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3" r:id="rId3"/>
  </p:sldMasterIdLst>
  <p:notesMasterIdLst>
    <p:notesMasterId r:id="rId23"/>
  </p:notesMasterIdLst>
  <p:sldIdLst>
    <p:sldId id="261" r:id="rId4"/>
    <p:sldId id="276" r:id="rId5"/>
    <p:sldId id="258" r:id="rId6"/>
    <p:sldId id="277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9CA5-8C9F-40D0-B25A-AFA6A145B90B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A05F0-AF4F-4B0B-8033-1B437CE9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6/27/2017 9:28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784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6/27/2017 9:28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88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6/27/2017 9:28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05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9C703-CE1A-4873-946F-F6E77C787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367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6/27/2017 9:28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5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9C703-CE1A-4873-946F-F6E77C787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9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6/27/2017 9:28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2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9C703-CE1A-4873-946F-F6E77C787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88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6/27/2017 9:28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09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9C703-CE1A-4873-946F-F6E77C787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6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6/27/2017 9:28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1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9C703-CE1A-4873-946F-F6E77C787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05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9C703-CE1A-4873-946F-F6E77C787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1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6/27/2017 9:28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08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9C703-CE1A-4873-946F-F6E77C7872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599824" y="4985515"/>
            <a:ext cx="4592176" cy="18724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77180" y="5923422"/>
            <a:ext cx="2290228" cy="651821"/>
          </a:xfrm>
          <a:prstGeom prst="rect">
            <a:avLst/>
          </a:prstGeom>
        </p:spPr>
        <p:txBody>
          <a:bodyPr wrap="none" lIns="179285" tIns="143428" rIns="179285" bIns="143428">
            <a:spAutoFit/>
          </a:bodyPr>
          <a:lstStyle/>
          <a:p>
            <a:r>
              <a:rPr lang="en-US" sz="2353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#Integrate2017</a:t>
            </a:r>
          </a:p>
        </p:txBody>
      </p:sp>
    </p:spTree>
    <p:extLst>
      <p:ext uri="{BB962C8B-B14F-4D97-AF65-F5344CB8AC3E}">
        <p14:creationId xmlns:p14="http://schemas.microsoft.com/office/powerpoint/2010/main" val="2737684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91769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64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79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91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Non-bulleted text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Additional Resources/Links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239" y="6297935"/>
            <a:ext cx="1422451" cy="3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 16"/>
          <p:cNvSpPr>
            <a:spLocks/>
          </p:cNvSpPr>
          <p:nvPr userDrawn="1"/>
        </p:nvSpPr>
        <p:spPr bwMode="auto">
          <a:xfrm>
            <a:off x="0" y="3953546"/>
            <a:ext cx="5548185" cy="2904455"/>
          </a:xfrm>
          <a:custGeom>
            <a:avLst/>
            <a:gdLst>
              <a:gd name="T0" fmla="*/ 128 w 3565"/>
              <a:gd name="T1" fmla="*/ 957 h 1866"/>
              <a:gd name="T2" fmla="*/ 187 w 3565"/>
              <a:gd name="T3" fmla="*/ 982 h 1866"/>
              <a:gd name="T4" fmla="*/ 246 w 3565"/>
              <a:gd name="T5" fmla="*/ 909 h 1866"/>
              <a:gd name="T6" fmla="*/ 463 w 3565"/>
              <a:gd name="T7" fmla="*/ 816 h 1866"/>
              <a:gd name="T8" fmla="*/ 501 w 3565"/>
              <a:gd name="T9" fmla="*/ 874 h 1866"/>
              <a:gd name="T10" fmla="*/ 543 w 3565"/>
              <a:gd name="T11" fmla="*/ 926 h 1866"/>
              <a:gd name="T12" fmla="*/ 632 w 3565"/>
              <a:gd name="T13" fmla="*/ 677 h 1866"/>
              <a:gd name="T14" fmla="*/ 774 w 3565"/>
              <a:gd name="T15" fmla="*/ 719 h 1866"/>
              <a:gd name="T16" fmla="*/ 822 w 3565"/>
              <a:gd name="T17" fmla="*/ 771 h 1866"/>
              <a:gd name="T18" fmla="*/ 1040 w 3565"/>
              <a:gd name="T19" fmla="*/ 691 h 1866"/>
              <a:gd name="T20" fmla="*/ 1151 w 3565"/>
              <a:gd name="T21" fmla="*/ 823 h 1866"/>
              <a:gd name="T22" fmla="*/ 1209 w 3565"/>
              <a:gd name="T23" fmla="*/ 608 h 1866"/>
              <a:gd name="T24" fmla="*/ 1251 w 3565"/>
              <a:gd name="T25" fmla="*/ 543 h 1866"/>
              <a:gd name="T26" fmla="*/ 1372 w 3565"/>
              <a:gd name="T27" fmla="*/ 608 h 1866"/>
              <a:gd name="T28" fmla="*/ 1413 w 3565"/>
              <a:gd name="T29" fmla="*/ 567 h 1866"/>
              <a:gd name="T30" fmla="*/ 1458 w 3565"/>
              <a:gd name="T31" fmla="*/ 629 h 1866"/>
              <a:gd name="T32" fmla="*/ 1510 w 3565"/>
              <a:gd name="T33" fmla="*/ 871 h 1866"/>
              <a:gd name="T34" fmla="*/ 1548 w 3565"/>
              <a:gd name="T35" fmla="*/ 608 h 1866"/>
              <a:gd name="T36" fmla="*/ 1600 w 3565"/>
              <a:gd name="T37" fmla="*/ 563 h 1866"/>
              <a:gd name="T38" fmla="*/ 1627 w 3565"/>
              <a:gd name="T39" fmla="*/ 619 h 1866"/>
              <a:gd name="T40" fmla="*/ 1648 w 3565"/>
              <a:gd name="T41" fmla="*/ 764 h 1866"/>
              <a:gd name="T42" fmla="*/ 1683 w 3565"/>
              <a:gd name="T43" fmla="*/ 950 h 1866"/>
              <a:gd name="T44" fmla="*/ 1721 w 3565"/>
              <a:gd name="T45" fmla="*/ 847 h 1866"/>
              <a:gd name="T46" fmla="*/ 1752 w 3565"/>
              <a:gd name="T47" fmla="*/ 536 h 1866"/>
              <a:gd name="T48" fmla="*/ 2038 w 3565"/>
              <a:gd name="T49" fmla="*/ 456 h 1866"/>
              <a:gd name="T50" fmla="*/ 2059 w 3565"/>
              <a:gd name="T51" fmla="*/ 539 h 1866"/>
              <a:gd name="T52" fmla="*/ 2173 w 3565"/>
              <a:gd name="T53" fmla="*/ 246 h 1866"/>
              <a:gd name="T54" fmla="*/ 2252 w 3565"/>
              <a:gd name="T55" fmla="*/ 201 h 1866"/>
              <a:gd name="T56" fmla="*/ 2287 w 3565"/>
              <a:gd name="T57" fmla="*/ 259 h 1866"/>
              <a:gd name="T58" fmla="*/ 2356 w 3565"/>
              <a:gd name="T59" fmla="*/ 843 h 1866"/>
              <a:gd name="T60" fmla="*/ 2384 w 3565"/>
              <a:gd name="T61" fmla="*/ 612 h 1866"/>
              <a:gd name="T62" fmla="*/ 2398 w 3565"/>
              <a:gd name="T63" fmla="*/ 432 h 1866"/>
              <a:gd name="T64" fmla="*/ 2436 w 3565"/>
              <a:gd name="T65" fmla="*/ 139 h 1866"/>
              <a:gd name="T66" fmla="*/ 2567 w 3565"/>
              <a:gd name="T67" fmla="*/ 0 h 1866"/>
              <a:gd name="T68" fmla="*/ 2598 w 3565"/>
              <a:gd name="T69" fmla="*/ 121 h 1866"/>
              <a:gd name="T70" fmla="*/ 2629 w 3565"/>
              <a:gd name="T71" fmla="*/ 173 h 1866"/>
              <a:gd name="T72" fmla="*/ 2670 w 3565"/>
              <a:gd name="T73" fmla="*/ 491 h 1866"/>
              <a:gd name="T74" fmla="*/ 2988 w 3565"/>
              <a:gd name="T75" fmla="*/ 346 h 1866"/>
              <a:gd name="T76" fmla="*/ 3071 w 3565"/>
              <a:gd name="T77" fmla="*/ 532 h 1866"/>
              <a:gd name="T78" fmla="*/ 3126 w 3565"/>
              <a:gd name="T79" fmla="*/ 498 h 1866"/>
              <a:gd name="T80" fmla="*/ 3233 w 3565"/>
              <a:gd name="T81" fmla="*/ 550 h 1866"/>
              <a:gd name="T82" fmla="*/ 3320 w 3565"/>
              <a:gd name="T83" fmla="*/ 463 h 1866"/>
              <a:gd name="T84" fmla="*/ 3382 w 3565"/>
              <a:gd name="T85" fmla="*/ 398 h 1866"/>
              <a:gd name="T86" fmla="*/ 3565 w 3565"/>
              <a:gd name="T87" fmla="*/ 446 h 1866"/>
              <a:gd name="T88" fmla="*/ 3565 w 3565"/>
              <a:gd name="T89" fmla="*/ 1866 h 1866"/>
              <a:gd name="T90" fmla="*/ 0 w 3565"/>
              <a:gd name="T91" fmla="*/ 957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65" h="1866">
                <a:moveTo>
                  <a:pt x="0" y="957"/>
                </a:moveTo>
                <a:lnTo>
                  <a:pt x="128" y="957"/>
                </a:lnTo>
                <a:lnTo>
                  <a:pt x="128" y="982"/>
                </a:lnTo>
                <a:lnTo>
                  <a:pt x="187" y="982"/>
                </a:lnTo>
                <a:lnTo>
                  <a:pt x="187" y="909"/>
                </a:lnTo>
                <a:lnTo>
                  <a:pt x="246" y="909"/>
                </a:lnTo>
                <a:lnTo>
                  <a:pt x="246" y="816"/>
                </a:lnTo>
                <a:lnTo>
                  <a:pt x="463" y="816"/>
                </a:lnTo>
                <a:lnTo>
                  <a:pt x="463" y="874"/>
                </a:lnTo>
                <a:lnTo>
                  <a:pt x="501" y="874"/>
                </a:lnTo>
                <a:lnTo>
                  <a:pt x="501" y="926"/>
                </a:lnTo>
                <a:lnTo>
                  <a:pt x="543" y="926"/>
                </a:lnTo>
                <a:lnTo>
                  <a:pt x="543" y="677"/>
                </a:lnTo>
                <a:lnTo>
                  <a:pt x="632" y="677"/>
                </a:lnTo>
                <a:lnTo>
                  <a:pt x="632" y="719"/>
                </a:lnTo>
                <a:lnTo>
                  <a:pt x="774" y="719"/>
                </a:lnTo>
                <a:lnTo>
                  <a:pt x="774" y="771"/>
                </a:lnTo>
                <a:lnTo>
                  <a:pt x="822" y="771"/>
                </a:lnTo>
                <a:lnTo>
                  <a:pt x="822" y="691"/>
                </a:lnTo>
                <a:lnTo>
                  <a:pt x="1040" y="691"/>
                </a:lnTo>
                <a:lnTo>
                  <a:pt x="1040" y="823"/>
                </a:lnTo>
                <a:lnTo>
                  <a:pt x="1151" y="823"/>
                </a:lnTo>
                <a:lnTo>
                  <a:pt x="1151" y="608"/>
                </a:lnTo>
                <a:lnTo>
                  <a:pt x="1209" y="608"/>
                </a:lnTo>
                <a:lnTo>
                  <a:pt x="1209" y="543"/>
                </a:lnTo>
                <a:lnTo>
                  <a:pt x="1251" y="543"/>
                </a:lnTo>
                <a:lnTo>
                  <a:pt x="1251" y="608"/>
                </a:lnTo>
                <a:lnTo>
                  <a:pt x="1372" y="608"/>
                </a:lnTo>
                <a:lnTo>
                  <a:pt x="1372" y="567"/>
                </a:lnTo>
                <a:lnTo>
                  <a:pt x="1413" y="567"/>
                </a:lnTo>
                <a:lnTo>
                  <a:pt x="1413" y="629"/>
                </a:lnTo>
                <a:lnTo>
                  <a:pt x="1458" y="629"/>
                </a:lnTo>
                <a:lnTo>
                  <a:pt x="1458" y="871"/>
                </a:lnTo>
                <a:lnTo>
                  <a:pt x="1510" y="871"/>
                </a:lnTo>
                <a:lnTo>
                  <a:pt x="1510" y="608"/>
                </a:lnTo>
                <a:lnTo>
                  <a:pt x="1548" y="608"/>
                </a:lnTo>
                <a:lnTo>
                  <a:pt x="1548" y="563"/>
                </a:lnTo>
                <a:lnTo>
                  <a:pt x="1600" y="563"/>
                </a:lnTo>
                <a:lnTo>
                  <a:pt x="1600" y="619"/>
                </a:lnTo>
                <a:lnTo>
                  <a:pt x="1627" y="619"/>
                </a:lnTo>
                <a:lnTo>
                  <a:pt x="1627" y="764"/>
                </a:lnTo>
                <a:lnTo>
                  <a:pt x="1648" y="764"/>
                </a:lnTo>
                <a:lnTo>
                  <a:pt x="1648" y="950"/>
                </a:lnTo>
                <a:lnTo>
                  <a:pt x="1683" y="950"/>
                </a:lnTo>
                <a:lnTo>
                  <a:pt x="1683" y="847"/>
                </a:lnTo>
                <a:lnTo>
                  <a:pt x="1721" y="847"/>
                </a:lnTo>
                <a:lnTo>
                  <a:pt x="1721" y="536"/>
                </a:lnTo>
                <a:lnTo>
                  <a:pt x="1752" y="536"/>
                </a:lnTo>
                <a:lnTo>
                  <a:pt x="1752" y="456"/>
                </a:lnTo>
                <a:lnTo>
                  <a:pt x="2038" y="456"/>
                </a:lnTo>
                <a:lnTo>
                  <a:pt x="2038" y="539"/>
                </a:lnTo>
                <a:lnTo>
                  <a:pt x="2059" y="539"/>
                </a:lnTo>
                <a:lnTo>
                  <a:pt x="2059" y="246"/>
                </a:lnTo>
                <a:lnTo>
                  <a:pt x="2173" y="246"/>
                </a:lnTo>
                <a:lnTo>
                  <a:pt x="2173" y="201"/>
                </a:lnTo>
                <a:lnTo>
                  <a:pt x="2252" y="201"/>
                </a:lnTo>
                <a:lnTo>
                  <a:pt x="2252" y="259"/>
                </a:lnTo>
                <a:lnTo>
                  <a:pt x="2287" y="259"/>
                </a:lnTo>
                <a:lnTo>
                  <a:pt x="2287" y="843"/>
                </a:lnTo>
                <a:lnTo>
                  <a:pt x="2356" y="843"/>
                </a:lnTo>
                <a:lnTo>
                  <a:pt x="2356" y="612"/>
                </a:lnTo>
                <a:lnTo>
                  <a:pt x="2384" y="612"/>
                </a:lnTo>
                <a:lnTo>
                  <a:pt x="2384" y="449"/>
                </a:lnTo>
                <a:lnTo>
                  <a:pt x="2398" y="432"/>
                </a:lnTo>
                <a:lnTo>
                  <a:pt x="2398" y="139"/>
                </a:lnTo>
                <a:lnTo>
                  <a:pt x="2436" y="139"/>
                </a:lnTo>
                <a:lnTo>
                  <a:pt x="2436" y="0"/>
                </a:lnTo>
                <a:lnTo>
                  <a:pt x="2567" y="0"/>
                </a:lnTo>
                <a:lnTo>
                  <a:pt x="2567" y="121"/>
                </a:lnTo>
                <a:lnTo>
                  <a:pt x="2598" y="121"/>
                </a:lnTo>
                <a:lnTo>
                  <a:pt x="2598" y="173"/>
                </a:lnTo>
                <a:lnTo>
                  <a:pt x="2629" y="173"/>
                </a:lnTo>
                <a:lnTo>
                  <a:pt x="2629" y="491"/>
                </a:lnTo>
                <a:lnTo>
                  <a:pt x="2670" y="491"/>
                </a:lnTo>
                <a:lnTo>
                  <a:pt x="2670" y="346"/>
                </a:lnTo>
                <a:lnTo>
                  <a:pt x="2988" y="346"/>
                </a:lnTo>
                <a:lnTo>
                  <a:pt x="2988" y="532"/>
                </a:lnTo>
                <a:lnTo>
                  <a:pt x="3071" y="532"/>
                </a:lnTo>
                <a:lnTo>
                  <a:pt x="3071" y="498"/>
                </a:lnTo>
                <a:lnTo>
                  <a:pt x="3126" y="498"/>
                </a:lnTo>
                <a:lnTo>
                  <a:pt x="3126" y="550"/>
                </a:lnTo>
                <a:lnTo>
                  <a:pt x="3233" y="550"/>
                </a:lnTo>
                <a:lnTo>
                  <a:pt x="3233" y="463"/>
                </a:lnTo>
                <a:lnTo>
                  <a:pt x="3320" y="463"/>
                </a:lnTo>
                <a:lnTo>
                  <a:pt x="3320" y="398"/>
                </a:lnTo>
                <a:lnTo>
                  <a:pt x="3382" y="398"/>
                </a:lnTo>
                <a:lnTo>
                  <a:pt x="3382" y="446"/>
                </a:lnTo>
                <a:lnTo>
                  <a:pt x="3565" y="446"/>
                </a:lnTo>
                <a:lnTo>
                  <a:pt x="3565" y="1040"/>
                </a:lnTo>
                <a:lnTo>
                  <a:pt x="3565" y="1866"/>
                </a:lnTo>
                <a:lnTo>
                  <a:pt x="0" y="1866"/>
                </a:lnTo>
                <a:lnTo>
                  <a:pt x="0" y="9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8" name="Freeform 17"/>
          <p:cNvSpPr>
            <a:spLocks/>
          </p:cNvSpPr>
          <p:nvPr userDrawn="1"/>
        </p:nvSpPr>
        <p:spPr bwMode="auto">
          <a:xfrm>
            <a:off x="5395669" y="4470308"/>
            <a:ext cx="3084573" cy="2387692"/>
          </a:xfrm>
          <a:custGeom>
            <a:avLst/>
            <a:gdLst>
              <a:gd name="T0" fmla="*/ 1882 w 1982"/>
              <a:gd name="T1" fmla="*/ 456 h 1534"/>
              <a:gd name="T2" fmla="*/ 1882 w 1982"/>
              <a:gd name="T3" fmla="*/ 546 h 1534"/>
              <a:gd name="T4" fmla="*/ 1830 w 1982"/>
              <a:gd name="T5" fmla="*/ 546 h 1534"/>
              <a:gd name="T6" fmla="*/ 1830 w 1982"/>
              <a:gd name="T7" fmla="*/ 629 h 1534"/>
              <a:gd name="T8" fmla="*/ 1699 w 1982"/>
              <a:gd name="T9" fmla="*/ 629 h 1534"/>
              <a:gd name="T10" fmla="*/ 1699 w 1982"/>
              <a:gd name="T11" fmla="*/ 822 h 1534"/>
              <a:gd name="T12" fmla="*/ 1668 w 1982"/>
              <a:gd name="T13" fmla="*/ 822 h 1534"/>
              <a:gd name="T14" fmla="*/ 1668 w 1982"/>
              <a:gd name="T15" fmla="*/ 59 h 1534"/>
              <a:gd name="T16" fmla="*/ 1388 w 1982"/>
              <a:gd name="T17" fmla="*/ 59 h 1534"/>
              <a:gd name="T18" fmla="*/ 1388 w 1982"/>
              <a:gd name="T19" fmla="*/ 200 h 1534"/>
              <a:gd name="T20" fmla="*/ 1226 w 1982"/>
              <a:gd name="T21" fmla="*/ 200 h 1534"/>
              <a:gd name="T22" fmla="*/ 1226 w 1982"/>
              <a:gd name="T23" fmla="*/ 688 h 1534"/>
              <a:gd name="T24" fmla="*/ 1119 w 1982"/>
              <a:gd name="T25" fmla="*/ 688 h 1534"/>
              <a:gd name="T26" fmla="*/ 1119 w 1982"/>
              <a:gd name="T27" fmla="*/ 629 h 1534"/>
              <a:gd name="T28" fmla="*/ 1043 w 1982"/>
              <a:gd name="T29" fmla="*/ 629 h 1534"/>
              <a:gd name="T30" fmla="*/ 1043 w 1982"/>
              <a:gd name="T31" fmla="*/ 542 h 1534"/>
              <a:gd name="T32" fmla="*/ 839 w 1982"/>
              <a:gd name="T33" fmla="*/ 542 h 1534"/>
              <a:gd name="T34" fmla="*/ 839 w 1982"/>
              <a:gd name="T35" fmla="*/ 629 h 1534"/>
              <a:gd name="T36" fmla="*/ 736 w 1982"/>
              <a:gd name="T37" fmla="*/ 629 h 1534"/>
              <a:gd name="T38" fmla="*/ 736 w 1982"/>
              <a:gd name="T39" fmla="*/ 698 h 1534"/>
              <a:gd name="T40" fmla="*/ 694 w 1982"/>
              <a:gd name="T41" fmla="*/ 698 h 1534"/>
              <a:gd name="T42" fmla="*/ 694 w 1982"/>
              <a:gd name="T43" fmla="*/ 0 h 1534"/>
              <a:gd name="T44" fmla="*/ 331 w 1982"/>
              <a:gd name="T45" fmla="*/ 0 h 1534"/>
              <a:gd name="T46" fmla="*/ 331 w 1982"/>
              <a:gd name="T47" fmla="*/ 663 h 1534"/>
              <a:gd name="T48" fmla="*/ 245 w 1982"/>
              <a:gd name="T49" fmla="*/ 663 h 1534"/>
              <a:gd name="T50" fmla="*/ 245 w 1982"/>
              <a:gd name="T51" fmla="*/ 456 h 1534"/>
              <a:gd name="T52" fmla="*/ 93 w 1982"/>
              <a:gd name="T53" fmla="*/ 456 h 1534"/>
              <a:gd name="T54" fmla="*/ 93 w 1982"/>
              <a:gd name="T55" fmla="*/ 826 h 1534"/>
              <a:gd name="T56" fmla="*/ 0 w 1982"/>
              <a:gd name="T57" fmla="*/ 826 h 1534"/>
              <a:gd name="T58" fmla="*/ 0 w 1982"/>
              <a:gd name="T59" fmla="*/ 1534 h 1534"/>
              <a:gd name="T60" fmla="*/ 1982 w 1982"/>
              <a:gd name="T61" fmla="*/ 1534 h 1534"/>
              <a:gd name="T62" fmla="*/ 1982 w 1982"/>
              <a:gd name="T63" fmla="*/ 456 h 1534"/>
              <a:gd name="T64" fmla="*/ 1882 w 1982"/>
              <a:gd name="T65" fmla="*/ 456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82" h="1534">
                <a:moveTo>
                  <a:pt x="1882" y="456"/>
                </a:moveTo>
                <a:lnTo>
                  <a:pt x="1882" y="546"/>
                </a:lnTo>
                <a:lnTo>
                  <a:pt x="1830" y="546"/>
                </a:lnTo>
                <a:lnTo>
                  <a:pt x="1830" y="629"/>
                </a:lnTo>
                <a:lnTo>
                  <a:pt x="1699" y="629"/>
                </a:lnTo>
                <a:lnTo>
                  <a:pt x="1699" y="822"/>
                </a:lnTo>
                <a:lnTo>
                  <a:pt x="1668" y="822"/>
                </a:lnTo>
                <a:lnTo>
                  <a:pt x="1668" y="59"/>
                </a:lnTo>
                <a:lnTo>
                  <a:pt x="1388" y="59"/>
                </a:lnTo>
                <a:lnTo>
                  <a:pt x="1388" y="200"/>
                </a:lnTo>
                <a:lnTo>
                  <a:pt x="1226" y="200"/>
                </a:lnTo>
                <a:lnTo>
                  <a:pt x="1226" y="688"/>
                </a:lnTo>
                <a:lnTo>
                  <a:pt x="1119" y="688"/>
                </a:lnTo>
                <a:lnTo>
                  <a:pt x="1119" y="629"/>
                </a:lnTo>
                <a:lnTo>
                  <a:pt x="1043" y="629"/>
                </a:lnTo>
                <a:lnTo>
                  <a:pt x="1043" y="542"/>
                </a:lnTo>
                <a:lnTo>
                  <a:pt x="839" y="542"/>
                </a:lnTo>
                <a:lnTo>
                  <a:pt x="839" y="629"/>
                </a:lnTo>
                <a:lnTo>
                  <a:pt x="736" y="629"/>
                </a:lnTo>
                <a:lnTo>
                  <a:pt x="736" y="698"/>
                </a:lnTo>
                <a:lnTo>
                  <a:pt x="694" y="698"/>
                </a:lnTo>
                <a:lnTo>
                  <a:pt x="694" y="0"/>
                </a:lnTo>
                <a:lnTo>
                  <a:pt x="331" y="0"/>
                </a:lnTo>
                <a:lnTo>
                  <a:pt x="331" y="663"/>
                </a:lnTo>
                <a:lnTo>
                  <a:pt x="245" y="663"/>
                </a:lnTo>
                <a:lnTo>
                  <a:pt x="245" y="456"/>
                </a:lnTo>
                <a:lnTo>
                  <a:pt x="93" y="456"/>
                </a:lnTo>
                <a:lnTo>
                  <a:pt x="93" y="826"/>
                </a:lnTo>
                <a:lnTo>
                  <a:pt x="0" y="826"/>
                </a:lnTo>
                <a:lnTo>
                  <a:pt x="0" y="1534"/>
                </a:lnTo>
                <a:lnTo>
                  <a:pt x="1982" y="1534"/>
                </a:lnTo>
                <a:lnTo>
                  <a:pt x="1982" y="456"/>
                </a:lnTo>
                <a:lnTo>
                  <a:pt x="1882" y="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9" name="Freeform 18"/>
          <p:cNvSpPr>
            <a:spLocks/>
          </p:cNvSpPr>
          <p:nvPr userDrawn="1"/>
        </p:nvSpPr>
        <p:spPr bwMode="auto">
          <a:xfrm flipH="1">
            <a:off x="8466235" y="2965159"/>
            <a:ext cx="3725766" cy="3892842"/>
          </a:xfrm>
          <a:custGeom>
            <a:avLst/>
            <a:gdLst>
              <a:gd name="T0" fmla="*/ 2308 w 2394"/>
              <a:gd name="T1" fmla="*/ 1385 h 2501"/>
              <a:gd name="T2" fmla="*/ 2270 w 2394"/>
              <a:gd name="T3" fmla="*/ 1420 h 2501"/>
              <a:gd name="T4" fmla="*/ 2228 w 2394"/>
              <a:gd name="T5" fmla="*/ 1323 h 2501"/>
              <a:gd name="T6" fmla="*/ 2083 w 2394"/>
              <a:gd name="T7" fmla="*/ 1202 h 2501"/>
              <a:gd name="T8" fmla="*/ 2055 w 2394"/>
              <a:gd name="T9" fmla="*/ 1278 h 2501"/>
              <a:gd name="T10" fmla="*/ 2031 w 2394"/>
              <a:gd name="T11" fmla="*/ 1344 h 2501"/>
              <a:gd name="T12" fmla="*/ 1969 w 2394"/>
              <a:gd name="T13" fmla="*/ 1019 h 2501"/>
              <a:gd name="T14" fmla="*/ 1872 w 2394"/>
              <a:gd name="T15" fmla="*/ 1071 h 2501"/>
              <a:gd name="T16" fmla="*/ 1845 w 2394"/>
              <a:gd name="T17" fmla="*/ 1140 h 2501"/>
              <a:gd name="T18" fmla="*/ 1696 w 2394"/>
              <a:gd name="T19" fmla="*/ 1036 h 2501"/>
              <a:gd name="T20" fmla="*/ 1620 w 2394"/>
              <a:gd name="T21" fmla="*/ 1209 h 2501"/>
              <a:gd name="T22" fmla="*/ 1582 w 2394"/>
              <a:gd name="T23" fmla="*/ 929 h 2501"/>
              <a:gd name="T24" fmla="*/ 1555 w 2394"/>
              <a:gd name="T25" fmla="*/ 843 h 2501"/>
              <a:gd name="T26" fmla="*/ 1472 w 2394"/>
              <a:gd name="T27" fmla="*/ 929 h 2501"/>
              <a:gd name="T28" fmla="*/ 1447 w 2394"/>
              <a:gd name="T29" fmla="*/ 874 h 2501"/>
              <a:gd name="T30" fmla="*/ 1416 w 2394"/>
              <a:gd name="T31" fmla="*/ 953 h 2501"/>
              <a:gd name="T32" fmla="*/ 1382 w 2394"/>
              <a:gd name="T33" fmla="*/ 1274 h 2501"/>
              <a:gd name="T34" fmla="*/ 1354 w 2394"/>
              <a:gd name="T35" fmla="*/ 929 h 2501"/>
              <a:gd name="T36" fmla="*/ 1320 w 2394"/>
              <a:gd name="T37" fmla="*/ 867 h 2501"/>
              <a:gd name="T38" fmla="*/ 1302 w 2394"/>
              <a:gd name="T39" fmla="*/ 939 h 2501"/>
              <a:gd name="T40" fmla="*/ 1285 w 2394"/>
              <a:gd name="T41" fmla="*/ 1133 h 2501"/>
              <a:gd name="T42" fmla="*/ 1264 w 2394"/>
              <a:gd name="T43" fmla="*/ 1378 h 2501"/>
              <a:gd name="T44" fmla="*/ 1240 w 2394"/>
              <a:gd name="T45" fmla="*/ 1243 h 2501"/>
              <a:gd name="T46" fmla="*/ 1216 w 2394"/>
              <a:gd name="T47" fmla="*/ 701 h 2501"/>
              <a:gd name="T48" fmla="*/ 1026 w 2394"/>
              <a:gd name="T49" fmla="*/ 597 h 2501"/>
              <a:gd name="T50" fmla="*/ 1009 w 2394"/>
              <a:gd name="T51" fmla="*/ 708 h 2501"/>
              <a:gd name="T52" fmla="*/ 933 w 2394"/>
              <a:gd name="T53" fmla="*/ 324 h 2501"/>
              <a:gd name="T54" fmla="*/ 881 w 2394"/>
              <a:gd name="T55" fmla="*/ 262 h 2501"/>
              <a:gd name="T56" fmla="*/ 857 w 2394"/>
              <a:gd name="T57" fmla="*/ 338 h 2501"/>
              <a:gd name="T58" fmla="*/ 812 w 2394"/>
              <a:gd name="T59" fmla="*/ 1243 h 2501"/>
              <a:gd name="T60" fmla="*/ 795 w 2394"/>
              <a:gd name="T61" fmla="*/ 939 h 2501"/>
              <a:gd name="T62" fmla="*/ 784 w 2394"/>
              <a:gd name="T63" fmla="*/ 566 h 2501"/>
              <a:gd name="T64" fmla="*/ 757 w 2394"/>
              <a:gd name="T65" fmla="*/ 183 h 2501"/>
              <a:gd name="T66" fmla="*/ 670 w 2394"/>
              <a:gd name="T67" fmla="*/ 0 h 2501"/>
              <a:gd name="T68" fmla="*/ 646 w 2394"/>
              <a:gd name="T69" fmla="*/ 155 h 2501"/>
              <a:gd name="T70" fmla="*/ 629 w 2394"/>
              <a:gd name="T71" fmla="*/ 228 h 2501"/>
              <a:gd name="T72" fmla="*/ 598 w 2394"/>
              <a:gd name="T73" fmla="*/ 642 h 2501"/>
              <a:gd name="T74" fmla="*/ 387 w 2394"/>
              <a:gd name="T75" fmla="*/ 456 h 2501"/>
              <a:gd name="T76" fmla="*/ 332 w 2394"/>
              <a:gd name="T77" fmla="*/ 698 h 2501"/>
              <a:gd name="T78" fmla="*/ 294 w 2394"/>
              <a:gd name="T79" fmla="*/ 653 h 2501"/>
              <a:gd name="T80" fmla="*/ 221 w 2394"/>
              <a:gd name="T81" fmla="*/ 722 h 2501"/>
              <a:gd name="T82" fmla="*/ 163 w 2394"/>
              <a:gd name="T83" fmla="*/ 604 h 2501"/>
              <a:gd name="T84" fmla="*/ 121 w 2394"/>
              <a:gd name="T85" fmla="*/ 521 h 2501"/>
              <a:gd name="T86" fmla="*/ 0 w 2394"/>
              <a:gd name="T87" fmla="*/ 587 h 2501"/>
              <a:gd name="T88" fmla="*/ 0 w 2394"/>
              <a:gd name="T89" fmla="*/ 2501 h 2501"/>
              <a:gd name="T90" fmla="*/ 2394 w 2394"/>
              <a:gd name="T91" fmla="*/ 1385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94" h="2501">
                <a:moveTo>
                  <a:pt x="2394" y="1385"/>
                </a:moveTo>
                <a:lnTo>
                  <a:pt x="2308" y="1385"/>
                </a:lnTo>
                <a:lnTo>
                  <a:pt x="2308" y="1420"/>
                </a:lnTo>
                <a:lnTo>
                  <a:pt x="2270" y="1420"/>
                </a:lnTo>
                <a:lnTo>
                  <a:pt x="2270" y="1323"/>
                </a:lnTo>
                <a:lnTo>
                  <a:pt x="2228" y="1323"/>
                </a:lnTo>
                <a:lnTo>
                  <a:pt x="2228" y="1202"/>
                </a:lnTo>
                <a:lnTo>
                  <a:pt x="2083" y="1202"/>
                </a:lnTo>
                <a:lnTo>
                  <a:pt x="2083" y="1278"/>
                </a:lnTo>
                <a:lnTo>
                  <a:pt x="2055" y="1278"/>
                </a:lnTo>
                <a:lnTo>
                  <a:pt x="2055" y="1344"/>
                </a:lnTo>
                <a:lnTo>
                  <a:pt x="2031" y="1344"/>
                </a:lnTo>
                <a:lnTo>
                  <a:pt x="2031" y="1019"/>
                </a:lnTo>
                <a:lnTo>
                  <a:pt x="1969" y="1019"/>
                </a:lnTo>
                <a:lnTo>
                  <a:pt x="1969" y="1071"/>
                </a:lnTo>
                <a:lnTo>
                  <a:pt x="1872" y="1071"/>
                </a:lnTo>
                <a:lnTo>
                  <a:pt x="1872" y="1140"/>
                </a:lnTo>
                <a:lnTo>
                  <a:pt x="1845" y="1140"/>
                </a:lnTo>
                <a:lnTo>
                  <a:pt x="1845" y="1036"/>
                </a:lnTo>
                <a:lnTo>
                  <a:pt x="1696" y="1036"/>
                </a:lnTo>
                <a:lnTo>
                  <a:pt x="1696" y="1209"/>
                </a:lnTo>
                <a:lnTo>
                  <a:pt x="1620" y="1209"/>
                </a:lnTo>
                <a:lnTo>
                  <a:pt x="1620" y="929"/>
                </a:lnTo>
                <a:lnTo>
                  <a:pt x="1582" y="929"/>
                </a:lnTo>
                <a:lnTo>
                  <a:pt x="1582" y="843"/>
                </a:lnTo>
                <a:lnTo>
                  <a:pt x="1555" y="843"/>
                </a:lnTo>
                <a:lnTo>
                  <a:pt x="1555" y="929"/>
                </a:lnTo>
                <a:lnTo>
                  <a:pt x="1472" y="929"/>
                </a:lnTo>
                <a:lnTo>
                  <a:pt x="1472" y="874"/>
                </a:lnTo>
                <a:lnTo>
                  <a:pt x="1447" y="874"/>
                </a:lnTo>
                <a:lnTo>
                  <a:pt x="1447" y="953"/>
                </a:lnTo>
                <a:lnTo>
                  <a:pt x="1416" y="953"/>
                </a:lnTo>
                <a:lnTo>
                  <a:pt x="1416" y="1274"/>
                </a:lnTo>
                <a:lnTo>
                  <a:pt x="1382" y="1274"/>
                </a:lnTo>
                <a:lnTo>
                  <a:pt x="1382" y="929"/>
                </a:lnTo>
                <a:lnTo>
                  <a:pt x="1354" y="929"/>
                </a:lnTo>
                <a:lnTo>
                  <a:pt x="1354" y="867"/>
                </a:lnTo>
                <a:lnTo>
                  <a:pt x="1320" y="867"/>
                </a:lnTo>
                <a:lnTo>
                  <a:pt x="1320" y="939"/>
                </a:lnTo>
                <a:lnTo>
                  <a:pt x="1302" y="939"/>
                </a:lnTo>
                <a:lnTo>
                  <a:pt x="1302" y="1133"/>
                </a:lnTo>
                <a:lnTo>
                  <a:pt x="1285" y="1133"/>
                </a:lnTo>
                <a:lnTo>
                  <a:pt x="1285" y="1378"/>
                </a:lnTo>
                <a:lnTo>
                  <a:pt x="1264" y="1378"/>
                </a:lnTo>
                <a:lnTo>
                  <a:pt x="1264" y="1243"/>
                </a:lnTo>
                <a:lnTo>
                  <a:pt x="1240" y="1243"/>
                </a:lnTo>
                <a:lnTo>
                  <a:pt x="1240" y="701"/>
                </a:lnTo>
                <a:lnTo>
                  <a:pt x="1216" y="701"/>
                </a:lnTo>
                <a:lnTo>
                  <a:pt x="1216" y="597"/>
                </a:lnTo>
                <a:lnTo>
                  <a:pt x="1026" y="597"/>
                </a:lnTo>
                <a:lnTo>
                  <a:pt x="1026" y="708"/>
                </a:lnTo>
                <a:lnTo>
                  <a:pt x="1009" y="708"/>
                </a:lnTo>
                <a:lnTo>
                  <a:pt x="1009" y="324"/>
                </a:lnTo>
                <a:lnTo>
                  <a:pt x="933" y="324"/>
                </a:lnTo>
                <a:lnTo>
                  <a:pt x="933" y="262"/>
                </a:lnTo>
                <a:lnTo>
                  <a:pt x="881" y="262"/>
                </a:lnTo>
                <a:lnTo>
                  <a:pt x="881" y="338"/>
                </a:lnTo>
                <a:lnTo>
                  <a:pt x="857" y="338"/>
                </a:lnTo>
                <a:lnTo>
                  <a:pt x="857" y="1243"/>
                </a:lnTo>
                <a:lnTo>
                  <a:pt x="812" y="1243"/>
                </a:lnTo>
                <a:lnTo>
                  <a:pt x="812" y="939"/>
                </a:lnTo>
                <a:lnTo>
                  <a:pt x="795" y="939"/>
                </a:lnTo>
                <a:lnTo>
                  <a:pt x="795" y="590"/>
                </a:lnTo>
                <a:lnTo>
                  <a:pt x="784" y="566"/>
                </a:lnTo>
                <a:lnTo>
                  <a:pt x="784" y="183"/>
                </a:lnTo>
                <a:lnTo>
                  <a:pt x="757" y="183"/>
                </a:lnTo>
                <a:lnTo>
                  <a:pt x="757" y="0"/>
                </a:lnTo>
                <a:lnTo>
                  <a:pt x="670" y="0"/>
                </a:lnTo>
                <a:lnTo>
                  <a:pt x="670" y="155"/>
                </a:lnTo>
                <a:lnTo>
                  <a:pt x="646" y="155"/>
                </a:lnTo>
                <a:lnTo>
                  <a:pt x="646" y="228"/>
                </a:lnTo>
                <a:lnTo>
                  <a:pt x="629" y="228"/>
                </a:lnTo>
                <a:lnTo>
                  <a:pt x="629" y="642"/>
                </a:lnTo>
                <a:lnTo>
                  <a:pt x="598" y="642"/>
                </a:lnTo>
                <a:lnTo>
                  <a:pt x="598" y="456"/>
                </a:lnTo>
                <a:lnTo>
                  <a:pt x="387" y="456"/>
                </a:lnTo>
                <a:lnTo>
                  <a:pt x="387" y="698"/>
                </a:lnTo>
                <a:lnTo>
                  <a:pt x="332" y="698"/>
                </a:lnTo>
                <a:lnTo>
                  <a:pt x="332" y="653"/>
                </a:lnTo>
                <a:lnTo>
                  <a:pt x="294" y="653"/>
                </a:lnTo>
                <a:lnTo>
                  <a:pt x="294" y="722"/>
                </a:lnTo>
                <a:lnTo>
                  <a:pt x="221" y="722"/>
                </a:lnTo>
                <a:lnTo>
                  <a:pt x="221" y="604"/>
                </a:lnTo>
                <a:lnTo>
                  <a:pt x="163" y="604"/>
                </a:lnTo>
                <a:lnTo>
                  <a:pt x="163" y="521"/>
                </a:lnTo>
                <a:lnTo>
                  <a:pt x="121" y="521"/>
                </a:lnTo>
                <a:lnTo>
                  <a:pt x="121" y="587"/>
                </a:lnTo>
                <a:lnTo>
                  <a:pt x="0" y="587"/>
                </a:lnTo>
                <a:lnTo>
                  <a:pt x="0" y="1503"/>
                </a:lnTo>
                <a:lnTo>
                  <a:pt x="0" y="2501"/>
                </a:lnTo>
                <a:lnTo>
                  <a:pt x="2394" y="2501"/>
                </a:lnTo>
                <a:lnTo>
                  <a:pt x="2394" y="13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765"/>
          </a:p>
        </p:txBody>
      </p:sp>
      <p:sp>
        <p:nvSpPr>
          <p:cNvPr id="91" name="Freeform 20"/>
          <p:cNvSpPr>
            <a:spLocks noEditPoints="1"/>
          </p:cNvSpPr>
          <p:nvPr userDrawn="1"/>
        </p:nvSpPr>
        <p:spPr bwMode="auto">
          <a:xfrm>
            <a:off x="8105463" y="303197"/>
            <a:ext cx="535365" cy="5781420"/>
          </a:xfrm>
          <a:custGeom>
            <a:avLst/>
            <a:gdLst>
              <a:gd name="T0" fmla="*/ 51 w 93"/>
              <a:gd name="T1" fmla="*/ 1003 h 1003"/>
              <a:gd name="T2" fmla="*/ 51 w 93"/>
              <a:gd name="T3" fmla="*/ 1002 h 1003"/>
              <a:gd name="T4" fmla="*/ 42 w 93"/>
              <a:gd name="T5" fmla="*/ 1002 h 1003"/>
              <a:gd name="T6" fmla="*/ 42 w 93"/>
              <a:gd name="T7" fmla="*/ 1003 h 1003"/>
              <a:gd name="T8" fmla="*/ 0 w 93"/>
              <a:gd name="T9" fmla="*/ 1003 h 1003"/>
              <a:gd name="T10" fmla="*/ 34 w 93"/>
              <a:gd name="T11" fmla="*/ 384 h 1003"/>
              <a:gd name="T12" fmla="*/ 4 w 93"/>
              <a:gd name="T13" fmla="*/ 370 h 1003"/>
              <a:gd name="T14" fmla="*/ 13 w 93"/>
              <a:gd name="T15" fmla="*/ 360 h 1003"/>
              <a:gd name="T16" fmla="*/ 3 w 93"/>
              <a:gd name="T17" fmla="*/ 344 h 1003"/>
              <a:gd name="T18" fmla="*/ 15 w 93"/>
              <a:gd name="T19" fmla="*/ 325 h 1003"/>
              <a:gd name="T20" fmla="*/ 15 w 93"/>
              <a:gd name="T21" fmla="*/ 324 h 1003"/>
              <a:gd name="T22" fmla="*/ 29 w 93"/>
              <a:gd name="T23" fmla="*/ 309 h 1003"/>
              <a:gd name="T24" fmla="*/ 35 w 93"/>
              <a:gd name="T25" fmla="*/ 309 h 1003"/>
              <a:gd name="T26" fmla="*/ 35 w 93"/>
              <a:gd name="T27" fmla="*/ 300 h 1003"/>
              <a:gd name="T28" fmla="*/ 35 w 93"/>
              <a:gd name="T29" fmla="*/ 300 h 1003"/>
              <a:gd name="T30" fmla="*/ 29 w 93"/>
              <a:gd name="T31" fmla="*/ 294 h 1003"/>
              <a:gd name="T32" fmla="*/ 35 w 93"/>
              <a:gd name="T33" fmla="*/ 288 h 1003"/>
              <a:gd name="T34" fmla="*/ 35 w 93"/>
              <a:gd name="T35" fmla="*/ 288 h 1003"/>
              <a:gd name="T36" fmla="*/ 35 w 93"/>
              <a:gd name="T37" fmla="*/ 178 h 1003"/>
              <a:gd name="T38" fmla="*/ 58 w 93"/>
              <a:gd name="T39" fmla="*/ 178 h 1003"/>
              <a:gd name="T40" fmla="*/ 58 w 93"/>
              <a:gd name="T41" fmla="*/ 288 h 1003"/>
              <a:gd name="T42" fmla="*/ 58 w 93"/>
              <a:gd name="T43" fmla="*/ 288 h 1003"/>
              <a:gd name="T44" fmla="*/ 64 w 93"/>
              <a:gd name="T45" fmla="*/ 294 h 1003"/>
              <a:gd name="T46" fmla="*/ 58 w 93"/>
              <a:gd name="T47" fmla="*/ 300 h 1003"/>
              <a:gd name="T48" fmla="*/ 58 w 93"/>
              <a:gd name="T49" fmla="*/ 300 h 1003"/>
              <a:gd name="T50" fmla="*/ 58 w 93"/>
              <a:gd name="T51" fmla="*/ 309 h 1003"/>
              <a:gd name="T52" fmla="*/ 63 w 93"/>
              <a:gd name="T53" fmla="*/ 309 h 1003"/>
              <a:gd name="T54" fmla="*/ 78 w 93"/>
              <a:gd name="T55" fmla="*/ 324 h 1003"/>
              <a:gd name="T56" fmla="*/ 78 w 93"/>
              <a:gd name="T57" fmla="*/ 325 h 1003"/>
              <a:gd name="T58" fmla="*/ 90 w 93"/>
              <a:gd name="T59" fmla="*/ 344 h 1003"/>
              <a:gd name="T60" fmla="*/ 80 w 93"/>
              <a:gd name="T61" fmla="*/ 360 h 1003"/>
              <a:gd name="T62" fmla="*/ 89 w 93"/>
              <a:gd name="T63" fmla="*/ 370 h 1003"/>
              <a:gd name="T64" fmla="*/ 59 w 93"/>
              <a:gd name="T65" fmla="*/ 384 h 1003"/>
              <a:gd name="T66" fmla="*/ 93 w 93"/>
              <a:gd name="T67" fmla="*/ 1003 h 1003"/>
              <a:gd name="T68" fmla="*/ 51 w 93"/>
              <a:gd name="T69" fmla="*/ 1003 h 1003"/>
              <a:gd name="T70" fmla="*/ 63 w 93"/>
              <a:gd name="T71" fmla="*/ 177 h 1003"/>
              <a:gd name="T72" fmla="*/ 53 w 93"/>
              <a:gd name="T73" fmla="*/ 165 h 1003"/>
              <a:gd name="T74" fmla="*/ 53 w 93"/>
              <a:gd name="T75" fmla="*/ 94 h 1003"/>
              <a:gd name="T76" fmla="*/ 51 w 93"/>
              <a:gd name="T77" fmla="*/ 94 h 1003"/>
              <a:gd name="T78" fmla="*/ 51 w 93"/>
              <a:gd name="T79" fmla="*/ 66 h 1003"/>
              <a:gd name="T80" fmla="*/ 50 w 93"/>
              <a:gd name="T81" fmla="*/ 66 h 1003"/>
              <a:gd name="T82" fmla="*/ 50 w 93"/>
              <a:gd name="T83" fmla="*/ 35 h 1003"/>
              <a:gd name="T84" fmla="*/ 49 w 93"/>
              <a:gd name="T85" fmla="*/ 35 h 1003"/>
              <a:gd name="T86" fmla="*/ 49 w 93"/>
              <a:gd name="T87" fmla="*/ 0 h 1003"/>
              <a:gd name="T88" fmla="*/ 44 w 93"/>
              <a:gd name="T89" fmla="*/ 0 h 1003"/>
              <a:gd name="T90" fmla="*/ 44 w 93"/>
              <a:gd name="T91" fmla="*/ 35 h 1003"/>
              <a:gd name="T92" fmla="*/ 43 w 93"/>
              <a:gd name="T93" fmla="*/ 35 h 1003"/>
              <a:gd name="T94" fmla="*/ 43 w 93"/>
              <a:gd name="T95" fmla="*/ 66 h 1003"/>
              <a:gd name="T96" fmla="*/ 42 w 93"/>
              <a:gd name="T97" fmla="*/ 66 h 1003"/>
              <a:gd name="T98" fmla="*/ 42 w 93"/>
              <a:gd name="T99" fmla="*/ 94 h 1003"/>
              <a:gd name="T100" fmla="*/ 40 w 93"/>
              <a:gd name="T101" fmla="*/ 94 h 1003"/>
              <a:gd name="T102" fmla="*/ 40 w 93"/>
              <a:gd name="T103" fmla="*/ 165 h 1003"/>
              <a:gd name="T104" fmla="*/ 29 w 93"/>
              <a:gd name="T105" fmla="*/ 177 h 1003"/>
              <a:gd name="T106" fmla="*/ 29 w 93"/>
              <a:gd name="T107" fmla="*/ 177 h 1003"/>
              <a:gd name="T108" fmla="*/ 63 w 93"/>
              <a:gd name="T109" fmla="*/ 177 h 1003"/>
              <a:gd name="T110" fmla="*/ 63 w 93"/>
              <a:gd name="T111" fmla="*/ 177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3" h="1003">
                <a:moveTo>
                  <a:pt x="51" y="1003"/>
                </a:moveTo>
                <a:cubicBezTo>
                  <a:pt x="51" y="1002"/>
                  <a:pt x="51" y="1002"/>
                  <a:pt x="51" y="1002"/>
                </a:cubicBezTo>
                <a:cubicBezTo>
                  <a:pt x="42" y="1002"/>
                  <a:pt x="42" y="1002"/>
                  <a:pt x="42" y="1002"/>
                </a:cubicBezTo>
                <a:cubicBezTo>
                  <a:pt x="42" y="1003"/>
                  <a:pt x="42" y="1003"/>
                  <a:pt x="42" y="1003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0" y="1003"/>
                  <a:pt x="25" y="599"/>
                  <a:pt x="34" y="384"/>
                </a:cubicBezTo>
                <a:cubicBezTo>
                  <a:pt x="17" y="382"/>
                  <a:pt x="4" y="377"/>
                  <a:pt x="4" y="370"/>
                </a:cubicBezTo>
                <a:cubicBezTo>
                  <a:pt x="4" y="366"/>
                  <a:pt x="8" y="363"/>
                  <a:pt x="13" y="360"/>
                </a:cubicBezTo>
                <a:cubicBezTo>
                  <a:pt x="7" y="356"/>
                  <a:pt x="3" y="350"/>
                  <a:pt x="3" y="344"/>
                </a:cubicBezTo>
                <a:cubicBezTo>
                  <a:pt x="3" y="336"/>
                  <a:pt x="8" y="330"/>
                  <a:pt x="15" y="325"/>
                </a:cubicBezTo>
                <a:cubicBezTo>
                  <a:pt x="15" y="324"/>
                  <a:pt x="15" y="324"/>
                  <a:pt x="15" y="324"/>
                </a:cubicBezTo>
                <a:cubicBezTo>
                  <a:pt x="15" y="316"/>
                  <a:pt x="22" y="309"/>
                  <a:pt x="29" y="309"/>
                </a:cubicBezTo>
                <a:cubicBezTo>
                  <a:pt x="35" y="309"/>
                  <a:pt x="35" y="309"/>
                  <a:pt x="35" y="309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1" y="300"/>
                  <a:pt x="29" y="297"/>
                  <a:pt x="29" y="294"/>
                </a:cubicBezTo>
                <a:cubicBezTo>
                  <a:pt x="29" y="291"/>
                  <a:pt x="31" y="288"/>
                  <a:pt x="35" y="288"/>
                </a:cubicBezTo>
                <a:cubicBezTo>
                  <a:pt x="35" y="288"/>
                  <a:pt x="35" y="288"/>
                  <a:pt x="35" y="288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58" y="178"/>
                  <a:pt x="58" y="178"/>
                  <a:pt x="58" y="17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58" y="288"/>
                  <a:pt x="58" y="288"/>
                  <a:pt x="58" y="288"/>
                </a:cubicBezTo>
                <a:cubicBezTo>
                  <a:pt x="62" y="288"/>
                  <a:pt x="64" y="291"/>
                  <a:pt x="64" y="294"/>
                </a:cubicBezTo>
                <a:cubicBezTo>
                  <a:pt x="64" y="297"/>
                  <a:pt x="62" y="300"/>
                  <a:pt x="58" y="300"/>
                </a:cubicBezTo>
                <a:cubicBezTo>
                  <a:pt x="58" y="300"/>
                  <a:pt x="58" y="300"/>
                  <a:pt x="58" y="300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63" y="309"/>
                  <a:pt x="63" y="309"/>
                  <a:pt x="63" y="309"/>
                </a:cubicBezTo>
                <a:cubicBezTo>
                  <a:pt x="71" y="309"/>
                  <a:pt x="78" y="316"/>
                  <a:pt x="78" y="324"/>
                </a:cubicBezTo>
                <a:cubicBezTo>
                  <a:pt x="78" y="325"/>
                  <a:pt x="78" y="325"/>
                  <a:pt x="78" y="325"/>
                </a:cubicBezTo>
                <a:cubicBezTo>
                  <a:pt x="85" y="330"/>
                  <a:pt x="90" y="336"/>
                  <a:pt x="90" y="344"/>
                </a:cubicBezTo>
                <a:cubicBezTo>
                  <a:pt x="90" y="350"/>
                  <a:pt x="86" y="356"/>
                  <a:pt x="80" y="360"/>
                </a:cubicBezTo>
                <a:cubicBezTo>
                  <a:pt x="85" y="363"/>
                  <a:pt x="89" y="366"/>
                  <a:pt x="89" y="370"/>
                </a:cubicBezTo>
                <a:cubicBezTo>
                  <a:pt x="89" y="377"/>
                  <a:pt x="76" y="382"/>
                  <a:pt x="59" y="384"/>
                </a:cubicBezTo>
                <a:cubicBezTo>
                  <a:pt x="68" y="599"/>
                  <a:pt x="93" y="1003"/>
                  <a:pt x="93" y="1003"/>
                </a:cubicBezTo>
                <a:lnTo>
                  <a:pt x="51" y="1003"/>
                </a:lnTo>
                <a:close/>
                <a:moveTo>
                  <a:pt x="63" y="177"/>
                </a:moveTo>
                <a:cubicBezTo>
                  <a:pt x="63" y="171"/>
                  <a:pt x="59" y="167"/>
                  <a:pt x="53" y="165"/>
                </a:cubicBezTo>
                <a:cubicBezTo>
                  <a:pt x="53" y="94"/>
                  <a:pt x="53" y="94"/>
                  <a:pt x="53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66"/>
                  <a:pt x="51" y="66"/>
                  <a:pt x="51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35"/>
                  <a:pt x="50" y="35"/>
                  <a:pt x="50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66"/>
                  <a:pt x="43" y="66"/>
                  <a:pt x="43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42" y="94"/>
                  <a:pt x="42" y="94"/>
                  <a:pt x="42" y="94"/>
                </a:cubicBezTo>
                <a:cubicBezTo>
                  <a:pt x="40" y="94"/>
                  <a:pt x="40" y="94"/>
                  <a:pt x="40" y="94"/>
                </a:cubicBezTo>
                <a:cubicBezTo>
                  <a:pt x="40" y="165"/>
                  <a:pt x="40" y="165"/>
                  <a:pt x="40" y="165"/>
                </a:cubicBezTo>
                <a:cubicBezTo>
                  <a:pt x="34" y="167"/>
                  <a:pt x="29" y="171"/>
                  <a:pt x="29" y="177"/>
                </a:cubicBezTo>
                <a:cubicBezTo>
                  <a:pt x="29" y="177"/>
                  <a:pt x="29" y="177"/>
                  <a:pt x="29" y="177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3" y="177"/>
                  <a:pt x="63" y="17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48213" y="470067"/>
            <a:ext cx="1421436" cy="300619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86689" y="1299380"/>
            <a:ext cx="2541690" cy="2909434"/>
            <a:chOff x="1343" y="-743"/>
            <a:chExt cx="5148" cy="5892"/>
          </a:xfrm>
          <a:solidFill>
            <a:schemeClr val="tx1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426" y="-689"/>
              <a:ext cx="745" cy="743"/>
            </a:xfrm>
            <a:custGeom>
              <a:avLst/>
              <a:gdLst>
                <a:gd name="T0" fmla="*/ 315 w 315"/>
                <a:gd name="T1" fmla="*/ 314 h 314"/>
                <a:gd name="T2" fmla="*/ 279 w 315"/>
                <a:gd name="T3" fmla="*/ 314 h 314"/>
                <a:gd name="T4" fmla="*/ 279 w 315"/>
                <a:gd name="T5" fmla="*/ 103 h 314"/>
                <a:gd name="T6" fmla="*/ 282 w 315"/>
                <a:gd name="T7" fmla="*/ 42 h 314"/>
                <a:gd name="T8" fmla="*/ 281 w 315"/>
                <a:gd name="T9" fmla="*/ 42 h 314"/>
                <a:gd name="T10" fmla="*/ 272 w 315"/>
                <a:gd name="T11" fmla="*/ 72 h 314"/>
                <a:gd name="T12" fmla="*/ 166 w 315"/>
                <a:gd name="T13" fmla="*/ 314 h 314"/>
                <a:gd name="T14" fmla="*/ 149 w 315"/>
                <a:gd name="T15" fmla="*/ 314 h 314"/>
                <a:gd name="T16" fmla="*/ 43 w 315"/>
                <a:gd name="T17" fmla="*/ 74 h 314"/>
                <a:gd name="T18" fmla="*/ 34 w 315"/>
                <a:gd name="T19" fmla="*/ 42 h 314"/>
                <a:gd name="T20" fmla="*/ 33 w 315"/>
                <a:gd name="T21" fmla="*/ 42 h 314"/>
                <a:gd name="T22" fmla="*/ 35 w 315"/>
                <a:gd name="T23" fmla="*/ 103 h 314"/>
                <a:gd name="T24" fmla="*/ 35 w 315"/>
                <a:gd name="T25" fmla="*/ 314 h 314"/>
                <a:gd name="T26" fmla="*/ 0 w 315"/>
                <a:gd name="T27" fmla="*/ 314 h 314"/>
                <a:gd name="T28" fmla="*/ 0 w 315"/>
                <a:gd name="T29" fmla="*/ 0 h 314"/>
                <a:gd name="T30" fmla="*/ 48 w 315"/>
                <a:gd name="T31" fmla="*/ 0 h 314"/>
                <a:gd name="T32" fmla="*/ 142 w 315"/>
                <a:gd name="T33" fmla="*/ 219 h 314"/>
                <a:gd name="T34" fmla="*/ 156 w 315"/>
                <a:gd name="T35" fmla="*/ 256 h 314"/>
                <a:gd name="T36" fmla="*/ 158 w 315"/>
                <a:gd name="T37" fmla="*/ 256 h 314"/>
                <a:gd name="T38" fmla="*/ 173 w 315"/>
                <a:gd name="T39" fmla="*/ 218 h 314"/>
                <a:gd name="T40" fmla="*/ 270 w 315"/>
                <a:gd name="T41" fmla="*/ 0 h 314"/>
                <a:gd name="T42" fmla="*/ 315 w 315"/>
                <a:gd name="T43" fmla="*/ 0 h 314"/>
                <a:gd name="T44" fmla="*/ 315 w 315"/>
                <a:gd name="T4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5" h="314">
                  <a:moveTo>
                    <a:pt x="315" y="314"/>
                  </a:moveTo>
                  <a:cubicBezTo>
                    <a:pt x="279" y="314"/>
                    <a:pt x="279" y="314"/>
                    <a:pt x="279" y="314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86"/>
                    <a:pt x="280" y="66"/>
                    <a:pt x="282" y="42"/>
                  </a:cubicBezTo>
                  <a:cubicBezTo>
                    <a:pt x="281" y="42"/>
                    <a:pt x="281" y="42"/>
                    <a:pt x="281" y="42"/>
                  </a:cubicBezTo>
                  <a:cubicBezTo>
                    <a:pt x="277" y="56"/>
                    <a:pt x="274" y="66"/>
                    <a:pt x="272" y="72"/>
                  </a:cubicBezTo>
                  <a:cubicBezTo>
                    <a:pt x="166" y="314"/>
                    <a:pt x="166" y="314"/>
                    <a:pt x="166" y="314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0" y="68"/>
                    <a:pt x="37" y="57"/>
                    <a:pt x="34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54"/>
                    <a:pt x="35" y="75"/>
                    <a:pt x="35" y="103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42" y="219"/>
                    <a:pt x="142" y="219"/>
                    <a:pt x="142" y="219"/>
                  </a:cubicBezTo>
                  <a:cubicBezTo>
                    <a:pt x="150" y="235"/>
                    <a:pt x="154" y="248"/>
                    <a:pt x="156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5" y="236"/>
                    <a:pt x="170" y="223"/>
                    <a:pt x="173" y="218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15" y="0"/>
                    <a:pt x="315" y="0"/>
                    <a:pt x="315" y="0"/>
                  </a:cubicBezTo>
                  <a:lnTo>
                    <a:pt x="315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2339" y="-722"/>
              <a:ext cx="111" cy="776"/>
            </a:xfrm>
            <a:custGeom>
              <a:avLst/>
              <a:gdLst>
                <a:gd name="T0" fmla="*/ 47 w 47"/>
                <a:gd name="T1" fmla="*/ 23 h 328"/>
                <a:gd name="T2" fmla="*/ 40 w 47"/>
                <a:gd name="T3" fmla="*/ 40 h 328"/>
                <a:gd name="T4" fmla="*/ 23 w 47"/>
                <a:gd name="T5" fmla="*/ 46 h 328"/>
                <a:gd name="T6" fmla="*/ 7 w 47"/>
                <a:gd name="T7" fmla="*/ 40 h 328"/>
                <a:gd name="T8" fmla="*/ 0 w 47"/>
                <a:gd name="T9" fmla="*/ 23 h 328"/>
                <a:gd name="T10" fmla="*/ 7 w 47"/>
                <a:gd name="T11" fmla="*/ 7 h 328"/>
                <a:gd name="T12" fmla="*/ 23 w 47"/>
                <a:gd name="T13" fmla="*/ 0 h 328"/>
                <a:gd name="T14" fmla="*/ 40 w 47"/>
                <a:gd name="T15" fmla="*/ 7 h 328"/>
                <a:gd name="T16" fmla="*/ 47 w 47"/>
                <a:gd name="T17" fmla="*/ 23 h 328"/>
                <a:gd name="T18" fmla="*/ 41 w 47"/>
                <a:gd name="T19" fmla="*/ 328 h 328"/>
                <a:gd name="T20" fmla="*/ 5 w 47"/>
                <a:gd name="T21" fmla="*/ 328 h 328"/>
                <a:gd name="T22" fmla="*/ 5 w 47"/>
                <a:gd name="T23" fmla="*/ 103 h 328"/>
                <a:gd name="T24" fmla="*/ 41 w 47"/>
                <a:gd name="T25" fmla="*/ 103 h 328"/>
                <a:gd name="T26" fmla="*/ 41 w 47"/>
                <a:gd name="T2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328">
                  <a:moveTo>
                    <a:pt x="47" y="23"/>
                  </a:moveTo>
                  <a:cubicBezTo>
                    <a:pt x="47" y="30"/>
                    <a:pt x="44" y="35"/>
                    <a:pt x="40" y="40"/>
                  </a:cubicBez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6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lose/>
                  <a:moveTo>
                    <a:pt x="41" y="328"/>
                  </a:moveTo>
                  <a:cubicBezTo>
                    <a:pt x="5" y="328"/>
                    <a:pt x="5" y="328"/>
                    <a:pt x="5" y="328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41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564" y="-490"/>
              <a:ext cx="393" cy="555"/>
            </a:xfrm>
            <a:custGeom>
              <a:avLst/>
              <a:gdLst>
                <a:gd name="T0" fmla="*/ 166 w 166"/>
                <a:gd name="T1" fmla="*/ 219 h 235"/>
                <a:gd name="T2" fmla="*/ 105 w 166"/>
                <a:gd name="T3" fmla="*/ 235 h 235"/>
                <a:gd name="T4" fmla="*/ 51 w 166"/>
                <a:gd name="T5" fmla="*/ 221 h 235"/>
                <a:gd name="T6" fmla="*/ 14 w 166"/>
                <a:gd name="T7" fmla="*/ 181 h 235"/>
                <a:gd name="T8" fmla="*/ 0 w 166"/>
                <a:gd name="T9" fmla="*/ 123 h 235"/>
                <a:gd name="T10" fmla="*/ 32 w 166"/>
                <a:gd name="T11" fmla="*/ 34 h 235"/>
                <a:gd name="T12" fmla="*/ 115 w 166"/>
                <a:gd name="T13" fmla="*/ 0 h 235"/>
                <a:gd name="T14" fmla="*/ 166 w 166"/>
                <a:gd name="T15" fmla="*/ 11 h 235"/>
                <a:gd name="T16" fmla="*/ 166 w 166"/>
                <a:gd name="T17" fmla="*/ 48 h 235"/>
                <a:gd name="T18" fmla="*/ 114 w 166"/>
                <a:gd name="T19" fmla="*/ 31 h 235"/>
                <a:gd name="T20" fmla="*/ 58 w 166"/>
                <a:gd name="T21" fmla="*/ 55 h 235"/>
                <a:gd name="T22" fmla="*/ 37 w 166"/>
                <a:gd name="T23" fmla="*/ 120 h 235"/>
                <a:gd name="T24" fmla="*/ 57 w 166"/>
                <a:gd name="T25" fmla="*/ 182 h 235"/>
                <a:gd name="T26" fmla="*/ 111 w 166"/>
                <a:gd name="T27" fmla="*/ 204 h 235"/>
                <a:gd name="T28" fmla="*/ 166 w 166"/>
                <a:gd name="T29" fmla="*/ 185 h 235"/>
                <a:gd name="T30" fmla="*/ 166 w 166"/>
                <a:gd name="T31" fmla="*/ 2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235">
                  <a:moveTo>
                    <a:pt x="166" y="219"/>
                  </a:moveTo>
                  <a:cubicBezTo>
                    <a:pt x="149" y="230"/>
                    <a:pt x="129" y="235"/>
                    <a:pt x="105" y="235"/>
                  </a:cubicBezTo>
                  <a:cubicBezTo>
                    <a:pt x="85" y="235"/>
                    <a:pt x="67" y="230"/>
                    <a:pt x="51" y="221"/>
                  </a:cubicBezTo>
                  <a:cubicBezTo>
                    <a:pt x="35" y="212"/>
                    <a:pt x="23" y="198"/>
                    <a:pt x="14" y="181"/>
                  </a:cubicBezTo>
                  <a:cubicBezTo>
                    <a:pt x="5" y="164"/>
                    <a:pt x="0" y="144"/>
                    <a:pt x="0" y="123"/>
                  </a:cubicBezTo>
                  <a:cubicBezTo>
                    <a:pt x="0" y="86"/>
                    <a:pt x="11" y="56"/>
                    <a:pt x="32" y="34"/>
                  </a:cubicBezTo>
                  <a:cubicBezTo>
                    <a:pt x="53" y="11"/>
                    <a:pt x="80" y="0"/>
                    <a:pt x="115" y="0"/>
                  </a:cubicBezTo>
                  <a:cubicBezTo>
                    <a:pt x="134" y="0"/>
                    <a:pt x="151" y="4"/>
                    <a:pt x="166" y="11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50" y="36"/>
                    <a:pt x="132" y="31"/>
                    <a:pt x="114" y="31"/>
                  </a:cubicBezTo>
                  <a:cubicBezTo>
                    <a:pt x="91" y="31"/>
                    <a:pt x="72" y="39"/>
                    <a:pt x="58" y="55"/>
                  </a:cubicBezTo>
                  <a:cubicBezTo>
                    <a:pt x="44" y="72"/>
                    <a:pt x="37" y="93"/>
                    <a:pt x="37" y="120"/>
                  </a:cubicBezTo>
                  <a:cubicBezTo>
                    <a:pt x="37" y="146"/>
                    <a:pt x="43" y="166"/>
                    <a:pt x="57" y="182"/>
                  </a:cubicBezTo>
                  <a:cubicBezTo>
                    <a:pt x="70" y="197"/>
                    <a:pt x="89" y="204"/>
                    <a:pt x="111" y="204"/>
                  </a:cubicBezTo>
                  <a:cubicBezTo>
                    <a:pt x="131" y="204"/>
                    <a:pt x="149" y="198"/>
                    <a:pt x="166" y="185"/>
                  </a:cubicBezTo>
                  <a:lnTo>
                    <a:pt x="166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082" y="-488"/>
              <a:ext cx="272" cy="542"/>
            </a:xfrm>
            <a:custGeom>
              <a:avLst/>
              <a:gdLst>
                <a:gd name="T0" fmla="*/ 115 w 115"/>
                <a:gd name="T1" fmla="*/ 41 h 229"/>
                <a:gd name="T2" fmla="*/ 88 w 115"/>
                <a:gd name="T3" fmla="*/ 33 h 229"/>
                <a:gd name="T4" fmla="*/ 50 w 115"/>
                <a:gd name="T5" fmla="*/ 56 h 229"/>
                <a:gd name="T6" fmla="*/ 36 w 115"/>
                <a:gd name="T7" fmla="*/ 114 h 229"/>
                <a:gd name="T8" fmla="*/ 36 w 115"/>
                <a:gd name="T9" fmla="*/ 229 h 229"/>
                <a:gd name="T10" fmla="*/ 0 w 115"/>
                <a:gd name="T11" fmla="*/ 229 h 229"/>
                <a:gd name="T12" fmla="*/ 0 w 115"/>
                <a:gd name="T13" fmla="*/ 4 h 229"/>
                <a:gd name="T14" fmla="*/ 36 w 115"/>
                <a:gd name="T15" fmla="*/ 4 h 229"/>
                <a:gd name="T16" fmla="*/ 36 w 115"/>
                <a:gd name="T17" fmla="*/ 51 h 229"/>
                <a:gd name="T18" fmla="*/ 36 w 115"/>
                <a:gd name="T19" fmla="*/ 51 h 229"/>
                <a:gd name="T20" fmla="*/ 59 w 115"/>
                <a:gd name="T21" fmla="*/ 14 h 229"/>
                <a:gd name="T22" fmla="*/ 94 w 115"/>
                <a:gd name="T23" fmla="*/ 0 h 229"/>
                <a:gd name="T24" fmla="*/ 115 w 115"/>
                <a:gd name="T25" fmla="*/ 3 h 229"/>
                <a:gd name="T26" fmla="*/ 115 w 115"/>
                <a:gd name="T27" fmla="*/ 4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229">
                  <a:moveTo>
                    <a:pt x="115" y="41"/>
                  </a:moveTo>
                  <a:cubicBezTo>
                    <a:pt x="109" y="36"/>
                    <a:pt x="100" y="33"/>
                    <a:pt x="88" y="33"/>
                  </a:cubicBezTo>
                  <a:cubicBezTo>
                    <a:pt x="73" y="33"/>
                    <a:pt x="60" y="41"/>
                    <a:pt x="50" y="56"/>
                  </a:cubicBezTo>
                  <a:cubicBezTo>
                    <a:pt x="40" y="71"/>
                    <a:pt x="36" y="90"/>
                    <a:pt x="36" y="114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41" y="35"/>
                    <a:pt x="49" y="23"/>
                    <a:pt x="59" y="14"/>
                  </a:cubicBezTo>
                  <a:cubicBezTo>
                    <a:pt x="69" y="5"/>
                    <a:pt x="81" y="0"/>
                    <a:pt x="94" y="0"/>
                  </a:cubicBezTo>
                  <a:cubicBezTo>
                    <a:pt x="103" y="0"/>
                    <a:pt x="110" y="1"/>
                    <a:pt x="115" y="3"/>
                  </a:cubicBezTo>
                  <a:lnTo>
                    <a:pt x="11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3392" y="-490"/>
              <a:ext cx="513" cy="555"/>
            </a:xfrm>
            <a:custGeom>
              <a:avLst/>
              <a:gdLst>
                <a:gd name="T0" fmla="*/ 217 w 217"/>
                <a:gd name="T1" fmla="*/ 117 h 235"/>
                <a:gd name="T2" fmla="*/ 188 w 217"/>
                <a:gd name="T3" fmla="*/ 203 h 235"/>
                <a:gd name="T4" fmla="*/ 108 w 217"/>
                <a:gd name="T5" fmla="*/ 235 h 235"/>
                <a:gd name="T6" fmla="*/ 29 w 217"/>
                <a:gd name="T7" fmla="*/ 203 h 235"/>
                <a:gd name="T8" fmla="*/ 0 w 217"/>
                <a:gd name="T9" fmla="*/ 120 h 235"/>
                <a:gd name="T10" fmla="*/ 30 w 217"/>
                <a:gd name="T11" fmla="*/ 32 h 235"/>
                <a:gd name="T12" fmla="*/ 113 w 217"/>
                <a:gd name="T13" fmla="*/ 0 h 235"/>
                <a:gd name="T14" fmla="*/ 190 w 217"/>
                <a:gd name="T15" fmla="*/ 31 h 235"/>
                <a:gd name="T16" fmla="*/ 217 w 217"/>
                <a:gd name="T17" fmla="*/ 117 h 235"/>
                <a:gd name="T18" fmla="*/ 181 w 217"/>
                <a:gd name="T19" fmla="*/ 118 h 235"/>
                <a:gd name="T20" fmla="*/ 163 w 217"/>
                <a:gd name="T21" fmla="*/ 53 h 235"/>
                <a:gd name="T22" fmla="*/ 110 w 217"/>
                <a:gd name="T23" fmla="*/ 31 h 235"/>
                <a:gd name="T24" fmla="*/ 56 w 217"/>
                <a:gd name="T25" fmla="*/ 54 h 235"/>
                <a:gd name="T26" fmla="*/ 36 w 217"/>
                <a:gd name="T27" fmla="*/ 119 h 235"/>
                <a:gd name="T28" fmla="*/ 56 w 217"/>
                <a:gd name="T29" fmla="*/ 182 h 235"/>
                <a:gd name="T30" fmla="*/ 110 w 217"/>
                <a:gd name="T31" fmla="*/ 204 h 235"/>
                <a:gd name="T32" fmla="*/ 163 w 217"/>
                <a:gd name="T33" fmla="*/ 182 h 235"/>
                <a:gd name="T34" fmla="*/ 181 w 217"/>
                <a:gd name="T35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35">
                  <a:moveTo>
                    <a:pt x="217" y="117"/>
                  </a:moveTo>
                  <a:cubicBezTo>
                    <a:pt x="217" y="152"/>
                    <a:pt x="207" y="181"/>
                    <a:pt x="188" y="203"/>
                  </a:cubicBezTo>
                  <a:cubicBezTo>
                    <a:pt x="168" y="224"/>
                    <a:pt x="141" y="235"/>
                    <a:pt x="108" y="235"/>
                  </a:cubicBezTo>
                  <a:cubicBezTo>
                    <a:pt x="75" y="235"/>
                    <a:pt x="49" y="225"/>
                    <a:pt x="29" y="203"/>
                  </a:cubicBezTo>
                  <a:cubicBezTo>
                    <a:pt x="10" y="182"/>
                    <a:pt x="0" y="155"/>
                    <a:pt x="0" y="120"/>
                  </a:cubicBezTo>
                  <a:cubicBezTo>
                    <a:pt x="0" y="83"/>
                    <a:pt x="10" y="54"/>
                    <a:pt x="30" y="32"/>
                  </a:cubicBezTo>
                  <a:cubicBezTo>
                    <a:pt x="50" y="11"/>
                    <a:pt x="78" y="0"/>
                    <a:pt x="113" y="0"/>
                  </a:cubicBezTo>
                  <a:cubicBezTo>
                    <a:pt x="145" y="0"/>
                    <a:pt x="171" y="10"/>
                    <a:pt x="190" y="31"/>
                  </a:cubicBezTo>
                  <a:cubicBezTo>
                    <a:pt x="208" y="52"/>
                    <a:pt x="217" y="80"/>
                    <a:pt x="217" y="117"/>
                  </a:cubicBezTo>
                  <a:close/>
                  <a:moveTo>
                    <a:pt x="181" y="118"/>
                  </a:moveTo>
                  <a:cubicBezTo>
                    <a:pt x="181" y="90"/>
                    <a:pt x="175" y="68"/>
                    <a:pt x="163" y="53"/>
                  </a:cubicBezTo>
                  <a:cubicBezTo>
                    <a:pt x="151" y="38"/>
                    <a:pt x="133" y="31"/>
                    <a:pt x="110" y="31"/>
                  </a:cubicBezTo>
                  <a:cubicBezTo>
                    <a:pt x="87" y="31"/>
                    <a:pt x="69" y="38"/>
                    <a:pt x="56" y="54"/>
                  </a:cubicBezTo>
                  <a:cubicBezTo>
                    <a:pt x="43" y="69"/>
                    <a:pt x="36" y="91"/>
                    <a:pt x="36" y="119"/>
                  </a:cubicBezTo>
                  <a:cubicBezTo>
                    <a:pt x="36" y="146"/>
                    <a:pt x="43" y="167"/>
                    <a:pt x="56" y="182"/>
                  </a:cubicBezTo>
                  <a:cubicBezTo>
                    <a:pt x="70" y="197"/>
                    <a:pt x="88" y="204"/>
                    <a:pt x="110" y="204"/>
                  </a:cubicBezTo>
                  <a:cubicBezTo>
                    <a:pt x="133" y="204"/>
                    <a:pt x="151" y="197"/>
                    <a:pt x="163" y="182"/>
                  </a:cubicBezTo>
                  <a:cubicBezTo>
                    <a:pt x="175" y="167"/>
                    <a:pt x="181" y="146"/>
                    <a:pt x="18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000" y="-490"/>
              <a:ext cx="322" cy="555"/>
            </a:xfrm>
            <a:custGeom>
              <a:avLst/>
              <a:gdLst>
                <a:gd name="T0" fmla="*/ 136 w 136"/>
                <a:gd name="T1" fmla="*/ 170 h 235"/>
                <a:gd name="T2" fmla="*/ 113 w 136"/>
                <a:gd name="T3" fmla="*/ 217 h 235"/>
                <a:gd name="T4" fmla="*/ 55 w 136"/>
                <a:gd name="T5" fmla="*/ 235 h 235"/>
                <a:gd name="T6" fmla="*/ 0 w 136"/>
                <a:gd name="T7" fmla="*/ 222 h 235"/>
                <a:gd name="T8" fmla="*/ 0 w 136"/>
                <a:gd name="T9" fmla="*/ 183 h 235"/>
                <a:gd name="T10" fmla="*/ 57 w 136"/>
                <a:gd name="T11" fmla="*/ 204 h 235"/>
                <a:gd name="T12" fmla="*/ 99 w 136"/>
                <a:gd name="T13" fmla="*/ 173 h 235"/>
                <a:gd name="T14" fmla="*/ 91 w 136"/>
                <a:gd name="T15" fmla="*/ 152 h 235"/>
                <a:gd name="T16" fmla="*/ 54 w 136"/>
                <a:gd name="T17" fmla="*/ 131 h 235"/>
                <a:gd name="T18" fmla="*/ 13 w 136"/>
                <a:gd name="T19" fmla="*/ 104 h 235"/>
                <a:gd name="T20" fmla="*/ 0 w 136"/>
                <a:gd name="T21" fmla="*/ 65 h 235"/>
                <a:gd name="T22" fmla="*/ 22 w 136"/>
                <a:gd name="T23" fmla="*/ 18 h 235"/>
                <a:gd name="T24" fmla="*/ 78 w 136"/>
                <a:gd name="T25" fmla="*/ 0 h 235"/>
                <a:gd name="T26" fmla="*/ 125 w 136"/>
                <a:gd name="T27" fmla="*/ 10 h 235"/>
                <a:gd name="T28" fmla="*/ 125 w 136"/>
                <a:gd name="T29" fmla="*/ 47 h 235"/>
                <a:gd name="T30" fmla="*/ 75 w 136"/>
                <a:gd name="T31" fmla="*/ 31 h 235"/>
                <a:gd name="T32" fmla="*/ 47 w 136"/>
                <a:gd name="T33" fmla="*/ 39 h 235"/>
                <a:gd name="T34" fmla="*/ 37 w 136"/>
                <a:gd name="T35" fmla="*/ 62 h 235"/>
                <a:gd name="T36" fmla="*/ 45 w 136"/>
                <a:gd name="T37" fmla="*/ 85 h 235"/>
                <a:gd name="T38" fmla="*/ 79 w 136"/>
                <a:gd name="T39" fmla="*/ 104 h 235"/>
                <a:gd name="T40" fmla="*/ 123 w 136"/>
                <a:gd name="T41" fmla="*/ 132 h 235"/>
                <a:gd name="T42" fmla="*/ 136 w 136"/>
                <a:gd name="T43" fmla="*/ 17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235">
                  <a:moveTo>
                    <a:pt x="136" y="170"/>
                  </a:moveTo>
                  <a:cubicBezTo>
                    <a:pt x="136" y="189"/>
                    <a:pt x="128" y="205"/>
                    <a:pt x="113" y="217"/>
                  </a:cubicBezTo>
                  <a:cubicBezTo>
                    <a:pt x="99" y="229"/>
                    <a:pt x="79" y="235"/>
                    <a:pt x="55" y="235"/>
                  </a:cubicBezTo>
                  <a:cubicBezTo>
                    <a:pt x="34" y="235"/>
                    <a:pt x="16" y="231"/>
                    <a:pt x="0" y="22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7" y="197"/>
                    <a:pt x="37" y="204"/>
                    <a:pt x="57" y="204"/>
                  </a:cubicBezTo>
                  <a:cubicBezTo>
                    <a:pt x="85" y="204"/>
                    <a:pt x="99" y="194"/>
                    <a:pt x="99" y="173"/>
                  </a:cubicBezTo>
                  <a:cubicBezTo>
                    <a:pt x="99" y="165"/>
                    <a:pt x="97" y="158"/>
                    <a:pt x="91" y="152"/>
                  </a:cubicBezTo>
                  <a:cubicBezTo>
                    <a:pt x="86" y="147"/>
                    <a:pt x="73" y="140"/>
                    <a:pt x="54" y="131"/>
                  </a:cubicBezTo>
                  <a:cubicBezTo>
                    <a:pt x="34" y="122"/>
                    <a:pt x="21" y="113"/>
                    <a:pt x="13" y="104"/>
                  </a:cubicBezTo>
                  <a:cubicBezTo>
                    <a:pt x="5" y="94"/>
                    <a:pt x="0" y="81"/>
                    <a:pt x="0" y="65"/>
                  </a:cubicBezTo>
                  <a:cubicBezTo>
                    <a:pt x="0" y="46"/>
                    <a:pt x="8" y="31"/>
                    <a:pt x="22" y="18"/>
                  </a:cubicBezTo>
                  <a:cubicBezTo>
                    <a:pt x="37" y="6"/>
                    <a:pt x="56" y="0"/>
                    <a:pt x="78" y="0"/>
                  </a:cubicBezTo>
                  <a:cubicBezTo>
                    <a:pt x="96" y="0"/>
                    <a:pt x="111" y="3"/>
                    <a:pt x="125" y="10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11" y="36"/>
                    <a:pt x="94" y="31"/>
                    <a:pt x="75" y="31"/>
                  </a:cubicBezTo>
                  <a:cubicBezTo>
                    <a:pt x="64" y="31"/>
                    <a:pt x="54" y="33"/>
                    <a:pt x="47" y="39"/>
                  </a:cubicBezTo>
                  <a:cubicBezTo>
                    <a:pt x="40" y="45"/>
                    <a:pt x="37" y="53"/>
                    <a:pt x="37" y="62"/>
                  </a:cubicBezTo>
                  <a:cubicBezTo>
                    <a:pt x="37" y="72"/>
                    <a:pt x="39" y="79"/>
                    <a:pt x="45" y="85"/>
                  </a:cubicBezTo>
                  <a:cubicBezTo>
                    <a:pt x="50" y="90"/>
                    <a:pt x="62" y="96"/>
                    <a:pt x="79" y="104"/>
                  </a:cubicBezTo>
                  <a:cubicBezTo>
                    <a:pt x="100" y="113"/>
                    <a:pt x="114" y="122"/>
                    <a:pt x="123" y="132"/>
                  </a:cubicBezTo>
                  <a:cubicBezTo>
                    <a:pt x="131" y="142"/>
                    <a:pt x="136" y="155"/>
                    <a:pt x="13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4402" y="-490"/>
              <a:ext cx="516" cy="555"/>
            </a:xfrm>
            <a:custGeom>
              <a:avLst/>
              <a:gdLst>
                <a:gd name="T0" fmla="*/ 218 w 218"/>
                <a:gd name="T1" fmla="*/ 117 h 235"/>
                <a:gd name="T2" fmla="*/ 188 w 218"/>
                <a:gd name="T3" fmla="*/ 203 h 235"/>
                <a:gd name="T4" fmla="*/ 108 w 218"/>
                <a:gd name="T5" fmla="*/ 235 h 235"/>
                <a:gd name="T6" fmla="*/ 30 w 218"/>
                <a:gd name="T7" fmla="*/ 203 h 235"/>
                <a:gd name="T8" fmla="*/ 0 w 218"/>
                <a:gd name="T9" fmla="*/ 120 h 235"/>
                <a:gd name="T10" fmla="*/ 30 w 218"/>
                <a:gd name="T11" fmla="*/ 32 h 235"/>
                <a:gd name="T12" fmla="*/ 113 w 218"/>
                <a:gd name="T13" fmla="*/ 0 h 235"/>
                <a:gd name="T14" fmla="*/ 190 w 218"/>
                <a:gd name="T15" fmla="*/ 31 h 235"/>
                <a:gd name="T16" fmla="*/ 218 w 218"/>
                <a:gd name="T17" fmla="*/ 117 h 235"/>
                <a:gd name="T18" fmla="*/ 181 w 218"/>
                <a:gd name="T19" fmla="*/ 118 h 235"/>
                <a:gd name="T20" fmla="*/ 163 w 218"/>
                <a:gd name="T21" fmla="*/ 53 h 235"/>
                <a:gd name="T22" fmla="*/ 110 w 218"/>
                <a:gd name="T23" fmla="*/ 31 h 235"/>
                <a:gd name="T24" fmla="*/ 57 w 218"/>
                <a:gd name="T25" fmla="*/ 54 h 235"/>
                <a:gd name="T26" fmla="*/ 37 w 218"/>
                <a:gd name="T27" fmla="*/ 119 h 235"/>
                <a:gd name="T28" fmla="*/ 57 w 218"/>
                <a:gd name="T29" fmla="*/ 182 h 235"/>
                <a:gd name="T30" fmla="*/ 110 w 218"/>
                <a:gd name="T31" fmla="*/ 204 h 235"/>
                <a:gd name="T32" fmla="*/ 163 w 218"/>
                <a:gd name="T33" fmla="*/ 182 h 235"/>
                <a:gd name="T34" fmla="*/ 181 w 218"/>
                <a:gd name="T35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35">
                  <a:moveTo>
                    <a:pt x="218" y="117"/>
                  </a:moveTo>
                  <a:cubicBezTo>
                    <a:pt x="218" y="152"/>
                    <a:pt x="208" y="181"/>
                    <a:pt x="188" y="203"/>
                  </a:cubicBezTo>
                  <a:cubicBezTo>
                    <a:pt x="168" y="224"/>
                    <a:pt x="141" y="235"/>
                    <a:pt x="108" y="235"/>
                  </a:cubicBezTo>
                  <a:cubicBezTo>
                    <a:pt x="75" y="235"/>
                    <a:pt x="49" y="225"/>
                    <a:pt x="30" y="203"/>
                  </a:cubicBezTo>
                  <a:cubicBezTo>
                    <a:pt x="10" y="182"/>
                    <a:pt x="0" y="155"/>
                    <a:pt x="0" y="120"/>
                  </a:cubicBezTo>
                  <a:cubicBezTo>
                    <a:pt x="0" y="83"/>
                    <a:pt x="10" y="54"/>
                    <a:pt x="30" y="32"/>
                  </a:cubicBezTo>
                  <a:cubicBezTo>
                    <a:pt x="50" y="11"/>
                    <a:pt x="78" y="0"/>
                    <a:pt x="113" y="0"/>
                  </a:cubicBezTo>
                  <a:cubicBezTo>
                    <a:pt x="146" y="0"/>
                    <a:pt x="171" y="10"/>
                    <a:pt x="190" y="31"/>
                  </a:cubicBezTo>
                  <a:cubicBezTo>
                    <a:pt x="208" y="52"/>
                    <a:pt x="218" y="80"/>
                    <a:pt x="218" y="117"/>
                  </a:cubicBezTo>
                  <a:close/>
                  <a:moveTo>
                    <a:pt x="181" y="118"/>
                  </a:moveTo>
                  <a:cubicBezTo>
                    <a:pt x="181" y="90"/>
                    <a:pt x="175" y="68"/>
                    <a:pt x="163" y="53"/>
                  </a:cubicBezTo>
                  <a:cubicBezTo>
                    <a:pt x="151" y="38"/>
                    <a:pt x="133" y="31"/>
                    <a:pt x="110" y="31"/>
                  </a:cubicBezTo>
                  <a:cubicBezTo>
                    <a:pt x="88" y="31"/>
                    <a:pt x="70" y="38"/>
                    <a:pt x="57" y="54"/>
                  </a:cubicBezTo>
                  <a:cubicBezTo>
                    <a:pt x="43" y="69"/>
                    <a:pt x="37" y="91"/>
                    <a:pt x="37" y="119"/>
                  </a:cubicBezTo>
                  <a:cubicBezTo>
                    <a:pt x="37" y="146"/>
                    <a:pt x="43" y="167"/>
                    <a:pt x="57" y="182"/>
                  </a:cubicBezTo>
                  <a:cubicBezTo>
                    <a:pt x="70" y="197"/>
                    <a:pt x="88" y="204"/>
                    <a:pt x="110" y="204"/>
                  </a:cubicBezTo>
                  <a:cubicBezTo>
                    <a:pt x="133" y="204"/>
                    <a:pt x="151" y="197"/>
                    <a:pt x="163" y="182"/>
                  </a:cubicBezTo>
                  <a:cubicBezTo>
                    <a:pt x="175" y="167"/>
                    <a:pt x="181" y="146"/>
                    <a:pt x="18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970" y="-743"/>
              <a:ext cx="314" cy="797"/>
            </a:xfrm>
            <a:custGeom>
              <a:avLst/>
              <a:gdLst>
                <a:gd name="T0" fmla="*/ 133 w 133"/>
                <a:gd name="T1" fmla="*/ 36 h 337"/>
                <a:gd name="T2" fmla="*/ 110 w 133"/>
                <a:gd name="T3" fmla="*/ 30 h 337"/>
                <a:gd name="T4" fmla="*/ 73 w 133"/>
                <a:gd name="T5" fmla="*/ 78 h 337"/>
                <a:gd name="T6" fmla="*/ 73 w 133"/>
                <a:gd name="T7" fmla="*/ 112 h 337"/>
                <a:gd name="T8" fmla="*/ 125 w 133"/>
                <a:gd name="T9" fmla="*/ 112 h 337"/>
                <a:gd name="T10" fmla="*/ 125 w 133"/>
                <a:gd name="T11" fmla="*/ 143 h 337"/>
                <a:gd name="T12" fmla="*/ 73 w 133"/>
                <a:gd name="T13" fmla="*/ 143 h 337"/>
                <a:gd name="T14" fmla="*/ 73 w 133"/>
                <a:gd name="T15" fmla="*/ 337 h 337"/>
                <a:gd name="T16" fmla="*/ 38 w 133"/>
                <a:gd name="T17" fmla="*/ 337 h 337"/>
                <a:gd name="T18" fmla="*/ 38 w 133"/>
                <a:gd name="T19" fmla="*/ 143 h 337"/>
                <a:gd name="T20" fmla="*/ 0 w 133"/>
                <a:gd name="T21" fmla="*/ 143 h 337"/>
                <a:gd name="T22" fmla="*/ 0 w 133"/>
                <a:gd name="T23" fmla="*/ 112 h 337"/>
                <a:gd name="T24" fmla="*/ 38 w 133"/>
                <a:gd name="T25" fmla="*/ 112 h 337"/>
                <a:gd name="T26" fmla="*/ 38 w 133"/>
                <a:gd name="T27" fmla="*/ 76 h 337"/>
                <a:gd name="T28" fmla="*/ 57 w 133"/>
                <a:gd name="T29" fmla="*/ 21 h 337"/>
                <a:gd name="T30" fmla="*/ 108 w 133"/>
                <a:gd name="T31" fmla="*/ 0 h 337"/>
                <a:gd name="T32" fmla="*/ 133 w 133"/>
                <a:gd name="T33" fmla="*/ 4 h 337"/>
                <a:gd name="T34" fmla="*/ 133 w 133"/>
                <a:gd name="T35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337">
                  <a:moveTo>
                    <a:pt x="133" y="36"/>
                  </a:moveTo>
                  <a:cubicBezTo>
                    <a:pt x="127" y="32"/>
                    <a:pt x="119" y="30"/>
                    <a:pt x="110" y="30"/>
                  </a:cubicBezTo>
                  <a:cubicBezTo>
                    <a:pt x="85" y="30"/>
                    <a:pt x="73" y="46"/>
                    <a:pt x="73" y="78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73" y="143"/>
                    <a:pt x="73" y="143"/>
                    <a:pt x="73" y="143"/>
                  </a:cubicBezTo>
                  <a:cubicBezTo>
                    <a:pt x="73" y="337"/>
                    <a:pt x="73" y="337"/>
                    <a:pt x="73" y="337"/>
                  </a:cubicBezTo>
                  <a:cubicBezTo>
                    <a:pt x="38" y="337"/>
                    <a:pt x="38" y="337"/>
                    <a:pt x="38" y="337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53"/>
                    <a:pt x="44" y="35"/>
                    <a:pt x="57" y="21"/>
                  </a:cubicBezTo>
                  <a:cubicBezTo>
                    <a:pt x="71" y="7"/>
                    <a:pt x="87" y="0"/>
                    <a:pt x="108" y="0"/>
                  </a:cubicBezTo>
                  <a:cubicBezTo>
                    <a:pt x="119" y="0"/>
                    <a:pt x="127" y="1"/>
                    <a:pt x="133" y="4"/>
                  </a:cubicBezTo>
                  <a:lnTo>
                    <a:pt x="13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5310" y="-635"/>
              <a:ext cx="305" cy="700"/>
            </a:xfrm>
            <a:custGeom>
              <a:avLst/>
              <a:gdLst>
                <a:gd name="T0" fmla="*/ 129 w 129"/>
                <a:gd name="T1" fmla="*/ 288 h 296"/>
                <a:gd name="T2" fmla="*/ 96 w 129"/>
                <a:gd name="T3" fmla="*/ 296 h 296"/>
                <a:gd name="T4" fmla="*/ 38 w 129"/>
                <a:gd name="T5" fmla="*/ 230 h 296"/>
                <a:gd name="T6" fmla="*/ 38 w 129"/>
                <a:gd name="T7" fmla="*/ 97 h 296"/>
                <a:gd name="T8" fmla="*/ 0 w 129"/>
                <a:gd name="T9" fmla="*/ 97 h 296"/>
                <a:gd name="T10" fmla="*/ 0 w 129"/>
                <a:gd name="T11" fmla="*/ 66 h 296"/>
                <a:gd name="T12" fmla="*/ 38 w 129"/>
                <a:gd name="T13" fmla="*/ 66 h 296"/>
                <a:gd name="T14" fmla="*/ 38 w 129"/>
                <a:gd name="T15" fmla="*/ 12 h 296"/>
                <a:gd name="T16" fmla="*/ 73 w 129"/>
                <a:gd name="T17" fmla="*/ 0 h 296"/>
                <a:gd name="T18" fmla="*/ 73 w 129"/>
                <a:gd name="T19" fmla="*/ 66 h 296"/>
                <a:gd name="T20" fmla="*/ 129 w 129"/>
                <a:gd name="T21" fmla="*/ 66 h 296"/>
                <a:gd name="T22" fmla="*/ 129 w 129"/>
                <a:gd name="T23" fmla="*/ 97 h 296"/>
                <a:gd name="T24" fmla="*/ 73 w 129"/>
                <a:gd name="T25" fmla="*/ 97 h 296"/>
                <a:gd name="T26" fmla="*/ 73 w 129"/>
                <a:gd name="T27" fmla="*/ 223 h 296"/>
                <a:gd name="T28" fmla="*/ 81 w 129"/>
                <a:gd name="T29" fmla="*/ 255 h 296"/>
                <a:gd name="T30" fmla="*/ 106 w 129"/>
                <a:gd name="T31" fmla="*/ 265 h 296"/>
                <a:gd name="T32" fmla="*/ 129 w 129"/>
                <a:gd name="T33" fmla="*/ 258 h 296"/>
                <a:gd name="T34" fmla="*/ 129 w 129"/>
                <a:gd name="T35" fmla="*/ 2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296">
                  <a:moveTo>
                    <a:pt x="129" y="288"/>
                  </a:moveTo>
                  <a:cubicBezTo>
                    <a:pt x="120" y="293"/>
                    <a:pt x="109" y="296"/>
                    <a:pt x="96" y="296"/>
                  </a:cubicBezTo>
                  <a:cubicBezTo>
                    <a:pt x="57" y="296"/>
                    <a:pt x="38" y="274"/>
                    <a:pt x="38" y="230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238"/>
                    <a:pt x="76" y="249"/>
                    <a:pt x="81" y="255"/>
                  </a:cubicBezTo>
                  <a:cubicBezTo>
                    <a:pt x="86" y="262"/>
                    <a:pt x="94" y="265"/>
                    <a:pt x="106" y="265"/>
                  </a:cubicBezTo>
                  <a:cubicBezTo>
                    <a:pt x="115" y="265"/>
                    <a:pt x="122" y="263"/>
                    <a:pt x="129" y="258"/>
                  </a:cubicBezTo>
                  <a:lnTo>
                    <a:pt x="129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343" y="434"/>
              <a:ext cx="949" cy="743"/>
            </a:xfrm>
            <a:custGeom>
              <a:avLst/>
              <a:gdLst>
                <a:gd name="T0" fmla="*/ 401 w 401"/>
                <a:gd name="T1" fmla="*/ 0 h 314"/>
                <a:gd name="T2" fmla="*/ 314 w 401"/>
                <a:gd name="T3" fmla="*/ 314 h 314"/>
                <a:gd name="T4" fmla="*/ 271 w 401"/>
                <a:gd name="T5" fmla="*/ 314 h 314"/>
                <a:gd name="T6" fmla="*/ 208 w 401"/>
                <a:gd name="T7" fmla="*/ 84 h 314"/>
                <a:gd name="T8" fmla="*/ 203 w 401"/>
                <a:gd name="T9" fmla="*/ 52 h 314"/>
                <a:gd name="T10" fmla="*/ 202 w 401"/>
                <a:gd name="T11" fmla="*/ 52 h 314"/>
                <a:gd name="T12" fmla="*/ 196 w 401"/>
                <a:gd name="T13" fmla="*/ 83 h 314"/>
                <a:gd name="T14" fmla="*/ 132 w 401"/>
                <a:gd name="T15" fmla="*/ 314 h 314"/>
                <a:gd name="T16" fmla="*/ 90 w 401"/>
                <a:gd name="T17" fmla="*/ 314 h 314"/>
                <a:gd name="T18" fmla="*/ 0 w 401"/>
                <a:gd name="T19" fmla="*/ 0 h 314"/>
                <a:gd name="T20" fmla="*/ 40 w 401"/>
                <a:gd name="T21" fmla="*/ 0 h 314"/>
                <a:gd name="T22" fmla="*/ 105 w 401"/>
                <a:gd name="T23" fmla="*/ 240 h 314"/>
                <a:gd name="T24" fmla="*/ 111 w 401"/>
                <a:gd name="T25" fmla="*/ 272 h 314"/>
                <a:gd name="T26" fmla="*/ 112 w 401"/>
                <a:gd name="T27" fmla="*/ 272 h 314"/>
                <a:gd name="T28" fmla="*/ 118 w 401"/>
                <a:gd name="T29" fmla="*/ 240 h 314"/>
                <a:gd name="T30" fmla="*/ 187 w 401"/>
                <a:gd name="T31" fmla="*/ 0 h 314"/>
                <a:gd name="T32" fmla="*/ 222 w 401"/>
                <a:gd name="T33" fmla="*/ 0 h 314"/>
                <a:gd name="T34" fmla="*/ 287 w 401"/>
                <a:gd name="T35" fmla="*/ 242 h 314"/>
                <a:gd name="T36" fmla="*/ 292 w 401"/>
                <a:gd name="T37" fmla="*/ 271 h 314"/>
                <a:gd name="T38" fmla="*/ 293 w 401"/>
                <a:gd name="T39" fmla="*/ 271 h 314"/>
                <a:gd name="T40" fmla="*/ 299 w 401"/>
                <a:gd name="T41" fmla="*/ 241 h 314"/>
                <a:gd name="T42" fmla="*/ 362 w 401"/>
                <a:gd name="T43" fmla="*/ 0 h 314"/>
                <a:gd name="T44" fmla="*/ 401 w 401"/>
                <a:gd name="T4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314">
                  <a:moveTo>
                    <a:pt x="401" y="0"/>
                  </a:moveTo>
                  <a:cubicBezTo>
                    <a:pt x="314" y="314"/>
                    <a:pt x="314" y="314"/>
                    <a:pt x="314" y="314"/>
                  </a:cubicBezTo>
                  <a:cubicBezTo>
                    <a:pt x="271" y="314"/>
                    <a:pt x="271" y="314"/>
                    <a:pt x="271" y="3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5" y="75"/>
                    <a:pt x="204" y="65"/>
                    <a:pt x="203" y="52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1" y="63"/>
                    <a:pt x="199" y="73"/>
                    <a:pt x="196" y="83"/>
                  </a:cubicBezTo>
                  <a:cubicBezTo>
                    <a:pt x="132" y="314"/>
                    <a:pt x="132" y="314"/>
                    <a:pt x="132" y="314"/>
                  </a:cubicBezTo>
                  <a:cubicBezTo>
                    <a:pt x="90" y="314"/>
                    <a:pt x="90" y="314"/>
                    <a:pt x="90" y="3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08" y="251"/>
                    <a:pt x="110" y="262"/>
                    <a:pt x="111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63"/>
                    <a:pt x="115" y="253"/>
                    <a:pt x="118" y="24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9" y="251"/>
                    <a:pt x="291" y="261"/>
                    <a:pt x="292" y="271"/>
                  </a:cubicBezTo>
                  <a:cubicBezTo>
                    <a:pt x="293" y="271"/>
                    <a:pt x="293" y="271"/>
                    <a:pt x="293" y="271"/>
                  </a:cubicBezTo>
                  <a:cubicBezTo>
                    <a:pt x="294" y="264"/>
                    <a:pt x="296" y="254"/>
                    <a:pt x="299" y="241"/>
                  </a:cubicBezTo>
                  <a:cubicBezTo>
                    <a:pt x="362" y="0"/>
                    <a:pt x="362" y="0"/>
                    <a:pt x="362" y="0"/>
                  </a:cubicBezTo>
                  <a:lnTo>
                    <a:pt x="4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2325" y="633"/>
              <a:ext cx="513" cy="556"/>
            </a:xfrm>
            <a:custGeom>
              <a:avLst/>
              <a:gdLst>
                <a:gd name="T0" fmla="*/ 217 w 217"/>
                <a:gd name="T1" fmla="*/ 117 h 235"/>
                <a:gd name="T2" fmla="*/ 187 w 217"/>
                <a:gd name="T3" fmla="*/ 203 h 235"/>
                <a:gd name="T4" fmla="*/ 107 w 217"/>
                <a:gd name="T5" fmla="*/ 235 h 235"/>
                <a:gd name="T6" fmla="*/ 29 w 217"/>
                <a:gd name="T7" fmla="*/ 203 h 235"/>
                <a:gd name="T8" fmla="*/ 0 w 217"/>
                <a:gd name="T9" fmla="*/ 120 h 235"/>
                <a:gd name="T10" fmla="*/ 30 w 217"/>
                <a:gd name="T11" fmla="*/ 32 h 235"/>
                <a:gd name="T12" fmla="*/ 112 w 217"/>
                <a:gd name="T13" fmla="*/ 0 h 235"/>
                <a:gd name="T14" fmla="*/ 189 w 217"/>
                <a:gd name="T15" fmla="*/ 31 h 235"/>
                <a:gd name="T16" fmla="*/ 217 w 217"/>
                <a:gd name="T17" fmla="*/ 117 h 235"/>
                <a:gd name="T18" fmla="*/ 181 w 217"/>
                <a:gd name="T19" fmla="*/ 118 h 235"/>
                <a:gd name="T20" fmla="*/ 162 w 217"/>
                <a:gd name="T21" fmla="*/ 53 h 235"/>
                <a:gd name="T22" fmla="*/ 110 w 217"/>
                <a:gd name="T23" fmla="*/ 31 h 235"/>
                <a:gd name="T24" fmla="*/ 56 w 217"/>
                <a:gd name="T25" fmla="*/ 54 h 235"/>
                <a:gd name="T26" fmla="*/ 36 w 217"/>
                <a:gd name="T27" fmla="*/ 119 h 235"/>
                <a:gd name="T28" fmla="*/ 56 w 217"/>
                <a:gd name="T29" fmla="*/ 182 h 235"/>
                <a:gd name="T30" fmla="*/ 110 w 217"/>
                <a:gd name="T31" fmla="*/ 204 h 235"/>
                <a:gd name="T32" fmla="*/ 163 w 217"/>
                <a:gd name="T33" fmla="*/ 182 h 235"/>
                <a:gd name="T34" fmla="*/ 181 w 217"/>
                <a:gd name="T35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35">
                  <a:moveTo>
                    <a:pt x="217" y="117"/>
                  </a:moveTo>
                  <a:cubicBezTo>
                    <a:pt x="217" y="152"/>
                    <a:pt x="207" y="181"/>
                    <a:pt x="187" y="203"/>
                  </a:cubicBezTo>
                  <a:cubicBezTo>
                    <a:pt x="167" y="224"/>
                    <a:pt x="141" y="235"/>
                    <a:pt x="107" y="235"/>
                  </a:cubicBezTo>
                  <a:cubicBezTo>
                    <a:pt x="75" y="235"/>
                    <a:pt x="48" y="225"/>
                    <a:pt x="29" y="203"/>
                  </a:cubicBezTo>
                  <a:cubicBezTo>
                    <a:pt x="10" y="182"/>
                    <a:pt x="0" y="155"/>
                    <a:pt x="0" y="120"/>
                  </a:cubicBezTo>
                  <a:cubicBezTo>
                    <a:pt x="0" y="83"/>
                    <a:pt x="10" y="54"/>
                    <a:pt x="30" y="32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45" y="0"/>
                    <a:pt x="171" y="10"/>
                    <a:pt x="189" y="31"/>
                  </a:cubicBezTo>
                  <a:cubicBezTo>
                    <a:pt x="208" y="52"/>
                    <a:pt x="217" y="80"/>
                    <a:pt x="217" y="117"/>
                  </a:cubicBezTo>
                  <a:close/>
                  <a:moveTo>
                    <a:pt x="181" y="118"/>
                  </a:moveTo>
                  <a:cubicBezTo>
                    <a:pt x="181" y="90"/>
                    <a:pt x="175" y="68"/>
                    <a:pt x="162" y="53"/>
                  </a:cubicBezTo>
                  <a:cubicBezTo>
                    <a:pt x="150" y="38"/>
                    <a:pt x="133" y="31"/>
                    <a:pt x="110" y="31"/>
                  </a:cubicBezTo>
                  <a:cubicBezTo>
                    <a:pt x="87" y="31"/>
                    <a:pt x="69" y="38"/>
                    <a:pt x="56" y="54"/>
                  </a:cubicBezTo>
                  <a:cubicBezTo>
                    <a:pt x="43" y="69"/>
                    <a:pt x="36" y="91"/>
                    <a:pt x="36" y="119"/>
                  </a:cubicBezTo>
                  <a:cubicBezTo>
                    <a:pt x="36" y="146"/>
                    <a:pt x="43" y="167"/>
                    <a:pt x="56" y="182"/>
                  </a:cubicBezTo>
                  <a:cubicBezTo>
                    <a:pt x="69" y="197"/>
                    <a:pt x="87" y="204"/>
                    <a:pt x="110" y="204"/>
                  </a:cubicBezTo>
                  <a:cubicBezTo>
                    <a:pt x="133" y="204"/>
                    <a:pt x="150" y="197"/>
                    <a:pt x="163" y="182"/>
                  </a:cubicBezTo>
                  <a:cubicBezTo>
                    <a:pt x="175" y="167"/>
                    <a:pt x="181" y="146"/>
                    <a:pt x="18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2968" y="635"/>
              <a:ext cx="272" cy="542"/>
            </a:xfrm>
            <a:custGeom>
              <a:avLst/>
              <a:gdLst>
                <a:gd name="T0" fmla="*/ 115 w 115"/>
                <a:gd name="T1" fmla="*/ 41 h 229"/>
                <a:gd name="T2" fmla="*/ 88 w 115"/>
                <a:gd name="T3" fmla="*/ 33 h 229"/>
                <a:gd name="T4" fmla="*/ 50 w 115"/>
                <a:gd name="T5" fmla="*/ 56 h 229"/>
                <a:gd name="T6" fmla="*/ 35 w 115"/>
                <a:gd name="T7" fmla="*/ 114 h 229"/>
                <a:gd name="T8" fmla="*/ 35 w 115"/>
                <a:gd name="T9" fmla="*/ 229 h 229"/>
                <a:gd name="T10" fmla="*/ 0 w 115"/>
                <a:gd name="T11" fmla="*/ 229 h 229"/>
                <a:gd name="T12" fmla="*/ 0 w 115"/>
                <a:gd name="T13" fmla="*/ 4 h 229"/>
                <a:gd name="T14" fmla="*/ 35 w 115"/>
                <a:gd name="T15" fmla="*/ 4 h 229"/>
                <a:gd name="T16" fmla="*/ 35 w 115"/>
                <a:gd name="T17" fmla="*/ 51 h 229"/>
                <a:gd name="T18" fmla="*/ 36 w 115"/>
                <a:gd name="T19" fmla="*/ 51 h 229"/>
                <a:gd name="T20" fmla="*/ 59 w 115"/>
                <a:gd name="T21" fmla="*/ 14 h 229"/>
                <a:gd name="T22" fmla="*/ 94 w 115"/>
                <a:gd name="T23" fmla="*/ 0 h 229"/>
                <a:gd name="T24" fmla="*/ 115 w 115"/>
                <a:gd name="T25" fmla="*/ 3 h 229"/>
                <a:gd name="T26" fmla="*/ 115 w 115"/>
                <a:gd name="T27" fmla="*/ 4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229">
                  <a:moveTo>
                    <a:pt x="115" y="41"/>
                  </a:moveTo>
                  <a:cubicBezTo>
                    <a:pt x="108" y="36"/>
                    <a:pt x="100" y="33"/>
                    <a:pt x="88" y="33"/>
                  </a:cubicBezTo>
                  <a:cubicBezTo>
                    <a:pt x="72" y="33"/>
                    <a:pt x="59" y="41"/>
                    <a:pt x="50" y="56"/>
                  </a:cubicBezTo>
                  <a:cubicBezTo>
                    <a:pt x="40" y="71"/>
                    <a:pt x="35" y="90"/>
                    <a:pt x="35" y="11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41" y="35"/>
                    <a:pt x="48" y="23"/>
                    <a:pt x="59" y="14"/>
                  </a:cubicBezTo>
                  <a:cubicBezTo>
                    <a:pt x="69" y="5"/>
                    <a:pt x="80" y="0"/>
                    <a:pt x="94" y="0"/>
                  </a:cubicBezTo>
                  <a:cubicBezTo>
                    <a:pt x="103" y="0"/>
                    <a:pt x="110" y="1"/>
                    <a:pt x="115" y="3"/>
                  </a:cubicBezTo>
                  <a:lnTo>
                    <a:pt x="11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" name="Rectangle 17"/>
            <p:cNvSpPr>
              <a:spLocks noChangeArrowheads="1"/>
            </p:cNvSpPr>
            <p:nvPr userDrawn="1"/>
          </p:nvSpPr>
          <p:spPr bwMode="auto">
            <a:xfrm>
              <a:off x="3330" y="392"/>
              <a:ext cx="86" cy="7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" name="Freeform 18"/>
            <p:cNvSpPr>
              <a:spLocks noEditPoints="1"/>
            </p:cNvSpPr>
            <p:nvPr userDrawn="1"/>
          </p:nvSpPr>
          <p:spPr bwMode="auto">
            <a:xfrm>
              <a:off x="3543" y="392"/>
              <a:ext cx="483" cy="797"/>
            </a:xfrm>
            <a:custGeom>
              <a:avLst/>
              <a:gdLst>
                <a:gd name="T0" fmla="*/ 204 w 204"/>
                <a:gd name="T1" fmla="*/ 332 h 337"/>
                <a:gd name="T2" fmla="*/ 168 w 204"/>
                <a:gd name="T3" fmla="*/ 332 h 337"/>
                <a:gd name="T4" fmla="*/ 168 w 204"/>
                <a:gd name="T5" fmla="*/ 294 h 337"/>
                <a:gd name="T6" fmla="*/ 168 w 204"/>
                <a:gd name="T7" fmla="*/ 294 h 337"/>
                <a:gd name="T8" fmla="*/ 92 w 204"/>
                <a:gd name="T9" fmla="*/ 337 h 337"/>
                <a:gd name="T10" fmla="*/ 25 w 204"/>
                <a:gd name="T11" fmla="*/ 307 h 337"/>
                <a:gd name="T12" fmla="*/ 0 w 204"/>
                <a:gd name="T13" fmla="*/ 225 h 337"/>
                <a:gd name="T14" fmla="*/ 28 w 204"/>
                <a:gd name="T15" fmla="*/ 136 h 337"/>
                <a:gd name="T16" fmla="*/ 101 w 204"/>
                <a:gd name="T17" fmla="*/ 102 h 337"/>
                <a:gd name="T18" fmla="*/ 168 w 204"/>
                <a:gd name="T19" fmla="*/ 138 h 337"/>
                <a:gd name="T20" fmla="*/ 168 w 204"/>
                <a:gd name="T21" fmla="*/ 138 h 337"/>
                <a:gd name="T22" fmla="*/ 168 w 204"/>
                <a:gd name="T23" fmla="*/ 0 h 337"/>
                <a:gd name="T24" fmla="*/ 204 w 204"/>
                <a:gd name="T25" fmla="*/ 0 h 337"/>
                <a:gd name="T26" fmla="*/ 204 w 204"/>
                <a:gd name="T27" fmla="*/ 332 h 337"/>
                <a:gd name="T28" fmla="*/ 168 w 204"/>
                <a:gd name="T29" fmla="*/ 230 h 337"/>
                <a:gd name="T30" fmla="*/ 168 w 204"/>
                <a:gd name="T31" fmla="*/ 197 h 337"/>
                <a:gd name="T32" fmla="*/ 150 w 204"/>
                <a:gd name="T33" fmla="*/ 151 h 337"/>
                <a:gd name="T34" fmla="*/ 106 w 204"/>
                <a:gd name="T35" fmla="*/ 133 h 337"/>
                <a:gd name="T36" fmla="*/ 55 w 204"/>
                <a:gd name="T37" fmla="*/ 157 h 337"/>
                <a:gd name="T38" fmla="*/ 37 w 204"/>
                <a:gd name="T39" fmla="*/ 223 h 337"/>
                <a:gd name="T40" fmla="*/ 54 w 204"/>
                <a:gd name="T41" fmla="*/ 284 h 337"/>
                <a:gd name="T42" fmla="*/ 102 w 204"/>
                <a:gd name="T43" fmla="*/ 306 h 337"/>
                <a:gd name="T44" fmla="*/ 150 w 204"/>
                <a:gd name="T45" fmla="*/ 285 h 337"/>
                <a:gd name="T46" fmla="*/ 168 w 204"/>
                <a:gd name="T47" fmla="*/ 23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4" h="337">
                  <a:moveTo>
                    <a:pt x="204" y="332"/>
                  </a:moveTo>
                  <a:cubicBezTo>
                    <a:pt x="168" y="332"/>
                    <a:pt x="168" y="332"/>
                    <a:pt x="168" y="332"/>
                  </a:cubicBezTo>
                  <a:cubicBezTo>
                    <a:pt x="168" y="294"/>
                    <a:pt x="168" y="294"/>
                    <a:pt x="168" y="294"/>
                  </a:cubicBezTo>
                  <a:cubicBezTo>
                    <a:pt x="168" y="294"/>
                    <a:pt x="168" y="294"/>
                    <a:pt x="168" y="294"/>
                  </a:cubicBezTo>
                  <a:cubicBezTo>
                    <a:pt x="151" y="323"/>
                    <a:pt x="126" y="337"/>
                    <a:pt x="92" y="337"/>
                  </a:cubicBezTo>
                  <a:cubicBezTo>
                    <a:pt x="64" y="337"/>
                    <a:pt x="42" y="327"/>
                    <a:pt x="25" y="307"/>
                  </a:cubicBezTo>
                  <a:cubicBezTo>
                    <a:pt x="9" y="286"/>
                    <a:pt x="0" y="259"/>
                    <a:pt x="0" y="225"/>
                  </a:cubicBezTo>
                  <a:cubicBezTo>
                    <a:pt x="0" y="188"/>
                    <a:pt x="10" y="158"/>
                    <a:pt x="28" y="136"/>
                  </a:cubicBezTo>
                  <a:cubicBezTo>
                    <a:pt x="46" y="113"/>
                    <a:pt x="71" y="102"/>
                    <a:pt x="101" y="102"/>
                  </a:cubicBezTo>
                  <a:cubicBezTo>
                    <a:pt x="132" y="102"/>
                    <a:pt x="154" y="114"/>
                    <a:pt x="168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204" y="332"/>
                  </a:lnTo>
                  <a:close/>
                  <a:moveTo>
                    <a:pt x="168" y="230"/>
                  </a:moveTo>
                  <a:cubicBezTo>
                    <a:pt x="168" y="197"/>
                    <a:pt x="168" y="197"/>
                    <a:pt x="168" y="197"/>
                  </a:cubicBezTo>
                  <a:cubicBezTo>
                    <a:pt x="168" y="179"/>
                    <a:pt x="162" y="163"/>
                    <a:pt x="150" y="151"/>
                  </a:cubicBezTo>
                  <a:cubicBezTo>
                    <a:pt x="138" y="139"/>
                    <a:pt x="123" y="133"/>
                    <a:pt x="106" y="133"/>
                  </a:cubicBezTo>
                  <a:cubicBezTo>
                    <a:pt x="85" y="133"/>
                    <a:pt x="68" y="141"/>
                    <a:pt x="55" y="157"/>
                  </a:cubicBezTo>
                  <a:cubicBezTo>
                    <a:pt x="43" y="173"/>
                    <a:pt x="37" y="195"/>
                    <a:pt x="37" y="223"/>
                  </a:cubicBezTo>
                  <a:cubicBezTo>
                    <a:pt x="37" y="249"/>
                    <a:pt x="43" y="269"/>
                    <a:pt x="54" y="284"/>
                  </a:cubicBezTo>
                  <a:cubicBezTo>
                    <a:pt x="66" y="299"/>
                    <a:pt x="82" y="306"/>
                    <a:pt x="102" y="306"/>
                  </a:cubicBezTo>
                  <a:cubicBezTo>
                    <a:pt x="121" y="306"/>
                    <a:pt x="137" y="299"/>
                    <a:pt x="150" y="285"/>
                  </a:cubicBezTo>
                  <a:cubicBezTo>
                    <a:pt x="162" y="271"/>
                    <a:pt x="168" y="252"/>
                    <a:pt x="168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4123" y="645"/>
              <a:ext cx="728" cy="532"/>
            </a:xfrm>
            <a:custGeom>
              <a:avLst/>
              <a:gdLst>
                <a:gd name="T0" fmla="*/ 308 w 308"/>
                <a:gd name="T1" fmla="*/ 0 h 225"/>
                <a:gd name="T2" fmla="*/ 242 w 308"/>
                <a:gd name="T3" fmla="*/ 225 h 225"/>
                <a:gd name="T4" fmla="*/ 206 w 308"/>
                <a:gd name="T5" fmla="*/ 225 h 225"/>
                <a:gd name="T6" fmla="*/ 160 w 308"/>
                <a:gd name="T7" fmla="*/ 64 h 225"/>
                <a:gd name="T8" fmla="*/ 157 w 308"/>
                <a:gd name="T9" fmla="*/ 43 h 225"/>
                <a:gd name="T10" fmla="*/ 156 w 308"/>
                <a:gd name="T11" fmla="*/ 43 h 225"/>
                <a:gd name="T12" fmla="*/ 151 w 308"/>
                <a:gd name="T13" fmla="*/ 64 h 225"/>
                <a:gd name="T14" fmla="*/ 102 w 308"/>
                <a:gd name="T15" fmla="*/ 225 h 225"/>
                <a:gd name="T16" fmla="*/ 67 w 308"/>
                <a:gd name="T17" fmla="*/ 225 h 225"/>
                <a:gd name="T18" fmla="*/ 0 w 308"/>
                <a:gd name="T19" fmla="*/ 0 h 225"/>
                <a:gd name="T20" fmla="*/ 37 w 308"/>
                <a:gd name="T21" fmla="*/ 0 h 225"/>
                <a:gd name="T22" fmla="*/ 83 w 308"/>
                <a:gd name="T23" fmla="*/ 169 h 225"/>
                <a:gd name="T24" fmla="*/ 86 w 308"/>
                <a:gd name="T25" fmla="*/ 189 h 225"/>
                <a:gd name="T26" fmla="*/ 87 w 308"/>
                <a:gd name="T27" fmla="*/ 189 h 225"/>
                <a:gd name="T28" fmla="*/ 91 w 308"/>
                <a:gd name="T29" fmla="*/ 169 h 225"/>
                <a:gd name="T30" fmla="*/ 142 w 308"/>
                <a:gd name="T31" fmla="*/ 0 h 225"/>
                <a:gd name="T32" fmla="*/ 174 w 308"/>
                <a:gd name="T33" fmla="*/ 0 h 225"/>
                <a:gd name="T34" fmla="*/ 220 w 308"/>
                <a:gd name="T35" fmla="*/ 169 h 225"/>
                <a:gd name="T36" fmla="*/ 223 w 308"/>
                <a:gd name="T37" fmla="*/ 190 h 225"/>
                <a:gd name="T38" fmla="*/ 225 w 308"/>
                <a:gd name="T39" fmla="*/ 190 h 225"/>
                <a:gd name="T40" fmla="*/ 228 w 308"/>
                <a:gd name="T41" fmla="*/ 169 h 225"/>
                <a:gd name="T42" fmla="*/ 273 w 308"/>
                <a:gd name="T43" fmla="*/ 0 h 225"/>
                <a:gd name="T44" fmla="*/ 308 w 308"/>
                <a:gd name="T4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8" h="225">
                  <a:moveTo>
                    <a:pt x="308" y="0"/>
                  </a:moveTo>
                  <a:cubicBezTo>
                    <a:pt x="242" y="225"/>
                    <a:pt x="242" y="225"/>
                    <a:pt x="242" y="225"/>
                  </a:cubicBezTo>
                  <a:cubicBezTo>
                    <a:pt x="206" y="225"/>
                    <a:pt x="206" y="225"/>
                    <a:pt x="206" y="225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59"/>
                    <a:pt x="157" y="52"/>
                    <a:pt x="157" y="43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5" y="49"/>
                    <a:pt x="154" y="55"/>
                    <a:pt x="151" y="64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4" y="175"/>
                    <a:pt x="85" y="182"/>
                    <a:pt x="86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84"/>
                    <a:pt x="89" y="177"/>
                    <a:pt x="91" y="169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2" y="175"/>
                    <a:pt x="223" y="182"/>
                    <a:pt x="223" y="190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5" y="183"/>
                    <a:pt x="226" y="176"/>
                    <a:pt x="228" y="169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" name="Freeform 20"/>
            <p:cNvSpPr>
              <a:spLocks noEditPoints="1"/>
            </p:cNvSpPr>
            <p:nvPr userDrawn="1"/>
          </p:nvSpPr>
          <p:spPr bwMode="auto">
            <a:xfrm>
              <a:off x="4939" y="401"/>
              <a:ext cx="109" cy="776"/>
            </a:xfrm>
            <a:custGeom>
              <a:avLst/>
              <a:gdLst>
                <a:gd name="T0" fmla="*/ 46 w 46"/>
                <a:gd name="T1" fmla="*/ 23 h 328"/>
                <a:gd name="T2" fmla="*/ 39 w 46"/>
                <a:gd name="T3" fmla="*/ 40 h 328"/>
                <a:gd name="T4" fmla="*/ 23 w 46"/>
                <a:gd name="T5" fmla="*/ 46 h 328"/>
                <a:gd name="T6" fmla="*/ 6 w 46"/>
                <a:gd name="T7" fmla="*/ 40 h 328"/>
                <a:gd name="T8" fmla="*/ 0 w 46"/>
                <a:gd name="T9" fmla="*/ 23 h 328"/>
                <a:gd name="T10" fmla="*/ 6 w 46"/>
                <a:gd name="T11" fmla="*/ 7 h 328"/>
                <a:gd name="T12" fmla="*/ 23 w 46"/>
                <a:gd name="T13" fmla="*/ 0 h 328"/>
                <a:gd name="T14" fmla="*/ 39 w 46"/>
                <a:gd name="T15" fmla="*/ 7 h 328"/>
                <a:gd name="T16" fmla="*/ 46 w 46"/>
                <a:gd name="T17" fmla="*/ 23 h 328"/>
                <a:gd name="T18" fmla="*/ 40 w 46"/>
                <a:gd name="T19" fmla="*/ 328 h 328"/>
                <a:gd name="T20" fmla="*/ 4 w 46"/>
                <a:gd name="T21" fmla="*/ 328 h 328"/>
                <a:gd name="T22" fmla="*/ 4 w 46"/>
                <a:gd name="T23" fmla="*/ 103 h 328"/>
                <a:gd name="T24" fmla="*/ 40 w 46"/>
                <a:gd name="T25" fmla="*/ 103 h 328"/>
                <a:gd name="T26" fmla="*/ 40 w 46"/>
                <a:gd name="T2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28">
                  <a:moveTo>
                    <a:pt x="46" y="23"/>
                  </a:moveTo>
                  <a:cubicBezTo>
                    <a:pt x="46" y="30"/>
                    <a:pt x="44" y="35"/>
                    <a:pt x="39" y="40"/>
                  </a:cubicBezTo>
                  <a:cubicBezTo>
                    <a:pt x="34" y="44"/>
                    <a:pt x="29" y="46"/>
                    <a:pt x="23" y="46"/>
                  </a:cubicBezTo>
                  <a:cubicBezTo>
                    <a:pt x="16" y="46"/>
                    <a:pt x="11" y="44"/>
                    <a:pt x="6" y="40"/>
                  </a:cubicBezTo>
                  <a:cubicBezTo>
                    <a:pt x="2" y="36"/>
                    <a:pt x="0" y="30"/>
                    <a:pt x="0" y="23"/>
                  </a:cubicBezTo>
                  <a:cubicBezTo>
                    <a:pt x="0" y="17"/>
                    <a:pt x="2" y="11"/>
                    <a:pt x="6" y="7"/>
                  </a:cubicBezTo>
                  <a:cubicBezTo>
                    <a:pt x="10" y="2"/>
                    <a:pt x="16" y="0"/>
                    <a:pt x="23" y="0"/>
                  </a:cubicBezTo>
                  <a:cubicBezTo>
                    <a:pt x="29" y="0"/>
                    <a:pt x="35" y="2"/>
                    <a:pt x="39" y="7"/>
                  </a:cubicBezTo>
                  <a:cubicBezTo>
                    <a:pt x="44" y="11"/>
                    <a:pt x="46" y="17"/>
                    <a:pt x="46" y="23"/>
                  </a:cubicBezTo>
                  <a:close/>
                  <a:moveTo>
                    <a:pt x="40" y="328"/>
                  </a:moveTo>
                  <a:cubicBezTo>
                    <a:pt x="4" y="328"/>
                    <a:pt x="4" y="328"/>
                    <a:pt x="4" y="328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0" y="103"/>
                    <a:pt x="40" y="103"/>
                    <a:pt x="40" y="103"/>
                  </a:cubicBezTo>
                  <a:lnTo>
                    <a:pt x="40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5164" y="392"/>
              <a:ext cx="480" cy="797"/>
            </a:xfrm>
            <a:custGeom>
              <a:avLst/>
              <a:gdLst>
                <a:gd name="T0" fmla="*/ 203 w 203"/>
                <a:gd name="T1" fmla="*/ 332 h 337"/>
                <a:gd name="T2" fmla="*/ 168 w 203"/>
                <a:gd name="T3" fmla="*/ 332 h 337"/>
                <a:gd name="T4" fmla="*/ 168 w 203"/>
                <a:gd name="T5" fmla="*/ 294 h 337"/>
                <a:gd name="T6" fmla="*/ 167 w 203"/>
                <a:gd name="T7" fmla="*/ 294 h 337"/>
                <a:gd name="T8" fmla="*/ 91 w 203"/>
                <a:gd name="T9" fmla="*/ 337 h 337"/>
                <a:gd name="T10" fmla="*/ 24 w 203"/>
                <a:gd name="T11" fmla="*/ 307 h 337"/>
                <a:gd name="T12" fmla="*/ 0 w 203"/>
                <a:gd name="T13" fmla="*/ 225 h 337"/>
                <a:gd name="T14" fmla="*/ 27 w 203"/>
                <a:gd name="T15" fmla="*/ 136 h 337"/>
                <a:gd name="T16" fmla="*/ 101 w 203"/>
                <a:gd name="T17" fmla="*/ 102 h 337"/>
                <a:gd name="T18" fmla="*/ 167 w 203"/>
                <a:gd name="T19" fmla="*/ 138 h 337"/>
                <a:gd name="T20" fmla="*/ 168 w 203"/>
                <a:gd name="T21" fmla="*/ 138 h 337"/>
                <a:gd name="T22" fmla="*/ 168 w 203"/>
                <a:gd name="T23" fmla="*/ 0 h 337"/>
                <a:gd name="T24" fmla="*/ 203 w 203"/>
                <a:gd name="T25" fmla="*/ 0 h 337"/>
                <a:gd name="T26" fmla="*/ 203 w 203"/>
                <a:gd name="T27" fmla="*/ 332 h 337"/>
                <a:gd name="T28" fmla="*/ 168 w 203"/>
                <a:gd name="T29" fmla="*/ 230 h 337"/>
                <a:gd name="T30" fmla="*/ 168 w 203"/>
                <a:gd name="T31" fmla="*/ 197 h 337"/>
                <a:gd name="T32" fmla="*/ 149 w 203"/>
                <a:gd name="T33" fmla="*/ 151 h 337"/>
                <a:gd name="T34" fmla="*/ 105 w 203"/>
                <a:gd name="T35" fmla="*/ 133 h 337"/>
                <a:gd name="T36" fmla="*/ 54 w 203"/>
                <a:gd name="T37" fmla="*/ 157 h 337"/>
                <a:gd name="T38" fmla="*/ 36 w 203"/>
                <a:gd name="T39" fmla="*/ 223 h 337"/>
                <a:gd name="T40" fmla="*/ 53 w 203"/>
                <a:gd name="T41" fmla="*/ 284 h 337"/>
                <a:gd name="T42" fmla="*/ 101 w 203"/>
                <a:gd name="T43" fmla="*/ 306 h 337"/>
                <a:gd name="T44" fmla="*/ 149 w 203"/>
                <a:gd name="T45" fmla="*/ 285 h 337"/>
                <a:gd name="T46" fmla="*/ 168 w 203"/>
                <a:gd name="T47" fmla="*/ 23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" h="337">
                  <a:moveTo>
                    <a:pt x="203" y="332"/>
                  </a:moveTo>
                  <a:cubicBezTo>
                    <a:pt x="168" y="332"/>
                    <a:pt x="168" y="332"/>
                    <a:pt x="168" y="332"/>
                  </a:cubicBezTo>
                  <a:cubicBezTo>
                    <a:pt x="168" y="294"/>
                    <a:pt x="168" y="294"/>
                    <a:pt x="168" y="294"/>
                  </a:cubicBezTo>
                  <a:cubicBezTo>
                    <a:pt x="167" y="294"/>
                    <a:pt x="167" y="294"/>
                    <a:pt x="167" y="294"/>
                  </a:cubicBezTo>
                  <a:cubicBezTo>
                    <a:pt x="150" y="323"/>
                    <a:pt x="125" y="337"/>
                    <a:pt x="91" y="337"/>
                  </a:cubicBezTo>
                  <a:cubicBezTo>
                    <a:pt x="63" y="337"/>
                    <a:pt x="41" y="327"/>
                    <a:pt x="24" y="307"/>
                  </a:cubicBezTo>
                  <a:cubicBezTo>
                    <a:pt x="8" y="286"/>
                    <a:pt x="0" y="259"/>
                    <a:pt x="0" y="225"/>
                  </a:cubicBezTo>
                  <a:cubicBezTo>
                    <a:pt x="0" y="188"/>
                    <a:pt x="9" y="158"/>
                    <a:pt x="27" y="136"/>
                  </a:cubicBezTo>
                  <a:cubicBezTo>
                    <a:pt x="45" y="113"/>
                    <a:pt x="70" y="102"/>
                    <a:pt x="101" y="102"/>
                  </a:cubicBezTo>
                  <a:cubicBezTo>
                    <a:pt x="131" y="102"/>
                    <a:pt x="153" y="114"/>
                    <a:pt x="167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3" y="0"/>
                    <a:pt x="203" y="0"/>
                    <a:pt x="203" y="0"/>
                  </a:cubicBezTo>
                  <a:lnTo>
                    <a:pt x="203" y="332"/>
                  </a:lnTo>
                  <a:close/>
                  <a:moveTo>
                    <a:pt x="168" y="230"/>
                  </a:moveTo>
                  <a:cubicBezTo>
                    <a:pt x="168" y="197"/>
                    <a:pt x="168" y="197"/>
                    <a:pt x="168" y="197"/>
                  </a:cubicBezTo>
                  <a:cubicBezTo>
                    <a:pt x="168" y="179"/>
                    <a:pt x="162" y="163"/>
                    <a:pt x="149" y="151"/>
                  </a:cubicBezTo>
                  <a:cubicBezTo>
                    <a:pt x="137" y="139"/>
                    <a:pt x="122" y="133"/>
                    <a:pt x="105" y="133"/>
                  </a:cubicBezTo>
                  <a:cubicBezTo>
                    <a:pt x="84" y="133"/>
                    <a:pt x="67" y="141"/>
                    <a:pt x="54" y="157"/>
                  </a:cubicBezTo>
                  <a:cubicBezTo>
                    <a:pt x="42" y="173"/>
                    <a:pt x="36" y="195"/>
                    <a:pt x="36" y="223"/>
                  </a:cubicBezTo>
                  <a:cubicBezTo>
                    <a:pt x="36" y="249"/>
                    <a:pt x="42" y="269"/>
                    <a:pt x="53" y="284"/>
                  </a:cubicBezTo>
                  <a:cubicBezTo>
                    <a:pt x="65" y="299"/>
                    <a:pt x="81" y="306"/>
                    <a:pt x="101" y="306"/>
                  </a:cubicBezTo>
                  <a:cubicBezTo>
                    <a:pt x="120" y="306"/>
                    <a:pt x="136" y="299"/>
                    <a:pt x="149" y="285"/>
                  </a:cubicBezTo>
                  <a:cubicBezTo>
                    <a:pt x="161" y="271"/>
                    <a:pt x="168" y="252"/>
                    <a:pt x="168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5774" y="633"/>
              <a:ext cx="454" cy="556"/>
            </a:xfrm>
            <a:custGeom>
              <a:avLst/>
              <a:gdLst>
                <a:gd name="T0" fmla="*/ 192 w 192"/>
                <a:gd name="T1" fmla="*/ 126 h 235"/>
                <a:gd name="T2" fmla="*/ 36 w 192"/>
                <a:gd name="T3" fmla="*/ 126 h 235"/>
                <a:gd name="T4" fmla="*/ 56 w 192"/>
                <a:gd name="T5" fmla="*/ 184 h 235"/>
                <a:gd name="T6" fmla="*/ 108 w 192"/>
                <a:gd name="T7" fmla="*/ 204 h 235"/>
                <a:gd name="T8" fmla="*/ 177 w 192"/>
                <a:gd name="T9" fmla="*/ 180 h 235"/>
                <a:gd name="T10" fmla="*/ 177 w 192"/>
                <a:gd name="T11" fmla="*/ 213 h 235"/>
                <a:gd name="T12" fmla="*/ 100 w 192"/>
                <a:gd name="T13" fmla="*/ 235 h 235"/>
                <a:gd name="T14" fmla="*/ 26 w 192"/>
                <a:gd name="T15" fmla="*/ 204 h 235"/>
                <a:gd name="T16" fmla="*/ 0 w 192"/>
                <a:gd name="T17" fmla="*/ 118 h 235"/>
                <a:gd name="T18" fmla="*/ 13 w 192"/>
                <a:gd name="T19" fmla="*/ 58 h 235"/>
                <a:gd name="T20" fmla="*/ 49 w 192"/>
                <a:gd name="T21" fmla="*/ 15 h 235"/>
                <a:gd name="T22" fmla="*/ 101 w 192"/>
                <a:gd name="T23" fmla="*/ 0 h 235"/>
                <a:gd name="T24" fmla="*/ 168 w 192"/>
                <a:gd name="T25" fmla="*/ 28 h 235"/>
                <a:gd name="T26" fmla="*/ 192 w 192"/>
                <a:gd name="T27" fmla="*/ 108 h 235"/>
                <a:gd name="T28" fmla="*/ 192 w 192"/>
                <a:gd name="T29" fmla="*/ 126 h 235"/>
                <a:gd name="T30" fmla="*/ 156 w 192"/>
                <a:gd name="T31" fmla="*/ 96 h 235"/>
                <a:gd name="T32" fmla="*/ 141 w 192"/>
                <a:gd name="T33" fmla="*/ 48 h 235"/>
                <a:gd name="T34" fmla="*/ 101 w 192"/>
                <a:gd name="T35" fmla="*/ 31 h 235"/>
                <a:gd name="T36" fmla="*/ 59 w 192"/>
                <a:gd name="T37" fmla="*/ 48 h 235"/>
                <a:gd name="T38" fmla="*/ 37 w 192"/>
                <a:gd name="T39" fmla="*/ 96 h 235"/>
                <a:gd name="T40" fmla="*/ 156 w 192"/>
                <a:gd name="T41" fmla="*/ 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235">
                  <a:moveTo>
                    <a:pt x="192" y="126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37" y="152"/>
                    <a:pt x="43" y="171"/>
                    <a:pt x="56" y="184"/>
                  </a:cubicBezTo>
                  <a:cubicBezTo>
                    <a:pt x="69" y="198"/>
                    <a:pt x="86" y="204"/>
                    <a:pt x="108" y="204"/>
                  </a:cubicBezTo>
                  <a:cubicBezTo>
                    <a:pt x="133" y="204"/>
                    <a:pt x="156" y="196"/>
                    <a:pt x="177" y="180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57" y="228"/>
                    <a:pt x="132" y="235"/>
                    <a:pt x="100" y="235"/>
                  </a:cubicBezTo>
                  <a:cubicBezTo>
                    <a:pt x="68" y="235"/>
                    <a:pt x="44" y="225"/>
                    <a:pt x="26" y="204"/>
                  </a:cubicBezTo>
                  <a:cubicBezTo>
                    <a:pt x="8" y="183"/>
                    <a:pt x="0" y="155"/>
                    <a:pt x="0" y="118"/>
                  </a:cubicBezTo>
                  <a:cubicBezTo>
                    <a:pt x="0" y="96"/>
                    <a:pt x="4" y="76"/>
                    <a:pt x="13" y="58"/>
                  </a:cubicBezTo>
                  <a:cubicBezTo>
                    <a:pt x="22" y="39"/>
                    <a:pt x="34" y="25"/>
                    <a:pt x="49" y="15"/>
                  </a:cubicBezTo>
                  <a:cubicBezTo>
                    <a:pt x="65" y="5"/>
                    <a:pt x="82" y="0"/>
                    <a:pt x="101" y="0"/>
                  </a:cubicBezTo>
                  <a:cubicBezTo>
                    <a:pt x="130" y="0"/>
                    <a:pt x="152" y="9"/>
                    <a:pt x="168" y="28"/>
                  </a:cubicBezTo>
                  <a:cubicBezTo>
                    <a:pt x="184" y="47"/>
                    <a:pt x="192" y="74"/>
                    <a:pt x="192" y="108"/>
                  </a:cubicBezTo>
                  <a:lnTo>
                    <a:pt x="192" y="126"/>
                  </a:lnTo>
                  <a:close/>
                  <a:moveTo>
                    <a:pt x="156" y="96"/>
                  </a:moveTo>
                  <a:cubicBezTo>
                    <a:pt x="156" y="75"/>
                    <a:pt x="151" y="59"/>
                    <a:pt x="141" y="48"/>
                  </a:cubicBezTo>
                  <a:cubicBezTo>
                    <a:pt x="132" y="36"/>
                    <a:pt x="118" y="31"/>
                    <a:pt x="101" y="31"/>
                  </a:cubicBezTo>
                  <a:cubicBezTo>
                    <a:pt x="84" y="31"/>
                    <a:pt x="70" y="37"/>
                    <a:pt x="59" y="48"/>
                  </a:cubicBezTo>
                  <a:cubicBezTo>
                    <a:pt x="47" y="60"/>
                    <a:pt x="40" y="76"/>
                    <a:pt x="37" y="96"/>
                  </a:cubicBezTo>
                  <a:lnTo>
                    <a:pt x="15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" name="Freeform 23"/>
            <p:cNvSpPr>
              <a:spLocks noEditPoints="1"/>
            </p:cNvSpPr>
            <p:nvPr userDrawn="1"/>
          </p:nvSpPr>
          <p:spPr bwMode="auto">
            <a:xfrm>
              <a:off x="1426" y="1557"/>
              <a:ext cx="447" cy="743"/>
            </a:xfrm>
            <a:custGeom>
              <a:avLst/>
              <a:gdLst>
                <a:gd name="T0" fmla="*/ 189 w 189"/>
                <a:gd name="T1" fmla="*/ 93 h 314"/>
                <a:gd name="T2" fmla="*/ 158 w 189"/>
                <a:gd name="T3" fmla="*/ 167 h 314"/>
                <a:gd name="T4" fmla="*/ 77 w 189"/>
                <a:gd name="T5" fmla="*/ 195 h 314"/>
                <a:gd name="T6" fmla="*/ 36 w 189"/>
                <a:gd name="T7" fmla="*/ 195 h 314"/>
                <a:gd name="T8" fmla="*/ 36 w 189"/>
                <a:gd name="T9" fmla="*/ 314 h 314"/>
                <a:gd name="T10" fmla="*/ 0 w 189"/>
                <a:gd name="T11" fmla="*/ 314 h 314"/>
                <a:gd name="T12" fmla="*/ 0 w 189"/>
                <a:gd name="T13" fmla="*/ 0 h 314"/>
                <a:gd name="T14" fmla="*/ 85 w 189"/>
                <a:gd name="T15" fmla="*/ 0 h 314"/>
                <a:gd name="T16" fmla="*/ 161 w 189"/>
                <a:gd name="T17" fmla="*/ 24 h 314"/>
                <a:gd name="T18" fmla="*/ 189 w 189"/>
                <a:gd name="T19" fmla="*/ 93 h 314"/>
                <a:gd name="T20" fmla="*/ 151 w 189"/>
                <a:gd name="T21" fmla="*/ 95 h 314"/>
                <a:gd name="T22" fmla="*/ 78 w 189"/>
                <a:gd name="T23" fmla="*/ 33 h 314"/>
                <a:gd name="T24" fmla="*/ 36 w 189"/>
                <a:gd name="T25" fmla="*/ 33 h 314"/>
                <a:gd name="T26" fmla="*/ 36 w 189"/>
                <a:gd name="T27" fmla="*/ 162 h 314"/>
                <a:gd name="T28" fmla="*/ 74 w 189"/>
                <a:gd name="T29" fmla="*/ 162 h 314"/>
                <a:gd name="T30" fmla="*/ 131 w 189"/>
                <a:gd name="T31" fmla="*/ 144 h 314"/>
                <a:gd name="T32" fmla="*/ 151 w 189"/>
                <a:gd name="T33" fmla="*/ 9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314">
                  <a:moveTo>
                    <a:pt x="189" y="93"/>
                  </a:moveTo>
                  <a:cubicBezTo>
                    <a:pt x="189" y="124"/>
                    <a:pt x="178" y="148"/>
                    <a:pt x="158" y="167"/>
                  </a:cubicBezTo>
                  <a:cubicBezTo>
                    <a:pt x="137" y="185"/>
                    <a:pt x="110" y="195"/>
                    <a:pt x="77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314"/>
                    <a:pt x="36" y="314"/>
                    <a:pt x="36" y="31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8" y="0"/>
                    <a:pt x="143" y="8"/>
                    <a:pt x="161" y="24"/>
                  </a:cubicBezTo>
                  <a:cubicBezTo>
                    <a:pt x="180" y="41"/>
                    <a:pt x="189" y="64"/>
                    <a:pt x="189" y="93"/>
                  </a:cubicBezTo>
                  <a:close/>
                  <a:moveTo>
                    <a:pt x="151" y="95"/>
                  </a:moveTo>
                  <a:cubicBezTo>
                    <a:pt x="151" y="54"/>
                    <a:pt x="127" y="33"/>
                    <a:pt x="7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74" y="162"/>
                    <a:pt x="74" y="162"/>
                    <a:pt x="74" y="162"/>
                  </a:cubicBezTo>
                  <a:cubicBezTo>
                    <a:pt x="99" y="162"/>
                    <a:pt x="118" y="156"/>
                    <a:pt x="131" y="144"/>
                  </a:cubicBezTo>
                  <a:cubicBezTo>
                    <a:pt x="144" y="133"/>
                    <a:pt x="151" y="117"/>
                    <a:pt x="15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" name="Freeform 24"/>
            <p:cNvSpPr>
              <a:spLocks noEditPoints="1"/>
            </p:cNvSpPr>
            <p:nvPr userDrawn="1"/>
          </p:nvSpPr>
          <p:spPr bwMode="auto">
            <a:xfrm>
              <a:off x="1923" y="1756"/>
              <a:ext cx="411" cy="556"/>
            </a:xfrm>
            <a:custGeom>
              <a:avLst/>
              <a:gdLst>
                <a:gd name="T0" fmla="*/ 174 w 174"/>
                <a:gd name="T1" fmla="*/ 230 h 235"/>
                <a:gd name="T2" fmla="*/ 139 w 174"/>
                <a:gd name="T3" fmla="*/ 230 h 235"/>
                <a:gd name="T4" fmla="*/ 139 w 174"/>
                <a:gd name="T5" fmla="*/ 195 h 235"/>
                <a:gd name="T6" fmla="*/ 138 w 174"/>
                <a:gd name="T7" fmla="*/ 195 h 235"/>
                <a:gd name="T8" fmla="*/ 70 w 174"/>
                <a:gd name="T9" fmla="*/ 235 h 235"/>
                <a:gd name="T10" fmla="*/ 19 w 174"/>
                <a:gd name="T11" fmla="*/ 218 h 235"/>
                <a:gd name="T12" fmla="*/ 0 w 174"/>
                <a:gd name="T13" fmla="*/ 170 h 235"/>
                <a:gd name="T14" fmla="*/ 73 w 174"/>
                <a:gd name="T15" fmla="*/ 97 h 235"/>
                <a:gd name="T16" fmla="*/ 139 w 174"/>
                <a:gd name="T17" fmla="*/ 87 h 235"/>
                <a:gd name="T18" fmla="*/ 93 w 174"/>
                <a:gd name="T19" fmla="*/ 31 h 235"/>
                <a:gd name="T20" fmla="*/ 21 w 174"/>
                <a:gd name="T21" fmla="*/ 58 h 235"/>
                <a:gd name="T22" fmla="*/ 21 w 174"/>
                <a:gd name="T23" fmla="*/ 21 h 235"/>
                <a:gd name="T24" fmla="*/ 55 w 174"/>
                <a:gd name="T25" fmla="*/ 7 h 235"/>
                <a:gd name="T26" fmla="*/ 96 w 174"/>
                <a:gd name="T27" fmla="*/ 0 h 235"/>
                <a:gd name="T28" fmla="*/ 174 w 174"/>
                <a:gd name="T29" fmla="*/ 84 h 235"/>
                <a:gd name="T30" fmla="*/ 174 w 174"/>
                <a:gd name="T31" fmla="*/ 230 h 235"/>
                <a:gd name="T32" fmla="*/ 139 w 174"/>
                <a:gd name="T33" fmla="*/ 116 h 235"/>
                <a:gd name="T34" fmla="*/ 85 w 174"/>
                <a:gd name="T35" fmla="*/ 124 h 235"/>
                <a:gd name="T36" fmla="*/ 47 w 174"/>
                <a:gd name="T37" fmla="*/ 137 h 235"/>
                <a:gd name="T38" fmla="*/ 36 w 174"/>
                <a:gd name="T39" fmla="*/ 167 h 235"/>
                <a:gd name="T40" fmla="*/ 48 w 174"/>
                <a:gd name="T41" fmla="*/ 194 h 235"/>
                <a:gd name="T42" fmla="*/ 78 w 174"/>
                <a:gd name="T43" fmla="*/ 204 h 235"/>
                <a:gd name="T44" fmla="*/ 122 w 174"/>
                <a:gd name="T45" fmla="*/ 186 h 235"/>
                <a:gd name="T46" fmla="*/ 139 w 174"/>
                <a:gd name="T47" fmla="*/ 139 h 235"/>
                <a:gd name="T48" fmla="*/ 139 w 174"/>
                <a:gd name="T49" fmla="*/ 1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235">
                  <a:moveTo>
                    <a:pt x="174" y="230"/>
                  </a:moveTo>
                  <a:cubicBezTo>
                    <a:pt x="139" y="230"/>
                    <a:pt x="139" y="230"/>
                    <a:pt x="139" y="23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23" y="222"/>
                    <a:pt x="100" y="235"/>
                    <a:pt x="70" y="235"/>
                  </a:cubicBezTo>
                  <a:cubicBezTo>
                    <a:pt x="49" y="235"/>
                    <a:pt x="32" y="229"/>
                    <a:pt x="19" y="218"/>
                  </a:cubicBezTo>
                  <a:cubicBezTo>
                    <a:pt x="6" y="206"/>
                    <a:pt x="0" y="190"/>
                    <a:pt x="0" y="170"/>
                  </a:cubicBezTo>
                  <a:cubicBezTo>
                    <a:pt x="0" y="128"/>
                    <a:pt x="24" y="104"/>
                    <a:pt x="73" y="97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50"/>
                    <a:pt x="124" y="31"/>
                    <a:pt x="93" y="31"/>
                  </a:cubicBezTo>
                  <a:cubicBezTo>
                    <a:pt x="67" y="31"/>
                    <a:pt x="43" y="40"/>
                    <a:pt x="21" y="58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8" y="16"/>
                    <a:pt x="39" y="11"/>
                    <a:pt x="55" y="7"/>
                  </a:cubicBezTo>
                  <a:cubicBezTo>
                    <a:pt x="70" y="2"/>
                    <a:pt x="84" y="0"/>
                    <a:pt x="96" y="0"/>
                  </a:cubicBezTo>
                  <a:cubicBezTo>
                    <a:pt x="148" y="0"/>
                    <a:pt x="174" y="28"/>
                    <a:pt x="174" y="84"/>
                  </a:cubicBezTo>
                  <a:lnTo>
                    <a:pt x="174" y="230"/>
                  </a:lnTo>
                  <a:close/>
                  <a:moveTo>
                    <a:pt x="139" y="116"/>
                  </a:moveTo>
                  <a:cubicBezTo>
                    <a:pt x="85" y="124"/>
                    <a:pt x="85" y="124"/>
                    <a:pt x="85" y="124"/>
                  </a:cubicBezTo>
                  <a:cubicBezTo>
                    <a:pt x="67" y="126"/>
                    <a:pt x="54" y="131"/>
                    <a:pt x="47" y="137"/>
                  </a:cubicBezTo>
                  <a:cubicBezTo>
                    <a:pt x="40" y="143"/>
                    <a:pt x="36" y="153"/>
                    <a:pt x="36" y="167"/>
                  </a:cubicBezTo>
                  <a:cubicBezTo>
                    <a:pt x="36" y="178"/>
                    <a:pt x="40" y="187"/>
                    <a:pt x="48" y="194"/>
                  </a:cubicBezTo>
                  <a:cubicBezTo>
                    <a:pt x="56" y="201"/>
                    <a:pt x="66" y="204"/>
                    <a:pt x="78" y="204"/>
                  </a:cubicBezTo>
                  <a:cubicBezTo>
                    <a:pt x="96" y="204"/>
                    <a:pt x="110" y="198"/>
                    <a:pt x="122" y="186"/>
                  </a:cubicBezTo>
                  <a:cubicBezTo>
                    <a:pt x="133" y="173"/>
                    <a:pt x="139" y="157"/>
                    <a:pt x="139" y="139"/>
                  </a:cubicBezTo>
                  <a:lnTo>
                    <a:pt x="13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2493" y="1758"/>
              <a:ext cx="272" cy="542"/>
            </a:xfrm>
            <a:custGeom>
              <a:avLst/>
              <a:gdLst>
                <a:gd name="T0" fmla="*/ 115 w 115"/>
                <a:gd name="T1" fmla="*/ 41 h 229"/>
                <a:gd name="T2" fmla="*/ 88 w 115"/>
                <a:gd name="T3" fmla="*/ 33 h 229"/>
                <a:gd name="T4" fmla="*/ 50 w 115"/>
                <a:gd name="T5" fmla="*/ 56 h 229"/>
                <a:gd name="T6" fmla="*/ 35 w 115"/>
                <a:gd name="T7" fmla="*/ 114 h 229"/>
                <a:gd name="T8" fmla="*/ 35 w 115"/>
                <a:gd name="T9" fmla="*/ 229 h 229"/>
                <a:gd name="T10" fmla="*/ 0 w 115"/>
                <a:gd name="T11" fmla="*/ 229 h 229"/>
                <a:gd name="T12" fmla="*/ 0 w 115"/>
                <a:gd name="T13" fmla="*/ 4 h 229"/>
                <a:gd name="T14" fmla="*/ 35 w 115"/>
                <a:gd name="T15" fmla="*/ 4 h 229"/>
                <a:gd name="T16" fmla="*/ 35 w 115"/>
                <a:gd name="T17" fmla="*/ 51 h 229"/>
                <a:gd name="T18" fmla="*/ 36 w 115"/>
                <a:gd name="T19" fmla="*/ 51 h 229"/>
                <a:gd name="T20" fmla="*/ 59 w 115"/>
                <a:gd name="T21" fmla="*/ 14 h 229"/>
                <a:gd name="T22" fmla="*/ 94 w 115"/>
                <a:gd name="T23" fmla="*/ 0 h 229"/>
                <a:gd name="T24" fmla="*/ 115 w 115"/>
                <a:gd name="T25" fmla="*/ 3 h 229"/>
                <a:gd name="T26" fmla="*/ 115 w 115"/>
                <a:gd name="T27" fmla="*/ 4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229">
                  <a:moveTo>
                    <a:pt x="115" y="41"/>
                  </a:moveTo>
                  <a:cubicBezTo>
                    <a:pt x="108" y="36"/>
                    <a:pt x="99" y="33"/>
                    <a:pt x="88" y="33"/>
                  </a:cubicBezTo>
                  <a:cubicBezTo>
                    <a:pt x="72" y="33"/>
                    <a:pt x="59" y="41"/>
                    <a:pt x="50" y="56"/>
                  </a:cubicBezTo>
                  <a:cubicBezTo>
                    <a:pt x="40" y="71"/>
                    <a:pt x="35" y="90"/>
                    <a:pt x="35" y="11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41" y="35"/>
                    <a:pt x="48" y="23"/>
                    <a:pt x="59" y="14"/>
                  </a:cubicBezTo>
                  <a:cubicBezTo>
                    <a:pt x="69" y="5"/>
                    <a:pt x="80" y="0"/>
                    <a:pt x="94" y="0"/>
                  </a:cubicBezTo>
                  <a:cubicBezTo>
                    <a:pt x="103" y="0"/>
                    <a:pt x="110" y="1"/>
                    <a:pt x="115" y="3"/>
                  </a:cubicBezTo>
                  <a:lnTo>
                    <a:pt x="11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2824" y="1612"/>
              <a:ext cx="303" cy="700"/>
            </a:xfrm>
            <a:custGeom>
              <a:avLst/>
              <a:gdLst>
                <a:gd name="T0" fmla="*/ 128 w 128"/>
                <a:gd name="T1" fmla="*/ 288 h 296"/>
                <a:gd name="T2" fmla="*/ 95 w 128"/>
                <a:gd name="T3" fmla="*/ 296 h 296"/>
                <a:gd name="T4" fmla="*/ 37 w 128"/>
                <a:gd name="T5" fmla="*/ 230 h 296"/>
                <a:gd name="T6" fmla="*/ 37 w 128"/>
                <a:gd name="T7" fmla="*/ 97 h 296"/>
                <a:gd name="T8" fmla="*/ 0 w 128"/>
                <a:gd name="T9" fmla="*/ 97 h 296"/>
                <a:gd name="T10" fmla="*/ 0 w 128"/>
                <a:gd name="T11" fmla="*/ 66 h 296"/>
                <a:gd name="T12" fmla="*/ 37 w 128"/>
                <a:gd name="T13" fmla="*/ 66 h 296"/>
                <a:gd name="T14" fmla="*/ 37 w 128"/>
                <a:gd name="T15" fmla="*/ 12 h 296"/>
                <a:gd name="T16" fmla="*/ 73 w 128"/>
                <a:gd name="T17" fmla="*/ 0 h 296"/>
                <a:gd name="T18" fmla="*/ 73 w 128"/>
                <a:gd name="T19" fmla="*/ 66 h 296"/>
                <a:gd name="T20" fmla="*/ 128 w 128"/>
                <a:gd name="T21" fmla="*/ 66 h 296"/>
                <a:gd name="T22" fmla="*/ 128 w 128"/>
                <a:gd name="T23" fmla="*/ 97 h 296"/>
                <a:gd name="T24" fmla="*/ 73 w 128"/>
                <a:gd name="T25" fmla="*/ 97 h 296"/>
                <a:gd name="T26" fmla="*/ 73 w 128"/>
                <a:gd name="T27" fmla="*/ 223 h 296"/>
                <a:gd name="T28" fmla="*/ 80 w 128"/>
                <a:gd name="T29" fmla="*/ 256 h 296"/>
                <a:gd name="T30" fmla="*/ 106 w 128"/>
                <a:gd name="T31" fmla="*/ 265 h 296"/>
                <a:gd name="T32" fmla="*/ 128 w 128"/>
                <a:gd name="T33" fmla="*/ 258 h 296"/>
                <a:gd name="T34" fmla="*/ 128 w 128"/>
                <a:gd name="T35" fmla="*/ 2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96">
                  <a:moveTo>
                    <a:pt x="128" y="288"/>
                  </a:moveTo>
                  <a:cubicBezTo>
                    <a:pt x="120" y="293"/>
                    <a:pt x="109" y="296"/>
                    <a:pt x="95" y="296"/>
                  </a:cubicBezTo>
                  <a:cubicBezTo>
                    <a:pt x="57" y="296"/>
                    <a:pt x="37" y="274"/>
                    <a:pt x="37" y="230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238"/>
                    <a:pt x="75" y="249"/>
                    <a:pt x="80" y="256"/>
                  </a:cubicBezTo>
                  <a:cubicBezTo>
                    <a:pt x="85" y="262"/>
                    <a:pt x="94" y="265"/>
                    <a:pt x="106" y="265"/>
                  </a:cubicBezTo>
                  <a:cubicBezTo>
                    <a:pt x="114" y="265"/>
                    <a:pt x="122" y="263"/>
                    <a:pt x="128" y="258"/>
                  </a:cubicBezTo>
                  <a:lnTo>
                    <a:pt x="128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3240" y="1756"/>
              <a:ext cx="433" cy="544"/>
            </a:xfrm>
            <a:custGeom>
              <a:avLst/>
              <a:gdLst>
                <a:gd name="T0" fmla="*/ 183 w 183"/>
                <a:gd name="T1" fmla="*/ 230 h 230"/>
                <a:gd name="T2" fmla="*/ 147 w 183"/>
                <a:gd name="T3" fmla="*/ 230 h 230"/>
                <a:gd name="T4" fmla="*/ 147 w 183"/>
                <a:gd name="T5" fmla="*/ 102 h 230"/>
                <a:gd name="T6" fmla="*/ 96 w 183"/>
                <a:gd name="T7" fmla="*/ 31 h 230"/>
                <a:gd name="T8" fmla="*/ 52 w 183"/>
                <a:gd name="T9" fmla="*/ 51 h 230"/>
                <a:gd name="T10" fmla="*/ 35 w 183"/>
                <a:gd name="T11" fmla="*/ 102 h 230"/>
                <a:gd name="T12" fmla="*/ 35 w 183"/>
                <a:gd name="T13" fmla="*/ 230 h 230"/>
                <a:gd name="T14" fmla="*/ 0 w 183"/>
                <a:gd name="T15" fmla="*/ 230 h 230"/>
                <a:gd name="T16" fmla="*/ 0 w 183"/>
                <a:gd name="T17" fmla="*/ 5 h 230"/>
                <a:gd name="T18" fmla="*/ 35 w 183"/>
                <a:gd name="T19" fmla="*/ 5 h 230"/>
                <a:gd name="T20" fmla="*/ 35 w 183"/>
                <a:gd name="T21" fmla="*/ 43 h 230"/>
                <a:gd name="T22" fmla="*/ 36 w 183"/>
                <a:gd name="T23" fmla="*/ 43 h 230"/>
                <a:gd name="T24" fmla="*/ 108 w 183"/>
                <a:gd name="T25" fmla="*/ 0 h 230"/>
                <a:gd name="T26" fmla="*/ 164 w 183"/>
                <a:gd name="T27" fmla="*/ 24 h 230"/>
                <a:gd name="T28" fmla="*/ 183 w 183"/>
                <a:gd name="T29" fmla="*/ 92 h 230"/>
                <a:gd name="T30" fmla="*/ 183 w 183"/>
                <a:gd name="T3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230">
                  <a:moveTo>
                    <a:pt x="183" y="230"/>
                  </a:moveTo>
                  <a:cubicBezTo>
                    <a:pt x="147" y="230"/>
                    <a:pt x="147" y="230"/>
                    <a:pt x="147" y="230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7" y="54"/>
                    <a:pt x="130" y="31"/>
                    <a:pt x="96" y="31"/>
                  </a:cubicBezTo>
                  <a:cubicBezTo>
                    <a:pt x="79" y="31"/>
                    <a:pt x="64" y="37"/>
                    <a:pt x="52" y="51"/>
                  </a:cubicBezTo>
                  <a:cubicBezTo>
                    <a:pt x="41" y="64"/>
                    <a:pt x="35" y="81"/>
                    <a:pt x="35" y="102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52" y="14"/>
                    <a:pt x="76" y="0"/>
                    <a:pt x="108" y="0"/>
                  </a:cubicBezTo>
                  <a:cubicBezTo>
                    <a:pt x="132" y="0"/>
                    <a:pt x="151" y="8"/>
                    <a:pt x="164" y="24"/>
                  </a:cubicBezTo>
                  <a:cubicBezTo>
                    <a:pt x="176" y="40"/>
                    <a:pt x="183" y="63"/>
                    <a:pt x="183" y="92"/>
                  </a:cubicBezTo>
                  <a:lnTo>
                    <a:pt x="183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" name="Freeform 28"/>
            <p:cNvSpPr>
              <a:spLocks noEditPoints="1"/>
            </p:cNvSpPr>
            <p:nvPr userDrawn="1"/>
          </p:nvSpPr>
          <p:spPr bwMode="auto">
            <a:xfrm>
              <a:off x="3789" y="1756"/>
              <a:ext cx="457" cy="556"/>
            </a:xfrm>
            <a:custGeom>
              <a:avLst/>
              <a:gdLst>
                <a:gd name="T0" fmla="*/ 193 w 193"/>
                <a:gd name="T1" fmla="*/ 126 h 235"/>
                <a:gd name="T2" fmla="*/ 37 w 193"/>
                <a:gd name="T3" fmla="*/ 126 h 235"/>
                <a:gd name="T4" fmla="*/ 57 w 193"/>
                <a:gd name="T5" fmla="*/ 184 h 235"/>
                <a:gd name="T6" fmla="*/ 109 w 193"/>
                <a:gd name="T7" fmla="*/ 204 h 235"/>
                <a:gd name="T8" fmla="*/ 177 w 193"/>
                <a:gd name="T9" fmla="*/ 180 h 235"/>
                <a:gd name="T10" fmla="*/ 177 w 193"/>
                <a:gd name="T11" fmla="*/ 213 h 235"/>
                <a:gd name="T12" fmla="*/ 101 w 193"/>
                <a:gd name="T13" fmla="*/ 235 h 235"/>
                <a:gd name="T14" fmla="*/ 27 w 193"/>
                <a:gd name="T15" fmla="*/ 204 h 235"/>
                <a:gd name="T16" fmla="*/ 0 w 193"/>
                <a:gd name="T17" fmla="*/ 118 h 235"/>
                <a:gd name="T18" fmla="*/ 14 w 193"/>
                <a:gd name="T19" fmla="*/ 58 h 235"/>
                <a:gd name="T20" fmla="*/ 50 w 193"/>
                <a:gd name="T21" fmla="*/ 15 h 235"/>
                <a:gd name="T22" fmla="*/ 102 w 193"/>
                <a:gd name="T23" fmla="*/ 0 h 235"/>
                <a:gd name="T24" fmla="*/ 169 w 193"/>
                <a:gd name="T25" fmla="*/ 28 h 235"/>
                <a:gd name="T26" fmla="*/ 193 w 193"/>
                <a:gd name="T27" fmla="*/ 108 h 235"/>
                <a:gd name="T28" fmla="*/ 193 w 193"/>
                <a:gd name="T29" fmla="*/ 126 h 235"/>
                <a:gd name="T30" fmla="*/ 157 w 193"/>
                <a:gd name="T31" fmla="*/ 96 h 235"/>
                <a:gd name="T32" fmla="*/ 142 w 193"/>
                <a:gd name="T33" fmla="*/ 48 h 235"/>
                <a:gd name="T34" fmla="*/ 102 w 193"/>
                <a:gd name="T35" fmla="*/ 31 h 235"/>
                <a:gd name="T36" fmla="*/ 60 w 193"/>
                <a:gd name="T37" fmla="*/ 49 h 235"/>
                <a:gd name="T38" fmla="*/ 38 w 193"/>
                <a:gd name="T39" fmla="*/ 96 h 235"/>
                <a:gd name="T40" fmla="*/ 157 w 193"/>
                <a:gd name="T41" fmla="*/ 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235">
                  <a:moveTo>
                    <a:pt x="193" y="126"/>
                  </a:moveTo>
                  <a:cubicBezTo>
                    <a:pt x="37" y="126"/>
                    <a:pt x="37" y="126"/>
                    <a:pt x="37" y="126"/>
                  </a:cubicBezTo>
                  <a:cubicBezTo>
                    <a:pt x="38" y="152"/>
                    <a:pt x="44" y="171"/>
                    <a:pt x="57" y="184"/>
                  </a:cubicBezTo>
                  <a:cubicBezTo>
                    <a:pt x="69" y="198"/>
                    <a:pt x="87" y="204"/>
                    <a:pt x="109" y="204"/>
                  </a:cubicBezTo>
                  <a:cubicBezTo>
                    <a:pt x="134" y="204"/>
                    <a:pt x="157" y="196"/>
                    <a:pt x="177" y="180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58" y="228"/>
                    <a:pt x="133" y="235"/>
                    <a:pt x="101" y="235"/>
                  </a:cubicBezTo>
                  <a:cubicBezTo>
                    <a:pt x="69" y="235"/>
                    <a:pt x="45" y="225"/>
                    <a:pt x="27" y="204"/>
                  </a:cubicBezTo>
                  <a:cubicBezTo>
                    <a:pt x="9" y="183"/>
                    <a:pt x="0" y="155"/>
                    <a:pt x="0" y="118"/>
                  </a:cubicBezTo>
                  <a:cubicBezTo>
                    <a:pt x="0" y="96"/>
                    <a:pt x="5" y="76"/>
                    <a:pt x="14" y="58"/>
                  </a:cubicBezTo>
                  <a:cubicBezTo>
                    <a:pt x="23" y="39"/>
                    <a:pt x="35" y="25"/>
                    <a:pt x="50" y="15"/>
                  </a:cubicBezTo>
                  <a:cubicBezTo>
                    <a:pt x="66" y="5"/>
                    <a:pt x="83" y="0"/>
                    <a:pt x="102" y="0"/>
                  </a:cubicBezTo>
                  <a:cubicBezTo>
                    <a:pt x="131" y="0"/>
                    <a:pt x="153" y="9"/>
                    <a:pt x="169" y="28"/>
                  </a:cubicBezTo>
                  <a:cubicBezTo>
                    <a:pt x="185" y="47"/>
                    <a:pt x="193" y="74"/>
                    <a:pt x="193" y="108"/>
                  </a:cubicBezTo>
                  <a:lnTo>
                    <a:pt x="193" y="126"/>
                  </a:lnTo>
                  <a:close/>
                  <a:moveTo>
                    <a:pt x="157" y="96"/>
                  </a:moveTo>
                  <a:cubicBezTo>
                    <a:pt x="156" y="75"/>
                    <a:pt x="152" y="59"/>
                    <a:pt x="142" y="48"/>
                  </a:cubicBezTo>
                  <a:cubicBezTo>
                    <a:pt x="132" y="36"/>
                    <a:pt x="119" y="31"/>
                    <a:pt x="102" y="31"/>
                  </a:cubicBezTo>
                  <a:cubicBezTo>
                    <a:pt x="85" y="31"/>
                    <a:pt x="71" y="37"/>
                    <a:pt x="60" y="49"/>
                  </a:cubicBezTo>
                  <a:cubicBezTo>
                    <a:pt x="48" y="60"/>
                    <a:pt x="41" y="76"/>
                    <a:pt x="38" y="96"/>
                  </a:cubicBezTo>
                  <a:lnTo>
                    <a:pt x="157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4369" y="1758"/>
              <a:ext cx="272" cy="542"/>
            </a:xfrm>
            <a:custGeom>
              <a:avLst/>
              <a:gdLst>
                <a:gd name="T0" fmla="*/ 115 w 115"/>
                <a:gd name="T1" fmla="*/ 41 h 229"/>
                <a:gd name="T2" fmla="*/ 88 w 115"/>
                <a:gd name="T3" fmla="*/ 33 h 229"/>
                <a:gd name="T4" fmla="*/ 50 w 115"/>
                <a:gd name="T5" fmla="*/ 56 h 229"/>
                <a:gd name="T6" fmla="*/ 35 w 115"/>
                <a:gd name="T7" fmla="*/ 114 h 229"/>
                <a:gd name="T8" fmla="*/ 35 w 115"/>
                <a:gd name="T9" fmla="*/ 229 h 229"/>
                <a:gd name="T10" fmla="*/ 0 w 115"/>
                <a:gd name="T11" fmla="*/ 229 h 229"/>
                <a:gd name="T12" fmla="*/ 0 w 115"/>
                <a:gd name="T13" fmla="*/ 4 h 229"/>
                <a:gd name="T14" fmla="*/ 35 w 115"/>
                <a:gd name="T15" fmla="*/ 4 h 229"/>
                <a:gd name="T16" fmla="*/ 35 w 115"/>
                <a:gd name="T17" fmla="*/ 51 h 229"/>
                <a:gd name="T18" fmla="*/ 36 w 115"/>
                <a:gd name="T19" fmla="*/ 51 h 229"/>
                <a:gd name="T20" fmla="*/ 58 w 115"/>
                <a:gd name="T21" fmla="*/ 14 h 229"/>
                <a:gd name="T22" fmla="*/ 94 w 115"/>
                <a:gd name="T23" fmla="*/ 0 h 229"/>
                <a:gd name="T24" fmla="*/ 115 w 115"/>
                <a:gd name="T25" fmla="*/ 3 h 229"/>
                <a:gd name="T26" fmla="*/ 115 w 115"/>
                <a:gd name="T27" fmla="*/ 4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229">
                  <a:moveTo>
                    <a:pt x="115" y="41"/>
                  </a:moveTo>
                  <a:cubicBezTo>
                    <a:pt x="108" y="36"/>
                    <a:pt x="99" y="33"/>
                    <a:pt x="88" y="33"/>
                  </a:cubicBezTo>
                  <a:cubicBezTo>
                    <a:pt x="72" y="33"/>
                    <a:pt x="59" y="41"/>
                    <a:pt x="50" y="56"/>
                  </a:cubicBezTo>
                  <a:cubicBezTo>
                    <a:pt x="40" y="71"/>
                    <a:pt x="35" y="90"/>
                    <a:pt x="35" y="11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41" y="35"/>
                    <a:pt x="48" y="23"/>
                    <a:pt x="58" y="14"/>
                  </a:cubicBezTo>
                  <a:cubicBezTo>
                    <a:pt x="69" y="5"/>
                    <a:pt x="80" y="0"/>
                    <a:pt x="94" y="0"/>
                  </a:cubicBezTo>
                  <a:cubicBezTo>
                    <a:pt x="103" y="0"/>
                    <a:pt x="110" y="1"/>
                    <a:pt x="115" y="3"/>
                  </a:cubicBezTo>
                  <a:lnTo>
                    <a:pt x="115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" name="Freeform 30"/>
            <p:cNvSpPr>
              <a:spLocks/>
            </p:cNvSpPr>
            <p:nvPr userDrawn="1"/>
          </p:nvSpPr>
          <p:spPr bwMode="auto">
            <a:xfrm>
              <a:off x="1379" y="2666"/>
              <a:ext cx="544" cy="769"/>
            </a:xfrm>
            <a:custGeom>
              <a:avLst/>
              <a:gdLst>
                <a:gd name="T0" fmla="*/ 230 w 230"/>
                <a:gd name="T1" fmla="*/ 307 h 325"/>
                <a:gd name="T2" fmla="*/ 145 w 230"/>
                <a:gd name="T3" fmla="*/ 325 h 325"/>
                <a:gd name="T4" fmla="*/ 69 w 230"/>
                <a:gd name="T5" fmla="*/ 306 h 325"/>
                <a:gd name="T6" fmla="*/ 17 w 230"/>
                <a:gd name="T7" fmla="*/ 250 h 325"/>
                <a:gd name="T8" fmla="*/ 0 w 230"/>
                <a:gd name="T9" fmla="*/ 169 h 325"/>
                <a:gd name="T10" fmla="*/ 20 w 230"/>
                <a:gd name="T11" fmla="*/ 82 h 325"/>
                <a:gd name="T12" fmla="*/ 76 w 230"/>
                <a:gd name="T13" fmla="*/ 22 h 325"/>
                <a:gd name="T14" fmla="*/ 157 w 230"/>
                <a:gd name="T15" fmla="*/ 0 h 325"/>
                <a:gd name="T16" fmla="*/ 230 w 230"/>
                <a:gd name="T17" fmla="*/ 13 h 325"/>
                <a:gd name="T18" fmla="*/ 230 w 230"/>
                <a:gd name="T19" fmla="*/ 52 h 325"/>
                <a:gd name="T20" fmla="*/ 157 w 230"/>
                <a:gd name="T21" fmla="*/ 33 h 325"/>
                <a:gd name="T22" fmla="*/ 95 w 230"/>
                <a:gd name="T23" fmla="*/ 50 h 325"/>
                <a:gd name="T24" fmla="*/ 52 w 230"/>
                <a:gd name="T25" fmla="*/ 97 h 325"/>
                <a:gd name="T26" fmla="*/ 37 w 230"/>
                <a:gd name="T27" fmla="*/ 166 h 325"/>
                <a:gd name="T28" fmla="*/ 51 w 230"/>
                <a:gd name="T29" fmla="*/ 232 h 325"/>
                <a:gd name="T30" fmla="*/ 91 w 230"/>
                <a:gd name="T31" fmla="*/ 276 h 325"/>
                <a:gd name="T32" fmla="*/ 150 w 230"/>
                <a:gd name="T33" fmla="*/ 292 h 325"/>
                <a:gd name="T34" fmla="*/ 230 w 230"/>
                <a:gd name="T35" fmla="*/ 271 h 325"/>
                <a:gd name="T36" fmla="*/ 230 w 230"/>
                <a:gd name="T37" fmla="*/ 30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325">
                  <a:moveTo>
                    <a:pt x="230" y="307"/>
                  </a:moveTo>
                  <a:cubicBezTo>
                    <a:pt x="207" y="319"/>
                    <a:pt x="179" y="325"/>
                    <a:pt x="145" y="325"/>
                  </a:cubicBezTo>
                  <a:cubicBezTo>
                    <a:pt x="116" y="325"/>
                    <a:pt x="91" y="319"/>
                    <a:pt x="69" y="306"/>
                  </a:cubicBezTo>
                  <a:cubicBezTo>
                    <a:pt x="47" y="293"/>
                    <a:pt x="29" y="274"/>
                    <a:pt x="17" y="250"/>
                  </a:cubicBezTo>
                  <a:cubicBezTo>
                    <a:pt x="6" y="226"/>
                    <a:pt x="0" y="199"/>
                    <a:pt x="0" y="169"/>
                  </a:cubicBezTo>
                  <a:cubicBezTo>
                    <a:pt x="0" y="137"/>
                    <a:pt x="6" y="108"/>
                    <a:pt x="20" y="82"/>
                  </a:cubicBezTo>
                  <a:cubicBezTo>
                    <a:pt x="33" y="56"/>
                    <a:pt x="52" y="36"/>
                    <a:pt x="76" y="22"/>
                  </a:cubicBezTo>
                  <a:cubicBezTo>
                    <a:pt x="100" y="7"/>
                    <a:pt x="127" y="0"/>
                    <a:pt x="157" y="0"/>
                  </a:cubicBezTo>
                  <a:cubicBezTo>
                    <a:pt x="186" y="0"/>
                    <a:pt x="210" y="5"/>
                    <a:pt x="230" y="13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08" y="40"/>
                    <a:pt x="183" y="33"/>
                    <a:pt x="157" y="33"/>
                  </a:cubicBezTo>
                  <a:cubicBezTo>
                    <a:pt x="133" y="33"/>
                    <a:pt x="113" y="39"/>
                    <a:pt x="95" y="50"/>
                  </a:cubicBezTo>
                  <a:cubicBezTo>
                    <a:pt x="76" y="61"/>
                    <a:pt x="62" y="76"/>
                    <a:pt x="52" y="97"/>
                  </a:cubicBezTo>
                  <a:cubicBezTo>
                    <a:pt x="42" y="117"/>
                    <a:pt x="37" y="140"/>
                    <a:pt x="37" y="166"/>
                  </a:cubicBezTo>
                  <a:cubicBezTo>
                    <a:pt x="37" y="191"/>
                    <a:pt x="42" y="213"/>
                    <a:pt x="51" y="232"/>
                  </a:cubicBezTo>
                  <a:cubicBezTo>
                    <a:pt x="61" y="251"/>
                    <a:pt x="74" y="266"/>
                    <a:pt x="91" y="276"/>
                  </a:cubicBezTo>
                  <a:cubicBezTo>
                    <a:pt x="108" y="287"/>
                    <a:pt x="128" y="292"/>
                    <a:pt x="150" y="292"/>
                  </a:cubicBezTo>
                  <a:cubicBezTo>
                    <a:pt x="181" y="292"/>
                    <a:pt x="207" y="285"/>
                    <a:pt x="230" y="271"/>
                  </a:cubicBezTo>
                  <a:lnTo>
                    <a:pt x="230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" name="Freeform 31"/>
            <p:cNvSpPr>
              <a:spLocks noEditPoints="1"/>
            </p:cNvSpPr>
            <p:nvPr userDrawn="1"/>
          </p:nvSpPr>
          <p:spPr bwMode="auto">
            <a:xfrm>
              <a:off x="2020" y="2879"/>
              <a:ext cx="516" cy="556"/>
            </a:xfrm>
            <a:custGeom>
              <a:avLst/>
              <a:gdLst>
                <a:gd name="T0" fmla="*/ 218 w 218"/>
                <a:gd name="T1" fmla="*/ 117 h 235"/>
                <a:gd name="T2" fmla="*/ 188 w 218"/>
                <a:gd name="T3" fmla="*/ 203 h 235"/>
                <a:gd name="T4" fmla="*/ 108 w 218"/>
                <a:gd name="T5" fmla="*/ 235 h 235"/>
                <a:gd name="T6" fmla="*/ 30 w 218"/>
                <a:gd name="T7" fmla="*/ 203 h 235"/>
                <a:gd name="T8" fmla="*/ 0 w 218"/>
                <a:gd name="T9" fmla="*/ 120 h 235"/>
                <a:gd name="T10" fmla="*/ 30 w 218"/>
                <a:gd name="T11" fmla="*/ 32 h 235"/>
                <a:gd name="T12" fmla="*/ 113 w 218"/>
                <a:gd name="T13" fmla="*/ 0 h 235"/>
                <a:gd name="T14" fmla="*/ 190 w 218"/>
                <a:gd name="T15" fmla="*/ 31 h 235"/>
                <a:gd name="T16" fmla="*/ 218 w 218"/>
                <a:gd name="T17" fmla="*/ 117 h 235"/>
                <a:gd name="T18" fmla="*/ 181 w 218"/>
                <a:gd name="T19" fmla="*/ 118 h 235"/>
                <a:gd name="T20" fmla="*/ 163 w 218"/>
                <a:gd name="T21" fmla="*/ 53 h 235"/>
                <a:gd name="T22" fmla="*/ 110 w 218"/>
                <a:gd name="T23" fmla="*/ 31 h 235"/>
                <a:gd name="T24" fmla="*/ 56 w 218"/>
                <a:gd name="T25" fmla="*/ 54 h 235"/>
                <a:gd name="T26" fmla="*/ 37 w 218"/>
                <a:gd name="T27" fmla="*/ 119 h 235"/>
                <a:gd name="T28" fmla="*/ 57 w 218"/>
                <a:gd name="T29" fmla="*/ 182 h 235"/>
                <a:gd name="T30" fmla="*/ 110 w 218"/>
                <a:gd name="T31" fmla="*/ 204 h 235"/>
                <a:gd name="T32" fmla="*/ 163 w 218"/>
                <a:gd name="T33" fmla="*/ 182 h 235"/>
                <a:gd name="T34" fmla="*/ 181 w 218"/>
                <a:gd name="T35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35">
                  <a:moveTo>
                    <a:pt x="218" y="117"/>
                  </a:moveTo>
                  <a:cubicBezTo>
                    <a:pt x="218" y="152"/>
                    <a:pt x="208" y="181"/>
                    <a:pt x="188" y="203"/>
                  </a:cubicBezTo>
                  <a:cubicBezTo>
                    <a:pt x="168" y="224"/>
                    <a:pt x="141" y="235"/>
                    <a:pt x="108" y="235"/>
                  </a:cubicBezTo>
                  <a:cubicBezTo>
                    <a:pt x="75" y="235"/>
                    <a:pt x="49" y="225"/>
                    <a:pt x="30" y="203"/>
                  </a:cubicBezTo>
                  <a:cubicBezTo>
                    <a:pt x="10" y="182"/>
                    <a:pt x="0" y="155"/>
                    <a:pt x="0" y="120"/>
                  </a:cubicBezTo>
                  <a:cubicBezTo>
                    <a:pt x="0" y="83"/>
                    <a:pt x="10" y="54"/>
                    <a:pt x="30" y="32"/>
                  </a:cubicBezTo>
                  <a:cubicBezTo>
                    <a:pt x="50" y="11"/>
                    <a:pt x="78" y="0"/>
                    <a:pt x="113" y="0"/>
                  </a:cubicBezTo>
                  <a:cubicBezTo>
                    <a:pt x="146" y="0"/>
                    <a:pt x="171" y="10"/>
                    <a:pt x="190" y="31"/>
                  </a:cubicBezTo>
                  <a:cubicBezTo>
                    <a:pt x="208" y="52"/>
                    <a:pt x="218" y="80"/>
                    <a:pt x="218" y="117"/>
                  </a:cubicBezTo>
                  <a:close/>
                  <a:moveTo>
                    <a:pt x="181" y="118"/>
                  </a:moveTo>
                  <a:cubicBezTo>
                    <a:pt x="181" y="90"/>
                    <a:pt x="175" y="68"/>
                    <a:pt x="163" y="53"/>
                  </a:cubicBezTo>
                  <a:cubicBezTo>
                    <a:pt x="151" y="38"/>
                    <a:pt x="133" y="31"/>
                    <a:pt x="110" y="31"/>
                  </a:cubicBezTo>
                  <a:cubicBezTo>
                    <a:pt x="88" y="31"/>
                    <a:pt x="70" y="38"/>
                    <a:pt x="56" y="54"/>
                  </a:cubicBezTo>
                  <a:cubicBezTo>
                    <a:pt x="43" y="69"/>
                    <a:pt x="37" y="91"/>
                    <a:pt x="37" y="119"/>
                  </a:cubicBezTo>
                  <a:cubicBezTo>
                    <a:pt x="37" y="146"/>
                    <a:pt x="43" y="167"/>
                    <a:pt x="57" y="182"/>
                  </a:cubicBezTo>
                  <a:cubicBezTo>
                    <a:pt x="70" y="197"/>
                    <a:pt x="88" y="204"/>
                    <a:pt x="110" y="204"/>
                  </a:cubicBezTo>
                  <a:cubicBezTo>
                    <a:pt x="133" y="204"/>
                    <a:pt x="151" y="197"/>
                    <a:pt x="163" y="182"/>
                  </a:cubicBezTo>
                  <a:cubicBezTo>
                    <a:pt x="175" y="167"/>
                    <a:pt x="181" y="146"/>
                    <a:pt x="18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2663" y="2879"/>
              <a:ext cx="433" cy="544"/>
            </a:xfrm>
            <a:custGeom>
              <a:avLst/>
              <a:gdLst>
                <a:gd name="T0" fmla="*/ 183 w 183"/>
                <a:gd name="T1" fmla="*/ 230 h 230"/>
                <a:gd name="T2" fmla="*/ 148 w 183"/>
                <a:gd name="T3" fmla="*/ 230 h 230"/>
                <a:gd name="T4" fmla="*/ 148 w 183"/>
                <a:gd name="T5" fmla="*/ 102 h 230"/>
                <a:gd name="T6" fmla="*/ 97 w 183"/>
                <a:gd name="T7" fmla="*/ 31 h 230"/>
                <a:gd name="T8" fmla="*/ 53 w 183"/>
                <a:gd name="T9" fmla="*/ 51 h 230"/>
                <a:gd name="T10" fmla="*/ 36 w 183"/>
                <a:gd name="T11" fmla="*/ 102 h 230"/>
                <a:gd name="T12" fmla="*/ 36 w 183"/>
                <a:gd name="T13" fmla="*/ 230 h 230"/>
                <a:gd name="T14" fmla="*/ 0 w 183"/>
                <a:gd name="T15" fmla="*/ 230 h 230"/>
                <a:gd name="T16" fmla="*/ 0 w 183"/>
                <a:gd name="T17" fmla="*/ 5 h 230"/>
                <a:gd name="T18" fmla="*/ 36 w 183"/>
                <a:gd name="T19" fmla="*/ 5 h 230"/>
                <a:gd name="T20" fmla="*/ 36 w 183"/>
                <a:gd name="T21" fmla="*/ 43 h 230"/>
                <a:gd name="T22" fmla="*/ 37 w 183"/>
                <a:gd name="T23" fmla="*/ 43 h 230"/>
                <a:gd name="T24" fmla="*/ 109 w 183"/>
                <a:gd name="T25" fmla="*/ 0 h 230"/>
                <a:gd name="T26" fmla="*/ 164 w 183"/>
                <a:gd name="T27" fmla="*/ 24 h 230"/>
                <a:gd name="T28" fmla="*/ 183 w 183"/>
                <a:gd name="T29" fmla="*/ 92 h 230"/>
                <a:gd name="T30" fmla="*/ 183 w 183"/>
                <a:gd name="T3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230">
                  <a:moveTo>
                    <a:pt x="183" y="230"/>
                  </a:moveTo>
                  <a:cubicBezTo>
                    <a:pt x="148" y="230"/>
                    <a:pt x="148" y="230"/>
                    <a:pt x="148" y="230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8" y="54"/>
                    <a:pt x="131" y="31"/>
                    <a:pt x="97" y="31"/>
                  </a:cubicBezTo>
                  <a:cubicBezTo>
                    <a:pt x="79" y="31"/>
                    <a:pt x="65" y="37"/>
                    <a:pt x="53" y="51"/>
                  </a:cubicBezTo>
                  <a:cubicBezTo>
                    <a:pt x="42" y="64"/>
                    <a:pt x="36" y="81"/>
                    <a:pt x="36" y="102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53" y="14"/>
                    <a:pt x="77" y="0"/>
                    <a:pt x="109" y="0"/>
                  </a:cubicBezTo>
                  <a:cubicBezTo>
                    <a:pt x="133" y="0"/>
                    <a:pt x="152" y="8"/>
                    <a:pt x="164" y="24"/>
                  </a:cubicBezTo>
                  <a:cubicBezTo>
                    <a:pt x="177" y="40"/>
                    <a:pt x="183" y="63"/>
                    <a:pt x="183" y="92"/>
                  </a:cubicBezTo>
                  <a:lnTo>
                    <a:pt x="183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3198" y="2626"/>
              <a:ext cx="315" cy="797"/>
            </a:xfrm>
            <a:custGeom>
              <a:avLst/>
              <a:gdLst>
                <a:gd name="T0" fmla="*/ 133 w 133"/>
                <a:gd name="T1" fmla="*/ 36 h 337"/>
                <a:gd name="T2" fmla="*/ 110 w 133"/>
                <a:gd name="T3" fmla="*/ 30 h 337"/>
                <a:gd name="T4" fmla="*/ 73 w 133"/>
                <a:gd name="T5" fmla="*/ 78 h 337"/>
                <a:gd name="T6" fmla="*/ 73 w 133"/>
                <a:gd name="T7" fmla="*/ 112 h 337"/>
                <a:gd name="T8" fmla="*/ 124 w 133"/>
                <a:gd name="T9" fmla="*/ 112 h 337"/>
                <a:gd name="T10" fmla="*/ 124 w 133"/>
                <a:gd name="T11" fmla="*/ 143 h 337"/>
                <a:gd name="T12" fmla="*/ 73 w 133"/>
                <a:gd name="T13" fmla="*/ 143 h 337"/>
                <a:gd name="T14" fmla="*/ 73 w 133"/>
                <a:gd name="T15" fmla="*/ 337 h 337"/>
                <a:gd name="T16" fmla="*/ 37 w 133"/>
                <a:gd name="T17" fmla="*/ 337 h 337"/>
                <a:gd name="T18" fmla="*/ 37 w 133"/>
                <a:gd name="T19" fmla="*/ 143 h 337"/>
                <a:gd name="T20" fmla="*/ 0 w 133"/>
                <a:gd name="T21" fmla="*/ 143 h 337"/>
                <a:gd name="T22" fmla="*/ 0 w 133"/>
                <a:gd name="T23" fmla="*/ 112 h 337"/>
                <a:gd name="T24" fmla="*/ 37 w 133"/>
                <a:gd name="T25" fmla="*/ 112 h 337"/>
                <a:gd name="T26" fmla="*/ 37 w 133"/>
                <a:gd name="T27" fmla="*/ 76 h 337"/>
                <a:gd name="T28" fmla="*/ 57 w 133"/>
                <a:gd name="T29" fmla="*/ 21 h 337"/>
                <a:gd name="T30" fmla="*/ 107 w 133"/>
                <a:gd name="T31" fmla="*/ 0 h 337"/>
                <a:gd name="T32" fmla="*/ 133 w 133"/>
                <a:gd name="T33" fmla="*/ 4 h 337"/>
                <a:gd name="T34" fmla="*/ 133 w 133"/>
                <a:gd name="T35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337">
                  <a:moveTo>
                    <a:pt x="133" y="36"/>
                  </a:moveTo>
                  <a:cubicBezTo>
                    <a:pt x="126" y="32"/>
                    <a:pt x="118" y="30"/>
                    <a:pt x="110" y="30"/>
                  </a:cubicBezTo>
                  <a:cubicBezTo>
                    <a:pt x="85" y="30"/>
                    <a:pt x="73" y="46"/>
                    <a:pt x="73" y="78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73" y="143"/>
                    <a:pt x="73" y="143"/>
                    <a:pt x="73" y="143"/>
                  </a:cubicBezTo>
                  <a:cubicBezTo>
                    <a:pt x="73" y="337"/>
                    <a:pt x="73" y="337"/>
                    <a:pt x="73" y="337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53"/>
                    <a:pt x="44" y="35"/>
                    <a:pt x="57" y="21"/>
                  </a:cubicBezTo>
                  <a:cubicBezTo>
                    <a:pt x="70" y="7"/>
                    <a:pt x="87" y="0"/>
                    <a:pt x="107" y="0"/>
                  </a:cubicBezTo>
                  <a:cubicBezTo>
                    <a:pt x="118" y="0"/>
                    <a:pt x="127" y="1"/>
                    <a:pt x="133" y="4"/>
                  </a:cubicBezTo>
                  <a:lnTo>
                    <a:pt x="13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" name="Freeform 34"/>
            <p:cNvSpPr>
              <a:spLocks noEditPoints="1"/>
            </p:cNvSpPr>
            <p:nvPr userDrawn="1"/>
          </p:nvSpPr>
          <p:spPr bwMode="auto">
            <a:xfrm>
              <a:off x="3541" y="2879"/>
              <a:ext cx="456" cy="556"/>
            </a:xfrm>
            <a:custGeom>
              <a:avLst/>
              <a:gdLst>
                <a:gd name="T0" fmla="*/ 193 w 193"/>
                <a:gd name="T1" fmla="*/ 126 h 235"/>
                <a:gd name="T2" fmla="*/ 37 w 193"/>
                <a:gd name="T3" fmla="*/ 126 h 235"/>
                <a:gd name="T4" fmla="*/ 57 w 193"/>
                <a:gd name="T5" fmla="*/ 184 h 235"/>
                <a:gd name="T6" fmla="*/ 109 w 193"/>
                <a:gd name="T7" fmla="*/ 204 h 235"/>
                <a:gd name="T8" fmla="*/ 177 w 193"/>
                <a:gd name="T9" fmla="*/ 180 h 235"/>
                <a:gd name="T10" fmla="*/ 177 w 193"/>
                <a:gd name="T11" fmla="*/ 213 h 235"/>
                <a:gd name="T12" fmla="*/ 101 w 193"/>
                <a:gd name="T13" fmla="*/ 235 h 235"/>
                <a:gd name="T14" fmla="*/ 27 w 193"/>
                <a:gd name="T15" fmla="*/ 204 h 235"/>
                <a:gd name="T16" fmla="*/ 0 w 193"/>
                <a:gd name="T17" fmla="*/ 118 h 235"/>
                <a:gd name="T18" fmla="*/ 14 w 193"/>
                <a:gd name="T19" fmla="*/ 58 h 235"/>
                <a:gd name="T20" fmla="*/ 50 w 193"/>
                <a:gd name="T21" fmla="*/ 15 h 235"/>
                <a:gd name="T22" fmla="*/ 102 w 193"/>
                <a:gd name="T23" fmla="*/ 0 h 235"/>
                <a:gd name="T24" fmla="*/ 169 w 193"/>
                <a:gd name="T25" fmla="*/ 28 h 235"/>
                <a:gd name="T26" fmla="*/ 193 w 193"/>
                <a:gd name="T27" fmla="*/ 108 h 235"/>
                <a:gd name="T28" fmla="*/ 193 w 193"/>
                <a:gd name="T29" fmla="*/ 126 h 235"/>
                <a:gd name="T30" fmla="*/ 157 w 193"/>
                <a:gd name="T31" fmla="*/ 96 h 235"/>
                <a:gd name="T32" fmla="*/ 142 w 193"/>
                <a:gd name="T33" fmla="*/ 48 h 235"/>
                <a:gd name="T34" fmla="*/ 101 w 193"/>
                <a:gd name="T35" fmla="*/ 31 h 235"/>
                <a:gd name="T36" fmla="*/ 59 w 193"/>
                <a:gd name="T37" fmla="*/ 49 h 235"/>
                <a:gd name="T38" fmla="*/ 37 w 193"/>
                <a:gd name="T39" fmla="*/ 96 h 235"/>
                <a:gd name="T40" fmla="*/ 157 w 193"/>
                <a:gd name="T41" fmla="*/ 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235">
                  <a:moveTo>
                    <a:pt x="193" y="126"/>
                  </a:moveTo>
                  <a:cubicBezTo>
                    <a:pt x="37" y="126"/>
                    <a:pt x="37" y="126"/>
                    <a:pt x="37" y="126"/>
                  </a:cubicBezTo>
                  <a:cubicBezTo>
                    <a:pt x="38" y="152"/>
                    <a:pt x="44" y="171"/>
                    <a:pt x="57" y="184"/>
                  </a:cubicBezTo>
                  <a:cubicBezTo>
                    <a:pt x="69" y="198"/>
                    <a:pt x="87" y="204"/>
                    <a:pt x="109" y="204"/>
                  </a:cubicBezTo>
                  <a:cubicBezTo>
                    <a:pt x="134" y="204"/>
                    <a:pt x="157" y="196"/>
                    <a:pt x="177" y="180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58" y="228"/>
                    <a:pt x="132" y="235"/>
                    <a:pt x="101" y="235"/>
                  </a:cubicBezTo>
                  <a:cubicBezTo>
                    <a:pt x="69" y="235"/>
                    <a:pt x="45" y="225"/>
                    <a:pt x="27" y="204"/>
                  </a:cubicBezTo>
                  <a:cubicBezTo>
                    <a:pt x="9" y="183"/>
                    <a:pt x="0" y="155"/>
                    <a:pt x="0" y="118"/>
                  </a:cubicBezTo>
                  <a:cubicBezTo>
                    <a:pt x="0" y="96"/>
                    <a:pt x="5" y="76"/>
                    <a:pt x="14" y="58"/>
                  </a:cubicBezTo>
                  <a:cubicBezTo>
                    <a:pt x="22" y="39"/>
                    <a:pt x="35" y="25"/>
                    <a:pt x="50" y="15"/>
                  </a:cubicBezTo>
                  <a:cubicBezTo>
                    <a:pt x="66" y="5"/>
                    <a:pt x="83" y="0"/>
                    <a:pt x="102" y="0"/>
                  </a:cubicBezTo>
                  <a:cubicBezTo>
                    <a:pt x="130" y="0"/>
                    <a:pt x="153" y="9"/>
                    <a:pt x="169" y="28"/>
                  </a:cubicBezTo>
                  <a:cubicBezTo>
                    <a:pt x="185" y="47"/>
                    <a:pt x="193" y="74"/>
                    <a:pt x="193" y="108"/>
                  </a:cubicBezTo>
                  <a:lnTo>
                    <a:pt x="193" y="126"/>
                  </a:lnTo>
                  <a:close/>
                  <a:moveTo>
                    <a:pt x="157" y="96"/>
                  </a:moveTo>
                  <a:cubicBezTo>
                    <a:pt x="156" y="75"/>
                    <a:pt x="151" y="59"/>
                    <a:pt x="142" y="48"/>
                  </a:cubicBezTo>
                  <a:cubicBezTo>
                    <a:pt x="132" y="36"/>
                    <a:pt x="119" y="31"/>
                    <a:pt x="101" y="31"/>
                  </a:cubicBezTo>
                  <a:cubicBezTo>
                    <a:pt x="85" y="31"/>
                    <a:pt x="71" y="37"/>
                    <a:pt x="59" y="49"/>
                  </a:cubicBezTo>
                  <a:cubicBezTo>
                    <a:pt x="48" y="60"/>
                    <a:pt x="40" y="76"/>
                    <a:pt x="37" y="96"/>
                  </a:cubicBezTo>
                  <a:lnTo>
                    <a:pt x="157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4118" y="2882"/>
              <a:ext cx="274" cy="541"/>
            </a:xfrm>
            <a:custGeom>
              <a:avLst/>
              <a:gdLst>
                <a:gd name="T0" fmla="*/ 116 w 116"/>
                <a:gd name="T1" fmla="*/ 41 h 229"/>
                <a:gd name="T2" fmla="*/ 89 w 116"/>
                <a:gd name="T3" fmla="*/ 33 h 229"/>
                <a:gd name="T4" fmla="*/ 50 w 116"/>
                <a:gd name="T5" fmla="*/ 56 h 229"/>
                <a:gd name="T6" fmla="*/ 36 w 116"/>
                <a:gd name="T7" fmla="*/ 114 h 229"/>
                <a:gd name="T8" fmla="*/ 36 w 116"/>
                <a:gd name="T9" fmla="*/ 229 h 229"/>
                <a:gd name="T10" fmla="*/ 0 w 116"/>
                <a:gd name="T11" fmla="*/ 229 h 229"/>
                <a:gd name="T12" fmla="*/ 0 w 116"/>
                <a:gd name="T13" fmla="*/ 4 h 229"/>
                <a:gd name="T14" fmla="*/ 36 w 116"/>
                <a:gd name="T15" fmla="*/ 4 h 229"/>
                <a:gd name="T16" fmla="*/ 36 w 116"/>
                <a:gd name="T17" fmla="*/ 51 h 229"/>
                <a:gd name="T18" fmla="*/ 37 w 116"/>
                <a:gd name="T19" fmla="*/ 51 h 229"/>
                <a:gd name="T20" fmla="*/ 59 w 116"/>
                <a:gd name="T21" fmla="*/ 14 h 229"/>
                <a:gd name="T22" fmla="*/ 94 w 116"/>
                <a:gd name="T23" fmla="*/ 0 h 229"/>
                <a:gd name="T24" fmla="*/ 116 w 116"/>
                <a:gd name="T25" fmla="*/ 3 h 229"/>
                <a:gd name="T26" fmla="*/ 116 w 116"/>
                <a:gd name="T27" fmla="*/ 4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229">
                  <a:moveTo>
                    <a:pt x="116" y="41"/>
                  </a:moveTo>
                  <a:cubicBezTo>
                    <a:pt x="109" y="36"/>
                    <a:pt x="100" y="33"/>
                    <a:pt x="89" y="33"/>
                  </a:cubicBezTo>
                  <a:cubicBezTo>
                    <a:pt x="73" y="33"/>
                    <a:pt x="60" y="41"/>
                    <a:pt x="50" y="56"/>
                  </a:cubicBezTo>
                  <a:cubicBezTo>
                    <a:pt x="41" y="71"/>
                    <a:pt x="36" y="90"/>
                    <a:pt x="36" y="114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2" y="35"/>
                    <a:pt x="49" y="23"/>
                    <a:pt x="59" y="14"/>
                  </a:cubicBezTo>
                  <a:cubicBezTo>
                    <a:pt x="69" y="5"/>
                    <a:pt x="81" y="0"/>
                    <a:pt x="94" y="0"/>
                  </a:cubicBezTo>
                  <a:cubicBezTo>
                    <a:pt x="104" y="0"/>
                    <a:pt x="111" y="1"/>
                    <a:pt x="116" y="3"/>
                  </a:cubicBezTo>
                  <a:lnTo>
                    <a:pt x="116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428" y="2879"/>
              <a:ext cx="457" cy="556"/>
            </a:xfrm>
            <a:custGeom>
              <a:avLst/>
              <a:gdLst>
                <a:gd name="T0" fmla="*/ 193 w 193"/>
                <a:gd name="T1" fmla="*/ 126 h 235"/>
                <a:gd name="T2" fmla="*/ 37 w 193"/>
                <a:gd name="T3" fmla="*/ 126 h 235"/>
                <a:gd name="T4" fmla="*/ 57 w 193"/>
                <a:gd name="T5" fmla="*/ 184 h 235"/>
                <a:gd name="T6" fmla="*/ 109 w 193"/>
                <a:gd name="T7" fmla="*/ 204 h 235"/>
                <a:gd name="T8" fmla="*/ 177 w 193"/>
                <a:gd name="T9" fmla="*/ 180 h 235"/>
                <a:gd name="T10" fmla="*/ 177 w 193"/>
                <a:gd name="T11" fmla="*/ 213 h 235"/>
                <a:gd name="T12" fmla="*/ 101 w 193"/>
                <a:gd name="T13" fmla="*/ 235 h 235"/>
                <a:gd name="T14" fmla="*/ 27 w 193"/>
                <a:gd name="T15" fmla="*/ 204 h 235"/>
                <a:gd name="T16" fmla="*/ 0 w 193"/>
                <a:gd name="T17" fmla="*/ 118 h 235"/>
                <a:gd name="T18" fmla="*/ 14 w 193"/>
                <a:gd name="T19" fmla="*/ 58 h 235"/>
                <a:gd name="T20" fmla="*/ 50 w 193"/>
                <a:gd name="T21" fmla="*/ 15 h 235"/>
                <a:gd name="T22" fmla="*/ 102 w 193"/>
                <a:gd name="T23" fmla="*/ 0 h 235"/>
                <a:gd name="T24" fmla="*/ 169 w 193"/>
                <a:gd name="T25" fmla="*/ 28 h 235"/>
                <a:gd name="T26" fmla="*/ 193 w 193"/>
                <a:gd name="T27" fmla="*/ 108 h 235"/>
                <a:gd name="T28" fmla="*/ 193 w 193"/>
                <a:gd name="T29" fmla="*/ 126 h 235"/>
                <a:gd name="T30" fmla="*/ 157 w 193"/>
                <a:gd name="T31" fmla="*/ 96 h 235"/>
                <a:gd name="T32" fmla="*/ 142 w 193"/>
                <a:gd name="T33" fmla="*/ 48 h 235"/>
                <a:gd name="T34" fmla="*/ 102 w 193"/>
                <a:gd name="T35" fmla="*/ 31 h 235"/>
                <a:gd name="T36" fmla="*/ 60 w 193"/>
                <a:gd name="T37" fmla="*/ 49 h 235"/>
                <a:gd name="T38" fmla="*/ 38 w 193"/>
                <a:gd name="T39" fmla="*/ 96 h 235"/>
                <a:gd name="T40" fmla="*/ 157 w 193"/>
                <a:gd name="T41" fmla="*/ 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235">
                  <a:moveTo>
                    <a:pt x="193" y="126"/>
                  </a:moveTo>
                  <a:cubicBezTo>
                    <a:pt x="37" y="126"/>
                    <a:pt x="37" y="126"/>
                    <a:pt x="37" y="126"/>
                  </a:cubicBezTo>
                  <a:cubicBezTo>
                    <a:pt x="38" y="152"/>
                    <a:pt x="44" y="171"/>
                    <a:pt x="57" y="184"/>
                  </a:cubicBezTo>
                  <a:cubicBezTo>
                    <a:pt x="69" y="198"/>
                    <a:pt x="87" y="204"/>
                    <a:pt x="109" y="204"/>
                  </a:cubicBezTo>
                  <a:cubicBezTo>
                    <a:pt x="134" y="204"/>
                    <a:pt x="157" y="196"/>
                    <a:pt x="177" y="180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58" y="228"/>
                    <a:pt x="133" y="235"/>
                    <a:pt x="101" y="235"/>
                  </a:cubicBezTo>
                  <a:cubicBezTo>
                    <a:pt x="69" y="235"/>
                    <a:pt x="45" y="225"/>
                    <a:pt x="27" y="204"/>
                  </a:cubicBezTo>
                  <a:cubicBezTo>
                    <a:pt x="9" y="183"/>
                    <a:pt x="0" y="155"/>
                    <a:pt x="0" y="118"/>
                  </a:cubicBezTo>
                  <a:cubicBezTo>
                    <a:pt x="0" y="96"/>
                    <a:pt x="5" y="76"/>
                    <a:pt x="14" y="58"/>
                  </a:cubicBezTo>
                  <a:cubicBezTo>
                    <a:pt x="23" y="39"/>
                    <a:pt x="35" y="25"/>
                    <a:pt x="50" y="15"/>
                  </a:cubicBezTo>
                  <a:cubicBezTo>
                    <a:pt x="66" y="5"/>
                    <a:pt x="83" y="0"/>
                    <a:pt x="102" y="0"/>
                  </a:cubicBezTo>
                  <a:cubicBezTo>
                    <a:pt x="131" y="0"/>
                    <a:pt x="153" y="9"/>
                    <a:pt x="169" y="28"/>
                  </a:cubicBezTo>
                  <a:cubicBezTo>
                    <a:pt x="185" y="47"/>
                    <a:pt x="193" y="74"/>
                    <a:pt x="193" y="108"/>
                  </a:cubicBezTo>
                  <a:lnTo>
                    <a:pt x="193" y="126"/>
                  </a:lnTo>
                  <a:close/>
                  <a:moveTo>
                    <a:pt x="157" y="96"/>
                  </a:moveTo>
                  <a:cubicBezTo>
                    <a:pt x="156" y="75"/>
                    <a:pt x="151" y="59"/>
                    <a:pt x="142" y="48"/>
                  </a:cubicBezTo>
                  <a:cubicBezTo>
                    <a:pt x="132" y="36"/>
                    <a:pt x="119" y="31"/>
                    <a:pt x="102" y="31"/>
                  </a:cubicBezTo>
                  <a:cubicBezTo>
                    <a:pt x="85" y="31"/>
                    <a:pt x="71" y="37"/>
                    <a:pt x="60" y="49"/>
                  </a:cubicBezTo>
                  <a:cubicBezTo>
                    <a:pt x="48" y="60"/>
                    <a:pt x="41" y="76"/>
                    <a:pt x="38" y="96"/>
                  </a:cubicBezTo>
                  <a:lnTo>
                    <a:pt x="157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" name="Freeform 37"/>
            <p:cNvSpPr>
              <a:spLocks/>
            </p:cNvSpPr>
            <p:nvPr userDrawn="1"/>
          </p:nvSpPr>
          <p:spPr bwMode="auto">
            <a:xfrm>
              <a:off x="5008" y="2879"/>
              <a:ext cx="432" cy="544"/>
            </a:xfrm>
            <a:custGeom>
              <a:avLst/>
              <a:gdLst>
                <a:gd name="T0" fmla="*/ 183 w 183"/>
                <a:gd name="T1" fmla="*/ 230 h 230"/>
                <a:gd name="T2" fmla="*/ 147 w 183"/>
                <a:gd name="T3" fmla="*/ 230 h 230"/>
                <a:gd name="T4" fmla="*/ 147 w 183"/>
                <a:gd name="T5" fmla="*/ 102 h 230"/>
                <a:gd name="T6" fmla="*/ 96 w 183"/>
                <a:gd name="T7" fmla="*/ 31 h 230"/>
                <a:gd name="T8" fmla="*/ 52 w 183"/>
                <a:gd name="T9" fmla="*/ 51 h 230"/>
                <a:gd name="T10" fmla="*/ 35 w 183"/>
                <a:gd name="T11" fmla="*/ 102 h 230"/>
                <a:gd name="T12" fmla="*/ 35 w 183"/>
                <a:gd name="T13" fmla="*/ 230 h 230"/>
                <a:gd name="T14" fmla="*/ 0 w 183"/>
                <a:gd name="T15" fmla="*/ 230 h 230"/>
                <a:gd name="T16" fmla="*/ 0 w 183"/>
                <a:gd name="T17" fmla="*/ 5 h 230"/>
                <a:gd name="T18" fmla="*/ 35 w 183"/>
                <a:gd name="T19" fmla="*/ 5 h 230"/>
                <a:gd name="T20" fmla="*/ 35 w 183"/>
                <a:gd name="T21" fmla="*/ 43 h 230"/>
                <a:gd name="T22" fmla="*/ 36 w 183"/>
                <a:gd name="T23" fmla="*/ 43 h 230"/>
                <a:gd name="T24" fmla="*/ 108 w 183"/>
                <a:gd name="T25" fmla="*/ 0 h 230"/>
                <a:gd name="T26" fmla="*/ 164 w 183"/>
                <a:gd name="T27" fmla="*/ 24 h 230"/>
                <a:gd name="T28" fmla="*/ 183 w 183"/>
                <a:gd name="T29" fmla="*/ 92 h 230"/>
                <a:gd name="T30" fmla="*/ 183 w 183"/>
                <a:gd name="T3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230">
                  <a:moveTo>
                    <a:pt x="183" y="230"/>
                  </a:moveTo>
                  <a:cubicBezTo>
                    <a:pt x="147" y="230"/>
                    <a:pt x="147" y="230"/>
                    <a:pt x="147" y="230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7" y="54"/>
                    <a:pt x="130" y="31"/>
                    <a:pt x="96" y="31"/>
                  </a:cubicBezTo>
                  <a:cubicBezTo>
                    <a:pt x="79" y="31"/>
                    <a:pt x="64" y="37"/>
                    <a:pt x="52" y="51"/>
                  </a:cubicBezTo>
                  <a:cubicBezTo>
                    <a:pt x="41" y="64"/>
                    <a:pt x="35" y="81"/>
                    <a:pt x="35" y="102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52" y="14"/>
                    <a:pt x="76" y="0"/>
                    <a:pt x="108" y="0"/>
                  </a:cubicBezTo>
                  <a:cubicBezTo>
                    <a:pt x="132" y="0"/>
                    <a:pt x="151" y="8"/>
                    <a:pt x="164" y="24"/>
                  </a:cubicBezTo>
                  <a:cubicBezTo>
                    <a:pt x="176" y="40"/>
                    <a:pt x="183" y="63"/>
                    <a:pt x="183" y="92"/>
                  </a:cubicBezTo>
                  <a:lnTo>
                    <a:pt x="183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Freeform 38"/>
            <p:cNvSpPr>
              <a:spLocks/>
            </p:cNvSpPr>
            <p:nvPr userDrawn="1"/>
          </p:nvSpPr>
          <p:spPr bwMode="auto">
            <a:xfrm>
              <a:off x="5559" y="2879"/>
              <a:ext cx="390" cy="556"/>
            </a:xfrm>
            <a:custGeom>
              <a:avLst/>
              <a:gdLst>
                <a:gd name="T0" fmla="*/ 165 w 165"/>
                <a:gd name="T1" fmla="*/ 219 h 235"/>
                <a:gd name="T2" fmla="*/ 104 w 165"/>
                <a:gd name="T3" fmla="*/ 235 h 235"/>
                <a:gd name="T4" fmla="*/ 50 w 165"/>
                <a:gd name="T5" fmla="*/ 221 h 235"/>
                <a:gd name="T6" fmla="*/ 13 w 165"/>
                <a:gd name="T7" fmla="*/ 181 h 235"/>
                <a:gd name="T8" fmla="*/ 0 w 165"/>
                <a:gd name="T9" fmla="*/ 123 h 235"/>
                <a:gd name="T10" fmla="*/ 31 w 165"/>
                <a:gd name="T11" fmla="*/ 34 h 235"/>
                <a:gd name="T12" fmla="*/ 114 w 165"/>
                <a:gd name="T13" fmla="*/ 0 h 235"/>
                <a:gd name="T14" fmla="*/ 165 w 165"/>
                <a:gd name="T15" fmla="*/ 11 h 235"/>
                <a:gd name="T16" fmla="*/ 165 w 165"/>
                <a:gd name="T17" fmla="*/ 48 h 235"/>
                <a:gd name="T18" fmla="*/ 113 w 165"/>
                <a:gd name="T19" fmla="*/ 31 h 235"/>
                <a:gd name="T20" fmla="*/ 57 w 165"/>
                <a:gd name="T21" fmla="*/ 55 h 235"/>
                <a:gd name="T22" fmla="*/ 36 w 165"/>
                <a:gd name="T23" fmla="*/ 120 h 235"/>
                <a:gd name="T24" fmla="*/ 56 w 165"/>
                <a:gd name="T25" fmla="*/ 182 h 235"/>
                <a:gd name="T26" fmla="*/ 111 w 165"/>
                <a:gd name="T27" fmla="*/ 204 h 235"/>
                <a:gd name="T28" fmla="*/ 165 w 165"/>
                <a:gd name="T29" fmla="*/ 185 h 235"/>
                <a:gd name="T30" fmla="*/ 165 w 165"/>
                <a:gd name="T31" fmla="*/ 21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235">
                  <a:moveTo>
                    <a:pt x="165" y="219"/>
                  </a:moveTo>
                  <a:cubicBezTo>
                    <a:pt x="148" y="230"/>
                    <a:pt x="128" y="235"/>
                    <a:pt x="104" y="235"/>
                  </a:cubicBezTo>
                  <a:cubicBezTo>
                    <a:pt x="84" y="235"/>
                    <a:pt x="66" y="230"/>
                    <a:pt x="50" y="221"/>
                  </a:cubicBezTo>
                  <a:cubicBezTo>
                    <a:pt x="34" y="212"/>
                    <a:pt x="22" y="198"/>
                    <a:pt x="13" y="181"/>
                  </a:cubicBezTo>
                  <a:cubicBezTo>
                    <a:pt x="4" y="164"/>
                    <a:pt x="0" y="144"/>
                    <a:pt x="0" y="123"/>
                  </a:cubicBezTo>
                  <a:cubicBezTo>
                    <a:pt x="0" y="86"/>
                    <a:pt x="10" y="56"/>
                    <a:pt x="31" y="34"/>
                  </a:cubicBezTo>
                  <a:cubicBezTo>
                    <a:pt x="52" y="11"/>
                    <a:pt x="80" y="0"/>
                    <a:pt x="114" y="0"/>
                  </a:cubicBezTo>
                  <a:cubicBezTo>
                    <a:pt x="134" y="0"/>
                    <a:pt x="151" y="4"/>
                    <a:pt x="165" y="11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49" y="36"/>
                    <a:pt x="131" y="31"/>
                    <a:pt x="113" y="31"/>
                  </a:cubicBezTo>
                  <a:cubicBezTo>
                    <a:pt x="90" y="31"/>
                    <a:pt x="71" y="39"/>
                    <a:pt x="57" y="55"/>
                  </a:cubicBezTo>
                  <a:cubicBezTo>
                    <a:pt x="43" y="72"/>
                    <a:pt x="36" y="93"/>
                    <a:pt x="36" y="120"/>
                  </a:cubicBezTo>
                  <a:cubicBezTo>
                    <a:pt x="36" y="146"/>
                    <a:pt x="42" y="167"/>
                    <a:pt x="56" y="182"/>
                  </a:cubicBezTo>
                  <a:cubicBezTo>
                    <a:pt x="70" y="197"/>
                    <a:pt x="88" y="204"/>
                    <a:pt x="111" y="204"/>
                  </a:cubicBezTo>
                  <a:cubicBezTo>
                    <a:pt x="130" y="204"/>
                    <a:pt x="148" y="198"/>
                    <a:pt x="165" y="185"/>
                  </a:cubicBezTo>
                  <a:lnTo>
                    <a:pt x="165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Freeform 39"/>
            <p:cNvSpPr>
              <a:spLocks noEditPoints="1"/>
            </p:cNvSpPr>
            <p:nvPr userDrawn="1"/>
          </p:nvSpPr>
          <p:spPr bwMode="auto">
            <a:xfrm>
              <a:off x="6037" y="2879"/>
              <a:ext cx="454" cy="556"/>
            </a:xfrm>
            <a:custGeom>
              <a:avLst/>
              <a:gdLst>
                <a:gd name="T0" fmla="*/ 192 w 192"/>
                <a:gd name="T1" fmla="*/ 126 h 235"/>
                <a:gd name="T2" fmla="*/ 36 w 192"/>
                <a:gd name="T3" fmla="*/ 126 h 235"/>
                <a:gd name="T4" fmla="*/ 56 w 192"/>
                <a:gd name="T5" fmla="*/ 184 h 235"/>
                <a:gd name="T6" fmla="*/ 108 w 192"/>
                <a:gd name="T7" fmla="*/ 204 h 235"/>
                <a:gd name="T8" fmla="*/ 177 w 192"/>
                <a:gd name="T9" fmla="*/ 180 h 235"/>
                <a:gd name="T10" fmla="*/ 177 w 192"/>
                <a:gd name="T11" fmla="*/ 213 h 235"/>
                <a:gd name="T12" fmla="*/ 100 w 192"/>
                <a:gd name="T13" fmla="*/ 235 h 235"/>
                <a:gd name="T14" fmla="*/ 26 w 192"/>
                <a:gd name="T15" fmla="*/ 204 h 235"/>
                <a:gd name="T16" fmla="*/ 0 w 192"/>
                <a:gd name="T17" fmla="*/ 118 h 235"/>
                <a:gd name="T18" fmla="*/ 13 w 192"/>
                <a:gd name="T19" fmla="*/ 58 h 235"/>
                <a:gd name="T20" fmla="*/ 49 w 192"/>
                <a:gd name="T21" fmla="*/ 15 h 235"/>
                <a:gd name="T22" fmla="*/ 101 w 192"/>
                <a:gd name="T23" fmla="*/ 0 h 235"/>
                <a:gd name="T24" fmla="*/ 168 w 192"/>
                <a:gd name="T25" fmla="*/ 28 h 235"/>
                <a:gd name="T26" fmla="*/ 192 w 192"/>
                <a:gd name="T27" fmla="*/ 108 h 235"/>
                <a:gd name="T28" fmla="*/ 192 w 192"/>
                <a:gd name="T29" fmla="*/ 126 h 235"/>
                <a:gd name="T30" fmla="*/ 156 w 192"/>
                <a:gd name="T31" fmla="*/ 96 h 235"/>
                <a:gd name="T32" fmla="*/ 141 w 192"/>
                <a:gd name="T33" fmla="*/ 48 h 235"/>
                <a:gd name="T34" fmla="*/ 101 w 192"/>
                <a:gd name="T35" fmla="*/ 31 h 235"/>
                <a:gd name="T36" fmla="*/ 59 w 192"/>
                <a:gd name="T37" fmla="*/ 49 h 235"/>
                <a:gd name="T38" fmla="*/ 37 w 192"/>
                <a:gd name="T39" fmla="*/ 96 h 235"/>
                <a:gd name="T40" fmla="*/ 156 w 192"/>
                <a:gd name="T41" fmla="*/ 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235">
                  <a:moveTo>
                    <a:pt x="192" y="126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37" y="152"/>
                    <a:pt x="43" y="171"/>
                    <a:pt x="56" y="184"/>
                  </a:cubicBezTo>
                  <a:cubicBezTo>
                    <a:pt x="69" y="198"/>
                    <a:pt x="86" y="204"/>
                    <a:pt x="108" y="204"/>
                  </a:cubicBezTo>
                  <a:cubicBezTo>
                    <a:pt x="133" y="204"/>
                    <a:pt x="156" y="196"/>
                    <a:pt x="177" y="180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57" y="228"/>
                    <a:pt x="132" y="235"/>
                    <a:pt x="100" y="235"/>
                  </a:cubicBezTo>
                  <a:cubicBezTo>
                    <a:pt x="68" y="235"/>
                    <a:pt x="44" y="225"/>
                    <a:pt x="26" y="204"/>
                  </a:cubicBezTo>
                  <a:cubicBezTo>
                    <a:pt x="8" y="183"/>
                    <a:pt x="0" y="155"/>
                    <a:pt x="0" y="118"/>
                  </a:cubicBezTo>
                  <a:cubicBezTo>
                    <a:pt x="0" y="96"/>
                    <a:pt x="4" y="76"/>
                    <a:pt x="13" y="58"/>
                  </a:cubicBezTo>
                  <a:cubicBezTo>
                    <a:pt x="22" y="39"/>
                    <a:pt x="34" y="25"/>
                    <a:pt x="49" y="15"/>
                  </a:cubicBezTo>
                  <a:cubicBezTo>
                    <a:pt x="65" y="5"/>
                    <a:pt x="82" y="0"/>
                    <a:pt x="101" y="0"/>
                  </a:cubicBezTo>
                  <a:cubicBezTo>
                    <a:pt x="130" y="0"/>
                    <a:pt x="152" y="9"/>
                    <a:pt x="168" y="28"/>
                  </a:cubicBezTo>
                  <a:cubicBezTo>
                    <a:pt x="184" y="47"/>
                    <a:pt x="192" y="74"/>
                    <a:pt x="192" y="108"/>
                  </a:cubicBezTo>
                  <a:lnTo>
                    <a:pt x="192" y="126"/>
                  </a:lnTo>
                  <a:close/>
                  <a:moveTo>
                    <a:pt x="156" y="96"/>
                  </a:moveTo>
                  <a:cubicBezTo>
                    <a:pt x="156" y="75"/>
                    <a:pt x="151" y="59"/>
                    <a:pt x="141" y="48"/>
                  </a:cubicBezTo>
                  <a:cubicBezTo>
                    <a:pt x="132" y="36"/>
                    <a:pt x="118" y="31"/>
                    <a:pt x="101" y="31"/>
                  </a:cubicBezTo>
                  <a:cubicBezTo>
                    <a:pt x="84" y="31"/>
                    <a:pt x="70" y="37"/>
                    <a:pt x="59" y="49"/>
                  </a:cubicBezTo>
                  <a:cubicBezTo>
                    <a:pt x="47" y="60"/>
                    <a:pt x="40" y="76"/>
                    <a:pt x="37" y="96"/>
                  </a:cubicBezTo>
                  <a:lnTo>
                    <a:pt x="15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1388" y="3830"/>
              <a:ext cx="282" cy="404"/>
            </a:xfrm>
            <a:custGeom>
              <a:avLst/>
              <a:gdLst>
                <a:gd name="T0" fmla="*/ 282 w 282"/>
                <a:gd name="T1" fmla="*/ 42 h 404"/>
                <a:gd name="T2" fmla="*/ 166 w 282"/>
                <a:gd name="T3" fmla="*/ 42 h 404"/>
                <a:gd name="T4" fmla="*/ 166 w 282"/>
                <a:gd name="T5" fmla="*/ 404 h 404"/>
                <a:gd name="T6" fmla="*/ 119 w 282"/>
                <a:gd name="T7" fmla="*/ 404 h 404"/>
                <a:gd name="T8" fmla="*/ 119 w 282"/>
                <a:gd name="T9" fmla="*/ 42 h 404"/>
                <a:gd name="T10" fmla="*/ 0 w 282"/>
                <a:gd name="T11" fmla="*/ 42 h 404"/>
                <a:gd name="T12" fmla="*/ 0 w 282"/>
                <a:gd name="T13" fmla="*/ 0 h 404"/>
                <a:gd name="T14" fmla="*/ 282 w 282"/>
                <a:gd name="T15" fmla="*/ 0 h 404"/>
                <a:gd name="T16" fmla="*/ 282 w 282"/>
                <a:gd name="T17" fmla="*/ 4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404">
                  <a:moveTo>
                    <a:pt x="282" y="42"/>
                  </a:moveTo>
                  <a:lnTo>
                    <a:pt x="166" y="42"/>
                  </a:lnTo>
                  <a:lnTo>
                    <a:pt x="166" y="404"/>
                  </a:lnTo>
                  <a:lnTo>
                    <a:pt x="119" y="404"/>
                  </a:lnTo>
                  <a:lnTo>
                    <a:pt x="119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Freeform 41"/>
            <p:cNvSpPr>
              <a:spLocks noEditPoints="1"/>
            </p:cNvSpPr>
            <p:nvPr userDrawn="1"/>
          </p:nvSpPr>
          <p:spPr bwMode="auto">
            <a:xfrm>
              <a:off x="1646" y="3939"/>
              <a:ext cx="284" cy="302"/>
            </a:xfrm>
            <a:custGeom>
              <a:avLst/>
              <a:gdLst>
                <a:gd name="T0" fmla="*/ 120 w 120"/>
                <a:gd name="T1" fmla="*/ 64 h 128"/>
                <a:gd name="T2" fmla="*/ 104 w 120"/>
                <a:gd name="T3" fmla="*/ 110 h 128"/>
                <a:gd name="T4" fmla="*/ 59 w 120"/>
                <a:gd name="T5" fmla="*/ 128 h 128"/>
                <a:gd name="T6" fmla="*/ 16 w 120"/>
                <a:gd name="T7" fmla="*/ 111 h 128"/>
                <a:gd name="T8" fmla="*/ 0 w 120"/>
                <a:gd name="T9" fmla="*/ 65 h 128"/>
                <a:gd name="T10" fmla="*/ 16 w 120"/>
                <a:gd name="T11" fmla="*/ 18 h 128"/>
                <a:gd name="T12" fmla="*/ 62 w 120"/>
                <a:gd name="T13" fmla="*/ 0 h 128"/>
                <a:gd name="T14" fmla="*/ 105 w 120"/>
                <a:gd name="T15" fmla="*/ 17 h 128"/>
                <a:gd name="T16" fmla="*/ 120 w 120"/>
                <a:gd name="T17" fmla="*/ 64 h 128"/>
                <a:gd name="T18" fmla="*/ 100 w 120"/>
                <a:gd name="T19" fmla="*/ 64 h 128"/>
                <a:gd name="T20" fmla="*/ 90 w 120"/>
                <a:gd name="T21" fmla="*/ 29 h 128"/>
                <a:gd name="T22" fmla="*/ 61 w 120"/>
                <a:gd name="T23" fmla="*/ 17 h 128"/>
                <a:gd name="T24" fmla="*/ 31 w 120"/>
                <a:gd name="T25" fmla="*/ 29 h 128"/>
                <a:gd name="T26" fmla="*/ 20 w 120"/>
                <a:gd name="T27" fmla="*/ 65 h 128"/>
                <a:gd name="T28" fmla="*/ 31 w 120"/>
                <a:gd name="T29" fmla="*/ 99 h 128"/>
                <a:gd name="T30" fmla="*/ 61 w 120"/>
                <a:gd name="T31" fmla="*/ 111 h 128"/>
                <a:gd name="T32" fmla="*/ 90 w 120"/>
                <a:gd name="T33" fmla="*/ 99 h 128"/>
                <a:gd name="T34" fmla="*/ 100 w 120"/>
                <a:gd name="T35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20" y="64"/>
                  </a:moveTo>
                  <a:cubicBezTo>
                    <a:pt x="120" y="83"/>
                    <a:pt x="115" y="99"/>
                    <a:pt x="104" y="110"/>
                  </a:cubicBezTo>
                  <a:cubicBezTo>
                    <a:pt x="93" y="122"/>
                    <a:pt x="78" y="128"/>
                    <a:pt x="59" y="128"/>
                  </a:cubicBezTo>
                  <a:cubicBezTo>
                    <a:pt x="41" y="128"/>
                    <a:pt x="27" y="122"/>
                    <a:pt x="16" y="111"/>
                  </a:cubicBezTo>
                  <a:cubicBezTo>
                    <a:pt x="5" y="99"/>
                    <a:pt x="0" y="84"/>
                    <a:pt x="0" y="65"/>
                  </a:cubicBezTo>
                  <a:cubicBezTo>
                    <a:pt x="0" y="45"/>
                    <a:pt x="5" y="29"/>
                    <a:pt x="16" y="18"/>
                  </a:cubicBezTo>
                  <a:cubicBezTo>
                    <a:pt x="27" y="6"/>
                    <a:pt x="43" y="0"/>
                    <a:pt x="62" y="0"/>
                  </a:cubicBezTo>
                  <a:cubicBezTo>
                    <a:pt x="80" y="0"/>
                    <a:pt x="94" y="6"/>
                    <a:pt x="105" y="17"/>
                  </a:cubicBezTo>
                  <a:cubicBezTo>
                    <a:pt x="115" y="28"/>
                    <a:pt x="120" y="44"/>
                    <a:pt x="120" y="64"/>
                  </a:cubicBezTo>
                  <a:close/>
                  <a:moveTo>
                    <a:pt x="100" y="64"/>
                  </a:moveTo>
                  <a:cubicBezTo>
                    <a:pt x="100" y="49"/>
                    <a:pt x="97" y="37"/>
                    <a:pt x="90" y="29"/>
                  </a:cubicBezTo>
                  <a:cubicBezTo>
                    <a:pt x="83" y="21"/>
                    <a:pt x="73" y="17"/>
                    <a:pt x="61" y="17"/>
                  </a:cubicBezTo>
                  <a:cubicBezTo>
                    <a:pt x="48" y="17"/>
                    <a:pt x="38" y="21"/>
                    <a:pt x="31" y="29"/>
                  </a:cubicBezTo>
                  <a:cubicBezTo>
                    <a:pt x="24" y="38"/>
                    <a:pt x="20" y="50"/>
                    <a:pt x="20" y="65"/>
                  </a:cubicBezTo>
                  <a:cubicBezTo>
                    <a:pt x="20" y="79"/>
                    <a:pt x="24" y="91"/>
                    <a:pt x="31" y="99"/>
                  </a:cubicBezTo>
                  <a:cubicBezTo>
                    <a:pt x="38" y="107"/>
                    <a:pt x="48" y="111"/>
                    <a:pt x="61" y="111"/>
                  </a:cubicBezTo>
                  <a:cubicBezTo>
                    <a:pt x="73" y="111"/>
                    <a:pt x="83" y="107"/>
                    <a:pt x="90" y="99"/>
                  </a:cubicBezTo>
                  <a:cubicBezTo>
                    <a:pt x="97" y="91"/>
                    <a:pt x="100" y="79"/>
                    <a:pt x="10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Freeform 42"/>
            <p:cNvSpPr>
              <a:spLocks/>
            </p:cNvSpPr>
            <p:nvPr userDrawn="1"/>
          </p:nvSpPr>
          <p:spPr bwMode="auto">
            <a:xfrm>
              <a:off x="2001" y="3941"/>
              <a:ext cx="151" cy="293"/>
            </a:xfrm>
            <a:custGeom>
              <a:avLst/>
              <a:gdLst>
                <a:gd name="T0" fmla="*/ 64 w 64"/>
                <a:gd name="T1" fmla="*/ 22 h 124"/>
                <a:gd name="T2" fmla="*/ 49 w 64"/>
                <a:gd name="T3" fmla="*/ 18 h 124"/>
                <a:gd name="T4" fmla="*/ 28 w 64"/>
                <a:gd name="T5" fmla="*/ 30 h 124"/>
                <a:gd name="T6" fmla="*/ 20 w 64"/>
                <a:gd name="T7" fmla="*/ 62 h 124"/>
                <a:gd name="T8" fmla="*/ 20 w 64"/>
                <a:gd name="T9" fmla="*/ 124 h 124"/>
                <a:gd name="T10" fmla="*/ 0 w 64"/>
                <a:gd name="T11" fmla="*/ 124 h 124"/>
                <a:gd name="T12" fmla="*/ 0 w 64"/>
                <a:gd name="T13" fmla="*/ 2 h 124"/>
                <a:gd name="T14" fmla="*/ 20 w 64"/>
                <a:gd name="T15" fmla="*/ 2 h 124"/>
                <a:gd name="T16" fmla="*/ 20 w 64"/>
                <a:gd name="T17" fmla="*/ 27 h 124"/>
                <a:gd name="T18" fmla="*/ 20 w 64"/>
                <a:gd name="T19" fmla="*/ 27 h 124"/>
                <a:gd name="T20" fmla="*/ 33 w 64"/>
                <a:gd name="T21" fmla="*/ 7 h 124"/>
                <a:gd name="T22" fmla="*/ 52 w 64"/>
                <a:gd name="T23" fmla="*/ 0 h 124"/>
                <a:gd name="T24" fmla="*/ 64 w 64"/>
                <a:gd name="T25" fmla="*/ 2 h 124"/>
                <a:gd name="T26" fmla="*/ 64 w 64"/>
                <a:gd name="T27" fmla="*/ 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24">
                  <a:moveTo>
                    <a:pt x="64" y="22"/>
                  </a:moveTo>
                  <a:cubicBezTo>
                    <a:pt x="61" y="19"/>
                    <a:pt x="56" y="18"/>
                    <a:pt x="49" y="18"/>
                  </a:cubicBezTo>
                  <a:cubicBezTo>
                    <a:pt x="40" y="18"/>
                    <a:pt x="33" y="22"/>
                    <a:pt x="28" y="30"/>
                  </a:cubicBezTo>
                  <a:cubicBezTo>
                    <a:pt x="23" y="38"/>
                    <a:pt x="20" y="49"/>
                    <a:pt x="20" y="62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3" y="19"/>
                    <a:pt x="27" y="12"/>
                    <a:pt x="33" y="7"/>
                  </a:cubicBezTo>
                  <a:cubicBezTo>
                    <a:pt x="39" y="2"/>
                    <a:pt x="45" y="0"/>
                    <a:pt x="52" y="0"/>
                  </a:cubicBezTo>
                  <a:cubicBezTo>
                    <a:pt x="57" y="0"/>
                    <a:pt x="61" y="0"/>
                    <a:pt x="64" y="2"/>
                  </a:cubicBezTo>
                  <a:lnTo>
                    <a:pt x="6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Freeform 43"/>
            <p:cNvSpPr>
              <a:spLocks noEditPoints="1"/>
            </p:cNvSpPr>
            <p:nvPr userDrawn="1"/>
          </p:nvSpPr>
          <p:spPr bwMode="auto">
            <a:xfrm>
              <a:off x="2174" y="3939"/>
              <a:ext cx="283" cy="302"/>
            </a:xfrm>
            <a:custGeom>
              <a:avLst/>
              <a:gdLst>
                <a:gd name="T0" fmla="*/ 120 w 120"/>
                <a:gd name="T1" fmla="*/ 64 h 128"/>
                <a:gd name="T2" fmla="*/ 104 w 120"/>
                <a:gd name="T3" fmla="*/ 110 h 128"/>
                <a:gd name="T4" fmla="*/ 59 w 120"/>
                <a:gd name="T5" fmla="*/ 128 h 128"/>
                <a:gd name="T6" fmla="*/ 16 w 120"/>
                <a:gd name="T7" fmla="*/ 111 h 128"/>
                <a:gd name="T8" fmla="*/ 0 w 120"/>
                <a:gd name="T9" fmla="*/ 65 h 128"/>
                <a:gd name="T10" fmla="*/ 16 w 120"/>
                <a:gd name="T11" fmla="*/ 18 h 128"/>
                <a:gd name="T12" fmla="*/ 62 w 120"/>
                <a:gd name="T13" fmla="*/ 0 h 128"/>
                <a:gd name="T14" fmla="*/ 105 w 120"/>
                <a:gd name="T15" fmla="*/ 17 h 128"/>
                <a:gd name="T16" fmla="*/ 120 w 120"/>
                <a:gd name="T17" fmla="*/ 64 h 128"/>
                <a:gd name="T18" fmla="*/ 100 w 120"/>
                <a:gd name="T19" fmla="*/ 64 h 128"/>
                <a:gd name="T20" fmla="*/ 90 w 120"/>
                <a:gd name="T21" fmla="*/ 29 h 128"/>
                <a:gd name="T22" fmla="*/ 61 w 120"/>
                <a:gd name="T23" fmla="*/ 17 h 128"/>
                <a:gd name="T24" fmla="*/ 31 w 120"/>
                <a:gd name="T25" fmla="*/ 29 h 128"/>
                <a:gd name="T26" fmla="*/ 20 w 120"/>
                <a:gd name="T27" fmla="*/ 65 h 128"/>
                <a:gd name="T28" fmla="*/ 31 w 120"/>
                <a:gd name="T29" fmla="*/ 99 h 128"/>
                <a:gd name="T30" fmla="*/ 61 w 120"/>
                <a:gd name="T31" fmla="*/ 111 h 128"/>
                <a:gd name="T32" fmla="*/ 90 w 120"/>
                <a:gd name="T33" fmla="*/ 99 h 128"/>
                <a:gd name="T34" fmla="*/ 100 w 120"/>
                <a:gd name="T35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20" y="64"/>
                  </a:moveTo>
                  <a:cubicBezTo>
                    <a:pt x="120" y="83"/>
                    <a:pt x="115" y="99"/>
                    <a:pt x="104" y="110"/>
                  </a:cubicBezTo>
                  <a:cubicBezTo>
                    <a:pt x="93" y="122"/>
                    <a:pt x="78" y="128"/>
                    <a:pt x="59" y="128"/>
                  </a:cubicBezTo>
                  <a:cubicBezTo>
                    <a:pt x="41" y="128"/>
                    <a:pt x="27" y="122"/>
                    <a:pt x="16" y="111"/>
                  </a:cubicBezTo>
                  <a:cubicBezTo>
                    <a:pt x="5" y="99"/>
                    <a:pt x="0" y="84"/>
                    <a:pt x="0" y="65"/>
                  </a:cubicBezTo>
                  <a:cubicBezTo>
                    <a:pt x="0" y="45"/>
                    <a:pt x="5" y="29"/>
                    <a:pt x="16" y="18"/>
                  </a:cubicBezTo>
                  <a:cubicBezTo>
                    <a:pt x="27" y="6"/>
                    <a:pt x="43" y="0"/>
                    <a:pt x="62" y="0"/>
                  </a:cubicBezTo>
                  <a:cubicBezTo>
                    <a:pt x="80" y="0"/>
                    <a:pt x="94" y="6"/>
                    <a:pt x="105" y="17"/>
                  </a:cubicBezTo>
                  <a:cubicBezTo>
                    <a:pt x="115" y="28"/>
                    <a:pt x="120" y="44"/>
                    <a:pt x="120" y="64"/>
                  </a:cubicBezTo>
                  <a:close/>
                  <a:moveTo>
                    <a:pt x="100" y="64"/>
                  </a:moveTo>
                  <a:cubicBezTo>
                    <a:pt x="100" y="49"/>
                    <a:pt x="97" y="37"/>
                    <a:pt x="90" y="29"/>
                  </a:cubicBezTo>
                  <a:cubicBezTo>
                    <a:pt x="83" y="21"/>
                    <a:pt x="73" y="17"/>
                    <a:pt x="61" y="17"/>
                  </a:cubicBezTo>
                  <a:cubicBezTo>
                    <a:pt x="48" y="17"/>
                    <a:pt x="38" y="21"/>
                    <a:pt x="31" y="29"/>
                  </a:cubicBezTo>
                  <a:cubicBezTo>
                    <a:pt x="24" y="38"/>
                    <a:pt x="20" y="50"/>
                    <a:pt x="20" y="65"/>
                  </a:cubicBezTo>
                  <a:cubicBezTo>
                    <a:pt x="20" y="79"/>
                    <a:pt x="24" y="91"/>
                    <a:pt x="31" y="99"/>
                  </a:cubicBezTo>
                  <a:cubicBezTo>
                    <a:pt x="38" y="107"/>
                    <a:pt x="48" y="111"/>
                    <a:pt x="61" y="111"/>
                  </a:cubicBezTo>
                  <a:cubicBezTo>
                    <a:pt x="73" y="111"/>
                    <a:pt x="83" y="107"/>
                    <a:pt x="90" y="99"/>
                  </a:cubicBezTo>
                  <a:cubicBezTo>
                    <a:pt x="97" y="91"/>
                    <a:pt x="100" y="79"/>
                    <a:pt x="10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Freeform 44"/>
            <p:cNvSpPr>
              <a:spLocks/>
            </p:cNvSpPr>
            <p:nvPr userDrawn="1"/>
          </p:nvSpPr>
          <p:spPr bwMode="auto">
            <a:xfrm>
              <a:off x="2528" y="3939"/>
              <a:ext cx="242" cy="295"/>
            </a:xfrm>
            <a:custGeom>
              <a:avLst/>
              <a:gdLst>
                <a:gd name="T0" fmla="*/ 102 w 102"/>
                <a:gd name="T1" fmla="*/ 125 h 125"/>
                <a:gd name="T2" fmla="*/ 82 w 102"/>
                <a:gd name="T3" fmla="*/ 125 h 125"/>
                <a:gd name="T4" fmla="*/ 82 w 102"/>
                <a:gd name="T5" fmla="*/ 55 h 125"/>
                <a:gd name="T6" fmla="*/ 54 w 102"/>
                <a:gd name="T7" fmla="*/ 17 h 125"/>
                <a:gd name="T8" fmla="*/ 30 w 102"/>
                <a:gd name="T9" fmla="*/ 28 h 125"/>
                <a:gd name="T10" fmla="*/ 20 w 102"/>
                <a:gd name="T11" fmla="*/ 55 h 125"/>
                <a:gd name="T12" fmla="*/ 20 w 102"/>
                <a:gd name="T13" fmla="*/ 125 h 125"/>
                <a:gd name="T14" fmla="*/ 0 w 102"/>
                <a:gd name="T15" fmla="*/ 125 h 125"/>
                <a:gd name="T16" fmla="*/ 0 w 102"/>
                <a:gd name="T17" fmla="*/ 3 h 125"/>
                <a:gd name="T18" fmla="*/ 20 w 102"/>
                <a:gd name="T19" fmla="*/ 3 h 125"/>
                <a:gd name="T20" fmla="*/ 20 w 102"/>
                <a:gd name="T21" fmla="*/ 23 h 125"/>
                <a:gd name="T22" fmla="*/ 20 w 102"/>
                <a:gd name="T23" fmla="*/ 23 h 125"/>
                <a:gd name="T24" fmla="*/ 60 w 102"/>
                <a:gd name="T25" fmla="*/ 0 h 125"/>
                <a:gd name="T26" fmla="*/ 91 w 102"/>
                <a:gd name="T27" fmla="*/ 13 h 125"/>
                <a:gd name="T28" fmla="*/ 102 w 102"/>
                <a:gd name="T29" fmla="*/ 50 h 125"/>
                <a:gd name="T30" fmla="*/ 102 w 102"/>
                <a:gd name="T31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25">
                  <a:moveTo>
                    <a:pt x="102" y="125"/>
                  </a:moveTo>
                  <a:cubicBezTo>
                    <a:pt x="82" y="125"/>
                    <a:pt x="82" y="125"/>
                    <a:pt x="82" y="125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2" y="30"/>
                    <a:pt x="73" y="17"/>
                    <a:pt x="54" y="17"/>
                  </a:cubicBezTo>
                  <a:cubicBezTo>
                    <a:pt x="44" y="17"/>
                    <a:pt x="36" y="20"/>
                    <a:pt x="30" y="28"/>
                  </a:cubicBezTo>
                  <a:cubicBezTo>
                    <a:pt x="23" y="35"/>
                    <a:pt x="20" y="44"/>
                    <a:pt x="20" y="5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9" y="8"/>
                    <a:pt x="43" y="0"/>
                    <a:pt x="60" y="0"/>
                  </a:cubicBezTo>
                  <a:cubicBezTo>
                    <a:pt x="74" y="0"/>
                    <a:pt x="84" y="4"/>
                    <a:pt x="91" y="13"/>
                  </a:cubicBezTo>
                  <a:cubicBezTo>
                    <a:pt x="98" y="22"/>
                    <a:pt x="102" y="34"/>
                    <a:pt x="102" y="50"/>
                  </a:cubicBezTo>
                  <a:lnTo>
                    <a:pt x="102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Freeform 45"/>
            <p:cNvSpPr>
              <a:spLocks/>
            </p:cNvSpPr>
            <p:nvPr userDrawn="1"/>
          </p:nvSpPr>
          <p:spPr bwMode="auto">
            <a:xfrm>
              <a:off x="2822" y="3861"/>
              <a:ext cx="168" cy="380"/>
            </a:xfrm>
            <a:custGeom>
              <a:avLst/>
              <a:gdLst>
                <a:gd name="T0" fmla="*/ 71 w 71"/>
                <a:gd name="T1" fmla="*/ 157 h 161"/>
                <a:gd name="T2" fmla="*/ 53 w 71"/>
                <a:gd name="T3" fmla="*/ 161 h 161"/>
                <a:gd name="T4" fmla="*/ 21 w 71"/>
                <a:gd name="T5" fmla="*/ 125 h 161"/>
                <a:gd name="T6" fmla="*/ 21 w 71"/>
                <a:gd name="T7" fmla="*/ 53 h 161"/>
                <a:gd name="T8" fmla="*/ 0 w 71"/>
                <a:gd name="T9" fmla="*/ 53 h 161"/>
                <a:gd name="T10" fmla="*/ 0 w 71"/>
                <a:gd name="T11" fmla="*/ 36 h 161"/>
                <a:gd name="T12" fmla="*/ 21 w 71"/>
                <a:gd name="T13" fmla="*/ 36 h 161"/>
                <a:gd name="T14" fmla="*/ 21 w 71"/>
                <a:gd name="T15" fmla="*/ 6 h 161"/>
                <a:gd name="T16" fmla="*/ 40 w 71"/>
                <a:gd name="T17" fmla="*/ 0 h 161"/>
                <a:gd name="T18" fmla="*/ 40 w 71"/>
                <a:gd name="T19" fmla="*/ 36 h 161"/>
                <a:gd name="T20" fmla="*/ 71 w 71"/>
                <a:gd name="T21" fmla="*/ 36 h 161"/>
                <a:gd name="T22" fmla="*/ 71 w 71"/>
                <a:gd name="T23" fmla="*/ 53 h 161"/>
                <a:gd name="T24" fmla="*/ 40 w 71"/>
                <a:gd name="T25" fmla="*/ 53 h 161"/>
                <a:gd name="T26" fmla="*/ 40 w 71"/>
                <a:gd name="T27" fmla="*/ 122 h 161"/>
                <a:gd name="T28" fmla="*/ 45 w 71"/>
                <a:gd name="T29" fmla="*/ 139 h 161"/>
                <a:gd name="T30" fmla="*/ 59 w 71"/>
                <a:gd name="T31" fmla="*/ 144 h 161"/>
                <a:gd name="T32" fmla="*/ 71 w 71"/>
                <a:gd name="T33" fmla="*/ 140 h 161"/>
                <a:gd name="T34" fmla="*/ 71 w 71"/>
                <a:gd name="T35" fmla="*/ 1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61">
                  <a:moveTo>
                    <a:pt x="71" y="157"/>
                  </a:moveTo>
                  <a:cubicBezTo>
                    <a:pt x="66" y="160"/>
                    <a:pt x="60" y="161"/>
                    <a:pt x="53" y="161"/>
                  </a:cubicBezTo>
                  <a:cubicBezTo>
                    <a:pt x="31" y="161"/>
                    <a:pt x="21" y="149"/>
                    <a:pt x="21" y="125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30"/>
                    <a:pt x="42" y="136"/>
                    <a:pt x="45" y="139"/>
                  </a:cubicBezTo>
                  <a:cubicBezTo>
                    <a:pt x="47" y="142"/>
                    <a:pt x="52" y="144"/>
                    <a:pt x="59" y="144"/>
                  </a:cubicBezTo>
                  <a:cubicBezTo>
                    <a:pt x="63" y="144"/>
                    <a:pt x="68" y="143"/>
                    <a:pt x="71" y="140"/>
                  </a:cubicBezTo>
                  <a:lnTo>
                    <a:pt x="71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Freeform 46"/>
            <p:cNvSpPr>
              <a:spLocks noEditPoints="1"/>
            </p:cNvSpPr>
            <p:nvPr userDrawn="1"/>
          </p:nvSpPr>
          <p:spPr bwMode="auto">
            <a:xfrm>
              <a:off x="3030" y="3939"/>
              <a:ext cx="284" cy="302"/>
            </a:xfrm>
            <a:custGeom>
              <a:avLst/>
              <a:gdLst>
                <a:gd name="T0" fmla="*/ 120 w 120"/>
                <a:gd name="T1" fmla="*/ 64 h 128"/>
                <a:gd name="T2" fmla="*/ 104 w 120"/>
                <a:gd name="T3" fmla="*/ 110 h 128"/>
                <a:gd name="T4" fmla="*/ 59 w 120"/>
                <a:gd name="T5" fmla="*/ 128 h 128"/>
                <a:gd name="T6" fmla="*/ 16 w 120"/>
                <a:gd name="T7" fmla="*/ 111 h 128"/>
                <a:gd name="T8" fmla="*/ 0 w 120"/>
                <a:gd name="T9" fmla="*/ 65 h 128"/>
                <a:gd name="T10" fmla="*/ 17 w 120"/>
                <a:gd name="T11" fmla="*/ 18 h 128"/>
                <a:gd name="T12" fmla="*/ 62 w 120"/>
                <a:gd name="T13" fmla="*/ 0 h 128"/>
                <a:gd name="T14" fmla="*/ 105 w 120"/>
                <a:gd name="T15" fmla="*/ 17 h 128"/>
                <a:gd name="T16" fmla="*/ 120 w 120"/>
                <a:gd name="T17" fmla="*/ 64 h 128"/>
                <a:gd name="T18" fmla="*/ 100 w 120"/>
                <a:gd name="T19" fmla="*/ 64 h 128"/>
                <a:gd name="T20" fmla="*/ 90 w 120"/>
                <a:gd name="T21" fmla="*/ 29 h 128"/>
                <a:gd name="T22" fmla="*/ 61 w 120"/>
                <a:gd name="T23" fmla="*/ 17 h 128"/>
                <a:gd name="T24" fmla="*/ 31 w 120"/>
                <a:gd name="T25" fmla="*/ 29 h 128"/>
                <a:gd name="T26" fmla="*/ 20 w 120"/>
                <a:gd name="T27" fmla="*/ 65 h 128"/>
                <a:gd name="T28" fmla="*/ 31 w 120"/>
                <a:gd name="T29" fmla="*/ 99 h 128"/>
                <a:gd name="T30" fmla="*/ 61 w 120"/>
                <a:gd name="T31" fmla="*/ 111 h 128"/>
                <a:gd name="T32" fmla="*/ 90 w 120"/>
                <a:gd name="T33" fmla="*/ 99 h 128"/>
                <a:gd name="T34" fmla="*/ 100 w 120"/>
                <a:gd name="T35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20" y="64"/>
                  </a:moveTo>
                  <a:cubicBezTo>
                    <a:pt x="120" y="83"/>
                    <a:pt x="115" y="99"/>
                    <a:pt x="104" y="110"/>
                  </a:cubicBezTo>
                  <a:cubicBezTo>
                    <a:pt x="93" y="122"/>
                    <a:pt x="78" y="128"/>
                    <a:pt x="59" y="128"/>
                  </a:cubicBezTo>
                  <a:cubicBezTo>
                    <a:pt x="41" y="128"/>
                    <a:pt x="27" y="122"/>
                    <a:pt x="16" y="111"/>
                  </a:cubicBezTo>
                  <a:cubicBezTo>
                    <a:pt x="5" y="99"/>
                    <a:pt x="0" y="84"/>
                    <a:pt x="0" y="65"/>
                  </a:cubicBezTo>
                  <a:cubicBezTo>
                    <a:pt x="0" y="45"/>
                    <a:pt x="5" y="29"/>
                    <a:pt x="17" y="18"/>
                  </a:cubicBezTo>
                  <a:cubicBezTo>
                    <a:pt x="28" y="6"/>
                    <a:pt x="43" y="0"/>
                    <a:pt x="62" y="0"/>
                  </a:cubicBezTo>
                  <a:cubicBezTo>
                    <a:pt x="80" y="0"/>
                    <a:pt x="95" y="6"/>
                    <a:pt x="105" y="17"/>
                  </a:cubicBezTo>
                  <a:cubicBezTo>
                    <a:pt x="115" y="28"/>
                    <a:pt x="120" y="44"/>
                    <a:pt x="120" y="64"/>
                  </a:cubicBezTo>
                  <a:close/>
                  <a:moveTo>
                    <a:pt x="100" y="64"/>
                  </a:moveTo>
                  <a:cubicBezTo>
                    <a:pt x="100" y="49"/>
                    <a:pt x="97" y="37"/>
                    <a:pt x="90" y="29"/>
                  </a:cubicBezTo>
                  <a:cubicBezTo>
                    <a:pt x="83" y="21"/>
                    <a:pt x="73" y="17"/>
                    <a:pt x="61" y="17"/>
                  </a:cubicBezTo>
                  <a:cubicBezTo>
                    <a:pt x="48" y="17"/>
                    <a:pt x="38" y="21"/>
                    <a:pt x="31" y="29"/>
                  </a:cubicBezTo>
                  <a:cubicBezTo>
                    <a:pt x="24" y="38"/>
                    <a:pt x="20" y="50"/>
                    <a:pt x="20" y="65"/>
                  </a:cubicBezTo>
                  <a:cubicBezTo>
                    <a:pt x="20" y="79"/>
                    <a:pt x="24" y="91"/>
                    <a:pt x="31" y="99"/>
                  </a:cubicBezTo>
                  <a:cubicBezTo>
                    <a:pt x="38" y="107"/>
                    <a:pt x="48" y="111"/>
                    <a:pt x="61" y="111"/>
                  </a:cubicBezTo>
                  <a:cubicBezTo>
                    <a:pt x="74" y="111"/>
                    <a:pt x="83" y="107"/>
                    <a:pt x="90" y="99"/>
                  </a:cubicBezTo>
                  <a:cubicBezTo>
                    <a:pt x="97" y="91"/>
                    <a:pt x="100" y="79"/>
                    <a:pt x="10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Freeform 47"/>
            <p:cNvSpPr>
              <a:spLocks/>
            </p:cNvSpPr>
            <p:nvPr userDrawn="1"/>
          </p:nvSpPr>
          <p:spPr bwMode="auto">
            <a:xfrm>
              <a:off x="3349" y="4170"/>
              <a:ext cx="78" cy="140"/>
            </a:xfrm>
            <a:custGeom>
              <a:avLst/>
              <a:gdLst>
                <a:gd name="T0" fmla="*/ 78 w 78"/>
                <a:gd name="T1" fmla="*/ 0 h 140"/>
                <a:gd name="T2" fmla="*/ 33 w 78"/>
                <a:gd name="T3" fmla="*/ 140 h 140"/>
                <a:gd name="T4" fmla="*/ 0 w 78"/>
                <a:gd name="T5" fmla="*/ 140 h 140"/>
                <a:gd name="T6" fmla="*/ 33 w 78"/>
                <a:gd name="T7" fmla="*/ 0 h 140"/>
                <a:gd name="T8" fmla="*/ 78 w 78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40">
                  <a:moveTo>
                    <a:pt x="78" y="0"/>
                  </a:moveTo>
                  <a:lnTo>
                    <a:pt x="33" y="140"/>
                  </a:lnTo>
                  <a:lnTo>
                    <a:pt x="0" y="140"/>
                  </a:lnTo>
                  <a:lnTo>
                    <a:pt x="33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Freeform 48"/>
            <p:cNvSpPr>
              <a:spLocks/>
            </p:cNvSpPr>
            <p:nvPr userDrawn="1"/>
          </p:nvSpPr>
          <p:spPr bwMode="auto">
            <a:xfrm>
              <a:off x="3626" y="3823"/>
              <a:ext cx="300" cy="418"/>
            </a:xfrm>
            <a:custGeom>
              <a:avLst/>
              <a:gdLst>
                <a:gd name="T0" fmla="*/ 127 w 127"/>
                <a:gd name="T1" fmla="*/ 167 h 177"/>
                <a:gd name="T2" fmla="*/ 80 w 127"/>
                <a:gd name="T3" fmla="*/ 177 h 177"/>
                <a:gd name="T4" fmla="*/ 38 w 127"/>
                <a:gd name="T5" fmla="*/ 166 h 177"/>
                <a:gd name="T6" fmla="*/ 10 w 127"/>
                <a:gd name="T7" fmla="*/ 136 h 177"/>
                <a:gd name="T8" fmla="*/ 0 w 127"/>
                <a:gd name="T9" fmla="*/ 92 h 177"/>
                <a:gd name="T10" fmla="*/ 11 w 127"/>
                <a:gd name="T11" fmla="*/ 45 h 177"/>
                <a:gd name="T12" fmla="*/ 42 w 127"/>
                <a:gd name="T13" fmla="*/ 12 h 177"/>
                <a:gd name="T14" fmla="*/ 87 w 127"/>
                <a:gd name="T15" fmla="*/ 0 h 177"/>
                <a:gd name="T16" fmla="*/ 127 w 127"/>
                <a:gd name="T17" fmla="*/ 7 h 177"/>
                <a:gd name="T18" fmla="*/ 127 w 127"/>
                <a:gd name="T19" fmla="*/ 29 h 177"/>
                <a:gd name="T20" fmla="*/ 87 w 127"/>
                <a:gd name="T21" fmla="*/ 18 h 177"/>
                <a:gd name="T22" fmla="*/ 52 w 127"/>
                <a:gd name="T23" fmla="*/ 27 h 177"/>
                <a:gd name="T24" fmla="*/ 29 w 127"/>
                <a:gd name="T25" fmla="*/ 53 h 177"/>
                <a:gd name="T26" fmla="*/ 21 w 127"/>
                <a:gd name="T27" fmla="*/ 91 h 177"/>
                <a:gd name="T28" fmla="*/ 28 w 127"/>
                <a:gd name="T29" fmla="*/ 127 h 177"/>
                <a:gd name="T30" fmla="*/ 50 w 127"/>
                <a:gd name="T31" fmla="*/ 151 h 177"/>
                <a:gd name="T32" fmla="*/ 83 w 127"/>
                <a:gd name="T33" fmla="*/ 159 h 177"/>
                <a:gd name="T34" fmla="*/ 127 w 127"/>
                <a:gd name="T35" fmla="*/ 148 h 177"/>
                <a:gd name="T36" fmla="*/ 127 w 127"/>
                <a:gd name="T37" fmla="*/ 16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77">
                  <a:moveTo>
                    <a:pt x="127" y="167"/>
                  </a:moveTo>
                  <a:cubicBezTo>
                    <a:pt x="115" y="174"/>
                    <a:pt x="99" y="177"/>
                    <a:pt x="80" y="177"/>
                  </a:cubicBezTo>
                  <a:cubicBezTo>
                    <a:pt x="64" y="177"/>
                    <a:pt x="50" y="174"/>
                    <a:pt x="38" y="166"/>
                  </a:cubicBezTo>
                  <a:cubicBezTo>
                    <a:pt x="26" y="159"/>
                    <a:pt x="16" y="149"/>
                    <a:pt x="10" y="136"/>
                  </a:cubicBezTo>
                  <a:cubicBezTo>
                    <a:pt x="3" y="123"/>
                    <a:pt x="0" y="109"/>
                    <a:pt x="0" y="92"/>
                  </a:cubicBezTo>
                  <a:cubicBezTo>
                    <a:pt x="0" y="74"/>
                    <a:pt x="3" y="59"/>
                    <a:pt x="11" y="45"/>
                  </a:cubicBezTo>
                  <a:cubicBezTo>
                    <a:pt x="18" y="31"/>
                    <a:pt x="29" y="20"/>
                    <a:pt x="42" y="12"/>
                  </a:cubicBezTo>
                  <a:cubicBezTo>
                    <a:pt x="55" y="4"/>
                    <a:pt x="70" y="0"/>
                    <a:pt x="87" y="0"/>
                  </a:cubicBezTo>
                  <a:cubicBezTo>
                    <a:pt x="103" y="0"/>
                    <a:pt x="116" y="3"/>
                    <a:pt x="127" y="7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15" y="22"/>
                    <a:pt x="101" y="18"/>
                    <a:pt x="87" y="18"/>
                  </a:cubicBezTo>
                  <a:cubicBezTo>
                    <a:pt x="74" y="18"/>
                    <a:pt x="62" y="21"/>
                    <a:pt x="52" y="27"/>
                  </a:cubicBezTo>
                  <a:cubicBezTo>
                    <a:pt x="42" y="33"/>
                    <a:pt x="34" y="42"/>
                    <a:pt x="29" y="53"/>
                  </a:cubicBezTo>
                  <a:cubicBezTo>
                    <a:pt x="23" y="64"/>
                    <a:pt x="21" y="76"/>
                    <a:pt x="21" y="91"/>
                  </a:cubicBezTo>
                  <a:cubicBezTo>
                    <a:pt x="21" y="104"/>
                    <a:pt x="23" y="116"/>
                    <a:pt x="28" y="127"/>
                  </a:cubicBezTo>
                  <a:cubicBezTo>
                    <a:pt x="34" y="137"/>
                    <a:pt x="41" y="145"/>
                    <a:pt x="50" y="151"/>
                  </a:cubicBezTo>
                  <a:cubicBezTo>
                    <a:pt x="60" y="156"/>
                    <a:pt x="71" y="159"/>
                    <a:pt x="83" y="159"/>
                  </a:cubicBezTo>
                  <a:cubicBezTo>
                    <a:pt x="100" y="159"/>
                    <a:pt x="115" y="155"/>
                    <a:pt x="127" y="148"/>
                  </a:cubicBezTo>
                  <a:lnTo>
                    <a:pt x="12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Freeform 49"/>
            <p:cNvSpPr>
              <a:spLocks noEditPoints="1"/>
            </p:cNvSpPr>
            <p:nvPr userDrawn="1"/>
          </p:nvSpPr>
          <p:spPr bwMode="auto">
            <a:xfrm>
              <a:off x="3979" y="3939"/>
              <a:ext cx="229" cy="302"/>
            </a:xfrm>
            <a:custGeom>
              <a:avLst/>
              <a:gdLst>
                <a:gd name="T0" fmla="*/ 97 w 97"/>
                <a:gd name="T1" fmla="*/ 125 h 128"/>
                <a:gd name="T2" fmla="*/ 77 w 97"/>
                <a:gd name="T3" fmla="*/ 125 h 128"/>
                <a:gd name="T4" fmla="*/ 77 w 97"/>
                <a:gd name="T5" fmla="*/ 106 h 128"/>
                <a:gd name="T6" fmla="*/ 77 w 97"/>
                <a:gd name="T7" fmla="*/ 106 h 128"/>
                <a:gd name="T8" fmla="*/ 39 w 97"/>
                <a:gd name="T9" fmla="*/ 128 h 128"/>
                <a:gd name="T10" fmla="*/ 11 w 97"/>
                <a:gd name="T11" fmla="*/ 118 h 128"/>
                <a:gd name="T12" fmla="*/ 0 w 97"/>
                <a:gd name="T13" fmla="*/ 93 h 128"/>
                <a:gd name="T14" fmla="*/ 41 w 97"/>
                <a:gd name="T15" fmla="*/ 53 h 128"/>
                <a:gd name="T16" fmla="*/ 77 w 97"/>
                <a:gd name="T17" fmla="*/ 48 h 128"/>
                <a:gd name="T18" fmla="*/ 52 w 97"/>
                <a:gd name="T19" fmla="*/ 17 h 128"/>
                <a:gd name="T20" fmla="*/ 12 w 97"/>
                <a:gd name="T21" fmla="*/ 32 h 128"/>
                <a:gd name="T22" fmla="*/ 12 w 97"/>
                <a:gd name="T23" fmla="*/ 12 h 128"/>
                <a:gd name="T24" fmla="*/ 31 w 97"/>
                <a:gd name="T25" fmla="*/ 4 h 128"/>
                <a:gd name="T26" fmla="*/ 54 w 97"/>
                <a:gd name="T27" fmla="*/ 0 h 128"/>
                <a:gd name="T28" fmla="*/ 97 w 97"/>
                <a:gd name="T29" fmla="*/ 46 h 128"/>
                <a:gd name="T30" fmla="*/ 97 w 97"/>
                <a:gd name="T31" fmla="*/ 125 h 128"/>
                <a:gd name="T32" fmla="*/ 77 w 97"/>
                <a:gd name="T33" fmla="*/ 63 h 128"/>
                <a:gd name="T34" fmla="*/ 48 w 97"/>
                <a:gd name="T35" fmla="*/ 68 h 128"/>
                <a:gd name="T36" fmla="*/ 27 w 97"/>
                <a:gd name="T37" fmla="*/ 75 h 128"/>
                <a:gd name="T38" fmla="*/ 20 w 97"/>
                <a:gd name="T39" fmla="*/ 91 h 128"/>
                <a:gd name="T40" fmla="*/ 27 w 97"/>
                <a:gd name="T41" fmla="*/ 106 h 128"/>
                <a:gd name="T42" fmla="*/ 44 w 97"/>
                <a:gd name="T43" fmla="*/ 111 h 128"/>
                <a:gd name="T44" fmla="*/ 68 w 97"/>
                <a:gd name="T45" fmla="*/ 101 h 128"/>
                <a:gd name="T46" fmla="*/ 77 w 97"/>
                <a:gd name="T47" fmla="*/ 76 h 128"/>
                <a:gd name="T48" fmla="*/ 77 w 97"/>
                <a:gd name="T49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28">
                  <a:moveTo>
                    <a:pt x="97" y="125"/>
                  </a:moveTo>
                  <a:cubicBezTo>
                    <a:pt x="77" y="125"/>
                    <a:pt x="77" y="125"/>
                    <a:pt x="77" y="12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68" y="121"/>
                    <a:pt x="56" y="128"/>
                    <a:pt x="39" y="128"/>
                  </a:cubicBezTo>
                  <a:cubicBezTo>
                    <a:pt x="28" y="128"/>
                    <a:pt x="18" y="125"/>
                    <a:pt x="11" y="118"/>
                  </a:cubicBezTo>
                  <a:cubicBezTo>
                    <a:pt x="4" y="112"/>
                    <a:pt x="0" y="103"/>
                    <a:pt x="0" y="93"/>
                  </a:cubicBezTo>
                  <a:cubicBezTo>
                    <a:pt x="0" y="70"/>
                    <a:pt x="14" y="57"/>
                    <a:pt x="41" y="53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27"/>
                    <a:pt x="69" y="17"/>
                    <a:pt x="52" y="17"/>
                  </a:cubicBezTo>
                  <a:cubicBezTo>
                    <a:pt x="38" y="17"/>
                    <a:pt x="24" y="22"/>
                    <a:pt x="12" y="3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9"/>
                    <a:pt x="22" y="6"/>
                    <a:pt x="31" y="4"/>
                  </a:cubicBezTo>
                  <a:cubicBezTo>
                    <a:pt x="39" y="1"/>
                    <a:pt x="47" y="0"/>
                    <a:pt x="54" y="0"/>
                  </a:cubicBezTo>
                  <a:cubicBezTo>
                    <a:pt x="83" y="0"/>
                    <a:pt x="97" y="15"/>
                    <a:pt x="97" y="46"/>
                  </a:cubicBezTo>
                  <a:lnTo>
                    <a:pt x="97" y="125"/>
                  </a:lnTo>
                  <a:close/>
                  <a:moveTo>
                    <a:pt x="77" y="63"/>
                  </a:moveTo>
                  <a:cubicBezTo>
                    <a:pt x="48" y="68"/>
                    <a:pt x="48" y="68"/>
                    <a:pt x="48" y="68"/>
                  </a:cubicBezTo>
                  <a:cubicBezTo>
                    <a:pt x="38" y="69"/>
                    <a:pt x="31" y="71"/>
                    <a:pt x="27" y="75"/>
                  </a:cubicBezTo>
                  <a:cubicBezTo>
                    <a:pt x="23" y="78"/>
                    <a:pt x="20" y="84"/>
                    <a:pt x="20" y="91"/>
                  </a:cubicBezTo>
                  <a:cubicBezTo>
                    <a:pt x="20" y="97"/>
                    <a:pt x="23" y="102"/>
                    <a:pt x="27" y="106"/>
                  </a:cubicBezTo>
                  <a:cubicBezTo>
                    <a:pt x="31" y="110"/>
                    <a:pt x="37" y="111"/>
                    <a:pt x="44" y="111"/>
                  </a:cubicBezTo>
                  <a:cubicBezTo>
                    <a:pt x="54" y="111"/>
                    <a:pt x="62" y="108"/>
                    <a:pt x="68" y="101"/>
                  </a:cubicBezTo>
                  <a:cubicBezTo>
                    <a:pt x="74" y="94"/>
                    <a:pt x="77" y="86"/>
                    <a:pt x="77" y="76"/>
                  </a:cubicBezTo>
                  <a:lnTo>
                    <a:pt x="7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Freeform 50"/>
            <p:cNvSpPr>
              <a:spLocks/>
            </p:cNvSpPr>
            <p:nvPr userDrawn="1"/>
          </p:nvSpPr>
          <p:spPr bwMode="auto">
            <a:xfrm>
              <a:off x="4296" y="3939"/>
              <a:ext cx="238" cy="295"/>
            </a:xfrm>
            <a:custGeom>
              <a:avLst/>
              <a:gdLst>
                <a:gd name="T0" fmla="*/ 101 w 101"/>
                <a:gd name="T1" fmla="*/ 125 h 125"/>
                <a:gd name="T2" fmla="*/ 82 w 101"/>
                <a:gd name="T3" fmla="*/ 125 h 125"/>
                <a:gd name="T4" fmla="*/ 82 w 101"/>
                <a:gd name="T5" fmla="*/ 55 h 125"/>
                <a:gd name="T6" fmla="*/ 53 w 101"/>
                <a:gd name="T7" fmla="*/ 17 h 125"/>
                <a:gd name="T8" fmla="*/ 29 w 101"/>
                <a:gd name="T9" fmla="*/ 28 h 125"/>
                <a:gd name="T10" fmla="*/ 19 w 101"/>
                <a:gd name="T11" fmla="*/ 55 h 125"/>
                <a:gd name="T12" fmla="*/ 19 w 101"/>
                <a:gd name="T13" fmla="*/ 125 h 125"/>
                <a:gd name="T14" fmla="*/ 0 w 101"/>
                <a:gd name="T15" fmla="*/ 125 h 125"/>
                <a:gd name="T16" fmla="*/ 0 w 101"/>
                <a:gd name="T17" fmla="*/ 3 h 125"/>
                <a:gd name="T18" fmla="*/ 19 w 101"/>
                <a:gd name="T19" fmla="*/ 3 h 125"/>
                <a:gd name="T20" fmla="*/ 19 w 101"/>
                <a:gd name="T21" fmla="*/ 23 h 125"/>
                <a:gd name="T22" fmla="*/ 20 w 101"/>
                <a:gd name="T23" fmla="*/ 23 h 125"/>
                <a:gd name="T24" fmla="*/ 60 w 101"/>
                <a:gd name="T25" fmla="*/ 0 h 125"/>
                <a:gd name="T26" fmla="*/ 91 w 101"/>
                <a:gd name="T27" fmla="*/ 13 h 125"/>
                <a:gd name="T28" fmla="*/ 101 w 101"/>
                <a:gd name="T29" fmla="*/ 50 h 125"/>
                <a:gd name="T30" fmla="*/ 101 w 101"/>
                <a:gd name="T31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25">
                  <a:moveTo>
                    <a:pt x="101" y="125"/>
                  </a:moveTo>
                  <a:cubicBezTo>
                    <a:pt x="82" y="125"/>
                    <a:pt x="82" y="125"/>
                    <a:pt x="82" y="125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2" y="30"/>
                    <a:pt x="72" y="17"/>
                    <a:pt x="53" y="17"/>
                  </a:cubicBezTo>
                  <a:cubicBezTo>
                    <a:pt x="44" y="17"/>
                    <a:pt x="36" y="20"/>
                    <a:pt x="29" y="28"/>
                  </a:cubicBezTo>
                  <a:cubicBezTo>
                    <a:pt x="23" y="35"/>
                    <a:pt x="19" y="44"/>
                    <a:pt x="19" y="5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9" y="8"/>
                    <a:pt x="42" y="0"/>
                    <a:pt x="60" y="0"/>
                  </a:cubicBezTo>
                  <a:cubicBezTo>
                    <a:pt x="73" y="0"/>
                    <a:pt x="84" y="4"/>
                    <a:pt x="91" y="13"/>
                  </a:cubicBezTo>
                  <a:cubicBezTo>
                    <a:pt x="98" y="22"/>
                    <a:pt x="101" y="34"/>
                    <a:pt x="101" y="50"/>
                  </a:cubicBezTo>
                  <a:lnTo>
                    <a:pt x="10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Freeform 51"/>
            <p:cNvSpPr>
              <a:spLocks noEditPoints="1"/>
            </p:cNvSpPr>
            <p:nvPr userDrawn="1"/>
          </p:nvSpPr>
          <p:spPr bwMode="auto">
            <a:xfrm>
              <a:off x="4598" y="3939"/>
              <a:ext cx="227" cy="302"/>
            </a:xfrm>
            <a:custGeom>
              <a:avLst/>
              <a:gdLst>
                <a:gd name="T0" fmla="*/ 96 w 96"/>
                <a:gd name="T1" fmla="*/ 125 h 128"/>
                <a:gd name="T2" fmla="*/ 77 w 96"/>
                <a:gd name="T3" fmla="*/ 125 h 128"/>
                <a:gd name="T4" fmla="*/ 77 w 96"/>
                <a:gd name="T5" fmla="*/ 106 h 128"/>
                <a:gd name="T6" fmla="*/ 76 w 96"/>
                <a:gd name="T7" fmla="*/ 106 h 128"/>
                <a:gd name="T8" fmla="*/ 39 w 96"/>
                <a:gd name="T9" fmla="*/ 128 h 128"/>
                <a:gd name="T10" fmla="*/ 11 w 96"/>
                <a:gd name="T11" fmla="*/ 118 h 128"/>
                <a:gd name="T12" fmla="*/ 0 w 96"/>
                <a:gd name="T13" fmla="*/ 93 h 128"/>
                <a:gd name="T14" fmla="*/ 40 w 96"/>
                <a:gd name="T15" fmla="*/ 53 h 128"/>
                <a:gd name="T16" fmla="*/ 77 w 96"/>
                <a:gd name="T17" fmla="*/ 48 h 128"/>
                <a:gd name="T18" fmla="*/ 52 w 96"/>
                <a:gd name="T19" fmla="*/ 17 h 128"/>
                <a:gd name="T20" fmla="*/ 12 w 96"/>
                <a:gd name="T21" fmla="*/ 32 h 128"/>
                <a:gd name="T22" fmla="*/ 12 w 96"/>
                <a:gd name="T23" fmla="*/ 12 h 128"/>
                <a:gd name="T24" fmla="*/ 30 w 96"/>
                <a:gd name="T25" fmla="*/ 4 h 128"/>
                <a:gd name="T26" fmla="*/ 53 w 96"/>
                <a:gd name="T27" fmla="*/ 0 h 128"/>
                <a:gd name="T28" fmla="*/ 96 w 96"/>
                <a:gd name="T29" fmla="*/ 46 h 128"/>
                <a:gd name="T30" fmla="*/ 96 w 96"/>
                <a:gd name="T31" fmla="*/ 125 h 128"/>
                <a:gd name="T32" fmla="*/ 77 w 96"/>
                <a:gd name="T33" fmla="*/ 63 h 128"/>
                <a:gd name="T34" fmla="*/ 47 w 96"/>
                <a:gd name="T35" fmla="*/ 68 h 128"/>
                <a:gd name="T36" fmla="*/ 26 w 96"/>
                <a:gd name="T37" fmla="*/ 75 h 128"/>
                <a:gd name="T38" fmla="*/ 20 w 96"/>
                <a:gd name="T39" fmla="*/ 91 h 128"/>
                <a:gd name="T40" fmla="*/ 27 w 96"/>
                <a:gd name="T41" fmla="*/ 106 h 128"/>
                <a:gd name="T42" fmla="*/ 43 w 96"/>
                <a:gd name="T43" fmla="*/ 111 h 128"/>
                <a:gd name="T44" fmla="*/ 67 w 96"/>
                <a:gd name="T45" fmla="*/ 101 h 128"/>
                <a:gd name="T46" fmla="*/ 77 w 96"/>
                <a:gd name="T47" fmla="*/ 76 h 128"/>
                <a:gd name="T48" fmla="*/ 77 w 96"/>
                <a:gd name="T49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28">
                  <a:moveTo>
                    <a:pt x="96" y="125"/>
                  </a:moveTo>
                  <a:cubicBezTo>
                    <a:pt x="77" y="125"/>
                    <a:pt x="77" y="125"/>
                    <a:pt x="77" y="12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68" y="121"/>
                    <a:pt x="55" y="128"/>
                    <a:pt x="39" y="128"/>
                  </a:cubicBezTo>
                  <a:cubicBezTo>
                    <a:pt x="27" y="128"/>
                    <a:pt x="18" y="125"/>
                    <a:pt x="11" y="118"/>
                  </a:cubicBezTo>
                  <a:cubicBezTo>
                    <a:pt x="3" y="112"/>
                    <a:pt x="0" y="103"/>
                    <a:pt x="0" y="93"/>
                  </a:cubicBezTo>
                  <a:cubicBezTo>
                    <a:pt x="0" y="70"/>
                    <a:pt x="13" y="57"/>
                    <a:pt x="40" y="53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27"/>
                    <a:pt x="68" y="17"/>
                    <a:pt x="52" y="17"/>
                  </a:cubicBezTo>
                  <a:cubicBezTo>
                    <a:pt x="37" y="17"/>
                    <a:pt x="24" y="22"/>
                    <a:pt x="12" y="3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9"/>
                    <a:pt x="22" y="6"/>
                    <a:pt x="30" y="4"/>
                  </a:cubicBezTo>
                  <a:cubicBezTo>
                    <a:pt x="39" y="1"/>
                    <a:pt x="47" y="0"/>
                    <a:pt x="53" y="0"/>
                  </a:cubicBezTo>
                  <a:cubicBezTo>
                    <a:pt x="82" y="0"/>
                    <a:pt x="96" y="15"/>
                    <a:pt x="96" y="46"/>
                  </a:cubicBezTo>
                  <a:lnTo>
                    <a:pt x="96" y="125"/>
                  </a:lnTo>
                  <a:close/>
                  <a:moveTo>
                    <a:pt x="77" y="63"/>
                  </a:moveTo>
                  <a:cubicBezTo>
                    <a:pt x="47" y="68"/>
                    <a:pt x="47" y="68"/>
                    <a:pt x="47" y="68"/>
                  </a:cubicBezTo>
                  <a:cubicBezTo>
                    <a:pt x="37" y="69"/>
                    <a:pt x="30" y="71"/>
                    <a:pt x="26" y="75"/>
                  </a:cubicBezTo>
                  <a:cubicBezTo>
                    <a:pt x="22" y="78"/>
                    <a:pt x="20" y="84"/>
                    <a:pt x="20" y="91"/>
                  </a:cubicBezTo>
                  <a:cubicBezTo>
                    <a:pt x="20" y="97"/>
                    <a:pt x="22" y="102"/>
                    <a:pt x="27" y="106"/>
                  </a:cubicBezTo>
                  <a:cubicBezTo>
                    <a:pt x="31" y="110"/>
                    <a:pt x="37" y="111"/>
                    <a:pt x="43" y="111"/>
                  </a:cubicBezTo>
                  <a:cubicBezTo>
                    <a:pt x="53" y="111"/>
                    <a:pt x="61" y="108"/>
                    <a:pt x="67" y="101"/>
                  </a:cubicBezTo>
                  <a:cubicBezTo>
                    <a:pt x="74" y="94"/>
                    <a:pt x="77" y="86"/>
                    <a:pt x="77" y="76"/>
                  </a:cubicBezTo>
                  <a:lnTo>
                    <a:pt x="7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Freeform 52"/>
            <p:cNvSpPr>
              <a:spLocks noEditPoints="1"/>
            </p:cNvSpPr>
            <p:nvPr userDrawn="1"/>
          </p:nvSpPr>
          <p:spPr bwMode="auto">
            <a:xfrm>
              <a:off x="4892" y="3806"/>
              <a:ext cx="267" cy="435"/>
            </a:xfrm>
            <a:custGeom>
              <a:avLst/>
              <a:gdLst>
                <a:gd name="T0" fmla="*/ 113 w 113"/>
                <a:gd name="T1" fmla="*/ 181 h 184"/>
                <a:gd name="T2" fmla="*/ 93 w 113"/>
                <a:gd name="T3" fmla="*/ 181 h 184"/>
                <a:gd name="T4" fmla="*/ 93 w 113"/>
                <a:gd name="T5" fmla="*/ 160 h 184"/>
                <a:gd name="T6" fmla="*/ 92 w 113"/>
                <a:gd name="T7" fmla="*/ 160 h 184"/>
                <a:gd name="T8" fmla="*/ 51 w 113"/>
                <a:gd name="T9" fmla="*/ 184 h 184"/>
                <a:gd name="T10" fmla="*/ 14 w 113"/>
                <a:gd name="T11" fmla="*/ 167 h 184"/>
                <a:gd name="T12" fmla="*/ 0 w 113"/>
                <a:gd name="T13" fmla="*/ 123 h 184"/>
                <a:gd name="T14" fmla="*/ 15 w 113"/>
                <a:gd name="T15" fmla="*/ 74 h 184"/>
                <a:gd name="T16" fmla="*/ 56 w 113"/>
                <a:gd name="T17" fmla="*/ 56 h 184"/>
                <a:gd name="T18" fmla="*/ 92 w 113"/>
                <a:gd name="T19" fmla="*/ 76 h 184"/>
                <a:gd name="T20" fmla="*/ 93 w 113"/>
                <a:gd name="T21" fmla="*/ 76 h 184"/>
                <a:gd name="T22" fmla="*/ 93 w 113"/>
                <a:gd name="T23" fmla="*/ 0 h 184"/>
                <a:gd name="T24" fmla="*/ 113 w 113"/>
                <a:gd name="T25" fmla="*/ 0 h 184"/>
                <a:gd name="T26" fmla="*/ 113 w 113"/>
                <a:gd name="T27" fmla="*/ 181 h 184"/>
                <a:gd name="T28" fmla="*/ 93 w 113"/>
                <a:gd name="T29" fmla="*/ 126 h 184"/>
                <a:gd name="T30" fmla="*/ 93 w 113"/>
                <a:gd name="T31" fmla="*/ 108 h 184"/>
                <a:gd name="T32" fmla="*/ 83 w 113"/>
                <a:gd name="T33" fmla="*/ 83 h 184"/>
                <a:gd name="T34" fmla="*/ 58 w 113"/>
                <a:gd name="T35" fmla="*/ 73 h 184"/>
                <a:gd name="T36" fmla="*/ 30 w 113"/>
                <a:gd name="T37" fmla="*/ 86 h 184"/>
                <a:gd name="T38" fmla="*/ 20 w 113"/>
                <a:gd name="T39" fmla="*/ 122 h 184"/>
                <a:gd name="T40" fmla="*/ 30 w 113"/>
                <a:gd name="T41" fmla="*/ 155 h 184"/>
                <a:gd name="T42" fmla="*/ 56 w 113"/>
                <a:gd name="T43" fmla="*/ 167 h 184"/>
                <a:gd name="T44" fmla="*/ 83 w 113"/>
                <a:gd name="T45" fmla="*/ 156 h 184"/>
                <a:gd name="T46" fmla="*/ 93 w 113"/>
                <a:gd name="T47" fmla="*/ 12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184">
                  <a:moveTo>
                    <a:pt x="113" y="181"/>
                  </a:moveTo>
                  <a:cubicBezTo>
                    <a:pt x="93" y="181"/>
                    <a:pt x="93" y="181"/>
                    <a:pt x="93" y="181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83" y="176"/>
                    <a:pt x="69" y="184"/>
                    <a:pt x="51" y="184"/>
                  </a:cubicBezTo>
                  <a:cubicBezTo>
                    <a:pt x="35" y="184"/>
                    <a:pt x="23" y="179"/>
                    <a:pt x="14" y="167"/>
                  </a:cubicBezTo>
                  <a:cubicBezTo>
                    <a:pt x="5" y="156"/>
                    <a:pt x="0" y="142"/>
                    <a:pt x="0" y="123"/>
                  </a:cubicBezTo>
                  <a:cubicBezTo>
                    <a:pt x="0" y="103"/>
                    <a:pt x="5" y="87"/>
                    <a:pt x="15" y="74"/>
                  </a:cubicBezTo>
                  <a:cubicBezTo>
                    <a:pt x="25" y="62"/>
                    <a:pt x="39" y="56"/>
                    <a:pt x="56" y="56"/>
                  </a:cubicBezTo>
                  <a:cubicBezTo>
                    <a:pt x="73" y="56"/>
                    <a:pt x="85" y="63"/>
                    <a:pt x="92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3" y="181"/>
                  </a:lnTo>
                  <a:close/>
                  <a:moveTo>
                    <a:pt x="93" y="126"/>
                  </a:moveTo>
                  <a:cubicBezTo>
                    <a:pt x="93" y="108"/>
                    <a:pt x="93" y="108"/>
                    <a:pt x="93" y="108"/>
                  </a:cubicBezTo>
                  <a:cubicBezTo>
                    <a:pt x="93" y="98"/>
                    <a:pt x="90" y="89"/>
                    <a:pt x="83" y="83"/>
                  </a:cubicBezTo>
                  <a:cubicBezTo>
                    <a:pt x="76" y="76"/>
                    <a:pt x="68" y="73"/>
                    <a:pt x="58" y="73"/>
                  </a:cubicBezTo>
                  <a:cubicBezTo>
                    <a:pt x="47" y="73"/>
                    <a:pt x="37" y="77"/>
                    <a:pt x="30" y="86"/>
                  </a:cubicBezTo>
                  <a:cubicBezTo>
                    <a:pt x="23" y="94"/>
                    <a:pt x="20" y="107"/>
                    <a:pt x="20" y="122"/>
                  </a:cubicBezTo>
                  <a:cubicBezTo>
                    <a:pt x="20" y="136"/>
                    <a:pt x="23" y="147"/>
                    <a:pt x="30" y="155"/>
                  </a:cubicBezTo>
                  <a:cubicBezTo>
                    <a:pt x="36" y="163"/>
                    <a:pt x="45" y="167"/>
                    <a:pt x="56" y="167"/>
                  </a:cubicBezTo>
                  <a:cubicBezTo>
                    <a:pt x="67" y="167"/>
                    <a:pt x="76" y="164"/>
                    <a:pt x="83" y="156"/>
                  </a:cubicBezTo>
                  <a:cubicBezTo>
                    <a:pt x="90" y="148"/>
                    <a:pt x="93" y="138"/>
                    <a:pt x="9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Freeform 53"/>
            <p:cNvSpPr>
              <a:spLocks noEditPoints="1"/>
            </p:cNvSpPr>
            <p:nvPr userDrawn="1"/>
          </p:nvSpPr>
          <p:spPr bwMode="auto">
            <a:xfrm>
              <a:off x="5228" y="3939"/>
              <a:ext cx="229" cy="302"/>
            </a:xfrm>
            <a:custGeom>
              <a:avLst/>
              <a:gdLst>
                <a:gd name="T0" fmla="*/ 97 w 97"/>
                <a:gd name="T1" fmla="*/ 125 h 128"/>
                <a:gd name="T2" fmla="*/ 77 w 97"/>
                <a:gd name="T3" fmla="*/ 125 h 128"/>
                <a:gd name="T4" fmla="*/ 77 w 97"/>
                <a:gd name="T5" fmla="*/ 106 h 128"/>
                <a:gd name="T6" fmla="*/ 77 w 97"/>
                <a:gd name="T7" fmla="*/ 106 h 128"/>
                <a:gd name="T8" fmla="*/ 39 w 97"/>
                <a:gd name="T9" fmla="*/ 128 h 128"/>
                <a:gd name="T10" fmla="*/ 11 w 97"/>
                <a:gd name="T11" fmla="*/ 118 h 128"/>
                <a:gd name="T12" fmla="*/ 0 w 97"/>
                <a:gd name="T13" fmla="*/ 93 h 128"/>
                <a:gd name="T14" fmla="*/ 40 w 97"/>
                <a:gd name="T15" fmla="*/ 53 h 128"/>
                <a:gd name="T16" fmla="*/ 77 w 97"/>
                <a:gd name="T17" fmla="*/ 48 h 128"/>
                <a:gd name="T18" fmla="*/ 52 w 97"/>
                <a:gd name="T19" fmla="*/ 17 h 128"/>
                <a:gd name="T20" fmla="*/ 12 w 97"/>
                <a:gd name="T21" fmla="*/ 32 h 128"/>
                <a:gd name="T22" fmla="*/ 12 w 97"/>
                <a:gd name="T23" fmla="*/ 12 h 128"/>
                <a:gd name="T24" fmla="*/ 30 w 97"/>
                <a:gd name="T25" fmla="*/ 4 h 128"/>
                <a:gd name="T26" fmla="*/ 54 w 97"/>
                <a:gd name="T27" fmla="*/ 0 h 128"/>
                <a:gd name="T28" fmla="*/ 97 w 97"/>
                <a:gd name="T29" fmla="*/ 46 h 128"/>
                <a:gd name="T30" fmla="*/ 97 w 97"/>
                <a:gd name="T31" fmla="*/ 125 h 128"/>
                <a:gd name="T32" fmla="*/ 77 w 97"/>
                <a:gd name="T33" fmla="*/ 63 h 128"/>
                <a:gd name="T34" fmla="*/ 47 w 97"/>
                <a:gd name="T35" fmla="*/ 68 h 128"/>
                <a:gd name="T36" fmla="*/ 26 w 97"/>
                <a:gd name="T37" fmla="*/ 75 h 128"/>
                <a:gd name="T38" fmla="*/ 20 w 97"/>
                <a:gd name="T39" fmla="*/ 91 h 128"/>
                <a:gd name="T40" fmla="*/ 27 w 97"/>
                <a:gd name="T41" fmla="*/ 106 h 128"/>
                <a:gd name="T42" fmla="*/ 44 w 97"/>
                <a:gd name="T43" fmla="*/ 111 h 128"/>
                <a:gd name="T44" fmla="*/ 68 w 97"/>
                <a:gd name="T45" fmla="*/ 101 h 128"/>
                <a:gd name="T46" fmla="*/ 77 w 97"/>
                <a:gd name="T47" fmla="*/ 76 h 128"/>
                <a:gd name="T48" fmla="*/ 77 w 97"/>
                <a:gd name="T49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28">
                  <a:moveTo>
                    <a:pt x="97" y="125"/>
                  </a:moveTo>
                  <a:cubicBezTo>
                    <a:pt x="77" y="125"/>
                    <a:pt x="77" y="125"/>
                    <a:pt x="77" y="12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68" y="121"/>
                    <a:pt x="56" y="128"/>
                    <a:pt x="39" y="128"/>
                  </a:cubicBezTo>
                  <a:cubicBezTo>
                    <a:pt x="27" y="128"/>
                    <a:pt x="18" y="125"/>
                    <a:pt x="11" y="118"/>
                  </a:cubicBezTo>
                  <a:cubicBezTo>
                    <a:pt x="4" y="112"/>
                    <a:pt x="0" y="103"/>
                    <a:pt x="0" y="93"/>
                  </a:cubicBezTo>
                  <a:cubicBezTo>
                    <a:pt x="0" y="70"/>
                    <a:pt x="14" y="57"/>
                    <a:pt x="40" y="53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27"/>
                    <a:pt x="69" y="17"/>
                    <a:pt x="52" y="17"/>
                  </a:cubicBezTo>
                  <a:cubicBezTo>
                    <a:pt x="37" y="17"/>
                    <a:pt x="24" y="22"/>
                    <a:pt x="12" y="3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9"/>
                    <a:pt x="22" y="6"/>
                    <a:pt x="30" y="4"/>
                  </a:cubicBezTo>
                  <a:cubicBezTo>
                    <a:pt x="39" y="1"/>
                    <a:pt x="47" y="0"/>
                    <a:pt x="54" y="0"/>
                  </a:cubicBezTo>
                  <a:cubicBezTo>
                    <a:pt x="82" y="0"/>
                    <a:pt x="97" y="15"/>
                    <a:pt x="97" y="46"/>
                  </a:cubicBezTo>
                  <a:lnTo>
                    <a:pt x="97" y="125"/>
                  </a:lnTo>
                  <a:close/>
                  <a:moveTo>
                    <a:pt x="77" y="63"/>
                  </a:moveTo>
                  <a:cubicBezTo>
                    <a:pt x="47" y="68"/>
                    <a:pt x="47" y="68"/>
                    <a:pt x="47" y="68"/>
                  </a:cubicBezTo>
                  <a:cubicBezTo>
                    <a:pt x="37" y="69"/>
                    <a:pt x="30" y="71"/>
                    <a:pt x="26" y="75"/>
                  </a:cubicBezTo>
                  <a:cubicBezTo>
                    <a:pt x="22" y="78"/>
                    <a:pt x="20" y="84"/>
                    <a:pt x="20" y="91"/>
                  </a:cubicBezTo>
                  <a:cubicBezTo>
                    <a:pt x="20" y="97"/>
                    <a:pt x="22" y="102"/>
                    <a:pt x="27" y="106"/>
                  </a:cubicBezTo>
                  <a:cubicBezTo>
                    <a:pt x="31" y="110"/>
                    <a:pt x="37" y="111"/>
                    <a:pt x="44" y="111"/>
                  </a:cubicBezTo>
                  <a:cubicBezTo>
                    <a:pt x="53" y="111"/>
                    <a:pt x="61" y="108"/>
                    <a:pt x="68" y="101"/>
                  </a:cubicBezTo>
                  <a:cubicBezTo>
                    <a:pt x="74" y="94"/>
                    <a:pt x="77" y="86"/>
                    <a:pt x="77" y="76"/>
                  </a:cubicBezTo>
                  <a:lnTo>
                    <a:pt x="7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Freeform 54"/>
            <p:cNvSpPr>
              <a:spLocks/>
            </p:cNvSpPr>
            <p:nvPr userDrawn="1"/>
          </p:nvSpPr>
          <p:spPr bwMode="auto">
            <a:xfrm>
              <a:off x="1386" y="4610"/>
              <a:ext cx="151" cy="412"/>
            </a:xfrm>
            <a:custGeom>
              <a:avLst/>
              <a:gdLst>
                <a:gd name="T0" fmla="*/ 64 w 64"/>
                <a:gd name="T1" fmla="*/ 110 h 174"/>
                <a:gd name="T2" fmla="*/ 51 w 64"/>
                <a:gd name="T3" fmla="*/ 157 h 174"/>
                <a:gd name="T4" fmla="*/ 16 w 64"/>
                <a:gd name="T5" fmla="*/ 174 h 174"/>
                <a:gd name="T6" fmla="*/ 0 w 64"/>
                <a:gd name="T7" fmla="*/ 171 h 174"/>
                <a:gd name="T8" fmla="*/ 0 w 64"/>
                <a:gd name="T9" fmla="*/ 151 h 174"/>
                <a:gd name="T10" fmla="*/ 17 w 64"/>
                <a:gd name="T11" fmla="*/ 156 h 174"/>
                <a:gd name="T12" fmla="*/ 44 w 64"/>
                <a:gd name="T13" fmla="*/ 110 h 174"/>
                <a:gd name="T14" fmla="*/ 44 w 64"/>
                <a:gd name="T15" fmla="*/ 0 h 174"/>
                <a:gd name="T16" fmla="*/ 64 w 64"/>
                <a:gd name="T17" fmla="*/ 0 h 174"/>
                <a:gd name="T18" fmla="*/ 64 w 64"/>
                <a:gd name="T19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74">
                  <a:moveTo>
                    <a:pt x="64" y="110"/>
                  </a:moveTo>
                  <a:cubicBezTo>
                    <a:pt x="64" y="129"/>
                    <a:pt x="59" y="145"/>
                    <a:pt x="51" y="157"/>
                  </a:cubicBezTo>
                  <a:cubicBezTo>
                    <a:pt x="43" y="168"/>
                    <a:pt x="31" y="174"/>
                    <a:pt x="16" y="174"/>
                  </a:cubicBezTo>
                  <a:cubicBezTo>
                    <a:pt x="10" y="174"/>
                    <a:pt x="4" y="173"/>
                    <a:pt x="0" y="17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4" y="154"/>
                    <a:pt x="10" y="156"/>
                    <a:pt x="17" y="156"/>
                  </a:cubicBezTo>
                  <a:cubicBezTo>
                    <a:pt x="35" y="156"/>
                    <a:pt x="44" y="140"/>
                    <a:pt x="44" y="11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Freeform 55"/>
            <p:cNvSpPr>
              <a:spLocks/>
            </p:cNvSpPr>
            <p:nvPr userDrawn="1"/>
          </p:nvSpPr>
          <p:spPr bwMode="auto">
            <a:xfrm>
              <a:off x="1627" y="4726"/>
              <a:ext cx="239" cy="296"/>
            </a:xfrm>
            <a:custGeom>
              <a:avLst/>
              <a:gdLst>
                <a:gd name="T0" fmla="*/ 101 w 101"/>
                <a:gd name="T1" fmla="*/ 122 h 125"/>
                <a:gd name="T2" fmla="*/ 82 w 101"/>
                <a:gd name="T3" fmla="*/ 122 h 125"/>
                <a:gd name="T4" fmla="*/ 82 w 101"/>
                <a:gd name="T5" fmla="*/ 103 h 125"/>
                <a:gd name="T6" fmla="*/ 81 w 101"/>
                <a:gd name="T7" fmla="*/ 103 h 125"/>
                <a:gd name="T8" fmla="*/ 43 w 101"/>
                <a:gd name="T9" fmla="*/ 125 h 125"/>
                <a:gd name="T10" fmla="*/ 0 w 101"/>
                <a:gd name="T11" fmla="*/ 73 h 125"/>
                <a:gd name="T12" fmla="*/ 0 w 101"/>
                <a:gd name="T13" fmla="*/ 0 h 125"/>
                <a:gd name="T14" fmla="*/ 19 w 101"/>
                <a:gd name="T15" fmla="*/ 0 h 125"/>
                <a:gd name="T16" fmla="*/ 19 w 101"/>
                <a:gd name="T17" fmla="*/ 70 h 125"/>
                <a:gd name="T18" fmla="*/ 49 w 101"/>
                <a:gd name="T19" fmla="*/ 108 h 125"/>
                <a:gd name="T20" fmla="*/ 72 w 101"/>
                <a:gd name="T21" fmla="*/ 98 h 125"/>
                <a:gd name="T22" fmla="*/ 82 w 101"/>
                <a:gd name="T23" fmla="*/ 70 h 125"/>
                <a:gd name="T24" fmla="*/ 82 w 101"/>
                <a:gd name="T25" fmla="*/ 0 h 125"/>
                <a:gd name="T26" fmla="*/ 101 w 101"/>
                <a:gd name="T27" fmla="*/ 0 h 125"/>
                <a:gd name="T28" fmla="*/ 101 w 101"/>
                <a:gd name="T29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25">
                  <a:moveTo>
                    <a:pt x="101" y="122"/>
                  </a:moveTo>
                  <a:cubicBezTo>
                    <a:pt x="82" y="122"/>
                    <a:pt x="82" y="122"/>
                    <a:pt x="82" y="122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73" y="117"/>
                    <a:pt x="60" y="125"/>
                    <a:pt x="43" y="125"/>
                  </a:cubicBezTo>
                  <a:cubicBezTo>
                    <a:pt x="14" y="125"/>
                    <a:pt x="0" y="108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95"/>
                    <a:pt x="29" y="108"/>
                    <a:pt x="49" y="108"/>
                  </a:cubicBezTo>
                  <a:cubicBezTo>
                    <a:pt x="59" y="108"/>
                    <a:pt x="66" y="105"/>
                    <a:pt x="72" y="98"/>
                  </a:cubicBezTo>
                  <a:cubicBezTo>
                    <a:pt x="78" y="91"/>
                    <a:pt x="82" y="81"/>
                    <a:pt x="82" y="7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01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Rectangle 56"/>
            <p:cNvSpPr>
              <a:spLocks noChangeArrowheads="1"/>
            </p:cNvSpPr>
            <p:nvPr userDrawn="1"/>
          </p:nvSpPr>
          <p:spPr bwMode="auto">
            <a:xfrm>
              <a:off x="1961" y="4587"/>
              <a:ext cx="45" cy="4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" name="Freeform 57"/>
            <p:cNvSpPr>
              <a:spLocks/>
            </p:cNvSpPr>
            <p:nvPr userDrawn="1"/>
          </p:nvSpPr>
          <p:spPr bwMode="auto">
            <a:xfrm>
              <a:off x="2058" y="4726"/>
              <a:ext cx="272" cy="423"/>
            </a:xfrm>
            <a:custGeom>
              <a:avLst/>
              <a:gdLst>
                <a:gd name="T0" fmla="*/ 115 w 115"/>
                <a:gd name="T1" fmla="*/ 0 h 179"/>
                <a:gd name="T2" fmla="*/ 59 w 115"/>
                <a:gd name="T3" fmla="*/ 141 h 179"/>
                <a:gd name="T4" fmla="*/ 17 w 115"/>
                <a:gd name="T5" fmla="*/ 179 h 179"/>
                <a:gd name="T6" fmla="*/ 4 w 115"/>
                <a:gd name="T7" fmla="*/ 178 h 179"/>
                <a:gd name="T8" fmla="*/ 4 w 115"/>
                <a:gd name="T9" fmla="*/ 160 h 179"/>
                <a:gd name="T10" fmla="*/ 15 w 115"/>
                <a:gd name="T11" fmla="*/ 162 h 179"/>
                <a:gd name="T12" fmla="*/ 38 w 115"/>
                <a:gd name="T13" fmla="*/ 145 h 179"/>
                <a:gd name="T14" fmla="*/ 47 w 115"/>
                <a:gd name="T15" fmla="*/ 122 h 179"/>
                <a:gd name="T16" fmla="*/ 0 w 115"/>
                <a:gd name="T17" fmla="*/ 0 h 179"/>
                <a:gd name="T18" fmla="*/ 21 w 115"/>
                <a:gd name="T19" fmla="*/ 0 h 179"/>
                <a:gd name="T20" fmla="*/ 54 w 115"/>
                <a:gd name="T21" fmla="*/ 94 h 179"/>
                <a:gd name="T22" fmla="*/ 57 w 115"/>
                <a:gd name="T23" fmla="*/ 103 h 179"/>
                <a:gd name="T24" fmla="*/ 58 w 115"/>
                <a:gd name="T25" fmla="*/ 103 h 179"/>
                <a:gd name="T26" fmla="*/ 60 w 115"/>
                <a:gd name="T27" fmla="*/ 94 h 179"/>
                <a:gd name="T28" fmla="*/ 95 w 115"/>
                <a:gd name="T29" fmla="*/ 0 h 179"/>
                <a:gd name="T30" fmla="*/ 115 w 115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79">
                  <a:moveTo>
                    <a:pt x="115" y="0"/>
                  </a:moveTo>
                  <a:cubicBezTo>
                    <a:pt x="59" y="141"/>
                    <a:pt x="59" y="141"/>
                    <a:pt x="59" y="141"/>
                  </a:cubicBezTo>
                  <a:cubicBezTo>
                    <a:pt x="49" y="167"/>
                    <a:pt x="35" y="179"/>
                    <a:pt x="17" y="179"/>
                  </a:cubicBezTo>
                  <a:cubicBezTo>
                    <a:pt x="11" y="179"/>
                    <a:pt x="7" y="179"/>
                    <a:pt x="4" y="178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8" y="162"/>
                    <a:pt x="12" y="162"/>
                    <a:pt x="15" y="162"/>
                  </a:cubicBezTo>
                  <a:cubicBezTo>
                    <a:pt x="25" y="162"/>
                    <a:pt x="33" y="157"/>
                    <a:pt x="38" y="145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1"/>
                    <a:pt x="59" y="98"/>
                    <a:pt x="60" y="9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" name="Freeform 58"/>
            <p:cNvSpPr>
              <a:spLocks/>
            </p:cNvSpPr>
            <p:nvPr userDrawn="1"/>
          </p:nvSpPr>
          <p:spPr bwMode="auto">
            <a:xfrm>
              <a:off x="2469" y="4601"/>
              <a:ext cx="140" cy="414"/>
            </a:xfrm>
            <a:custGeom>
              <a:avLst/>
              <a:gdLst>
                <a:gd name="T0" fmla="*/ 40 w 59"/>
                <a:gd name="T1" fmla="*/ 175 h 175"/>
                <a:gd name="T2" fmla="*/ 40 w 59"/>
                <a:gd name="T3" fmla="*/ 27 h 175"/>
                <a:gd name="T4" fmla="*/ 22 w 59"/>
                <a:gd name="T5" fmla="*/ 39 h 175"/>
                <a:gd name="T6" fmla="*/ 0 w 59"/>
                <a:gd name="T7" fmla="*/ 47 h 175"/>
                <a:gd name="T8" fmla="*/ 0 w 59"/>
                <a:gd name="T9" fmla="*/ 28 h 175"/>
                <a:gd name="T10" fmla="*/ 28 w 59"/>
                <a:gd name="T11" fmla="*/ 16 h 175"/>
                <a:gd name="T12" fmla="*/ 52 w 59"/>
                <a:gd name="T13" fmla="*/ 0 h 175"/>
                <a:gd name="T14" fmla="*/ 59 w 59"/>
                <a:gd name="T15" fmla="*/ 0 h 175"/>
                <a:gd name="T16" fmla="*/ 59 w 59"/>
                <a:gd name="T17" fmla="*/ 175 h 175"/>
                <a:gd name="T18" fmla="*/ 40 w 59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75">
                  <a:moveTo>
                    <a:pt x="40" y="175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36" y="31"/>
                    <a:pt x="30" y="34"/>
                    <a:pt x="22" y="39"/>
                  </a:cubicBezTo>
                  <a:cubicBezTo>
                    <a:pt x="14" y="43"/>
                    <a:pt x="7" y="46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" y="25"/>
                    <a:pt x="18" y="21"/>
                    <a:pt x="28" y="16"/>
                  </a:cubicBezTo>
                  <a:cubicBezTo>
                    <a:pt x="38" y="11"/>
                    <a:pt x="46" y="5"/>
                    <a:pt x="5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75"/>
                    <a:pt x="59" y="175"/>
                    <a:pt x="59" y="175"/>
                  </a:cubicBezTo>
                  <a:lnTo>
                    <a:pt x="4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" name="Freeform 59"/>
            <p:cNvSpPr>
              <a:spLocks noEditPoints="1"/>
            </p:cNvSpPr>
            <p:nvPr userDrawn="1"/>
          </p:nvSpPr>
          <p:spPr bwMode="auto">
            <a:xfrm>
              <a:off x="2696" y="4603"/>
              <a:ext cx="263" cy="419"/>
            </a:xfrm>
            <a:custGeom>
              <a:avLst/>
              <a:gdLst>
                <a:gd name="T0" fmla="*/ 111 w 111"/>
                <a:gd name="T1" fmla="*/ 88 h 177"/>
                <a:gd name="T2" fmla="*/ 96 w 111"/>
                <a:gd name="T3" fmla="*/ 153 h 177"/>
                <a:gd name="T4" fmla="*/ 54 w 111"/>
                <a:gd name="T5" fmla="*/ 177 h 177"/>
                <a:gd name="T6" fmla="*/ 14 w 111"/>
                <a:gd name="T7" fmla="*/ 155 h 177"/>
                <a:gd name="T8" fmla="*/ 0 w 111"/>
                <a:gd name="T9" fmla="*/ 92 h 177"/>
                <a:gd name="T10" fmla="*/ 14 w 111"/>
                <a:gd name="T11" fmla="*/ 24 h 177"/>
                <a:gd name="T12" fmla="*/ 57 w 111"/>
                <a:gd name="T13" fmla="*/ 0 h 177"/>
                <a:gd name="T14" fmla="*/ 111 w 111"/>
                <a:gd name="T15" fmla="*/ 88 h 177"/>
                <a:gd name="T16" fmla="*/ 91 w 111"/>
                <a:gd name="T17" fmla="*/ 90 h 177"/>
                <a:gd name="T18" fmla="*/ 56 w 111"/>
                <a:gd name="T19" fmla="*/ 17 h 177"/>
                <a:gd name="T20" fmla="*/ 20 w 111"/>
                <a:gd name="T21" fmla="*/ 91 h 177"/>
                <a:gd name="T22" fmla="*/ 55 w 111"/>
                <a:gd name="T23" fmla="*/ 160 h 177"/>
                <a:gd name="T24" fmla="*/ 91 w 111"/>
                <a:gd name="T2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77">
                  <a:moveTo>
                    <a:pt x="111" y="88"/>
                  </a:moveTo>
                  <a:cubicBezTo>
                    <a:pt x="111" y="116"/>
                    <a:pt x="106" y="138"/>
                    <a:pt x="96" y="153"/>
                  </a:cubicBezTo>
                  <a:cubicBezTo>
                    <a:pt x="86" y="169"/>
                    <a:pt x="72" y="177"/>
                    <a:pt x="54" y="177"/>
                  </a:cubicBezTo>
                  <a:cubicBezTo>
                    <a:pt x="36" y="177"/>
                    <a:pt x="23" y="170"/>
                    <a:pt x="14" y="155"/>
                  </a:cubicBezTo>
                  <a:cubicBezTo>
                    <a:pt x="4" y="140"/>
                    <a:pt x="0" y="119"/>
                    <a:pt x="0" y="92"/>
                  </a:cubicBezTo>
                  <a:cubicBezTo>
                    <a:pt x="0" y="62"/>
                    <a:pt x="4" y="39"/>
                    <a:pt x="14" y="24"/>
                  </a:cubicBezTo>
                  <a:cubicBezTo>
                    <a:pt x="24" y="8"/>
                    <a:pt x="38" y="0"/>
                    <a:pt x="57" y="0"/>
                  </a:cubicBezTo>
                  <a:cubicBezTo>
                    <a:pt x="93" y="0"/>
                    <a:pt x="111" y="29"/>
                    <a:pt x="111" y="88"/>
                  </a:cubicBezTo>
                  <a:close/>
                  <a:moveTo>
                    <a:pt x="91" y="90"/>
                  </a:moveTo>
                  <a:cubicBezTo>
                    <a:pt x="91" y="41"/>
                    <a:pt x="79" y="17"/>
                    <a:pt x="56" y="17"/>
                  </a:cubicBezTo>
                  <a:cubicBezTo>
                    <a:pt x="32" y="17"/>
                    <a:pt x="20" y="41"/>
                    <a:pt x="20" y="91"/>
                  </a:cubicBezTo>
                  <a:cubicBezTo>
                    <a:pt x="20" y="137"/>
                    <a:pt x="32" y="160"/>
                    <a:pt x="55" y="160"/>
                  </a:cubicBezTo>
                  <a:cubicBezTo>
                    <a:pt x="79" y="160"/>
                    <a:pt x="91" y="137"/>
                    <a:pt x="9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" name="Rectangle 60"/>
            <p:cNvSpPr>
              <a:spLocks noChangeArrowheads="1"/>
            </p:cNvSpPr>
            <p:nvPr userDrawn="1"/>
          </p:nvSpPr>
          <p:spPr bwMode="auto">
            <a:xfrm>
              <a:off x="3030" y="4835"/>
              <a:ext cx="154" cy="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" name="Freeform 61"/>
            <p:cNvSpPr>
              <a:spLocks/>
            </p:cNvSpPr>
            <p:nvPr userDrawn="1"/>
          </p:nvSpPr>
          <p:spPr bwMode="auto">
            <a:xfrm>
              <a:off x="3236" y="4601"/>
              <a:ext cx="142" cy="414"/>
            </a:xfrm>
            <a:custGeom>
              <a:avLst/>
              <a:gdLst>
                <a:gd name="T0" fmla="*/ 40 w 60"/>
                <a:gd name="T1" fmla="*/ 175 h 175"/>
                <a:gd name="T2" fmla="*/ 40 w 60"/>
                <a:gd name="T3" fmla="*/ 27 h 175"/>
                <a:gd name="T4" fmla="*/ 23 w 60"/>
                <a:gd name="T5" fmla="*/ 39 h 175"/>
                <a:gd name="T6" fmla="*/ 0 w 60"/>
                <a:gd name="T7" fmla="*/ 47 h 175"/>
                <a:gd name="T8" fmla="*/ 0 w 60"/>
                <a:gd name="T9" fmla="*/ 28 h 175"/>
                <a:gd name="T10" fmla="*/ 28 w 60"/>
                <a:gd name="T11" fmla="*/ 16 h 175"/>
                <a:gd name="T12" fmla="*/ 52 w 60"/>
                <a:gd name="T13" fmla="*/ 0 h 175"/>
                <a:gd name="T14" fmla="*/ 60 w 60"/>
                <a:gd name="T15" fmla="*/ 0 h 175"/>
                <a:gd name="T16" fmla="*/ 60 w 60"/>
                <a:gd name="T17" fmla="*/ 175 h 175"/>
                <a:gd name="T18" fmla="*/ 40 w 60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75">
                  <a:moveTo>
                    <a:pt x="40" y="175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37" y="31"/>
                    <a:pt x="31" y="34"/>
                    <a:pt x="23" y="39"/>
                  </a:cubicBezTo>
                  <a:cubicBezTo>
                    <a:pt x="14" y="43"/>
                    <a:pt x="7" y="46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" y="25"/>
                    <a:pt x="18" y="21"/>
                    <a:pt x="28" y="16"/>
                  </a:cubicBezTo>
                  <a:cubicBezTo>
                    <a:pt x="38" y="11"/>
                    <a:pt x="46" y="5"/>
                    <a:pt x="5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75"/>
                    <a:pt x="60" y="175"/>
                    <a:pt x="60" y="175"/>
                  </a:cubicBezTo>
                  <a:lnTo>
                    <a:pt x="4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" name="Freeform 62"/>
            <p:cNvSpPr>
              <a:spLocks noEditPoints="1"/>
            </p:cNvSpPr>
            <p:nvPr userDrawn="1"/>
          </p:nvSpPr>
          <p:spPr bwMode="auto">
            <a:xfrm>
              <a:off x="3453" y="4610"/>
              <a:ext cx="298" cy="405"/>
            </a:xfrm>
            <a:custGeom>
              <a:avLst/>
              <a:gdLst>
                <a:gd name="T0" fmla="*/ 99 w 126"/>
                <a:gd name="T1" fmla="*/ 0 h 171"/>
                <a:gd name="T2" fmla="*/ 99 w 126"/>
                <a:gd name="T3" fmla="*/ 113 h 171"/>
                <a:gd name="T4" fmla="*/ 126 w 126"/>
                <a:gd name="T5" fmla="*/ 113 h 171"/>
                <a:gd name="T6" fmla="*/ 126 w 126"/>
                <a:gd name="T7" fmla="*/ 131 h 171"/>
                <a:gd name="T8" fmla="*/ 99 w 126"/>
                <a:gd name="T9" fmla="*/ 131 h 171"/>
                <a:gd name="T10" fmla="*/ 99 w 126"/>
                <a:gd name="T11" fmla="*/ 171 h 171"/>
                <a:gd name="T12" fmla="*/ 80 w 126"/>
                <a:gd name="T13" fmla="*/ 171 h 171"/>
                <a:gd name="T14" fmla="*/ 80 w 126"/>
                <a:gd name="T15" fmla="*/ 131 h 171"/>
                <a:gd name="T16" fmla="*/ 0 w 126"/>
                <a:gd name="T17" fmla="*/ 131 h 171"/>
                <a:gd name="T18" fmla="*/ 0 w 126"/>
                <a:gd name="T19" fmla="*/ 114 h 171"/>
                <a:gd name="T20" fmla="*/ 46 w 126"/>
                <a:gd name="T21" fmla="*/ 55 h 171"/>
                <a:gd name="T22" fmla="*/ 78 w 126"/>
                <a:gd name="T23" fmla="*/ 0 h 171"/>
                <a:gd name="T24" fmla="*/ 99 w 126"/>
                <a:gd name="T25" fmla="*/ 0 h 171"/>
                <a:gd name="T26" fmla="*/ 22 w 126"/>
                <a:gd name="T27" fmla="*/ 113 h 171"/>
                <a:gd name="T28" fmla="*/ 80 w 126"/>
                <a:gd name="T29" fmla="*/ 113 h 171"/>
                <a:gd name="T30" fmla="*/ 80 w 126"/>
                <a:gd name="T31" fmla="*/ 29 h 171"/>
                <a:gd name="T32" fmla="*/ 34 w 126"/>
                <a:gd name="T33" fmla="*/ 97 h 171"/>
                <a:gd name="T34" fmla="*/ 22 w 126"/>
                <a:gd name="T35" fmla="*/ 11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71">
                  <a:moveTo>
                    <a:pt x="99" y="0"/>
                  </a:moveTo>
                  <a:cubicBezTo>
                    <a:pt x="99" y="113"/>
                    <a:pt x="99" y="113"/>
                    <a:pt x="99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99" y="131"/>
                    <a:pt x="99" y="131"/>
                    <a:pt x="99" y="13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7" y="95"/>
                    <a:pt x="32" y="75"/>
                    <a:pt x="46" y="55"/>
                  </a:cubicBezTo>
                  <a:cubicBezTo>
                    <a:pt x="60" y="34"/>
                    <a:pt x="71" y="16"/>
                    <a:pt x="78" y="0"/>
                  </a:cubicBezTo>
                  <a:lnTo>
                    <a:pt x="99" y="0"/>
                  </a:lnTo>
                  <a:close/>
                  <a:moveTo>
                    <a:pt x="22" y="113"/>
                  </a:moveTo>
                  <a:cubicBezTo>
                    <a:pt x="80" y="113"/>
                    <a:pt x="80" y="113"/>
                    <a:pt x="80" y="113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65" y="56"/>
                    <a:pt x="50" y="78"/>
                    <a:pt x="34" y="97"/>
                  </a:cubicBezTo>
                  <a:lnTo>
                    <a:pt x="2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" name="Freeform 63"/>
            <p:cNvSpPr>
              <a:spLocks/>
            </p:cNvSpPr>
            <p:nvPr userDrawn="1"/>
          </p:nvSpPr>
          <p:spPr bwMode="auto">
            <a:xfrm>
              <a:off x="3773" y="4951"/>
              <a:ext cx="78" cy="137"/>
            </a:xfrm>
            <a:custGeom>
              <a:avLst/>
              <a:gdLst>
                <a:gd name="T0" fmla="*/ 78 w 78"/>
                <a:gd name="T1" fmla="*/ 0 h 137"/>
                <a:gd name="T2" fmla="*/ 33 w 78"/>
                <a:gd name="T3" fmla="*/ 137 h 137"/>
                <a:gd name="T4" fmla="*/ 0 w 78"/>
                <a:gd name="T5" fmla="*/ 137 h 137"/>
                <a:gd name="T6" fmla="*/ 33 w 78"/>
                <a:gd name="T7" fmla="*/ 0 h 137"/>
                <a:gd name="T8" fmla="*/ 78 w 78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37">
                  <a:moveTo>
                    <a:pt x="78" y="0"/>
                  </a:moveTo>
                  <a:lnTo>
                    <a:pt x="33" y="137"/>
                  </a:lnTo>
                  <a:lnTo>
                    <a:pt x="0" y="137"/>
                  </a:lnTo>
                  <a:lnTo>
                    <a:pt x="33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" name="Freeform 64"/>
            <p:cNvSpPr>
              <a:spLocks/>
            </p:cNvSpPr>
            <p:nvPr userDrawn="1"/>
          </p:nvSpPr>
          <p:spPr bwMode="auto">
            <a:xfrm>
              <a:off x="4052" y="4603"/>
              <a:ext cx="251" cy="412"/>
            </a:xfrm>
            <a:custGeom>
              <a:avLst/>
              <a:gdLst>
                <a:gd name="T0" fmla="*/ 79 w 106"/>
                <a:gd name="T1" fmla="*/ 48 h 174"/>
                <a:gd name="T2" fmla="*/ 71 w 106"/>
                <a:gd name="T3" fmla="*/ 25 h 174"/>
                <a:gd name="T4" fmla="*/ 48 w 106"/>
                <a:gd name="T5" fmla="*/ 17 h 174"/>
                <a:gd name="T6" fmla="*/ 27 w 106"/>
                <a:gd name="T7" fmla="*/ 22 h 174"/>
                <a:gd name="T8" fmla="*/ 7 w 106"/>
                <a:gd name="T9" fmla="*/ 38 h 174"/>
                <a:gd name="T10" fmla="*/ 7 w 106"/>
                <a:gd name="T11" fmla="*/ 17 h 174"/>
                <a:gd name="T12" fmla="*/ 25 w 106"/>
                <a:gd name="T13" fmla="*/ 4 h 174"/>
                <a:gd name="T14" fmla="*/ 50 w 106"/>
                <a:gd name="T15" fmla="*/ 0 h 174"/>
                <a:gd name="T16" fmla="*/ 86 w 106"/>
                <a:gd name="T17" fmla="*/ 13 h 174"/>
                <a:gd name="T18" fmla="*/ 99 w 106"/>
                <a:gd name="T19" fmla="*/ 46 h 174"/>
                <a:gd name="T20" fmla="*/ 91 w 106"/>
                <a:gd name="T21" fmla="*/ 78 h 174"/>
                <a:gd name="T22" fmla="*/ 61 w 106"/>
                <a:gd name="T23" fmla="*/ 108 h 174"/>
                <a:gd name="T24" fmla="*/ 33 w 106"/>
                <a:gd name="T25" fmla="*/ 129 h 174"/>
                <a:gd name="T26" fmla="*/ 24 w 106"/>
                <a:gd name="T27" fmla="*/ 142 h 174"/>
                <a:gd name="T28" fmla="*/ 21 w 106"/>
                <a:gd name="T29" fmla="*/ 156 h 174"/>
                <a:gd name="T30" fmla="*/ 106 w 106"/>
                <a:gd name="T31" fmla="*/ 156 h 174"/>
                <a:gd name="T32" fmla="*/ 106 w 106"/>
                <a:gd name="T33" fmla="*/ 174 h 174"/>
                <a:gd name="T34" fmla="*/ 0 w 106"/>
                <a:gd name="T35" fmla="*/ 174 h 174"/>
                <a:gd name="T36" fmla="*/ 0 w 106"/>
                <a:gd name="T37" fmla="*/ 165 h 174"/>
                <a:gd name="T38" fmla="*/ 4 w 106"/>
                <a:gd name="T39" fmla="*/ 142 h 174"/>
                <a:gd name="T40" fmla="*/ 16 w 106"/>
                <a:gd name="T41" fmla="*/ 124 h 174"/>
                <a:gd name="T42" fmla="*/ 47 w 106"/>
                <a:gd name="T43" fmla="*/ 98 h 174"/>
                <a:gd name="T44" fmla="*/ 72 w 106"/>
                <a:gd name="T45" fmla="*/ 74 h 174"/>
                <a:gd name="T46" fmla="*/ 79 w 106"/>
                <a:gd name="T47" fmla="*/ 4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74">
                  <a:moveTo>
                    <a:pt x="79" y="48"/>
                  </a:moveTo>
                  <a:cubicBezTo>
                    <a:pt x="79" y="38"/>
                    <a:pt x="77" y="31"/>
                    <a:pt x="71" y="25"/>
                  </a:cubicBezTo>
                  <a:cubicBezTo>
                    <a:pt x="65" y="19"/>
                    <a:pt x="58" y="17"/>
                    <a:pt x="48" y="17"/>
                  </a:cubicBezTo>
                  <a:cubicBezTo>
                    <a:pt x="41" y="17"/>
                    <a:pt x="34" y="19"/>
                    <a:pt x="27" y="22"/>
                  </a:cubicBezTo>
                  <a:cubicBezTo>
                    <a:pt x="19" y="26"/>
                    <a:pt x="13" y="31"/>
                    <a:pt x="7" y="3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3" y="11"/>
                    <a:pt x="19" y="7"/>
                    <a:pt x="25" y="4"/>
                  </a:cubicBezTo>
                  <a:cubicBezTo>
                    <a:pt x="32" y="2"/>
                    <a:pt x="41" y="0"/>
                    <a:pt x="50" y="0"/>
                  </a:cubicBezTo>
                  <a:cubicBezTo>
                    <a:pt x="65" y="0"/>
                    <a:pt x="77" y="4"/>
                    <a:pt x="86" y="13"/>
                  </a:cubicBezTo>
                  <a:cubicBezTo>
                    <a:pt x="95" y="21"/>
                    <a:pt x="99" y="32"/>
                    <a:pt x="99" y="46"/>
                  </a:cubicBezTo>
                  <a:cubicBezTo>
                    <a:pt x="99" y="58"/>
                    <a:pt x="97" y="69"/>
                    <a:pt x="91" y="78"/>
                  </a:cubicBezTo>
                  <a:cubicBezTo>
                    <a:pt x="85" y="88"/>
                    <a:pt x="75" y="97"/>
                    <a:pt x="61" y="108"/>
                  </a:cubicBezTo>
                  <a:cubicBezTo>
                    <a:pt x="47" y="118"/>
                    <a:pt x="38" y="125"/>
                    <a:pt x="33" y="129"/>
                  </a:cubicBezTo>
                  <a:cubicBezTo>
                    <a:pt x="29" y="133"/>
                    <a:pt x="25" y="138"/>
                    <a:pt x="24" y="142"/>
                  </a:cubicBezTo>
                  <a:cubicBezTo>
                    <a:pt x="22" y="146"/>
                    <a:pt x="21" y="151"/>
                    <a:pt x="21" y="156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56"/>
                    <a:pt x="2" y="149"/>
                    <a:pt x="4" y="142"/>
                  </a:cubicBezTo>
                  <a:cubicBezTo>
                    <a:pt x="6" y="136"/>
                    <a:pt x="10" y="130"/>
                    <a:pt x="16" y="124"/>
                  </a:cubicBezTo>
                  <a:cubicBezTo>
                    <a:pt x="22" y="118"/>
                    <a:pt x="32" y="109"/>
                    <a:pt x="47" y="98"/>
                  </a:cubicBezTo>
                  <a:cubicBezTo>
                    <a:pt x="59" y="90"/>
                    <a:pt x="67" y="82"/>
                    <a:pt x="72" y="74"/>
                  </a:cubicBezTo>
                  <a:cubicBezTo>
                    <a:pt x="77" y="66"/>
                    <a:pt x="79" y="58"/>
                    <a:pt x="7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" name="Freeform 65"/>
            <p:cNvSpPr>
              <a:spLocks noEditPoints="1"/>
            </p:cNvSpPr>
            <p:nvPr userDrawn="1"/>
          </p:nvSpPr>
          <p:spPr bwMode="auto">
            <a:xfrm>
              <a:off x="4357" y="4603"/>
              <a:ext cx="265" cy="419"/>
            </a:xfrm>
            <a:custGeom>
              <a:avLst/>
              <a:gdLst>
                <a:gd name="T0" fmla="*/ 112 w 112"/>
                <a:gd name="T1" fmla="*/ 88 h 177"/>
                <a:gd name="T2" fmla="*/ 97 w 112"/>
                <a:gd name="T3" fmla="*/ 153 h 177"/>
                <a:gd name="T4" fmla="*/ 54 w 112"/>
                <a:gd name="T5" fmla="*/ 177 h 177"/>
                <a:gd name="T6" fmla="*/ 14 w 112"/>
                <a:gd name="T7" fmla="*/ 155 h 177"/>
                <a:gd name="T8" fmla="*/ 0 w 112"/>
                <a:gd name="T9" fmla="*/ 92 h 177"/>
                <a:gd name="T10" fmla="*/ 15 w 112"/>
                <a:gd name="T11" fmla="*/ 24 h 177"/>
                <a:gd name="T12" fmla="*/ 58 w 112"/>
                <a:gd name="T13" fmla="*/ 0 h 177"/>
                <a:gd name="T14" fmla="*/ 112 w 112"/>
                <a:gd name="T15" fmla="*/ 88 h 177"/>
                <a:gd name="T16" fmla="*/ 92 w 112"/>
                <a:gd name="T17" fmla="*/ 90 h 177"/>
                <a:gd name="T18" fmla="*/ 57 w 112"/>
                <a:gd name="T19" fmla="*/ 17 h 177"/>
                <a:gd name="T20" fmla="*/ 20 w 112"/>
                <a:gd name="T21" fmla="*/ 91 h 177"/>
                <a:gd name="T22" fmla="*/ 56 w 112"/>
                <a:gd name="T23" fmla="*/ 160 h 177"/>
                <a:gd name="T24" fmla="*/ 92 w 112"/>
                <a:gd name="T2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77">
                  <a:moveTo>
                    <a:pt x="112" y="88"/>
                  </a:moveTo>
                  <a:cubicBezTo>
                    <a:pt x="112" y="116"/>
                    <a:pt x="107" y="138"/>
                    <a:pt x="97" y="153"/>
                  </a:cubicBezTo>
                  <a:cubicBezTo>
                    <a:pt x="87" y="169"/>
                    <a:pt x="73" y="177"/>
                    <a:pt x="54" y="177"/>
                  </a:cubicBezTo>
                  <a:cubicBezTo>
                    <a:pt x="37" y="177"/>
                    <a:pt x="24" y="170"/>
                    <a:pt x="14" y="155"/>
                  </a:cubicBezTo>
                  <a:cubicBezTo>
                    <a:pt x="5" y="140"/>
                    <a:pt x="0" y="119"/>
                    <a:pt x="0" y="92"/>
                  </a:cubicBezTo>
                  <a:cubicBezTo>
                    <a:pt x="0" y="62"/>
                    <a:pt x="5" y="39"/>
                    <a:pt x="15" y="24"/>
                  </a:cubicBezTo>
                  <a:cubicBezTo>
                    <a:pt x="25" y="8"/>
                    <a:pt x="39" y="0"/>
                    <a:pt x="58" y="0"/>
                  </a:cubicBezTo>
                  <a:cubicBezTo>
                    <a:pt x="94" y="0"/>
                    <a:pt x="112" y="29"/>
                    <a:pt x="112" y="88"/>
                  </a:cubicBezTo>
                  <a:close/>
                  <a:moveTo>
                    <a:pt x="92" y="90"/>
                  </a:moveTo>
                  <a:cubicBezTo>
                    <a:pt x="92" y="41"/>
                    <a:pt x="80" y="17"/>
                    <a:pt x="57" y="17"/>
                  </a:cubicBezTo>
                  <a:cubicBezTo>
                    <a:pt x="32" y="17"/>
                    <a:pt x="20" y="41"/>
                    <a:pt x="20" y="91"/>
                  </a:cubicBezTo>
                  <a:cubicBezTo>
                    <a:pt x="20" y="137"/>
                    <a:pt x="32" y="160"/>
                    <a:pt x="56" y="160"/>
                  </a:cubicBezTo>
                  <a:cubicBezTo>
                    <a:pt x="80" y="160"/>
                    <a:pt x="92" y="137"/>
                    <a:pt x="9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" name="Freeform 66"/>
            <p:cNvSpPr>
              <a:spLocks/>
            </p:cNvSpPr>
            <p:nvPr userDrawn="1"/>
          </p:nvSpPr>
          <p:spPr bwMode="auto">
            <a:xfrm>
              <a:off x="4667" y="4601"/>
              <a:ext cx="142" cy="414"/>
            </a:xfrm>
            <a:custGeom>
              <a:avLst/>
              <a:gdLst>
                <a:gd name="T0" fmla="*/ 40 w 60"/>
                <a:gd name="T1" fmla="*/ 175 h 175"/>
                <a:gd name="T2" fmla="*/ 40 w 60"/>
                <a:gd name="T3" fmla="*/ 27 h 175"/>
                <a:gd name="T4" fmla="*/ 23 w 60"/>
                <a:gd name="T5" fmla="*/ 39 h 175"/>
                <a:gd name="T6" fmla="*/ 0 w 60"/>
                <a:gd name="T7" fmla="*/ 47 h 175"/>
                <a:gd name="T8" fmla="*/ 0 w 60"/>
                <a:gd name="T9" fmla="*/ 28 h 175"/>
                <a:gd name="T10" fmla="*/ 28 w 60"/>
                <a:gd name="T11" fmla="*/ 16 h 175"/>
                <a:gd name="T12" fmla="*/ 52 w 60"/>
                <a:gd name="T13" fmla="*/ 0 h 175"/>
                <a:gd name="T14" fmla="*/ 60 w 60"/>
                <a:gd name="T15" fmla="*/ 0 h 175"/>
                <a:gd name="T16" fmla="*/ 60 w 60"/>
                <a:gd name="T17" fmla="*/ 175 h 175"/>
                <a:gd name="T18" fmla="*/ 40 w 60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75">
                  <a:moveTo>
                    <a:pt x="40" y="175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37" y="31"/>
                    <a:pt x="31" y="34"/>
                    <a:pt x="23" y="39"/>
                  </a:cubicBezTo>
                  <a:cubicBezTo>
                    <a:pt x="15" y="43"/>
                    <a:pt x="7" y="46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" y="25"/>
                    <a:pt x="18" y="21"/>
                    <a:pt x="28" y="16"/>
                  </a:cubicBezTo>
                  <a:cubicBezTo>
                    <a:pt x="38" y="11"/>
                    <a:pt x="46" y="5"/>
                    <a:pt x="5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75"/>
                    <a:pt x="60" y="175"/>
                    <a:pt x="60" y="175"/>
                  </a:cubicBezTo>
                  <a:lnTo>
                    <a:pt x="4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" name="Freeform 67"/>
            <p:cNvSpPr>
              <a:spLocks noEditPoints="1"/>
            </p:cNvSpPr>
            <p:nvPr userDrawn="1"/>
          </p:nvSpPr>
          <p:spPr bwMode="auto">
            <a:xfrm>
              <a:off x="4901" y="4603"/>
              <a:ext cx="258" cy="419"/>
            </a:xfrm>
            <a:custGeom>
              <a:avLst/>
              <a:gdLst>
                <a:gd name="T0" fmla="*/ 109 w 109"/>
                <a:gd name="T1" fmla="*/ 120 h 177"/>
                <a:gd name="T2" fmla="*/ 102 w 109"/>
                <a:gd name="T3" fmla="*/ 149 h 177"/>
                <a:gd name="T4" fmla="*/ 82 w 109"/>
                <a:gd name="T5" fmla="*/ 170 h 177"/>
                <a:gd name="T6" fmla="*/ 55 w 109"/>
                <a:gd name="T7" fmla="*/ 177 h 177"/>
                <a:gd name="T8" fmla="*/ 15 w 109"/>
                <a:gd name="T9" fmla="*/ 156 h 177"/>
                <a:gd name="T10" fmla="*/ 0 w 109"/>
                <a:gd name="T11" fmla="*/ 99 h 177"/>
                <a:gd name="T12" fmla="*/ 9 w 109"/>
                <a:gd name="T13" fmla="*/ 47 h 177"/>
                <a:gd name="T14" fmla="*/ 33 w 109"/>
                <a:gd name="T15" fmla="*/ 12 h 177"/>
                <a:gd name="T16" fmla="*/ 70 w 109"/>
                <a:gd name="T17" fmla="*/ 0 h 177"/>
                <a:gd name="T18" fmla="*/ 98 w 109"/>
                <a:gd name="T19" fmla="*/ 5 h 177"/>
                <a:gd name="T20" fmla="*/ 98 w 109"/>
                <a:gd name="T21" fmla="*/ 23 h 177"/>
                <a:gd name="T22" fmla="*/ 70 w 109"/>
                <a:gd name="T23" fmla="*/ 17 h 177"/>
                <a:gd name="T24" fmla="*/ 34 w 109"/>
                <a:gd name="T25" fmla="*/ 37 h 177"/>
                <a:gd name="T26" fmla="*/ 20 w 109"/>
                <a:gd name="T27" fmla="*/ 91 h 177"/>
                <a:gd name="T28" fmla="*/ 21 w 109"/>
                <a:gd name="T29" fmla="*/ 91 h 177"/>
                <a:gd name="T30" fmla="*/ 60 w 109"/>
                <a:gd name="T31" fmla="*/ 67 h 177"/>
                <a:gd name="T32" fmla="*/ 95 w 109"/>
                <a:gd name="T33" fmla="*/ 81 h 177"/>
                <a:gd name="T34" fmla="*/ 109 w 109"/>
                <a:gd name="T35" fmla="*/ 120 h 177"/>
                <a:gd name="T36" fmla="*/ 89 w 109"/>
                <a:gd name="T37" fmla="*/ 122 h 177"/>
                <a:gd name="T38" fmla="*/ 80 w 109"/>
                <a:gd name="T39" fmla="*/ 94 h 177"/>
                <a:gd name="T40" fmla="*/ 55 w 109"/>
                <a:gd name="T41" fmla="*/ 84 h 177"/>
                <a:gd name="T42" fmla="*/ 31 w 109"/>
                <a:gd name="T43" fmla="*/ 94 h 177"/>
                <a:gd name="T44" fmla="*/ 21 w 109"/>
                <a:gd name="T45" fmla="*/ 118 h 177"/>
                <a:gd name="T46" fmla="*/ 31 w 109"/>
                <a:gd name="T47" fmla="*/ 148 h 177"/>
                <a:gd name="T48" fmla="*/ 56 w 109"/>
                <a:gd name="T49" fmla="*/ 160 h 177"/>
                <a:gd name="T50" fmla="*/ 79 w 109"/>
                <a:gd name="T51" fmla="*/ 150 h 177"/>
                <a:gd name="T52" fmla="*/ 89 w 109"/>
                <a:gd name="T53" fmla="*/ 1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177">
                  <a:moveTo>
                    <a:pt x="109" y="120"/>
                  </a:moveTo>
                  <a:cubicBezTo>
                    <a:pt x="109" y="130"/>
                    <a:pt x="106" y="140"/>
                    <a:pt x="102" y="149"/>
                  </a:cubicBezTo>
                  <a:cubicBezTo>
                    <a:pt x="97" y="158"/>
                    <a:pt x="90" y="165"/>
                    <a:pt x="82" y="170"/>
                  </a:cubicBezTo>
                  <a:cubicBezTo>
                    <a:pt x="74" y="174"/>
                    <a:pt x="65" y="177"/>
                    <a:pt x="55" y="177"/>
                  </a:cubicBezTo>
                  <a:cubicBezTo>
                    <a:pt x="38" y="177"/>
                    <a:pt x="24" y="170"/>
                    <a:pt x="15" y="156"/>
                  </a:cubicBezTo>
                  <a:cubicBezTo>
                    <a:pt x="5" y="143"/>
                    <a:pt x="0" y="123"/>
                    <a:pt x="0" y="99"/>
                  </a:cubicBezTo>
                  <a:cubicBezTo>
                    <a:pt x="0" y="79"/>
                    <a:pt x="3" y="62"/>
                    <a:pt x="9" y="47"/>
                  </a:cubicBezTo>
                  <a:cubicBezTo>
                    <a:pt x="14" y="32"/>
                    <a:pt x="23" y="20"/>
                    <a:pt x="33" y="12"/>
                  </a:cubicBezTo>
                  <a:cubicBezTo>
                    <a:pt x="44" y="4"/>
                    <a:pt x="56" y="0"/>
                    <a:pt x="70" y="0"/>
                  </a:cubicBezTo>
                  <a:cubicBezTo>
                    <a:pt x="81" y="0"/>
                    <a:pt x="91" y="2"/>
                    <a:pt x="98" y="5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89" y="19"/>
                    <a:pt x="80" y="17"/>
                    <a:pt x="70" y="17"/>
                  </a:cubicBezTo>
                  <a:cubicBezTo>
                    <a:pt x="55" y="17"/>
                    <a:pt x="43" y="23"/>
                    <a:pt x="34" y="37"/>
                  </a:cubicBezTo>
                  <a:cubicBezTo>
                    <a:pt x="25" y="51"/>
                    <a:pt x="20" y="69"/>
                    <a:pt x="2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9" y="75"/>
                    <a:pt x="42" y="67"/>
                    <a:pt x="60" y="67"/>
                  </a:cubicBezTo>
                  <a:cubicBezTo>
                    <a:pt x="74" y="67"/>
                    <a:pt x="86" y="72"/>
                    <a:pt x="95" y="81"/>
                  </a:cubicBezTo>
                  <a:cubicBezTo>
                    <a:pt x="104" y="91"/>
                    <a:pt x="109" y="104"/>
                    <a:pt x="109" y="120"/>
                  </a:cubicBezTo>
                  <a:close/>
                  <a:moveTo>
                    <a:pt x="89" y="122"/>
                  </a:moveTo>
                  <a:cubicBezTo>
                    <a:pt x="89" y="110"/>
                    <a:pt x="86" y="101"/>
                    <a:pt x="80" y="94"/>
                  </a:cubicBezTo>
                  <a:cubicBezTo>
                    <a:pt x="74" y="87"/>
                    <a:pt x="66" y="84"/>
                    <a:pt x="55" y="84"/>
                  </a:cubicBezTo>
                  <a:cubicBezTo>
                    <a:pt x="46" y="84"/>
                    <a:pt x="38" y="87"/>
                    <a:pt x="31" y="94"/>
                  </a:cubicBezTo>
                  <a:cubicBezTo>
                    <a:pt x="25" y="100"/>
                    <a:pt x="21" y="108"/>
                    <a:pt x="21" y="118"/>
                  </a:cubicBezTo>
                  <a:cubicBezTo>
                    <a:pt x="21" y="130"/>
                    <a:pt x="25" y="140"/>
                    <a:pt x="31" y="148"/>
                  </a:cubicBezTo>
                  <a:cubicBezTo>
                    <a:pt x="38" y="156"/>
                    <a:pt x="46" y="160"/>
                    <a:pt x="56" y="160"/>
                  </a:cubicBezTo>
                  <a:cubicBezTo>
                    <a:pt x="65" y="160"/>
                    <a:pt x="73" y="157"/>
                    <a:pt x="79" y="150"/>
                  </a:cubicBezTo>
                  <a:cubicBezTo>
                    <a:pt x="85" y="143"/>
                    <a:pt x="89" y="133"/>
                    <a:pt x="89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  <p:sp>
        <p:nvSpPr>
          <p:cNvPr id="76" name="Freeform 6"/>
          <p:cNvSpPr>
            <a:spLocks/>
          </p:cNvSpPr>
          <p:nvPr userDrawn="1"/>
        </p:nvSpPr>
        <p:spPr bwMode="auto">
          <a:xfrm>
            <a:off x="8433553" y="6059509"/>
            <a:ext cx="4669" cy="467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1" y="0"/>
                  <a:pt x="1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83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90" name="Freeform 19"/>
          <p:cNvSpPr>
            <a:spLocks/>
          </p:cNvSpPr>
          <p:nvPr userDrawn="1"/>
        </p:nvSpPr>
        <p:spPr bwMode="auto">
          <a:xfrm>
            <a:off x="8402428" y="5626799"/>
            <a:ext cx="4669" cy="467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1" y="0"/>
                  <a:pt x="1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83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0" y="4244614"/>
            <a:ext cx="12192000" cy="2613387"/>
            <a:chOff x="0" y="4329113"/>
            <a:chExt cx="12436475" cy="2665413"/>
          </a:xfrm>
        </p:grpSpPr>
        <p:sp>
          <p:nvSpPr>
            <p:cNvPr id="92" name="Freeform 21"/>
            <p:cNvSpPr>
              <a:spLocks noEditPoints="1"/>
            </p:cNvSpPr>
            <p:nvPr userDrawn="1"/>
          </p:nvSpPr>
          <p:spPr bwMode="auto">
            <a:xfrm>
              <a:off x="3273425" y="4329113"/>
              <a:ext cx="9163050" cy="2665413"/>
            </a:xfrm>
            <a:custGeom>
              <a:avLst/>
              <a:gdLst>
                <a:gd name="T0" fmla="*/ 1597 w 1671"/>
                <a:gd name="T1" fmla="*/ 16 h 486"/>
                <a:gd name="T2" fmla="*/ 1574 w 1671"/>
                <a:gd name="T3" fmla="*/ 67 h 486"/>
                <a:gd name="T4" fmla="*/ 1470 w 1671"/>
                <a:gd name="T5" fmla="*/ 142 h 486"/>
                <a:gd name="T6" fmla="*/ 1369 w 1671"/>
                <a:gd name="T7" fmla="*/ 200 h 486"/>
                <a:gd name="T8" fmla="*/ 1309 w 1671"/>
                <a:gd name="T9" fmla="*/ 219 h 486"/>
                <a:gd name="T10" fmla="*/ 1241 w 1671"/>
                <a:gd name="T11" fmla="*/ 220 h 486"/>
                <a:gd name="T12" fmla="*/ 1143 w 1671"/>
                <a:gd name="T13" fmla="*/ 240 h 486"/>
                <a:gd name="T14" fmla="*/ 952 w 1671"/>
                <a:gd name="T15" fmla="*/ 283 h 486"/>
                <a:gd name="T16" fmla="*/ 898 w 1671"/>
                <a:gd name="T17" fmla="*/ 291 h 486"/>
                <a:gd name="T18" fmla="*/ 647 w 1671"/>
                <a:gd name="T19" fmla="*/ 226 h 486"/>
                <a:gd name="T20" fmla="*/ 248 w 1671"/>
                <a:gd name="T21" fmla="*/ 223 h 486"/>
                <a:gd name="T22" fmla="*/ 114 w 1671"/>
                <a:gd name="T23" fmla="*/ 239 h 486"/>
                <a:gd name="T24" fmla="*/ 50 w 1671"/>
                <a:gd name="T25" fmla="*/ 239 h 486"/>
                <a:gd name="T26" fmla="*/ 64 w 1671"/>
                <a:gd name="T27" fmla="*/ 486 h 486"/>
                <a:gd name="T28" fmla="*/ 114 w 1671"/>
                <a:gd name="T29" fmla="*/ 486 h 486"/>
                <a:gd name="T30" fmla="*/ 185 w 1671"/>
                <a:gd name="T31" fmla="*/ 486 h 486"/>
                <a:gd name="T32" fmla="*/ 248 w 1671"/>
                <a:gd name="T33" fmla="*/ 486 h 486"/>
                <a:gd name="T34" fmla="*/ 653 w 1671"/>
                <a:gd name="T35" fmla="*/ 486 h 486"/>
                <a:gd name="T36" fmla="*/ 727 w 1671"/>
                <a:gd name="T37" fmla="*/ 486 h 486"/>
                <a:gd name="T38" fmla="*/ 917 w 1671"/>
                <a:gd name="T39" fmla="*/ 486 h 486"/>
                <a:gd name="T40" fmla="*/ 952 w 1671"/>
                <a:gd name="T41" fmla="*/ 486 h 486"/>
                <a:gd name="T42" fmla="*/ 1091 w 1671"/>
                <a:gd name="T43" fmla="*/ 486 h 486"/>
                <a:gd name="T44" fmla="*/ 1491 w 1671"/>
                <a:gd name="T45" fmla="*/ 486 h 486"/>
                <a:gd name="T46" fmla="*/ 1571 w 1671"/>
                <a:gd name="T47" fmla="*/ 486 h 486"/>
                <a:gd name="T48" fmla="*/ 304 w 1671"/>
                <a:gd name="T49" fmla="*/ 376 h 486"/>
                <a:gd name="T50" fmla="*/ 304 w 1671"/>
                <a:gd name="T51" fmla="*/ 365 h 486"/>
                <a:gd name="T52" fmla="*/ 304 w 1671"/>
                <a:gd name="T53" fmla="*/ 354 h 486"/>
                <a:gd name="T54" fmla="*/ 334 w 1671"/>
                <a:gd name="T55" fmla="*/ 376 h 486"/>
                <a:gd name="T56" fmla="*/ 334 w 1671"/>
                <a:gd name="T57" fmla="*/ 365 h 486"/>
                <a:gd name="T58" fmla="*/ 334 w 1671"/>
                <a:gd name="T59" fmla="*/ 354 h 486"/>
                <a:gd name="T60" fmla="*/ 364 w 1671"/>
                <a:gd name="T61" fmla="*/ 376 h 486"/>
                <a:gd name="T62" fmla="*/ 364 w 1671"/>
                <a:gd name="T63" fmla="*/ 365 h 486"/>
                <a:gd name="T64" fmla="*/ 364 w 1671"/>
                <a:gd name="T65" fmla="*/ 354 h 486"/>
                <a:gd name="T66" fmla="*/ 447 w 1671"/>
                <a:gd name="T67" fmla="*/ 376 h 486"/>
                <a:gd name="T68" fmla="*/ 447 w 1671"/>
                <a:gd name="T69" fmla="*/ 365 h 486"/>
                <a:gd name="T70" fmla="*/ 447 w 1671"/>
                <a:gd name="T71" fmla="*/ 354 h 486"/>
                <a:gd name="T72" fmla="*/ 477 w 1671"/>
                <a:gd name="T73" fmla="*/ 376 h 486"/>
                <a:gd name="T74" fmla="*/ 477 w 1671"/>
                <a:gd name="T75" fmla="*/ 365 h 486"/>
                <a:gd name="T76" fmla="*/ 477 w 1671"/>
                <a:gd name="T77" fmla="*/ 354 h 486"/>
                <a:gd name="T78" fmla="*/ 507 w 1671"/>
                <a:gd name="T79" fmla="*/ 376 h 486"/>
                <a:gd name="T80" fmla="*/ 507 w 1671"/>
                <a:gd name="T81" fmla="*/ 365 h 486"/>
                <a:gd name="T82" fmla="*/ 507 w 1671"/>
                <a:gd name="T83" fmla="*/ 354 h 486"/>
                <a:gd name="T84" fmla="*/ 416 w 1671"/>
                <a:gd name="T85" fmla="*/ 246 h 486"/>
                <a:gd name="T86" fmla="*/ 568 w 1671"/>
                <a:gd name="T87" fmla="*/ 376 h 486"/>
                <a:gd name="T88" fmla="*/ 568 w 1671"/>
                <a:gd name="T89" fmla="*/ 365 h 486"/>
                <a:gd name="T90" fmla="*/ 568 w 1671"/>
                <a:gd name="T91" fmla="*/ 354 h 486"/>
                <a:gd name="T92" fmla="*/ 598 w 1671"/>
                <a:gd name="T93" fmla="*/ 376 h 486"/>
                <a:gd name="T94" fmla="*/ 598 w 1671"/>
                <a:gd name="T95" fmla="*/ 365 h 486"/>
                <a:gd name="T96" fmla="*/ 598 w 1671"/>
                <a:gd name="T97" fmla="*/ 354 h 486"/>
                <a:gd name="T98" fmla="*/ 628 w 1671"/>
                <a:gd name="T99" fmla="*/ 376 h 486"/>
                <a:gd name="T100" fmla="*/ 628 w 1671"/>
                <a:gd name="T101" fmla="*/ 365 h 486"/>
                <a:gd name="T102" fmla="*/ 628 w 1671"/>
                <a:gd name="T103" fmla="*/ 35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1" h="486">
                  <a:moveTo>
                    <a:pt x="1607" y="78"/>
                  </a:moveTo>
                  <a:cubicBezTo>
                    <a:pt x="1607" y="67"/>
                    <a:pt x="1607" y="67"/>
                    <a:pt x="1607" y="67"/>
                  </a:cubicBezTo>
                  <a:cubicBezTo>
                    <a:pt x="1598" y="67"/>
                    <a:pt x="1598" y="67"/>
                    <a:pt x="1598" y="67"/>
                  </a:cubicBezTo>
                  <a:cubicBezTo>
                    <a:pt x="1598" y="16"/>
                    <a:pt x="1598" y="16"/>
                    <a:pt x="1598" y="16"/>
                  </a:cubicBezTo>
                  <a:cubicBezTo>
                    <a:pt x="1597" y="16"/>
                    <a:pt x="1597" y="16"/>
                    <a:pt x="1597" y="16"/>
                  </a:cubicBezTo>
                  <a:cubicBezTo>
                    <a:pt x="1597" y="67"/>
                    <a:pt x="1597" y="67"/>
                    <a:pt x="1597" y="67"/>
                  </a:cubicBezTo>
                  <a:cubicBezTo>
                    <a:pt x="1577" y="67"/>
                    <a:pt x="1577" y="67"/>
                    <a:pt x="1577" y="67"/>
                  </a:cubicBezTo>
                  <a:cubicBezTo>
                    <a:pt x="1577" y="0"/>
                    <a:pt x="1577" y="0"/>
                    <a:pt x="1577" y="0"/>
                  </a:cubicBezTo>
                  <a:cubicBezTo>
                    <a:pt x="1574" y="0"/>
                    <a:pt x="1574" y="0"/>
                    <a:pt x="1574" y="0"/>
                  </a:cubicBezTo>
                  <a:cubicBezTo>
                    <a:pt x="1574" y="67"/>
                    <a:pt x="1574" y="67"/>
                    <a:pt x="1574" y="67"/>
                  </a:cubicBezTo>
                  <a:cubicBezTo>
                    <a:pt x="1567" y="67"/>
                    <a:pt x="1567" y="67"/>
                    <a:pt x="1567" y="67"/>
                  </a:cubicBezTo>
                  <a:cubicBezTo>
                    <a:pt x="1567" y="78"/>
                    <a:pt x="1567" y="78"/>
                    <a:pt x="1567" y="78"/>
                  </a:cubicBezTo>
                  <a:cubicBezTo>
                    <a:pt x="1559" y="78"/>
                    <a:pt x="1559" y="78"/>
                    <a:pt x="1559" y="78"/>
                  </a:cubicBezTo>
                  <a:cubicBezTo>
                    <a:pt x="1543" y="84"/>
                    <a:pt x="1543" y="84"/>
                    <a:pt x="1543" y="84"/>
                  </a:cubicBezTo>
                  <a:cubicBezTo>
                    <a:pt x="1470" y="142"/>
                    <a:pt x="1470" y="142"/>
                    <a:pt x="1470" y="142"/>
                  </a:cubicBezTo>
                  <a:cubicBezTo>
                    <a:pt x="1437" y="147"/>
                    <a:pt x="1437" y="147"/>
                    <a:pt x="1437" y="147"/>
                  </a:cubicBezTo>
                  <a:cubicBezTo>
                    <a:pt x="1437" y="207"/>
                    <a:pt x="1437" y="207"/>
                    <a:pt x="1437" y="207"/>
                  </a:cubicBezTo>
                  <a:cubicBezTo>
                    <a:pt x="1387" y="207"/>
                    <a:pt x="1387" y="207"/>
                    <a:pt x="1387" y="207"/>
                  </a:cubicBezTo>
                  <a:cubicBezTo>
                    <a:pt x="1380" y="200"/>
                    <a:pt x="1380" y="200"/>
                    <a:pt x="1380" y="200"/>
                  </a:cubicBezTo>
                  <a:cubicBezTo>
                    <a:pt x="1369" y="200"/>
                    <a:pt x="1369" y="200"/>
                    <a:pt x="1369" y="200"/>
                  </a:cubicBezTo>
                  <a:cubicBezTo>
                    <a:pt x="1369" y="189"/>
                    <a:pt x="1369" y="189"/>
                    <a:pt x="1369" y="189"/>
                  </a:cubicBezTo>
                  <a:cubicBezTo>
                    <a:pt x="1325" y="189"/>
                    <a:pt x="1325" y="189"/>
                    <a:pt x="1325" y="189"/>
                  </a:cubicBezTo>
                  <a:cubicBezTo>
                    <a:pt x="1325" y="199"/>
                    <a:pt x="1325" y="199"/>
                    <a:pt x="1325" y="199"/>
                  </a:cubicBezTo>
                  <a:cubicBezTo>
                    <a:pt x="1309" y="206"/>
                    <a:pt x="1309" y="206"/>
                    <a:pt x="1309" y="206"/>
                  </a:cubicBezTo>
                  <a:cubicBezTo>
                    <a:pt x="1309" y="219"/>
                    <a:pt x="1309" y="219"/>
                    <a:pt x="1309" y="219"/>
                  </a:cubicBezTo>
                  <a:cubicBezTo>
                    <a:pt x="1284" y="219"/>
                    <a:pt x="1284" y="219"/>
                    <a:pt x="1284" y="219"/>
                  </a:cubicBezTo>
                  <a:cubicBezTo>
                    <a:pt x="1284" y="205"/>
                    <a:pt x="1284" y="205"/>
                    <a:pt x="1284" y="205"/>
                  </a:cubicBezTo>
                  <a:cubicBezTo>
                    <a:pt x="1262" y="205"/>
                    <a:pt x="1262" y="205"/>
                    <a:pt x="1262" y="205"/>
                  </a:cubicBezTo>
                  <a:cubicBezTo>
                    <a:pt x="1262" y="220"/>
                    <a:pt x="1262" y="220"/>
                    <a:pt x="1262" y="220"/>
                  </a:cubicBezTo>
                  <a:cubicBezTo>
                    <a:pt x="1241" y="220"/>
                    <a:pt x="1241" y="220"/>
                    <a:pt x="1241" y="220"/>
                  </a:cubicBezTo>
                  <a:cubicBezTo>
                    <a:pt x="1241" y="234"/>
                    <a:pt x="1241" y="234"/>
                    <a:pt x="1241" y="234"/>
                  </a:cubicBezTo>
                  <a:cubicBezTo>
                    <a:pt x="1183" y="234"/>
                    <a:pt x="1183" y="234"/>
                    <a:pt x="1183" y="234"/>
                  </a:cubicBezTo>
                  <a:cubicBezTo>
                    <a:pt x="1183" y="226"/>
                    <a:pt x="1183" y="226"/>
                    <a:pt x="1183" y="226"/>
                  </a:cubicBezTo>
                  <a:cubicBezTo>
                    <a:pt x="1143" y="226"/>
                    <a:pt x="1143" y="226"/>
                    <a:pt x="1143" y="226"/>
                  </a:cubicBezTo>
                  <a:cubicBezTo>
                    <a:pt x="1143" y="240"/>
                    <a:pt x="1143" y="240"/>
                    <a:pt x="1143" y="240"/>
                  </a:cubicBezTo>
                  <a:cubicBezTo>
                    <a:pt x="1091" y="240"/>
                    <a:pt x="1091" y="240"/>
                    <a:pt x="1091" y="240"/>
                  </a:cubicBezTo>
                  <a:cubicBezTo>
                    <a:pt x="1091" y="141"/>
                    <a:pt x="1091" y="141"/>
                    <a:pt x="1091" y="141"/>
                  </a:cubicBezTo>
                  <a:cubicBezTo>
                    <a:pt x="970" y="141"/>
                    <a:pt x="970" y="141"/>
                    <a:pt x="970" y="141"/>
                  </a:cubicBezTo>
                  <a:cubicBezTo>
                    <a:pt x="970" y="283"/>
                    <a:pt x="970" y="283"/>
                    <a:pt x="970" y="283"/>
                  </a:cubicBezTo>
                  <a:cubicBezTo>
                    <a:pt x="952" y="283"/>
                    <a:pt x="952" y="283"/>
                    <a:pt x="952" y="283"/>
                  </a:cubicBezTo>
                  <a:cubicBezTo>
                    <a:pt x="952" y="294"/>
                    <a:pt x="952" y="294"/>
                    <a:pt x="952" y="294"/>
                  </a:cubicBezTo>
                  <a:cubicBezTo>
                    <a:pt x="917" y="294"/>
                    <a:pt x="917" y="294"/>
                    <a:pt x="917" y="294"/>
                  </a:cubicBezTo>
                  <a:cubicBezTo>
                    <a:pt x="917" y="316"/>
                    <a:pt x="917" y="316"/>
                    <a:pt x="917" y="316"/>
                  </a:cubicBezTo>
                  <a:cubicBezTo>
                    <a:pt x="898" y="316"/>
                    <a:pt x="898" y="316"/>
                    <a:pt x="898" y="316"/>
                  </a:cubicBezTo>
                  <a:cubicBezTo>
                    <a:pt x="898" y="291"/>
                    <a:pt x="898" y="291"/>
                    <a:pt x="898" y="291"/>
                  </a:cubicBezTo>
                  <a:cubicBezTo>
                    <a:pt x="761" y="291"/>
                    <a:pt x="761" y="291"/>
                    <a:pt x="761" y="291"/>
                  </a:cubicBezTo>
                  <a:cubicBezTo>
                    <a:pt x="761" y="281"/>
                    <a:pt x="761" y="281"/>
                    <a:pt x="761" y="281"/>
                  </a:cubicBezTo>
                  <a:cubicBezTo>
                    <a:pt x="727" y="281"/>
                    <a:pt x="727" y="281"/>
                    <a:pt x="727" y="281"/>
                  </a:cubicBezTo>
                  <a:cubicBezTo>
                    <a:pt x="727" y="226"/>
                    <a:pt x="727" y="226"/>
                    <a:pt x="727" y="226"/>
                  </a:cubicBezTo>
                  <a:cubicBezTo>
                    <a:pt x="647" y="226"/>
                    <a:pt x="647" y="226"/>
                    <a:pt x="647" y="226"/>
                  </a:cubicBezTo>
                  <a:cubicBezTo>
                    <a:pt x="647" y="294"/>
                    <a:pt x="647" y="294"/>
                    <a:pt x="647" y="294"/>
                  </a:cubicBezTo>
                  <a:cubicBezTo>
                    <a:pt x="477" y="154"/>
                    <a:pt x="326" y="244"/>
                    <a:pt x="276" y="283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48" y="247"/>
                    <a:pt x="248" y="247"/>
                    <a:pt x="248" y="247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185" y="223"/>
                    <a:pt x="185" y="223"/>
                    <a:pt x="185" y="223"/>
                  </a:cubicBezTo>
                  <a:cubicBezTo>
                    <a:pt x="185" y="353"/>
                    <a:pt x="185" y="353"/>
                    <a:pt x="185" y="353"/>
                  </a:cubicBezTo>
                  <a:cubicBezTo>
                    <a:pt x="153" y="353"/>
                    <a:pt x="153" y="353"/>
                    <a:pt x="153" y="353"/>
                  </a:cubicBezTo>
                  <a:cubicBezTo>
                    <a:pt x="153" y="239"/>
                    <a:pt x="153" y="239"/>
                    <a:pt x="153" y="239"/>
                  </a:cubicBezTo>
                  <a:cubicBezTo>
                    <a:pt x="114" y="239"/>
                    <a:pt x="114" y="239"/>
                    <a:pt x="114" y="239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36" y="486"/>
                    <a:pt x="36" y="486"/>
                    <a:pt x="36" y="486"/>
                  </a:cubicBezTo>
                  <a:cubicBezTo>
                    <a:pt x="50" y="486"/>
                    <a:pt x="50" y="486"/>
                    <a:pt x="50" y="486"/>
                  </a:cubicBezTo>
                  <a:cubicBezTo>
                    <a:pt x="64" y="486"/>
                    <a:pt x="64" y="486"/>
                    <a:pt x="64" y="486"/>
                  </a:cubicBezTo>
                  <a:cubicBezTo>
                    <a:pt x="66" y="486"/>
                    <a:pt x="66" y="486"/>
                    <a:pt x="66" y="486"/>
                  </a:cubicBezTo>
                  <a:cubicBezTo>
                    <a:pt x="75" y="486"/>
                    <a:pt x="75" y="486"/>
                    <a:pt x="75" y="486"/>
                  </a:cubicBezTo>
                  <a:cubicBezTo>
                    <a:pt x="103" y="486"/>
                    <a:pt x="103" y="486"/>
                    <a:pt x="103" y="486"/>
                  </a:cubicBezTo>
                  <a:cubicBezTo>
                    <a:pt x="112" y="486"/>
                    <a:pt x="112" y="486"/>
                    <a:pt x="112" y="486"/>
                  </a:cubicBezTo>
                  <a:cubicBezTo>
                    <a:pt x="114" y="486"/>
                    <a:pt x="114" y="486"/>
                    <a:pt x="114" y="486"/>
                  </a:cubicBezTo>
                  <a:cubicBezTo>
                    <a:pt x="125" y="486"/>
                    <a:pt x="125" y="486"/>
                    <a:pt x="125" y="486"/>
                  </a:cubicBezTo>
                  <a:cubicBezTo>
                    <a:pt x="141" y="486"/>
                    <a:pt x="141" y="486"/>
                    <a:pt x="141" y="486"/>
                  </a:cubicBezTo>
                  <a:cubicBezTo>
                    <a:pt x="153" y="486"/>
                    <a:pt x="153" y="486"/>
                    <a:pt x="153" y="486"/>
                  </a:cubicBezTo>
                  <a:cubicBezTo>
                    <a:pt x="165" y="486"/>
                    <a:pt x="165" y="486"/>
                    <a:pt x="165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7" y="486"/>
                    <a:pt x="197" y="486"/>
                    <a:pt x="197" y="486"/>
                  </a:cubicBezTo>
                  <a:cubicBezTo>
                    <a:pt x="219" y="486"/>
                    <a:pt x="219" y="486"/>
                    <a:pt x="219" y="486"/>
                  </a:cubicBezTo>
                  <a:cubicBezTo>
                    <a:pt x="239" y="486"/>
                    <a:pt x="239" y="486"/>
                    <a:pt x="239" y="486"/>
                  </a:cubicBezTo>
                  <a:cubicBezTo>
                    <a:pt x="248" y="486"/>
                    <a:pt x="248" y="486"/>
                    <a:pt x="248" y="486"/>
                  </a:cubicBezTo>
                  <a:cubicBezTo>
                    <a:pt x="268" y="486"/>
                    <a:pt x="268" y="486"/>
                    <a:pt x="268" y="486"/>
                  </a:cubicBezTo>
                  <a:cubicBezTo>
                    <a:pt x="276" y="486"/>
                    <a:pt x="276" y="486"/>
                    <a:pt x="276" y="486"/>
                  </a:cubicBezTo>
                  <a:cubicBezTo>
                    <a:pt x="635" y="486"/>
                    <a:pt x="635" y="486"/>
                    <a:pt x="635" y="486"/>
                  </a:cubicBezTo>
                  <a:cubicBezTo>
                    <a:pt x="647" y="486"/>
                    <a:pt x="647" y="486"/>
                    <a:pt x="647" y="486"/>
                  </a:cubicBezTo>
                  <a:cubicBezTo>
                    <a:pt x="653" y="486"/>
                    <a:pt x="653" y="486"/>
                    <a:pt x="653" y="486"/>
                  </a:cubicBezTo>
                  <a:cubicBezTo>
                    <a:pt x="665" y="486"/>
                    <a:pt x="665" y="486"/>
                    <a:pt x="665" y="486"/>
                  </a:cubicBezTo>
                  <a:cubicBezTo>
                    <a:pt x="673" y="486"/>
                    <a:pt x="673" y="486"/>
                    <a:pt x="673" y="486"/>
                  </a:cubicBezTo>
                  <a:cubicBezTo>
                    <a:pt x="703" y="486"/>
                    <a:pt x="703" y="486"/>
                    <a:pt x="703" y="486"/>
                  </a:cubicBezTo>
                  <a:cubicBezTo>
                    <a:pt x="717" y="486"/>
                    <a:pt x="717" y="486"/>
                    <a:pt x="717" y="486"/>
                  </a:cubicBezTo>
                  <a:cubicBezTo>
                    <a:pt x="727" y="486"/>
                    <a:pt x="727" y="486"/>
                    <a:pt x="727" y="486"/>
                  </a:cubicBezTo>
                  <a:cubicBezTo>
                    <a:pt x="751" y="486"/>
                    <a:pt x="751" y="486"/>
                    <a:pt x="751" y="486"/>
                  </a:cubicBezTo>
                  <a:cubicBezTo>
                    <a:pt x="761" y="486"/>
                    <a:pt x="761" y="486"/>
                    <a:pt x="761" y="486"/>
                  </a:cubicBezTo>
                  <a:cubicBezTo>
                    <a:pt x="888" y="486"/>
                    <a:pt x="888" y="486"/>
                    <a:pt x="888" y="486"/>
                  </a:cubicBezTo>
                  <a:cubicBezTo>
                    <a:pt x="898" y="486"/>
                    <a:pt x="898" y="486"/>
                    <a:pt x="898" y="486"/>
                  </a:cubicBezTo>
                  <a:cubicBezTo>
                    <a:pt x="917" y="486"/>
                    <a:pt x="917" y="486"/>
                    <a:pt x="917" y="486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9" y="486"/>
                    <a:pt x="929" y="486"/>
                    <a:pt x="929" y="486"/>
                  </a:cubicBezTo>
                  <a:cubicBezTo>
                    <a:pt x="930" y="486"/>
                    <a:pt x="930" y="486"/>
                    <a:pt x="930" y="486"/>
                  </a:cubicBezTo>
                  <a:cubicBezTo>
                    <a:pt x="945" y="486"/>
                    <a:pt x="945" y="486"/>
                    <a:pt x="945" y="486"/>
                  </a:cubicBezTo>
                  <a:cubicBezTo>
                    <a:pt x="952" y="486"/>
                    <a:pt x="952" y="486"/>
                    <a:pt x="952" y="486"/>
                  </a:cubicBezTo>
                  <a:cubicBezTo>
                    <a:pt x="961" y="486"/>
                    <a:pt x="961" y="486"/>
                    <a:pt x="961" y="486"/>
                  </a:cubicBezTo>
                  <a:cubicBezTo>
                    <a:pt x="970" y="486"/>
                    <a:pt x="970" y="486"/>
                    <a:pt x="970" y="486"/>
                  </a:cubicBezTo>
                  <a:cubicBezTo>
                    <a:pt x="977" y="486"/>
                    <a:pt x="977" y="486"/>
                    <a:pt x="977" y="486"/>
                  </a:cubicBezTo>
                  <a:cubicBezTo>
                    <a:pt x="1087" y="486"/>
                    <a:pt x="1087" y="486"/>
                    <a:pt x="1087" y="486"/>
                  </a:cubicBezTo>
                  <a:cubicBezTo>
                    <a:pt x="1091" y="486"/>
                    <a:pt x="1091" y="486"/>
                    <a:pt x="1091" y="486"/>
                  </a:cubicBezTo>
                  <a:cubicBezTo>
                    <a:pt x="1143" y="486"/>
                    <a:pt x="1143" y="486"/>
                    <a:pt x="1143" y="486"/>
                  </a:cubicBezTo>
                  <a:cubicBezTo>
                    <a:pt x="1147" y="486"/>
                    <a:pt x="1147" y="486"/>
                    <a:pt x="1147" y="486"/>
                  </a:cubicBezTo>
                  <a:cubicBezTo>
                    <a:pt x="1183" y="486"/>
                    <a:pt x="1183" y="486"/>
                    <a:pt x="1183" y="486"/>
                  </a:cubicBezTo>
                  <a:cubicBezTo>
                    <a:pt x="1484" y="486"/>
                    <a:pt x="1484" y="486"/>
                    <a:pt x="1484" y="486"/>
                  </a:cubicBezTo>
                  <a:cubicBezTo>
                    <a:pt x="1491" y="486"/>
                    <a:pt x="1491" y="486"/>
                    <a:pt x="1491" y="486"/>
                  </a:cubicBezTo>
                  <a:cubicBezTo>
                    <a:pt x="1494" y="486"/>
                    <a:pt x="1494" y="486"/>
                    <a:pt x="1494" y="486"/>
                  </a:cubicBezTo>
                  <a:cubicBezTo>
                    <a:pt x="1514" y="486"/>
                    <a:pt x="1514" y="486"/>
                    <a:pt x="1514" y="486"/>
                  </a:cubicBezTo>
                  <a:cubicBezTo>
                    <a:pt x="1515" y="486"/>
                    <a:pt x="1515" y="486"/>
                    <a:pt x="1515" y="486"/>
                  </a:cubicBezTo>
                  <a:cubicBezTo>
                    <a:pt x="1524" y="486"/>
                    <a:pt x="1524" y="486"/>
                    <a:pt x="1524" y="486"/>
                  </a:cubicBezTo>
                  <a:cubicBezTo>
                    <a:pt x="1571" y="486"/>
                    <a:pt x="1571" y="486"/>
                    <a:pt x="1571" y="486"/>
                  </a:cubicBezTo>
                  <a:cubicBezTo>
                    <a:pt x="1603" y="486"/>
                    <a:pt x="1603" y="486"/>
                    <a:pt x="1603" y="486"/>
                  </a:cubicBezTo>
                  <a:cubicBezTo>
                    <a:pt x="1671" y="486"/>
                    <a:pt x="1671" y="486"/>
                    <a:pt x="1671" y="486"/>
                  </a:cubicBezTo>
                  <a:cubicBezTo>
                    <a:pt x="1671" y="78"/>
                    <a:pt x="1671" y="78"/>
                    <a:pt x="1671" y="78"/>
                  </a:cubicBezTo>
                  <a:lnTo>
                    <a:pt x="1607" y="78"/>
                  </a:lnTo>
                  <a:close/>
                  <a:moveTo>
                    <a:pt x="304" y="376"/>
                  </a:moveTo>
                  <a:cubicBezTo>
                    <a:pt x="281" y="376"/>
                    <a:pt x="281" y="376"/>
                    <a:pt x="281" y="376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304" y="369"/>
                    <a:pt x="304" y="369"/>
                    <a:pt x="304" y="369"/>
                  </a:cubicBezTo>
                  <a:lnTo>
                    <a:pt x="304" y="376"/>
                  </a:lnTo>
                  <a:close/>
                  <a:moveTo>
                    <a:pt x="304" y="365"/>
                  </a:moveTo>
                  <a:cubicBezTo>
                    <a:pt x="281" y="365"/>
                    <a:pt x="281" y="365"/>
                    <a:pt x="281" y="365"/>
                  </a:cubicBezTo>
                  <a:cubicBezTo>
                    <a:pt x="281" y="357"/>
                    <a:pt x="281" y="357"/>
                    <a:pt x="281" y="357"/>
                  </a:cubicBezTo>
                  <a:cubicBezTo>
                    <a:pt x="304" y="357"/>
                    <a:pt x="304" y="357"/>
                    <a:pt x="304" y="357"/>
                  </a:cubicBezTo>
                  <a:lnTo>
                    <a:pt x="304" y="365"/>
                  </a:lnTo>
                  <a:close/>
                  <a:moveTo>
                    <a:pt x="304" y="354"/>
                  </a:moveTo>
                  <a:cubicBezTo>
                    <a:pt x="281" y="354"/>
                    <a:pt x="281" y="354"/>
                    <a:pt x="281" y="354"/>
                  </a:cubicBezTo>
                  <a:cubicBezTo>
                    <a:pt x="281" y="346"/>
                    <a:pt x="281" y="346"/>
                    <a:pt x="281" y="346"/>
                  </a:cubicBezTo>
                  <a:cubicBezTo>
                    <a:pt x="304" y="346"/>
                    <a:pt x="304" y="346"/>
                    <a:pt x="304" y="346"/>
                  </a:cubicBezTo>
                  <a:lnTo>
                    <a:pt x="304" y="354"/>
                  </a:lnTo>
                  <a:close/>
                  <a:moveTo>
                    <a:pt x="334" y="376"/>
                  </a:moveTo>
                  <a:cubicBezTo>
                    <a:pt x="311" y="376"/>
                    <a:pt x="311" y="376"/>
                    <a:pt x="311" y="376"/>
                  </a:cubicBezTo>
                  <a:cubicBezTo>
                    <a:pt x="311" y="369"/>
                    <a:pt x="311" y="369"/>
                    <a:pt x="311" y="369"/>
                  </a:cubicBezTo>
                  <a:cubicBezTo>
                    <a:pt x="334" y="369"/>
                    <a:pt x="334" y="369"/>
                    <a:pt x="334" y="369"/>
                  </a:cubicBezTo>
                  <a:lnTo>
                    <a:pt x="334" y="376"/>
                  </a:lnTo>
                  <a:close/>
                  <a:moveTo>
                    <a:pt x="334" y="365"/>
                  </a:moveTo>
                  <a:cubicBezTo>
                    <a:pt x="311" y="365"/>
                    <a:pt x="311" y="365"/>
                    <a:pt x="311" y="365"/>
                  </a:cubicBezTo>
                  <a:cubicBezTo>
                    <a:pt x="311" y="357"/>
                    <a:pt x="311" y="357"/>
                    <a:pt x="311" y="357"/>
                  </a:cubicBezTo>
                  <a:cubicBezTo>
                    <a:pt x="334" y="357"/>
                    <a:pt x="334" y="357"/>
                    <a:pt x="334" y="357"/>
                  </a:cubicBezTo>
                  <a:lnTo>
                    <a:pt x="334" y="365"/>
                  </a:lnTo>
                  <a:close/>
                  <a:moveTo>
                    <a:pt x="334" y="354"/>
                  </a:moveTo>
                  <a:cubicBezTo>
                    <a:pt x="311" y="354"/>
                    <a:pt x="311" y="354"/>
                    <a:pt x="311" y="354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34" y="346"/>
                    <a:pt x="334" y="346"/>
                    <a:pt x="334" y="346"/>
                  </a:cubicBezTo>
                  <a:lnTo>
                    <a:pt x="334" y="354"/>
                  </a:lnTo>
                  <a:close/>
                  <a:moveTo>
                    <a:pt x="364" y="376"/>
                  </a:moveTo>
                  <a:cubicBezTo>
                    <a:pt x="341" y="376"/>
                    <a:pt x="341" y="376"/>
                    <a:pt x="341" y="376"/>
                  </a:cubicBezTo>
                  <a:cubicBezTo>
                    <a:pt x="341" y="369"/>
                    <a:pt x="341" y="369"/>
                    <a:pt x="341" y="369"/>
                  </a:cubicBezTo>
                  <a:cubicBezTo>
                    <a:pt x="364" y="369"/>
                    <a:pt x="364" y="369"/>
                    <a:pt x="364" y="369"/>
                  </a:cubicBezTo>
                  <a:lnTo>
                    <a:pt x="364" y="376"/>
                  </a:lnTo>
                  <a:close/>
                  <a:moveTo>
                    <a:pt x="364" y="365"/>
                  </a:moveTo>
                  <a:cubicBezTo>
                    <a:pt x="341" y="365"/>
                    <a:pt x="341" y="365"/>
                    <a:pt x="341" y="365"/>
                  </a:cubicBezTo>
                  <a:cubicBezTo>
                    <a:pt x="341" y="357"/>
                    <a:pt x="341" y="357"/>
                    <a:pt x="341" y="357"/>
                  </a:cubicBezTo>
                  <a:cubicBezTo>
                    <a:pt x="364" y="357"/>
                    <a:pt x="364" y="357"/>
                    <a:pt x="364" y="357"/>
                  </a:cubicBezTo>
                  <a:lnTo>
                    <a:pt x="364" y="365"/>
                  </a:lnTo>
                  <a:close/>
                  <a:moveTo>
                    <a:pt x="364" y="354"/>
                  </a:moveTo>
                  <a:cubicBezTo>
                    <a:pt x="341" y="354"/>
                    <a:pt x="341" y="354"/>
                    <a:pt x="341" y="354"/>
                  </a:cubicBezTo>
                  <a:cubicBezTo>
                    <a:pt x="341" y="346"/>
                    <a:pt x="341" y="346"/>
                    <a:pt x="341" y="346"/>
                  </a:cubicBezTo>
                  <a:cubicBezTo>
                    <a:pt x="364" y="346"/>
                    <a:pt x="364" y="346"/>
                    <a:pt x="364" y="346"/>
                  </a:cubicBezTo>
                  <a:lnTo>
                    <a:pt x="364" y="354"/>
                  </a:lnTo>
                  <a:close/>
                  <a:moveTo>
                    <a:pt x="447" y="376"/>
                  </a:moveTo>
                  <a:cubicBezTo>
                    <a:pt x="424" y="376"/>
                    <a:pt x="424" y="376"/>
                    <a:pt x="424" y="376"/>
                  </a:cubicBezTo>
                  <a:cubicBezTo>
                    <a:pt x="424" y="369"/>
                    <a:pt x="424" y="369"/>
                    <a:pt x="424" y="369"/>
                  </a:cubicBezTo>
                  <a:cubicBezTo>
                    <a:pt x="447" y="369"/>
                    <a:pt x="447" y="369"/>
                    <a:pt x="447" y="369"/>
                  </a:cubicBezTo>
                  <a:lnTo>
                    <a:pt x="447" y="376"/>
                  </a:lnTo>
                  <a:close/>
                  <a:moveTo>
                    <a:pt x="447" y="365"/>
                  </a:moveTo>
                  <a:cubicBezTo>
                    <a:pt x="424" y="365"/>
                    <a:pt x="424" y="365"/>
                    <a:pt x="424" y="365"/>
                  </a:cubicBezTo>
                  <a:cubicBezTo>
                    <a:pt x="424" y="357"/>
                    <a:pt x="424" y="357"/>
                    <a:pt x="424" y="357"/>
                  </a:cubicBezTo>
                  <a:cubicBezTo>
                    <a:pt x="447" y="357"/>
                    <a:pt x="447" y="357"/>
                    <a:pt x="447" y="357"/>
                  </a:cubicBezTo>
                  <a:lnTo>
                    <a:pt x="447" y="365"/>
                  </a:lnTo>
                  <a:close/>
                  <a:moveTo>
                    <a:pt x="447" y="354"/>
                  </a:moveTo>
                  <a:cubicBezTo>
                    <a:pt x="424" y="354"/>
                    <a:pt x="424" y="354"/>
                    <a:pt x="424" y="354"/>
                  </a:cubicBezTo>
                  <a:cubicBezTo>
                    <a:pt x="424" y="346"/>
                    <a:pt x="424" y="346"/>
                    <a:pt x="424" y="346"/>
                  </a:cubicBezTo>
                  <a:cubicBezTo>
                    <a:pt x="447" y="346"/>
                    <a:pt x="447" y="346"/>
                    <a:pt x="447" y="346"/>
                  </a:cubicBezTo>
                  <a:lnTo>
                    <a:pt x="447" y="354"/>
                  </a:lnTo>
                  <a:close/>
                  <a:moveTo>
                    <a:pt x="477" y="376"/>
                  </a:moveTo>
                  <a:cubicBezTo>
                    <a:pt x="454" y="376"/>
                    <a:pt x="454" y="376"/>
                    <a:pt x="454" y="376"/>
                  </a:cubicBezTo>
                  <a:cubicBezTo>
                    <a:pt x="454" y="369"/>
                    <a:pt x="454" y="369"/>
                    <a:pt x="454" y="369"/>
                  </a:cubicBezTo>
                  <a:cubicBezTo>
                    <a:pt x="477" y="369"/>
                    <a:pt x="477" y="369"/>
                    <a:pt x="477" y="369"/>
                  </a:cubicBezTo>
                  <a:lnTo>
                    <a:pt x="477" y="376"/>
                  </a:lnTo>
                  <a:close/>
                  <a:moveTo>
                    <a:pt x="477" y="365"/>
                  </a:moveTo>
                  <a:cubicBezTo>
                    <a:pt x="454" y="365"/>
                    <a:pt x="454" y="365"/>
                    <a:pt x="454" y="365"/>
                  </a:cubicBezTo>
                  <a:cubicBezTo>
                    <a:pt x="454" y="357"/>
                    <a:pt x="454" y="357"/>
                    <a:pt x="454" y="357"/>
                  </a:cubicBezTo>
                  <a:cubicBezTo>
                    <a:pt x="477" y="357"/>
                    <a:pt x="477" y="357"/>
                    <a:pt x="477" y="357"/>
                  </a:cubicBezTo>
                  <a:lnTo>
                    <a:pt x="477" y="365"/>
                  </a:lnTo>
                  <a:close/>
                  <a:moveTo>
                    <a:pt x="477" y="354"/>
                  </a:moveTo>
                  <a:cubicBezTo>
                    <a:pt x="454" y="354"/>
                    <a:pt x="454" y="354"/>
                    <a:pt x="454" y="354"/>
                  </a:cubicBezTo>
                  <a:cubicBezTo>
                    <a:pt x="454" y="346"/>
                    <a:pt x="454" y="346"/>
                    <a:pt x="454" y="346"/>
                  </a:cubicBezTo>
                  <a:cubicBezTo>
                    <a:pt x="477" y="346"/>
                    <a:pt x="477" y="346"/>
                    <a:pt x="477" y="346"/>
                  </a:cubicBezTo>
                  <a:lnTo>
                    <a:pt x="477" y="354"/>
                  </a:lnTo>
                  <a:close/>
                  <a:moveTo>
                    <a:pt x="507" y="376"/>
                  </a:moveTo>
                  <a:cubicBezTo>
                    <a:pt x="484" y="376"/>
                    <a:pt x="484" y="376"/>
                    <a:pt x="484" y="376"/>
                  </a:cubicBezTo>
                  <a:cubicBezTo>
                    <a:pt x="484" y="369"/>
                    <a:pt x="484" y="369"/>
                    <a:pt x="484" y="369"/>
                  </a:cubicBezTo>
                  <a:cubicBezTo>
                    <a:pt x="507" y="369"/>
                    <a:pt x="507" y="369"/>
                    <a:pt x="507" y="369"/>
                  </a:cubicBezTo>
                  <a:lnTo>
                    <a:pt x="507" y="376"/>
                  </a:lnTo>
                  <a:close/>
                  <a:moveTo>
                    <a:pt x="507" y="365"/>
                  </a:moveTo>
                  <a:cubicBezTo>
                    <a:pt x="484" y="365"/>
                    <a:pt x="484" y="365"/>
                    <a:pt x="484" y="365"/>
                  </a:cubicBezTo>
                  <a:cubicBezTo>
                    <a:pt x="484" y="357"/>
                    <a:pt x="484" y="357"/>
                    <a:pt x="484" y="357"/>
                  </a:cubicBezTo>
                  <a:cubicBezTo>
                    <a:pt x="507" y="357"/>
                    <a:pt x="507" y="357"/>
                    <a:pt x="507" y="357"/>
                  </a:cubicBezTo>
                  <a:lnTo>
                    <a:pt x="507" y="365"/>
                  </a:lnTo>
                  <a:close/>
                  <a:moveTo>
                    <a:pt x="507" y="354"/>
                  </a:moveTo>
                  <a:cubicBezTo>
                    <a:pt x="484" y="354"/>
                    <a:pt x="484" y="354"/>
                    <a:pt x="484" y="354"/>
                  </a:cubicBezTo>
                  <a:cubicBezTo>
                    <a:pt x="484" y="346"/>
                    <a:pt x="484" y="346"/>
                    <a:pt x="484" y="346"/>
                  </a:cubicBezTo>
                  <a:cubicBezTo>
                    <a:pt x="507" y="346"/>
                    <a:pt x="507" y="346"/>
                    <a:pt x="507" y="346"/>
                  </a:cubicBezTo>
                  <a:lnTo>
                    <a:pt x="507" y="354"/>
                  </a:lnTo>
                  <a:close/>
                  <a:moveTo>
                    <a:pt x="416" y="246"/>
                  </a:moveTo>
                  <a:cubicBezTo>
                    <a:pt x="551" y="224"/>
                    <a:pt x="641" y="326"/>
                    <a:pt x="641" y="326"/>
                  </a:cubicBezTo>
                  <a:cubicBezTo>
                    <a:pt x="511" y="326"/>
                    <a:pt x="511" y="326"/>
                    <a:pt x="511" y="326"/>
                  </a:cubicBezTo>
                  <a:cubicBezTo>
                    <a:pt x="482" y="263"/>
                    <a:pt x="416" y="246"/>
                    <a:pt x="416" y="246"/>
                  </a:cubicBezTo>
                  <a:close/>
                  <a:moveTo>
                    <a:pt x="590" y="376"/>
                  </a:moveTo>
                  <a:cubicBezTo>
                    <a:pt x="568" y="376"/>
                    <a:pt x="568" y="376"/>
                    <a:pt x="568" y="376"/>
                  </a:cubicBezTo>
                  <a:cubicBezTo>
                    <a:pt x="568" y="369"/>
                    <a:pt x="568" y="369"/>
                    <a:pt x="568" y="369"/>
                  </a:cubicBezTo>
                  <a:cubicBezTo>
                    <a:pt x="590" y="369"/>
                    <a:pt x="590" y="369"/>
                    <a:pt x="590" y="369"/>
                  </a:cubicBezTo>
                  <a:lnTo>
                    <a:pt x="590" y="376"/>
                  </a:lnTo>
                  <a:close/>
                  <a:moveTo>
                    <a:pt x="590" y="365"/>
                  </a:moveTo>
                  <a:cubicBezTo>
                    <a:pt x="568" y="365"/>
                    <a:pt x="568" y="365"/>
                    <a:pt x="568" y="365"/>
                  </a:cubicBezTo>
                  <a:cubicBezTo>
                    <a:pt x="568" y="357"/>
                    <a:pt x="568" y="357"/>
                    <a:pt x="568" y="357"/>
                  </a:cubicBezTo>
                  <a:cubicBezTo>
                    <a:pt x="590" y="357"/>
                    <a:pt x="590" y="357"/>
                    <a:pt x="590" y="357"/>
                  </a:cubicBezTo>
                  <a:lnTo>
                    <a:pt x="590" y="365"/>
                  </a:lnTo>
                  <a:close/>
                  <a:moveTo>
                    <a:pt x="590" y="354"/>
                  </a:moveTo>
                  <a:cubicBezTo>
                    <a:pt x="568" y="354"/>
                    <a:pt x="568" y="354"/>
                    <a:pt x="568" y="354"/>
                  </a:cubicBezTo>
                  <a:cubicBezTo>
                    <a:pt x="568" y="346"/>
                    <a:pt x="568" y="346"/>
                    <a:pt x="568" y="346"/>
                  </a:cubicBezTo>
                  <a:cubicBezTo>
                    <a:pt x="590" y="346"/>
                    <a:pt x="590" y="346"/>
                    <a:pt x="590" y="346"/>
                  </a:cubicBezTo>
                  <a:lnTo>
                    <a:pt x="590" y="354"/>
                  </a:lnTo>
                  <a:close/>
                  <a:moveTo>
                    <a:pt x="620" y="376"/>
                  </a:moveTo>
                  <a:cubicBezTo>
                    <a:pt x="598" y="376"/>
                    <a:pt x="598" y="376"/>
                    <a:pt x="598" y="376"/>
                  </a:cubicBezTo>
                  <a:cubicBezTo>
                    <a:pt x="598" y="369"/>
                    <a:pt x="598" y="369"/>
                    <a:pt x="598" y="369"/>
                  </a:cubicBezTo>
                  <a:cubicBezTo>
                    <a:pt x="620" y="369"/>
                    <a:pt x="620" y="369"/>
                    <a:pt x="620" y="369"/>
                  </a:cubicBezTo>
                  <a:lnTo>
                    <a:pt x="620" y="376"/>
                  </a:lnTo>
                  <a:close/>
                  <a:moveTo>
                    <a:pt x="620" y="365"/>
                  </a:moveTo>
                  <a:cubicBezTo>
                    <a:pt x="598" y="365"/>
                    <a:pt x="598" y="365"/>
                    <a:pt x="598" y="365"/>
                  </a:cubicBezTo>
                  <a:cubicBezTo>
                    <a:pt x="598" y="357"/>
                    <a:pt x="598" y="357"/>
                    <a:pt x="598" y="357"/>
                  </a:cubicBezTo>
                  <a:cubicBezTo>
                    <a:pt x="620" y="357"/>
                    <a:pt x="620" y="357"/>
                    <a:pt x="620" y="357"/>
                  </a:cubicBezTo>
                  <a:lnTo>
                    <a:pt x="620" y="365"/>
                  </a:lnTo>
                  <a:close/>
                  <a:moveTo>
                    <a:pt x="620" y="354"/>
                  </a:moveTo>
                  <a:cubicBezTo>
                    <a:pt x="598" y="354"/>
                    <a:pt x="598" y="354"/>
                    <a:pt x="598" y="354"/>
                  </a:cubicBezTo>
                  <a:cubicBezTo>
                    <a:pt x="598" y="346"/>
                    <a:pt x="598" y="346"/>
                    <a:pt x="598" y="346"/>
                  </a:cubicBezTo>
                  <a:cubicBezTo>
                    <a:pt x="620" y="346"/>
                    <a:pt x="620" y="346"/>
                    <a:pt x="620" y="346"/>
                  </a:cubicBezTo>
                  <a:lnTo>
                    <a:pt x="620" y="354"/>
                  </a:lnTo>
                  <a:close/>
                  <a:moveTo>
                    <a:pt x="650" y="376"/>
                  </a:moveTo>
                  <a:cubicBezTo>
                    <a:pt x="628" y="376"/>
                    <a:pt x="628" y="376"/>
                    <a:pt x="628" y="376"/>
                  </a:cubicBezTo>
                  <a:cubicBezTo>
                    <a:pt x="628" y="369"/>
                    <a:pt x="628" y="369"/>
                    <a:pt x="628" y="369"/>
                  </a:cubicBezTo>
                  <a:cubicBezTo>
                    <a:pt x="650" y="369"/>
                    <a:pt x="650" y="369"/>
                    <a:pt x="650" y="369"/>
                  </a:cubicBezTo>
                  <a:lnTo>
                    <a:pt x="650" y="376"/>
                  </a:lnTo>
                  <a:close/>
                  <a:moveTo>
                    <a:pt x="650" y="365"/>
                  </a:moveTo>
                  <a:cubicBezTo>
                    <a:pt x="628" y="365"/>
                    <a:pt x="628" y="365"/>
                    <a:pt x="628" y="365"/>
                  </a:cubicBezTo>
                  <a:cubicBezTo>
                    <a:pt x="628" y="357"/>
                    <a:pt x="628" y="357"/>
                    <a:pt x="628" y="357"/>
                  </a:cubicBezTo>
                  <a:cubicBezTo>
                    <a:pt x="650" y="357"/>
                    <a:pt x="650" y="357"/>
                    <a:pt x="650" y="357"/>
                  </a:cubicBezTo>
                  <a:lnTo>
                    <a:pt x="650" y="365"/>
                  </a:lnTo>
                  <a:close/>
                  <a:moveTo>
                    <a:pt x="650" y="354"/>
                  </a:moveTo>
                  <a:cubicBezTo>
                    <a:pt x="628" y="354"/>
                    <a:pt x="628" y="354"/>
                    <a:pt x="628" y="354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50" y="346"/>
                    <a:pt x="650" y="346"/>
                    <a:pt x="650" y="346"/>
                  </a:cubicBezTo>
                  <a:lnTo>
                    <a:pt x="650" y="3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568"/>
            </a:p>
          </p:txBody>
        </p:sp>
        <p:grpSp>
          <p:nvGrpSpPr>
            <p:cNvPr id="102" name="Group 101"/>
            <p:cNvGrpSpPr/>
            <p:nvPr userDrawn="1"/>
          </p:nvGrpSpPr>
          <p:grpSpPr>
            <a:xfrm>
              <a:off x="0" y="5397500"/>
              <a:ext cx="3292189" cy="1597025"/>
              <a:chOff x="0" y="5691798"/>
              <a:chExt cx="3292189" cy="1302727"/>
            </a:xfrm>
          </p:grpSpPr>
          <p:sp>
            <p:nvSpPr>
              <p:cNvPr id="94" name="Rectangle 93"/>
              <p:cNvSpPr/>
              <p:nvPr userDrawn="1"/>
            </p:nvSpPr>
            <p:spPr bwMode="auto">
              <a:xfrm>
                <a:off x="2560677" y="6148993"/>
                <a:ext cx="731512" cy="84553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 userDrawn="1"/>
            </p:nvSpPr>
            <p:spPr bwMode="auto">
              <a:xfrm>
                <a:off x="2012043" y="5966115"/>
                <a:ext cx="731512" cy="10284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 userDrawn="1"/>
            </p:nvSpPr>
            <p:spPr bwMode="auto">
              <a:xfrm>
                <a:off x="1554847" y="5691798"/>
                <a:ext cx="457195" cy="130272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 userDrawn="1"/>
            </p:nvSpPr>
            <p:spPr bwMode="auto">
              <a:xfrm>
                <a:off x="1097653" y="5966115"/>
                <a:ext cx="457195" cy="10284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 userDrawn="1"/>
            </p:nvSpPr>
            <p:spPr bwMode="auto">
              <a:xfrm>
                <a:off x="823336" y="5783263"/>
                <a:ext cx="274317" cy="12112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 userDrawn="1"/>
            </p:nvSpPr>
            <p:spPr bwMode="auto">
              <a:xfrm>
                <a:off x="549019" y="5691798"/>
                <a:ext cx="274317" cy="130272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 userDrawn="1"/>
            </p:nvSpPr>
            <p:spPr bwMode="auto">
              <a:xfrm>
                <a:off x="0" y="5966115"/>
                <a:ext cx="731512" cy="10284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568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 userDrawn="1"/>
        </p:nvSpPr>
        <p:spPr>
          <a:xfrm>
            <a:off x="10418150" y="5950485"/>
            <a:ext cx="1504547" cy="615609"/>
          </a:xfrm>
          <a:prstGeom prst="rect">
            <a:avLst/>
          </a:prstGeom>
          <a:noFill/>
        </p:spPr>
        <p:txBody>
          <a:bodyPr wrap="none" lIns="179285" tIns="143428" rIns="179285" bIns="143428" rtlCol="0" anchor="b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2353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#WPC16</a:t>
            </a:r>
          </a:p>
        </p:txBody>
      </p:sp>
    </p:spTree>
    <p:extLst>
      <p:ext uri="{BB962C8B-B14F-4D97-AF65-F5344CB8AC3E}">
        <p14:creationId xmlns:p14="http://schemas.microsoft.com/office/powerpoint/2010/main" val="202773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9233488" y="855372"/>
            <a:ext cx="2689274" cy="567015"/>
          </a:xfrm>
        </p:spPr>
        <p:txBody>
          <a:bodyPr lIns="182880" tIns="146304" rIns="182880" bIns="146304" anchor="b"/>
          <a:lstStyle>
            <a:lvl1pPr marL="0" indent="0" algn="r">
              <a:buNone/>
              <a:defRPr sz="1961">
                <a:gradFill>
                  <a:gsLst>
                    <a:gs pos="14644">
                      <a:schemeClr val="tx1"/>
                    </a:gs>
                    <a:gs pos="37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336145" indent="0">
              <a:buNone/>
              <a:defRPr/>
            </a:lvl2pPr>
            <a:lvl3pPr marL="560241" indent="0">
              <a:buNone/>
              <a:defRPr/>
            </a:lvl3pPr>
            <a:lvl4pPr marL="784338" indent="0">
              <a:buNone/>
              <a:defRPr/>
            </a:lvl4pPr>
            <a:lvl5pPr marL="1008435" indent="0">
              <a:buNone/>
              <a:defRPr/>
            </a:lvl5pPr>
          </a:lstStyle>
          <a:p>
            <a:pPr lvl="0"/>
            <a:r>
              <a:rPr lang="en-US" dirty="0"/>
              <a:t>#hashtag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785245" y="299807"/>
            <a:ext cx="3137517" cy="567015"/>
          </a:xfrm>
        </p:spPr>
        <p:txBody>
          <a:bodyPr lIns="182880" tIns="146304" rIns="182880" bIns="146304" anchor="t"/>
          <a:lstStyle>
            <a:lvl1pPr marL="0" indent="0" algn="r">
              <a:buNone/>
              <a:defRPr sz="1961" baseline="0">
                <a:gradFill>
                  <a:gsLst>
                    <a:gs pos="90377">
                      <a:srgbClr val="F8F8F8"/>
                    </a:gs>
                    <a:gs pos="72000">
                      <a:srgbClr val="F8F8F8"/>
                    </a:gs>
                  </a:gsLst>
                  <a:lin ang="5400000" scaled="0"/>
                </a:gradFill>
                <a:latin typeface="+mn-lt"/>
              </a:defRPr>
            </a:lvl1pPr>
            <a:lvl2pPr marL="336145" indent="0">
              <a:buNone/>
              <a:defRPr/>
            </a:lvl2pPr>
            <a:lvl3pPr marL="560241" indent="0">
              <a:buNone/>
              <a:defRPr/>
            </a:lvl3pPr>
            <a:lvl4pPr marL="784338" indent="0">
              <a:buNone/>
              <a:defRPr/>
            </a:lvl4pPr>
            <a:lvl5pPr marL="1008435" indent="0">
              <a:buNone/>
              <a:defRPr/>
            </a:lvl5pPr>
          </a:lstStyle>
          <a:p>
            <a:pPr lvl="0"/>
            <a:r>
              <a:rPr lang="en-US" dirty="0"/>
              <a:t>Session code</a:t>
            </a:r>
          </a:p>
        </p:txBody>
      </p:sp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48213" y="474729"/>
            <a:ext cx="1421436" cy="30061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4732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18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4751363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1" y="289511"/>
            <a:ext cx="4482123" cy="1794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2084171"/>
            <a:ext cx="4482124" cy="253197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9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8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0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53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764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6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8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08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1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06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4751363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1" y="289511"/>
            <a:ext cx="4482123" cy="64268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6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4481416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4482124" cy="724246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5198877" y="438"/>
            <a:ext cx="6991565" cy="68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8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4481416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9586" y="0"/>
            <a:ext cx="6993968" cy="68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3494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68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4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1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00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590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32000">
              <a:schemeClr val="accent6"/>
            </a:gs>
            <a:gs pos="100000">
              <a:schemeClr val="tx1">
                <a:lumMod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74615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48213" y="470067"/>
            <a:ext cx="1421436" cy="3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7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71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08220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698746" marR="0" lvl="1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890161" marR="0" lvl="2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087802" marR="0" lvl="3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285443" marR="0" lvl="4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8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13895" r="1271" b="37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Straight Connector 257"/>
          <p:cNvCxnSpPr/>
          <p:nvPr userDrawn="1"/>
        </p:nvCxnSpPr>
        <p:spPr>
          <a:xfrm flipV="1">
            <a:off x="8532844" y="2948841"/>
            <a:ext cx="811139" cy="170808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pic>
        <p:nvPicPr>
          <p:cNvPr id="203" name="Picture 2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205" y="6121723"/>
            <a:ext cx="1253375" cy="268787"/>
          </a:xfrm>
          <a:prstGeom prst="rect">
            <a:avLst/>
          </a:prstGeom>
        </p:spPr>
      </p:pic>
      <p:cxnSp>
        <p:nvCxnSpPr>
          <p:cNvPr id="254" name="Straight Connector 253"/>
          <p:cNvCxnSpPr>
            <a:stCxn id="247" idx="4"/>
            <a:endCxn id="219" idx="0"/>
          </p:cNvCxnSpPr>
          <p:nvPr userDrawn="1"/>
        </p:nvCxnSpPr>
        <p:spPr>
          <a:xfrm>
            <a:off x="11060498" y="1380696"/>
            <a:ext cx="185997" cy="1673369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55" name="Straight Connector 254"/>
          <p:cNvCxnSpPr>
            <a:stCxn id="230" idx="6"/>
            <a:endCxn id="285" idx="2"/>
          </p:cNvCxnSpPr>
          <p:nvPr userDrawn="1"/>
        </p:nvCxnSpPr>
        <p:spPr>
          <a:xfrm flipV="1">
            <a:off x="3968586" y="704844"/>
            <a:ext cx="979279" cy="273662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56" name="Straight Connector 255"/>
          <p:cNvCxnSpPr/>
          <p:nvPr userDrawn="1"/>
        </p:nvCxnSpPr>
        <p:spPr>
          <a:xfrm>
            <a:off x="6872591" y="1675699"/>
            <a:ext cx="606954" cy="1013958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57" name="Straight Connector 256"/>
          <p:cNvCxnSpPr/>
          <p:nvPr userDrawn="1"/>
        </p:nvCxnSpPr>
        <p:spPr>
          <a:xfrm flipV="1">
            <a:off x="8223452" y="1531610"/>
            <a:ext cx="964902" cy="1214081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59" name="Straight Connector 258"/>
          <p:cNvCxnSpPr/>
          <p:nvPr userDrawn="1"/>
        </p:nvCxnSpPr>
        <p:spPr>
          <a:xfrm>
            <a:off x="8511367" y="3665591"/>
            <a:ext cx="1212352" cy="387571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60" name="Straight Connector 259"/>
          <p:cNvCxnSpPr/>
          <p:nvPr userDrawn="1"/>
        </p:nvCxnSpPr>
        <p:spPr>
          <a:xfrm>
            <a:off x="9681388" y="3137932"/>
            <a:ext cx="278888" cy="603927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61" name="Straight Connector 260"/>
          <p:cNvCxnSpPr/>
          <p:nvPr userDrawn="1"/>
        </p:nvCxnSpPr>
        <p:spPr>
          <a:xfrm>
            <a:off x="9870011" y="2904455"/>
            <a:ext cx="1048444" cy="332098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62" name="Straight Connector 261"/>
          <p:cNvCxnSpPr/>
          <p:nvPr userDrawn="1"/>
        </p:nvCxnSpPr>
        <p:spPr>
          <a:xfrm>
            <a:off x="8023002" y="4041955"/>
            <a:ext cx="201696" cy="679885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64" name="Straight Connector 263"/>
          <p:cNvCxnSpPr>
            <a:endCxn id="250" idx="1"/>
          </p:cNvCxnSpPr>
          <p:nvPr userDrawn="1"/>
        </p:nvCxnSpPr>
        <p:spPr>
          <a:xfrm>
            <a:off x="8403983" y="659962"/>
            <a:ext cx="838467" cy="336533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81" name="Straight Connector 280"/>
          <p:cNvCxnSpPr/>
          <p:nvPr userDrawn="1"/>
        </p:nvCxnSpPr>
        <p:spPr>
          <a:xfrm flipV="1">
            <a:off x="10684730" y="5591776"/>
            <a:ext cx="228776" cy="354885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289" name="Straight Connector 288"/>
          <p:cNvCxnSpPr/>
          <p:nvPr userDrawn="1"/>
        </p:nvCxnSpPr>
        <p:spPr>
          <a:xfrm>
            <a:off x="5565304" y="784483"/>
            <a:ext cx="690994" cy="242816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sp>
        <p:nvSpPr>
          <p:cNvPr id="2" name="Rectangle 1"/>
          <p:cNvSpPr/>
          <p:nvPr userDrawn="1"/>
        </p:nvSpPr>
        <p:spPr bwMode="auto">
          <a:xfrm>
            <a:off x="269239" y="2077800"/>
            <a:ext cx="6274974" cy="359258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269302" y="2077814"/>
            <a:ext cx="6276467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8195">
                      <a:schemeClr val="tx2"/>
                    </a:gs>
                    <a:gs pos="57576">
                      <a:schemeClr val="tx2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267683" y="3877276"/>
            <a:ext cx="627653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78195">
                      <a:schemeClr val="tx2"/>
                    </a:gs>
                    <a:gs pos="57576">
                      <a:schemeClr val="tx2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cxnSp>
        <p:nvCxnSpPr>
          <p:cNvPr id="300" name="Straight Connector 299"/>
          <p:cNvCxnSpPr>
            <a:stCxn id="298" idx="2"/>
          </p:cNvCxnSpPr>
          <p:nvPr userDrawn="1"/>
        </p:nvCxnSpPr>
        <p:spPr>
          <a:xfrm flipH="1">
            <a:off x="8868254" y="5020315"/>
            <a:ext cx="308676" cy="137949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grpSp>
        <p:nvGrpSpPr>
          <p:cNvPr id="210" name="Group 209"/>
          <p:cNvGrpSpPr/>
          <p:nvPr userDrawn="1"/>
        </p:nvGrpSpPr>
        <p:grpSpPr>
          <a:xfrm>
            <a:off x="7783402" y="4790233"/>
            <a:ext cx="1078500" cy="1078653"/>
            <a:chOff x="5235288" y="4947837"/>
            <a:chExt cx="1295400" cy="1295400"/>
          </a:xfrm>
        </p:grpSpPr>
        <p:sp>
          <p:nvSpPr>
            <p:cNvPr id="211" name="Oval 210"/>
            <p:cNvSpPr/>
            <p:nvPr userDrawn="1"/>
          </p:nvSpPr>
          <p:spPr bwMode="auto">
            <a:xfrm>
              <a:off x="5235288" y="4947837"/>
              <a:ext cx="1295400" cy="1295400"/>
            </a:xfrm>
            <a:prstGeom prst="ellipse">
              <a:avLst/>
            </a:prstGeom>
            <a:solidFill>
              <a:schemeClr val="tx2">
                <a:lumMod val="50000"/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212" name="Group 211"/>
            <p:cNvGrpSpPr/>
            <p:nvPr userDrawn="1"/>
          </p:nvGrpSpPr>
          <p:grpSpPr>
            <a:xfrm>
              <a:off x="5562254" y="5353243"/>
              <a:ext cx="641468" cy="484588"/>
              <a:chOff x="4183063" y="5237163"/>
              <a:chExt cx="292100" cy="220663"/>
            </a:xfrm>
            <a:solidFill>
              <a:schemeClr val="bg1"/>
            </a:solidFill>
          </p:grpSpPr>
          <p:sp>
            <p:nvSpPr>
              <p:cNvPr id="213" name="Freeform 68"/>
              <p:cNvSpPr>
                <a:spLocks noEditPoints="1"/>
              </p:cNvSpPr>
              <p:nvPr/>
            </p:nvSpPr>
            <p:spPr bwMode="auto">
              <a:xfrm>
                <a:off x="4183063" y="5237163"/>
                <a:ext cx="292100" cy="220663"/>
              </a:xfrm>
              <a:custGeom>
                <a:avLst/>
                <a:gdLst>
                  <a:gd name="T0" fmla="*/ 0 w 184"/>
                  <a:gd name="T1" fmla="*/ 139 h 139"/>
                  <a:gd name="T2" fmla="*/ 184 w 184"/>
                  <a:gd name="T3" fmla="*/ 139 h 139"/>
                  <a:gd name="T4" fmla="*/ 184 w 184"/>
                  <a:gd name="T5" fmla="*/ 0 h 139"/>
                  <a:gd name="T6" fmla="*/ 0 w 184"/>
                  <a:gd name="T7" fmla="*/ 0 h 139"/>
                  <a:gd name="T8" fmla="*/ 0 w 184"/>
                  <a:gd name="T9" fmla="*/ 139 h 139"/>
                  <a:gd name="T10" fmla="*/ 11 w 184"/>
                  <a:gd name="T11" fmla="*/ 12 h 139"/>
                  <a:gd name="T12" fmla="*/ 173 w 184"/>
                  <a:gd name="T13" fmla="*/ 12 h 139"/>
                  <a:gd name="T14" fmla="*/ 173 w 184"/>
                  <a:gd name="T15" fmla="*/ 127 h 139"/>
                  <a:gd name="T16" fmla="*/ 11 w 184"/>
                  <a:gd name="T17" fmla="*/ 127 h 139"/>
                  <a:gd name="T18" fmla="*/ 11 w 184"/>
                  <a:gd name="T19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39">
                    <a:moveTo>
                      <a:pt x="0" y="139"/>
                    </a:moveTo>
                    <a:lnTo>
                      <a:pt x="184" y="139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0" y="139"/>
                    </a:lnTo>
                    <a:close/>
                    <a:moveTo>
                      <a:pt x="11" y="12"/>
                    </a:moveTo>
                    <a:lnTo>
                      <a:pt x="173" y="12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 dirty="0"/>
              </a:p>
            </p:txBody>
          </p:sp>
          <p:sp>
            <p:nvSpPr>
              <p:cNvPr id="214" name="Rectangle 69"/>
              <p:cNvSpPr>
                <a:spLocks noChangeArrowheads="1"/>
              </p:cNvSpPr>
              <p:nvPr/>
            </p:nvSpPr>
            <p:spPr bwMode="auto">
              <a:xfrm>
                <a:off x="4319588" y="5402263"/>
                <a:ext cx="190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 dirty="0"/>
              </a:p>
            </p:txBody>
          </p:sp>
        </p:grpSp>
      </p:grpSp>
      <p:grpSp>
        <p:nvGrpSpPr>
          <p:cNvPr id="218" name="Group 217"/>
          <p:cNvGrpSpPr/>
          <p:nvPr userDrawn="1"/>
        </p:nvGrpSpPr>
        <p:grpSpPr>
          <a:xfrm>
            <a:off x="10884717" y="3054064"/>
            <a:ext cx="723555" cy="723658"/>
            <a:chOff x="10583793" y="3706891"/>
            <a:chExt cx="1044644" cy="1044644"/>
          </a:xfrm>
        </p:grpSpPr>
        <p:sp>
          <p:nvSpPr>
            <p:cNvPr id="219" name="Oval 218"/>
            <p:cNvSpPr/>
            <p:nvPr userDrawn="1"/>
          </p:nvSpPr>
          <p:spPr bwMode="auto">
            <a:xfrm>
              <a:off x="10583793" y="3706891"/>
              <a:ext cx="1044644" cy="1044644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765" dirty="0"/>
            </a:p>
          </p:txBody>
        </p:sp>
        <p:sp>
          <p:nvSpPr>
            <p:cNvPr id="220" name="Freeform 70"/>
            <p:cNvSpPr>
              <a:spLocks noEditPoints="1"/>
            </p:cNvSpPr>
            <p:nvPr userDrawn="1"/>
          </p:nvSpPr>
          <p:spPr bwMode="auto">
            <a:xfrm>
              <a:off x="10828881" y="3980851"/>
              <a:ext cx="591279" cy="443459"/>
            </a:xfrm>
            <a:custGeom>
              <a:avLst/>
              <a:gdLst>
                <a:gd name="T0" fmla="*/ 161 w 184"/>
                <a:gd name="T1" fmla="*/ 0 h 138"/>
                <a:gd name="T2" fmla="*/ 23 w 184"/>
                <a:gd name="T3" fmla="*/ 0 h 138"/>
                <a:gd name="T4" fmla="*/ 23 w 184"/>
                <a:gd name="T5" fmla="*/ 87 h 138"/>
                <a:gd name="T6" fmla="*/ 0 w 184"/>
                <a:gd name="T7" fmla="*/ 127 h 138"/>
                <a:gd name="T8" fmla="*/ 0 w 184"/>
                <a:gd name="T9" fmla="*/ 138 h 138"/>
                <a:gd name="T10" fmla="*/ 184 w 184"/>
                <a:gd name="T11" fmla="*/ 138 h 138"/>
                <a:gd name="T12" fmla="*/ 184 w 184"/>
                <a:gd name="T13" fmla="*/ 127 h 138"/>
                <a:gd name="T14" fmla="*/ 161 w 184"/>
                <a:gd name="T15" fmla="*/ 87 h 138"/>
                <a:gd name="T16" fmla="*/ 161 w 184"/>
                <a:gd name="T17" fmla="*/ 0 h 138"/>
                <a:gd name="T18" fmla="*/ 150 w 184"/>
                <a:gd name="T19" fmla="*/ 81 h 138"/>
                <a:gd name="T20" fmla="*/ 34 w 184"/>
                <a:gd name="T21" fmla="*/ 81 h 138"/>
                <a:gd name="T22" fmla="*/ 34 w 184"/>
                <a:gd name="T23" fmla="*/ 12 h 138"/>
                <a:gd name="T24" fmla="*/ 150 w 184"/>
                <a:gd name="T25" fmla="*/ 12 h 138"/>
                <a:gd name="T26" fmla="*/ 150 w 184"/>
                <a:gd name="T27" fmla="*/ 81 h 138"/>
                <a:gd name="T28" fmla="*/ 170 w 184"/>
                <a:gd name="T29" fmla="*/ 127 h 138"/>
                <a:gd name="T30" fmla="*/ 13 w 184"/>
                <a:gd name="T31" fmla="*/ 127 h 138"/>
                <a:gd name="T32" fmla="*/ 33 w 184"/>
                <a:gd name="T33" fmla="*/ 92 h 138"/>
                <a:gd name="T34" fmla="*/ 151 w 184"/>
                <a:gd name="T35" fmla="*/ 92 h 138"/>
                <a:gd name="T36" fmla="*/ 170 w 184"/>
                <a:gd name="T37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138">
                  <a:moveTo>
                    <a:pt x="161" y="0"/>
                  </a:moveTo>
                  <a:lnTo>
                    <a:pt x="23" y="0"/>
                  </a:lnTo>
                  <a:lnTo>
                    <a:pt x="23" y="87"/>
                  </a:lnTo>
                  <a:lnTo>
                    <a:pt x="0" y="127"/>
                  </a:lnTo>
                  <a:lnTo>
                    <a:pt x="0" y="138"/>
                  </a:lnTo>
                  <a:lnTo>
                    <a:pt x="184" y="138"/>
                  </a:lnTo>
                  <a:lnTo>
                    <a:pt x="184" y="127"/>
                  </a:lnTo>
                  <a:lnTo>
                    <a:pt x="161" y="87"/>
                  </a:lnTo>
                  <a:lnTo>
                    <a:pt x="161" y="0"/>
                  </a:lnTo>
                  <a:close/>
                  <a:moveTo>
                    <a:pt x="150" y="81"/>
                  </a:moveTo>
                  <a:lnTo>
                    <a:pt x="34" y="81"/>
                  </a:lnTo>
                  <a:lnTo>
                    <a:pt x="34" y="12"/>
                  </a:lnTo>
                  <a:lnTo>
                    <a:pt x="150" y="12"/>
                  </a:lnTo>
                  <a:lnTo>
                    <a:pt x="150" y="81"/>
                  </a:lnTo>
                  <a:close/>
                  <a:moveTo>
                    <a:pt x="170" y="127"/>
                  </a:moveTo>
                  <a:lnTo>
                    <a:pt x="13" y="127"/>
                  </a:lnTo>
                  <a:lnTo>
                    <a:pt x="33" y="92"/>
                  </a:lnTo>
                  <a:lnTo>
                    <a:pt x="151" y="92"/>
                  </a:lnTo>
                  <a:lnTo>
                    <a:pt x="170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</p:grpSp>
      <p:grpSp>
        <p:nvGrpSpPr>
          <p:cNvPr id="243" name="Group 242"/>
          <p:cNvGrpSpPr/>
          <p:nvPr userDrawn="1"/>
        </p:nvGrpSpPr>
        <p:grpSpPr>
          <a:xfrm>
            <a:off x="7636538" y="1425653"/>
            <a:ext cx="534839" cy="534913"/>
            <a:chOff x="8897994" y="3670079"/>
            <a:chExt cx="1081456" cy="1081456"/>
          </a:xfrm>
        </p:grpSpPr>
        <p:sp>
          <p:nvSpPr>
            <p:cNvPr id="244" name="Oval 243"/>
            <p:cNvSpPr/>
            <p:nvPr userDrawn="1"/>
          </p:nvSpPr>
          <p:spPr bwMode="auto">
            <a:xfrm>
              <a:off x="8897994" y="3670079"/>
              <a:ext cx="1081456" cy="1081456"/>
            </a:xfrm>
            <a:prstGeom prst="ellipse">
              <a:avLst/>
            </a:prstGeom>
            <a:solidFill>
              <a:srgbClr val="00BCF2">
                <a:alpha val="80000"/>
              </a:srgb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245" name="Freeform 102"/>
            <p:cNvSpPr>
              <a:spLocks noEditPoints="1"/>
            </p:cNvSpPr>
            <p:nvPr/>
          </p:nvSpPr>
          <p:spPr bwMode="auto">
            <a:xfrm>
              <a:off x="9223961" y="3924976"/>
              <a:ext cx="429523" cy="571661"/>
            </a:xfrm>
            <a:custGeom>
              <a:avLst/>
              <a:gdLst>
                <a:gd name="T0" fmla="*/ 0 w 139"/>
                <a:gd name="T1" fmla="*/ 185 h 185"/>
                <a:gd name="T2" fmla="*/ 116 w 139"/>
                <a:gd name="T3" fmla="*/ 185 h 185"/>
                <a:gd name="T4" fmla="*/ 116 w 139"/>
                <a:gd name="T5" fmla="*/ 162 h 185"/>
                <a:gd name="T6" fmla="*/ 139 w 139"/>
                <a:gd name="T7" fmla="*/ 162 h 185"/>
                <a:gd name="T8" fmla="*/ 139 w 139"/>
                <a:gd name="T9" fmla="*/ 35 h 185"/>
                <a:gd name="T10" fmla="*/ 104 w 139"/>
                <a:gd name="T11" fmla="*/ 0 h 185"/>
                <a:gd name="T12" fmla="*/ 24 w 139"/>
                <a:gd name="T13" fmla="*/ 0 h 185"/>
                <a:gd name="T14" fmla="*/ 24 w 139"/>
                <a:gd name="T15" fmla="*/ 23 h 185"/>
                <a:gd name="T16" fmla="*/ 0 w 139"/>
                <a:gd name="T17" fmla="*/ 23 h 185"/>
                <a:gd name="T18" fmla="*/ 0 w 139"/>
                <a:gd name="T19" fmla="*/ 185 h 185"/>
                <a:gd name="T20" fmla="*/ 123 w 139"/>
                <a:gd name="T21" fmla="*/ 35 h 185"/>
                <a:gd name="T22" fmla="*/ 104 w 139"/>
                <a:gd name="T23" fmla="*/ 35 h 185"/>
                <a:gd name="T24" fmla="*/ 104 w 139"/>
                <a:gd name="T25" fmla="*/ 17 h 185"/>
                <a:gd name="T26" fmla="*/ 123 w 139"/>
                <a:gd name="T27" fmla="*/ 35 h 185"/>
                <a:gd name="T28" fmla="*/ 35 w 139"/>
                <a:gd name="T29" fmla="*/ 11 h 185"/>
                <a:gd name="T30" fmla="*/ 93 w 139"/>
                <a:gd name="T31" fmla="*/ 11 h 185"/>
                <a:gd name="T32" fmla="*/ 93 w 139"/>
                <a:gd name="T33" fmla="*/ 46 h 185"/>
                <a:gd name="T34" fmla="*/ 127 w 139"/>
                <a:gd name="T35" fmla="*/ 46 h 185"/>
                <a:gd name="T36" fmla="*/ 127 w 139"/>
                <a:gd name="T37" fmla="*/ 150 h 185"/>
                <a:gd name="T38" fmla="*/ 35 w 139"/>
                <a:gd name="T39" fmla="*/ 150 h 185"/>
                <a:gd name="T40" fmla="*/ 35 w 139"/>
                <a:gd name="T41" fmla="*/ 11 h 185"/>
                <a:gd name="T42" fmla="*/ 12 w 139"/>
                <a:gd name="T43" fmla="*/ 35 h 185"/>
                <a:gd name="T44" fmla="*/ 24 w 139"/>
                <a:gd name="T45" fmla="*/ 35 h 185"/>
                <a:gd name="T46" fmla="*/ 24 w 139"/>
                <a:gd name="T47" fmla="*/ 162 h 185"/>
                <a:gd name="T48" fmla="*/ 104 w 139"/>
                <a:gd name="T49" fmla="*/ 162 h 185"/>
                <a:gd name="T50" fmla="*/ 104 w 139"/>
                <a:gd name="T51" fmla="*/ 173 h 185"/>
                <a:gd name="T52" fmla="*/ 12 w 139"/>
                <a:gd name="T53" fmla="*/ 173 h 185"/>
                <a:gd name="T54" fmla="*/ 12 w 139"/>
                <a:gd name="T55" fmla="*/ 3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9" h="185">
                  <a:moveTo>
                    <a:pt x="0" y="185"/>
                  </a:moveTo>
                  <a:lnTo>
                    <a:pt x="116" y="185"/>
                  </a:lnTo>
                  <a:lnTo>
                    <a:pt x="116" y="162"/>
                  </a:lnTo>
                  <a:lnTo>
                    <a:pt x="139" y="162"/>
                  </a:lnTo>
                  <a:lnTo>
                    <a:pt x="139" y="35"/>
                  </a:lnTo>
                  <a:lnTo>
                    <a:pt x="104" y="0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0" y="23"/>
                  </a:lnTo>
                  <a:lnTo>
                    <a:pt x="0" y="185"/>
                  </a:lnTo>
                  <a:close/>
                  <a:moveTo>
                    <a:pt x="123" y="35"/>
                  </a:moveTo>
                  <a:lnTo>
                    <a:pt x="104" y="35"/>
                  </a:lnTo>
                  <a:lnTo>
                    <a:pt x="104" y="17"/>
                  </a:lnTo>
                  <a:lnTo>
                    <a:pt x="123" y="35"/>
                  </a:lnTo>
                  <a:close/>
                  <a:moveTo>
                    <a:pt x="35" y="11"/>
                  </a:moveTo>
                  <a:lnTo>
                    <a:pt x="93" y="11"/>
                  </a:lnTo>
                  <a:lnTo>
                    <a:pt x="93" y="46"/>
                  </a:lnTo>
                  <a:lnTo>
                    <a:pt x="127" y="46"/>
                  </a:lnTo>
                  <a:lnTo>
                    <a:pt x="127" y="150"/>
                  </a:lnTo>
                  <a:lnTo>
                    <a:pt x="35" y="150"/>
                  </a:lnTo>
                  <a:lnTo>
                    <a:pt x="35" y="11"/>
                  </a:lnTo>
                  <a:close/>
                  <a:moveTo>
                    <a:pt x="12" y="35"/>
                  </a:moveTo>
                  <a:lnTo>
                    <a:pt x="24" y="35"/>
                  </a:lnTo>
                  <a:lnTo>
                    <a:pt x="24" y="162"/>
                  </a:lnTo>
                  <a:lnTo>
                    <a:pt x="104" y="162"/>
                  </a:lnTo>
                  <a:lnTo>
                    <a:pt x="104" y="173"/>
                  </a:lnTo>
                  <a:lnTo>
                    <a:pt x="12" y="173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765" dirty="0"/>
            </a:p>
          </p:txBody>
        </p:sp>
      </p:grpSp>
      <p:grpSp>
        <p:nvGrpSpPr>
          <p:cNvPr id="249" name="Group 248"/>
          <p:cNvGrpSpPr/>
          <p:nvPr userDrawn="1"/>
        </p:nvGrpSpPr>
        <p:grpSpPr>
          <a:xfrm>
            <a:off x="9116882" y="870909"/>
            <a:ext cx="857423" cy="857545"/>
            <a:chOff x="8925021" y="1502075"/>
            <a:chExt cx="1081456" cy="1081456"/>
          </a:xfrm>
        </p:grpSpPr>
        <p:sp>
          <p:nvSpPr>
            <p:cNvPr id="250" name="Oval 249"/>
            <p:cNvSpPr/>
            <p:nvPr/>
          </p:nvSpPr>
          <p:spPr bwMode="auto">
            <a:xfrm>
              <a:off x="8925021" y="1502075"/>
              <a:ext cx="1081456" cy="1081456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9294975" y="1752600"/>
              <a:ext cx="341548" cy="544712"/>
              <a:chOff x="4237038" y="4275138"/>
              <a:chExt cx="184150" cy="293688"/>
            </a:xfrm>
            <a:solidFill>
              <a:schemeClr val="bg1"/>
            </a:solidFill>
          </p:grpSpPr>
          <p:sp>
            <p:nvSpPr>
              <p:cNvPr id="252" name="Freeform 66"/>
              <p:cNvSpPr>
                <a:spLocks noEditPoints="1"/>
              </p:cNvSpPr>
              <p:nvPr/>
            </p:nvSpPr>
            <p:spPr bwMode="auto">
              <a:xfrm>
                <a:off x="4237038" y="4275138"/>
                <a:ext cx="184150" cy="293688"/>
              </a:xfrm>
              <a:custGeom>
                <a:avLst/>
                <a:gdLst>
                  <a:gd name="T0" fmla="*/ 0 w 116"/>
                  <a:gd name="T1" fmla="*/ 185 h 185"/>
                  <a:gd name="T2" fmla="*/ 116 w 116"/>
                  <a:gd name="T3" fmla="*/ 185 h 185"/>
                  <a:gd name="T4" fmla="*/ 116 w 116"/>
                  <a:gd name="T5" fmla="*/ 0 h 185"/>
                  <a:gd name="T6" fmla="*/ 0 w 116"/>
                  <a:gd name="T7" fmla="*/ 0 h 185"/>
                  <a:gd name="T8" fmla="*/ 0 w 116"/>
                  <a:gd name="T9" fmla="*/ 185 h 185"/>
                  <a:gd name="T10" fmla="*/ 104 w 116"/>
                  <a:gd name="T11" fmla="*/ 127 h 185"/>
                  <a:gd name="T12" fmla="*/ 12 w 116"/>
                  <a:gd name="T13" fmla="*/ 127 h 185"/>
                  <a:gd name="T14" fmla="*/ 12 w 116"/>
                  <a:gd name="T15" fmla="*/ 35 h 185"/>
                  <a:gd name="T16" fmla="*/ 104 w 116"/>
                  <a:gd name="T17" fmla="*/ 35 h 185"/>
                  <a:gd name="T18" fmla="*/ 104 w 116"/>
                  <a:gd name="T19" fmla="*/ 127 h 185"/>
                  <a:gd name="T20" fmla="*/ 12 w 116"/>
                  <a:gd name="T21" fmla="*/ 138 h 185"/>
                  <a:gd name="T22" fmla="*/ 104 w 116"/>
                  <a:gd name="T23" fmla="*/ 138 h 185"/>
                  <a:gd name="T24" fmla="*/ 104 w 116"/>
                  <a:gd name="T25" fmla="*/ 173 h 185"/>
                  <a:gd name="T26" fmla="*/ 12 w 116"/>
                  <a:gd name="T27" fmla="*/ 173 h 185"/>
                  <a:gd name="T28" fmla="*/ 12 w 116"/>
                  <a:gd name="T29" fmla="*/ 138 h 185"/>
                  <a:gd name="T30" fmla="*/ 104 w 116"/>
                  <a:gd name="T31" fmla="*/ 23 h 185"/>
                  <a:gd name="T32" fmla="*/ 12 w 116"/>
                  <a:gd name="T33" fmla="*/ 23 h 185"/>
                  <a:gd name="T34" fmla="*/ 12 w 116"/>
                  <a:gd name="T35" fmla="*/ 11 h 185"/>
                  <a:gd name="T36" fmla="*/ 104 w 116"/>
                  <a:gd name="T37" fmla="*/ 11 h 185"/>
                  <a:gd name="T38" fmla="*/ 104 w 116"/>
                  <a:gd name="T39" fmla="*/ 2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6" h="185">
                    <a:moveTo>
                      <a:pt x="0" y="185"/>
                    </a:moveTo>
                    <a:lnTo>
                      <a:pt x="116" y="185"/>
                    </a:lnTo>
                    <a:lnTo>
                      <a:pt x="116" y="0"/>
                    </a:lnTo>
                    <a:lnTo>
                      <a:pt x="0" y="0"/>
                    </a:lnTo>
                    <a:lnTo>
                      <a:pt x="0" y="185"/>
                    </a:lnTo>
                    <a:close/>
                    <a:moveTo>
                      <a:pt x="104" y="127"/>
                    </a:moveTo>
                    <a:lnTo>
                      <a:pt x="12" y="127"/>
                    </a:lnTo>
                    <a:lnTo>
                      <a:pt x="12" y="35"/>
                    </a:lnTo>
                    <a:lnTo>
                      <a:pt x="104" y="35"/>
                    </a:lnTo>
                    <a:lnTo>
                      <a:pt x="104" y="127"/>
                    </a:lnTo>
                    <a:close/>
                    <a:moveTo>
                      <a:pt x="12" y="138"/>
                    </a:moveTo>
                    <a:lnTo>
                      <a:pt x="104" y="138"/>
                    </a:lnTo>
                    <a:lnTo>
                      <a:pt x="104" y="173"/>
                    </a:lnTo>
                    <a:lnTo>
                      <a:pt x="12" y="173"/>
                    </a:lnTo>
                    <a:lnTo>
                      <a:pt x="12" y="138"/>
                    </a:lnTo>
                    <a:close/>
                    <a:moveTo>
                      <a:pt x="104" y="23"/>
                    </a:moveTo>
                    <a:lnTo>
                      <a:pt x="12" y="23"/>
                    </a:lnTo>
                    <a:lnTo>
                      <a:pt x="12" y="11"/>
                    </a:lnTo>
                    <a:lnTo>
                      <a:pt x="104" y="11"/>
                    </a:lnTo>
                    <a:lnTo>
                      <a:pt x="10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 dirty="0"/>
              </a:p>
            </p:txBody>
          </p:sp>
          <p:sp>
            <p:nvSpPr>
              <p:cNvPr id="253" name="Rectangle 67"/>
              <p:cNvSpPr>
                <a:spLocks noChangeArrowheads="1"/>
              </p:cNvSpPr>
              <p:nvPr/>
            </p:nvSpPr>
            <p:spPr bwMode="auto">
              <a:xfrm>
                <a:off x="4319588" y="4513263"/>
                <a:ext cx="190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 dirty="0"/>
              </a:p>
            </p:txBody>
          </p:sp>
        </p:grpSp>
      </p:grpSp>
      <p:sp>
        <p:nvSpPr>
          <p:cNvPr id="285" name="Oval 284"/>
          <p:cNvSpPr/>
          <p:nvPr userDrawn="1"/>
        </p:nvSpPr>
        <p:spPr bwMode="auto">
          <a:xfrm>
            <a:off x="4947865" y="393990"/>
            <a:ext cx="621621" cy="621709"/>
          </a:xfrm>
          <a:prstGeom prst="ellipse">
            <a:avLst/>
          </a:prstGeom>
          <a:solidFill>
            <a:schemeClr val="tx2">
              <a:alpha val="80000"/>
            </a:schemeClr>
          </a:solidFill>
          <a:ln w="349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3572"/>
            <a:endParaRPr lang="en-US" sz="1800" kern="0" dirty="0">
              <a:solidFill>
                <a:srgbClr val="FFFFFF"/>
              </a:solidFill>
            </a:endParaRPr>
          </a:p>
        </p:txBody>
      </p:sp>
      <p:grpSp>
        <p:nvGrpSpPr>
          <p:cNvPr id="297" name="Group 296"/>
          <p:cNvGrpSpPr/>
          <p:nvPr userDrawn="1"/>
        </p:nvGrpSpPr>
        <p:grpSpPr>
          <a:xfrm>
            <a:off x="9176931" y="4748271"/>
            <a:ext cx="544009" cy="544087"/>
            <a:chOff x="4084637" y="1169326"/>
            <a:chExt cx="813555" cy="813555"/>
          </a:xfrm>
        </p:grpSpPr>
        <p:sp>
          <p:nvSpPr>
            <p:cNvPr id="298" name="Oval 297"/>
            <p:cNvSpPr/>
            <p:nvPr userDrawn="1"/>
          </p:nvSpPr>
          <p:spPr bwMode="auto">
            <a:xfrm>
              <a:off x="4084637" y="1169326"/>
              <a:ext cx="813555" cy="813555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299" name="Freeform 92"/>
            <p:cNvSpPr>
              <a:spLocks/>
            </p:cNvSpPr>
            <p:nvPr userDrawn="1"/>
          </p:nvSpPr>
          <p:spPr bwMode="auto">
            <a:xfrm>
              <a:off x="4305575" y="1414775"/>
              <a:ext cx="383900" cy="380700"/>
            </a:xfrm>
            <a:custGeom>
              <a:avLst/>
              <a:gdLst>
                <a:gd name="T0" fmla="*/ 3 w 121"/>
                <a:gd name="T1" fmla="*/ 91 h 120"/>
                <a:gd name="T2" fmla="*/ 87 w 121"/>
                <a:gd name="T3" fmla="*/ 83 h 120"/>
                <a:gd name="T4" fmla="*/ 109 w 121"/>
                <a:gd name="T5" fmla="*/ 30 h 120"/>
                <a:gd name="T6" fmla="*/ 121 w 121"/>
                <a:gd name="T7" fmla="*/ 17 h 120"/>
                <a:gd name="T8" fmla="*/ 109 w 121"/>
                <a:gd name="T9" fmla="*/ 20 h 120"/>
                <a:gd name="T10" fmla="*/ 118 w 121"/>
                <a:gd name="T11" fmla="*/ 7 h 120"/>
                <a:gd name="T12" fmla="*/ 103 w 121"/>
                <a:gd name="T13" fmla="*/ 13 h 120"/>
                <a:gd name="T14" fmla="*/ 75 w 121"/>
                <a:gd name="T15" fmla="*/ 7 h 120"/>
                <a:gd name="T16" fmla="*/ 60 w 121"/>
                <a:gd name="T17" fmla="*/ 34 h 120"/>
                <a:gd name="T18" fmla="*/ 12 w 121"/>
                <a:gd name="T19" fmla="*/ 9 h 120"/>
                <a:gd name="T20" fmla="*/ 18 w 121"/>
                <a:gd name="T21" fmla="*/ 41 h 120"/>
                <a:gd name="T22" fmla="*/ 8 w 121"/>
                <a:gd name="T23" fmla="*/ 39 h 120"/>
                <a:gd name="T24" fmla="*/ 26 w 121"/>
                <a:gd name="T25" fmla="*/ 63 h 120"/>
                <a:gd name="T26" fmla="*/ 16 w 121"/>
                <a:gd name="T27" fmla="*/ 64 h 120"/>
                <a:gd name="T28" fmla="*/ 38 w 121"/>
                <a:gd name="T29" fmla="*/ 80 h 120"/>
                <a:gd name="T30" fmla="*/ 3 w 121"/>
                <a:gd name="T31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0">
                  <a:moveTo>
                    <a:pt x="3" y="91"/>
                  </a:moveTo>
                  <a:cubicBezTo>
                    <a:pt x="3" y="91"/>
                    <a:pt x="46" y="120"/>
                    <a:pt x="87" y="83"/>
                  </a:cubicBezTo>
                  <a:cubicBezTo>
                    <a:pt x="105" y="68"/>
                    <a:pt x="110" y="48"/>
                    <a:pt x="109" y="30"/>
                  </a:cubicBezTo>
                  <a:cubicBezTo>
                    <a:pt x="109" y="30"/>
                    <a:pt x="120" y="22"/>
                    <a:pt x="121" y="17"/>
                  </a:cubicBezTo>
                  <a:cubicBezTo>
                    <a:pt x="121" y="17"/>
                    <a:pt x="114" y="20"/>
                    <a:pt x="109" y="20"/>
                  </a:cubicBezTo>
                  <a:cubicBezTo>
                    <a:pt x="109" y="20"/>
                    <a:pt x="118" y="13"/>
                    <a:pt x="118" y="7"/>
                  </a:cubicBezTo>
                  <a:cubicBezTo>
                    <a:pt x="118" y="7"/>
                    <a:pt x="110" y="11"/>
                    <a:pt x="103" y="13"/>
                  </a:cubicBezTo>
                  <a:cubicBezTo>
                    <a:pt x="103" y="13"/>
                    <a:pt x="89" y="0"/>
                    <a:pt x="75" y="7"/>
                  </a:cubicBezTo>
                  <a:cubicBezTo>
                    <a:pt x="61" y="14"/>
                    <a:pt x="60" y="25"/>
                    <a:pt x="60" y="34"/>
                  </a:cubicBezTo>
                  <a:cubicBezTo>
                    <a:pt x="60" y="34"/>
                    <a:pt x="30" y="33"/>
                    <a:pt x="12" y="9"/>
                  </a:cubicBezTo>
                  <a:cubicBezTo>
                    <a:pt x="12" y="9"/>
                    <a:pt x="0" y="27"/>
                    <a:pt x="18" y="41"/>
                  </a:cubicBezTo>
                  <a:cubicBezTo>
                    <a:pt x="18" y="41"/>
                    <a:pt x="14" y="42"/>
                    <a:pt x="8" y="39"/>
                  </a:cubicBezTo>
                  <a:cubicBezTo>
                    <a:pt x="8" y="39"/>
                    <a:pt x="6" y="58"/>
                    <a:pt x="26" y="63"/>
                  </a:cubicBezTo>
                  <a:cubicBezTo>
                    <a:pt x="26" y="63"/>
                    <a:pt x="19" y="64"/>
                    <a:pt x="16" y="64"/>
                  </a:cubicBezTo>
                  <a:cubicBezTo>
                    <a:pt x="16" y="64"/>
                    <a:pt x="20" y="79"/>
                    <a:pt x="38" y="80"/>
                  </a:cubicBezTo>
                  <a:cubicBezTo>
                    <a:pt x="38" y="80"/>
                    <a:pt x="29" y="92"/>
                    <a:pt x="3" y="91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endParaRPr lang="en-US" sz="1729" dirty="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7786014" y="158514"/>
            <a:ext cx="637954" cy="638044"/>
            <a:chOff x="7942140" y="161669"/>
            <a:chExt cx="650746" cy="650746"/>
          </a:xfrm>
        </p:grpSpPr>
        <p:sp>
          <p:nvSpPr>
            <p:cNvPr id="233" name="Oval 232"/>
            <p:cNvSpPr/>
            <p:nvPr userDrawn="1"/>
          </p:nvSpPr>
          <p:spPr bwMode="auto">
            <a:xfrm>
              <a:off x="7942140" y="161669"/>
              <a:ext cx="650746" cy="650746"/>
            </a:xfrm>
            <a:prstGeom prst="ellipse">
              <a:avLst/>
            </a:prstGeom>
            <a:solidFill>
              <a:srgbClr val="00BCF2">
                <a:alpha val="80000"/>
              </a:srgb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92" name="Freeform 13"/>
            <p:cNvSpPr>
              <a:spLocks noEditPoints="1"/>
            </p:cNvSpPr>
            <p:nvPr userDrawn="1"/>
          </p:nvSpPr>
          <p:spPr bwMode="auto">
            <a:xfrm>
              <a:off x="8102225" y="353590"/>
              <a:ext cx="330576" cy="226934"/>
            </a:xfrm>
            <a:custGeom>
              <a:avLst/>
              <a:gdLst>
                <a:gd name="T0" fmla="*/ 0 w 185"/>
                <a:gd name="T1" fmla="*/ 127 h 127"/>
                <a:gd name="T2" fmla="*/ 185 w 185"/>
                <a:gd name="T3" fmla="*/ 127 h 127"/>
                <a:gd name="T4" fmla="*/ 185 w 185"/>
                <a:gd name="T5" fmla="*/ 0 h 127"/>
                <a:gd name="T6" fmla="*/ 0 w 185"/>
                <a:gd name="T7" fmla="*/ 0 h 127"/>
                <a:gd name="T8" fmla="*/ 0 w 185"/>
                <a:gd name="T9" fmla="*/ 127 h 127"/>
                <a:gd name="T10" fmla="*/ 160 w 185"/>
                <a:gd name="T11" fmla="*/ 11 h 127"/>
                <a:gd name="T12" fmla="*/ 92 w 185"/>
                <a:gd name="T13" fmla="*/ 56 h 127"/>
                <a:gd name="T14" fmla="*/ 25 w 185"/>
                <a:gd name="T15" fmla="*/ 11 h 127"/>
                <a:gd name="T16" fmla="*/ 160 w 185"/>
                <a:gd name="T17" fmla="*/ 11 h 127"/>
                <a:gd name="T18" fmla="*/ 12 w 185"/>
                <a:gd name="T19" fmla="*/ 17 h 127"/>
                <a:gd name="T20" fmla="*/ 92 w 185"/>
                <a:gd name="T21" fmla="*/ 71 h 127"/>
                <a:gd name="T22" fmla="*/ 173 w 185"/>
                <a:gd name="T23" fmla="*/ 17 h 127"/>
                <a:gd name="T24" fmla="*/ 173 w 185"/>
                <a:gd name="T25" fmla="*/ 115 h 127"/>
                <a:gd name="T26" fmla="*/ 12 w 185"/>
                <a:gd name="T27" fmla="*/ 115 h 127"/>
                <a:gd name="T28" fmla="*/ 12 w 185"/>
                <a:gd name="T29" fmla="*/ 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127">
                  <a:moveTo>
                    <a:pt x="0" y="127"/>
                  </a:moveTo>
                  <a:lnTo>
                    <a:pt x="185" y="127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127"/>
                  </a:lnTo>
                  <a:close/>
                  <a:moveTo>
                    <a:pt x="160" y="11"/>
                  </a:moveTo>
                  <a:lnTo>
                    <a:pt x="92" y="56"/>
                  </a:lnTo>
                  <a:lnTo>
                    <a:pt x="25" y="11"/>
                  </a:lnTo>
                  <a:lnTo>
                    <a:pt x="160" y="11"/>
                  </a:lnTo>
                  <a:close/>
                  <a:moveTo>
                    <a:pt x="12" y="17"/>
                  </a:moveTo>
                  <a:lnTo>
                    <a:pt x="92" y="71"/>
                  </a:lnTo>
                  <a:lnTo>
                    <a:pt x="173" y="17"/>
                  </a:lnTo>
                  <a:lnTo>
                    <a:pt x="173" y="115"/>
                  </a:lnTo>
                  <a:lnTo>
                    <a:pt x="12" y="115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6189281" y="796558"/>
            <a:ext cx="896425" cy="896552"/>
            <a:chOff x="6313389" y="812415"/>
            <a:chExt cx="914400" cy="914400"/>
          </a:xfrm>
        </p:grpSpPr>
        <p:sp>
          <p:nvSpPr>
            <p:cNvPr id="216" name="Oval 215"/>
            <p:cNvSpPr/>
            <p:nvPr/>
          </p:nvSpPr>
          <p:spPr bwMode="auto">
            <a:xfrm>
              <a:off x="6313389" y="812415"/>
              <a:ext cx="914400" cy="914400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98" name="Freeform 9"/>
            <p:cNvSpPr>
              <a:spLocks noEditPoints="1"/>
            </p:cNvSpPr>
            <p:nvPr userDrawn="1"/>
          </p:nvSpPr>
          <p:spPr bwMode="auto">
            <a:xfrm>
              <a:off x="6526957" y="1077553"/>
              <a:ext cx="466774" cy="358024"/>
            </a:xfrm>
            <a:custGeom>
              <a:avLst/>
              <a:gdLst>
                <a:gd name="T0" fmla="*/ 0 w 115"/>
                <a:gd name="T1" fmla="*/ 9 h 88"/>
                <a:gd name="T2" fmla="*/ 115 w 115"/>
                <a:gd name="T3" fmla="*/ 0 h 88"/>
                <a:gd name="T4" fmla="*/ 98 w 115"/>
                <a:gd name="T5" fmla="*/ 3 h 88"/>
                <a:gd name="T6" fmla="*/ 94 w 115"/>
                <a:gd name="T7" fmla="*/ 6 h 88"/>
                <a:gd name="T8" fmla="*/ 98 w 115"/>
                <a:gd name="T9" fmla="*/ 3 h 88"/>
                <a:gd name="T10" fmla="*/ 101 w 115"/>
                <a:gd name="T11" fmla="*/ 3 h 88"/>
                <a:gd name="T12" fmla="*/ 105 w 115"/>
                <a:gd name="T13" fmla="*/ 6 h 88"/>
                <a:gd name="T14" fmla="*/ 112 w 115"/>
                <a:gd name="T15" fmla="*/ 3 h 88"/>
                <a:gd name="T16" fmla="*/ 108 w 115"/>
                <a:gd name="T17" fmla="*/ 6 h 88"/>
                <a:gd name="T18" fmla="*/ 112 w 115"/>
                <a:gd name="T19" fmla="*/ 3 h 88"/>
                <a:gd name="T20" fmla="*/ 115 w 115"/>
                <a:gd name="T21" fmla="*/ 88 h 88"/>
                <a:gd name="T22" fmla="*/ 0 w 115"/>
                <a:gd name="T23" fmla="*/ 13 h 88"/>
                <a:gd name="T24" fmla="*/ 108 w 115"/>
                <a:gd name="T25" fmla="*/ 20 h 88"/>
                <a:gd name="T26" fmla="*/ 7 w 115"/>
                <a:gd name="T27" fmla="*/ 81 h 88"/>
                <a:gd name="T28" fmla="*/ 108 w 115"/>
                <a:gd name="T29" fmla="*/ 20 h 88"/>
                <a:gd name="T30" fmla="*/ 54 w 115"/>
                <a:gd name="T31" fmla="*/ 31 h 88"/>
                <a:gd name="T32" fmla="*/ 49 w 115"/>
                <a:gd name="T33" fmla="*/ 50 h 88"/>
                <a:gd name="T34" fmla="*/ 49 w 115"/>
                <a:gd name="T35" fmla="*/ 31 h 88"/>
                <a:gd name="T36" fmla="*/ 34 w 115"/>
                <a:gd name="T37" fmla="*/ 34 h 88"/>
                <a:gd name="T38" fmla="*/ 30 w 115"/>
                <a:gd name="T39" fmla="*/ 50 h 88"/>
                <a:gd name="T40" fmla="*/ 30 w 115"/>
                <a:gd name="T41" fmla="*/ 34 h 88"/>
                <a:gd name="T42" fmla="*/ 28 w 115"/>
                <a:gd name="T43" fmla="*/ 43 h 88"/>
                <a:gd name="T44" fmla="*/ 23 w 115"/>
                <a:gd name="T45" fmla="*/ 50 h 88"/>
                <a:gd name="T46" fmla="*/ 23 w 115"/>
                <a:gd name="T47" fmla="*/ 43 h 88"/>
                <a:gd name="T48" fmla="*/ 41 w 115"/>
                <a:gd name="T49" fmla="*/ 37 h 88"/>
                <a:gd name="T50" fmla="*/ 36 w 115"/>
                <a:gd name="T51" fmla="*/ 50 h 88"/>
                <a:gd name="T52" fmla="*/ 36 w 115"/>
                <a:gd name="T53" fmla="*/ 37 h 88"/>
                <a:gd name="T54" fmla="*/ 47 w 115"/>
                <a:gd name="T55" fmla="*/ 46 h 88"/>
                <a:gd name="T56" fmla="*/ 42 w 115"/>
                <a:gd name="T57" fmla="*/ 50 h 88"/>
                <a:gd name="T58" fmla="*/ 42 w 115"/>
                <a:gd name="T59" fmla="*/ 46 h 88"/>
                <a:gd name="T60" fmla="*/ 62 w 115"/>
                <a:gd name="T61" fmla="*/ 52 h 88"/>
                <a:gd name="T62" fmla="*/ 76 w 115"/>
                <a:gd name="T63" fmla="*/ 52 h 88"/>
                <a:gd name="T64" fmla="*/ 76 w 115"/>
                <a:gd name="T65" fmla="*/ 66 h 88"/>
                <a:gd name="T66" fmla="*/ 80 w 115"/>
                <a:gd name="T67" fmla="*/ 35 h 88"/>
                <a:gd name="T68" fmla="*/ 80 w 115"/>
                <a:gd name="T69" fmla="*/ 50 h 88"/>
                <a:gd name="T70" fmla="*/ 52 w 115"/>
                <a:gd name="T71" fmla="*/ 59 h 88"/>
                <a:gd name="T72" fmla="*/ 27 w 115"/>
                <a:gd name="T73" fmla="*/ 57 h 88"/>
                <a:gd name="T74" fmla="*/ 24 w 115"/>
                <a:gd name="T75" fmla="*/ 69 h 88"/>
                <a:gd name="T76" fmla="*/ 24 w 115"/>
                <a:gd name="T77" fmla="*/ 66 h 88"/>
                <a:gd name="T78" fmla="*/ 24 w 115"/>
                <a:gd name="T79" fmla="*/ 69 h 88"/>
                <a:gd name="T80" fmla="*/ 23 w 115"/>
                <a:gd name="T81" fmla="*/ 63 h 88"/>
                <a:gd name="T82" fmla="*/ 25 w 115"/>
                <a:gd name="T83" fmla="*/ 63 h 88"/>
                <a:gd name="T84" fmla="*/ 24 w 115"/>
                <a:gd name="T85" fmla="*/ 59 h 88"/>
                <a:gd name="T86" fmla="*/ 24 w 115"/>
                <a:gd name="T87" fmla="*/ 57 h 88"/>
                <a:gd name="T88" fmla="*/ 24 w 115"/>
                <a:gd name="T89" fmla="*/ 59 h 88"/>
                <a:gd name="T90" fmla="*/ 27 w 115"/>
                <a:gd name="T91" fmla="*/ 69 h 88"/>
                <a:gd name="T92" fmla="*/ 50 w 115"/>
                <a:gd name="T93" fmla="*/ 66 h 88"/>
                <a:gd name="T94" fmla="*/ 54 w 115"/>
                <a:gd name="T95" fmla="*/ 64 h 88"/>
                <a:gd name="T96" fmla="*/ 27 w 115"/>
                <a:gd name="T97" fmla="*/ 62 h 88"/>
                <a:gd name="T98" fmla="*/ 54 w 115"/>
                <a:gd name="T99" fmla="*/ 6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88">
                  <a:moveTo>
                    <a:pt x="115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9"/>
                  </a:lnTo>
                  <a:close/>
                  <a:moveTo>
                    <a:pt x="98" y="3"/>
                  </a:moveTo>
                  <a:cubicBezTo>
                    <a:pt x="94" y="3"/>
                    <a:pt x="94" y="3"/>
                    <a:pt x="94" y="3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3"/>
                  </a:lnTo>
                  <a:close/>
                  <a:moveTo>
                    <a:pt x="105" y="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5" y="6"/>
                    <a:pt x="105" y="6"/>
                    <a:pt x="105" y="6"/>
                  </a:cubicBezTo>
                  <a:lnTo>
                    <a:pt x="105" y="3"/>
                  </a:lnTo>
                  <a:close/>
                  <a:moveTo>
                    <a:pt x="112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12" y="6"/>
                    <a:pt x="112" y="6"/>
                    <a:pt x="112" y="6"/>
                  </a:cubicBezTo>
                  <a:lnTo>
                    <a:pt x="112" y="3"/>
                  </a:lnTo>
                  <a:close/>
                  <a:moveTo>
                    <a:pt x="115" y="13"/>
                  </a:moveTo>
                  <a:cubicBezTo>
                    <a:pt x="115" y="88"/>
                    <a:pt x="115" y="88"/>
                    <a:pt x="115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15" y="13"/>
                  </a:lnTo>
                  <a:close/>
                  <a:moveTo>
                    <a:pt x="108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108" y="81"/>
                    <a:pt x="108" y="81"/>
                    <a:pt x="108" y="81"/>
                  </a:cubicBezTo>
                  <a:lnTo>
                    <a:pt x="108" y="20"/>
                  </a:lnTo>
                  <a:close/>
                  <a:moveTo>
                    <a:pt x="49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lose/>
                  <a:moveTo>
                    <a:pt x="30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lose/>
                  <a:moveTo>
                    <a:pt x="23" y="43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lose/>
                  <a:moveTo>
                    <a:pt x="3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lose/>
                  <a:moveTo>
                    <a:pt x="76" y="66"/>
                  </a:moveTo>
                  <a:cubicBezTo>
                    <a:pt x="69" y="66"/>
                    <a:pt x="62" y="60"/>
                    <a:pt x="62" y="52"/>
                  </a:cubicBezTo>
                  <a:cubicBezTo>
                    <a:pt x="62" y="44"/>
                    <a:pt x="69" y="38"/>
                    <a:pt x="76" y="3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60"/>
                    <a:pt x="84" y="66"/>
                    <a:pt x="76" y="66"/>
                  </a:cubicBezTo>
                  <a:close/>
                  <a:moveTo>
                    <a:pt x="80" y="50"/>
                  </a:moveTo>
                  <a:cubicBezTo>
                    <a:pt x="80" y="50"/>
                    <a:pt x="80" y="50"/>
                    <a:pt x="80" y="35"/>
                  </a:cubicBezTo>
                  <a:cubicBezTo>
                    <a:pt x="88" y="35"/>
                    <a:pt x="94" y="42"/>
                    <a:pt x="94" y="50"/>
                  </a:cubicBezTo>
                  <a:cubicBezTo>
                    <a:pt x="94" y="50"/>
                    <a:pt x="94" y="50"/>
                    <a:pt x="80" y="50"/>
                  </a:cubicBezTo>
                  <a:close/>
                  <a:moveTo>
                    <a:pt x="52" y="57"/>
                  </a:moveTo>
                  <a:cubicBezTo>
                    <a:pt x="52" y="57"/>
                    <a:pt x="52" y="57"/>
                    <a:pt x="52" y="59"/>
                  </a:cubicBezTo>
                  <a:cubicBezTo>
                    <a:pt x="52" y="59"/>
                    <a:pt x="41" y="59"/>
                    <a:pt x="27" y="59"/>
                  </a:cubicBezTo>
                  <a:cubicBezTo>
                    <a:pt x="27" y="59"/>
                    <a:pt x="27" y="59"/>
                    <a:pt x="27" y="57"/>
                  </a:cubicBezTo>
                  <a:cubicBezTo>
                    <a:pt x="27" y="57"/>
                    <a:pt x="38" y="57"/>
                    <a:pt x="52" y="57"/>
                  </a:cubicBezTo>
                  <a:close/>
                  <a:moveTo>
                    <a:pt x="24" y="69"/>
                  </a:moveTo>
                  <a:cubicBezTo>
                    <a:pt x="24" y="69"/>
                    <a:pt x="23" y="68"/>
                    <a:pt x="23" y="68"/>
                  </a:cubicBezTo>
                  <a:cubicBezTo>
                    <a:pt x="23" y="67"/>
                    <a:pt x="24" y="66"/>
                    <a:pt x="24" y="66"/>
                  </a:cubicBezTo>
                  <a:cubicBezTo>
                    <a:pt x="25" y="66"/>
                    <a:pt x="25" y="67"/>
                    <a:pt x="25" y="68"/>
                  </a:cubicBezTo>
                  <a:cubicBezTo>
                    <a:pt x="25" y="68"/>
                    <a:pt x="25" y="69"/>
                    <a:pt x="24" y="69"/>
                  </a:cubicBezTo>
                  <a:close/>
                  <a:moveTo>
                    <a:pt x="24" y="64"/>
                  </a:moveTo>
                  <a:cubicBezTo>
                    <a:pt x="24" y="64"/>
                    <a:pt x="23" y="64"/>
                    <a:pt x="23" y="63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5" y="64"/>
                    <a:pt x="25" y="64"/>
                    <a:pt x="24" y="64"/>
                  </a:cubicBezTo>
                  <a:close/>
                  <a:moveTo>
                    <a:pt x="24" y="59"/>
                  </a:moveTo>
                  <a:cubicBezTo>
                    <a:pt x="24" y="59"/>
                    <a:pt x="23" y="59"/>
                    <a:pt x="23" y="58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5" y="57"/>
                    <a:pt x="25" y="57"/>
                    <a:pt x="25" y="58"/>
                  </a:cubicBezTo>
                  <a:cubicBezTo>
                    <a:pt x="25" y="59"/>
                    <a:pt x="25" y="59"/>
                    <a:pt x="24" y="59"/>
                  </a:cubicBezTo>
                  <a:close/>
                  <a:moveTo>
                    <a:pt x="50" y="69"/>
                  </a:moveTo>
                  <a:cubicBezTo>
                    <a:pt x="38" y="69"/>
                    <a:pt x="27" y="69"/>
                    <a:pt x="27" y="69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9" y="66"/>
                    <a:pt x="50" y="66"/>
                    <a:pt x="50" y="66"/>
                  </a:cubicBezTo>
                  <a:cubicBezTo>
                    <a:pt x="50" y="69"/>
                    <a:pt x="50" y="69"/>
                    <a:pt x="50" y="69"/>
                  </a:cubicBezTo>
                  <a:close/>
                  <a:moveTo>
                    <a:pt x="54" y="64"/>
                  </a:moveTo>
                  <a:cubicBezTo>
                    <a:pt x="54" y="64"/>
                    <a:pt x="43" y="64"/>
                    <a:pt x="27" y="64"/>
                  </a:cubicBezTo>
                  <a:cubicBezTo>
                    <a:pt x="27" y="64"/>
                    <a:pt x="27" y="64"/>
                    <a:pt x="27" y="62"/>
                  </a:cubicBezTo>
                  <a:cubicBezTo>
                    <a:pt x="27" y="62"/>
                    <a:pt x="38" y="62"/>
                    <a:pt x="54" y="62"/>
                  </a:cubicBezTo>
                  <a:cubicBezTo>
                    <a:pt x="54" y="62"/>
                    <a:pt x="54" y="62"/>
                    <a:pt x="54" y="64"/>
                  </a:cubicBezTo>
                  <a:close/>
                </a:path>
              </a:pathLst>
            </a:custGeom>
            <a:solidFill>
              <a:schemeClr val="bg1"/>
            </a:solidFill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2922757" y="455518"/>
            <a:ext cx="1045829" cy="1045977"/>
            <a:chOff x="1951037" y="258755"/>
            <a:chExt cx="1066800" cy="1066800"/>
          </a:xfrm>
        </p:grpSpPr>
        <p:sp>
          <p:nvSpPr>
            <p:cNvPr id="230" name="Oval 229"/>
            <p:cNvSpPr/>
            <p:nvPr userDrawn="1"/>
          </p:nvSpPr>
          <p:spPr bwMode="auto">
            <a:xfrm>
              <a:off x="1951037" y="258755"/>
              <a:ext cx="1066800" cy="1066800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/>
            <a:srcRect r="77691"/>
            <a:stretch/>
          </p:blipFill>
          <p:spPr>
            <a:xfrm>
              <a:off x="2255725" y="535030"/>
              <a:ext cx="560878" cy="514250"/>
            </a:xfrm>
            <a:prstGeom prst="rect">
              <a:avLst/>
            </a:prstGeom>
          </p:spPr>
        </p:pic>
      </p:grpSp>
      <p:cxnSp>
        <p:nvCxnSpPr>
          <p:cNvPr id="118" name="Straight Connector 117"/>
          <p:cNvCxnSpPr/>
          <p:nvPr userDrawn="1"/>
        </p:nvCxnSpPr>
        <p:spPr>
          <a:xfrm flipV="1">
            <a:off x="7881068" y="1972416"/>
            <a:ext cx="29881" cy="656537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124" name="Straight Connector 123"/>
          <p:cNvCxnSpPr>
            <a:endCxn id="208" idx="7"/>
          </p:cNvCxnSpPr>
          <p:nvPr userDrawn="1"/>
        </p:nvCxnSpPr>
        <p:spPr>
          <a:xfrm flipH="1">
            <a:off x="9799578" y="1317932"/>
            <a:ext cx="975448" cy="1372928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cxnSp>
        <p:nvCxnSpPr>
          <p:cNvPr id="128" name="Straight Connector 127"/>
          <p:cNvCxnSpPr/>
          <p:nvPr userDrawn="1"/>
        </p:nvCxnSpPr>
        <p:spPr>
          <a:xfrm>
            <a:off x="10308885" y="4440735"/>
            <a:ext cx="536922" cy="466954"/>
          </a:xfrm>
          <a:prstGeom prst="line">
            <a:avLst/>
          </a:prstGeom>
          <a:noFill/>
          <a:ln w="38100" cap="rnd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96241">
                  <a:schemeClr val="bg1">
                    <a:lumMod val="75000"/>
                  </a:schemeClr>
                </a:gs>
                <a:gs pos="52000">
                  <a:schemeClr val="bg1">
                    <a:lumMod val="75000"/>
                    <a:alpha val="60000"/>
                  </a:schemeClr>
                </a:gs>
              </a:gsLst>
              <a:lin ang="10800000" scaled="1"/>
              <a:tileRect/>
            </a:gradFill>
            <a:prstDash val="sysDot"/>
          </a:ln>
          <a:effectLst/>
        </p:spPr>
      </p:cxnSp>
      <p:grpSp>
        <p:nvGrpSpPr>
          <p:cNvPr id="27" name="Group 26"/>
          <p:cNvGrpSpPr/>
          <p:nvPr userDrawn="1"/>
        </p:nvGrpSpPr>
        <p:grpSpPr>
          <a:xfrm>
            <a:off x="10549643" y="358844"/>
            <a:ext cx="1021707" cy="1021852"/>
            <a:chOff x="10761186" y="365988"/>
            <a:chExt cx="1042194" cy="1042194"/>
          </a:xfrm>
        </p:grpSpPr>
        <p:sp>
          <p:nvSpPr>
            <p:cNvPr id="247" name="Oval 246"/>
            <p:cNvSpPr/>
            <p:nvPr userDrawn="1"/>
          </p:nvSpPr>
          <p:spPr bwMode="auto">
            <a:xfrm>
              <a:off x="10761186" y="365988"/>
              <a:ext cx="1042194" cy="1042194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0840980" y="566631"/>
              <a:ext cx="842968" cy="692976"/>
              <a:chOff x="10893773" y="601214"/>
              <a:chExt cx="758603" cy="623620"/>
            </a:xfrm>
          </p:grpSpPr>
          <p:sp>
            <p:nvSpPr>
              <p:cNvPr id="85" name="Freeform 84"/>
              <p:cNvSpPr>
                <a:spLocks noChangeAspect="1"/>
              </p:cNvSpPr>
              <p:nvPr userDrawn="1"/>
            </p:nvSpPr>
            <p:spPr bwMode="black">
              <a:xfrm>
                <a:off x="11114418" y="601214"/>
                <a:ext cx="315582" cy="378516"/>
              </a:xfrm>
              <a:custGeom>
                <a:avLst/>
                <a:gdLst>
                  <a:gd name="T0" fmla="*/ 1710 w 1710"/>
                  <a:gd name="T1" fmla="*/ 1880 h 2051"/>
                  <a:gd name="T2" fmla="*/ 1710 w 1710"/>
                  <a:gd name="T3" fmla="*/ 1880 h 2051"/>
                  <a:gd name="T4" fmla="*/ 1710 w 1710"/>
                  <a:gd name="T5" fmla="*/ 176 h 2051"/>
                  <a:gd name="T6" fmla="*/ 1101 w 1710"/>
                  <a:gd name="T7" fmla="*/ 0 h 2051"/>
                  <a:gd name="T8" fmla="*/ 3 w 1710"/>
                  <a:gd name="T9" fmla="*/ 413 h 2051"/>
                  <a:gd name="T10" fmla="*/ 0 w 1710"/>
                  <a:gd name="T11" fmla="*/ 413 h 2051"/>
                  <a:gd name="T12" fmla="*/ 0 w 1710"/>
                  <a:gd name="T13" fmla="*/ 1645 h 2051"/>
                  <a:gd name="T14" fmla="*/ 375 w 1710"/>
                  <a:gd name="T15" fmla="*/ 1498 h 2051"/>
                  <a:gd name="T16" fmla="*/ 375 w 1710"/>
                  <a:gd name="T17" fmla="*/ 496 h 2051"/>
                  <a:gd name="T18" fmla="*/ 1101 w 1710"/>
                  <a:gd name="T19" fmla="*/ 323 h 2051"/>
                  <a:gd name="T20" fmla="*/ 1101 w 1710"/>
                  <a:gd name="T21" fmla="*/ 1797 h 2051"/>
                  <a:gd name="T22" fmla="*/ 0 w 1710"/>
                  <a:gd name="T23" fmla="*/ 1645 h 2051"/>
                  <a:gd name="T24" fmla="*/ 1101 w 1710"/>
                  <a:gd name="T25" fmla="*/ 2051 h 2051"/>
                  <a:gd name="T26" fmla="*/ 1101 w 1710"/>
                  <a:gd name="T27" fmla="*/ 2051 h 2051"/>
                  <a:gd name="T28" fmla="*/ 1710 w 1710"/>
                  <a:gd name="T29" fmla="*/ 1882 h 2051"/>
                  <a:gd name="T30" fmla="*/ 1710 w 1710"/>
                  <a:gd name="T31" fmla="*/ 1880 h 2051"/>
                  <a:gd name="T32" fmla="*/ 1710 w 1710"/>
                  <a:gd name="T33" fmla="*/ 188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0" h="2051">
                    <a:moveTo>
                      <a:pt x="1710" y="1880"/>
                    </a:moveTo>
                    <a:lnTo>
                      <a:pt x="1710" y="1880"/>
                    </a:lnTo>
                    <a:lnTo>
                      <a:pt x="1710" y="176"/>
                    </a:lnTo>
                    <a:lnTo>
                      <a:pt x="1101" y="0"/>
                    </a:lnTo>
                    <a:lnTo>
                      <a:pt x="3" y="413"/>
                    </a:lnTo>
                    <a:lnTo>
                      <a:pt x="0" y="413"/>
                    </a:lnTo>
                    <a:lnTo>
                      <a:pt x="0" y="1645"/>
                    </a:lnTo>
                    <a:lnTo>
                      <a:pt x="375" y="1498"/>
                    </a:lnTo>
                    <a:lnTo>
                      <a:pt x="375" y="496"/>
                    </a:lnTo>
                    <a:lnTo>
                      <a:pt x="1101" y="323"/>
                    </a:lnTo>
                    <a:lnTo>
                      <a:pt x="1101" y="1797"/>
                    </a:lnTo>
                    <a:lnTo>
                      <a:pt x="0" y="1645"/>
                    </a:lnTo>
                    <a:lnTo>
                      <a:pt x="1101" y="2051"/>
                    </a:lnTo>
                    <a:lnTo>
                      <a:pt x="1101" y="2051"/>
                    </a:lnTo>
                    <a:lnTo>
                      <a:pt x="1710" y="1882"/>
                    </a:lnTo>
                    <a:lnTo>
                      <a:pt x="1710" y="1880"/>
                    </a:lnTo>
                    <a:lnTo>
                      <a:pt x="1710" y="18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765" dirty="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10893773" y="974009"/>
                <a:ext cx="758603" cy="250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176" b="0" dirty="0">
                    <a:solidFill>
                      <a:schemeClr val="bg1"/>
                    </a:solidFill>
                  </a:rPr>
                  <a:t>O365</a:t>
                </a:r>
              </a:p>
            </p:txBody>
          </p:sp>
        </p:grpSp>
      </p:grpSp>
      <p:grpSp>
        <p:nvGrpSpPr>
          <p:cNvPr id="204" name="Group 203"/>
          <p:cNvGrpSpPr/>
          <p:nvPr userDrawn="1"/>
        </p:nvGrpSpPr>
        <p:grpSpPr>
          <a:xfrm>
            <a:off x="9704630" y="3727694"/>
            <a:ext cx="763457" cy="763565"/>
            <a:chOff x="8588963" y="5676639"/>
            <a:chExt cx="1100126" cy="1100126"/>
          </a:xfrm>
        </p:grpSpPr>
        <p:sp>
          <p:nvSpPr>
            <p:cNvPr id="205" name="Oval 204"/>
            <p:cNvSpPr/>
            <p:nvPr userDrawn="1"/>
          </p:nvSpPr>
          <p:spPr bwMode="auto">
            <a:xfrm>
              <a:off x="8588963" y="5676639"/>
              <a:ext cx="1100126" cy="1100126"/>
            </a:xfrm>
            <a:prstGeom prst="ellipse">
              <a:avLst/>
            </a:prstGeom>
            <a:solidFill>
              <a:schemeClr val="tx2">
                <a:lumMod val="50000"/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206" name="Freeform 5"/>
            <p:cNvSpPr>
              <a:spLocks noChangeAspect="1" noEditPoints="1"/>
            </p:cNvSpPr>
            <p:nvPr/>
          </p:nvSpPr>
          <p:spPr bwMode="auto">
            <a:xfrm>
              <a:off x="8843539" y="5931510"/>
              <a:ext cx="590974" cy="533100"/>
            </a:xfrm>
            <a:custGeom>
              <a:avLst/>
              <a:gdLst>
                <a:gd name="T0" fmla="*/ 80 w 304"/>
                <a:gd name="T1" fmla="*/ 57 h 274"/>
                <a:gd name="T2" fmla="*/ 60 w 304"/>
                <a:gd name="T3" fmla="*/ 66 h 274"/>
                <a:gd name="T4" fmla="*/ 60 w 304"/>
                <a:gd name="T5" fmla="*/ 45 h 274"/>
                <a:gd name="T6" fmla="*/ 80 w 304"/>
                <a:gd name="T7" fmla="*/ 41 h 274"/>
                <a:gd name="T8" fmla="*/ 60 w 304"/>
                <a:gd name="T9" fmla="*/ 36 h 274"/>
                <a:gd name="T10" fmla="*/ 60 w 304"/>
                <a:gd name="T11" fmla="*/ 87 h 274"/>
                <a:gd name="T12" fmla="*/ 80 w 304"/>
                <a:gd name="T13" fmla="*/ 78 h 274"/>
                <a:gd name="T14" fmla="*/ 60 w 304"/>
                <a:gd name="T15" fmla="*/ 87 h 274"/>
                <a:gd name="T16" fmla="*/ 185 w 304"/>
                <a:gd name="T17" fmla="*/ 66 h 274"/>
                <a:gd name="T18" fmla="*/ 188 w 304"/>
                <a:gd name="T19" fmla="*/ 57 h 274"/>
                <a:gd name="T20" fmla="*/ 113 w 304"/>
                <a:gd name="T21" fmla="*/ 66 h 274"/>
                <a:gd name="T22" fmla="*/ 98 w 304"/>
                <a:gd name="T23" fmla="*/ 45 h 274"/>
                <a:gd name="T24" fmla="*/ 188 w 304"/>
                <a:gd name="T25" fmla="*/ 30 h 274"/>
                <a:gd name="T26" fmla="*/ 205 w 304"/>
                <a:gd name="T27" fmla="*/ 60 h 274"/>
                <a:gd name="T28" fmla="*/ 214 w 304"/>
                <a:gd name="T29" fmla="*/ 59 h 274"/>
                <a:gd name="T30" fmla="*/ 188 w 304"/>
                <a:gd name="T31" fmla="*/ 21 h 274"/>
                <a:gd name="T32" fmla="*/ 88 w 304"/>
                <a:gd name="T33" fmla="*/ 45 h 274"/>
                <a:gd name="T34" fmla="*/ 98 w 304"/>
                <a:gd name="T35" fmla="*/ 97 h 274"/>
                <a:gd name="T36" fmla="*/ 167 w 304"/>
                <a:gd name="T37" fmla="*/ 87 h 274"/>
                <a:gd name="T38" fmla="*/ 113 w 304"/>
                <a:gd name="T39" fmla="*/ 78 h 274"/>
                <a:gd name="T40" fmla="*/ 44 w 304"/>
                <a:gd name="T41" fmla="*/ 97 h 274"/>
                <a:gd name="T42" fmla="*/ 61 w 304"/>
                <a:gd name="T43" fmla="*/ 8 h 274"/>
                <a:gd name="T44" fmla="*/ 146 w 304"/>
                <a:gd name="T45" fmla="*/ 13 h 274"/>
                <a:gd name="T46" fmla="*/ 135 w 304"/>
                <a:gd name="T47" fmla="*/ 0 h 274"/>
                <a:gd name="T48" fmla="*/ 35 w 304"/>
                <a:gd name="T49" fmla="*/ 24 h 274"/>
                <a:gd name="T50" fmla="*/ 37 w 304"/>
                <a:gd name="T51" fmla="*/ 97 h 274"/>
                <a:gd name="T52" fmla="*/ 304 w 304"/>
                <a:gd name="T53" fmla="*/ 105 h 274"/>
                <a:gd name="T54" fmla="*/ 269 w 304"/>
                <a:gd name="T55" fmla="*/ 274 h 274"/>
                <a:gd name="T56" fmla="*/ 0 w 304"/>
                <a:gd name="T57" fmla="*/ 238 h 274"/>
                <a:gd name="T58" fmla="*/ 37 w 304"/>
                <a:gd name="T59" fmla="*/ 109 h 274"/>
                <a:gd name="T60" fmla="*/ 176 w 304"/>
                <a:gd name="T61" fmla="*/ 105 h 274"/>
                <a:gd name="T62" fmla="*/ 267 w 304"/>
                <a:gd name="T63" fmla="*/ 71 h 274"/>
                <a:gd name="T64" fmla="*/ 12 w 304"/>
                <a:gd name="T65" fmla="*/ 143 h 274"/>
                <a:gd name="T66" fmla="*/ 292 w 304"/>
                <a:gd name="T67" fmla="*/ 149 h 274"/>
                <a:gd name="T68" fmla="*/ 292 w 304"/>
                <a:gd name="T69" fmla="*/ 105 h 274"/>
                <a:gd name="T70" fmla="*/ 213 w 304"/>
                <a:gd name="T71" fmla="*/ 83 h 274"/>
                <a:gd name="T72" fmla="*/ 188 w 304"/>
                <a:gd name="T73" fmla="*/ 109 h 274"/>
                <a:gd name="T74" fmla="*/ 176 w 304"/>
                <a:gd name="T75" fmla="*/ 121 h 274"/>
                <a:gd name="T76" fmla="*/ 12 w 304"/>
                <a:gd name="T77" fmla="*/ 143 h 274"/>
                <a:gd name="T78" fmla="*/ 292 w 304"/>
                <a:gd name="T79" fmla="*/ 161 h 274"/>
                <a:gd name="T80" fmla="*/ 12 w 304"/>
                <a:gd name="T81" fmla="*/ 161 h 274"/>
                <a:gd name="T82" fmla="*/ 37 w 304"/>
                <a:gd name="T83" fmla="*/ 262 h 274"/>
                <a:gd name="T84" fmla="*/ 292 w 304"/>
                <a:gd name="T85" fmla="*/ 23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4" h="274">
                  <a:moveTo>
                    <a:pt x="60" y="57"/>
                  </a:moveTo>
                  <a:cubicBezTo>
                    <a:pt x="67" y="57"/>
                    <a:pt x="74" y="57"/>
                    <a:pt x="80" y="57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60" y="66"/>
                    <a:pt x="60" y="66"/>
                    <a:pt x="60" y="66"/>
                  </a:cubicBezTo>
                  <a:lnTo>
                    <a:pt x="60" y="57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80" y="45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0"/>
                    <a:pt x="80" y="38"/>
                    <a:pt x="80" y="36"/>
                  </a:cubicBezTo>
                  <a:cubicBezTo>
                    <a:pt x="74" y="36"/>
                    <a:pt x="68" y="36"/>
                    <a:pt x="60" y="36"/>
                  </a:cubicBezTo>
                  <a:lnTo>
                    <a:pt x="60" y="45"/>
                  </a:lnTo>
                  <a:close/>
                  <a:moveTo>
                    <a:pt x="60" y="87"/>
                  </a:moveTo>
                  <a:cubicBezTo>
                    <a:pt x="60" y="87"/>
                    <a:pt x="60" y="87"/>
                    <a:pt x="80" y="87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74" y="78"/>
                    <a:pt x="67" y="78"/>
                    <a:pt x="60" y="78"/>
                  </a:cubicBezTo>
                  <a:lnTo>
                    <a:pt x="60" y="87"/>
                  </a:lnTo>
                  <a:close/>
                  <a:moveTo>
                    <a:pt x="113" y="66"/>
                  </a:moveTo>
                  <a:cubicBezTo>
                    <a:pt x="113" y="66"/>
                    <a:pt x="114" y="66"/>
                    <a:pt x="185" y="66"/>
                  </a:cubicBezTo>
                  <a:cubicBezTo>
                    <a:pt x="186" y="65"/>
                    <a:pt x="187" y="65"/>
                    <a:pt x="188" y="64"/>
                  </a:cubicBezTo>
                  <a:cubicBezTo>
                    <a:pt x="188" y="63"/>
                    <a:pt x="188" y="61"/>
                    <a:pt x="188" y="57"/>
                  </a:cubicBezTo>
                  <a:cubicBezTo>
                    <a:pt x="188" y="57"/>
                    <a:pt x="188" y="57"/>
                    <a:pt x="113" y="57"/>
                  </a:cubicBezTo>
                  <a:lnTo>
                    <a:pt x="113" y="66"/>
                  </a:lnTo>
                  <a:close/>
                  <a:moveTo>
                    <a:pt x="98" y="97"/>
                  </a:moveTo>
                  <a:cubicBezTo>
                    <a:pt x="98" y="45"/>
                    <a:pt x="98" y="45"/>
                    <a:pt x="98" y="45"/>
                  </a:cubicBezTo>
                  <a:cubicBezTo>
                    <a:pt x="98" y="37"/>
                    <a:pt x="105" y="30"/>
                    <a:pt x="114" y="30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97" y="30"/>
                    <a:pt x="205" y="37"/>
                    <a:pt x="205" y="45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7" y="60"/>
                    <a:pt x="210" y="59"/>
                    <a:pt x="213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32"/>
                    <a:pt x="202" y="21"/>
                    <a:pt x="188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0" y="21"/>
                    <a:pt x="88" y="32"/>
                    <a:pt x="88" y="45"/>
                  </a:cubicBezTo>
                  <a:cubicBezTo>
                    <a:pt x="88" y="67"/>
                    <a:pt x="88" y="84"/>
                    <a:pt x="88" y="97"/>
                  </a:cubicBezTo>
                  <a:lnTo>
                    <a:pt x="98" y="97"/>
                  </a:lnTo>
                  <a:close/>
                  <a:moveTo>
                    <a:pt x="113" y="87"/>
                  </a:moveTo>
                  <a:cubicBezTo>
                    <a:pt x="113" y="87"/>
                    <a:pt x="114" y="87"/>
                    <a:pt x="167" y="87"/>
                  </a:cubicBezTo>
                  <a:cubicBezTo>
                    <a:pt x="168" y="84"/>
                    <a:pt x="170" y="81"/>
                    <a:pt x="171" y="78"/>
                  </a:cubicBezTo>
                  <a:cubicBezTo>
                    <a:pt x="161" y="78"/>
                    <a:pt x="143" y="78"/>
                    <a:pt x="113" y="78"/>
                  </a:cubicBezTo>
                  <a:lnTo>
                    <a:pt x="113" y="87"/>
                  </a:lnTo>
                  <a:close/>
                  <a:moveTo>
                    <a:pt x="44" y="97"/>
                  </a:moveTo>
                  <a:cubicBezTo>
                    <a:pt x="44" y="24"/>
                    <a:pt x="44" y="24"/>
                    <a:pt x="44" y="24"/>
                  </a:cubicBezTo>
                  <a:cubicBezTo>
                    <a:pt x="44" y="16"/>
                    <a:pt x="52" y="8"/>
                    <a:pt x="61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9" y="8"/>
                    <a:pt x="143" y="10"/>
                    <a:pt x="146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3" y="5"/>
                    <a:pt x="144" y="0"/>
                    <a:pt x="13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7" y="0"/>
                    <a:pt x="35" y="11"/>
                    <a:pt x="35" y="24"/>
                  </a:cubicBezTo>
                  <a:cubicBezTo>
                    <a:pt x="35" y="62"/>
                    <a:pt x="35" y="84"/>
                    <a:pt x="35" y="98"/>
                  </a:cubicBezTo>
                  <a:cubicBezTo>
                    <a:pt x="36" y="97"/>
                    <a:pt x="37" y="97"/>
                    <a:pt x="37" y="97"/>
                  </a:cubicBezTo>
                  <a:lnTo>
                    <a:pt x="44" y="97"/>
                  </a:lnTo>
                  <a:close/>
                  <a:moveTo>
                    <a:pt x="304" y="105"/>
                  </a:moveTo>
                  <a:cubicBezTo>
                    <a:pt x="304" y="230"/>
                    <a:pt x="304" y="237"/>
                    <a:pt x="304" y="238"/>
                  </a:cubicBezTo>
                  <a:cubicBezTo>
                    <a:pt x="304" y="257"/>
                    <a:pt x="291" y="274"/>
                    <a:pt x="269" y="274"/>
                  </a:cubicBezTo>
                  <a:cubicBezTo>
                    <a:pt x="37" y="274"/>
                    <a:pt x="37" y="274"/>
                    <a:pt x="37" y="274"/>
                  </a:cubicBezTo>
                  <a:cubicBezTo>
                    <a:pt x="16" y="274"/>
                    <a:pt x="0" y="257"/>
                    <a:pt x="0" y="238"/>
                  </a:cubicBezTo>
                  <a:cubicBezTo>
                    <a:pt x="0" y="180"/>
                    <a:pt x="0" y="154"/>
                    <a:pt x="0" y="143"/>
                  </a:cubicBezTo>
                  <a:cubicBezTo>
                    <a:pt x="0" y="124"/>
                    <a:pt x="16" y="109"/>
                    <a:pt x="37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6" y="84"/>
                    <a:pt x="189" y="71"/>
                    <a:pt x="213" y="71"/>
                  </a:cubicBezTo>
                  <a:cubicBezTo>
                    <a:pt x="255" y="71"/>
                    <a:pt x="265" y="71"/>
                    <a:pt x="267" y="71"/>
                  </a:cubicBezTo>
                  <a:cubicBezTo>
                    <a:pt x="289" y="71"/>
                    <a:pt x="304" y="84"/>
                    <a:pt x="304" y="105"/>
                  </a:cubicBezTo>
                  <a:close/>
                  <a:moveTo>
                    <a:pt x="12" y="143"/>
                  </a:moveTo>
                  <a:cubicBezTo>
                    <a:pt x="12" y="149"/>
                    <a:pt x="12" y="149"/>
                    <a:pt x="12" y="149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2" y="86"/>
                    <a:pt x="274" y="83"/>
                    <a:pt x="267" y="83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190" y="83"/>
                    <a:pt x="188" y="96"/>
                    <a:pt x="188" y="105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23" y="121"/>
                    <a:pt x="12" y="130"/>
                    <a:pt x="12" y="143"/>
                  </a:cubicBezTo>
                  <a:close/>
                  <a:moveTo>
                    <a:pt x="292" y="238"/>
                  </a:moveTo>
                  <a:cubicBezTo>
                    <a:pt x="292" y="161"/>
                    <a:pt x="292" y="161"/>
                    <a:pt x="292" y="161"/>
                  </a:cubicBezTo>
                  <a:cubicBezTo>
                    <a:pt x="292" y="161"/>
                    <a:pt x="292" y="161"/>
                    <a:pt x="29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2" y="238"/>
                    <a:pt x="12" y="238"/>
                    <a:pt x="12" y="238"/>
                  </a:cubicBezTo>
                  <a:cubicBezTo>
                    <a:pt x="12" y="250"/>
                    <a:pt x="22" y="262"/>
                    <a:pt x="37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85" y="262"/>
                    <a:pt x="292" y="250"/>
                    <a:pt x="292" y="23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14225"/>
              <a:endParaRPr lang="en-US" sz="1800" dirty="0">
                <a:solidFill>
                  <a:srgbClr val="505050"/>
                </a:solidFill>
              </a:endParaRPr>
            </a:p>
          </p:txBody>
        </p:sp>
      </p:grpSp>
      <p:grpSp>
        <p:nvGrpSpPr>
          <p:cNvPr id="221" name="Group 220"/>
          <p:cNvGrpSpPr/>
          <p:nvPr userDrawn="1"/>
        </p:nvGrpSpPr>
        <p:grpSpPr>
          <a:xfrm>
            <a:off x="10736934" y="4748271"/>
            <a:ext cx="947285" cy="947419"/>
            <a:chOff x="10028237" y="5085083"/>
            <a:chExt cx="1295400" cy="1295400"/>
          </a:xfrm>
        </p:grpSpPr>
        <p:sp>
          <p:nvSpPr>
            <p:cNvPr id="222" name="Oval 221"/>
            <p:cNvSpPr/>
            <p:nvPr userDrawn="1"/>
          </p:nvSpPr>
          <p:spPr bwMode="auto">
            <a:xfrm>
              <a:off x="10028237" y="5085083"/>
              <a:ext cx="1295400" cy="1295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pic>
          <p:nvPicPr>
            <p:cNvPr id="223" name="Picture 222"/>
            <p:cNvPicPr>
              <a:picLocks noChangeAspect="1"/>
            </p:cNvPicPr>
            <p:nvPr userDrawn="1"/>
          </p:nvPicPr>
          <p:blipFill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2121" y="5424420"/>
              <a:ext cx="689126" cy="582784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5062621" y="579023"/>
            <a:ext cx="385380" cy="212666"/>
          </a:xfrm>
          <a:prstGeom prst="rect">
            <a:avLst/>
          </a:prstGeom>
        </p:spPr>
      </p:pic>
      <p:grpSp>
        <p:nvGrpSpPr>
          <p:cNvPr id="224" name="Group 223"/>
          <p:cNvGrpSpPr/>
          <p:nvPr userDrawn="1"/>
        </p:nvGrpSpPr>
        <p:grpSpPr>
          <a:xfrm>
            <a:off x="7047819" y="2645772"/>
            <a:ext cx="1506970" cy="1507184"/>
            <a:chOff x="10180637" y="601662"/>
            <a:chExt cx="1295400" cy="1295400"/>
          </a:xfrm>
        </p:grpSpPr>
        <p:sp>
          <p:nvSpPr>
            <p:cNvPr id="225" name="Oval 224"/>
            <p:cNvSpPr/>
            <p:nvPr userDrawn="1"/>
          </p:nvSpPr>
          <p:spPr bwMode="auto">
            <a:xfrm>
              <a:off x="10180637" y="601662"/>
              <a:ext cx="1295400" cy="1295400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226" name="Group 225"/>
            <p:cNvGrpSpPr/>
            <p:nvPr userDrawn="1"/>
          </p:nvGrpSpPr>
          <p:grpSpPr>
            <a:xfrm>
              <a:off x="10558144" y="895344"/>
              <a:ext cx="540386" cy="601630"/>
              <a:chOff x="3262313" y="582613"/>
              <a:chExt cx="238125" cy="265113"/>
            </a:xfrm>
            <a:solidFill>
              <a:schemeClr val="bg1"/>
            </a:solidFill>
          </p:grpSpPr>
          <p:sp>
            <p:nvSpPr>
              <p:cNvPr id="227" name="Freeform 81"/>
              <p:cNvSpPr>
                <a:spLocks/>
              </p:cNvSpPr>
              <p:nvPr userDrawn="1"/>
            </p:nvSpPr>
            <p:spPr bwMode="auto">
              <a:xfrm>
                <a:off x="3298826" y="582613"/>
                <a:ext cx="165100" cy="153988"/>
              </a:xfrm>
              <a:custGeom>
                <a:avLst/>
                <a:gdLst>
                  <a:gd name="T0" fmla="*/ 8 w 72"/>
                  <a:gd name="T1" fmla="*/ 36 h 67"/>
                  <a:gd name="T2" fmla="*/ 36 w 72"/>
                  <a:gd name="T3" fmla="*/ 8 h 67"/>
                  <a:gd name="T4" fmla="*/ 64 w 72"/>
                  <a:gd name="T5" fmla="*/ 36 h 67"/>
                  <a:gd name="T6" fmla="*/ 36 w 72"/>
                  <a:gd name="T7" fmla="*/ 64 h 67"/>
                  <a:gd name="T8" fmla="*/ 54 w 72"/>
                  <a:gd name="T9" fmla="*/ 67 h 67"/>
                  <a:gd name="T10" fmla="*/ 72 w 72"/>
                  <a:gd name="T11" fmla="*/ 36 h 67"/>
                  <a:gd name="T12" fmla="*/ 36 w 72"/>
                  <a:gd name="T13" fmla="*/ 0 h 67"/>
                  <a:gd name="T14" fmla="*/ 0 w 72"/>
                  <a:gd name="T15" fmla="*/ 36 h 67"/>
                  <a:gd name="T16" fmla="*/ 18 w 72"/>
                  <a:gd name="T17" fmla="*/ 67 h 67"/>
                  <a:gd name="T18" fmla="*/ 36 w 72"/>
                  <a:gd name="T19" fmla="*/ 64 h 67"/>
                  <a:gd name="T20" fmla="*/ 8 w 72"/>
                  <a:gd name="T21" fmla="*/ 3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67">
                    <a:moveTo>
                      <a:pt x="8" y="36"/>
                    </a:moveTo>
                    <a:cubicBezTo>
                      <a:pt x="8" y="21"/>
                      <a:pt x="21" y="8"/>
                      <a:pt x="36" y="8"/>
                    </a:cubicBezTo>
                    <a:cubicBezTo>
                      <a:pt x="51" y="8"/>
                      <a:pt x="64" y="21"/>
                      <a:pt x="64" y="36"/>
                    </a:cubicBezTo>
                    <a:cubicBezTo>
                      <a:pt x="64" y="52"/>
                      <a:pt x="51" y="64"/>
                      <a:pt x="36" y="64"/>
                    </a:cubicBezTo>
                    <a:cubicBezTo>
                      <a:pt x="42" y="64"/>
                      <a:pt x="48" y="65"/>
                      <a:pt x="54" y="67"/>
                    </a:cubicBezTo>
                    <a:cubicBezTo>
                      <a:pt x="65" y="61"/>
                      <a:pt x="72" y="50"/>
                      <a:pt x="72" y="36"/>
                    </a:cubicBezTo>
                    <a:cubicBezTo>
                      <a:pt x="72" y="16"/>
                      <a:pt x="5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0"/>
                      <a:pt x="7" y="61"/>
                      <a:pt x="18" y="67"/>
                    </a:cubicBezTo>
                    <a:cubicBezTo>
                      <a:pt x="24" y="65"/>
                      <a:pt x="30" y="64"/>
                      <a:pt x="36" y="64"/>
                    </a:cubicBezTo>
                    <a:cubicBezTo>
                      <a:pt x="21" y="64"/>
                      <a:pt x="8" y="52"/>
                      <a:pt x="8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 dirty="0"/>
              </a:p>
            </p:txBody>
          </p:sp>
          <p:sp>
            <p:nvSpPr>
              <p:cNvPr id="228" name="Freeform 82"/>
              <p:cNvSpPr>
                <a:spLocks/>
              </p:cNvSpPr>
              <p:nvPr userDrawn="1"/>
            </p:nvSpPr>
            <p:spPr bwMode="auto">
              <a:xfrm>
                <a:off x="3262313" y="728663"/>
                <a:ext cx="238125" cy="119063"/>
              </a:xfrm>
              <a:custGeom>
                <a:avLst/>
                <a:gdLst>
                  <a:gd name="T0" fmla="*/ 52 w 104"/>
                  <a:gd name="T1" fmla="*/ 8 h 52"/>
                  <a:gd name="T2" fmla="*/ 96 w 104"/>
                  <a:gd name="T3" fmla="*/ 52 h 52"/>
                  <a:gd name="T4" fmla="*/ 104 w 104"/>
                  <a:gd name="T5" fmla="*/ 52 h 52"/>
                  <a:gd name="T6" fmla="*/ 70 w 104"/>
                  <a:gd name="T7" fmla="*/ 3 h 52"/>
                  <a:gd name="T8" fmla="*/ 52 w 104"/>
                  <a:gd name="T9" fmla="*/ 0 h 52"/>
                  <a:gd name="T10" fmla="*/ 34 w 104"/>
                  <a:gd name="T11" fmla="*/ 3 h 52"/>
                  <a:gd name="T12" fmla="*/ 0 w 104"/>
                  <a:gd name="T13" fmla="*/ 52 h 52"/>
                  <a:gd name="T14" fmla="*/ 8 w 104"/>
                  <a:gd name="T15" fmla="*/ 52 h 52"/>
                  <a:gd name="T16" fmla="*/ 52 w 104"/>
                  <a:gd name="T17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52">
                    <a:moveTo>
                      <a:pt x="52" y="8"/>
                    </a:moveTo>
                    <a:cubicBezTo>
                      <a:pt x="76" y="8"/>
                      <a:pt x="96" y="28"/>
                      <a:pt x="96" y="52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0"/>
                      <a:pt x="90" y="11"/>
                      <a:pt x="70" y="3"/>
                    </a:cubicBezTo>
                    <a:cubicBezTo>
                      <a:pt x="64" y="1"/>
                      <a:pt x="58" y="0"/>
                      <a:pt x="52" y="0"/>
                    </a:cubicBezTo>
                    <a:cubicBezTo>
                      <a:pt x="46" y="0"/>
                      <a:pt x="40" y="1"/>
                      <a:pt x="34" y="3"/>
                    </a:cubicBezTo>
                    <a:cubicBezTo>
                      <a:pt x="14" y="11"/>
                      <a:pt x="0" y="30"/>
                      <a:pt x="0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28"/>
                      <a:pt x="28" y="8"/>
                      <a:pt x="5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 dirty="0"/>
              </a:p>
            </p:txBody>
          </p:sp>
        </p:grpSp>
      </p:grpSp>
      <p:grpSp>
        <p:nvGrpSpPr>
          <p:cNvPr id="207" name="Group 206"/>
          <p:cNvGrpSpPr/>
          <p:nvPr userDrawn="1"/>
        </p:nvGrpSpPr>
        <p:grpSpPr>
          <a:xfrm>
            <a:off x="9334645" y="2611077"/>
            <a:ext cx="544704" cy="544781"/>
            <a:chOff x="7018337" y="1592262"/>
            <a:chExt cx="1295400" cy="1295400"/>
          </a:xfrm>
        </p:grpSpPr>
        <p:sp>
          <p:nvSpPr>
            <p:cNvPr id="208" name="Oval 207"/>
            <p:cNvSpPr/>
            <p:nvPr userDrawn="1"/>
          </p:nvSpPr>
          <p:spPr bwMode="auto">
            <a:xfrm>
              <a:off x="7018337" y="1592262"/>
              <a:ext cx="1295400" cy="1295400"/>
            </a:xfrm>
            <a:prstGeom prst="ellipse">
              <a:avLst/>
            </a:prstGeom>
            <a:solidFill>
              <a:srgbClr val="00BCF2">
                <a:alpha val="80000"/>
              </a:srgb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209" name="Freeform 65"/>
            <p:cNvSpPr>
              <a:spLocks noEditPoints="1"/>
            </p:cNvSpPr>
            <p:nvPr userDrawn="1"/>
          </p:nvSpPr>
          <p:spPr bwMode="auto">
            <a:xfrm>
              <a:off x="7290140" y="1865096"/>
              <a:ext cx="751794" cy="755880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114 w 128"/>
                <a:gd name="T11" fmla="*/ 40 h 128"/>
                <a:gd name="T12" fmla="*/ 89 w 128"/>
                <a:gd name="T13" fmla="*/ 40 h 128"/>
                <a:gd name="T14" fmla="*/ 79 w 128"/>
                <a:gd name="T15" fmla="*/ 10 h 128"/>
                <a:gd name="T16" fmla="*/ 114 w 128"/>
                <a:gd name="T17" fmla="*/ 40 h 128"/>
                <a:gd name="T18" fmla="*/ 120 w 128"/>
                <a:gd name="T19" fmla="*/ 64 h 128"/>
                <a:gd name="T20" fmla="*/ 117 w 128"/>
                <a:gd name="T21" fmla="*/ 80 h 128"/>
                <a:gd name="T22" fmla="*/ 90 w 128"/>
                <a:gd name="T23" fmla="*/ 80 h 128"/>
                <a:gd name="T24" fmla="*/ 91 w 128"/>
                <a:gd name="T25" fmla="*/ 64 h 128"/>
                <a:gd name="T26" fmla="*/ 90 w 128"/>
                <a:gd name="T27" fmla="*/ 48 h 128"/>
                <a:gd name="T28" fmla="*/ 117 w 128"/>
                <a:gd name="T29" fmla="*/ 48 h 128"/>
                <a:gd name="T30" fmla="*/ 120 w 128"/>
                <a:gd name="T31" fmla="*/ 64 h 128"/>
                <a:gd name="T32" fmla="*/ 64 w 128"/>
                <a:gd name="T33" fmla="*/ 120 h 128"/>
                <a:gd name="T34" fmla="*/ 47 w 128"/>
                <a:gd name="T35" fmla="*/ 88 h 128"/>
                <a:gd name="T36" fmla="*/ 81 w 128"/>
                <a:gd name="T37" fmla="*/ 88 h 128"/>
                <a:gd name="T38" fmla="*/ 64 w 128"/>
                <a:gd name="T39" fmla="*/ 120 h 128"/>
                <a:gd name="T40" fmla="*/ 45 w 128"/>
                <a:gd name="T41" fmla="*/ 80 h 128"/>
                <a:gd name="T42" fmla="*/ 45 w 128"/>
                <a:gd name="T43" fmla="*/ 64 h 128"/>
                <a:gd name="T44" fmla="*/ 45 w 128"/>
                <a:gd name="T45" fmla="*/ 48 h 128"/>
                <a:gd name="T46" fmla="*/ 82 w 128"/>
                <a:gd name="T47" fmla="*/ 48 h 128"/>
                <a:gd name="T48" fmla="*/ 83 w 128"/>
                <a:gd name="T49" fmla="*/ 64 h 128"/>
                <a:gd name="T50" fmla="*/ 82 w 128"/>
                <a:gd name="T51" fmla="*/ 80 h 128"/>
                <a:gd name="T52" fmla="*/ 45 w 128"/>
                <a:gd name="T53" fmla="*/ 80 h 128"/>
                <a:gd name="T54" fmla="*/ 8 w 128"/>
                <a:gd name="T55" fmla="*/ 64 h 128"/>
                <a:gd name="T56" fmla="*/ 10 w 128"/>
                <a:gd name="T57" fmla="*/ 48 h 128"/>
                <a:gd name="T58" fmla="*/ 37 w 128"/>
                <a:gd name="T59" fmla="*/ 48 h 128"/>
                <a:gd name="T60" fmla="*/ 37 w 128"/>
                <a:gd name="T61" fmla="*/ 64 h 128"/>
                <a:gd name="T62" fmla="*/ 37 w 128"/>
                <a:gd name="T63" fmla="*/ 80 h 128"/>
                <a:gd name="T64" fmla="*/ 10 w 128"/>
                <a:gd name="T65" fmla="*/ 80 h 128"/>
                <a:gd name="T66" fmla="*/ 8 w 128"/>
                <a:gd name="T67" fmla="*/ 64 h 128"/>
                <a:gd name="T68" fmla="*/ 64 w 128"/>
                <a:gd name="T69" fmla="*/ 8 h 128"/>
                <a:gd name="T70" fmla="*/ 81 w 128"/>
                <a:gd name="T71" fmla="*/ 40 h 128"/>
                <a:gd name="T72" fmla="*/ 47 w 128"/>
                <a:gd name="T73" fmla="*/ 40 h 128"/>
                <a:gd name="T74" fmla="*/ 64 w 128"/>
                <a:gd name="T75" fmla="*/ 8 h 128"/>
                <a:gd name="T76" fmla="*/ 49 w 128"/>
                <a:gd name="T77" fmla="*/ 10 h 128"/>
                <a:gd name="T78" fmla="*/ 39 w 128"/>
                <a:gd name="T79" fmla="*/ 40 h 128"/>
                <a:gd name="T80" fmla="*/ 13 w 128"/>
                <a:gd name="T81" fmla="*/ 40 h 128"/>
                <a:gd name="T82" fmla="*/ 49 w 128"/>
                <a:gd name="T83" fmla="*/ 10 h 128"/>
                <a:gd name="T84" fmla="*/ 13 w 128"/>
                <a:gd name="T85" fmla="*/ 88 h 128"/>
                <a:gd name="T86" fmla="*/ 39 w 128"/>
                <a:gd name="T87" fmla="*/ 88 h 128"/>
                <a:gd name="T88" fmla="*/ 49 w 128"/>
                <a:gd name="T89" fmla="*/ 118 h 128"/>
                <a:gd name="T90" fmla="*/ 13 w 128"/>
                <a:gd name="T91" fmla="*/ 88 h 128"/>
                <a:gd name="T92" fmla="*/ 79 w 128"/>
                <a:gd name="T93" fmla="*/ 118 h 128"/>
                <a:gd name="T94" fmla="*/ 89 w 128"/>
                <a:gd name="T95" fmla="*/ 88 h 128"/>
                <a:gd name="T96" fmla="*/ 114 w 128"/>
                <a:gd name="T97" fmla="*/ 88 h 128"/>
                <a:gd name="T98" fmla="*/ 79 w 128"/>
                <a:gd name="T99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moveTo>
                    <a:pt x="114" y="40"/>
                  </a:moveTo>
                  <a:cubicBezTo>
                    <a:pt x="89" y="40"/>
                    <a:pt x="89" y="40"/>
                    <a:pt x="89" y="40"/>
                  </a:cubicBezTo>
                  <a:cubicBezTo>
                    <a:pt x="87" y="28"/>
                    <a:pt x="83" y="18"/>
                    <a:pt x="79" y="10"/>
                  </a:cubicBezTo>
                  <a:cubicBezTo>
                    <a:pt x="94" y="15"/>
                    <a:pt x="107" y="26"/>
                    <a:pt x="114" y="40"/>
                  </a:cubicBezTo>
                  <a:moveTo>
                    <a:pt x="120" y="64"/>
                  </a:moveTo>
                  <a:cubicBezTo>
                    <a:pt x="120" y="70"/>
                    <a:pt x="119" y="75"/>
                    <a:pt x="117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5"/>
                    <a:pt x="91" y="70"/>
                    <a:pt x="91" y="64"/>
                  </a:cubicBezTo>
                  <a:cubicBezTo>
                    <a:pt x="91" y="59"/>
                    <a:pt x="90" y="53"/>
                    <a:pt x="90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53"/>
                    <a:pt x="120" y="59"/>
                    <a:pt x="120" y="64"/>
                  </a:cubicBezTo>
                  <a:moveTo>
                    <a:pt x="64" y="120"/>
                  </a:moveTo>
                  <a:cubicBezTo>
                    <a:pt x="57" y="120"/>
                    <a:pt x="50" y="107"/>
                    <a:pt x="47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7" y="107"/>
                    <a:pt x="70" y="120"/>
                    <a:pt x="64" y="120"/>
                  </a:cubicBezTo>
                  <a:moveTo>
                    <a:pt x="45" y="80"/>
                  </a:moveTo>
                  <a:cubicBezTo>
                    <a:pt x="45" y="75"/>
                    <a:pt x="45" y="70"/>
                    <a:pt x="45" y="64"/>
                  </a:cubicBezTo>
                  <a:cubicBezTo>
                    <a:pt x="45" y="59"/>
                    <a:pt x="45" y="53"/>
                    <a:pt x="45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53"/>
                    <a:pt x="83" y="59"/>
                    <a:pt x="83" y="64"/>
                  </a:cubicBezTo>
                  <a:cubicBezTo>
                    <a:pt x="83" y="70"/>
                    <a:pt x="82" y="75"/>
                    <a:pt x="82" y="80"/>
                  </a:cubicBezTo>
                  <a:lnTo>
                    <a:pt x="45" y="80"/>
                  </a:lnTo>
                  <a:close/>
                  <a:moveTo>
                    <a:pt x="8" y="64"/>
                  </a:moveTo>
                  <a:cubicBezTo>
                    <a:pt x="8" y="59"/>
                    <a:pt x="9" y="53"/>
                    <a:pt x="10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9"/>
                    <a:pt x="37" y="64"/>
                  </a:cubicBezTo>
                  <a:cubicBezTo>
                    <a:pt x="37" y="70"/>
                    <a:pt x="37" y="75"/>
                    <a:pt x="37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9" y="75"/>
                    <a:pt x="8" y="70"/>
                    <a:pt x="8" y="64"/>
                  </a:cubicBezTo>
                  <a:moveTo>
                    <a:pt x="64" y="8"/>
                  </a:moveTo>
                  <a:cubicBezTo>
                    <a:pt x="70" y="8"/>
                    <a:pt x="77" y="21"/>
                    <a:pt x="81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21"/>
                    <a:pt x="57" y="8"/>
                    <a:pt x="64" y="8"/>
                  </a:cubicBezTo>
                  <a:moveTo>
                    <a:pt x="49" y="10"/>
                  </a:moveTo>
                  <a:cubicBezTo>
                    <a:pt x="44" y="18"/>
                    <a:pt x="40" y="28"/>
                    <a:pt x="39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0" y="26"/>
                    <a:pt x="33" y="15"/>
                    <a:pt x="49" y="10"/>
                  </a:cubicBezTo>
                  <a:moveTo>
                    <a:pt x="13" y="88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40" y="100"/>
                    <a:pt x="44" y="111"/>
                    <a:pt x="49" y="118"/>
                  </a:cubicBezTo>
                  <a:cubicBezTo>
                    <a:pt x="33" y="114"/>
                    <a:pt x="20" y="103"/>
                    <a:pt x="13" y="88"/>
                  </a:cubicBezTo>
                  <a:moveTo>
                    <a:pt x="79" y="118"/>
                  </a:moveTo>
                  <a:cubicBezTo>
                    <a:pt x="83" y="111"/>
                    <a:pt x="87" y="100"/>
                    <a:pt x="89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07" y="103"/>
                    <a:pt x="94" y="114"/>
                    <a:pt x="79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</p:grpSp>
      <p:grpSp>
        <p:nvGrpSpPr>
          <p:cNvPr id="278" name="Group 277"/>
          <p:cNvGrpSpPr/>
          <p:nvPr userDrawn="1"/>
        </p:nvGrpSpPr>
        <p:grpSpPr>
          <a:xfrm>
            <a:off x="10221705" y="5909773"/>
            <a:ext cx="627117" cy="627204"/>
            <a:chOff x="6313389" y="812415"/>
            <a:chExt cx="914400" cy="914400"/>
          </a:xfrm>
        </p:grpSpPr>
        <p:sp>
          <p:nvSpPr>
            <p:cNvPr id="279" name="Oval 278"/>
            <p:cNvSpPr/>
            <p:nvPr/>
          </p:nvSpPr>
          <p:spPr bwMode="auto">
            <a:xfrm>
              <a:off x="6313389" y="812415"/>
              <a:ext cx="914400" cy="914400"/>
            </a:xfrm>
            <a:prstGeom prst="ellipse">
              <a:avLst/>
            </a:prstGeom>
            <a:solidFill>
              <a:srgbClr val="00BCF2">
                <a:alpha val="80000"/>
              </a:srgbClr>
            </a:solidFill>
            <a:ln w="349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572"/>
              <a:endParaRPr 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280" name="Freeform 13"/>
            <p:cNvSpPr>
              <a:spLocks noEditPoints="1"/>
            </p:cNvSpPr>
            <p:nvPr/>
          </p:nvSpPr>
          <p:spPr bwMode="auto">
            <a:xfrm>
              <a:off x="6525585" y="1094242"/>
              <a:ext cx="490008" cy="336382"/>
            </a:xfrm>
            <a:custGeom>
              <a:avLst/>
              <a:gdLst>
                <a:gd name="T0" fmla="*/ 0 w 185"/>
                <a:gd name="T1" fmla="*/ 127 h 127"/>
                <a:gd name="T2" fmla="*/ 185 w 185"/>
                <a:gd name="T3" fmla="*/ 127 h 127"/>
                <a:gd name="T4" fmla="*/ 185 w 185"/>
                <a:gd name="T5" fmla="*/ 0 h 127"/>
                <a:gd name="T6" fmla="*/ 0 w 185"/>
                <a:gd name="T7" fmla="*/ 0 h 127"/>
                <a:gd name="T8" fmla="*/ 0 w 185"/>
                <a:gd name="T9" fmla="*/ 127 h 127"/>
                <a:gd name="T10" fmla="*/ 160 w 185"/>
                <a:gd name="T11" fmla="*/ 11 h 127"/>
                <a:gd name="T12" fmla="*/ 92 w 185"/>
                <a:gd name="T13" fmla="*/ 56 h 127"/>
                <a:gd name="T14" fmla="*/ 25 w 185"/>
                <a:gd name="T15" fmla="*/ 11 h 127"/>
                <a:gd name="T16" fmla="*/ 160 w 185"/>
                <a:gd name="T17" fmla="*/ 11 h 127"/>
                <a:gd name="T18" fmla="*/ 12 w 185"/>
                <a:gd name="T19" fmla="*/ 17 h 127"/>
                <a:gd name="T20" fmla="*/ 92 w 185"/>
                <a:gd name="T21" fmla="*/ 71 h 127"/>
                <a:gd name="T22" fmla="*/ 173 w 185"/>
                <a:gd name="T23" fmla="*/ 17 h 127"/>
                <a:gd name="T24" fmla="*/ 173 w 185"/>
                <a:gd name="T25" fmla="*/ 115 h 127"/>
                <a:gd name="T26" fmla="*/ 12 w 185"/>
                <a:gd name="T27" fmla="*/ 115 h 127"/>
                <a:gd name="T28" fmla="*/ 12 w 185"/>
                <a:gd name="T29" fmla="*/ 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127">
                  <a:moveTo>
                    <a:pt x="0" y="127"/>
                  </a:moveTo>
                  <a:lnTo>
                    <a:pt x="185" y="127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127"/>
                  </a:lnTo>
                  <a:close/>
                  <a:moveTo>
                    <a:pt x="160" y="11"/>
                  </a:moveTo>
                  <a:lnTo>
                    <a:pt x="92" y="56"/>
                  </a:lnTo>
                  <a:lnTo>
                    <a:pt x="25" y="11"/>
                  </a:lnTo>
                  <a:lnTo>
                    <a:pt x="160" y="11"/>
                  </a:lnTo>
                  <a:close/>
                  <a:moveTo>
                    <a:pt x="12" y="17"/>
                  </a:moveTo>
                  <a:lnTo>
                    <a:pt x="92" y="71"/>
                  </a:lnTo>
                  <a:lnTo>
                    <a:pt x="173" y="17"/>
                  </a:lnTo>
                  <a:lnTo>
                    <a:pt x="173" y="115"/>
                  </a:lnTo>
                  <a:lnTo>
                    <a:pt x="12" y="115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</p:grpSp>
    </p:spTree>
    <p:extLst>
      <p:ext uri="{BB962C8B-B14F-4D97-AF65-F5344CB8AC3E}">
        <p14:creationId xmlns:p14="http://schemas.microsoft.com/office/powerpoint/2010/main" val="4180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3E676-EAE8-45B4-BCE5-12EDFEDA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EA9-121C-4728-AAE7-8A6CEF1CC3CD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30884-F633-4FCB-B4D6-B978EB86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393D4-7E6A-4F41-9E40-E6ED1D9D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F2E8-9F1C-48E0-8B97-E43C32C4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79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" y="242332"/>
            <a:ext cx="11844000" cy="64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89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28F3-0CFA-4BEB-B67E-2A01ED21FEC8}" type="datetimeFigureOut">
              <a:rPr lang="en-IN" smtClean="0"/>
              <a:t>27-06-2017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FA1-6E7A-4276-8BA0-6065B8159AA3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8" name="Group 7"/>
          <p:cNvGrpSpPr/>
          <p:nvPr userDrawn="1"/>
        </p:nvGrpSpPr>
        <p:grpSpPr bwMode="grayWhite">
          <a:xfrm>
            <a:off x="10231483" y="16992"/>
            <a:ext cx="1852480" cy="540523"/>
            <a:chOff x="96347" y="-6928"/>
            <a:chExt cx="1852480" cy="540523"/>
          </a:xfrm>
          <a:effectLst>
            <a:reflection endPos="0" dist="50800" dir="5400000" sy="-100000" algn="bl" rotWithShape="0"/>
          </a:effectLst>
        </p:grpSpPr>
        <p:sp>
          <p:nvSpPr>
            <p:cNvPr id="9" name="TextBox 8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Montserrat" panose="00000500000000000000" pitchFamily="50" charset="0"/>
                </a:rPr>
                <a:t>INTEGRATE 2017</a:t>
              </a:r>
            </a:p>
          </p:txBody>
        </p:sp>
        <p:grpSp>
          <p:nvGrpSpPr>
            <p:cNvPr id="10" name="Group 9"/>
            <p:cNvGrpSpPr/>
            <p:nvPr userDrawn="1"/>
          </p:nvGrpSpPr>
          <p:grpSpPr bwMode="grayWhite">
            <a:xfrm>
              <a:off x="96347" y="285494"/>
              <a:ext cx="1852480" cy="248101"/>
              <a:chOff x="5052596" y="2528426"/>
              <a:chExt cx="2620668" cy="525771"/>
            </a:xfrm>
          </p:grpSpPr>
          <p:sp>
            <p:nvSpPr>
              <p:cNvPr id="11" name="Rectangle 10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2" name="Flowchart: Card 25"/>
              <p:cNvSpPr/>
              <p:nvPr userDrawn="1"/>
            </p:nvSpPr>
            <p:spPr bwMode="grayWhite">
              <a:xfrm rot="10800000" flipH="1">
                <a:off x="6165559" y="2528426"/>
                <a:ext cx="1507705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3" name="TextBox 12"/>
              <p:cNvSpPr txBox="1"/>
              <p:nvPr userDrawn="1"/>
            </p:nvSpPr>
            <p:spPr bwMode="grayWhite">
              <a:xfrm>
                <a:off x="5052596" y="2562884"/>
                <a:ext cx="1180819" cy="45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Kings</a:t>
                </a:r>
                <a:r>
                  <a:rPr lang="en-IN" sz="800" baseline="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Place</a:t>
                </a:r>
                <a:endParaRPr lang="en-IN" sz="8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TextBox 13"/>
              <p:cNvSpPr txBox="1"/>
              <p:nvPr userDrawn="1"/>
            </p:nvSpPr>
            <p:spPr bwMode="grayWhite">
              <a:xfrm>
                <a:off x="6325614" y="2562884"/>
                <a:ext cx="1143959" cy="45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June 26 — 28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86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08220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18625" marR="0" lvl="1" indent="-16807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27160" marR="0" lvl="2" indent="-18519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12350" marR="0" lvl="3" indent="-17274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03766" marR="0" lvl="4" indent="-16651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4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3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17589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469662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0132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2366230" y="-217"/>
            <a:ext cx="940152" cy="5654619"/>
            <a:chOff x="12614198" y="-221"/>
            <a:chExt cx="959004" cy="5767187"/>
          </a:xfrm>
        </p:grpSpPr>
        <p:grpSp>
          <p:nvGrpSpPr>
            <p:cNvPr id="37" name="Group 36"/>
            <p:cNvGrpSpPr/>
            <p:nvPr userDrawn="1"/>
          </p:nvGrpSpPr>
          <p:grpSpPr>
            <a:xfrm>
              <a:off x="12614198" y="-221"/>
              <a:ext cx="959004" cy="5716010"/>
              <a:chOff x="12614198" y="-221"/>
              <a:chExt cx="959004" cy="5716010"/>
            </a:xfrm>
          </p:grpSpPr>
          <p:grpSp>
            <p:nvGrpSpPr>
              <p:cNvPr id="33" name="Group 32"/>
              <p:cNvGrpSpPr/>
              <p:nvPr userDrawn="1"/>
            </p:nvGrpSpPr>
            <p:grpSpPr>
              <a:xfrm rot="5400000">
                <a:off x="11576883" y="1040117"/>
                <a:ext cx="2708636" cy="634005"/>
                <a:chOff x="1581150" y="4543426"/>
                <a:chExt cx="2708636" cy="634005"/>
              </a:xfrm>
            </p:grpSpPr>
            <p:sp>
              <p:nvSpPr>
                <p:cNvPr id="3" name="Rectangle 2"/>
                <p:cNvSpPr/>
                <p:nvPr userDrawn="1"/>
              </p:nvSpPr>
              <p:spPr bwMode="auto">
                <a:xfrm>
                  <a:off x="1586734" y="4543428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G:45 B:145</a:t>
                  </a:r>
                  <a:endPara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6" name="Rectangle 5"/>
                <p:cNvSpPr/>
                <p:nvPr userDrawn="1"/>
              </p:nvSpPr>
              <p:spPr bwMode="auto">
                <a:xfrm>
                  <a:off x="1581150" y="4887665"/>
                  <a:ext cx="869930" cy="28976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Purple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50 G:20 B:90</a:t>
                  </a:r>
                  <a:endPara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 userDrawn="1"/>
              </p:nvSpPr>
              <p:spPr bwMode="auto">
                <a:xfrm>
                  <a:off x="3419856" y="4543426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1775">
                            <a:schemeClr val="bg1"/>
                          </a:gs>
                          <a:gs pos="14000">
                            <a:schemeClr val="bg1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Blue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1775">
                            <a:schemeClr val="bg1"/>
                          </a:gs>
                          <a:gs pos="14000">
                            <a:schemeClr val="bg1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1775">
                            <a:schemeClr val="bg1"/>
                          </a:gs>
                          <a:gs pos="14000">
                            <a:schemeClr val="bg1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G:32 B:80</a:t>
                  </a:r>
                  <a:endParaRPr lang="en-US" sz="490" dirty="0">
                    <a:gradFill>
                      <a:gsLst>
                        <a:gs pos="1775">
                          <a:schemeClr val="bg1"/>
                        </a:gs>
                        <a:gs pos="14000">
                          <a:schemeClr val="bg1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 userDrawn="1"/>
              </p:nvSpPr>
              <p:spPr bwMode="auto">
                <a:xfrm>
                  <a:off x="2498744" y="4882896"/>
                  <a:ext cx="869930" cy="28976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Magenta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180 G:0 B:158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 userDrawn="1"/>
              </p:nvSpPr>
              <p:spPr bwMode="auto">
                <a:xfrm>
                  <a:off x="3413144" y="4882895"/>
                  <a:ext cx="869930" cy="28976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8" name="Rectangle 17"/>
                <p:cNvSpPr/>
                <p:nvPr userDrawn="1"/>
              </p:nvSpPr>
              <p:spPr bwMode="auto">
                <a:xfrm>
                  <a:off x="2498745" y="4543428"/>
                  <a:ext cx="869930" cy="289766"/>
                </a:xfrm>
                <a:prstGeom prst="rect">
                  <a:avLst/>
                </a:prstGeom>
                <a:solidFill>
                  <a:srgbClr val="3076BC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 userDrawn="1"/>
            </p:nvSpPr>
            <p:spPr>
              <a:xfrm rot="5400000">
                <a:off x="12987813" y="258334"/>
                <a:ext cx="843944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 rot="5400000">
                <a:off x="11746691" y="4228746"/>
                <a:ext cx="2647253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98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98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7" y="4272718"/>
              <a:ext cx="869930" cy="289766"/>
            </a:xfrm>
            <a:prstGeom prst="rect">
              <a:avLst/>
            </a:prstGeom>
            <a:solidFill>
              <a:srgbClr val="00188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18584">
                        <a:srgbClr val="FFFFFF"/>
                      </a:gs>
                      <a:gs pos="52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Mid Blue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18584">
                        <a:srgbClr val="FFFFFF"/>
                      </a:gs>
                      <a:gs pos="52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R:0</a:t>
              </a:r>
              <a:r>
                <a:rPr lang="en-US" sz="490" baseline="0" dirty="0">
                  <a:gradFill>
                    <a:gsLst>
                      <a:gs pos="18584">
                        <a:srgbClr val="FFFFFF"/>
                      </a:gs>
                      <a:gs pos="52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G:24 B:143</a:t>
              </a:r>
              <a:endParaRPr lang="en-US" sz="490" dirty="0">
                <a:gradFill>
                  <a:gsLst>
                    <a:gs pos="18584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 rot="5400000">
              <a:off x="12328887" y="5187118"/>
              <a:ext cx="869930" cy="289766"/>
            </a:xfrm>
            <a:prstGeom prst="rect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Green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49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 G:124 B:16</a:t>
              </a:r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 rot="5400000">
              <a:off x="12328886" y="3353996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66272">
                        <a:srgbClr val="000000"/>
                      </a:gs>
                      <a:gs pos="44000">
                        <a:srgbClr val="000000"/>
                      </a:gs>
                    </a:gsLst>
                    <a:lin ang="5400000" scaled="1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66272">
                        <a:srgbClr val="000000"/>
                      </a:gs>
                      <a:gs pos="44000">
                        <a:srgbClr val="000000"/>
                      </a:gs>
                    </a:gsLst>
                    <a:lin ang="5400000" scaled="1"/>
                  </a:gradFill>
                  <a:ea typeface="Segoe UI" pitchFamily="34" charset="0"/>
                  <a:cs typeface="Segoe UI" pitchFamily="34" charset="0"/>
                </a:rPr>
                <a:t>R:0</a:t>
              </a:r>
              <a:r>
                <a:rPr lang="en-US" sz="490" baseline="0" dirty="0">
                  <a:gradFill>
                    <a:gsLst>
                      <a:gs pos="66272">
                        <a:srgbClr val="000000"/>
                      </a:gs>
                      <a:gs pos="44000">
                        <a:srgbClr val="000000"/>
                      </a:gs>
                    </a:gsLst>
                    <a:lin ang="5400000" scaled="1"/>
                  </a:gradFill>
                  <a:ea typeface="Segoe UI" pitchFamily="34" charset="0"/>
                  <a:cs typeface="Segoe UI" pitchFamily="34" charset="0"/>
                </a:rPr>
                <a:t> G:188 B:242</a:t>
              </a:r>
              <a:endParaRPr lang="en-US" sz="490" dirty="0">
                <a:gradFill>
                  <a:gsLst>
                    <a:gs pos="66272">
                      <a:srgbClr val="000000"/>
                    </a:gs>
                    <a:gs pos="44000">
                      <a:srgbClr val="000000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1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8B728F3-0CFA-4BEB-B67E-2A01ED21FEC8}" type="datetimeFigureOut">
              <a:rPr lang="en-IN" smtClean="0"/>
              <a:pPr/>
              <a:t>27-06-2017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2F6AFA1-6E7A-4276-8BA0-6065B8159A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8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46025" y="3736528"/>
            <a:ext cx="7648778" cy="1415852"/>
            <a:chOff x="3917475" y="3393700"/>
            <a:chExt cx="7648778" cy="1415852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Tord Glad Nordahl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510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Program Manager - Microsoft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BizTalk Server Deep Dive into Feature Pack 1</a:t>
              </a:r>
            </a:p>
          </p:txBody>
        </p:sp>
      </p:grpSp>
      <p:pic>
        <p:nvPicPr>
          <p:cNvPr id="1038" name="Picture 14" descr="https://www.biztalk360.com/integrate-2017/images/t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20" y="3904454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BC9EC3-82C4-4346-8313-D3E6E640A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42" y="1455837"/>
            <a:ext cx="3190874" cy="3190874"/>
          </a:xfrm>
          <a:prstGeom prst="rect">
            <a:avLst/>
          </a:prstGeom>
        </p:spPr>
      </p:pic>
      <p:pic>
        <p:nvPicPr>
          <p:cNvPr id="3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F856050B-737B-4BBA-A8F7-B35E243DA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40" y="1943331"/>
            <a:ext cx="1235356" cy="22158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B6E9871-EAE9-4C7E-8D93-EAB3E1B08DAF}"/>
              </a:ext>
            </a:extLst>
          </p:cNvPr>
          <p:cNvGrpSpPr/>
          <p:nvPr/>
        </p:nvGrpSpPr>
        <p:grpSpPr>
          <a:xfrm>
            <a:off x="6728308" y="2590973"/>
            <a:ext cx="1020398" cy="1209677"/>
            <a:chOff x="6774193" y="3022537"/>
            <a:chExt cx="1020398" cy="120967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15262B-BBEE-4D81-A38C-6803C13B6C6E}"/>
                </a:ext>
              </a:extLst>
            </p:cNvPr>
            <p:cNvSpPr/>
            <p:nvPr/>
          </p:nvSpPr>
          <p:spPr bwMode="auto">
            <a:xfrm>
              <a:off x="6802768" y="3041587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01C57AB-D922-4980-9D9B-602483DF6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4193" y="3022537"/>
              <a:ext cx="934751" cy="1209677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9AFDD1-81D8-4FF5-88E3-6CE05C7D0286}"/>
              </a:ext>
            </a:extLst>
          </p:cNvPr>
          <p:cNvCxnSpPr/>
          <p:nvPr/>
        </p:nvCxnSpPr>
        <p:spPr>
          <a:xfrm>
            <a:off x="4888065" y="3110697"/>
            <a:ext cx="1638300" cy="0"/>
          </a:xfrm>
          <a:prstGeom prst="straightConnector1">
            <a:avLst/>
          </a:prstGeom>
          <a:ln w="82550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BBFD8C-5F52-446F-A519-C5EF3393714C}"/>
              </a:ext>
            </a:extLst>
          </p:cNvPr>
          <p:cNvGrpSpPr/>
          <p:nvPr/>
        </p:nvGrpSpPr>
        <p:grpSpPr>
          <a:xfrm>
            <a:off x="6642661" y="2963058"/>
            <a:ext cx="285751" cy="285751"/>
            <a:chOff x="8395108" y="2753168"/>
            <a:chExt cx="494858" cy="4948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5062A4-0C67-417E-9D9C-7FECEFD8AA6C}"/>
                </a:ext>
              </a:extLst>
            </p:cNvPr>
            <p:cNvSpPr/>
            <p:nvPr/>
          </p:nvSpPr>
          <p:spPr bwMode="auto">
            <a:xfrm>
              <a:off x="8395108" y="2753168"/>
              <a:ext cx="494858" cy="4948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05BB0-E617-4969-ADB7-1F57A47EF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130" y="2834717"/>
              <a:ext cx="354914" cy="35491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89D1554-160C-4169-B1E6-36F83573F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7156" y="2300460"/>
            <a:ext cx="180975" cy="104775"/>
          </a:xfrm>
          <a:prstGeom prst="rect">
            <a:avLst/>
          </a:pr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DAE7C27-7D2F-416A-9CEE-3989B9A1E246}"/>
              </a:ext>
            </a:extLst>
          </p:cNvPr>
          <p:cNvSpPr/>
          <p:nvPr/>
        </p:nvSpPr>
        <p:spPr bwMode="auto">
          <a:xfrm rot="5400000">
            <a:off x="4604318" y="2965060"/>
            <a:ext cx="285748" cy="281745"/>
          </a:xfrm>
          <a:prstGeom prst="triangl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EFE481-D365-45BD-BB1E-C0C2D4398B01}"/>
              </a:ext>
            </a:extLst>
          </p:cNvPr>
          <p:cNvCxnSpPr>
            <a:cxnSpLocks/>
          </p:cNvCxnSpPr>
          <p:nvPr/>
        </p:nvCxnSpPr>
        <p:spPr>
          <a:xfrm flipH="1">
            <a:off x="4888065" y="3109756"/>
            <a:ext cx="1638301" cy="0"/>
          </a:xfrm>
          <a:prstGeom prst="straightConnector1">
            <a:avLst/>
          </a:prstGeom>
          <a:ln w="82550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CABE256-A104-47B4-9BFA-6D921D5E1B76}"/>
              </a:ext>
            </a:extLst>
          </p:cNvPr>
          <p:cNvSpPr/>
          <p:nvPr/>
        </p:nvSpPr>
        <p:spPr bwMode="auto">
          <a:xfrm rot="16200000">
            <a:off x="6271193" y="2965060"/>
            <a:ext cx="285748" cy="281745"/>
          </a:xfrm>
          <a:prstGeom prst="triangl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F156D2-59ED-481A-83A0-8E67B9DB64C0}"/>
              </a:ext>
            </a:extLst>
          </p:cNvPr>
          <p:cNvSpPr txBox="1"/>
          <p:nvPr/>
        </p:nvSpPr>
        <p:spPr>
          <a:xfrm>
            <a:off x="0" y="5922323"/>
            <a:ext cx="1219199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REMOTE MANAGEMENT</a:t>
            </a:r>
          </a:p>
        </p:txBody>
      </p:sp>
    </p:spTree>
    <p:extLst>
      <p:ext uri="{BB962C8B-B14F-4D97-AF65-F5344CB8AC3E}">
        <p14:creationId xmlns:p14="http://schemas.microsoft.com/office/powerpoint/2010/main" val="1283808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13698 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1562 0.000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4" grpId="0" animBg="1"/>
      <p:bldP spid="24" grpId="1" animBg="1"/>
      <p:bldP spid="2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433F5-6348-428D-AF6C-1B0D5D9B622F}"/>
              </a:ext>
            </a:extLst>
          </p:cNvPr>
          <p:cNvSpPr txBox="1"/>
          <p:nvPr/>
        </p:nvSpPr>
        <p:spPr>
          <a:xfrm>
            <a:off x="0" y="3095897"/>
            <a:ext cx="12191999" cy="904863"/>
          </a:xfrm>
          <a:prstGeom prst="rect">
            <a:avLst/>
          </a:prstGeom>
          <a:noFill/>
          <a:effectLst>
            <a:outerShdw blurRad="63500" sx="132000" sy="132000" algn="ctr" rotWithShape="0">
              <a:prstClr val="black">
                <a:alpha val="40000"/>
              </a:prstClr>
            </a:outerShdw>
            <a:reflection blurRad="6350" stA="20000" endPos="71000" dir="5400000" sy="-100000" algn="bl" rotWithShape="0"/>
          </a:effectLst>
        </p:spPr>
        <p:txBody>
          <a:bodyPr wrap="square" lIns="182880" tIns="146304" rIns="182880" bIns="146304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APPLICATION INSIGHTS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FF9E10-569C-4EEE-8933-0123469120F1}"/>
              </a:ext>
            </a:extLst>
          </p:cNvPr>
          <p:cNvCxnSpPr/>
          <p:nvPr/>
        </p:nvCxnSpPr>
        <p:spPr>
          <a:xfrm>
            <a:off x="0" y="3857885"/>
            <a:ext cx="12191999" cy="0"/>
          </a:xfrm>
          <a:prstGeom prst="line">
            <a:avLst/>
          </a:prstGeom>
          <a:ln>
            <a:solidFill>
              <a:srgbClr val="3F3F3F"/>
            </a:solidFill>
            <a:headEnd type="none"/>
            <a:tailEnd type="none"/>
          </a:ln>
          <a:effectLst>
            <a:reflection stA="45000" endPos="6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A1F416D-5C50-4B51-B7EC-509984261028}"/>
              </a:ext>
            </a:extLst>
          </p:cNvPr>
          <p:cNvGrpSpPr/>
          <p:nvPr/>
        </p:nvGrpSpPr>
        <p:grpSpPr>
          <a:xfrm>
            <a:off x="4935888" y="1189702"/>
            <a:ext cx="2320225" cy="1600200"/>
            <a:chOff x="4808109" y="1189702"/>
            <a:chExt cx="2320225" cy="1600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8DC597-77F3-4E96-A0C4-34A67E1EA155}"/>
                </a:ext>
              </a:extLst>
            </p:cNvPr>
            <p:cNvSpPr/>
            <p:nvPr/>
          </p:nvSpPr>
          <p:spPr bwMode="auto">
            <a:xfrm>
              <a:off x="5166612" y="1189702"/>
              <a:ext cx="1600200" cy="16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6" name="Picture 2" descr="Bilderesultat for application insights logo">
              <a:extLst>
                <a:ext uri="{FF2B5EF4-FFF2-40B4-BE49-F238E27FC236}">
                  <a16:creationId xmlns:a16="http://schemas.microsoft.com/office/drawing/2014/main" id="{B9E5808B-D454-4604-8661-58C2265B1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109" y="1458673"/>
              <a:ext cx="2320225" cy="121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32766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C99D3E-6D78-4138-BA40-CC22A9923785}"/>
              </a:ext>
            </a:extLst>
          </p:cNvPr>
          <p:cNvGrpSpPr/>
          <p:nvPr/>
        </p:nvGrpSpPr>
        <p:grpSpPr>
          <a:xfrm>
            <a:off x="3576567" y="1207448"/>
            <a:ext cx="5038866" cy="4176060"/>
            <a:chOff x="3314559" y="1207448"/>
            <a:chExt cx="5038866" cy="417606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570B97-BD9A-4211-AB03-32F6862CA214}"/>
                </a:ext>
              </a:extLst>
            </p:cNvPr>
            <p:cNvCxnSpPr/>
            <p:nvPr/>
          </p:nvCxnSpPr>
          <p:spPr>
            <a:xfrm>
              <a:off x="3505200" y="2051451"/>
              <a:ext cx="48482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9A33F85-BB2F-41B5-AAC2-C957EF851CF6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5972175" y="1746651"/>
              <a:ext cx="4762" cy="896938"/>
            </a:xfrm>
            <a:prstGeom prst="straightConnector1">
              <a:avLst/>
            </a:prstGeom>
            <a:ln w="50800">
              <a:solidFill>
                <a:schemeClr val="bg1">
                  <a:lumMod val="75000"/>
                </a:schemeClr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D614AA-33E9-4835-A040-AAC6240DF25D}"/>
                </a:ext>
              </a:extLst>
            </p:cNvPr>
            <p:cNvSpPr txBox="1"/>
            <p:nvPr/>
          </p:nvSpPr>
          <p:spPr>
            <a:xfrm>
              <a:off x="4136259" y="1207448"/>
              <a:ext cx="3617785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BIZTALK TRACKING DATA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7D61A4-4A07-4A7B-BC87-C6803780294E}"/>
                </a:ext>
              </a:extLst>
            </p:cNvPr>
            <p:cNvSpPr txBox="1"/>
            <p:nvPr/>
          </p:nvSpPr>
          <p:spPr>
            <a:xfrm>
              <a:off x="3335424" y="1714281"/>
              <a:ext cx="1138773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ANYWHERE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155DF5-45BC-475A-990F-188D80CA1A28}"/>
                </a:ext>
              </a:extLst>
            </p:cNvPr>
            <p:cNvSpPr txBox="1"/>
            <p:nvPr/>
          </p:nvSpPr>
          <p:spPr>
            <a:xfrm>
              <a:off x="3314559" y="1967529"/>
              <a:ext cx="821700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AZURE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39A926-6671-44BE-9237-08A57E75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3025" y="2643589"/>
              <a:ext cx="1638300" cy="80962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F3620C-C225-41AC-B0FE-B853D0FA329A}"/>
                </a:ext>
              </a:extLst>
            </p:cNvPr>
            <p:cNvCxnSpPr/>
            <p:nvPr/>
          </p:nvCxnSpPr>
          <p:spPr>
            <a:xfrm>
              <a:off x="3505199" y="3746901"/>
              <a:ext cx="48482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A1A47CC-0499-4FEE-A7EF-082CDCA4C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7411" y="3453214"/>
              <a:ext cx="4762" cy="896938"/>
            </a:xfrm>
            <a:prstGeom prst="straightConnector1">
              <a:avLst/>
            </a:prstGeom>
            <a:ln w="50800">
              <a:solidFill>
                <a:schemeClr val="bg1">
                  <a:lumMod val="75000"/>
                </a:schemeClr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DD9166-3F84-43CD-ACFF-F8E2B14F570F}"/>
                </a:ext>
              </a:extLst>
            </p:cNvPr>
            <p:cNvSpPr txBox="1"/>
            <p:nvPr/>
          </p:nvSpPr>
          <p:spPr>
            <a:xfrm>
              <a:off x="6744911" y="2574425"/>
              <a:ext cx="1433726" cy="947952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USAGE AND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PERFORMANCE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ANALYTICS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CA6D95-E01C-41C4-852D-47094C03C2A2}"/>
                </a:ext>
              </a:extLst>
            </p:cNvPr>
            <p:cNvSpPr txBox="1"/>
            <p:nvPr/>
          </p:nvSpPr>
          <p:spPr>
            <a:xfrm>
              <a:off x="3314559" y="3678143"/>
              <a:ext cx="1138773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ANYWHERE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B277FE-21EE-40B0-A49D-C20FCCA8043D}"/>
                </a:ext>
              </a:extLst>
            </p:cNvPr>
            <p:cNvSpPr/>
            <p:nvPr/>
          </p:nvSpPr>
          <p:spPr bwMode="auto">
            <a:xfrm>
              <a:off x="4188648" y="4364333"/>
              <a:ext cx="1083441" cy="1019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3A2AEF8-3A8D-4618-86F0-343C1F991163}"/>
                </a:ext>
              </a:extLst>
            </p:cNvPr>
            <p:cNvSpPr/>
            <p:nvPr/>
          </p:nvSpPr>
          <p:spPr bwMode="auto">
            <a:xfrm>
              <a:off x="5435217" y="4364332"/>
              <a:ext cx="1083441" cy="1019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5D6A2C-A089-480B-B75D-24DD6AA41708}"/>
                </a:ext>
              </a:extLst>
            </p:cNvPr>
            <p:cNvSpPr/>
            <p:nvPr/>
          </p:nvSpPr>
          <p:spPr bwMode="auto">
            <a:xfrm>
              <a:off x="6681786" y="4364332"/>
              <a:ext cx="1083441" cy="1019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02E6218-BCA3-4812-8EC4-6AAA68B8C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706" y="4555211"/>
              <a:ext cx="609600" cy="609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FD785B-F555-48D1-89D4-9787B5521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711" y="4450870"/>
              <a:ext cx="806452" cy="84609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382214-4F6D-4829-A5EF-175229B68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21" y="4432749"/>
              <a:ext cx="831094" cy="831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5085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433F5-6348-428D-AF6C-1B0D5D9B622F}"/>
              </a:ext>
            </a:extLst>
          </p:cNvPr>
          <p:cNvSpPr txBox="1"/>
          <p:nvPr/>
        </p:nvSpPr>
        <p:spPr>
          <a:xfrm>
            <a:off x="0" y="3095897"/>
            <a:ext cx="12191999" cy="904863"/>
          </a:xfrm>
          <a:prstGeom prst="rect">
            <a:avLst/>
          </a:prstGeom>
          <a:noFill/>
          <a:effectLst>
            <a:outerShdw blurRad="63500" sx="132000" sy="132000" algn="ctr" rotWithShape="0">
              <a:prstClr val="black">
                <a:alpha val="40000"/>
              </a:prstClr>
            </a:outerShdw>
            <a:reflection blurRad="6350" stA="20000" endPos="71000" dir="5400000" sy="-100000" algn="bl" rotWithShape="0"/>
          </a:effectLst>
        </p:spPr>
        <p:txBody>
          <a:bodyPr wrap="square" lIns="182880" tIns="146304" rIns="182880" bIns="146304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OPERATIONAL 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FF9E10-569C-4EEE-8933-0123469120F1}"/>
              </a:ext>
            </a:extLst>
          </p:cNvPr>
          <p:cNvCxnSpPr/>
          <p:nvPr/>
        </p:nvCxnSpPr>
        <p:spPr>
          <a:xfrm>
            <a:off x="0" y="3857885"/>
            <a:ext cx="12191999" cy="0"/>
          </a:xfrm>
          <a:prstGeom prst="line">
            <a:avLst/>
          </a:prstGeom>
          <a:ln>
            <a:solidFill>
              <a:srgbClr val="3F3F3F"/>
            </a:solidFill>
            <a:headEnd type="none"/>
            <a:tailEnd type="none"/>
          </a:ln>
          <a:effectLst>
            <a:reflection stA="45000" endPos="6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850343-BC16-484D-A5B9-6F3909874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14620" r="1175" b="-17032"/>
          <a:stretch/>
        </p:blipFill>
        <p:spPr>
          <a:xfrm>
            <a:off x="5450767" y="1662556"/>
            <a:ext cx="1290467" cy="1290467"/>
          </a:xfrm>
          <a:prstGeom prst="ellipse">
            <a:avLst/>
          </a:prstGeom>
          <a:solidFill>
            <a:srgbClr val="F2C811"/>
          </a:solidFill>
          <a:ln w="63500">
            <a:solidFill>
              <a:srgbClr val="F8F8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7595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C9477A3-3EB3-4B32-8224-551BEEFAB4FC}"/>
              </a:ext>
            </a:extLst>
          </p:cNvPr>
          <p:cNvGrpSpPr/>
          <p:nvPr/>
        </p:nvGrpSpPr>
        <p:grpSpPr>
          <a:xfrm>
            <a:off x="3592843" y="2935363"/>
            <a:ext cx="1020398" cy="1209677"/>
            <a:chOff x="6774193" y="3022537"/>
            <a:chExt cx="1020398" cy="120967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1E6464D-6FA9-4714-BDAB-270665ACA258}"/>
                </a:ext>
              </a:extLst>
            </p:cNvPr>
            <p:cNvSpPr/>
            <p:nvPr/>
          </p:nvSpPr>
          <p:spPr bwMode="auto">
            <a:xfrm>
              <a:off x="6802768" y="3041587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E23B970-8C73-44F5-9654-E3709EDD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74193" y="3022537"/>
              <a:ext cx="934751" cy="120967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578FCA-593C-4265-A148-56D61179CEB8}"/>
              </a:ext>
            </a:extLst>
          </p:cNvPr>
          <p:cNvGrpSpPr/>
          <p:nvPr/>
        </p:nvGrpSpPr>
        <p:grpSpPr>
          <a:xfrm>
            <a:off x="6155068" y="1744736"/>
            <a:ext cx="991823" cy="991823"/>
            <a:chOff x="6155068" y="1744736"/>
            <a:chExt cx="991823" cy="99182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52660B9-3724-4139-8848-D4FA6E90D8CB}"/>
                </a:ext>
              </a:extLst>
            </p:cNvPr>
            <p:cNvSpPr/>
            <p:nvPr/>
          </p:nvSpPr>
          <p:spPr bwMode="auto">
            <a:xfrm>
              <a:off x="6155068" y="1744736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" name="Picture 10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0E9F893C-E917-4690-8B69-971D6AE3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117" y="2107726"/>
              <a:ext cx="709868" cy="35138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9A3207-9456-4E62-A755-4ACC87F8DF19}"/>
              </a:ext>
            </a:extLst>
          </p:cNvPr>
          <p:cNvGrpSpPr/>
          <p:nvPr/>
        </p:nvGrpSpPr>
        <p:grpSpPr>
          <a:xfrm>
            <a:off x="6155068" y="2935363"/>
            <a:ext cx="991823" cy="991823"/>
            <a:chOff x="6155068" y="2935363"/>
            <a:chExt cx="991823" cy="99182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528690D-8D27-4D42-BE5A-2182762108A2}"/>
                </a:ext>
              </a:extLst>
            </p:cNvPr>
            <p:cNvSpPr/>
            <p:nvPr/>
          </p:nvSpPr>
          <p:spPr bwMode="auto">
            <a:xfrm>
              <a:off x="6155068" y="2935363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9B16F3-5843-4D68-BCAF-C6F1CEAD9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575" y="3128124"/>
              <a:ext cx="750835" cy="645042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850CC1-9B8F-459C-ABA6-5A2F8F58A352}"/>
              </a:ext>
            </a:extLst>
          </p:cNvPr>
          <p:cNvGrpSpPr/>
          <p:nvPr/>
        </p:nvGrpSpPr>
        <p:grpSpPr>
          <a:xfrm>
            <a:off x="6162080" y="4121441"/>
            <a:ext cx="991823" cy="991823"/>
            <a:chOff x="6162080" y="4121441"/>
            <a:chExt cx="991823" cy="99182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DB5297-1061-4583-994C-7912A1A745E7}"/>
                </a:ext>
              </a:extLst>
            </p:cNvPr>
            <p:cNvSpPr/>
            <p:nvPr/>
          </p:nvSpPr>
          <p:spPr bwMode="auto">
            <a:xfrm>
              <a:off x="6162080" y="4121441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8AEC14-1804-4706-A37B-54460F3D0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077" y="4321436"/>
              <a:ext cx="791828" cy="791828"/>
            </a:xfrm>
            <a:prstGeom prst="rect">
              <a:avLst/>
            </a:prstGeom>
          </p:spPr>
        </p:pic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34A917-A041-432E-B1E8-FBD828F7E414}"/>
              </a:ext>
            </a:extLst>
          </p:cNvPr>
          <p:cNvCxnSpPr/>
          <p:nvPr/>
        </p:nvCxnSpPr>
        <p:spPr>
          <a:xfrm flipV="1">
            <a:off x="4933950" y="2459111"/>
            <a:ext cx="1085850" cy="47625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040C81-E2D6-4220-9933-4B2BE8458A09}"/>
              </a:ext>
            </a:extLst>
          </p:cNvPr>
          <p:cNvCxnSpPr/>
          <p:nvPr/>
        </p:nvCxnSpPr>
        <p:spPr>
          <a:xfrm>
            <a:off x="5010150" y="3429000"/>
            <a:ext cx="105927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18DA0F0-CD31-4D00-A40F-2AEEC28AAD29}"/>
              </a:ext>
            </a:extLst>
          </p:cNvPr>
          <p:cNvCxnSpPr/>
          <p:nvPr/>
        </p:nvCxnSpPr>
        <p:spPr>
          <a:xfrm>
            <a:off x="4933950" y="3927186"/>
            <a:ext cx="1085850" cy="56861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D17CECB1-FD06-41DB-87CF-E567EED32F7E}"/>
              </a:ext>
            </a:extLst>
          </p:cNvPr>
          <p:cNvSpPr/>
          <p:nvPr/>
        </p:nvSpPr>
        <p:spPr bwMode="auto">
          <a:xfrm>
            <a:off x="4895850" y="2898924"/>
            <a:ext cx="76200" cy="76200"/>
          </a:xfrm>
          <a:prstGeom prst="ellipse">
            <a:avLst/>
          </a:prstGeom>
          <a:solidFill>
            <a:srgbClr val="BE8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BCFCF96-B57F-41F6-B209-61473D732A42}"/>
              </a:ext>
            </a:extLst>
          </p:cNvPr>
          <p:cNvSpPr/>
          <p:nvPr/>
        </p:nvSpPr>
        <p:spPr bwMode="auto">
          <a:xfrm>
            <a:off x="4972050" y="3390900"/>
            <a:ext cx="76200" cy="76200"/>
          </a:xfrm>
          <a:prstGeom prst="ellipse">
            <a:avLst/>
          </a:prstGeom>
          <a:solidFill>
            <a:srgbClr val="BE8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E82B44E-E2AA-4715-92EA-F99C14598D95}"/>
              </a:ext>
            </a:extLst>
          </p:cNvPr>
          <p:cNvSpPr/>
          <p:nvPr/>
        </p:nvSpPr>
        <p:spPr bwMode="auto">
          <a:xfrm>
            <a:off x="4895850" y="3889085"/>
            <a:ext cx="76200" cy="76200"/>
          </a:xfrm>
          <a:prstGeom prst="ellipse">
            <a:avLst/>
          </a:prstGeom>
          <a:solidFill>
            <a:srgbClr val="BE8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66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8333 -0.06574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32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8685 0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8906 0.08287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  <p:bldP spid="60" grpId="0" animBg="1"/>
      <p:bldP spid="60" grpId="1" animBg="1"/>
      <p:bldP spid="60" grpId="2" animBg="1"/>
      <p:bldP spid="65" grpId="0" animBg="1"/>
      <p:bldP spid="65" grpId="1" animBg="1"/>
      <p:bldP spid="6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C9477A3-3EB3-4B32-8224-551BEEFAB4FC}"/>
              </a:ext>
            </a:extLst>
          </p:cNvPr>
          <p:cNvGrpSpPr/>
          <p:nvPr/>
        </p:nvGrpSpPr>
        <p:grpSpPr>
          <a:xfrm>
            <a:off x="5453724" y="3086777"/>
            <a:ext cx="1020398" cy="1209677"/>
            <a:chOff x="6774193" y="3022537"/>
            <a:chExt cx="1020398" cy="120967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1E6464D-6FA9-4714-BDAB-270665ACA258}"/>
                </a:ext>
              </a:extLst>
            </p:cNvPr>
            <p:cNvSpPr/>
            <p:nvPr/>
          </p:nvSpPr>
          <p:spPr bwMode="auto">
            <a:xfrm>
              <a:off x="6802768" y="3041587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E23B970-8C73-44F5-9654-E3709EDD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74193" y="3022537"/>
              <a:ext cx="934751" cy="120967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578FCA-593C-4265-A148-56D61179CEB8}"/>
              </a:ext>
            </a:extLst>
          </p:cNvPr>
          <p:cNvGrpSpPr/>
          <p:nvPr/>
        </p:nvGrpSpPr>
        <p:grpSpPr>
          <a:xfrm>
            <a:off x="4279659" y="731557"/>
            <a:ext cx="991823" cy="991823"/>
            <a:chOff x="6155068" y="1744736"/>
            <a:chExt cx="991823" cy="99182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52660B9-3724-4139-8848-D4FA6E90D8CB}"/>
                </a:ext>
              </a:extLst>
            </p:cNvPr>
            <p:cNvSpPr/>
            <p:nvPr/>
          </p:nvSpPr>
          <p:spPr bwMode="auto">
            <a:xfrm>
              <a:off x="6155068" y="1744736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" name="Picture 10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0E9F893C-E917-4690-8B69-971D6AE3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117" y="2107726"/>
              <a:ext cx="709868" cy="35138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9A3207-9456-4E62-A755-4ACC87F8DF19}"/>
              </a:ext>
            </a:extLst>
          </p:cNvPr>
          <p:cNvGrpSpPr/>
          <p:nvPr/>
        </p:nvGrpSpPr>
        <p:grpSpPr>
          <a:xfrm>
            <a:off x="5470286" y="731557"/>
            <a:ext cx="991823" cy="991823"/>
            <a:chOff x="6155068" y="2935363"/>
            <a:chExt cx="991823" cy="99182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528690D-8D27-4D42-BE5A-2182762108A2}"/>
                </a:ext>
              </a:extLst>
            </p:cNvPr>
            <p:cNvSpPr/>
            <p:nvPr/>
          </p:nvSpPr>
          <p:spPr bwMode="auto">
            <a:xfrm>
              <a:off x="6155068" y="2935363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9B16F3-5843-4D68-BCAF-C6F1CEAD9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575" y="3128124"/>
              <a:ext cx="750835" cy="645042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850CC1-9B8F-459C-ABA6-5A2F8F58A352}"/>
              </a:ext>
            </a:extLst>
          </p:cNvPr>
          <p:cNvGrpSpPr/>
          <p:nvPr/>
        </p:nvGrpSpPr>
        <p:grpSpPr>
          <a:xfrm>
            <a:off x="6656364" y="724545"/>
            <a:ext cx="991823" cy="991823"/>
            <a:chOff x="6162080" y="4121441"/>
            <a:chExt cx="991823" cy="99182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DB5297-1061-4583-994C-7912A1A745E7}"/>
                </a:ext>
              </a:extLst>
            </p:cNvPr>
            <p:cNvSpPr/>
            <p:nvPr/>
          </p:nvSpPr>
          <p:spPr bwMode="auto">
            <a:xfrm>
              <a:off x="6162080" y="4121441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8AEC14-1804-4706-A37B-54460F3D0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077" y="4321436"/>
              <a:ext cx="791828" cy="791828"/>
            </a:xfrm>
            <a:prstGeom prst="rect">
              <a:avLst/>
            </a:prstGeom>
          </p:spPr>
        </p:pic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34A917-A041-432E-B1E8-FBD828F7E414}"/>
              </a:ext>
            </a:extLst>
          </p:cNvPr>
          <p:cNvCxnSpPr/>
          <p:nvPr/>
        </p:nvCxnSpPr>
        <p:spPr>
          <a:xfrm rot="16200000" flipV="1">
            <a:off x="4689235" y="2163447"/>
            <a:ext cx="1085850" cy="47625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040C81-E2D6-4220-9933-4B2BE8458A09}"/>
              </a:ext>
            </a:extLst>
          </p:cNvPr>
          <p:cNvCxnSpPr/>
          <p:nvPr/>
        </p:nvCxnSpPr>
        <p:spPr>
          <a:xfrm rot="16200000">
            <a:off x="5434288" y="2338662"/>
            <a:ext cx="105927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18DA0F0-CD31-4D00-A40F-2AEEC28AAD29}"/>
              </a:ext>
            </a:extLst>
          </p:cNvPr>
          <p:cNvCxnSpPr/>
          <p:nvPr/>
        </p:nvCxnSpPr>
        <p:spPr>
          <a:xfrm rot="16200000">
            <a:off x="6203491" y="2117266"/>
            <a:ext cx="1085850" cy="56861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D17CECB1-FD06-41DB-87CF-E567EED32F7E}"/>
              </a:ext>
            </a:extLst>
          </p:cNvPr>
          <p:cNvSpPr/>
          <p:nvPr/>
        </p:nvSpPr>
        <p:spPr bwMode="auto">
          <a:xfrm rot="16200000">
            <a:off x="5433847" y="2906398"/>
            <a:ext cx="76200" cy="76200"/>
          </a:xfrm>
          <a:prstGeom prst="ellipse">
            <a:avLst/>
          </a:prstGeom>
          <a:solidFill>
            <a:srgbClr val="BE8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BCFCF96-B57F-41F6-B209-61473D732A42}"/>
              </a:ext>
            </a:extLst>
          </p:cNvPr>
          <p:cNvSpPr/>
          <p:nvPr/>
        </p:nvSpPr>
        <p:spPr bwMode="auto">
          <a:xfrm rot="16200000">
            <a:off x="5925823" y="2830198"/>
            <a:ext cx="76200" cy="76200"/>
          </a:xfrm>
          <a:prstGeom prst="ellipse">
            <a:avLst/>
          </a:prstGeom>
          <a:solidFill>
            <a:srgbClr val="BE8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E82B44E-E2AA-4715-92EA-F99C14598D95}"/>
              </a:ext>
            </a:extLst>
          </p:cNvPr>
          <p:cNvSpPr/>
          <p:nvPr/>
        </p:nvSpPr>
        <p:spPr bwMode="auto">
          <a:xfrm rot="16200000">
            <a:off x="6424008" y="2906398"/>
            <a:ext cx="76200" cy="76200"/>
          </a:xfrm>
          <a:prstGeom prst="ellipse">
            <a:avLst/>
          </a:prstGeom>
          <a:solidFill>
            <a:srgbClr val="BE8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BF5166-8D76-49D6-BF2E-2B00390D62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-14620" r="1175" b="-17032"/>
          <a:stretch/>
        </p:blipFill>
        <p:spPr>
          <a:xfrm>
            <a:off x="5482299" y="5282056"/>
            <a:ext cx="1052069" cy="1052069"/>
          </a:xfrm>
          <a:prstGeom prst="ellipse">
            <a:avLst/>
          </a:prstGeom>
          <a:solidFill>
            <a:srgbClr val="F2C811"/>
          </a:solidFill>
          <a:ln w="63500">
            <a:solidFill>
              <a:srgbClr val="F8F8F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007AE1-9482-49F0-B32F-3BBABF71B413}"/>
              </a:ext>
            </a:extLst>
          </p:cNvPr>
          <p:cNvCxnSpPr>
            <a:cxnSpLocks/>
          </p:cNvCxnSpPr>
          <p:nvPr/>
        </p:nvCxnSpPr>
        <p:spPr>
          <a:xfrm flipV="1">
            <a:off x="5993772" y="4296454"/>
            <a:ext cx="0" cy="78679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D6F2790-95CF-4A57-8CE7-0D928472A5B4}"/>
              </a:ext>
            </a:extLst>
          </p:cNvPr>
          <p:cNvSpPr/>
          <p:nvPr/>
        </p:nvSpPr>
        <p:spPr bwMode="auto">
          <a:xfrm rot="16200000">
            <a:off x="5955672" y="4306656"/>
            <a:ext cx="76200" cy="76200"/>
          </a:xfrm>
          <a:prstGeom prst="ellipse">
            <a:avLst/>
          </a:prstGeom>
          <a:solidFill>
            <a:srgbClr val="BE8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9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500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4661 -0.15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-78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2.70833E-6 -0.15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03776 -0.149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74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109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  <p:bldP spid="60" grpId="0" animBg="1"/>
      <p:bldP spid="60" grpId="1" animBg="1"/>
      <p:bldP spid="60" grpId="2" animBg="1"/>
      <p:bldP spid="65" grpId="0" animBg="1"/>
      <p:bldP spid="65" grpId="1" animBg="1"/>
      <p:bldP spid="65" grpId="2" animBg="1"/>
      <p:bldP spid="26" grpId="0" animBg="1"/>
      <p:bldP spid="26" grpId="1" animBg="1"/>
      <p:bldP spid="2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433F5-6348-428D-AF6C-1B0D5D9B622F}"/>
              </a:ext>
            </a:extLst>
          </p:cNvPr>
          <p:cNvSpPr txBox="1"/>
          <p:nvPr/>
        </p:nvSpPr>
        <p:spPr>
          <a:xfrm>
            <a:off x="0" y="3095897"/>
            <a:ext cx="12191999" cy="904863"/>
          </a:xfrm>
          <a:prstGeom prst="rect">
            <a:avLst/>
          </a:prstGeom>
          <a:noFill/>
          <a:effectLst>
            <a:outerShdw blurRad="63500" sx="132000" sy="132000" algn="ctr" rotWithShape="0">
              <a:prstClr val="black">
                <a:alpha val="40000"/>
              </a:prstClr>
            </a:outerShdw>
            <a:reflection blurRad="6350" stA="20000" endPos="71000" dir="5400000" sy="-100000" algn="bl" rotWithShape="0"/>
          </a:effectLst>
        </p:spPr>
        <p:txBody>
          <a:bodyPr wrap="square" lIns="182880" tIns="146304" rIns="182880" bIns="146304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ADVANCED SCHEDULING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FF9E10-569C-4EEE-8933-0123469120F1}"/>
              </a:ext>
            </a:extLst>
          </p:cNvPr>
          <p:cNvCxnSpPr/>
          <p:nvPr/>
        </p:nvCxnSpPr>
        <p:spPr>
          <a:xfrm>
            <a:off x="0" y="3857885"/>
            <a:ext cx="12191999" cy="0"/>
          </a:xfrm>
          <a:prstGeom prst="line">
            <a:avLst/>
          </a:prstGeom>
          <a:ln>
            <a:solidFill>
              <a:srgbClr val="3F3F3F"/>
            </a:solidFill>
            <a:headEnd type="none"/>
            <a:tailEnd type="none"/>
          </a:ln>
          <a:effectLst>
            <a:reflection stA="45000" endPos="6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F1B6414-9D82-49E0-BAB6-89B9FF890270}"/>
              </a:ext>
            </a:extLst>
          </p:cNvPr>
          <p:cNvGrpSpPr/>
          <p:nvPr/>
        </p:nvGrpSpPr>
        <p:grpSpPr>
          <a:xfrm>
            <a:off x="5343516" y="1448055"/>
            <a:ext cx="1504968" cy="1504968"/>
            <a:chOff x="5796839" y="4730872"/>
            <a:chExt cx="1295400" cy="1295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309F46A-6436-47DA-BADC-6CC8FCC24923}"/>
                </a:ext>
              </a:extLst>
            </p:cNvPr>
            <p:cNvSpPr/>
            <p:nvPr/>
          </p:nvSpPr>
          <p:spPr bwMode="auto">
            <a:xfrm>
              <a:off x="5796839" y="4730872"/>
              <a:ext cx="1295400" cy="1295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" name="Picture 2" descr="http://biztalkfp1.azurewebsites.net/scheduler.png">
              <a:extLst>
                <a:ext uri="{FF2B5EF4-FFF2-40B4-BE49-F238E27FC236}">
                  <a16:creationId xmlns:a16="http://schemas.microsoft.com/office/drawing/2014/main" id="{8C6A5D4A-8C88-4C90-8DDB-F8E525D01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546" y="4868862"/>
              <a:ext cx="1002582" cy="1002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96173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24AA54-672A-4346-ABBB-E20814FF2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29" y="1962422"/>
            <a:ext cx="2278003" cy="2284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A458B-8B63-47D3-9654-8F59D6D62AE0}"/>
              </a:ext>
            </a:extLst>
          </p:cNvPr>
          <p:cNvSpPr txBox="1"/>
          <p:nvPr/>
        </p:nvSpPr>
        <p:spPr>
          <a:xfrm>
            <a:off x="6809208" y="2790537"/>
            <a:ext cx="17214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691484-9D2E-4FBE-8C24-14821F62110A}"/>
              </a:ext>
            </a:extLst>
          </p:cNvPr>
          <p:cNvSpPr txBox="1"/>
          <p:nvPr/>
        </p:nvSpPr>
        <p:spPr>
          <a:xfrm>
            <a:off x="6809208" y="2790537"/>
            <a:ext cx="139288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WEEKLY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2D0E60-2200-4C0E-AE1F-44CC4A3FA861}"/>
              </a:ext>
            </a:extLst>
          </p:cNvPr>
          <p:cNvSpPr txBox="1"/>
          <p:nvPr/>
        </p:nvSpPr>
        <p:spPr>
          <a:xfrm>
            <a:off x="6809208" y="2790537"/>
            <a:ext cx="1111394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DAILY</a:t>
            </a:r>
          </a:p>
        </p:txBody>
      </p:sp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F52339E-CC48-4F7F-874A-3D83C6D94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24" y="1962422"/>
            <a:ext cx="2282754" cy="2288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C49D8-C847-444F-AB82-4719757FC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78" y="1948990"/>
            <a:ext cx="2291400" cy="22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0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433F5-6348-428D-AF6C-1B0D5D9B622F}"/>
              </a:ext>
            </a:extLst>
          </p:cNvPr>
          <p:cNvSpPr txBox="1"/>
          <p:nvPr/>
        </p:nvSpPr>
        <p:spPr>
          <a:xfrm>
            <a:off x="0" y="3095897"/>
            <a:ext cx="12191999" cy="904863"/>
          </a:xfrm>
          <a:prstGeom prst="rect">
            <a:avLst/>
          </a:prstGeom>
          <a:noFill/>
          <a:effectLst>
            <a:outerShdw blurRad="63500" sx="132000" sy="132000" algn="ctr" rotWithShape="0">
              <a:prstClr val="black">
                <a:alpha val="40000"/>
              </a:prstClr>
            </a:outerShdw>
            <a:reflection blurRad="6350" stA="20000" endPos="71000" dir="5400000" sy="-100000" algn="bl" rotWithShape="0"/>
          </a:effectLst>
        </p:spPr>
        <p:txBody>
          <a:bodyPr wrap="square" lIns="182880" tIns="146304" rIns="182880" bIns="146304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ALWAYS ENCRYPTED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FF9E10-569C-4EEE-8933-0123469120F1}"/>
              </a:ext>
            </a:extLst>
          </p:cNvPr>
          <p:cNvCxnSpPr/>
          <p:nvPr/>
        </p:nvCxnSpPr>
        <p:spPr>
          <a:xfrm>
            <a:off x="0" y="3857885"/>
            <a:ext cx="12191999" cy="0"/>
          </a:xfrm>
          <a:prstGeom prst="line">
            <a:avLst/>
          </a:prstGeom>
          <a:ln>
            <a:solidFill>
              <a:srgbClr val="3F3F3F"/>
            </a:solidFill>
            <a:headEnd type="none"/>
            <a:tailEnd type="none"/>
          </a:ln>
          <a:effectLst>
            <a:reflection stA="45000" endPos="6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89BBEE3-58D1-4F3C-81B1-C71F9638010D}"/>
              </a:ext>
            </a:extLst>
          </p:cNvPr>
          <p:cNvGrpSpPr/>
          <p:nvPr/>
        </p:nvGrpSpPr>
        <p:grpSpPr>
          <a:xfrm>
            <a:off x="5247981" y="1160264"/>
            <a:ext cx="1696038" cy="1696038"/>
            <a:chOff x="7666037" y="4753348"/>
            <a:chExt cx="1219200" cy="12192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510158-9EF2-4FA7-81A1-6E03D79987AE}"/>
                </a:ext>
              </a:extLst>
            </p:cNvPr>
            <p:cNvSpPr/>
            <p:nvPr/>
          </p:nvSpPr>
          <p:spPr bwMode="auto">
            <a:xfrm>
              <a:off x="7666037" y="4753348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" name="Picture 2" descr="http://biztalkfp1.azurewebsites.net/alwaysencrypted.png">
              <a:extLst>
                <a:ext uri="{FF2B5EF4-FFF2-40B4-BE49-F238E27FC236}">
                  <a16:creationId xmlns:a16="http://schemas.microsoft.com/office/drawing/2014/main" id="{D2D31418-FA9A-4934-8538-2F1E131AF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917" y="4826228"/>
              <a:ext cx="1061294" cy="1061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23211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263587-1642-45DF-B546-05C165BE66AC}"/>
              </a:ext>
            </a:extLst>
          </p:cNvPr>
          <p:cNvSpPr/>
          <p:nvPr/>
        </p:nvSpPr>
        <p:spPr bwMode="auto">
          <a:xfrm>
            <a:off x="3463994" y="4419600"/>
            <a:ext cx="4975156" cy="14192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570B97-BD9A-4211-AB03-32F6862CA214}"/>
              </a:ext>
            </a:extLst>
          </p:cNvPr>
          <p:cNvCxnSpPr/>
          <p:nvPr/>
        </p:nvCxnSpPr>
        <p:spPr>
          <a:xfrm>
            <a:off x="3463994" y="1670451"/>
            <a:ext cx="48482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A33F85-BB2F-41B5-AAC2-C957EF851CF6}"/>
              </a:ext>
            </a:extLst>
          </p:cNvPr>
          <p:cNvCxnSpPr>
            <a:cxnSpLocks/>
          </p:cNvCxnSpPr>
          <p:nvPr/>
        </p:nvCxnSpPr>
        <p:spPr>
          <a:xfrm flipH="1">
            <a:off x="5930969" y="1365651"/>
            <a:ext cx="4762" cy="896938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D614AA-33E9-4835-A040-AAC6240DF25D}"/>
              </a:ext>
            </a:extLst>
          </p:cNvPr>
          <p:cNvSpPr txBox="1"/>
          <p:nvPr/>
        </p:nvSpPr>
        <p:spPr>
          <a:xfrm>
            <a:off x="5236930" y="813662"/>
            <a:ext cx="140916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BIZTALK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F3620C-C225-41AC-B0FE-B853D0FA329A}"/>
              </a:ext>
            </a:extLst>
          </p:cNvPr>
          <p:cNvCxnSpPr/>
          <p:nvPr/>
        </p:nvCxnSpPr>
        <p:spPr>
          <a:xfrm>
            <a:off x="3505199" y="3746901"/>
            <a:ext cx="48482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1A47CC-0499-4FEE-A7EF-082CDCA4CF78}"/>
              </a:ext>
            </a:extLst>
          </p:cNvPr>
          <p:cNvCxnSpPr>
            <a:cxnSpLocks/>
          </p:cNvCxnSpPr>
          <p:nvPr/>
        </p:nvCxnSpPr>
        <p:spPr>
          <a:xfrm flipH="1">
            <a:off x="5924549" y="3451626"/>
            <a:ext cx="4762" cy="896938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DD9166-3F84-43CD-ACFF-F8E2B14F570F}"/>
              </a:ext>
            </a:extLst>
          </p:cNvPr>
          <p:cNvSpPr txBox="1"/>
          <p:nvPr/>
        </p:nvSpPr>
        <p:spPr>
          <a:xfrm>
            <a:off x="6466269" y="2363541"/>
            <a:ext cx="1361848" cy="7048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ENCRYPT AND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DECRYPT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4B684-C839-4B2D-B757-A126C29C75E7}"/>
              </a:ext>
            </a:extLst>
          </p:cNvPr>
          <p:cNvSpPr txBox="1"/>
          <p:nvPr/>
        </p:nvSpPr>
        <p:spPr>
          <a:xfrm>
            <a:off x="5469785" y="2149967"/>
            <a:ext cx="922368" cy="141269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10010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01101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10100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01110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E58AE-AC64-43D9-8BD1-29671295C22B}"/>
              </a:ext>
            </a:extLst>
          </p:cNvPr>
          <p:cNvSpPr txBox="1"/>
          <p:nvPr/>
        </p:nvSpPr>
        <p:spPr>
          <a:xfrm>
            <a:off x="3445680" y="4348564"/>
            <a:ext cx="4876848" cy="4616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PatientId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	SSN		ADDRESS	          STATE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BB51E5-A740-4B66-B266-3D999D449059}"/>
              </a:ext>
            </a:extLst>
          </p:cNvPr>
          <p:cNvCxnSpPr/>
          <p:nvPr/>
        </p:nvCxnSpPr>
        <p:spPr>
          <a:xfrm>
            <a:off x="3505199" y="4751698"/>
            <a:ext cx="484822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6764B05-C326-4BD0-B352-3080343B86E0}"/>
              </a:ext>
            </a:extLst>
          </p:cNvPr>
          <p:cNvSpPr txBox="1"/>
          <p:nvPr/>
        </p:nvSpPr>
        <p:spPr>
          <a:xfrm>
            <a:off x="3463994" y="4651784"/>
            <a:ext cx="4717510" cy="1434239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234432	321-2313-44		Microsoft…	          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432765	432-9870-56		Microsoft…	          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843978	143-7654-23		Microsoft…	          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684324	982-5634-78		Microsoft…	          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023BC-125D-4269-B427-1AEC9EB884F5}"/>
              </a:ext>
            </a:extLst>
          </p:cNvPr>
          <p:cNvSpPr txBox="1"/>
          <p:nvPr/>
        </p:nvSpPr>
        <p:spPr>
          <a:xfrm>
            <a:off x="3463258" y="4651783"/>
            <a:ext cx="4717510" cy="119109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234432	0x01700000016C006F0	Microsoft…	          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432765	0x01700000016C006F0 	Microsoft…	          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843978	0x01700000016C006F0 	Microsoft…	          WA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684324	0x01700000016C006F0 	Microsoft…	          WA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35FDF2-2763-42C9-AF7E-F4F3CE52EEC5}"/>
              </a:ext>
            </a:extLst>
          </p:cNvPr>
          <p:cNvSpPr txBox="1"/>
          <p:nvPr/>
        </p:nvSpPr>
        <p:spPr>
          <a:xfrm>
            <a:off x="6466269" y="2363541"/>
            <a:ext cx="997966" cy="4616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ENCRYPT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7528AE-E871-435F-B192-20B56DCAD44C}"/>
              </a:ext>
            </a:extLst>
          </p:cNvPr>
          <p:cNvSpPr txBox="1"/>
          <p:nvPr/>
        </p:nvSpPr>
        <p:spPr>
          <a:xfrm>
            <a:off x="6466269" y="2363541"/>
            <a:ext cx="989951" cy="4616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DECRYPT</a:t>
            </a:r>
          </a:p>
        </p:txBody>
      </p:sp>
    </p:spTree>
    <p:extLst>
      <p:ext uri="{BB962C8B-B14F-4D97-AF65-F5344CB8AC3E}">
        <p14:creationId xmlns:p14="http://schemas.microsoft.com/office/powerpoint/2010/main" val="1093863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0" grpId="1"/>
      <p:bldP spid="36" grpId="0"/>
      <p:bldP spid="36" grpId="1"/>
      <p:bldP spid="37" grpId="0"/>
      <p:bldP spid="37" grpId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5502"/>
            <a:ext cx="3810000" cy="5665804"/>
          </a:xfrm>
        </p:spPr>
      </p:pic>
      <p:sp>
        <p:nvSpPr>
          <p:cNvPr id="9" name="TextBox 8"/>
          <p:cNvSpPr txBox="1"/>
          <p:nvPr/>
        </p:nvSpPr>
        <p:spPr>
          <a:xfrm>
            <a:off x="0" y="6089375"/>
            <a:ext cx="1219199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How BizTalk Server 2016 almost got a </a:t>
            </a:r>
            <a:r>
              <a:rPr lang="en-US" sz="2400" b="1" dirty="0">
                <a:solidFill>
                  <a:schemeClr val="accent5"/>
                </a:solidFill>
                <a:latin typeface="+mj-lt"/>
              </a:rPr>
              <a:t>pink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theme</a:t>
            </a:r>
          </a:p>
        </p:txBody>
      </p:sp>
    </p:spTree>
    <p:extLst>
      <p:ext uri="{BB962C8B-B14F-4D97-AF65-F5344CB8AC3E}">
        <p14:creationId xmlns:p14="http://schemas.microsoft.com/office/powerpoint/2010/main" val="29916411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27677BE4-B0E8-4BEA-93FC-E42B04D058CA}"/>
              </a:ext>
            </a:extLst>
          </p:cNvPr>
          <p:cNvSpPr txBox="1"/>
          <p:nvPr/>
        </p:nvSpPr>
        <p:spPr>
          <a:xfrm>
            <a:off x="33866" y="4880923"/>
            <a:ext cx="1219199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BizTalk Connector in Logic Apps is now general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available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69308" y="2619994"/>
            <a:ext cx="5453385" cy="1618012"/>
            <a:chOff x="3275286" y="2567590"/>
            <a:chExt cx="5453385" cy="16180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286" y="2764001"/>
              <a:ext cx="1370114" cy="1141762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0BEB3111-2031-4B4D-B77B-CBEE83EC6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056" y="2567590"/>
              <a:ext cx="1941615" cy="161801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4981903" y="3376596"/>
              <a:ext cx="1722383" cy="0"/>
            </a:xfrm>
            <a:prstGeom prst="straightConnector1">
              <a:avLst/>
            </a:prstGeom>
            <a:ln w="73025">
              <a:solidFill>
                <a:schemeClr val="bg1">
                  <a:lumMod val="8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25846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0334"/>
            <a:ext cx="121920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Migrate your applications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4313" y="2146852"/>
            <a:ext cx="1115833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1913" y="1722783"/>
            <a:ext cx="1339662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FEATURES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4313" y="2372139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Windows Services</a:t>
            </a: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236765" y="2372139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App Pools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94782" y="2372138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Project Folders + Config file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326296" y="2372138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File Shares w/Permissions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4313" y="2898637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Web Sites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236765" y="2898637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Website IIS Cert mapping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294782" y="2898636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Web Apps +Virtual Directories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326296" y="2898636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Website Bindings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84313" y="3425134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Local Computer Certs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236765" y="3425134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Host Instances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294782" y="3425133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Hosts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326296" y="3425133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Service Account Certs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4313" y="3951630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Host Settings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236765" y="3951630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Role Links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294782" y="3951629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BizTalk Applications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26296" y="3951629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Adapter Handlers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4313" y="4478126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Policies + Vocabularies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9236765" y="4478126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Assemblies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4782" y="4478125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Port Bindings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326296" y="4478125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Orchestrations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84313" y="5004621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Parties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236765" y="5004621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BAM Views + Permissions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94782" y="5004620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BAM Activities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326296" y="5004620"/>
            <a:ext cx="2305878" cy="3975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Agreements</a:t>
            </a:r>
            <a:endParaRPr lang="en-US" sz="12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49461" y="5930349"/>
            <a:ext cx="7493077" cy="7386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Get it now: </a:t>
            </a:r>
            <a:r>
              <a:rPr lang="en-US" sz="3200" dirty="0">
                <a:solidFill>
                  <a:schemeClr val="bg1"/>
                </a:solidFill>
              </a:rPr>
              <a:t>https://aka.ms/btsmigration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47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1258894"/>
            <a:ext cx="12192000" cy="4340212"/>
            <a:chOff x="0" y="1659471"/>
            <a:chExt cx="12192000" cy="4340212"/>
          </a:xfrm>
        </p:grpSpPr>
        <p:sp>
          <p:nvSpPr>
            <p:cNvPr id="4" name="TextBox 3"/>
            <p:cNvSpPr txBox="1"/>
            <p:nvPr/>
          </p:nvSpPr>
          <p:spPr>
            <a:xfrm>
              <a:off x="0" y="1659471"/>
              <a:ext cx="12192000" cy="6278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Take advantage of the cloud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282792" y="2349066"/>
              <a:ext cx="7626417" cy="2840284"/>
              <a:chOff x="1509325" y="2971800"/>
              <a:chExt cx="7626417" cy="284028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06034" y="2971800"/>
                <a:ext cx="1193800" cy="1193800"/>
                <a:chOff x="4262967" y="3242733"/>
                <a:chExt cx="1600200" cy="1600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Oval 5"/>
                <p:cNvSpPr/>
                <p:nvPr/>
              </p:nvSpPr>
              <p:spPr bwMode="auto">
                <a:xfrm>
                  <a:off x="4262967" y="3242733"/>
                  <a:ext cx="1600200" cy="16002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8010" y="3471952"/>
                  <a:ext cx="1370114" cy="1141762"/>
                </a:xfrm>
                <a:prstGeom prst="rect">
                  <a:avLst/>
                </a:prstGeom>
              </p:spPr>
            </p:pic>
          </p:grpSp>
          <p:sp>
            <p:nvSpPr>
              <p:cNvPr id="8" name="Oval 7"/>
              <p:cNvSpPr/>
              <p:nvPr/>
            </p:nvSpPr>
            <p:spPr bwMode="auto">
              <a:xfrm>
                <a:off x="3170768" y="2971800"/>
                <a:ext cx="1193800" cy="1193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7523" y="3178555"/>
                <a:ext cx="780290" cy="780290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 bwMode="auto">
              <a:xfrm>
                <a:off x="4635502" y="2971800"/>
                <a:ext cx="1193800" cy="1193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447" y="3142805"/>
                <a:ext cx="1091910" cy="903185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 bwMode="auto">
              <a:xfrm>
                <a:off x="6146802" y="3031066"/>
                <a:ext cx="1193800" cy="1193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432" y="3178555"/>
                <a:ext cx="692034" cy="828862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/>
              </p:cNvPr>
              <p:cNvGrpSpPr/>
              <p:nvPr/>
            </p:nvGrpSpPr>
            <p:grpSpPr>
              <a:xfrm>
                <a:off x="7404781" y="3031066"/>
                <a:ext cx="1730961" cy="1193800"/>
                <a:chOff x="4808109" y="1189702"/>
                <a:chExt cx="2320225" cy="16002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Oval 18">
                  <a:extLst/>
                </p:cNvPr>
                <p:cNvSpPr/>
                <p:nvPr/>
              </p:nvSpPr>
              <p:spPr bwMode="auto">
                <a:xfrm>
                  <a:off x="5166612" y="1189702"/>
                  <a:ext cx="1600200" cy="1600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20" name="Picture 2" descr="Bilderesultat for application insights logo">
                  <a:extLst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8109" y="1458673"/>
                  <a:ext cx="2320225" cy="121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1" name="Picture 20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" t="-14620" r="1175" b="-17032"/>
              <a:stretch/>
            </p:blipFill>
            <p:spPr>
              <a:xfrm>
                <a:off x="7733564" y="4467441"/>
                <a:ext cx="1071143" cy="1071143"/>
              </a:xfrm>
              <a:prstGeom prst="ellipse">
                <a:avLst/>
              </a:prstGeom>
              <a:solidFill>
                <a:srgbClr val="F2C811"/>
              </a:solidFill>
              <a:ln w="63500">
                <a:solidFill>
                  <a:srgbClr val="F8F8F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2" name="Group 21">
                <a:extLst/>
              </p:cNvPr>
              <p:cNvGrpSpPr/>
              <p:nvPr/>
            </p:nvGrpSpPr>
            <p:grpSpPr>
              <a:xfrm>
                <a:off x="1509325" y="4224866"/>
                <a:ext cx="1587218" cy="1587218"/>
                <a:chOff x="4891363" y="4640262"/>
                <a:chExt cx="1862695" cy="186269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Oval 22">
                  <a:extLst/>
                </p:cNvPr>
                <p:cNvSpPr/>
                <p:nvPr/>
              </p:nvSpPr>
              <p:spPr bwMode="auto">
                <a:xfrm>
                  <a:off x="5151437" y="4839441"/>
                  <a:ext cx="1342548" cy="13425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pic>
              <p:nvPicPr>
                <p:cNvPr id="24" name="Picture 2" descr="Bilderesultat for vsts logo">
                  <a:extLst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1363" y="4640262"/>
                  <a:ext cx="1862695" cy="1862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Oval 25"/>
              <p:cNvSpPr/>
              <p:nvPr/>
            </p:nvSpPr>
            <p:spPr bwMode="auto">
              <a:xfrm>
                <a:off x="3170768" y="4372355"/>
                <a:ext cx="1193800" cy="1193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5" name="Picture 24">
                <a:extLst/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616" y="4458762"/>
                <a:ext cx="1098103" cy="1119426"/>
              </a:xfrm>
              <a:prstGeom prst="rect">
                <a:avLst/>
              </a:prstGeom>
            </p:spPr>
          </p:pic>
          <p:sp>
            <p:nvSpPr>
              <p:cNvPr id="27" name="Oval 26"/>
              <p:cNvSpPr/>
              <p:nvPr/>
            </p:nvSpPr>
            <p:spPr bwMode="auto">
              <a:xfrm>
                <a:off x="4632406" y="4372355"/>
                <a:ext cx="1193800" cy="1193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0268" y="4577548"/>
                <a:ext cx="778076" cy="778076"/>
              </a:xfrm>
              <a:prstGeom prst="rect">
                <a:avLst/>
              </a:prstGeom>
            </p:spPr>
          </p:pic>
          <p:sp>
            <p:nvSpPr>
              <p:cNvPr id="31" name="Oval 30"/>
              <p:cNvSpPr/>
              <p:nvPr/>
            </p:nvSpPr>
            <p:spPr bwMode="auto">
              <a:xfrm>
                <a:off x="6182985" y="4372355"/>
                <a:ext cx="1193800" cy="1193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1533" y="4633863"/>
                <a:ext cx="878499" cy="669467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31532" y="5371819"/>
              <a:ext cx="12160468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Through BizTalk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118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433F5-6348-428D-AF6C-1B0D5D9B622F}"/>
              </a:ext>
            </a:extLst>
          </p:cNvPr>
          <p:cNvSpPr txBox="1"/>
          <p:nvPr/>
        </p:nvSpPr>
        <p:spPr>
          <a:xfrm>
            <a:off x="0" y="3095897"/>
            <a:ext cx="12191999" cy="904863"/>
          </a:xfrm>
          <a:prstGeom prst="rect">
            <a:avLst/>
          </a:prstGeom>
          <a:noFill/>
          <a:effectLst>
            <a:outerShdw blurRad="63500" sx="132000" sy="132000" algn="ctr" rotWithShape="0">
              <a:prstClr val="black">
                <a:alpha val="40000"/>
              </a:prstClr>
            </a:outerShdw>
            <a:reflection blurRad="6350" stA="20000" endPos="71000" dir="5400000" sy="-100000" algn="bl" rotWithShape="0"/>
          </a:effectLst>
        </p:spPr>
        <p:txBody>
          <a:bodyPr wrap="square" lIns="182880" tIns="146304" rIns="182880" bIns="146304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AUTOMATIC DEPLOYMENT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FF9E10-569C-4EEE-8933-0123469120F1}"/>
              </a:ext>
            </a:extLst>
          </p:cNvPr>
          <p:cNvCxnSpPr/>
          <p:nvPr/>
        </p:nvCxnSpPr>
        <p:spPr>
          <a:xfrm>
            <a:off x="0" y="3857885"/>
            <a:ext cx="12191999" cy="0"/>
          </a:xfrm>
          <a:prstGeom prst="line">
            <a:avLst/>
          </a:prstGeom>
          <a:ln>
            <a:solidFill>
              <a:srgbClr val="3F3F3F"/>
            </a:solidFill>
            <a:headEnd type="none"/>
            <a:tailEnd type="none"/>
          </a:ln>
          <a:effectLst>
            <a:reflection stA="45000" endPos="6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B8668AB-1E30-4A6F-95B8-7AD865FE38B7}"/>
              </a:ext>
            </a:extLst>
          </p:cNvPr>
          <p:cNvGrpSpPr/>
          <p:nvPr/>
        </p:nvGrpSpPr>
        <p:grpSpPr>
          <a:xfrm>
            <a:off x="5164653" y="1401762"/>
            <a:ext cx="1862695" cy="1862695"/>
            <a:chOff x="4891363" y="4640262"/>
            <a:chExt cx="1862695" cy="18626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866111-79F5-4B33-B48C-667B1C314AD0}"/>
                </a:ext>
              </a:extLst>
            </p:cNvPr>
            <p:cNvSpPr/>
            <p:nvPr/>
          </p:nvSpPr>
          <p:spPr bwMode="auto">
            <a:xfrm>
              <a:off x="5151437" y="4839441"/>
              <a:ext cx="1342548" cy="13425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9" name="Picture 2" descr="Bilderesultat for vsts logo">
              <a:extLst>
                <a:ext uri="{FF2B5EF4-FFF2-40B4-BE49-F238E27FC236}">
                  <a16:creationId xmlns:a16="http://schemas.microsoft.com/office/drawing/2014/main" id="{B00E6C49-FD45-4C29-B6B9-56960C9BC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363" y="4640262"/>
              <a:ext cx="1862695" cy="1862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11695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F8EF31C-9A08-4CFE-A97F-C9A192A4A272}"/>
              </a:ext>
            </a:extLst>
          </p:cNvPr>
          <p:cNvGrpSpPr/>
          <p:nvPr/>
        </p:nvGrpSpPr>
        <p:grpSpPr>
          <a:xfrm>
            <a:off x="591799" y="2851807"/>
            <a:ext cx="1376087" cy="1376087"/>
            <a:chOff x="4891363" y="4640262"/>
            <a:chExt cx="1862695" cy="186269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526502-23B0-4213-B047-76DC912DA223}"/>
                </a:ext>
              </a:extLst>
            </p:cNvPr>
            <p:cNvSpPr/>
            <p:nvPr/>
          </p:nvSpPr>
          <p:spPr bwMode="auto">
            <a:xfrm>
              <a:off x="5151437" y="4839441"/>
              <a:ext cx="1342548" cy="13425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0" name="Picture 2" descr="Bilderesultat for vsts logo">
              <a:extLst>
                <a:ext uri="{FF2B5EF4-FFF2-40B4-BE49-F238E27FC236}">
                  <a16:creationId xmlns:a16="http://schemas.microsoft.com/office/drawing/2014/main" id="{877F5755-6658-401E-BC48-807C54580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363" y="4640262"/>
              <a:ext cx="1862695" cy="1862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E845C81-93C8-4FC6-AE98-F76D1DE26F40}"/>
              </a:ext>
            </a:extLst>
          </p:cNvPr>
          <p:cNvGrpSpPr/>
          <p:nvPr/>
        </p:nvGrpSpPr>
        <p:grpSpPr>
          <a:xfrm>
            <a:off x="3406576" y="2965908"/>
            <a:ext cx="991823" cy="1209677"/>
            <a:chOff x="6802768" y="2996600"/>
            <a:chExt cx="991823" cy="120967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10FC347-65A4-4ED3-A520-5F6B384EF245}"/>
                </a:ext>
              </a:extLst>
            </p:cNvPr>
            <p:cNvSpPr/>
            <p:nvPr/>
          </p:nvSpPr>
          <p:spPr bwMode="auto">
            <a:xfrm>
              <a:off x="6802768" y="3041587"/>
              <a:ext cx="991823" cy="991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7749C90D-0E4A-4F55-BFD1-B0E869875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02768" y="2996600"/>
              <a:ext cx="934751" cy="1209677"/>
            </a:xfrm>
            <a:prstGeom prst="rect">
              <a:avLst/>
            </a:prstGeom>
          </p:spPr>
        </p:pic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8A720E9-3C63-4716-BE5E-8B86D5B60AB4}"/>
              </a:ext>
            </a:extLst>
          </p:cNvPr>
          <p:cNvSpPr/>
          <p:nvPr/>
        </p:nvSpPr>
        <p:spPr bwMode="auto">
          <a:xfrm>
            <a:off x="1216893" y="2357341"/>
            <a:ext cx="2543033" cy="527754"/>
          </a:xfrm>
          <a:custGeom>
            <a:avLst/>
            <a:gdLst>
              <a:gd name="connsiteX0" fmla="*/ 0 w 2543033"/>
              <a:gd name="connsiteY0" fmla="*/ 527754 h 527754"/>
              <a:gd name="connsiteX1" fmla="*/ 1219200 w 2543033"/>
              <a:gd name="connsiteY1" fmla="*/ 41 h 527754"/>
              <a:gd name="connsiteX2" fmla="*/ 2543033 w 2543033"/>
              <a:gd name="connsiteY2" fmla="*/ 495910 h 527754"/>
              <a:gd name="connsiteX3" fmla="*/ 2543033 w 2543033"/>
              <a:gd name="connsiteY3" fmla="*/ 495910 h 52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033" h="527754">
                <a:moveTo>
                  <a:pt x="0" y="527754"/>
                </a:moveTo>
                <a:cubicBezTo>
                  <a:pt x="397680" y="266551"/>
                  <a:pt x="795361" y="5348"/>
                  <a:pt x="1219200" y="41"/>
                </a:cubicBezTo>
                <a:cubicBezTo>
                  <a:pt x="1643039" y="-5266"/>
                  <a:pt x="2543033" y="495910"/>
                  <a:pt x="2543033" y="495910"/>
                </a:cubicBezTo>
                <a:lnTo>
                  <a:pt x="2543033" y="495910"/>
                </a:lnTo>
              </a:path>
            </a:pathLst>
          </a:cu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DE2B6BAB-0BAB-4D2C-84D7-9C5DDE7D82A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44516" y="1488069"/>
            <a:ext cx="12700" cy="2622644"/>
          </a:xfrm>
          <a:prstGeom prst="curvedConnector3">
            <a:avLst>
              <a:gd name="adj1" fmla="val 1800000"/>
            </a:avLst>
          </a:prstGeom>
          <a:ln w="41275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0BB0BA3E-A7F2-4C51-AB93-7EB7E5AAC5A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584815" y="2910222"/>
            <a:ext cx="12700" cy="2622644"/>
          </a:xfrm>
          <a:prstGeom prst="curvedConnector3">
            <a:avLst>
              <a:gd name="adj1" fmla="val 1800000"/>
            </a:avLst>
          </a:prstGeom>
          <a:ln w="41275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1059E79-6C1B-4C05-A1D0-AEE138056EE5}"/>
              </a:ext>
            </a:extLst>
          </p:cNvPr>
          <p:cNvGrpSpPr/>
          <p:nvPr/>
        </p:nvGrpSpPr>
        <p:grpSpPr>
          <a:xfrm>
            <a:off x="3371497" y="3010895"/>
            <a:ext cx="1004908" cy="1093285"/>
            <a:chOff x="7926719" y="2775562"/>
            <a:chExt cx="1004908" cy="109328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B768BA4-ECF9-4BF3-8D5D-7F571F3AB5CC}"/>
                </a:ext>
              </a:extLst>
            </p:cNvPr>
            <p:cNvGrpSpPr/>
            <p:nvPr/>
          </p:nvGrpSpPr>
          <p:grpSpPr>
            <a:xfrm>
              <a:off x="7926719" y="2784960"/>
              <a:ext cx="436232" cy="532050"/>
              <a:chOff x="6802768" y="2996600"/>
              <a:chExt cx="991823" cy="1209677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93500C6-6937-4BC8-AA10-445C6A10F5F5}"/>
                  </a:ext>
                </a:extLst>
              </p:cNvPr>
              <p:cNvSpPr/>
              <p:nvPr/>
            </p:nvSpPr>
            <p:spPr bwMode="auto">
              <a:xfrm>
                <a:off x="6802768" y="3041587"/>
                <a:ext cx="991823" cy="9918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49D8F2D3-F4E7-40C0-A217-FA16C1155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02768" y="2996600"/>
                <a:ext cx="934751" cy="1209677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19E6429-4FCF-40E0-91D9-F4A2BF88F24C}"/>
                </a:ext>
              </a:extLst>
            </p:cNvPr>
            <p:cNvGrpSpPr/>
            <p:nvPr/>
          </p:nvGrpSpPr>
          <p:grpSpPr>
            <a:xfrm>
              <a:off x="7949300" y="3336797"/>
              <a:ext cx="436232" cy="532050"/>
              <a:chOff x="6802768" y="2996600"/>
              <a:chExt cx="991823" cy="1209677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C585A3A-5FCB-4812-9116-64740A09C652}"/>
                  </a:ext>
                </a:extLst>
              </p:cNvPr>
              <p:cNvSpPr/>
              <p:nvPr/>
            </p:nvSpPr>
            <p:spPr bwMode="auto">
              <a:xfrm>
                <a:off x="6802768" y="3041587"/>
                <a:ext cx="991823" cy="9918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97" name="Graphic 96">
                <a:extLst>
                  <a:ext uri="{FF2B5EF4-FFF2-40B4-BE49-F238E27FC236}">
                    <a16:creationId xmlns:a16="http://schemas.microsoft.com/office/drawing/2014/main" id="{960D2432-0A0C-47B1-AEF4-0F5841F48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02768" y="2996600"/>
                <a:ext cx="934751" cy="1209677"/>
              </a:xfrm>
              <a:prstGeom prst="rect">
                <a:avLst/>
              </a:prstGeom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27217ED-8020-405F-BB21-AE02C7DF808D}"/>
                </a:ext>
              </a:extLst>
            </p:cNvPr>
            <p:cNvGrpSpPr/>
            <p:nvPr/>
          </p:nvGrpSpPr>
          <p:grpSpPr>
            <a:xfrm>
              <a:off x="8486941" y="2775562"/>
              <a:ext cx="436232" cy="532050"/>
              <a:chOff x="6802768" y="2996600"/>
              <a:chExt cx="991823" cy="1209677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9707533-810F-4C36-89C4-2A789C312CC8}"/>
                  </a:ext>
                </a:extLst>
              </p:cNvPr>
              <p:cNvSpPr/>
              <p:nvPr/>
            </p:nvSpPr>
            <p:spPr bwMode="auto">
              <a:xfrm>
                <a:off x="6802768" y="3041587"/>
                <a:ext cx="991823" cy="9918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00" name="Graphic 99">
                <a:extLst>
                  <a:ext uri="{FF2B5EF4-FFF2-40B4-BE49-F238E27FC236}">
                    <a16:creationId xmlns:a16="http://schemas.microsoft.com/office/drawing/2014/main" id="{122395C0-8EA5-4BD6-AE0A-74FEE149A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02768" y="2996600"/>
                <a:ext cx="934751" cy="1209677"/>
              </a:xfrm>
              <a:prstGeom prst="rect">
                <a:avLst/>
              </a:prstGeom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757C9B8-8221-496B-8176-2838A08A8B38}"/>
                </a:ext>
              </a:extLst>
            </p:cNvPr>
            <p:cNvGrpSpPr/>
            <p:nvPr/>
          </p:nvGrpSpPr>
          <p:grpSpPr>
            <a:xfrm>
              <a:off x="8495395" y="3327399"/>
              <a:ext cx="436232" cy="532050"/>
              <a:chOff x="6802768" y="2996600"/>
              <a:chExt cx="991823" cy="1209677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FBBF04D-8EBF-4279-8E2F-CF2021E32CBC}"/>
                  </a:ext>
                </a:extLst>
              </p:cNvPr>
              <p:cNvSpPr/>
              <p:nvPr/>
            </p:nvSpPr>
            <p:spPr bwMode="auto">
              <a:xfrm>
                <a:off x="6802768" y="3041587"/>
                <a:ext cx="991823" cy="9918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03" name="Graphic 102">
                <a:extLst>
                  <a:ext uri="{FF2B5EF4-FFF2-40B4-BE49-F238E27FC236}">
                    <a16:creationId xmlns:a16="http://schemas.microsoft.com/office/drawing/2014/main" id="{D12A453C-D584-4480-BB14-63FEDC754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02768" y="2996600"/>
                <a:ext cx="934751" cy="1209677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5562600" y="2043409"/>
            <a:ext cx="5340244" cy="252069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Automatically deploy your applications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Deploy using tokens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Deploy to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multiple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environments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Deploy from any repository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*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56" y="6410185"/>
            <a:ext cx="3995325" cy="44781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*All repositories supported by Visual Studio Team Services</a:t>
            </a:r>
          </a:p>
        </p:txBody>
      </p:sp>
    </p:spTree>
    <p:extLst>
      <p:ext uri="{BB962C8B-B14F-4D97-AF65-F5344CB8AC3E}">
        <p14:creationId xmlns:p14="http://schemas.microsoft.com/office/powerpoint/2010/main" val="3719716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433F5-6348-428D-AF6C-1B0D5D9B622F}"/>
              </a:ext>
            </a:extLst>
          </p:cNvPr>
          <p:cNvSpPr txBox="1"/>
          <p:nvPr/>
        </p:nvSpPr>
        <p:spPr>
          <a:xfrm>
            <a:off x="0" y="3095897"/>
            <a:ext cx="12191999" cy="904863"/>
          </a:xfrm>
          <a:prstGeom prst="rect">
            <a:avLst/>
          </a:prstGeom>
          <a:noFill/>
          <a:effectLst>
            <a:outerShdw blurRad="63500" sx="132000" sy="132000" algn="ctr" rotWithShape="0">
              <a:prstClr val="black">
                <a:alpha val="40000"/>
              </a:prstClr>
            </a:outerShdw>
            <a:reflection blurRad="6350" stA="20000" endPos="71000" dir="5400000" sy="-100000" algn="bl" rotWithShape="0"/>
          </a:effectLst>
        </p:spPr>
        <p:txBody>
          <a:bodyPr wrap="square" lIns="182880" tIns="146304" rIns="182880" bIns="146304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MANAGEMENT API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FF9E10-569C-4EEE-8933-0123469120F1}"/>
              </a:ext>
            </a:extLst>
          </p:cNvPr>
          <p:cNvCxnSpPr/>
          <p:nvPr/>
        </p:nvCxnSpPr>
        <p:spPr>
          <a:xfrm>
            <a:off x="0" y="3857885"/>
            <a:ext cx="12191999" cy="0"/>
          </a:xfrm>
          <a:prstGeom prst="line">
            <a:avLst/>
          </a:prstGeom>
          <a:ln>
            <a:solidFill>
              <a:srgbClr val="3F3F3F"/>
            </a:solidFill>
            <a:headEnd type="none"/>
            <a:tailEnd type="none"/>
          </a:ln>
          <a:effectLst>
            <a:reflection stA="45000" endPos="6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Bilderesultat for swagger logo">
            <a:extLst>
              <a:ext uri="{FF2B5EF4-FFF2-40B4-BE49-F238E27FC236}">
                <a16:creationId xmlns:a16="http://schemas.microsoft.com/office/drawing/2014/main" id="{05F93172-2BD4-4E5E-A253-C9B6D991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33" y="1593488"/>
            <a:ext cx="1359535" cy="13595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965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156A30-D7FD-45EF-AE6F-ECDAB6B400A4}"/>
              </a:ext>
            </a:extLst>
          </p:cNvPr>
          <p:cNvGrpSpPr/>
          <p:nvPr/>
        </p:nvGrpSpPr>
        <p:grpSpPr>
          <a:xfrm>
            <a:off x="2112345" y="1428750"/>
            <a:ext cx="7967310" cy="3636559"/>
            <a:chOff x="1933576" y="1428750"/>
            <a:chExt cx="7967310" cy="3636559"/>
          </a:xfrm>
        </p:grpSpPr>
        <p:pic>
          <p:nvPicPr>
            <p:cNvPr id="7170" name="Picture 2" descr="C:\Users\tonordah\AppData\Local\Temp\SNAGHTML67821566.PNG">
              <a:extLst>
                <a:ext uri="{FF2B5EF4-FFF2-40B4-BE49-F238E27FC236}">
                  <a16:creationId xmlns:a16="http://schemas.microsoft.com/office/drawing/2014/main" id="{0ED8FDB9-F576-408E-B195-7C6DDCD5E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576" y="1428750"/>
              <a:ext cx="3848100" cy="3636559"/>
            </a:xfrm>
            <a:prstGeom prst="rect">
              <a:avLst/>
            </a:prstGeom>
            <a:noFill/>
            <a:effectLst>
              <a:reflection blurRad="558800" stA="5000" endPos="12000" dist="50800" dir="5400000" sy="-100000" algn="bl" rotWithShape="0"/>
            </a:effectLst>
            <a:scene3d>
              <a:camera prst="isometricLeftDown">
                <a:rot lat="2100000" lon="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C047D9-6DD1-45FE-851D-3699E33AD18A}"/>
                </a:ext>
              </a:extLst>
            </p:cNvPr>
            <p:cNvSpPr txBox="1"/>
            <p:nvPr/>
          </p:nvSpPr>
          <p:spPr>
            <a:xfrm>
              <a:off x="1933576" y="1825657"/>
              <a:ext cx="2932818" cy="461665"/>
            </a:xfrm>
            <a:prstGeom prst="rect">
              <a:avLst/>
            </a:prstGeom>
            <a:noFill/>
            <a:scene3d>
              <a:camera prst="isometricLeftDown">
                <a:rot lat="2100000" lon="600000" rev="0"/>
              </a:camera>
              <a:lightRig rig="threePt" dir="t"/>
            </a:scene3d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Management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C9EDED-67E3-47AD-99D7-BCBEE7C56BAA}"/>
                </a:ext>
              </a:extLst>
            </p:cNvPr>
            <p:cNvSpPr/>
            <p:nvPr/>
          </p:nvSpPr>
          <p:spPr bwMode="auto">
            <a:xfrm>
              <a:off x="2068936" y="2236532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1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4415E6-CD87-45E9-AEED-FC7ECAE22BCB}"/>
                </a:ext>
              </a:extLst>
            </p:cNvPr>
            <p:cNvSpPr/>
            <p:nvPr/>
          </p:nvSpPr>
          <p:spPr bwMode="auto">
            <a:xfrm>
              <a:off x="3229238" y="2360357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2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B65B2E4-D8D7-4A8E-A851-1370FBC3585B}"/>
                </a:ext>
              </a:extLst>
            </p:cNvPr>
            <p:cNvSpPr/>
            <p:nvPr/>
          </p:nvSpPr>
          <p:spPr bwMode="auto">
            <a:xfrm>
              <a:off x="4389541" y="2484182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7F02D4F-8AB9-488E-941C-2741E7232E7C}"/>
                </a:ext>
              </a:extLst>
            </p:cNvPr>
            <p:cNvSpPr/>
            <p:nvPr/>
          </p:nvSpPr>
          <p:spPr bwMode="auto">
            <a:xfrm>
              <a:off x="2068936" y="3852095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7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B9BA95-CFD9-4FDF-BD87-5F86BFC8F21B}"/>
                </a:ext>
              </a:extLst>
            </p:cNvPr>
            <p:cNvSpPr/>
            <p:nvPr/>
          </p:nvSpPr>
          <p:spPr bwMode="auto">
            <a:xfrm>
              <a:off x="3229238" y="3975920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8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83056A-9A94-4498-B5DA-1161AF5A8934}"/>
                </a:ext>
              </a:extLst>
            </p:cNvPr>
            <p:cNvSpPr/>
            <p:nvPr/>
          </p:nvSpPr>
          <p:spPr bwMode="auto">
            <a:xfrm>
              <a:off x="4389541" y="4099745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9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8851A8-6873-44BA-A7BE-BE92FD06576B}"/>
                </a:ext>
              </a:extLst>
            </p:cNvPr>
            <p:cNvSpPr/>
            <p:nvPr/>
          </p:nvSpPr>
          <p:spPr bwMode="auto">
            <a:xfrm>
              <a:off x="2068936" y="3044313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</a:t>
              </a:r>
              <a:r>
                <a:rPr lang="en-US" sz="900" b="1" dirty="0">
                  <a:solidFill>
                    <a:srgbClr val="FFFFFF">
                      <a:lumMod val="95000"/>
                    </a:srgbClr>
                  </a:solidFill>
                  <a:latin typeface="Segoe UI"/>
                </a:rPr>
                <a:t>4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EC851A0-05C5-47F1-BE78-3302CE6523E9}"/>
                </a:ext>
              </a:extLst>
            </p:cNvPr>
            <p:cNvSpPr/>
            <p:nvPr/>
          </p:nvSpPr>
          <p:spPr bwMode="auto">
            <a:xfrm>
              <a:off x="3229238" y="3168138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5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362502-8E7F-4045-BC50-4817DCA07014}"/>
                </a:ext>
              </a:extLst>
            </p:cNvPr>
            <p:cNvSpPr/>
            <p:nvPr/>
          </p:nvSpPr>
          <p:spPr bwMode="auto">
            <a:xfrm>
              <a:off x="4389541" y="3291963"/>
              <a:ext cx="1120487" cy="7294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>
                <a:rot lat="2100000" lon="600000" rev="0"/>
              </a:camera>
              <a:lightRig rig="threePt" dir="t"/>
            </a:scene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Partner 6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AcountName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AccountId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C6E859FE-5A21-424F-B6C3-376EBF9330D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959643" y="1325096"/>
              <a:ext cx="12700" cy="2622644"/>
            </a:xfrm>
            <a:prstGeom prst="curvedConnector3">
              <a:avLst>
                <a:gd name="adj1" fmla="val 1800000"/>
              </a:avLst>
            </a:prstGeom>
            <a:ln w="41275">
              <a:solidFill>
                <a:schemeClr val="bg1">
                  <a:lumMod val="6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54563B1E-9D8A-4EAE-9D56-7A77E31C5446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7899942" y="2747249"/>
              <a:ext cx="12700" cy="2622644"/>
            </a:xfrm>
            <a:prstGeom prst="curvedConnector3">
              <a:avLst>
                <a:gd name="adj1" fmla="val 1800000"/>
              </a:avLst>
            </a:prstGeom>
            <a:ln w="41275">
              <a:solidFill>
                <a:schemeClr val="bg1">
                  <a:lumMod val="6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 descr="Bilderesultat for swagger logo">
              <a:extLst>
                <a:ext uri="{FF2B5EF4-FFF2-40B4-BE49-F238E27FC236}">
                  <a16:creationId xmlns:a16="http://schemas.microsoft.com/office/drawing/2014/main" id="{7CFAC138-68D2-4C48-8F4F-199767C57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630" y="2840049"/>
              <a:ext cx="961256" cy="9612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3EF51E-3C2A-40DA-9BF2-141BED4AB860}"/>
                </a:ext>
              </a:extLst>
            </p:cNvPr>
            <p:cNvSpPr txBox="1"/>
            <p:nvPr/>
          </p:nvSpPr>
          <p:spPr>
            <a:xfrm>
              <a:off x="7236209" y="1922600"/>
              <a:ext cx="1459567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UPDATE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6B482F-B26D-4D05-8474-7211D55507B2}"/>
                </a:ext>
              </a:extLst>
            </p:cNvPr>
            <p:cNvSpPr txBox="1"/>
            <p:nvPr/>
          </p:nvSpPr>
          <p:spPr>
            <a:xfrm>
              <a:off x="7236209" y="4315836"/>
              <a:ext cx="1589218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REQUEST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7677BE4-B0E8-4BEA-93FC-E42B04D058CA}"/>
              </a:ext>
            </a:extLst>
          </p:cNvPr>
          <p:cNvSpPr txBox="1"/>
          <p:nvPr/>
        </p:nvSpPr>
        <p:spPr>
          <a:xfrm>
            <a:off x="0" y="5922323"/>
            <a:ext cx="12191999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UPDATE PARTNERS REMOTLEY</a:t>
            </a:r>
          </a:p>
        </p:txBody>
      </p:sp>
    </p:spTree>
    <p:extLst>
      <p:ext uri="{BB962C8B-B14F-4D97-AF65-F5344CB8AC3E}">
        <p14:creationId xmlns:p14="http://schemas.microsoft.com/office/powerpoint/2010/main" val="36387253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 Integrate 2017.potx [Read-Only]" id="{82BB857D-570A-4B0F-930A-D3490B14131E}" vid="{F28DFE19-F9FD-461D-A9ED-13988B13A8CE}"/>
    </a:ext>
  </a:extLst>
</a:theme>
</file>

<file path=ppt/theme/theme2.xml><?xml version="1.0" encoding="utf-8"?>
<a:theme xmlns:a="http://schemas.openxmlformats.org/drawingml/2006/main" name="6-50001_WPC 2016 Breakout Template">
  <a:themeElements>
    <a:clrScheme name="WPC 2016 colors">
      <a:dk1>
        <a:srgbClr val="505050"/>
      </a:dk1>
      <a:lt1>
        <a:srgbClr val="FFFFFF"/>
      </a:lt1>
      <a:dk2>
        <a:srgbClr val="5C2D91"/>
      </a:dk2>
      <a:lt2>
        <a:srgbClr val="EAEAEA"/>
      </a:lt2>
      <a:accent1>
        <a:srgbClr val="5C2D91"/>
      </a:accent1>
      <a:accent2>
        <a:srgbClr val="0078D7"/>
      </a:accent2>
      <a:accent3>
        <a:srgbClr val="002050"/>
      </a:accent3>
      <a:accent4>
        <a:srgbClr val="32145A"/>
      </a:accent4>
      <a:accent5>
        <a:srgbClr val="B4009E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PC_2016_Session_16x9_Template" id="{750A99CB-C201-4AC0-83E3-D27190A82074}" vid="{ACAB9C74-80B6-439E-ADE9-F57FD616B8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510</Words>
  <Application>Microsoft Office PowerPoint</Application>
  <PresentationFormat>Widescreen</PresentationFormat>
  <Paragraphs>144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Consolas</vt:lpstr>
      <vt:lpstr>Courier New</vt:lpstr>
      <vt:lpstr>Lato</vt:lpstr>
      <vt:lpstr>Montserrat</vt:lpstr>
      <vt:lpstr>Segoe UI</vt:lpstr>
      <vt:lpstr>Segoe UI Light</vt:lpstr>
      <vt:lpstr>Segoe UI Semilight</vt:lpstr>
      <vt:lpstr>Wingdings</vt:lpstr>
      <vt:lpstr>5-50111_Build 2017_LIGHT GRAY TEMPLATE</vt:lpstr>
      <vt:lpstr>6-50001_WPC 2016 Breakout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Innovating BizTalk Server to bring more capabilities to the Enterprise customer</dc:title>
  <dc:creator>Tord Glad Nordahl</dc:creator>
  <cp:lastModifiedBy>Tord Glad Nordahl</cp:lastModifiedBy>
  <cp:revision>9</cp:revision>
  <dcterms:created xsi:type="dcterms:W3CDTF">2017-06-24T22:58:06Z</dcterms:created>
  <dcterms:modified xsi:type="dcterms:W3CDTF">2017-06-28T04:50:42Z</dcterms:modified>
</cp:coreProperties>
</file>