
<file path=[Content_Types].xml><?xml version="1.0" encoding="utf-8"?>
<Types xmlns="http://schemas.openxmlformats.org/package/2006/content-types">
  <Default Extension="png" ContentType="image/png"/>
  <Default Extension="svg" ContentType="image/svg+xml"/>
  <Default Extension="jpeg" ContentType="image/jpeg"/>
  <Default Extension="png&amp;ehk=uTz1fNni"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 id="2147483692" r:id="rId6"/>
    <p:sldMasterId id="2147483707" r:id="rId7"/>
  </p:sldMasterIdLst>
  <p:notesMasterIdLst>
    <p:notesMasterId r:id="rId39"/>
  </p:notesMasterIdLst>
  <p:sldIdLst>
    <p:sldId id="288" r:id="rId8"/>
    <p:sldId id="311" r:id="rId9"/>
    <p:sldId id="312" r:id="rId10"/>
    <p:sldId id="313" r:id="rId11"/>
    <p:sldId id="314" r:id="rId12"/>
    <p:sldId id="281" r:id="rId13"/>
    <p:sldId id="290" r:id="rId14"/>
    <p:sldId id="291" r:id="rId15"/>
    <p:sldId id="295" r:id="rId16"/>
    <p:sldId id="296" r:id="rId17"/>
    <p:sldId id="292" r:id="rId18"/>
    <p:sldId id="293" r:id="rId19"/>
    <p:sldId id="265" r:id="rId20"/>
    <p:sldId id="310" r:id="rId21"/>
    <p:sldId id="315" r:id="rId22"/>
    <p:sldId id="304" r:id="rId23"/>
    <p:sldId id="267" r:id="rId24"/>
    <p:sldId id="269" r:id="rId25"/>
    <p:sldId id="270" r:id="rId26"/>
    <p:sldId id="307" r:id="rId27"/>
    <p:sldId id="305" r:id="rId28"/>
    <p:sldId id="277" r:id="rId29"/>
    <p:sldId id="278" r:id="rId30"/>
    <p:sldId id="279" r:id="rId31"/>
    <p:sldId id="309" r:id="rId32"/>
    <p:sldId id="289" r:id="rId33"/>
    <p:sldId id="282" r:id="rId34"/>
    <p:sldId id="287" r:id="rId35"/>
    <p:sldId id="299" r:id="rId36"/>
    <p:sldId id="301" r:id="rId37"/>
    <p:sldId id="30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2D3"/>
    <a:srgbClr val="00B6FF"/>
    <a:srgbClr val="1969A1"/>
    <a:srgbClr val="4EC1B2"/>
    <a:srgbClr val="C4DDDA"/>
    <a:srgbClr val="F4BC90"/>
    <a:srgbClr val="FACDAC"/>
    <a:srgbClr val="E5F6F4"/>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2599" autoAdjust="0"/>
  </p:normalViewPr>
  <p:slideViewPr>
    <p:cSldViewPr>
      <p:cViewPr varScale="1">
        <p:scale>
          <a:sx n="106" d="100"/>
          <a:sy n="106" d="100"/>
        </p:scale>
        <p:origin x="984"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B0EA8A-F434-4F23-AE54-B17955E96275}" type="datetimeFigureOut">
              <a:rPr lang="nl-BE" smtClean="0"/>
              <a:t>4/07/2017</a:t>
            </a:fld>
            <a:endParaRPr lang="nl-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5F4DCA-8655-4374-AE8A-80D3594867AF}" type="slidenum">
              <a:rPr lang="nl-BE" smtClean="0"/>
              <a:t>‹#›</a:t>
            </a:fld>
            <a:endParaRPr lang="nl-BE"/>
          </a:p>
        </p:txBody>
      </p:sp>
    </p:spTree>
    <p:extLst>
      <p:ext uri="{BB962C8B-B14F-4D97-AF65-F5344CB8AC3E}">
        <p14:creationId xmlns:p14="http://schemas.microsoft.com/office/powerpoint/2010/main" val="4160358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p:txBody>
      </p:sp>
      <p:sp>
        <p:nvSpPr>
          <p:cNvPr id="4" name="Tijdelijke aanduiding voor dia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F314ACF-EB9B-4C03-BBAD-DE41FA4AC30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79194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0464" rtl="0" eaLnBrk="1" fontAlgn="auto" latinLnBrk="0" hangingPunct="1">
              <a:lnSpc>
                <a:spcPct val="100000"/>
              </a:lnSpc>
              <a:spcBef>
                <a:spcPts val="0"/>
              </a:spcBef>
              <a:spcAft>
                <a:spcPts val="0"/>
              </a:spcAft>
              <a:buClrTx/>
              <a:buSzTx/>
              <a:buFontTx/>
              <a:buNone/>
              <a:tabLst/>
              <a:defRPr/>
            </a:pPr>
            <a:fld id="{45482D94-7A46-41C6-A35D-B992A50F21FB}"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50464"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136241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B4822-08FA-4ACE-A0FE-23159A244C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509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Font typeface="+mj-lt"/>
              <a:buNone/>
            </a:pPr>
            <a:endParaRPr lang="en-US" sz="2400" dirty="0">
              <a:latin typeface="Segoe UI Light"/>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76E80A3-13A3-45C6-81DF-91217FB48F68}"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290352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2F314ACF-EB9B-4C03-BBAD-DE41FA4AC30C}" type="slidenum">
              <a:rPr lang="en-US" smtClean="0"/>
              <a:t>31</a:t>
            </a:fld>
            <a:endParaRPr lang="en-US"/>
          </a:p>
        </p:txBody>
      </p:sp>
    </p:spTree>
    <p:extLst>
      <p:ext uri="{BB962C8B-B14F-4D97-AF65-F5344CB8AC3E}">
        <p14:creationId xmlns:p14="http://schemas.microsoft.com/office/powerpoint/2010/main" val="49787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F314ACF-EB9B-4C03-BBAD-DE41FA4AC30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47752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err="1"/>
              <a:t>Things</a:t>
            </a:r>
            <a:r>
              <a:rPr lang="nl-BE" dirty="0"/>
              <a:t> </a:t>
            </a:r>
            <a:r>
              <a:rPr lang="nl-BE" dirty="0" err="1"/>
              <a:t>to</a:t>
            </a:r>
            <a:r>
              <a:rPr lang="nl-BE" dirty="0"/>
              <a:t> </a:t>
            </a:r>
            <a:r>
              <a:rPr lang="nl-BE" dirty="0" err="1"/>
              <a:t>add</a:t>
            </a:r>
            <a:endParaRPr lang="nl-BE" dirty="0"/>
          </a:p>
          <a:p>
            <a:r>
              <a:rPr lang="nl-BE" dirty="0" err="1"/>
              <a:t>Diff</a:t>
            </a:r>
            <a:r>
              <a:rPr lang="nl-BE" dirty="0"/>
              <a:t> </a:t>
            </a:r>
            <a:r>
              <a:rPr lang="nl-BE" dirty="0" err="1"/>
              <a:t>poc</a:t>
            </a:r>
            <a:r>
              <a:rPr lang="nl-BE" dirty="0"/>
              <a:t>/real </a:t>
            </a:r>
            <a:r>
              <a:rPr lang="nl-BE" dirty="0" err="1"/>
              <a:t>world</a:t>
            </a:r>
            <a:endParaRPr lang="nl-BE" dirty="0"/>
          </a:p>
          <a:p>
            <a:r>
              <a:rPr lang="nl-BE" dirty="0"/>
              <a:t>Federated </a:t>
            </a:r>
            <a:r>
              <a:rPr lang="nl-BE" dirty="0" err="1"/>
              <a:t>integration</a:t>
            </a:r>
            <a:r>
              <a:rPr lang="nl-BE" dirty="0"/>
              <a:t>/</a:t>
            </a:r>
            <a:r>
              <a:rPr lang="nl-BE" dirty="0" err="1"/>
              <a:t>esb</a:t>
            </a:r>
            <a:endParaRPr lang="nl-BE" dirty="0"/>
          </a:p>
          <a:p>
            <a:r>
              <a:rPr lang="nl-BE" dirty="0" err="1"/>
              <a:t>Edge</a:t>
            </a:r>
            <a:r>
              <a:rPr lang="nl-BE" dirty="0"/>
              <a:t> </a:t>
            </a:r>
            <a:r>
              <a:rPr lang="nl-BE" dirty="0" err="1"/>
              <a:t>capabilities</a:t>
            </a:r>
            <a:endParaRPr lang="nl-BE" dirty="0"/>
          </a:p>
          <a:p>
            <a:r>
              <a:rPr lang="nl-BE" dirty="0"/>
              <a:t>Rules</a:t>
            </a:r>
          </a:p>
        </p:txBody>
      </p:sp>
      <p:sp>
        <p:nvSpPr>
          <p:cNvPr id="4" name="Slide Number Placeholder 3"/>
          <p:cNvSpPr>
            <a:spLocks noGrp="1"/>
          </p:cNvSpPr>
          <p:nvPr>
            <p:ph type="sldNum" sz="quarter" idx="10"/>
          </p:nvPr>
        </p:nvSpPr>
        <p:spPr/>
        <p:txBody>
          <a:bodyPr/>
          <a:lstStyle/>
          <a:p>
            <a:fld id="{AD5F4DCA-8655-4374-AE8A-80D3594867AF}" type="slidenum">
              <a:rPr lang="nl-BE" smtClean="0"/>
              <a:t>6</a:t>
            </a:fld>
            <a:endParaRPr lang="nl-BE"/>
          </a:p>
        </p:txBody>
      </p:sp>
    </p:spTree>
    <p:extLst>
      <p:ext uri="{BB962C8B-B14F-4D97-AF65-F5344CB8AC3E}">
        <p14:creationId xmlns:p14="http://schemas.microsoft.com/office/powerpoint/2010/main" val="3534261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Font typeface="+mj-lt"/>
              <a:buNone/>
            </a:pPr>
            <a:endParaRPr lang="en-US" sz="2400" dirty="0">
              <a:latin typeface="Segoe UI Light"/>
            </a:endParaRPr>
          </a:p>
        </p:txBody>
      </p:sp>
      <p:sp>
        <p:nvSpPr>
          <p:cNvPr id="4" name="Slide Number Placeholder 3"/>
          <p:cNvSpPr>
            <a:spLocks noGrp="1"/>
          </p:cNvSpPr>
          <p:nvPr>
            <p:ph type="sldNum" sz="quarter" idx="10"/>
          </p:nvPr>
        </p:nvSpPr>
        <p:spPr/>
        <p:txBody>
          <a:bodyPr/>
          <a:lstStyle/>
          <a:p>
            <a:fld id="{A76E80A3-13A3-45C6-81DF-91217FB48F68}"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060871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Font typeface="+mj-lt"/>
              <a:buNone/>
            </a:pPr>
            <a:endParaRPr lang="en-US" sz="2400" dirty="0">
              <a:latin typeface="Segoe UI Light"/>
            </a:endParaRPr>
          </a:p>
        </p:txBody>
      </p:sp>
      <p:sp>
        <p:nvSpPr>
          <p:cNvPr id="4" name="Slide Number Placeholder 3"/>
          <p:cNvSpPr>
            <a:spLocks noGrp="1"/>
          </p:cNvSpPr>
          <p:nvPr>
            <p:ph type="sldNum" sz="quarter" idx="10"/>
          </p:nvPr>
        </p:nvSpPr>
        <p:spPr/>
        <p:txBody>
          <a:bodyPr/>
          <a:lstStyle/>
          <a:p>
            <a:fld id="{A76E80A3-13A3-45C6-81DF-91217FB48F6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636177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Font typeface="+mj-lt"/>
              <a:buNone/>
            </a:pPr>
            <a:endParaRPr lang="en-US" sz="2400" dirty="0">
              <a:latin typeface="Segoe UI Light"/>
            </a:endParaRPr>
          </a:p>
        </p:txBody>
      </p:sp>
      <p:sp>
        <p:nvSpPr>
          <p:cNvPr id="4" name="Slide Number Placeholder 3"/>
          <p:cNvSpPr>
            <a:spLocks noGrp="1"/>
          </p:cNvSpPr>
          <p:nvPr>
            <p:ph type="sldNum" sz="quarter" idx="10"/>
          </p:nvPr>
        </p:nvSpPr>
        <p:spPr/>
        <p:txBody>
          <a:bodyPr/>
          <a:lstStyle/>
          <a:p>
            <a:fld id="{A76E80A3-13A3-45C6-81DF-91217FB48F6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413983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2F314ACF-EB9B-4C03-BBAD-DE41FA4AC30C}" type="slidenum">
              <a:rPr lang="en-US" smtClean="0"/>
              <a:t>16</a:t>
            </a:fld>
            <a:endParaRPr lang="en-US"/>
          </a:p>
        </p:txBody>
      </p:sp>
    </p:spTree>
    <p:extLst>
      <p:ext uri="{BB962C8B-B14F-4D97-AF65-F5344CB8AC3E}">
        <p14:creationId xmlns:p14="http://schemas.microsoft.com/office/powerpoint/2010/main" val="3527799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B4822-08FA-4ACE-A0FE-23159A244C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4776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7/4/2017 4:19 PM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077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075" y="242332"/>
            <a:ext cx="11844000" cy="6432002"/>
          </a:xfrm>
          <a:prstGeom prst="rect">
            <a:avLst/>
          </a:prstGeom>
        </p:spPr>
      </p:pic>
    </p:spTree>
    <p:extLst>
      <p:ext uri="{BB962C8B-B14F-4D97-AF65-F5344CB8AC3E}">
        <p14:creationId xmlns:p14="http://schemas.microsoft.com/office/powerpoint/2010/main" val="3903732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1500" y="2466975"/>
            <a:ext cx="10972799" cy="1902365"/>
          </a:xfrm>
        </p:spPr>
        <p:txBody>
          <a:bodyPr>
            <a:noAutofit/>
          </a:bodyPr>
          <a:lstStyle>
            <a:lvl1pPr algn="ctr">
              <a:defRPr sz="7200" b="1" i="0">
                <a:solidFill>
                  <a:schemeClr val="bg1"/>
                </a:solidFill>
                <a:effectLst/>
                <a:latin typeface="Segoe UI Light" panose="020B0502040204020203" pitchFamily="34" charset="0"/>
                <a:cs typeface="Segoe UI Light" panose="020B0502040204020203" pitchFamily="34" charset="0"/>
              </a:defRPr>
            </a:lvl1pPr>
          </a:lstStyle>
          <a:p>
            <a:r>
              <a:rPr lang="en-US" dirty="0"/>
              <a:t>Click to edit Master title style</a:t>
            </a:r>
          </a:p>
        </p:txBody>
      </p:sp>
      <p:pic>
        <p:nvPicPr>
          <p:cNvPr id="5" name="Picture 14" descr="FOOTER_WHITE_BLUE_Codit_Black-Cyaan.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404280" y="6365075"/>
            <a:ext cx="764120" cy="298192"/>
          </a:xfrm>
          <a:prstGeom prst="rect">
            <a:avLst/>
          </a:prstGeom>
        </p:spPr>
      </p:pic>
    </p:spTree>
    <p:extLst>
      <p:ext uri="{BB962C8B-B14F-4D97-AF65-F5344CB8AC3E}">
        <p14:creationId xmlns:p14="http://schemas.microsoft.com/office/powerpoint/2010/main" val="3060692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pic>
        <p:nvPicPr>
          <p:cNvPr id="7"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938" y="6270175"/>
            <a:ext cx="962361" cy="487992"/>
          </a:xfrm>
          <a:prstGeom prst="rect">
            <a:avLst/>
          </a:prstGeom>
        </p:spPr>
      </p:pic>
      <p:sp>
        <p:nvSpPr>
          <p:cNvPr id="9" name="Title 1"/>
          <p:cNvSpPr txBox="1">
            <a:spLocks/>
          </p:cNvSpPr>
          <p:nvPr userDrawn="1"/>
        </p:nvSpPr>
        <p:spPr>
          <a:xfrm>
            <a:off x="3844030" y="1814300"/>
            <a:ext cx="7700269" cy="614361"/>
          </a:xfrm>
          <a:prstGeom prst="rect">
            <a:avLst/>
          </a:prstGeom>
        </p:spPr>
        <p:txBody>
          <a:bodyPr vert="horz" lIns="91440" tIns="45720" rIns="91440" bIns="45720" rtlCol="0" anchor="ctr">
            <a:noAutofit/>
          </a:bodyPr>
          <a:lstStyle>
            <a:lvl1pPr algn="l" defTabSz="609585" rtl="0" eaLnBrk="1" latinLnBrk="0" hangingPunct="1">
              <a:spcBef>
                <a:spcPct val="0"/>
              </a:spcBef>
              <a:buNone/>
              <a:defRPr lang="en-US" sz="4800" b="1" kern="1200" cap="none">
                <a:solidFill>
                  <a:srgbClr val="FFFFFF"/>
                </a:solidFill>
                <a:effectLst/>
                <a:latin typeface="Corbel"/>
                <a:ea typeface="+mj-ea"/>
                <a:cs typeface="Corbel"/>
              </a:defRPr>
            </a:lvl1pPr>
          </a:lstStyle>
          <a:p>
            <a:r>
              <a:rPr dirty="0">
                <a:latin typeface="Segoe UI Light" panose="020B0502040204020203" pitchFamily="34" charset="0"/>
                <a:cs typeface="Segoe UI Light" panose="020B0502040204020203" pitchFamily="34" charset="0"/>
              </a:rPr>
              <a:t>Agenda</a:t>
            </a:r>
          </a:p>
        </p:txBody>
      </p:sp>
      <p:sp>
        <p:nvSpPr>
          <p:cNvPr id="10" name="Content Placeholder 2"/>
          <p:cNvSpPr>
            <a:spLocks noGrp="1"/>
          </p:cNvSpPr>
          <p:nvPr>
            <p:ph idx="1"/>
          </p:nvPr>
        </p:nvSpPr>
        <p:spPr>
          <a:xfrm>
            <a:off x="3844030" y="2766348"/>
            <a:ext cx="7371838" cy="3359815"/>
          </a:xfrm>
        </p:spPr>
        <p:txBody>
          <a:bodyPr>
            <a:normAutofit/>
          </a:bodyPr>
          <a:lstStyle>
            <a:lvl1pPr marL="457200" indent="-457200" algn="l">
              <a:buClr>
                <a:schemeClr val="bg1"/>
              </a:buClr>
              <a:buSzPct val="100000"/>
              <a:buFont typeface="Arial" panose="020B0604020202020204" pitchFamily="34" charset="0"/>
              <a:buChar char="•"/>
              <a:defRPr sz="3200">
                <a:solidFill>
                  <a:schemeClr val="bg1"/>
                </a:solidFill>
                <a:latin typeface="Segoe UI Light" panose="020B0502040204020203" pitchFamily="34" charset="0"/>
                <a:cs typeface="Segoe UI Light" panose="020B0502040204020203" pitchFamily="34" charset="0"/>
              </a:defRPr>
            </a:lvl1pPr>
            <a:lvl2pPr marL="990575" indent="-380990" algn="l">
              <a:buClr>
                <a:schemeClr val="tx1"/>
              </a:buClr>
              <a:buSzPct val="50000"/>
              <a:buFont typeface="Lucida Grande"/>
              <a:buChar char="➔"/>
              <a:defRPr sz="2667">
                <a:solidFill>
                  <a:schemeClr val="bg1"/>
                </a:solidFill>
                <a:latin typeface="Segoe UI Light" panose="020B0502040204020203" pitchFamily="34" charset="0"/>
                <a:cs typeface="Segoe UI Light" panose="020B0502040204020203" pitchFamily="34" charset="0"/>
              </a:defRPr>
            </a:lvl2pPr>
            <a:lvl3pPr marL="1523962" indent="-304792" algn="l">
              <a:buClr>
                <a:schemeClr val="tx2"/>
              </a:buClr>
              <a:buSzPct val="50000"/>
              <a:buFont typeface="Arial"/>
              <a:buChar char="•"/>
              <a:defRPr sz="2400">
                <a:solidFill>
                  <a:schemeClr val="bg1"/>
                </a:solidFill>
                <a:latin typeface="Segoe UI Light" panose="020B0502040204020203" pitchFamily="34" charset="0"/>
                <a:cs typeface="Segoe UI Light" panose="020B0502040204020203" pitchFamily="34" charset="0"/>
              </a:defRPr>
            </a:lvl3pPr>
            <a:lvl4pPr marL="2133547" indent="-304792" algn="l">
              <a:buClr>
                <a:schemeClr val="tx1">
                  <a:lumMod val="75000"/>
                  <a:lumOff val="25000"/>
                </a:schemeClr>
              </a:buClr>
              <a:buSzPct val="50000"/>
              <a:buFont typeface="Arial"/>
              <a:buChar char="•"/>
              <a:defRPr sz="2133">
                <a:solidFill>
                  <a:schemeClr val="bg1"/>
                </a:solidFill>
                <a:latin typeface="Segoe UI Light" panose="020B0502040204020203" pitchFamily="34" charset="0"/>
                <a:cs typeface="Segoe UI Light" panose="020B0502040204020203" pitchFamily="34" charset="0"/>
              </a:defRPr>
            </a:lvl4pPr>
            <a:lvl5pPr marL="2743131" indent="-304792" algn="l">
              <a:buClr>
                <a:schemeClr val="tx2"/>
              </a:buClr>
              <a:buSzPct val="50000"/>
              <a:buFont typeface="Arial"/>
              <a:buChar char="•"/>
              <a:defRPr sz="2133">
                <a:solidFill>
                  <a:schemeClr val="bg1"/>
                </a:solidFill>
                <a:latin typeface="Segoe UI Light" panose="020B0502040204020203" pitchFamily="34" charset="0"/>
                <a:cs typeface="Segoe UI Light" panose="020B0502040204020203"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226021990"/>
      </p:ext>
    </p:extLst>
  </p:cSld>
  <p:clrMapOvr>
    <a:masterClrMapping/>
  </p:clrMapOvr>
  <p:extLst mod="1">
    <p:ext uri="{DCECCB84-F9BA-43D5-87BE-67443E8EF086}">
      <p15:sldGuideLst xmlns:p15="http://schemas.microsoft.com/office/powerpoint/2012/main">
        <p15:guide id="1" orient="horz" pos="1464">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134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ED O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4" y="274640"/>
            <a:ext cx="10245165" cy="614361"/>
          </a:xfrm>
        </p:spPr>
        <p:txBody>
          <a:bodyPr>
            <a:noAutofit/>
          </a:bodyPr>
          <a:lstStyle>
            <a:lvl1pPr algn="l">
              <a:defRPr sz="4800" b="1" cap="none">
                <a:solidFill>
                  <a:srgbClr val="0092D3"/>
                </a:solidFill>
                <a:latin typeface="Segoe UI Light" panose="020B0502040204020203" pitchFamily="34" charset="0"/>
                <a:cs typeface="Segoe UI Light" panose="020B0502040204020203" pitchFamily="34" charset="0"/>
              </a:defRPr>
            </a:lvl1pPr>
          </a:lstStyle>
          <a:p>
            <a:r>
              <a:rPr lang="nl-BE" dirty="0"/>
              <a:t>Add a big title here</a:t>
            </a:r>
            <a:endParaRPr lang="en-US" dirty="0"/>
          </a:p>
        </p:txBody>
      </p:sp>
      <p:sp>
        <p:nvSpPr>
          <p:cNvPr id="3" name="Content Placeholder 2"/>
          <p:cNvSpPr>
            <a:spLocks noGrp="1"/>
          </p:cNvSpPr>
          <p:nvPr>
            <p:ph idx="1"/>
          </p:nvPr>
        </p:nvSpPr>
        <p:spPr>
          <a:xfrm>
            <a:off x="423334" y="1600201"/>
            <a:ext cx="10245165" cy="4525963"/>
          </a:xfrm>
        </p:spPr>
        <p:txBody>
          <a:bodyPr>
            <a:normAutofit/>
          </a:bodyPr>
          <a:lstStyle>
            <a:lvl1pPr marL="457189" indent="-457189" algn="l">
              <a:buClr>
                <a:schemeClr val="tx2"/>
              </a:buClr>
              <a:buSzPct val="50000"/>
              <a:buFont typeface="Lucida Grande"/>
              <a:buChar char="➔"/>
              <a:defRPr sz="3200">
                <a:solidFill>
                  <a:srgbClr val="2B2C27"/>
                </a:solidFill>
                <a:latin typeface="Segoe UI Light" panose="020B0502040204020203" pitchFamily="34" charset="0"/>
                <a:cs typeface="Segoe UI Light" panose="020B0502040204020203" pitchFamily="34" charset="0"/>
              </a:defRPr>
            </a:lvl1pPr>
            <a:lvl2pPr marL="990575" indent="-380990" algn="l">
              <a:buClr>
                <a:schemeClr val="tx1"/>
              </a:buClr>
              <a:buSzPct val="50000"/>
              <a:buFont typeface="Lucida Grande"/>
              <a:buChar char="➔"/>
              <a:defRPr sz="2667">
                <a:solidFill>
                  <a:srgbClr val="2B2C27"/>
                </a:solidFill>
                <a:latin typeface="Segoe UI Light" panose="020B0502040204020203" pitchFamily="34" charset="0"/>
                <a:cs typeface="Segoe UI Light" panose="020B0502040204020203" pitchFamily="34" charset="0"/>
              </a:defRPr>
            </a:lvl2pPr>
            <a:lvl3pPr marL="1523962" indent="-304792" algn="l">
              <a:buClr>
                <a:schemeClr val="tx2"/>
              </a:buClr>
              <a:buSzPct val="50000"/>
              <a:buFont typeface="Arial"/>
              <a:buChar char="•"/>
              <a:defRPr sz="2400">
                <a:solidFill>
                  <a:srgbClr val="2B2C27"/>
                </a:solidFill>
                <a:latin typeface="Segoe UI Light" panose="020B0502040204020203" pitchFamily="34" charset="0"/>
                <a:cs typeface="Segoe UI Light" panose="020B0502040204020203" pitchFamily="34" charset="0"/>
              </a:defRPr>
            </a:lvl3pPr>
            <a:lvl4pPr marL="2133547" indent="-304792" algn="l">
              <a:buClr>
                <a:schemeClr val="tx1">
                  <a:lumMod val="75000"/>
                  <a:lumOff val="25000"/>
                </a:schemeClr>
              </a:buClr>
              <a:buSzPct val="50000"/>
              <a:buFont typeface="Arial"/>
              <a:buChar char="•"/>
              <a:defRPr sz="2133">
                <a:solidFill>
                  <a:srgbClr val="2B2C27"/>
                </a:solidFill>
                <a:latin typeface="Segoe UI Light" panose="020B0502040204020203" pitchFamily="34" charset="0"/>
                <a:cs typeface="Segoe UI Light" panose="020B0502040204020203" pitchFamily="34" charset="0"/>
              </a:defRPr>
            </a:lvl4pPr>
            <a:lvl5pPr marL="2743131" indent="-304792" algn="l">
              <a:buClr>
                <a:schemeClr val="tx2"/>
              </a:buClr>
              <a:buSzPct val="50000"/>
              <a:buFont typeface="Arial"/>
              <a:buChar char="•"/>
              <a:defRPr sz="2133">
                <a:solidFill>
                  <a:srgbClr val="2B2C27"/>
                </a:solidFill>
                <a:latin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68667" y="6393683"/>
            <a:ext cx="423333" cy="244629"/>
          </a:xfrm>
        </p:spPr>
        <p:txBody>
          <a:bodyPr/>
          <a:lstStyle>
            <a:lvl1pPr algn="r">
              <a:defRPr sz="1200">
                <a:solidFill>
                  <a:schemeClr val="tx2"/>
                </a:solidFill>
                <a:latin typeface="Segoe UI Light" panose="020B0502040204020203" pitchFamily="34" charset="0"/>
                <a:cs typeface="Segoe UI Light" panose="020B0502040204020203" pitchFamily="34" charset="0"/>
              </a:defRPr>
            </a:lvl1pPr>
          </a:lstStyle>
          <a:p>
            <a:fld id="{3E37A588-B1BA-6340-A881-9162022463EC}" type="slidenum">
              <a:rPr lang="en-US" smtClean="0">
                <a:solidFill>
                  <a:srgbClr val="363731"/>
                </a:solidFill>
              </a:rPr>
              <a:pPr/>
              <a:t>‹#›</a:t>
            </a:fld>
            <a:endParaRPr lang="en-US" dirty="0">
              <a:solidFill>
                <a:srgbClr val="363731"/>
              </a:solidFill>
            </a:endParaRPr>
          </a:p>
        </p:txBody>
      </p:sp>
      <p:pic>
        <p:nvPicPr>
          <p:cNvPr id="10" name="Picture 9" descr="Codit_Black-Cyaan.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04726" y="6382010"/>
            <a:ext cx="747889" cy="266249"/>
          </a:xfrm>
          <a:prstGeom prst="rect">
            <a:avLst/>
          </a:prstGeom>
        </p:spPr>
      </p:pic>
    </p:spTree>
    <p:extLst>
      <p:ext uri="{BB962C8B-B14F-4D97-AF65-F5344CB8AC3E}">
        <p14:creationId xmlns:p14="http://schemas.microsoft.com/office/powerpoint/2010/main" val="1167015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ULLETED O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4" y="274640"/>
            <a:ext cx="10245165" cy="614361"/>
          </a:xfrm>
        </p:spPr>
        <p:txBody>
          <a:bodyPr>
            <a:noAutofit/>
          </a:bodyPr>
          <a:lstStyle>
            <a:lvl1pPr algn="l">
              <a:defRPr sz="4800" b="1" cap="none">
                <a:solidFill>
                  <a:srgbClr val="0092D3"/>
                </a:solidFill>
                <a:latin typeface="Segoe UI Light" panose="020B0502040204020203" pitchFamily="34" charset="0"/>
                <a:cs typeface="Segoe UI Light" panose="020B0502040204020203" pitchFamily="34" charset="0"/>
              </a:defRPr>
            </a:lvl1pPr>
          </a:lstStyle>
          <a:p>
            <a:r>
              <a:rPr lang="nl-BE" dirty="0"/>
              <a:t>Add a big title here</a:t>
            </a:r>
            <a:endParaRPr lang="en-US" dirty="0"/>
          </a:p>
        </p:txBody>
      </p:sp>
      <p:sp>
        <p:nvSpPr>
          <p:cNvPr id="3" name="Content Placeholder 2"/>
          <p:cNvSpPr>
            <a:spLocks noGrp="1"/>
          </p:cNvSpPr>
          <p:nvPr>
            <p:ph idx="1"/>
          </p:nvPr>
        </p:nvSpPr>
        <p:spPr>
          <a:xfrm>
            <a:off x="423334" y="1600201"/>
            <a:ext cx="10245165" cy="4525963"/>
          </a:xfrm>
        </p:spPr>
        <p:txBody>
          <a:bodyPr>
            <a:normAutofit/>
          </a:bodyPr>
          <a:lstStyle>
            <a:lvl1pPr marL="457189" indent="-457189" algn="l">
              <a:buClr>
                <a:schemeClr val="tx2"/>
              </a:buClr>
              <a:buSzPct val="50000"/>
              <a:buFont typeface="Lucida Grande"/>
              <a:buChar char="➔"/>
              <a:defRPr sz="3200">
                <a:solidFill>
                  <a:srgbClr val="2B2C27"/>
                </a:solidFill>
                <a:latin typeface="Segoe UI Light" panose="020B0502040204020203" pitchFamily="34" charset="0"/>
                <a:cs typeface="Segoe UI Light" panose="020B0502040204020203" pitchFamily="34" charset="0"/>
              </a:defRPr>
            </a:lvl1pPr>
            <a:lvl2pPr marL="990575" indent="-380990" algn="l">
              <a:buClr>
                <a:schemeClr val="tx1"/>
              </a:buClr>
              <a:buSzPct val="50000"/>
              <a:buFont typeface="Lucida Grande"/>
              <a:buChar char="➔"/>
              <a:defRPr sz="2667">
                <a:solidFill>
                  <a:srgbClr val="2B2C27"/>
                </a:solidFill>
                <a:latin typeface="Segoe UI Light" panose="020B0502040204020203" pitchFamily="34" charset="0"/>
                <a:cs typeface="Segoe UI Light" panose="020B0502040204020203" pitchFamily="34" charset="0"/>
              </a:defRPr>
            </a:lvl2pPr>
            <a:lvl3pPr marL="1523962" indent="-304792" algn="l">
              <a:buClr>
                <a:schemeClr val="tx2"/>
              </a:buClr>
              <a:buSzPct val="50000"/>
              <a:buFont typeface="Arial"/>
              <a:buChar char="•"/>
              <a:defRPr sz="2400">
                <a:solidFill>
                  <a:srgbClr val="2B2C27"/>
                </a:solidFill>
                <a:latin typeface="Segoe UI Light" panose="020B0502040204020203" pitchFamily="34" charset="0"/>
                <a:cs typeface="Segoe UI Light" panose="020B0502040204020203" pitchFamily="34" charset="0"/>
              </a:defRPr>
            </a:lvl3pPr>
            <a:lvl4pPr marL="2133547" indent="-304792" algn="l">
              <a:buClr>
                <a:schemeClr val="tx1">
                  <a:lumMod val="75000"/>
                  <a:lumOff val="25000"/>
                </a:schemeClr>
              </a:buClr>
              <a:buSzPct val="50000"/>
              <a:buFont typeface="Arial"/>
              <a:buChar char="•"/>
              <a:defRPr sz="2133">
                <a:solidFill>
                  <a:srgbClr val="2B2C27"/>
                </a:solidFill>
                <a:latin typeface="Segoe UI Light" panose="020B0502040204020203" pitchFamily="34" charset="0"/>
                <a:cs typeface="Segoe UI Light" panose="020B0502040204020203" pitchFamily="34" charset="0"/>
              </a:defRPr>
            </a:lvl4pPr>
            <a:lvl5pPr marL="2743131" indent="-304792" algn="l">
              <a:buClr>
                <a:schemeClr val="tx2"/>
              </a:buClr>
              <a:buSzPct val="50000"/>
              <a:buFont typeface="Arial"/>
              <a:buChar char="•"/>
              <a:defRPr sz="2133">
                <a:solidFill>
                  <a:srgbClr val="2B2C27"/>
                </a:solidFill>
                <a:latin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68667" y="6393683"/>
            <a:ext cx="423333" cy="244629"/>
          </a:xfrm>
        </p:spPr>
        <p:txBody>
          <a:bodyPr/>
          <a:lstStyle>
            <a:lvl1pPr algn="r">
              <a:defRPr sz="1200">
                <a:solidFill>
                  <a:schemeClr val="tx2"/>
                </a:solidFill>
                <a:latin typeface="Segoe UI Light" panose="020B0502040204020203" pitchFamily="34" charset="0"/>
                <a:cs typeface="Segoe UI Light" panose="020B0502040204020203" pitchFamily="34" charset="0"/>
              </a:defRPr>
            </a:lvl1pPr>
          </a:lstStyle>
          <a:p>
            <a:fld id="{3E37A588-B1BA-6340-A881-9162022463EC}" type="slidenum">
              <a:rPr lang="en-US" smtClean="0">
                <a:solidFill>
                  <a:srgbClr val="363731"/>
                </a:solidFill>
              </a:rPr>
              <a:pPr/>
              <a:t>‹#›</a:t>
            </a:fld>
            <a:endParaRPr lang="en-US" dirty="0">
              <a:solidFill>
                <a:srgbClr val="363731"/>
              </a:solidFill>
            </a:endParaRPr>
          </a:p>
        </p:txBody>
      </p:sp>
      <p:pic>
        <p:nvPicPr>
          <p:cNvPr id="10" name="Picture 9" descr="Codit_Black-Cyaan.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04726" y="6382010"/>
            <a:ext cx="747889" cy="266249"/>
          </a:xfrm>
          <a:prstGeom prst="rect">
            <a:avLst/>
          </a:prstGeom>
        </p:spPr>
      </p:pic>
      <p:sp>
        <p:nvSpPr>
          <p:cNvPr id="7" name="Text Placeholder 13"/>
          <p:cNvSpPr>
            <a:spLocks noGrp="1"/>
          </p:cNvSpPr>
          <p:nvPr>
            <p:ph type="body" sz="quarter" idx="13"/>
          </p:nvPr>
        </p:nvSpPr>
        <p:spPr>
          <a:xfrm>
            <a:off x="404285" y="889000"/>
            <a:ext cx="10263716" cy="433917"/>
          </a:xfrm>
        </p:spPr>
        <p:txBody>
          <a:bodyPr>
            <a:noAutofit/>
          </a:bodyPr>
          <a:lstStyle>
            <a:lvl1pPr algn="l" defTabSz="609585" rtl="0" eaLnBrk="1" latinLnBrk="0" hangingPunct="1">
              <a:spcBef>
                <a:spcPct val="0"/>
              </a:spcBef>
              <a:buNone/>
              <a:defRPr lang="nl-BE" sz="2667" kern="1200" cap="none" dirty="0" smtClean="0">
                <a:solidFill>
                  <a:schemeClr val="tx2"/>
                </a:solidFill>
                <a:effectLst/>
                <a:latin typeface="Segoe UI Light" panose="020B0502040204020203" pitchFamily="34" charset="0"/>
                <a:ea typeface="+mj-ea"/>
                <a:cs typeface="Segoe UI Light" panose="020B0502040204020203" pitchFamily="34" charset="0"/>
              </a:defRPr>
            </a:lvl1pPr>
          </a:lstStyle>
          <a:p>
            <a:pPr lvl="0"/>
            <a:r>
              <a:rPr lang="en-US" dirty="0"/>
              <a:t>Click to edit Master text styles</a:t>
            </a:r>
          </a:p>
        </p:txBody>
      </p:sp>
    </p:spTree>
    <p:extLst>
      <p:ext uri="{BB962C8B-B14F-4D97-AF65-F5344CB8AC3E}">
        <p14:creationId xmlns:p14="http://schemas.microsoft.com/office/powerpoint/2010/main" val="1712506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ULLETED O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4" y="274640"/>
            <a:ext cx="10245165" cy="614361"/>
          </a:xfrm>
        </p:spPr>
        <p:txBody>
          <a:bodyPr>
            <a:noAutofit/>
          </a:bodyPr>
          <a:lstStyle>
            <a:lvl1pPr algn="l">
              <a:defRPr sz="4800" b="1" cap="none">
                <a:solidFill>
                  <a:srgbClr val="0092D3"/>
                </a:solidFill>
                <a:latin typeface="Segoe UI Light" panose="020B0502040204020203" pitchFamily="34" charset="0"/>
                <a:cs typeface="Segoe UI Light" panose="020B0502040204020203" pitchFamily="34" charset="0"/>
              </a:defRPr>
            </a:lvl1pPr>
          </a:lstStyle>
          <a:p>
            <a:r>
              <a:rPr lang="nl-BE" dirty="0"/>
              <a:t>Add a big title here</a:t>
            </a:r>
            <a:endParaRPr lang="en-US" dirty="0"/>
          </a:p>
        </p:txBody>
      </p:sp>
      <p:sp>
        <p:nvSpPr>
          <p:cNvPr id="3" name="Content Placeholder 2"/>
          <p:cNvSpPr>
            <a:spLocks noGrp="1"/>
          </p:cNvSpPr>
          <p:nvPr>
            <p:ph idx="1"/>
          </p:nvPr>
        </p:nvSpPr>
        <p:spPr>
          <a:xfrm>
            <a:off x="423335" y="1600201"/>
            <a:ext cx="5139265" cy="4525963"/>
          </a:xfrm>
        </p:spPr>
        <p:txBody>
          <a:bodyPr>
            <a:normAutofit/>
          </a:bodyPr>
          <a:lstStyle>
            <a:lvl1pPr marL="457189" indent="-457189" algn="l">
              <a:buClr>
                <a:schemeClr val="tx2"/>
              </a:buClr>
              <a:buSzPct val="50000"/>
              <a:buFont typeface="Lucida Grande"/>
              <a:buChar char="➔"/>
              <a:defRPr sz="3200">
                <a:solidFill>
                  <a:srgbClr val="2B2C27"/>
                </a:solidFill>
                <a:latin typeface="Segoe UI Light" panose="020B0502040204020203" pitchFamily="34" charset="0"/>
                <a:cs typeface="Segoe UI Light" panose="020B0502040204020203" pitchFamily="34" charset="0"/>
              </a:defRPr>
            </a:lvl1pPr>
            <a:lvl2pPr marL="990575" indent="-380990" algn="l">
              <a:buClr>
                <a:schemeClr val="tx1"/>
              </a:buClr>
              <a:buSzPct val="50000"/>
              <a:buFont typeface="Lucida Grande"/>
              <a:buChar char="➔"/>
              <a:defRPr sz="2667">
                <a:solidFill>
                  <a:srgbClr val="2B2C27"/>
                </a:solidFill>
                <a:latin typeface="Segoe UI Light" panose="020B0502040204020203" pitchFamily="34" charset="0"/>
                <a:cs typeface="Segoe UI Light" panose="020B0502040204020203" pitchFamily="34" charset="0"/>
              </a:defRPr>
            </a:lvl2pPr>
            <a:lvl3pPr marL="1523962" indent="-304792" algn="l">
              <a:buClr>
                <a:schemeClr val="tx2"/>
              </a:buClr>
              <a:buSzPct val="50000"/>
              <a:buFont typeface="Arial"/>
              <a:buChar char="•"/>
              <a:defRPr sz="2400">
                <a:solidFill>
                  <a:srgbClr val="2B2C27"/>
                </a:solidFill>
                <a:latin typeface="Segoe UI Light" panose="020B0502040204020203" pitchFamily="34" charset="0"/>
                <a:cs typeface="Segoe UI Light" panose="020B0502040204020203" pitchFamily="34" charset="0"/>
              </a:defRPr>
            </a:lvl3pPr>
            <a:lvl4pPr marL="2133547" indent="-304792" algn="l">
              <a:buClr>
                <a:schemeClr val="tx1">
                  <a:lumMod val="75000"/>
                  <a:lumOff val="25000"/>
                </a:schemeClr>
              </a:buClr>
              <a:buSzPct val="50000"/>
              <a:buFont typeface="Arial"/>
              <a:buChar char="•"/>
              <a:defRPr sz="2133">
                <a:solidFill>
                  <a:srgbClr val="2B2C27"/>
                </a:solidFill>
                <a:latin typeface="Segoe UI Light" panose="020B0502040204020203" pitchFamily="34" charset="0"/>
                <a:cs typeface="Segoe UI Light" panose="020B0502040204020203" pitchFamily="34" charset="0"/>
              </a:defRPr>
            </a:lvl4pPr>
            <a:lvl5pPr marL="2743131" indent="-304792" algn="l">
              <a:buClr>
                <a:schemeClr val="tx2"/>
              </a:buClr>
              <a:buSzPct val="50000"/>
              <a:buFont typeface="Arial"/>
              <a:buChar char="•"/>
              <a:defRPr sz="2133">
                <a:solidFill>
                  <a:srgbClr val="2B2C27"/>
                </a:solidFill>
                <a:latin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68667" y="6393683"/>
            <a:ext cx="423333" cy="244629"/>
          </a:xfrm>
        </p:spPr>
        <p:txBody>
          <a:bodyPr/>
          <a:lstStyle>
            <a:lvl1pPr algn="r">
              <a:defRPr sz="1200">
                <a:solidFill>
                  <a:schemeClr val="tx2"/>
                </a:solidFill>
                <a:latin typeface="Segoe UI Light" panose="020B0502040204020203" pitchFamily="34" charset="0"/>
                <a:cs typeface="Segoe UI Light" panose="020B0502040204020203" pitchFamily="34" charset="0"/>
              </a:defRPr>
            </a:lvl1pPr>
          </a:lstStyle>
          <a:p>
            <a:fld id="{3E37A588-B1BA-6340-A881-9162022463EC}" type="slidenum">
              <a:rPr lang="en-US" smtClean="0">
                <a:solidFill>
                  <a:srgbClr val="363731"/>
                </a:solidFill>
              </a:rPr>
              <a:pPr/>
              <a:t>‹#›</a:t>
            </a:fld>
            <a:endParaRPr lang="en-US" dirty="0">
              <a:solidFill>
                <a:srgbClr val="363731"/>
              </a:solidFill>
            </a:endParaRPr>
          </a:p>
        </p:txBody>
      </p:sp>
      <p:pic>
        <p:nvPicPr>
          <p:cNvPr id="10" name="Picture 9" descr="Codit_Black-Cyaan.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04726" y="6382010"/>
            <a:ext cx="747889" cy="266249"/>
          </a:xfrm>
          <a:prstGeom prst="rect">
            <a:avLst/>
          </a:prstGeom>
        </p:spPr>
      </p:pic>
      <p:sp>
        <p:nvSpPr>
          <p:cNvPr id="7" name="Text Placeholder 13"/>
          <p:cNvSpPr>
            <a:spLocks noGrp="1"/>
          </p:cNvSpPr>
          <p:nvPr>
            <p:ph type="body" sz="quarter" idx="13"/>
          </p:nvPr>
        </p:nvSpPr>
        <p:spPr>
          <a:xfrm>
            <a:off x="404285" y="889000"/>
            <a:ext cx="10263716" cy="433917"/>
          </a:xfrm>
        </p:spPr>
        <p:txBody>
          <a:bodyPr>
            <a:noAutofit/>
          </a:bodyPr>
          <a:lstStyle>
            <a:lvl1pPr algn="l" defTabSz="609585" rtl="0" eaLnBrk="1" latinLnBrk="0" hangingPunct="1">
              <a:spcBef>
                <a:spcPct val="0"/>
              </a:spcBef>
              <a:buNone/>
              <a:defRPr lang="nl-BE" sz="2667" kern="1200" cap="none" dirty="0" smtClean="0">
                <a:solidFill>
                  <a:schemeClr val="tx2"/>
                </a:solidFill>
                <a:effectLst/>
                <a:latin typeface="Segoe UI Light" panose="020B0502040204020203" pitchFamily="34" charset="0"/>
                <a:ea typeface="+mj-ea"/>
                <a:cs typeface="Segoe UI Light" panose="020B0502040204020203" pitchFamily="34" charset="0"/>
              </a:defRPr>
            </a:lvl1pPr>
          </a:lstStyle>
          <a:p>
            <a:pPr lvl="0"/>
            <a:r>
              <a:rPr lang="en-US" dirty="0"/>
              <a:t>Click to edit Master text styles</a:t>
            </a:r>
          </a:p>
        </p:txBody>
      </p:sp>
      <p:sp>
        <p:nvSpPr>
          <p:cNvPr id="8" name="Content Placeholder 2"/>
          <p:cNvSpPr>
            <a:spLocks noGrp="1"/>
          </p:cNvSpPr>
          <p:nvPr>
            <p:ph idx="14"/>
          </p:nvPr>
        </p:nvSpPr>
        <p:spPr>
          <a:xfrm>
            <a:off x="5628443" y="1609079"/>
            <a:ext cx="5039558" cy="4525963"/>
          </a:xfrm>
        </p:spPr>
        <p:txBody>
          <a:bodyPr>
            <a:normAutofit/>
          </a:bodyPr>
          <a:lstStyle>
            <a:lvl1pPr marL="457189" indent="-457189" algn="l">
              <a:buClr>
                <a:schemeClr val="tx2"/>
              </a:buClr>
              <a:buSzPct val="50000"/>
              <a:buFont typeface="Lucida Grande"/>
              <a:buChar char="➔"/>
              <a:defRPr sz="3200">
                <a:solidFill>
                  <a:srgbClr val="2B2C27"/>
                </a:solidFill>
                <a:latin typeface="Segoe UI Light" panose="020B0502040204020203" pitchFamily="34" charset="0"/>
                <a:cs typeface="Segoe UI Light" panose="020B0502040204020203" pitchFamily="34" charset="0"/>
              </a:defRPr>
            </a:lvl1pPr>
            <a:lvl2pPr marL="990575" indent="-380990" algn="l">
              <a:buClr>
                <a:schemeClr val="tx1"/>
              </a:buClr>
              <a:buSzPct val="50000"/>
              <a:buFont typeface="Lucida Grande"/>
              <a:buChar char="➔"/>
              <a:defRPr sz="2667">
                <a:solidFill>
                  <a:srgbClr val="2B2C27"/>
                </a:solidFill>
                <a:latin typeface="Segoe UI Light" panose="020B0502040204020203" pitchFamily="34" charset="0"/>
                <a:cs typeface="Segoe UI Light" panose="020B0502040204020203" pitchFamily="34" charset="0"/>
              </a:defRPr>
            </a:lvl2pPr>
            <a:lvl3pPr marL="1523962" indent="-304792" algn="l">
              <a:buClr>
                <a:schemeClr val="tx2"/>
              </a:buClr>
              <a:buSzPct val="50000"/>
              <a:buFont typeface="Arial"/>
              <a:buChar char="•"/>
              <a:defRPr sz="2400">
                <a:solidFill>
                  <a:srgbClr val="2B2C27"/>
                </a:solidFill>
                <a:latin typeface="Segoe UI Light" panose="020B0502040204020203" pitchFamily="34" charset="0"/>
                <a:cs typeface="Segoe UI Light" panose="020B0502040204020203" pitchFamily="34" charset="0"/>
              </a:defRPr>
            </a:lvl3pPr>
            <a:lvl4pPr marL="2133547" indent="-304792" algn="l">
              <a:buClr>
                <a:schemeClr val="tx1">
                  <a:lumMod val="75000"/>
                  <a:lumOff val="25000"/>
                </a:schemeClr>
              </a:buClr>
              <a:buSzPct val="50000"/>
              <a:buFont typeface="Arial"/>
              <a:buChar char="•"/>
              <a:defRPr sz="2133">
                <a:solidFill>
                  <a:srgbClr val="2B2C27"/>
                </a:solidFill>
                <a:latin typeface="Segoe UI Light" panose="020B0502040204020203" pitchFamily="34" charset="0"/>
                <a:cs typeface="Segoe UI Light" panose="020B0502040204020203" pitchFamily="34" charset="0"/>
              </a:defRPr>
            </a:lvl4pPr>
            <a:lvl5pPr marL="2743131" indent="-304792" algn="l">
              <a:buClr>
                <a:schemeClr val="tx2"/>
              </a:buClr>
              <a:buSzPct val="50000"/>
              <a:buFont typeface="Arial"/>
              <a:buChar char="•"/>
              <a:defRPr sz="2133">
                <a:solidFill>
                  <a:srgbClr val="2B2C27"/>
                </a:solidFill>
                <a:latin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6409979"/>
      </p:ext>
    </p:extLst>
  </p:cSld>
  <p:clrMapOvr>
    <a:masterClrMapping/>
  </p:clrMapOvr>
  <p:extLst mod="1">
    <p:ext uri="{DCECCB84-F9BA-43D5-87BE-67443E8EF086}">
      <p15:sldGuideLst xmlns:p15="http://schemas.microsoft.com/office/powerpoint/2012/main">
        <p15:guide id="1" orient="horz" pos="2160">
          <p15:clr>
            <a:srgbClr val="FBAE40"/>
          </p15:clr>
        </p15:guide>
        <p15:guide id="2" pos="350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ED BLUE TWO TITLES">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4" y="274640"/>
            <a:ext cx="10245165" cy="614361"/>
          </a:xfrm>
        </p:spPr>
        <p:txBody>
          <a:bodyPr>
            <a:noAutofit/>
          </a:bodyPr>
          <a:lstStyle>
            <a:lvl1pPr algn="l">
              <a:defRPr sz="4800" b="1" cap="none">
                <a:solidFill>
                  <a:srgbClr val="FFFFFF"/>
                </a:solidFill>
                <a:effectLst/>
                <a:latin typeface="Segoe UI Light" panose="020B0502040204020203" pitchFamily="34" charset="0"/>
                <a:cs typeface="Segoe UI Light" panose="020B0502040204020203" pitchFamily="34" charset="0"/>
              </a:defRPr>
            </a:lvl1pPr>
          </a:lstStyle>
          <a:p>
            <a:r>
              <a:rPr lang="nl-BE" dirty="0"/>
              <a:t>Add a big title here</a:t>
            </a:r>
            <a:endParaRPr lang="en-US" dirty="0"/>
          </a:p>
        </p:txBody>
      </p:sp>
      <p:sp>
        <p:nvSpPr>
          <p:cNvPr id="12" name="Text Placeholder 13"/>
          <p:cNvSpPr>
            <a:spLocks noGrp="1"/>
          </p:cNvSpPr>
          <p:nvPr>
            <p:ph type="body" sz="quarter" idx="13"/>
          </p:nvPr>
        </p:nvSpPr>
        <p:spPr>
          <a:xfrm>
            <a:off x="404285" y="889000"/>
            <a:ext cx="10263716" cy="433917"/>
          </a:xfrm>
        </p:spPr>
        <p:txBody>
          <a:bodyPr>
            <a:noAutofit/>
          </a:bodyPr>
          <a:lstStyle>
            <a:lvl1pPr algn="l" defTabSz="609585" rtl="0" eaLnBrk="1" latinLnBrk="0" hangingPunct="1">
              <a:spcBef>
                <a:spcPct val="0"/>
              </a:spcBef>
              <a:buNone/>
              <a:defRPr lang="nl-BE" sz="2667" kern="1200" cap="none" dirty="0" smtClean="0">
                <a:solidFill>
                  <a:schemeClr val="bg1"/>
                </a:solidFill>
                <a:effectLst/>
                <a:latin typeface="Segoe UI Light" panose="020B0502040204020203" pitchFamily="34" charset="0"/>
                <a:ea typeface="+mj-ea"/>
                <a:cs typeface="Segoe UI Light" panose="020B0502040204020203" pitchFamily="34" charset="0"/>
              </a:defRPr>
            </a:lvl1pPr>
          </a:lstStyle>
          <a:p>
            <a:pPr lvl="0"/>
            <a:r>
              <a:rPr lang="en-US" dirty="0"/>
              <a:t>Click to edit Master text styles</a:t>
            </a:r>
          </a:p>
        </p:txBody>
      </p:sp>
      <p:sp>
        <p:nvSpPr>
          <p:cNvPr id="14" name="Slide Number Placeholder 5"/>
          <p:cNvSpPr>
            <a:spLocks noGrp="1"/>
          </p:cNvSpPr>
          <p:nvPr>
            <p:ph type="sldNum" sz="quarter" idx="12"/>
          </p:nvPr>
        </p:nvSpPr>
        <p:spPr>
          <a:xfrm>
            <a:off x="11768667" y="6393683"/>
            <a:ext cx="423333" cy="244629"/>
          </a:xfrm>
        </p:spPr>
        <p:txBody>
          <a:bodyPr/>
          <a:lstStyle>
            <a:lvl1pPr algn="r">
              <a:defRPr sz="1200">
                <a:solidFill>
                  <a:srgbClr val="FFFFFF"/>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defRPr>
            </a:lvl1pPr>
          </a:lstStyle>
          <a:p>
            <a:fld id="{3E37A588-B1BA-6340-A881-9162022463EC}"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938" y="6270175"/>
            <a:ext cx="962361" cy="487992"/>
          </a:xfrm>
          <a:prstGeom prst="rect">
            <a:avLst/>
          </a:prstGeom>
        </p:spPr>
      </p:pic>
      <p:sp>
        <p:nvSpPr>
          <p:cNvPr id="8" name="Content Placeholder 2"/>
          <p:cNvSpPr>
            <a:spLocks noGrp="1"/>
          </p:cNvSpPr>
          <p:nvPr>
            <p:ph idx="1"/>
          </p:nvPr>
        </p:nvSpPr>
        <p:spPr>
          <a:xfrm>
            <a:off x="423334" y="1600201"/>
            <a:ext cx="10264985" cy="4525963"/>
          </a:xfrm>
        </p:spPr>
        <p:txBody>
          <a:bodyPr>
            <a:normAutofit/>
          </a:bodyPr>
          <a:lstStyle>
            <a:lvl1pPr marL="457189" indent="-457189" algn="l">
              <a:buClr>
                <a:schemeClr val="tx1"/>
              </a:buClr>
              <a:buSzPct val="50000"/>
              <a:buFont typeface="Lucida Grande"/>
              <a:buChar char="➔"/>
              <a:defRPr sz="3200">
                <a:solidFill>
                  <a:schemeClr val="bg1"/>
                </a:solidFill>
                <a:latin typeface="Segoe UI Light" panose="020B0502040204020203" pitchFamily="34" charset="0"/>
                <a:cs typeface="Segoe UI Light" panose="020B0502040204020203" pitchFamily="34" charset="0"/>
              </a:defRPr>
            </a:lvl1pPr>
            <a:lvl2pPr marL="990575" indent="-380990" algn="l">
              <a:buClr>
                <a:schemeClr val="bg1"/>
              </a:buClr>
              <a:buSzPct val="50000"/>
              <a:buFont typeface="Lucida Grande"/>
              <a:buChar char="➔"/>
              <a:defRPr sz="2667">
                <a:solidFill>
                  <a:schemeClr val="bg1"/>
                </a:solidFill>
                <a:latin typeface="Segoe UI Light" panose="020B0502040204020203" pitchFamily="34" charset="0"/>
                <a:cs typeface="Segoe UI Light" panose="020B0502040204020203" pitchFamily="34" charset="0"/>
              </a:defRPr>
            </a:lvl2pPr>
            <a:lvl3pPr marL="1523962" indent="-304792" algn="l">
              <a:buClr>
                <a:schemeClr val="tx1"/>
              </a:buClr>
              <a:buSzPct val="50000"/>
              <a:buFont typeface="Arial"/>
              <a:buChar char="•"/>
              <a:defRPr sz="2400">
                <a:solidFill>
                  <a:schemeClr val="bg1"/>
                </a:solidFill>
                <a:latin typeface="Segoe UI Light" panose="020B0502040204020203" pitchFamily="34" charset="0"/>
                <a:cs typeface="Segoe UI Light" panose="020B0502040204020203" pitchFamily="34" charset="0"/>
              </a:defRPr>
            </a:lvl3pPr>
            <a:lvl4pPr marL="2133547" indent="-304792" algn="l">
              <a:buClr>
                <a:schemeClr val="bg1"/>
              </a:buClr>
              <a:buSzPct val="50000"/>
              <a:buFont typeface="Arial"/>
              <a:buChar char="•"/>
              <a:defRPr sz="2133">
                <a:solidFill>
                  <a:schemeClr val="bg1"/>
                </a:solidFill>
                <a:latin typeface="Segoe UI Light" panose="020B0502040204020203" pitchFamily="34" charset="0"/>
                <a:cs typeface="Segoe UI Light" panose="020B0502040204020203" pitchFamily="34" charset="0"/>
              </a:defRPr>
            </a:lvl4pPr>
            <a:lvl5pPr marL="2743131" indent="-304792" algn="l">
              <a:buClr>
                <a:schemeClr val="tx1"/>
              </a:buClr>
              <a:buSzPct val="50000"/>
              <a:buFont typeface="Arial"/>
              <a:buChar char="•"/>
              <a:defRPr sz="2133">
                <a:solidFill>
                  <a:schemeClr val="bg1"/>
                </a:solidFill>
                <a:latin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0938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ED TWO TITLES GRE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4" y="274640"/>
            <a:ext cx="10245165" cy="614361"/>
          </a:xfrm>
        </p:spPr>
        <p:txBody>
          <a:bodyPr>
            <a:noAutofit/>
          </a:bodyPr>
          <a:lstStyle>
            <a:lvl1pPr algn="l">
              <a:defRPr sz="4800" b="1" cap="none">
                <a:solidFill>
                  <a:schemeClr val="bg1"/>
                </a:solidFill>
                <a:effectLst/>
                <a:latin typeface="Segoe UI Light" panose="020B0502040204020203" pitchFamily="34" charset="0"/>
                <a:cs typeface="Segoe UI Light" panose="020B0502040204020203" pitchFamily="34" charset="0"/>
              </a:defRPr>
            </a:lvl1pPr>
          </a:lstStyle>
          <a:p>
            <a:r>
              <a:rPr lang="nl-BE" dirty="0"/>
              <a:t>Add a big title here</a:t>
            </a:r>
            <a:endParaRPr lang="en-US" dirty="0"/>
          </a:p>
        </p:txBody>
      </p:sp>
      <p:sp>
        <p:nvSpPr>
          <p:cNvPr id="9" name="Text Placeholder 13"/>
          <p:cNvSpPr>
            <a:spLocks noGrp="1"/>
          </p:cNvSpPr>
          <p:nvPr>
            <p:ph type="body" sz="quarter" idx="13"/>
          </p:nvPr>
        </p:nvSpPr>
        <p:spPr>
          <a:xfrm>
            <a:off x="404285" y="889000"/>
            <a:ext cx="10263716" cy="433917"/>
          </a:xfrm>
        </p:spPr>
        <p:txBody>
          <a:bodyPr>
            <a:noAutofit/>
          </a:bodyPr>
          <a:lstStyle>
            <a:lvl1pPr algn="l" defTabSz="609585" rtl="0" eaLnBrk="1" latinLnBrk="0" hangingPunct="1">
              <a:spcBef>
                <a:spcPct val="0"/>
              </a:spcBef>
              <a:buNone/>
              <a:defRPr lang="nl-BE" sz="2667" kern="1200" cap="none" dirty="0" smtClean="0">
                <a:solidFill>
                  <a:schemeClr val="bg1"/>
                </a:solidFill>
                <a:effectLst/>
                <a:latin typeface="Segoe UI Light" panose="020B0502040204020203" pitchFamily="34" charset="0"/>
                <a:ea typeface="+mj-ea"/>
                <a:cs typeface="Segoe UI Light" panose="020B0502040204020203" pitchFamily="34" charset="0"/>
              </a:defRPr>
            </a:lvl1pPr>
          </a:lstStyle>
          <a:p>
            <a:pPr lvl="0"/>
            <a:r>
              <a:rPr lang="en-US" dirty="0"/>
              <a:t>Click to edit Master text styles</a:t>
            </a:r>
          </a:p>
        </p:txBody>
      </p:sp>
      <p:sp>
        <p:nvSpPr>
          <p:cNvPr id="11" name="Slide Number Placeholder 5"/>
          <p:cNvSpPr>
            <a:spLocks noGrp="1"/>
          </p:cNvSpPr>
          <p:nvPr>
            <p:ph type="sldNum" sz="quarter" idx="12"/>
          </p:nvPr>
        </p:nvSpPr>
        <p:spPr>
          <a:xfrm>
            <a:off x="11768667" y="6393683"/>
            <a:ext cx="423333" cy="244629"/>
          </a:xfrm>
        </p:spPr>
        <p:txBody>
          <a:bodyPr/>
          <a:lstStyle>
            <a:lvl1pPr algn="r">
              <a:defRPr sz="1200">
                <a:solidFill>
                  <a:srgbClr val="FFFFFF"/>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defRPr>
            </a:lvl1pPr>
          </a:lstStyle>
          <a:p>
            <a:fld id="{3E37A588-B1BA-6340-A881-9162022463EC}" type="slidenum">
              <a:rPr lang="en-US" smtClean="0"/>
              <a:pPr/>
              <a:t>‹#›</a:t>
            </a:fld>
            <a:endParaRPr lang="en-US" dirty="0"/>
          </a:p>
        </p:txBody>
      </p:sp>
      <p:pic>
        <p:nvPicPr>
          <p:cNvPr id="15" name="Picture 14" descr="FOOTER_WHITE_BLUE_Codit_Black-Cyaan.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404280" y="6365075"/>
            <a:ext cx="764120" cy="298192"/>
          </a:xfrm>
          <a:prstGeom prst="rect">
            <a:avLst/>
          </a:prstGeom>
        </p:spPr>
      </p:pic>
      <p:sp>
        <p:nvSpPr>
          <p:cNvPr id="7" name="Content Placeholder 2"/>
          <p:cNvSpPr>
            <a:spLocks noGrp="1"/>
          </p:cNvSpPr>
          <p:nvPr>
            <p:ph idx="1"/>
          </p:nvPr>
        </p:nvSpPr>
        <p:spPr>
          <a:xfrm>
            <a:off x="423334" y="1600201"/>
            <a:ext cx="10245165" cy="4525963"/>
          </a:xfrm>
        </p:spPr>
        <p:txBody>
          <a:bodyPr>
            <a:normAutofit/>
          </a:bodyPr>
          <a:lstStyle>
            <a:lvl1pPr marL="457189" indent="-457189" algn="l">
              <a:buClr>
                <a:schemeClr val="tx2"/>
              </a:buClr>
              <a:buSzPct val="50000"/>
              <a:buFont typeface="Lucida Grande"/>
              <a:buChar char="➔"/>
              <a:defRPr sz="3200">
                <a:solidFill>
                  <a:schemeClr val="bg1"/>
                </a:solidFill>
                <a:latin typeface="Segoe UI Light" panose="020B0502040204020203" pitchFamily="34" charset="0"/>
                <a:cs typeface="Segoe UI Light" panose="020B0502040204020203" pitchFamily="34" charset="0"/>
              </a:defRPr>
            </a:lvl1pPr>
            <a:lvl2pPr marL="990575" indent="-380990" algn="l">
              <a:buClr>
                <a:schemeClr val="bg1"/>
              </a:buClr>
              <a:buSzPct val="50000"/>
              <a:buFont typeface="Lucida Grande"/>
              <a:buChar char="➔"/>
              <a:defRPr sz="2667">
                <a:solidFill>
                  <a:schemeClr val="bg1"/>
                </a:solidFill>
                <a:latin typeface="Segoe UI Light" panose="020B0502040204020203" pitchFamily="34" charset="0"/>
                <a:cs typeface="Segoe UI Light" panose="020B0502040204020203" pitchFamily="34" charset="0"/>
              </a:defRPr>
            </a:lvl2pPr>
            <a:lvl3pPr marL="1523962" indent="-304792" algn="l">
              <a:buClr>
                <a:schemeClr val="tx2"/>
              </a:buClr>
              <a:buSzPct val="50000"/>
              <a:buFont typeface="Arial"/>
              <a:buChar char="•"/>
              <a:defRPr sz="2400">
                <a:solidFill>
                  <a:schemeClr val="bg1"/>
                </a:solidFill>
                <a:latin typeface="Segoe UI Light" panose="020B0502040204020203" pitchFamily="34" charset="0"/>
                <a:cs typeface="Segoe UI Light" panose="020B0502040204020203" pitchFamily="34" charset="0"/>
              </a:defRPr>
            </a:lvl3pPr>
            <a:lvl4pPr marL="2133547" indent="-304792" algn="l">
              <a:buClr>
                <a:schemeClr val="bg1"/>
              </a:buClr>
              <a:buSzPct val="50000"/>
              <a:buFont typeface="Arial"/>
              <a:buChar char="•"/>
              <a:defRPr sz="2133">
                <a:solidFill>
                  <a:schemeClr val="bg1"/>
                </a:solidFill>
                <a:latin typeface="Segoe UI Light" panose="020B0502040204020203" pitchFamily="34" charset="0"/>
                <a:cs typeface="Segoe UI Light" panose="020B0502040204020203" pitchFamily="34" charset="0"/>
              </a:defRPr>
            </a:lvl4pPr>
            <a:lvl5pPr marL="2743131" indent="-304792" algn="l">
              <a:buClr>
                <a:schemeClr val="tx2"/>
              </a:buClr>
              <a:buSzPct val="50000"/>
              <a:buFont typeface="Arial"/>
              <a:buChar char="•"/>
              <a:defRPr sz="2133">
                <a:solidFill>
                  <a:schemeClr val="bg1"/>
                </a:solidFill>
                <a:latin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0862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DIENT BLUE ONE TITLE PICTUR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4" y="274640"/>
            <a:ext cx="11345333" cy="614361"/>
          </a:xfrm>
        </p:spPr>
        <p:txBody>
          <a:bodyPr>
            <a:noAutofit/>
          </a:bodyPr>
          <a:lstStyle>
            <a:lvl1pPr algn="l">
              <a:defRPr sz="4800" b="1" cap="none">
                <a:solidFill>
                  <a:srgbClr val="FFFFFF"/>
                </a:solidFill>
                <a:effectLst/>
                <a:latin typeface="Segoe UI Light" panose="020B0502040204020203" pitchFamily="34" charset="0"/>
                <a:cs typeface="Segoe UI Light" panose="020B0502040204020203" pitchFamily="34" charset="0"/>
              </a:defRPr>
            </a:lvl1pPr>
          </a:lstStyle>
          <a:p>
            <a:r>
              <a:rPr lang="nl-BE" dirty="0"/>
              <a:t>Add a big title here</a:t>
            </a:r>
            <a:endParaRPr lang="en-US" dirty="0"/>
          </a:p>
        </p:txBody>
      </p:sp>
      <p:sp>
        <p:nvSpPr>
          <p:cNvPr id="12" name="Slide Number Placeholder 5"/>
          <p:cNvSpPr>
            <a:spLocks noGrp="1"/>
          </p:cNvSpPr>
          <p:nvPr>
            <p:ph type="sldNum" sz="quarter" idx="12"/>
          </p:nvPr>
        </p:nvSpPr>
        <p:spPr>
          <a:xfrm>
            <a:off x="11768667" y="6393683"/>
            <a:ext cx="423333" cy="244629"/>
          </a:xfrm>
        </p:spPr>
        <p:txBody>
          <a:bodyPr/>
          <a:lstStyle>
            <a:lvl1pPr algn="r">
              <a:defRPr sz="1200">
                <a:solidFill>
                  <a:srgbClr val="FFFFFF"/>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defRPr>
            </a:lvl1pPr>
          </a:lstStyle>
          <a:p>
            <a:fld id="{3E37A588-B1BA-6340-A881-9162022463EC}" type="slidenum">
              <a:rPr lang="en-US" smtClean="0"/>
              <a:pPr/>
              <a:t>‹#›</a:t>
            </a:fld>
            <a:endParaRPr lang="en-US" dirty="0"/>
          </a:p>
        </p:txBody>
      </p:sp>
      <p:sp>
        <p:nvSpPr>
          <p:cNvPr id="10" name="Picture Placeholder 13"/>
          <p:cNvSpPr>
            <a:spLocks noGrp="1"/>
          </p:cNvSpPr>
          <p:nvPr>
            <p:ph type="pic" sz="quarter" idx="13"/>
          </p:nvPr>
        </p:nvSpPr>
        <p:spPr>
          <a:xfrm>
            <a:off x="7518400" y="1600201"/>
            <a:ext cx="4267200" cy="4525433"/>
          </a:xfrm>
        </p:spPr>
        <p:txBody>
          <a:bodyPr/>
          <a:lstStyle>
            <a:lvl1pPr>
              <a:defRPr>
                <a:solidFill>
                  <a:schemeClr val="bg1"/>
                </a:solidFill>
                <a:latin typeface="Segoe UI Light" panose="020B0502040204020203" pitchFamily="34" charset="0"/>
                <a:cs typeface="Segoe UI Light" panose="020B0502040204020203" pitchFamily="34" charset="0"/>
              </a:defRPr>
            </a:lvl1pPr>
          </a:lstStyle>
          <a:p>
            <a:r>
              <a:rPr lang="en-US" dirty="0"/>
              <a:t>Click icon to add picture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938" y="6270175"/>
            <a:ext cx="962361" cy="487992"/>
          </a:xfrm>
          <a:prstGeom prst="rect">
            <a:avLst/>
          </a:prstGeom>
        </p:spPr>
      </p:pic>
      <p:sp>
        <p:nvSpPr>
          <p:cNvPr id="15" name="Text Placeholder 13"/>
          <p:cNvSpPr>
            <a:spLocks noGrp="1"/>
          </p:cNvSpPr>
          <p:nvPr>
            <p:ph type="body" sz="quarter" idx="14"/>
          </p:nvPr>
        </p:nvSpPr>
        <p:spPr>
          <a:xfrm>
            <a:off x="404285" y="889000"/>
            <a:ext cx="10263716" cy="433917"/>
          </a:xfrm>
        </p:spPr>
        <p:txBody>
          <a:bodyPr>
            <a:noAutofit/>
          </a:bodyPr>
          <a:lstStyle>
            <a:lvl1pPr algn="l" defTabSz="609585" rtl="0" eaLnBrk="1" latinLnBrk="0" hangingPunct="1">
              <a:spcBef>
                <a:spcPct val="0"/>
              </a:spcBef>
              <a:buNone/>
              <a:defRPr lang="nl-BE" sz="2667" kern="1200" cap="none" dirty="0" smtClean="0">
                <a:solidFill>
                  <a:schemeClr val="bg1"/>
                </a:solidFill>
                <a:effectLst/>
                <a:latin typeface="Segoe UI Light" panose="020B0502040204020203" pitchFamily="34" charset="0"/>
                <a:ea typeface="+mj-ea"/>
                <a:cs typeface="Segoe UI Light" panose="020B0502040204020203" pitchFamily="34" charset="0"/>
              </a:defRPr>
            </a:lvl1pPr>
          </a:lstStyle>
          <a:p>
            <a:pPr lvl="0"/>
            <a:r>
              <a:rPr lang="en-US" dirty="0"/>
              <a:t>Click to edit Master text styles</a:t>
            </a:r>
          </a:p>
        </p:txBody>
      </p:sp>
      <p:sp>
        <p:nvSpPr>
          <p:cNvPr id="8" name="Content Placeholder 2"/>
          <p:cNvSpPr>
            <a:spLocks noGrp="1"/>
          </p:cNvSpPr>
          <p:nvPr>
            <p:ph idx="1"/>
          </p:nvPr>
        </p:nvSpPr>
        <p:spPr>
          <a:xfrm>
            <a:off x="423335" y="1600201"/>
            <a:ext cx="6617546" cy="4525963"/>
          </a:xfrm>
        </p:spPr>
        <p:txBody>
          <a:bodyPr>
            <a:normAutofit/>
          </a:bodyPr>
          <a:lstStyle>
            <a:lvl1pPr marL="457189" indent="-457189" algn="l">
              <a:buClr>
                <a:schemeClr val="tx1"/>
              </a:buClr>
              <a:buSzPct val="50000"/>
              <a:buFont typeface="Lucida Grande"/>
              <a:buChar char="➔"/>
              <a:defRPr sz="3200">
                <a:solidFill>
                  <a:schemeClr val="bg1"/>
                </a:solidFill>
                <a:latin typeface="Segoe UI Light" panose="020B0502040204020203" pitchFamily="34" charset="0"/>
                <a:cs typeface="Segoe UI Light" panose="020B0502040204020203" pitchFamily="34" charset="0"/>
              </a:defRPr>
            </a:lvl1pPr>
            <a:lvl2pPr marL="990575" indent="-380990" algn="l">
              <a:buClr>
                <a:schemeClr val="bg1"/>
              </a:buClr>
              <a:buSzPct val="50000"/>
              <a:buFont typeface="Lucida Grande"/>
              <a:buChar char="➔"/>
              <a:defRPr sz="2667">
                <a:solidFill>
                  <a:schemeClr val="bg1"/>
                </a:solidFill>
                <a:latin typeface="Segoe UI Light" panose="020B0502040204020203" pitchFamily="34" charset="0"/>
                <a:cs typeface="Segoe UI Light" panose="020B0502040204020203" pitchFamily="34" charset="0"/>
              </a:defRPr>
            </a:lvl2pPr>
            <a:lvl3pPr marL="1523962" indent="-304792" algn="l">
              <a:buClr>
                <a:schemeClr val="tx1"/>
              </a:buClr>
              <a:buSzPct val="50000"/>
              <a:buFont typeface="Arial"/>
              <a:buChar char="•"/>
              <a:defRPr sz="2400">
                <a:solidFill>
                  <a:schemeClr val="bg1"/>
                </a:solidFill>
                <a:latin typeface="Segoe UI Light" panose="020B0502040204020203" pitchFamily="34" charset="0"/>
                <a:cs typeface="Segoe UI Light" panose="020B0502040204020203" pitchFamily="34" charset="0"/>
              </a:defRPr>
            </a:lvl3pPr>
            <a:lvl4pPr marL="2133547" indent="-304792" algn="l">
              <a:buClr>
                <a:schemeClr val="bg1"/>
              </a:buClr>
              <a:buSzPct val="50000"/>
              <a:buFont typeface="Arial"/>
              <a:buChar char="•"/>
              <a:defRPr sz="2133">
                <a:solidFill>
                  <a:schemeClr val="bg1"/>
                </a:solidFill>
                <a:latin typeface="Segoe UI Light" panose="020B0502040204020203" pitchFamily="34" charset="0"/>
                <a:cs typeface="Segoe UI Light" panose="020B0502040204020203" pitchFamily="34" charset="0"/>
              </a:defRPr>
            </a:lvl4pPr>
            <a:lvl5pPr marL="2743131" indent="-304792" algn="l">
              <a:buClr>
                <a:schemeClr val="tx1"/>
              </a:buClr>
              <a:buSzPct val="50000"/>
              <a:buFont typeface="Arial"/>
              <a:buChar char="•"/>
              <a:defRPr sz="2133">
                <a:solidFill>
                  <a:schemeClr val="bg1"/>
                </a:solidFill>
                <a:latin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9342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5" y="274640"/>
            <a:ext cx="5338274" cy="614361"/>
          </a:xfrm>
        </p:spPr>
        <p:txBody>
          <a:bodyPr>
            <a:noAutofit/>
          </a:bodyPr>
          <a:lstStyle>
            <a:lvl1pPr algn="l">
              <a:defRPr sz="4800" b="1" cap="none">
                <a:solidFill>
                  <a:schemeClr val="bg1"/>
                </a:solidFill>
                <a:effectLst/>
                <a:latin typeface="Segoe UI Light" panose="020B0502040204020203" pitchFamily="34" charset="0"/>
                <a:cs typeface="Segoe UI Light" panose="020B0502040204020203" pitchFamily="34" charset="0"/>
              </a:defRPr>
            </a:lvl1pPr>
          </a:lstStyle>
          <a:p>
            <a:r>
              <a:rPr lang="nl-BE" dirty="0"/>
              <a:t>Add a big title here</a:t>
            </a:r>
            <a:endParaRPr lang="en-US" dirty="0"/>
          </a:p>
        </p:txBody>
      </p:sp>
      <p:sp>
        <p:nvSpPr>
          <p:cNvPr id="9" name="Text Placeholder 13"/>
          <p:cNvSpPr>
            <a:spLocks noGrp="1"/>
          </p:cNvSpPr>
          <p:nvPr>
            <p:ph type="body" sz="quarter" idx="13"/>
          </p:nvPr>
        </p:nvSpPr>
        <p:spPr>
          <a:xfrm>
            <a:off x="5761609" y="463962"/>
            <a:ext cx="4906890" cy="433917"/>
          </a:xfrm>
        </p:spPr>
        <p:txBody>
          <a:bodyPr anchor="ctr">
            <a:noAutofit/>
          </a:bodyPr>
          <a:lstStyle>
            <a:lvl1pPr algn="r" defTabSz="609585" rtl="0" eaLnBrk="1" latinLnBrk="0" hangingPunct="1">
              <a:spcBef>
                <a:spcPct val="0"/>
              </a:spcBef>
              <a:buNone/>
              <a:defRPr lang="nl-BE" sz="4000" kern="1200" cap="none" dirty="0" smtClean="0">
                <a:solidFill>
                  <a:schemeClr val="bg1"/>
                </a:solidFill>
                <a:effectLst/>
                <a:latin typeface="Segoe UI Light" panose="020B0502040204020203" pitchFamily="34" charset="0"/>
                <a:ea typeface="+mj-ea"/>
                <a:cs typeface="Segoe UI Light" panose="020B0502040204020203" pitchFamily="34" charset="0"/>
              </a:defRPr>
            </a:lvl1pPr>
          </a:lstStyle>
          <a:p>
            <a:pPr lvl="0"/>
            <a:r>
              <a:rPr lang="nl-NL" dirty="0"/>
              <a:t>Klik om de modelstijlen te bewerken</a:t>
            </a:r>
          </a:p>
        </p:txBody>
      </p:sp>
      <p:sp>
        <p:nvSpPr>
          <p:cNvPr id="11" name="Slide Number Placeholder 5"/>
          <p:cNvSpPr>
            <a:spLocks noGrp="1"/>
          </p:cNvSpPr>
          <p:nvPr>
            <p:ph type="sldNum" sz="quarter" idx="12"/>
          </p:nvPr>
        </p:nvSpPr>
        <p:spPr>
          <a:xfrm>
            <a:off x="11768667" y="6393683"/>
            <a:ext cx="423333" cy="244629"/>
          </a:xfrm>
        </p:spPr>
        <p:txBody>
          <a:bodyPr/>
          <a:lstStyle>
            <a:lvl1pPr algn="r">
              <a:defRPr sz="1200">
                <a:solidFill>
                  <a:srgbClr val="FFFFFF"/>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defRPr>
            </a:lvl1pPr>
          </a:lstStyle>
          <a:p>
            <a:fld id="{3E37A588-B1BA-6340-A881-9162022463EC}" type="slidenum">
              <a:rPr lang="en-US" smtClean="0"/>
              <a:pPr/>
              <a:t>‹#›</a:t>
            </a:fld>
            <a:endParaRPr lang="en-US" dirty="0"/>
          </a:p>
        </p:txBody>
      </p:sp>
      <p:pic>
        <p:nvPicPr>
          <p:cNvPr id="15" name="Picture 14" descr="FOOTER_WHITE_BLUE_Codit_Black-Cyaan.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404280" y="6365075"/>
            <a:ext cx="764120" cy="298192"/>
          </a:xfrm>
          <a:prstGeom prst="rect">
            <a:avLst/>
          </a:prstGeom>
        </p:spPr>
      </p:pic>
      <p:sp>
        <p:nvSpPr>
          <p:cNvPr id="7" name="Content Placeholder 2"/>
          <p:cNvSpPr>
            <a:spLocks noGrp="1"/>
          </p:cNvSpPr>
          <p:nvPr>
            <p:ph idx="1"/>
          </p:nvPr>
        </p:nvSpPr>
        <p:spPr>
          <a:xfrm>
            <a:off x="1534530" y="3986074"/>
            <a:ext cx="9133969" cy="2140090"/>
          </a:xfrm>
        </p:spPr>
        <p:txBody>
          <a:bodyPr>
            <a:normAutofit/>
          </a:bodyPr>
          <a:lstStyle>
            <a:lvl1pPr marL="0" indent="0" algn="l">
              <a:buClr>
                <a:schemeClr val="tx2"/>
              </a:buClr>
              <a:buSzPct val="50000"/>
              <a:buFont typeface="Lucida Grande"/>
              <a:buNone/>
              <a:defRPr sz="1800">
                <a:solidFill>
                  <a:schemeClr val="bg1"/>
                </a:solidFill>
                <a:latin typeface="Segoe UI Light" panose="020B0502040204020203" pitchFamily="34" charset="0"/>
                <a:cs typeface="Segoe UI Light" panose="020B0502040204020203" pitchFamily="34" charset="0"/>
              </a:defRPr>
            </a:lvl1pPr>
            <a:lvl2pPr marL="609585" indent="0" algn="l">
              <a:buClr>
                <a:schemeClr val="bg1"/>
              </a:buClr>
              <a:buSzPct val="50000"/>
              <a:buFont typeface="Lucida Grande"/>
              <a:buNone/>
              <a:defRPr sz="1800">
                <a:solidFill>
                  <a:schemeClr val="bg1"/>
                </a:solidFill>
                <a:latin typeface="Segoe UI Light" panose="020B0502040204020203" pitchFamily="34" charset="0"/>
                <a:cs typeface="Segoe UI Light" panose="020B0502040204020203" pitchFamily="34" charset="0"/>
              </a:defRPr>
            </a:lvl2pPr>
            <a:lvl3pPr marL="1219170" indent="0" algn="l">
              <a:buClr>
                <a:schemeClr val="tx2"/>
              </a:buClr>
              <a:buSzPct val="50000"/>
              <a:buFont typeface="Arial"/>
              <a:buNone/>
              <a:defRPr sz="1800">
                <a:solidFill>
                  <a:schemeClr val="bg1"/>
                </a:solidFill>
                <a:latin typeface="Segoe UI Light" panose="020B0502040204020203" pitchFamily="34" charset="0"/>
                <a:cs typeface="Segoe UI Light" panose="020B0502040204020203" pitchFamily="34" charset="0"/>
              </a:defRPr>
            </a:lvl3pPr>
            <a:lvl4pPr marL="1828755" indent="0" algn="l">
              <a:buClr>
                <a:schemeClr val="bg1"/>
              </a:buClr>
              <a:buSzPct val="50000"/>
              <a:buFont typeface="Arial"/>
              <a:buNone/>
              <a:defRPr sz="1800">
                <a:solidFill>
                  <a:schemeClr val="bg1"/>
                </a:solidFill>
                <a:latin typeface="Segoe UI Light" panose="020B0502040204020203" pitchFamily="34" charset="0"/>
                <a:cs typeface="Segoe UI Light" panose="020B0502040204020203" pitchFamily="34" charset="0"/>
              </a:defRPr>
            </a:lvl4pPr>
            <a:lvl5pPr marL="2438339" indent="0" algn="l">
              <a:buClr>
                <a:schemeClr val="tx2"/>
              </a:buClr>
              <a:buSzPct val="50000"/>
              <a:buFont typeface="Arial"/>
              <a:buNone/>
              <a:defRPr sz="1800">
                <a:solidFill>
                  <a:schemeClr val="bg1"/>
                </a:solidFill>
                <a:latin typeface="Segoe UI Light" panose="020B0502040204020203" pitchFamily="34" charset="0"/>
                <a:cs typeface="Segoe UI Light" panose="020B0502040204020203"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grpSp>
        <p:nvGrpSpPr>
          <p:cNvPr id="8" name="Group 16"/>
          <p:cNvGrpSpPr/>
          <p:nvPr userDrawn="1"/>
        </p:nvGrpSpPr>
        <p:grpSpPr>
          <a:xfrm>
            <a:off x="1534530" y="1477490"/>
            <a:ext cx="9122941" cy="2159787"/>
            <a:chOff x="1252679" y="1434290"/>
            <a:chExt cx="9122941" cy="2159787"/>
          </a:xfrm>
        </p:grpSpPr>
        <p:sp>
          <p:nvSpPr>
            <p:cNvPr id="10" name="Rectangle 11"/>
            <p:cNvSpPr/>
            <p:nvPr/>
          </p:nvSpPr>
          <p:spPr>
            <a:xfrm>
              <a:off x="1252679" y="1434290"/>
              <a:ext cx="2159787" cy="2159787"/>
            </a:xfrm>
            <a:prstGeom prst="rect">
              <a:avLst/>
            </a:prstGeom>
            <a:solidFill>
              <a:srgbClr val="FFFFFF"/>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rgbClr val="000000"/>
                </a:solidFill>
                <a:latin typeface="Segoe UI Light" panose="020B0502040204020203" pitchFamily="34" charset="0"/>
                <a:cs typeface="Segoe UI Light" panose="020B0502040204020203" pitchFamily="34" charset="0"/>
              </a:endParaRPr>
            </a:p>
          </p:txBody>
        </p:sp>
        <p:sp>
          <p:nvSpPr>
            <p:cNvPr id="12" name="Rectangle 69"/>
            <p:cNvSpPr/>
            <p:nvPr/>
          </p:nvSpPr>
          <p:spPr>
            <a:xfrm>
              <a:off x="3576610" y="1434290"/>
              <a:ext cx="2159787" cy="2159787"/>
            </a:xfrm>
            <a:prstGeom prst="rect">
              <a:avLst/>
            </a:prstGeom>
            <a:solidFill>
              <a:srgbClr val="FFFFFF"/>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rgbClr val="000000"/>
                </a:solidFill>
                <a:latin typeface="Segoe UI Light" panose="020B0502040204020203" pitchFamily="34" charset="0"/>
                <a:cs typeface="Segoe UI Light" panose="020B0502040204020203" pitchFamily="34" charset="0"/>
              </a:endParaRPr>
            </a:p>
          </p:txBody>
        </p:sp>
        <p:sp>
          <p:nvSpPr>
            <p:cNvPr id="13" name="Rectangle 70"/>
            <p:cNvSpPr/>
            <p:nvPr/>
          </p:nvSpPr>
          <p:spPr>
            <a:xfrm>
              <a:off x="5900541" y="1434290"/>
              <a:ext cx="2159787" cy="2159787"/>
            </a:xfrm>
            <a:prstGeom prst="rect">
              <a:avLst/>
            </a:prstGeom>
            <a:solidFill>
              <a:srgbClr val="FFFFFF"/>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rgbClr val="000000"/>
                </a:solidFill>
                <a:latin typeface="Segoe UI Light" panose="020B0502040204020203" pitchFamily="34" charset="0"/>
                <a:cs typeface="Segoe UI Light" panose="020B0502040204020203" pitchFamily="34" charset="0"/>
              </a:endParaRPr>
            </a:p>
          </p:txBody>
        </p:sp>
        <p:sp>
          <p:nvSpPr>
            <p:cNvPr id="14" name="Rectangle 71"/>
            <p:cNvSpPr/>
            <p:nvPr/>
          </p:nvSpPr>
          <p:spPr>
            <a:xfrm>
              <a:off x="8215833" y="1434290"/>
              <a:ext cx="2159787" cy="2159787"/>
            </a:xfrm>
            <a:prstGeom prst="rect">
              <a:avLst/>
            </a:prstGeom>
            <a:solidFill>
              <a:srgbClr val="FFFFFF"/>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rgbClr val="000000"/>
                </a:solidFill>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2517201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8B728F3-0CFA-4BEB-B67E-2A01ED21FEC8}" type="datetimeFigureOut">
              <a:rPr lang="en-IN" smtClean="0"/>
              <a:t>04-07-2017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F6AFA1-6E7A-4276-8BA0-6065B8159AA3}" type="slidenum">
              <a:rPr lang="en-IN" smtClean="0"/>
              <a:t>‹#›</a:t>
            </a:fld>
            <a:endParaRPr lang="en-IN"/>
          </a:p>
        </p:txBody>
      </p:sp>
    </p:spTree>
    <p:extLst>
      <p:ext uri="{BB962C8B-B14F-4D97-AF65-F5344CB8AC3E}">
        <p14:creationId xmlns:p14="http://schemas.microsoft.com/office/powerpoint/2010/main" val="1108608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HAPTER PICTURE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867" y="5490106"/>
            <a:ext cx="11472333" cy="614361"/>
          </a:xfrm>
        </p:spPr>
        <p:txBody>
          <a:bodyPr>
            <a:noAutofit/>
          </a:bodyPr>
          <a:lstStyle>
            <a:lvl1pPr algn="l">
              <a:defRPr sz="5333" cap="none" baseline="0">
                <a:solidFill>
                  <a:schemeClr val="tx1"/>
                </a:solidFill>
              </a:defRPr>
            </a:lvl1pPr>
          </a:lstStyle>
          <a:p>
            <a:r>
              <a:rPr lang="nl-BE" dirty="0"/>
              <a:t>Type your chapter title here</a:t>
            </a:r>
            <a:endParaRPr lang="en-US" dirty="0"/>
          </a:p>
        </p:txBody>
      </p:sp>
      <p:sp>
        <p:nvSpPr>
          <p:cNvPr id="13" name="Slide Number Placeholder 5"/>
          <p:cNvSpPr>
            <a:spLocks noGrp="1"/>
          </p:cNvSpPr>
          <p:nvPr>
            <p:ph type="sldNum" sz="quarter" idx="12"/>
          </p:nvPr>
        </p:nvSpPr>
        <p:spPr>
          <a:xfrm>
            <a:off x="11768667" y="6393683"/>
            <a:ext cx="423333" cy="244629"/>
          </a:xfrm>
        </p:spPr>
        <p:txBody>
          <a:bodyPr/>
          <a:lstStyle>
            <a:lvl1pPr algn="r">
              <a:defRPr sz="1200">
                <a:solidFill>
                  <a:schemeClr val="tx2"/>
                </a:solidFill>
              </a:defRPr>
            </a:lvl1pPr>
          </a:lstStyle>
          <a:p>
            <a:fld id="{3E37A588-B1BA-6340-A881-9162022463EC}" type="slidenum">
              <a:rPr lang="en-US" smtClean="0">
                <a:solidFill>
                  <a:srgbClr val="0092D3"/>
                </a:solidFill>
              </a:rPr>
              <a:pPr/>
              <a:t>‹#›</a:t>
            </a:fld>
            <a:endParaRPr lang="en-US" dirty="0">
              <a:solidFill>
                <a:srgbClr val="0092D3"/>
              </a:solidFill>
            </a:endParaRPr>
          </a:p>
        </p:txBody>
      </p:sp>
      <p:pic>
        <p:nvPicPr>
          <p:cNvPr id="14" name="Picture 13" descr="Codit_Black-Cyaan.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04726" y="6382010"/>
            <a:ext cx="747889" cy="266249"/>
          </a:xfrm>
          <a:prstGeom prst="rect">
            <a:avLst/>
          </a:prstGeom>
        </p:spPr>
      </p:pic>
      <p:pic>
        <p:nvPicPr>
          <p:cNvPr id="9" name="Picture 8" descr="DSC09147.JPG"/>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a:xfrm>
            <a:off x="0" y="0"/>
            <a:ext cx="12192000" cy="5359400"/>
          </a:xfrm>
          <a:prstGeom prst="rect">
            <a:avLst/>
          </a:prstGeom>
        </p:spPr>
      </p:pic>
    </p:spTree>
    <p:extLst>
      <p:ext uri="{BB962C8B-B14F-4D97-AF65-F5344CB8AC3E}">
        <p14:creationId xmlns:p14="http://schemas.microsoft.com/office/powerpoint/2010/main" val="3996046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HAPTER ALTERNATIVE 4">
    <p:bg>
      <p:bgPr>
        <a:solidFill>
          <a:schemeClr val="tx1"/>
        </a:solidFill>
        <a:effectLst/>
      </p:bgPr>
    </p:bg>
    <p:spTree>
      <p:nvGrpSpPr>
        <p:cNvPr id="1" name=""/>
        <p:cNvGrpSpPr/>
        <p:nvPr/>
      </p:nvGrpSpPr>
      <p:grpSpPr>
        <a:xfrm>
          <a:off x="0" y="0"/>
          <a:ext cx="0" cy="0"/>
          <a:chOff x="0" y="0"/>
          <a:chExt cx="0" cy="0"/>
        </a:xfrm>
      </p:grpSpPr>
      <p:sp>
        <p:nvSpPr>
          <p:cNvPr id="12" name="Rectangle 11"/>
          <p:cNvSpPr/>
          <p:nvPr userDrawn="1"/>
        </p:nvSpPr>
        <p:spPr>
          <a:xfrm>
            <a:off x="1210733" y="6393683"/>
            <a:ext cx="10574867" cy="255919"/>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latin typeface="Corbel"/>
            </a:endParaRPr>
          </a:p>
        </p:txBody>
      </p:sp>
      <p:sp>
        <p:nvSpPr>
          <p:cNvPr id="10" name="Title 1"/>
          <p:cNvSpPr>
            <a:spLocks noGrp="1"/>
          </p:cNvSpPr>
          <p:nvPr>
            <p:ph type="title" hasCustomPrompt="1"/>
          </p:nvPr>
        </p:nvSpPr>
        <p:spPr>
          <a:xfrm>
            <a:off x="423333" y="2814640"/>
            <a:ext cx="6688667" cy="614361"/>
          </a:xfrm>
        </p:spPr>
        <p:txBody>
          <a:bodyPr>
            <a:noAutofit/>
          </a:bodyPr>
          <a:lstStyle>
            <a:lvl1pPr algn="l">
              <a:defRPr sz="4267">
                <a:solidFill>
                  <a:schemeClr val="bg1"/>
                </a:solidFill>
                <a:effectLst>
                  <a:outerShdw blurRad="38100" dist="38100" dir="2700000" algn="tl">
                    <a:srgbClr val="000000">
                      <a:alpha val="43137"/>
                    </a:srgbClr>
                  </a:outerShdw>
                </a:effectLst>
              </a:defRPr>
            </a:lvl1pPr>
          </a:lstStyle>
          <a:p>
            <a:r>
              <a:rPr lang="nl-BE" dirty="0"/>
              <a:t>Add a chapter title here</a:t>
            </a:r>
            <a:endParaRPr lang="en-US" dirty="0"/>
          </a:p>
        </p:txBody>
      </p:sp>
      <p:sp>
        <p:nvSpPr>
          <p:cNvPr id="11" name="Text Placeholder 11"/>
          <p:cNvSpPr>
            <a:spLocks noGrp="1"/>
          </p:cNvSpPr>
          <p:nvPr>
            <p:ph type="body" sz="quarter" idx="13" hasCustomPrompt="1"/>
          </p:nvPr>
        </p:nvSpPr>
        <p:spPr>
          <a:xfrm>
            <a:off x="423333" y="3429000"/>
            <a:ext cx="6688667" cy="508000"/>
          </a:xfrm>
        </p:spPr>
        <p:txBody>
          <a:bodyPr anchor="t" anchorCtr="0">
            <a:noAutofit/>
          </a:bodyPr>
          <a:lstStyle>
            <a:lvl1pPr>
              <a:buNone/>
              <a:defRPr sz="2667">
                <a:solidFill>
                  <a:srgbClr val="FFFFFF"/>
                </a:solidFill>
                <a:effectLst>
                  <a:outerShdw blurRad="38100" dist="38100" dir="2700000" algn="tl">
                    <a:srgbClr val="000000">
                      <a:alpha val="43137"/>
                    </a:srgbClr>
                  </a:outerShdw>
                </a:effectLst>
              </a:defRPr>
            </a:lvl1pPr>
            <a:lvl2pPr>
              <a:buNone/>
              <a:defRPr/>
            </a:lvl2pPr>
            <a:lvl3pPr>
              <a:buNone/>
              <a:defRPr/>
            </a:lvl3pPr>
            <a:lvl4pPr>
              <a:buNone/>
              <a:defRPr/>
            </a:lvl4pPr>
            <a:lvl5pPr>
              <a:buNone/>
              <a:defRPr/>
            </a:lvl5pPr>
          </a:lstStyle>
          <a:p>
            <a:pPr lvl="0"/>
            <a:r>
              <a:rPr lang="nl-BE" dirty="0"/>
              <a:t>Add a chapter subtitle here</a:t>
            </a:r>
            <a:endParaRPr lang="en-US" dirty="0"/>
          </a:p>
        </p:txBody>
      </p:sp>
      <p:pic>
        <p:nvPicPr>
          <p:cNvPr id="14" name="Picture 13" descr="FOOTER_WHITE_BLUE_Codit_Black-Cyaan.png"/>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a:xfrm>
            <a:off x="404280" y="6365075"/>
            <a:ext cx="764120" cy="298192"/>
          </a:xfrm>
          <a:prstGeom prst="rect">
            <a:avLst/>
          </a:prstGeom>
        </p:spPr>
      </p:pic>
      <p:pic>
        <p:nvPicPr>
          <p:cNvPr id="15" name="Picture 14" descr="DSC09174.JPG"/>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a:xfrm>
            <a:off x="7112000" y="0"/>
            <a:ext cx="5080000" cy="6858000"/>
          </a:xfrm>
          <a:prstGeom prst="rect">
            <a:avLst/>
          </a:prstGeom>
        </p:spPr>
      </p:pic>
      <p:sp>
        <p:nvSpPr>
          <p:cNvPr id="16" name="Slide Number Placeholder 5"/>
          <p:cNvSpPr>
            <a:spLocks noGrp="1"/>
          </p:cNvSpPr>
          <p:nvPr>
            <p:ph type="sldNum" sz="quarter" idx="12"/>
          </p:nvPr>
        </p:nvSpPr>
        <p:spPr>
          <a:xfrm>
            <a:off x="11768667" y="6393683"/>
            <a:ext cx="423333" cy="244629"/>
          </a:xfrm>
        </p:spPr>
        <p:txBody>
          <a:bodyPr/>
          <a:lstStyle>
            <a:lvl1pPr algn="r">
              <a:defRPr sz="1200">
                <a:solidFill>
                  <a:srgbClr val="FFFFFF"/>
                </a:solidFill>
                <a:effectLst>
                  <a:outerShdw blurRad="38100" dist="38100" dir="2700000" algn="tl">
                    <a:srgbClr val="000000">
                      <a:alpha val="43137"/>
                    </a:srgbClr>
                  </a:outerShdw>
                </a:effectLst>
              </a:defRPr>
            </a:lvl1pPr>
          </a:lstStyle>
          <a:p>
            <a:fld id="{3E37A588-B1BA-6340-A881-9162022463EC}" type="slidenum">
              <a:rPr lang="en-US" smtClean="0"/>
              <a:pPr/>
              <a:t>‹#›</a:t>
            </a:fld>
            <a:endParaRPr lang="en-US" dirty="0"/>
          </a:p>
        </p:txBody>
      </p:sp>
    </p:spTree>
    <p:extLst>
      <p:ext uri="{BB962C8B-B14F-4D97-AF65-F5344CB8AC3E}">
        <p14:creationId xmlns:p14="http://schemas.microsoft.com/office/powerpoint/2010/main" val="3642388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ED TWO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4" y="274640"/>
            <a:ext cx="10245165" cy="614361"/>
          </a:xfrm>
        </p:spPr>
        <p:txBody>
          <a:bodyPr>
            <a:noAutofit/>
          </a:bodyPr>
          <a:lstStyle>
            <a:lvl1pPr algn="l">
              <a:defRPr sz="4800" b="1" cap="none">
                <a:solidFill>
                  <a:srgbClr val="0092D3"/>
                </a:solidFill>
                <a:latin typeface="Segoe UI Light" panose="020B0502040204020203" pitchFamily="34" charset="0"/>
                <a:cs typeface="Segoe UI Light" panose="020B0502040204020203" pitchFamily="34" charset="0"/>
              </a:defRPr>
            </a:lvl1pPr>
          </a:lstStyle>
          <a:p>
            <a:r>
              <a:rPr lang="nl-BE" dirty="0"/>
              <a:t>Add a big title here</a:t>
            </a:r>
            <a:endParaRPr lang="en-US" dirty="0"/>
          </a:p>
        </p:txBody>
      </p:sp>
      <p:sp>
        <p:nvSpPr>
          <p:cNvPr id="6" name="Slide Number Placeholder 5"/>
          <p:cNvSpPr>
            <a:spLocks noGrp="1"/>
          </p:cNvSpPr>
          <p:nvPr>
            <p:ph type="sldNum" sz="quarter" idx="12"/>
          </p:nvPr>
        </p:nvSpPr>
        <p:spPr>
          <a:xfrm>
            <a:off x="11768667" y="6393683"/>
            <a:ext cx="423333" cy="244629"/>
          </a:xfrm>
        </p:spPr>
        <p:txBody>
          <a:bodyPr/>
          <a:lstStyle>
            <a:lvl1pPr algn="r">
              <a:defRPr sz="1200">
                <a:solidFill>
                  <a:schemeClr val="tx2"/>
                </a:solidFill>
              </a:defRPr>
            </a:lvl1pPr>
          </a:lstStyle>
          <a:p>
            <a:fld id="{3E37A588-B1BA-6340-A881-9162022463EC}" type="slidenum">
              <a:rPr lang="en-US" smtClean="0">
                <a:solidFill>
                  <a:srgbClr val="363731"/>
                </a:solidFill>
              </a:rPr>
              <a:pPr/>
              <a:t>‹#›</a:t>
            </a:fld>
            <a:endParaRPr lang="en-US" dirty="0">
              <a:solidFill>
                <a:srgbClr val="363731"/>
              </a:solidFill>
            </a:endParaRPr>
          </a:p>
        </p:txBody>
      </p:sp>
      <p:pic>
        <p:nvPicPr>
          <p:cNvPr id="10" name="Picture 9" descr="Codit_Black-Cyaan.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04726" y="6382010"/>
            <a:ext cx="747889" cy="266249"/>
          </a:xfrm>
          <a:prstGeom prst="rect">
            <a:avLst/>
          </a:prstGeom>
        </p:spPr>
      </p:pic>
      <p:sp>
        <p:nvSpPr>
          <p:cNvPr id="12" name="Text Placeholder 13"/>
          <p:cNvSpPr>
            <a:spLocks noGrp="1"/>
          </p:cNvSpPr>
          <p:nvPr>
            <p:ph type="body" sz="quarter" idx="13"/>
          </p:nvPr>
        </p:nvSpPr>
        <p:spPr>
          <a:xfrm>
            <a:off x="404285" y="889000"/>
            <a:ext cx="10263716" cy="433917"/>
          </a:xfrm>
        </p:spPr>
        <p:txBody>
          <a:bodyPr>
            <a:noAutofit/>
          </a:bodyPr>
          <a:lstStyle>
            <a:lvl1pPr algn="l" defTabSz="609585" rtl="0" eaLnBrk="1" latinLnBrk="0" hangingPunct="1">
              <a:spcBef>
                <a:spcPct val="0"/>
              </a:spcBef>
              <a:buNone/>
              <a:defRPr lang="nl-BE" sz="2667" kern="1200" cap="none" dirty="0" smtClean="0">
                <a:solidFill>
                  <a:schemeClr val="tx2"/>
                </a:solidFill>
                <a:effectLst/>
                <a:latin typeface="Segoe UI Light" panose="020B0502040204020203" pitchFamily="34" charset="0"/>
                <a:ea typeface="+mj-ea"/>
                <a:cs typeface="Segoe UI Light" panose="020B0502040204020203" pitchFamily="34" charset="0"/>
              </a:defRPr>
            </a:lvl1pPr>
          </a:lstStyle>
          <a:p>
            <a:pPr lvl="0"/>
            <a:r>
              <a:rPr lang="en-US" dirty="0"/>
              <a:t>Click to edit Master text styles</a:t>
            </a:r>
          </a:p>
        </p:txBody>
      </p:sp>
      <p:sp>
        <p:nvSpPr>
          <p:cNvPr id="7" name="Content Placeholder 2"/>
          <p:cNvSpPr>
            <a:spLocks noGrp="1"/>
          </p:cNvSpPr>
          <p:nvPr>
            <p:ph idx="1"/>
          </p:nvPr>
        </p:nvSpPr>
        <p:spPr>
          <a:xfrm>
            <a:off x="423334" y="1600201"/>
            <a:ext cx="10245165" cy="4525963"/>
          </a:xfrm>
        </p:spPr>
        <p:txBody>
          <a:bodyPr>
            <a:normAutofit/>
          </a:bodyPr>
          <a:lstStyle>
            <a:lvl1pPr marL="457189" indent="-457189" algn="l">
              <a:buClr>
                <a:srgbClr val="00B0F0"/>
              </a:buClr>
              <a:buSzPct val="50000"/>
              <a:buFont typeface="Lucida Grande"/>
              <a:buChar char="➔"/>
              <a:defRPr sz="3200">
                <a:solidFill>
                  <a:schemeClr val="tx1">
                    <a:lumMod val="75000"/>
                    <a:lumOff val="25000"/>
                  </a:schemeClr>
                </a:solidFill>
                <a:latin typeface="Segoe UI Light" panose="020B0502040204020203" pitchFamily="34" charset="0"/>
                <a:cs typeface="Segoe UI Light" panose="020B0502040204020203" pitchFamily="34" charset="0"/>
              </a:defRPr>
            </a:lvl1pPr>
            <a:lvl2pPr marL="990575" indent="-380990" algn="l">
              <a:buClr>
                <a:schemeClr val="tx2"/>
              </a:buClr>
              <a:buSzPct val="50000"/>
              <a:buFont typeface="Lucida Grande"/>
              <a:buChar char="➔"/>
              <a:defRPr sz="2667">
                <a:solidFill>
                  <a:schemeClr val="tx1">
                    <a:lumMod val="75000"/>
                    <a:lumOff val="25000"/>
                  </a:schemeClr>
                </a:solidFill>
                <a:latin typeface="Segoe UI Light" panose="020B0502040204020203" pitchFamily="34" charset="0"/>
                <a:cs typeface="Segoe UI Light" panose="020B0502040204020203" pitchFamily="34" charset="0"/>
              </a:defRPr>
            </a:lvl2pPr>
            <a:lvl3pPr marL="1523962" indent="-304792" algn="l">
              <a:buClr>
                <a:schemeClr val="accent1"/>
              </a:buClr>
              <a:buSzPct val="50000"/>
              <a:buFont typeface="Arial"/>
              <a:buChar char="•"/>
              <a:defRPr sz="2400">
                <a:solidFill>
                  <a:schemeClr val="tx1">
                    <a:lumMod val="75000"/>
                    <a:lumOff val="25000"/>
                  </a:schemeClr>
                </a:solidFill>
                <a:latin typeface="Segoe UI Light" panose="020B0502040204020203" pitchFamily="34" charset="0"/>
                <a:cs typeface="Segoe UI Light" panose="020B0502040204020203" pitchFamily="34" charset="0"/>
              </a:defRPr>
            </a:lvl3pPr>
            <a:lvl4pPr marL="2133547" indent="-304792" algn="l">
              <a:buClr>
                <a:schemeClr val="tx1">
                  <a:lumMod val="75000"/>
                  <a:lumOff val="25000"/>
                </a:schemeClr>
              </a:buClr>
              <a:buSzPct val="50000"/>
              <a:buFont typeface="Arial"/>
              <a:buChar char="•"/>
              <a:defRPr sz="2133">
                <a:solidFill>
                  <a:schemeClr val="tx1">
                    <a:lumMod val="75000"/>
                    <a:lumOff val="25000"/>
                  </a:schemeClr>
                </a:solidFill>
                <a:latin typeface="Segoe UI Light" panose="020B0502040204020203" pitchFamily="34" charset="0"/>
                <a:cs typeface="Segoe UI Light" panose="020B0502040204020203" pitchFamily="34" charset="0"/>
              </a:defRPr>
            </a:lvl4pPr>
            <a:lvl5pPr marL="2743131" indent="-304792" algn="l">
              <a:buClr>
                <a:schemeClr val="accent1"/>
              </a:buClr>
              <a:buSzPct val="50000"/>
              <a:buFont typeface="Arial"/>
              <a:buChar char="•"/>
              <a:defRPr sz="2133">
                <a:solidFill>
                  <a:schemeClr val="tx1">
                    <a:lumMod val="75000"/>
                    <a:lumOff val="25000"/>
                  </a:schemeClr>
                </a:solidFill>
                <a:latin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2187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B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4" name="Date Placeholder 3"/>
          <p:cNvSpPr>
            <a:spLocks noGrp="1"/>
          </p:cNvSpPr>
          <p:nvPr>
            <p:ph type="dt" sz="half" idx="10"/>
          </p:nvPr>
        </p:nvSpPr>
        <p:spPr/>
        <p:txBody>
          <a:bodyPr/>
          <a:lstStyle/>
          <a:p>
            <a:fld id="{19FA36BF-495C-4AC7-9347-677339D0ECFC}" type="datetimeFigureOut">
              <a:rPr lang="nl-BE" smtClean="0"/>
              <a:t>4/07/2017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C87C49F-6077-4227-B9EA-385200482695}" type="slidenum">
              <a:rPr lang="nl-BE" smtClean="0"/>
              <a:t>‹#›</a:t>
            </a:fld>
            <a:endParaRPr lang="nl-BE"/>
          </a:p>
        </p:txBody>
      </p:sp>
    </p:spTree>
    <p:extLst>
      <p:ext uri="{BB962C8B-B14F-4D97-AF65-F5344CB8AC3E}">
        <p14:creationId xmlns:p14="http://schemas.microsoft.com/office/powerpoint/2010/main" val="3386672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TART TITLE SLIDE">
    <p:spTree>
      <p:nvGrpSpPr>
        <p:cNvPr id="1" name=""/>
        <p:cNvGrpSpPr/>
        <p:nvPr/>
      </p:nvGrpSpPr>
      <p:grpSpPr>
        <a:xfrm>
          <a:off x="0" y="0"/>
          <a:ext cx="0" cy="0"/>
          <a:chOff x="0" y="0"/>
          <a:chExt cx="0" cy="0"/>
        </a:xfrm>
      </p:grpSpPr>
      <p:sp>
        <p:nvSpPr>
          <p:cNvPr id="6" name="Rectangle 5"/>
          <p:cNvSpPr/>
          <p:nvPr userDrawn="1"/>
        </p:nvSpPr>
        <p:spPr>
          <a:xfrm>
            <a:off x="4267203" y="3091041"/>
            <a:ext cx="7924796" cy="1265059"/>
          </a:xfrm>
          <a:prstGeom prst="rect">
            <a:avLst/>
          </a:prstGeom>
          <a:solidFill>
            <a:srgbClr val="07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latin typeface="Segoe UI Light" panose="020B0502040204020203" pitchFamily="34" charset="0"/>
              <a:cs typeface="Segoe UI Light" panose="020B0502040204020203" pitchFamily="34" charset="0"/>
            </a:endParaRPr>
          </a:p>
        </p:txBody>
      </p:sp>
      <p:sp>
        <p:nvSpPr>
          <p:cNvPr id="2" name="Title 1"/>
          <p:cNvSpPr>
            <a:spLocks noGrp="1"/>
          </p:cNvSpPr>
          <p:nvPr>
            <p:ph type="ctrTitle"/>
          </p:nvPr>
        </p:nvSpPr>
        <p:spPr>
          <a:xfrm>
            <a:off x="4368802" y="3104281"/>
            <a:ext cx="7823199" cy="496713"/>
          </a:xfrm>
        </p:spPr>
        <p:txBody>
          <a:bodyPr>
            <a:noAutofit/>
          </a:bodyPr>
          <a:lstStyle>
            <a:lvl1pPr algn="l">
              <a:defRPr sz="3733" b="0" i="0">
                <a:solidFill>
                  <a:schemeClr val="bg1"/>
                </a:solidFill>
                <a:effectLst/>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4368802" y="3600994"/>
            <a:ext cx="7823199" cy="375349"/>
          </a:xfrm>
        </p:spPr>
        <p:txBody>
          <a:bodyPr wrap="square" anchor="ctr" anchorCtr="0">
            <a:noAutofit/>
          </a:bodyPr>
          <a:lstStyle>
            <a:lvl1pPr marL="0" indent="0" algn="l">
              <a:buNone/>
              <a:defRPr sz="2667">
                <a:solidFill>
                  <a:schemeClr val="bg1"/>
                </a:solidFill>
                <a:effectLst/>
                <a:latin typeface="Segoe UI Light" panose="020B0502040204020203" pitchFamily="34" charset="0"/>
                <a:cs typeface="Segoe UI Light" panose="020B05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0" hasCustomPrompt="1"/>
          </p:nvPr>
        </p:nvSpPr>
        <p:spPr>
          <a:xfrm>
            <a:off x="4368801" y="3976343"/>
            <a:ext cx="6604000" cy="349960"/>
          </a:xfrm>
        </p:spPr>
        <p:txBody>
          <a:bodyPr anchor="ctr" anchorCtr="0">
            <a:noAutofit/>
          </a:bodyPr>
          <a:lstStyle>
            <a:lvl1pPr marL="0" indent="0" algn="l" defTabSz="609585" rtl="0" eaLnBrk="1" latinLnBrk="0" hangingPunct="1">
              <a:spcBef>
                <a:spcPct val="20000"/>
              </a:spcBef>
              <a:buFont typeface="Arial"/>
              <a:buNone/>
              <a:defRPr lang="en-US" sz="2400" kern="1200" dirty="0" smtClean="0">
                <a:solidFill>
                  <a:schemeClr val="bg1"/>
                </a:solidFill>
                <a:effectLst/>
                <a:latin typeface="Segoe UI Light" panose="020B0502040204020203" pitchFamily="34" charset="0"/>
                <a:ea typeface="+mn-ea"/>
                <a:cs typeface="Segoe UI Light" panose="020B0502040204020203" pitchFamily="34" charset="0"/>
              </a:defRPr>
            </a:lvl1pPr>
          </a:lstStyle>
          <a:p>
            <a:pPr lvl="0"/>
            <a:r>
              <a:rPr lang="nl-BE" dirty="0"/>
              <a:t>Click to edit name presenter</a:t>
            </a:r>
            <a:endParaRPr lang="en-US" dirty="0"/>
          </a:p>
        </p:txBody>
      </p:sp>
      <p:pic>
        <p:nvPicPr>
          <p:cNvPr id="4" name="Picture 3" descr="Codit_Black-Cyaan+baseline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95467" y="3081701"/>
            <a:ext cx="2829475" cy="1344000"/>
          </a:xfrm>
          <a:prstGeom prst="rect">
            <a:avLst/>
          </a:prstGeom>
        </p:spPr>
      </p:pic>
    </p:spTree>
    <p:extLst>
      <p:ext uri="{BB962C8B-B14F-4D97-AF65-F5344CB8AC3E}">
        <p14:creationId xmlns:p14="http://schemas.microsoft.com/office/powerpoint/2010/main" val="2785188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3518491"/>
            <a:ext cx="5809271" cy="2197525"/>
          </a:xfrm>
        </p:spPr>
        <p:txBody>
          <a:bodyPr wrap="square">
            <a:spAutoFit/>
          </a:bodyPr>
          <a:lstStyle>
            <a:lvl1pPr marL="0" indent="0">
              <a:buNone/>
              <a:defRPr sz="3600">
                <a:solidFill>
                  <a:schemeClr val="tx2"/>
                </a:solidFill>
              </a:defRPr>
            </a:lvl1pPr>
            <a:lvl2pPr marL="0" indent="0">
              <a:buNone/>
              <a:defRPr sz="2400"/>
            </a:lvl2pPr>
            <a:lvl3pPr marL="0" indent="0">
              <a:buNone/>
              <a:defRPr sz="2000"/>
            </a:lvl3pPr>
            <a:lvl4pPr marL="0" indent="0">
              <a:buNone/>
              <a:defRPr sz="2000"/>
            </a:lvl4pPr>
            <a:lvl5pPr marL="0" indent="0">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097161" y="3518492"/>
            <a:ext cx="5809271" cy="2259080"/>
          </a:xfrm>
        </p:spPr>
        <p:txBody>
          <a:bodyPr wrap="square">
            <a:spAutoFit/>
          </a:bodyPr>
          <a:lstStyle>
            <a:lvl1pPr marL="0" indent="0">
              <a:buNone/>
              <a:defRPr sz="4000">
                <a:solidFill>
                  <a:schemeClr val="tx2"/>
                </a:solidFill>
              </a:defRPr>
            </a:lvl1pPr>
            <a:lvl2pPr marL="0" indent="0">
              <a:buNone/>
              <a:defRPr sz="2400"/>
            </a:lvl2pPr>
            <a:lvl3pPr marL="0" indent="0">
              <a:buNone/>
              <a:defRPr sz="2000"/>
            </a:lvl3pPr>
            <a:lvl4pPr marL="0" indent="0">
              <a:buNone/>
              <a:defRPr sz="2000"/>
            </a:lvl4pPr>
            <a:lvl5pPr marL="0" indent="0">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432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2"/>
            <a:ext cx="11655840" cy="899665"/>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6106888" y="1507584"/>
            <a:ext cx="5818194" cy="1892826"/>
          </a:xfrm>
        </p:spPr>
        <p:txBody>
          <a:bodyPr wrap="square">
            <a:spAutoFit/>
          </a:bodyPr>
          <a:lstStyle>
            <a:lvl1pPr marL="0" indent="0">
              <a:buNone/>
              <a:defRPr sz="2800">
                <a:solidFill>
                  <a:schemeClr val="tx1"/>
                </a:solidFill>
              </a:defRPr>
            </a:lvl1pPr>
            <a:lvl2pPr marL="0" indent="0">
              <a:buNone/>
              <a:defRPr sz="2000"/>
            </a:lvl2pPr>
            <a:lvl3pPr marL="0" indent="0">
              <a:buNone/>
              <a:defRPr sz="1800"/>
            </a:lvl3pPr>
            <a:lvl4pPr marL="0" indent="0">
              <a:buNone/>
              <a:defRPr sz="1800"/>
            </a:lvl4pPr>
            <a:lvl5pPr marL="0" indent="0">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314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6_Title &amp; Non-bulleted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263244" y="289511"/>
            <a:ext cx="7742710" cy="1742015"/>
          </a:xfrm>
        </p:spPr>
        <p:txBody>
          <a:bodyPr wrap="square" anchor="t">
            <a:spAutoFit/>
          </a:bodyPr>
          <a:lstStyle>
            <a:lvl1pPr marL="0" indent="0">
              <a:buNone/>
              <a:defRPr sz="2800">
                <a:solidFill>
                  <a:schemeClr val="tx2"/>
                </a:solidFill>
              </a:defRPr>
            </a:lvl1pPr>
            <a:lvl2pPr marL="0" indent="0">
              <a:buNone/>
              <a:defRPr sz="1800"/>
            </a:lvl2pPr>
            <a:lvl3pPr marL="0" indent="0">
              <a:buNone/>
              <a:defRPr sz="1600"/>
            </a:lvl3pPr>
            <a:lvl4pPr marL="0" indent="0">
              <a:buNone/>
              <a:defRPr sz="1600"/>
            </a:lvl4pPr>
            <a:lvl5pPr marL="0" indent="0">
              <a:buNone/>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bwMode="auto">
          <a:xfrm>
            <a:off x="2" y="0"/>
            <a:ext cx="4263242"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69240" y="2724670"/>
            <a:ext cx="3863373" cy="1408660"/>
          </a:xfrm>
        </p:spPr>
        <p:txBody>
          <a:bodyPr anchor="ct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2005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269304" y="1187645"/>
            <a:ext cx="11655078" cy="22665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720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269876" y="1009650"/>
            <a:ext cx="11636375" cy="517065"/>
          </a:xfrm>
        </p:spPr>
        <p:txBody>
          <a:bodyPr/>
          <a:lstStyle>
            <a:lvl1pPr marL="0" indent="0">
              <a:buNone/>
              <a:defRPr sz="2400">
                <a:solidFill>
                  <a:schemeClr val="tx2"/>
                </a:solidFill>
                <a:latin typeface="+mn-lt"/>
              </a:defRPr>
            </a:lvl1pPr>
            <a:lvl2pPr marL="224053" indent="0">
              <a:buNone/>
              <a:defRPr/>
            </a:lvl2pPr>
            <a:lvl3pPr marL="448107" indent="0">
              <a:buNone/>
              <a:defRPr/>
            </a:lvl3pPr>
            <a:lvl4pPr marL="672160" indent="0">
              <a:buNone/>
              <a:defRPr/>
            </a:lvl4pPr>
            <a:lvl5pPr marL="896214" indent="0">
              <a:buNone/>
              <a:defRPr/>
            </a:lvl5pPr>
          </a:lstStyle>
          <a:p>
            <a:pPr lvl="0"/>
            <a:r>
              <a:rPr lang="en-US" dirty="0"/>
              <a:t>Edit Master text styles</a:t>
            </a:r>
          </a:p>
        </p:txBody>
      </p:sp>
    </p:spTree>
    <p:extLst>
      <p:ext uri="{BB962C8B-B14F-4D97-AF65-F5344CB8AC3E}">
        <p14:creationId xmlns:p14="http://schemas.microsoft.com/office/powerpoint/2010/main" val="61267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ULLETED O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4" y="274640"/>
            <a:ext cx="10245165" cy="614361"/>
          </a:xfrm>
        </p:spPr>
        <p:txBody>
          <a:bodyPr>
            <a:noAutofit/>
          </a:bodyPr>
          <a:lstStyle>
            <a:lvl1pPr algn="l">
              <a:defRPr sz="4800" b="1" cap="none">
                <a:solidFill>
                  <a:srgbClr val="0092D3"/>
                </a:solidFill>
                <a:latin typeface="Segoe UI Light" panose="020B0502040204020203" pitchFamily="34" charset="0"/>
                <a:cs typeface="Segoe UI Light" panose="020B0502040204020203" pitchFamily="34" charset="0"/>
              </a:defRPr>
            </a:lvl1pPr>
          </a:lstStyle>
          <a:p>
            <a:r>
              <a:rPr lang="nl-BE" dirty="0"/>
              <a:t>Add a big title here</a:t>
            </a:r>
            <a:endParaRPr lang="en-US" dirty="0"/>
          </a:p>
        </p:txBody>
      </p:sp>
      <p:sp>
        <p:nvSpPr>
          <p:cNvPr id="3" name="Content Placeholder 2"/>
          <p:cNvSpPr>
            <a:spLocks noGrp="1"/>
          </p:cNvSpPr>
          <p:nvPr>
            <p:ph idx="1"/>
          </p:nvPr>
        </p:nvSpPr>
        <p:spPr>
          <a:xfrm>
            <a:off x="423334" y="1600201"/>
            <a:ext cx="10245165" cy="4525963"/>
          </a:xfrm>
        </p:spPr>
        <p:txBody>
          <a:bodyPr>
            <a:normAutofit/>
          </a:bodyPr>
          <a:lstStyle>
            <a:lvl1pPr marL="457189" indent="-457189" algn="l">
              <a:buClr>
                <a:schemeClr val="tx2"/>
              </a:buClr>
              <a:buSzPct val="50000"/>
              <a:buFont typeface="Lucida Grande"/>
              <a:buChar char="➔"/>
              <a:defRPr sz="3200">
                <a:solidFill>
                  <a:srgbClr val="2B2C27"/>
                </a:solidFill>
                <a:latin typeface="Segoe UI Light" panose="020B0502040204020203" pitchFamily="34" charset="0"/>
                <a:cs typeface="Segoe UI Light" panose="020B0502040204020203" pitchFamily="34" charset="0"/>
              </a:defRPr>
            </a:lvl1pPr>
            <a:lvl2pPr marL="990575" indent="-380990" algn="l">
              <a:buClr>
                <a:schemeClr val="tx1"/>
              </a:buClr>
              <a:buSzPct val="50000"/>
              <a:buFont typeface="Lucida Grande"/>
              <a:buChar char="➔"/>
              <a:defRPr sz="2667">
                <a:solidFill>
                  <a:srgbClr val="2B2C27"/>
                </a:solidFill>
                <a:latin typeface="Segoe UI Light" panose="020B0502040204020203" pitchFamily="34" charset="0"/>
                <a:cs typeface="Segoe UI Light" panose="020B0502040204020203" pitchFamily="34" charset="0"/>
              </a:defRPr>
            </a:lvl2pPr>
            <a:lvl3pPr marL="1523962" indent="-304792" algn="l">
              <a:buClr>
                <a:schemeClr val="tx2"/>
              </a:buClr>
              <a:buSzPct val="50000"/>
              <a:buFont typeface="Arial"/>
              <a:buChar char="•"/>
              <a:defRPr sz="2400">
                <a:solidFill>
                  <a:srgbClr val="2B2C27"/>
                </a:solidFill>
                <a:latin typeface="Segoe UI Light" panose="020B0502040204020203" pitchFamily="34" charset="0"/>
                <a:cs typeface="Segoe UI Light" panose="020B0502040204020203" pitchFamily="34" charset="0"/>
              </a:defRPr>
            </a:lvl3pPr>
            <a:lvl4pPr marL="2133547" indent="-304792" algn="l">
              <a:buClr>
                <a:schemeClr val="tx1">
                  <a:lumMod val="75000"/>
                  <a:lumOff val="25000"/>
                </a:schemeClr>
              </a:buClr>
              <a:buSzPct val="50000"/>
              <a:buFont typeface="Arial"/>
              <a:buChar char="•"/>
              <a:defRPr sz="2133">
                <a:solidFill>
                  <a:srgbClr val="2B2C27"/>
                </a:solidFill>
                <a:latin typeface="Segoe UI Light" panose="020B0502040204020203" pitchFamily="34" charset="0"/>
                <a:cs typeface="Segoe UI Light" panose="020B0502040204020203" pitchFamily="34" charset="0"/>
              </a:defRPr>
            </a:lvl4pPr>
            <a:lvl5pPr marL="2743131" indent="-304792" algn="l">
              <a:buClr>
                <a:schemeClr val="tx2"/>
              </a:buClr>
              <a:buSzPct val="50000"/>
              <a:buFont typeface="Arial"/>
              <a:buChar char="•"/>
              <a:defRPr sz="2133">
                <a:solidFill>
                  <a:srgbClr val="2B2C27"/>
                </a:solidFill>
                <a:latin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68667" y="6393683"/>
            <a:ext cx="423333" cy="244629"/>
          </a:xfrm>
        </p:spPr>
        <p:txBody>
          <a:bodyPr/>
          <a:lstStyle>
            <a:lvl1pPr algn="r">
              <a:defRPr sz="1200">
                <a:solidFill>
                  <a:schemeClr val="tx2"/>
                </a:solidFill>
                <a:latin typeface="Segoe UI Light" panose="020B0502040204020203" pitchFamily="34" charset="0"/>
                <a:cs typeface="Segoe UI Light" panose="020B0502040204020203" pitchFamily="34" charset="0"/>
              </a:defRPr>
            </a:lvl1pPr>
          </a:lstStyle>
          <a:p>
            <a:fld id="{3E37A588-B1BA-6340-A881-9162022463EC}" type="slidenum">
              <a:rPr lang="en-US" smtClean="0">
                <a:solidFill>
                  <a:srgbClr val="363731"/>
                </a:solidFill>
              </a:rPr>
              <a:pPr/>
              <a:t>‹#›</a:t>
            </a:fld>
            <a:endParaRPr lang="en-US" dirty="0">
              <a:solidFill>
                <a:srgbClr val="363731"/>
              </a:solidFill>
            </a:endParaRPr>
          </a:p>
        </p:txBody>
      </p:sp>
      <p:pic>
        <p:nvPicPr>
          <p:cNvPr id="10" name="Picture 9" descr="Codit_Black-Cyaan.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04726" y="6382010"/>
            <a:ext cx="747889" cy="266249"/>
          </a:xfrm>
          <a:prstGeom prst="rect">
            <a:avLst/>
          </a:prstGeom>
        </p:spPr>
      </p:pic>
    </p:spTree>
    <p:extLst>
      <p:ext uri="{BB962C8B-B14F-4D97-AF65-F5344CB8AC3E}">
        <p14:creationId xmlns:p14="http://schemas.microsoft.com/office/powerpoint/2010/main" val="27479040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7"/>
            <a:ext cx="11655078" cy="2364738"/>
          </a:xfrm>
        </p:spPr>
        <p:txBody>
          <a:bodyPr>
            <a:spAutoFit/>
          </a:bodyPr>
          <a:lstStyle>
            <a:lvl1pPr marL="0" indent="0">
              <a:buNone/>
              <a:defRPr/>
            </a:lvl1pPr>
            <a:lvl2pPr marL="224054" indent="0">
              <a:buNone/>
              <a:defRPr/>
            </a:lvl2pPr>
            <a:lvl3pPr marL="448107" indent="0">
              <a:buNone/>
              <a:defRPr/>
            </a:lvl3pPr>
            <a:lvl4pPr marL="672161" indent="0">
              <a:buNone/>
              <a:defRPr/>
            </a:lvl4pPr>
            <a:lvl5pPr marL="896214"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280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CHAPTER ALTERNATIVE 2">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1210733" y="6393683"/>
            <a:ext cx="10574867" cy="255919"/>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latin typeface="Corbel"/>
            </a:endParaRPr>
          </a:p>
        </p:txBody>
      </p:sp>
      <p:sp>
        <p:nvSpPr>
          <p:cNvPr id="2" name="Title 1"/>
          <p:cNvSpPr>
            <a:spLocks noGrp="1"/>
          </p:cNvSpPr>
          <p:nvPr>
            <p:ph type="title" hasCustomPrompt="1"/>
          </p:nvPr>
        </p:nvSpPr>
        <p:spPr>
          <a:xfrm>
            <a:off x="423333" y="2814640"/>
            <a:ext cx="6688667" cy="614361"/>
          </a:xfrm>
        </p:spPr>
        <p:txBody>
          <a:bodyPr>
            <a:noAutofit/>
          </a:bodyPr>
          <a:lstStyle>
            <a:lvl1pPr algn="l">
              <a:defRPr sz="4267">
                <a:solidFill>
                  <a:schemeClr val="bg1"/>
                </a:solidFill>
                <a:effectLst>
                  <a:outerShdw blurRad="38100" dist="38100" dir="2700000" algn="tl">
                    <a:srgbClr val="000000">
                      <a:alpha val="43137"/>
                    </a:srgbClr>
                  </a:outerShdw>
                </a:effectLst>
              </a:defRPr>
            </a:lvl1pPr>
          </a:lstStyle>
          <a:p>
            <a:r>
              <a:rPr lang="nl-BE" dirty="0"/>
              <a:t>Add a chapter title here</a:t>
            </a:r>
            <a:endParaRPr lang="en-US" dirty="0"/>
          </a:p>
        </p:txBody>
      </p:sp>
      <p:sp>
        <p:nvSpPr>
          <p:cNvPr id="9" name="Text Placeholder 11"/>
          <p:cNvSpPr>
            <a:spLocks noGrp="1"/>
          </p:cNvSpPr>
          <p:nvPr>
            <p:ph type="body" sz="quarter" idx="13" hasCustomPrompt="1"/>
          </p:nvPr>
        </p:nvSpPr>
        <p:spPr>
          <a:xfrm>
            <a:off x="423333" y="3429000"/>
            <a:ext cx="6688667" cy="508000"/>
          </a:xfrm>
        </p:spPr>
        <p:txBody>
          <a:bodyPr anchor="t" anchorCtr="0">
            <a:noAutofit/>
          </a:bodyPr>
          <a:lstStyle>
            <a:lvl1pPr>
              <a:buNone/>
              <a:defRPr sz="2667">
                <a:solidFill>
                  <a:srgbClr val="FFFFFF"/>
                </a:solidFill>
                <a:effectLst>
                  <a:outerShdw blurRad="38100" dist="38100" dir="2700000" algn="tl">
                    <a:srgbClr val="000000">
                      <a:alpha val="43137"/>
                    </a:srgbClr>
                  </a:outerShdw>
                </a:effectLst>
              </a:defRPr>
            </a:lvl1pPr>
            <a:lvl2pPr>
              <a:buNone/>
              <a:defRPr/>
            </a:lvl2pPr>
            <a:lvl3pPr>
              <a:buNone/>
              <a:defRPr/>
            </a:lvl3pPr>
            <a:lvl4pPr>
              <a:buNone/>
              <a:defRPr/>
            </a:lvl4pPr>
            <a:lvl5pPr>
              <a:buNone/>
              <a:defRPr/>
            </a:lvl5pPr>
          </a:lstStyle>
          <a:p>
            <a:pPr lvl="0"/>
            <a:r>
              <a:rPr lang="nl-BE" dirty="0"/>
              <a:t>Add a chapter subtitle here</a:t>
            </a:r>
            <a:endParaRPr lang="en-US" dirty="0"/>
          </a:p>
        </p:txBody>
      </p:sp>
      <p:pic>
        <p:nvPicPr>
          <p:cNvPr id="13" name="Picture 12" descr="FOOTER_WHITE_BLUE_Codit_Black-Cyaan.png"/>
          <p:cNvPicPr>
            <a:picLocks noChangeAspect="1"/>
          </p:cNvPicPr>
          <p:nvPr userDrawn="1"/>
        </p:nvPicPr>
        <p:blipFill>
          <a:blip r:embed="rId2" cstate="screen">
            <a:extLst>
              <a:ext uri="{28A0092B-C50C-407E-A947-70E740481C1C}">
                <a14:useLocalDpi xmlns:a14="http://schemas.microsoft.com/office/drawing/2010/main"/>
              </a:ext>
            </a:extLst>
          </a:blip>
          <a:srcRect l="11290" t="19620" r="9355" b="19620"/>
          <a:stretch>
            <a:fillRect/>
          </a:stretch>
        </p:blipFill>
        <p:spPr>
          <a:xfrm>
            <a:off x="404280" y="6365075"/>
            <a:ext cx="764120" cy="298192"/>
          </a:xfrm>
          <a:prstGeom prst="rect">
            <a:avLst/>
          </a:prstGeom>
        </p:spPr>
      </p:pic>
      <p:pic>
        <p:nvPicPr>
          <p:cNvPr id="14" name="Picture 13" descr="IMG_6407.JPG"/>
          <p:cNvPicPr>
            <a:picLocks noChangeAspect="1"/>
          </p:cNvPicPr>
          <p:nvPr userDrawn="1"/>
        </p:nvPicPr>
        <p:blipFill>
          <a:blip r:embed="rId3" cstate="screen">
            <a:grayscl/>
            <a:lum bright="1000" contrast="1000"/>
            <a:extLst>
              <a:ext uri="{28A0092B-C50C-407E-A947-70E740481C1C}">
                <a14:useLocalDpi xmlns:a14="http://schemas.microsoft.com/office/drawing/2010/main"/>
              </a:ext>
            </a:extLst>
          </a:blip>
          <a:srcRect/>
          <a:stretch>
            <a:fillRect/>
          </a:stretch>
        </p:blipFill>
        <p:spPr>
          <a:xfrm>
            <a:off x="7112000" y="0"/>
            <a:ext cx="5080000" cy="6858000"/>
          </a:xfrm>
          <a:prstGeom prst="rect">
            <a:avLst/>
          </a:prstGeom>
        </p:spPr>
      </p:pic>
      <p:sp>
        <p:nvSpPr>
          <p:cNvPr id="15" name="Slide Number Placeholder 5"/>
          <p:cNvSpPr>
            <a:spLocks noGrp="1"/>
          </p:cNvSpPr>
          <p:nvPr>
            <p:ph type="sldNum" sz="quarter" idx="12"/>
          </p:nvPr>
        </p:nvSpPr>
        <p:spPr>
          <a:xfrm>
            <a:off x="11768667" y="6393683"/>
            <a:ext cx="423333" cy="244629"/>
          </a:xfrm>
        </p:spPr>
        <p:txBody>
          <a:bodyPr/>
          <a:lstStyle>
            <a:lvl1pPr algn="r">
              <a:defRPr sz="1200">
                <a:solidFill>
                  <a:srgbClr val="FFFFFF"/>
                </a:solidFill>
                <a:effectLst>
                  <a:outerShdw blurRad="38100" dist="38100" dir="2700000" algn="tl">
                    <a:srgbClr val="000000">
                      <a:alpha val="43137"/>
                    </a:srgbClr>
                  </a:outerShdw>
                </a:effectLst>
              </a:defRPr>
            </a:lvl1pPr>
          </a:lstStyle>
          <a:p>
            <a:fld id="{3E37A588-B1BA-6340-A881-9162022463EC}" type="slidenum">
              <a:rPr lang="en-US" smtClean="0"/>
              <a:pPr/>
              <a:t>‹#›</a:t>
            </a:fld>
            <a:endParaRPr lang="en-US" dirty="0"/>
          </a:p>
        </p:txBody>
      </p:sp>
    </p:spTree>
    <p:extLst>
      <p:ext uri="{BB962C8B-B14F-4D97-AF65-F5344CB8AC3E}">
        <p14:creationId xmlns:p14="http://schemas.microsoft.com/office/powerpoint/2010/main" val="1700101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lank Whit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76445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RT TITLE SLIDE">
    <p:spTree>
      <p:nvGrpSpPr>
        <p:cNvPr id="1" name=""/>
        <p:cNvGrpSpPr/>
        <p:nvPr/>
      </p:nvGrpSpPr>
      <p:grpSpPr>
        <a:xfrm>
          <a:off x="0" y="0"/>
          <a:ext cx="0" cy="0"/>
          <a:chOff x="0" y="0"/>
          <a:chExt cx="0" cy="0"/>
        </a:xfrm>
      </p:grpSpPr>
      <p:sp>
        <p:nvSpPr>
          <p:cNvPr id="6" name="Rectangle 5"/>
          <p:cNvSpPr/>
          <p:nvPr userDrawn="1"/>
        </p:nvSpPr>
        <p:spPr>
          <a:xfrm>
            <a:off x="4267205" y="3091046"/>
            <a:ext cx="7924796" cy="1265059"/>
          </a:xfrm>
          <a:prstGeom prst="rect">
            <a:avLst/>
          </a:prstGeom>
          <a:solidFill>
            <a:srgbClr val="07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55"/>
            <a:endParaRPr lang="en-US" sz="2400" dirty="0">
              <a:solidFill>
                <a:prstClr val="white"/>
              </a:solidFill>
              <a:latin typeface="Segoe UI Light" panose="020B0502040204020203" pitchFamily="34" charset="0"/>
              <a:cs typeface="Segoe UI Light" panose="020B0502040204020203" pitchFamily="34" charset="0"/>
            </a:endParaRPr>
          </a:p>
        </p:txBody>
      </p:sp>
      <p:sp>
        <p:nvSpPr>
          <p:cNvPr id="2" name="Title 1"/>
          <p:cNvSpPr>
            <a:spLocks noGrp="1"/>
          </p:cNvSpPr>
          <p:nvPr>
            <p:ph type="ctrTitle"/>
          </p:nvPr>
        </p:nvSpPr>
        <p:spPr>
          <a:xfrm>
            <a:off x="4368804" y="3104288"/>
            <a:ext cx="7823199" cy="496713"/>
          </a:xfrm>
        </p:spPr>
        <p:txBody>
          <a:bodyPr>
            <a:noAutofit/>
          </a:bodyPr>
          <a:lstStyle>
            <a:lvl1pPr algn="l">
              <a:defRPr sz="3733" b="0" i="0">
                <a:solidFill>
                  <a:schemeClr val="bg1"/>
                </a:solidFill>
                <a:effectLst/>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4368804" y="3601000"/>
            <a:ext cx="7823199" cy="375349"/>
          </a:xfrm>
        </p:spPr>
        <p:txBody>
          <a:bodyPr wrap="square" anchor="ctr" anchorCtr="0">
            <a:noAutofit/>
          </a:bodyPr>
          <a:lstStyle>
            <a:lvl1pPr marL="0" indent="0" algn="l">
              <a:buNone/>
              <a:defRPr sz="2667">
                <a:solidFill>
                  <a:schemeClr val="bg1"/>
                </a:solidFill>
                <a:effectLst/>
                <a:latin typeface="Segoe UI Light" panose="020B0502040204020203" pitchFamily="34" charset="0"/>
                <a:cs typeface="Segoe UI Light" panose="020B0502040204020203"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0" hasCustomPrompt="1"/>
          </p:nvPr>
        </p:nvSpPr>
        <p:spPr>
          <a:xfrm>
            <a:off x="4368801" y="3976343"/>
            <a:ext cx="6604000" cy="349960"/>
          </a:xfrm>
        </p:spPr>
        <p:txBody>
          <a:bodyPr anchor="ctr" anchorCtr="0">
            <a:noAutofit/>
          </a:bodyPr>
          <a:lstStyle>
            <a:lvl1pPr marL="0" indent="0" algn="l" defTabSz="609555" rtl="0" eaLnBrk="1" latinLnBrk="0" hangingPunct="1">
              <a:spcBef>
                <a:spcPct val="20000"/>
              </a:spcBef>
              <a:buFont typeface="Arial"/>
              <a:buNone/>
              <a:defRPr lang="en-US" sz="2400" kern="1200" dirty="0" smtClean="0">
                <a:solidFill>
                  <a:schemeClr val="bg1"/>
                </a:solidFill>
                <a:effectLst/>
                <a:latin typeface="Segoe UI Light" panose="020B0502040204020203" pitchFamily="34" charset="0"/>
                <a:ea typeface="+mn-ea"/>
                <a:cs typeface="Segoe UI Light" panose="020B0502040204020203" pitchFamily="34" charset="0"/>
              </a:defRPr>
            </a:lvl1pPr>
          </a:lstStyle>
          <a:p>
            <a:pPr lvl="0"/>
            <a:r>
              <a:rPr lang="nl-BE" dirty="0"/>
              <a:t>Click to edit name presenter</a:t>
            </a:r>
            <a:endParaRPr lang="en-US" dirty="0"/>
          </a:p>
        </p:txBody>
      </p:sp>
      <p:pic>
        <p:nvPicPr>
          <p:cNvPr id="4" name="Picture 3" descr="Codit_Black-Cyaan+baseline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95469" y="3081701"/>
            <a:ext cx="2829475" cy="1344000"/>
          </a:xfrm>
          <a:prstGeom prst="rect">
            <a:avLst/>
          </a:prstGeom>
        </p:spPr>
      </p:pic>
    </p:spTree>
    <p:extLst>
      <p:ext uri="{BB962C8B-B14F-4D97-AF65-F5344CB8AC3E}">
        <p14:creationId xmlns:p14="http://schemas.microsoft.com/office/powerpoint/2010/main" val="3617278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BLEU">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1076325" y="3104281"/>
            <a:ext cx="10687051" cy="126505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55"/>
            <a:endParaRPr lang="en-US" sz="2400" dirty="0">
              <a:solidFill>
                <a:prstClr val="white"/>
              </a:solidFill>
              <a:latin typeface="Corbel"/>
            </a:endParaRPr>
          </a:p>
        </p:txBody>
      </p:sp>
      <p:sp>
        <p:nvSpPr>
          <p:cNvPr id="2" name="Title 1"/>
          <p:cNvSpPr>
            <a:spLocks noGrp="1"/>
          </p:cNvSpPr>
          <p:nvPr>
            <p:ph type="ctrTitle"/>
          </p:nvPr>
        </p:nvSpPr>
        <p:spPr>
          <a:xfrm>
            <a:off x="571506" y="2466980"/>
            <a:ext cx="10972799" cy="1902365"/>
          </a:xfrm>
        </p:spPr>
        <p:txBody>
          <a:bodyPr>
            <a:noAutofit/>
          </a:bodyPr>
          <a:lstStyle>
            <a:lvl1pPr algn="ctr">
              <a:defRPr sz="7200" b="1" i="0">
                <a:solidFill>
                  <a:schemeClr val="bg1"/>
                </a:solidFill>
                <a:effectLst/>
                <a:latin typeface="Segoe UI Light" panose="020B0502040204020203" pitchFamily="34" charset="0"/>
                <a:cs typeface="Segoe UI Light" panose="020B0502040204020203" pitchFamily="34" charset="0"/>
              </a:defRPr>
            </a:lvl1pPr>
          </a:lstStyle>
          <a:p>
            <a:r>
              <a:rPr lang="en-US"/>
              <a:t>Click to edit Master title style</a:t>
            </a:r>
            <a:endParaRPr lang="en-US" dirty="0"/>
          </a:p>
        </p:txBody>
      </p:sp>
      <p:pic>
        <p:nvPicPr>
          <p:cNvPr id="5"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200" y="6523201"/>
            <a:ext cx="345600" cy="175247"/>
          </a:xfrm>
          <a:prstGeom prst="rect">
            <a:avLst/>
          </a:prstGeom>
        </p:spPr>
      </p:pic>
    </p:spTree>
    <p:extLst>
      <p:ext uri="{BB962C8B-B14F-4D97-AF65-F5344CB8AC3E}">
        <p14:creationId xmlns:p14="http://schemas.microsoft.com/office/powerpoint/2010/main" val="22909262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1506" y="2466980"/>
            <a:ext cx="10972799" cy="1902365"/>
          </a:xfrm>
        </p:spPr>
        <p:txBody>
          <a:bodyPr>
            <a:noAutofit/>
          </a:bodyPr>
          <a:lstStyle>
            <a:lvl1pPr algn="ctr">
              <a:defRPr sz="7200" b="1" i="0">
                <a:solidFill>
                  <a:schemeClr val="bg1"/>
                </a:solidFill>
                <a:effectLst/>
                <a:latin typeface="Segoe UI Light" panose="020B0502040204020203" pitchFamily="34" charset="0"/>
                <a:cs typeface="Segoe UI Light" panose="020B0502040204020203" pitchFamily="34" charset="0"/>
              </a:defRPr>
            </a:lvl1pPr>
          </a:lstStyle>
          <a:p>
            <a:r>
              <a:rPr lang="en-US"/>
              <a:t>Click to edit Master title style</a:t>
            </a:r>
            <a:endParaRPr lang="en-US" dirty="0"/>
          </a:p>
        </p:txBody>
      </p:sp>
      <p:pic>
        <p:nvPicPr>
          <p:cNvPr id="5" name="Picture 14" descr="FOOTER_WHITE_BLUE_Codit_Black-Cyaan.png"/>
          <p:cNvPicPr>
            <a:picLocks noChangeAspect="1"/>
          </p:cNvPicPr>
          <p:nvPr userDrawn="1"/>
        </p:nvPicPr>
        <p:blipFill>
          <a:blip r:embed="rId2"/>
          <a:srcRect l="11290" t="19620" r="9355" b="19620"/>
          <a:stretch>
            <a:fillRect/>
          </a:stretch>
        </p:blipFill>
        <p:spPr>
          <a:xfrm>
            <a:off x="404280" y="6523201"/>
            <a:ext cx="345600" cy="134868"/>
          </a:xfrm>
          <a:prstGeom prst="rect">
            <a:avLst/>
          </a:prstGeom>
        </p:spPr>
      </p:pic>
    </p:spTree>
    <p:extLst>
      <p:ext uri="{BB962C8B-B14F-4D97-AF65-F5344CB8AC3E}">
        <p14:creationId xmlns:p14="http://schemas.microsoft.com/office/powerpoint/2010/main" val="32965039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3844032" y="1814306"/>
            <a:ext cx="7700269" cy="614361"/>
          </a:xfrm>
          <a:prstGeom prst="rect">
            <a:avLst/>
          </a:prstGeom>
        </p:spPr>
        <p:txBody>
          <a:bodyPr vert="horz" lIns="91440" tIns="45720" rIns="91440" bIns="45720" rtlCol="0" anchor="ctr">
            <a:noAutofit/>
          </a:bodyPr>
          <a:lstStyle>
            <a:lvl1pPr algn="l" defTabSz="609585" rtl="0" eaLnBrk="1" latinLnBrk="0" hangingPunct="1">
              <a:spcBef>
                <a:spcPct val="0"/>
              </a:spcBef>
              <a:buNone/>
              <a:defRPr lang="en-US" sz="4800" b="1" kern="1200" cap="none">
                <a:solidFill>
                  <a:srgbClr val="FFFFFF"/>
                </a:solidFill>
                <a:effectLst/>
                <a:latin typeface="Corbel"/>
                <a:ea typeface="+mj-ea"/>
                <a:cs typeface="Corbel"/>
              </a:defRPr>
            </a:lvl1pPr>
          </a:lstStyle>
          <a:p>
            <a:r>
              <a:rPr lang="en-US" sz="4800" dirty="0">
                <a:latin typeface="Segoe UI Light" panose="020B0502040204020203" pitchFamily="34" charset="0"/>
                <a:cs typeface="Segoe UI Light" panose="020B0502040204020203" pitchFamily="34" charset="0"/>
              </a:rPr>
              <a:t>Agenda</a:t>
            </a:r>
          </a:p>
        </p:txBody>
      </p:sp>
      <p:sp>
        <p:nvSpPr>
          <p:cNvPr id="10" name="Content Placeholder 2"/>
          <p:cNvSpPr>
            <a:spLocks noGrp="1"/>
          </p:cNvSpPr>
          <p:nvPr>
            <p:ph idx="1"/>
          </p:nvPr>
        </p:nvSpPr>
        <p:spPr>
          <a:xfrm>
            <a:off x="3844034" y="2766354"/>
            <a:ext cx="7371839" cy="3359815"/>
          </a:xfrm>
        </p:spPr>
        <p:txBody>
          <a:bodyPr>
            <a:normAutofit/>
          </a:bodyPr>
          <a:lstStyle>
            <a:lvl1pPr marL="457178" indent="-457178" algn="l">
              <a:buClr>
                <a:schemeClr val="bg1"/>
              </a:buClr>
              <a:buSzPct val="100000"/>
              <a:buFont typeface="Arial" panose="020B0604020202020204" pitchFamily="34" charset="0"/>
              <a:buChar char="•"/>
              <a:defRPr sz="3200">
                <a:solidFill>
                  <a:schemeClr val="bg1"/>
                </a:solidFill>
                <a:latin typeface="Segoe UI Light" panose="020B0502040204020203" pitchFamily="34" charset="0"/>
                <a:cs typeface="Segoe UI Light" panose="020B0502040204020203" pitchFamily="34" charset="0"/>
              </a:defRPr>
            </a:lvl1pPr>
            <a:lvl2pPr marL="990526" indent="-380972" algn="l">
              <a:buClr>
                <a:schemeClr val="tx1"/>
              </a:buClr>
              <a:buSzPct val="50000"/>
              <a:buFont typeface="Lucida Grande"/>
              <a:buChar char="➔"/>
              <a:defRPr sz="2667">
                <a:solidFill>
                  <a:schemeClr val="bg1"/>
                </a:solidFill>
                <a:latin typeface="Segoe UI Light" panose="020B0502040204020203" pitchFamily="34" charset="0"/>
                <a:cs typeface="Segoe UI Light" panose="020B0502040204020203" pitchFamily="34" charset="0"/>
              </a:defRPr>
            </a:lvl2pPr>
            <a:lvl3pPr marL="1523887" indent="-304776" algn="l">
              <a:buClr>
                <a:schemeClr val="tx2"/>
              </a:buClr>
              <a:buSzPct val="50000"/>
              <a:buFont typeface="Arial"/>
              <a:buChar char="•"/>
              <a:defRPr sz="2400">
                <a:solidFill>
                  <a:schemeClr val="bg1"/>
                </a:solidFill>
                <a:latin typeface="Segoe UI Light" panose="020B0502040204020203" pitchFamily="34" charset="0"/>
                <a:cs typeface="Segoe UI Light" panose="020B0502040204020203" pitchFamily="34" charset="0"/>
              </a:defRPr>
            </a:lvl3pPr>
            <a:lvl4pPr marL="2133440" indent="-304776" algn="l">
              <a:buClr>
                <a:schemeClr val="tx1">
                  <a:lumMod val="75000"/>
                  <a:lumOff val="25000"/>
                </a:schemeClr>
              </a:buClr>
              <a:buSzPct val="50000"/>
              <a:buFont typeface="Arial"/>
              <a:buChar char="•"/>
              <a:defRPr sz="2133">
                <a:solidFill>
                  <a:schemeClr val="bg1"/>
                </a:solidFill>
                <a:latin typeface="Segoe UI Light" panose="020B0502040204020203" pitchFamily="34" charset="0"/>
                <a:cs typeface="Segoe UI Light" panose="020B0502040204020203" pitchFamily="34" charset="0"/>
              </a:defRPr>
            </a:lvl4pPr>
            <a:lvl5pPr marL="2742994" indent="-304776" algn="l">
              <a:buClr>
                <a:schemeClr val="tx2"/>
              </a:buClr>
              <a:buSzPct val="50000"/>
              <a:buFont typeface="Arial"/>
              <a:buChar char="•"/>
              <a:defRPr sz="2133">
                <a:solidFill>
                  <a:schemeClr val="bg1"/>
                </a:solidFill>
                <a:latin typeface="Segoe UI Light" panose="020B0502040204020203" pitchFamily="34" charset="0"/>
                <a:cs typeface="Segoe UI Light"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200" y="6523201"/>
            <a:ext cx="345600" cy="175247"/>
          </a:xfrm>
          <a:prstGeom prst="rect">
            <a:avLst/>
          </a:prstGeom>
        </p:spPr>
      </p:pic>
    </p:spTree>
    <p:extLst>
      <p:ext uri="{BB962C8B-B14F-4D97-AF65-F5344CB8AC3E}">
        <p14:creationId xmlns:p14="http://schemas.microsoft.com/office/powerpoint/2010/main" val="2561515007"/>
      </p:ext>
    </p:extLst>
  </p:cSld>
  <p:clrMapOvr>
    <a:masterClrMapping/>
  </p:clrMapOvr>
  <p:extLst mod="1">
    <p:ext uri="{DCECCB84-F9BA-43D5-87BE-67443E8EF086}">
      <p15:sldGuideLst xmlns:p15="http://schemas.microsoft.com/office/powerpoint/2012/main">
        <p15:guide id="1" orient="horz" pos="1098">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ULLETED TWO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6" y="274646"/>
            <a:ext cx="10245165" cy="614361"/>
          </a:xfrm>
        </p:spPr>
        <p:txBody>
          <a:bodyPr>
            <a:noAutofit/>
          </a:bodyPr>
          <a:lstStyle>
            <a:lvl1pPr algn="l">
              <a:defRPr sz="4800" b="1" cap="none">
                <a:solidFill>
                  <a:srgbClr val="0092D3"/>
                </a:solidFill>
                <a:latin typeface="Segoe UI Light" panose="020B0502040204020203" pitchFamily="34" charset="0"/>
                <a:cs typeface="Segoe UI Light" panose="020B0502040204020203" pitchFamily="34" charset="0"/>
              </a:defRPr>
            </a:lvl1pPr>
          </a:lstStyle>
          <a:p>
            <a:r>
              <a:rPr lang="nl-BE" dirty="0"/>
              <a:t>Add a big title here</a:t>
            </a:r>
            <a:endParaRPr lang="en-US" dirty="0"/>
          </a:p>
        </p:txBody>
      </p:sp>
      <p:sp>
        <p:nvSpPr>
          <p:cNvPr id="3" name="Content Placeholder 2"/>
          <p:cNvSpPr>
            <a:spLocks noGrp="1"/>
          </p:cNvSpPr>
          <p:nvPr>
            <p:ph idx="1"/>
          </p:nvPr>
        </p:nvSpPr>
        <p:spPr>
          <a:xfrm>
            <a:off x="423336" y="1600206"/>
            <a:ext cx="10245165" cy="4525963"/>
          </a:xfrm>
        </p:spPr>
        <p:txBody>
          <a:bodyPr>
            <a:normAutofit/>
          </a:bodyPr>
          <a:lstStyle>
            <a:lvl1pPr marL="457167" indent="-457167" algn="l">
              <a:buClr>
                <a:schemeClr val="tx2"/>
              </a:buClr>
              <a:buSzPct val="50000"/>
              <a:buFont typeface="Lucida Grande"/>
              <a:buChar char="➔"/>
              <a:defRPr sz="3200">
                <a:solidFill>
                  <a:srgbClr val="2B2C27"/>
                </a:solidFill>
                <a:latin typeface="Segoe UI Light" panose="020B0502040204020203" pitchFamily="34" charset="0"/>
                <a:cs typeface="Segoe UI Light" panose="020B0502040204020203" pitchFamily="34" charset="0"/>
              </a:defRPr>
            </a:lvl1pPr>
            <a:lvl2pPr marL="990526" indent="-380972" algn="l">
              <a:buClr>
                <a:schemeClr val="tx1"/>
              </a:buClr>
              <a:buSzPct val="50000"/>
              <a:buFont typeface="Lucida Grande"/>
              <a:buChar char="➔"/>
              <a:defRPr sz="2667">
                <a:solidFill>
                  <a:srgbClr val="2B2C27"/>
                </a:solidFill>
                <a:latin typeface="Segoe UI Light" panose="020B0502040204020203" pitchFamily="34" charset="0"/>
                <a:cs typeface="Segoe UI Light" panose="020B0502040204020203" pitchFamily="34" charset="0"/>
              </a:defRPr>
            </a:lvl2pPr>
            <a:lvl3pPr marL="1523887" indent="-304776" algn="l">
              <a:buClr>
                <a:schemeClr val="tx2"/>
              </a:buClr>
              <a:buSzPct val="50000"/>
              <a:buFont typeface="Arial"/>
              <a:buChar char="•"/>
              <a:defRPr sz="2400">
                <a:solidFill>
                  <a:srgbClr val="2B2C27"/>
                </a:solidFill>
                <a:latin typeface="Segoe UI Light" panose="020B0502040204020203" pitchFamily="34" charset="0"/>
                <a:cs typeface="Segoe UI Light" panose="020B0502040204020203" pitchFamily="34" charset="0"/>
              </a:defRPr>
            </a:lvl3pPr>
            <a:lvl4pPr marL="2133440" indent="-304776" algn="l">
              <a:buClr>
                <a:schemeClr val="tx1">
                  <a:lumMod val="75000"/>
                  <a:lumOff val="25000"/>
                </a:schemeClr>
              </a:buClr>
              <a:buSzPct val="50000"/>
              <a:buFont typeface="Arial"/>
              <a:buChar char="•"/>
              <a:defRPr sz="2133">
                <a:solidFill>
                  <a:srgbClr val="2B2C27"/>
                </a:solidFill>
                <a:latin typeface="Segoe UI Light" panose="020B0502040204020203" pitchFamily="34" charset="0"/>
                <a:cs typeface="Segoe UI Light" panose="020B0502040204020203" pitchFamily="34" charset="0"/>
              </a:defRPr>
            </a:lvl4pPr>
            <a:lvl5pPr marL="2742994" indent="-304776" algn="l">
              <a:buClr>
                <a:schemeClr val="tx2"/>
              </a:buClr>
              <a:buSzPct val="50000"/>
              <a:buFont typeface="Arial"/>
              <a:buChar char="•"/>
              <a:defRPr sz="2133">
                <a:solidFill>
                  <a:srgbClr val="2B2C27"/>
                </a:solidFill>
                <a:latin typeface="Segoe UI Light" panose="020B0502040204020203" pitchFamily="34" charset="0"/>
                <a:cs typeface="Segoe UI Light"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68668" y="6393688"/>
            <a:ext cx="423333" cy="244629"/>
          </a:xfrm>
        </p:spPr>
        <p:txBody>
          <a:bodyPr/>
          <a:lstStyle>
            <a:lvl1pPr algn="r">
              <a:defRPr sz="1200">
                <a:solidFill>
                  <a:schemeClr val="tx2"/>
                </a:solidFill>
                <a:latin typeface="Segoe UI Light" panose="020B0502040204020203" pitchFamily="34" charset="0"/>
                <a:cs typeface="Segoe UI Light" panose="020B0502040204020203" pitchFamily="34" charset="0"/>
              </a:defRPr>
            </a:lvl1pPr>
          </a:lstStyle>
          <a:p>
            <a:fld id="{3E37A588-B1BA-6340-A881-9162022463EC}" type="slidenum">
              <a:rPr lang="en-US" smtClean="0">
                <a:solidFill>
                  <a:srgbClr val="363731"/>
                </a:solidFill>
              </a:rPr>
              <a:pPr/>
              <a:t>‹#›</a:t>
            </a:fld>
            <a:endParaRPr lang="en-US" dirty="0">
              <a:solidFill>
                <a:srgbClr val="363731"/>
              </a:solidFill>
            </a:endParaRPr>
          </a:p>
        </p:txBody>
      </p:sp>
      <p:sp>
        <p:nvSpPr>
          <p:cNvPr id="7" name="Text Placeholder 13"/>
          <p:cNvSpPr>
            <a:spLocks noGrp="1"/>
          </p:cNvSpPr>
          <p:nvPr>
            <p:ph type="body" sz="quarter" idx="13"/>
          </p:nvPr>
        </p:nvSpPr>
        <p:spPr>
          <a:xfrm>
            <a:off x="404287" y="889006"/>
            <a:ext cx="10263716" cy="433917"/>
          </a:xfrm>
        </p:spPr>
        <p:txBody>
          <a:bodyPr>
            <a:noAutofit/>
          </a:bodyPr>
          <a:lstStyle>
            <a:lvl1pPr algn="l" defTabSz="609555" rtl="0" eaLnBrk="1" latinLnBrk="0" hangingPunct="1">
              <a:spcBef>
                <a:spcPct val="0"/>
              </a:spcBef>
              <a:buNone/>
              <a:defRPr lang="nl-BE" sz="2667" kern="1200" cap="none" dirty="0" smtClean="0">
                <a:solidFill>
                  <a:schemeClr val="tx2"/>
                </a:solidFill>
                <a:effectLst/>
                <a:latin typeface="Segoe UI Light" panose="020B0502040204020203" pitchFamily="34" charset="0"/>
                <a:ea typeface="+mj-ea"/>
                <a:cs typeface="Segoe UI Light" panose="020B0502040204020203" pitchFamily="34" charset="0"/>
              </a:defRPr>
            </a:lvl1pPr>
          </a:lstStyle>
          <a:p>
            <a:pPr lvl="0"/>
            <a:r>
              <a:rPr lang="en-US"/>
              <a:t>Click to edit Master text styles</a:t>
            </a:r>
          </a:p>
        </p:txBody>
      </p:sp>
      <p:pic>
        <p:nvPicPr>
          <p:cNvPr id="8" name="Picture 5" descr="Codit_Black-Cyaa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4729" y="6524692"/>
            <a:ext cx="347115" cy="123573"/>
          </a:xfrm>
          <a:prstGeom prst="rect">
            <a:avLst/>
          </a:prstGeom>
        </p:spPr>
      </p:pic>
    </p:spTree>
    <p:extLst>
      <p:ext uri="{BB962C8B-B14F-4D97-AF65-F5344CB8AC3E}">
        <p14:creationId xmlns:p14="http://schemas.microsoft.com/office/powerpoint/2010/main" val="40003635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ULLETED BLUE TWO TITLES">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6" y="274646"/>
            <a:ext cx="10245165" cy="614361"/>
          </a:xfrm>
        </p:spPr>
        <p:txBody>
          <a:bodyPr>
            <a:noAutofit/>
          </a:bodyPr>
          <a:lstStyle>
            <a:lvl1pPr algn="l">
              <a:defRPr sz="4800" b="1" cap="none">
                <a:solidFill>
                  <a:srgbClr val="FFFFFF"/>
                </a:solidFill>
                <a:effectLst/>
                <a:latin typeface="Segoe UI Light" panose="020B0502040204020203" pitchFamily="34" charset="0"/>
                <a:cs typeface="Segoe UI Light" panose="020B0502040204020203" pitchFamily="34" charset="0"/>
              </a:defRPr>
            </a:lvl1pPr>
          </a:lstStyle>
          <a:p>
            <a:r>
              <a:rPr lang="nl-BE" dirty="0"/>
              <a:t>Add a big title here</a:t>
            </a:r>
            <a:endParaRPr lang="en-US" dirty="0"/>
          </a:p>
        </p:txBody>
      </p:sp>
      <p:sp>
        <p:nvSpPr>
          <p:cNvPr id="12" name="Text Placeholder 13"/>
          <p:cNvSpPr>
            <a:spLocks noGrp="1"/>
          </p:cNvSpPr>
          <p:nvPr>
            <p:ph type="body" sz="quarter" idx="13"/>
          </p:nvPr>
        </p:nvSpPr>
        <p:spPr>
          <a:xfrm>
            <a:off x="404287" y="889006"/>
            <a:ext cx="10263716" cy="433917"/>
          </a:xfrm>
        </p:spPr>
        <p:txBody>
          <a:bodyPr>
            <a:noAutofit/>
          </a:bodyPr>
          <a:lstStyle>
            <a:lvl1pPr algn="l" defTabSz="609555" rtl="0" eaLnBrk="1" latinLnBrk="0" hangingPunct="1">
              <a:spcBef>
                <a:spcPct val="0"/>
              </a:spcBef>
              <a:buNone/>
              <a:defRPr lang="nl-BE" sz="2667" kern="1200" cap="none" dirty="0" smtClean="0">
                <a:solidFill>
                  <a:schemeClr val="bg1"/>
                </a:solidFill>
                <a:effectLst/>
                <a:latin typeface="Segoe UI Light" panose="020B0502040204020203" pitchFamily="34" charset="0"/>
                <a:ea typeface="+mj-ea"/>
                <a:cs typeface="Segoe UI Light" panose="020B0502040204020203" pitchFamily="34" charset="0"/>
              </a:defRPr>
            </a:lvl1pPr>
          </a:lstStyle>
          <a:p>
            <a:pPr lvl="0"/>
            <a:r>
              <a:rPr lang="en-US"/>
              <a:t>Click to edit Master text styles</a:t>
            </a:r>
          </a:p>
        </p:txBody>
      </p:sp>
      <p:sp>
        <p:nvSpPr>
          <p:cNvPr id="14" name="Slide Number Placeholder 5"/>
          <p:cNvSpPr>
            <a:spLocks noGrp="1"/>
          </p:cNvSpPr>
          <p:nvPr>
            <p:ph type="sldNum" sz="quarter" idx="12"/>
          </p:nvPr>
        </p:nvSpPr>
        <p:spPr>
          <a:xfrm>
            <a:off x="11768668" y="6393688"/>
            <a:ext cx="423333" cy="244629"/>
          </a:xfrm>
        </p:spPr>
        <p:txBody>
          <a:bodyPr/>
          <a:lstStyle>
            <a:lvl1pPr algn="r">
              <a:defRPr sz="1200">
                <a:solidFill>
                  <a:srgbClr val="FFFFFF"/>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defRPr>
            </a:lvl1pPr>
          </a:lstStyle>
          <a:p>
            <a:fld id="{3E37A588-B1BA-6340-A881-9162022463EC}" type="slidenum">
              <a:rPr lang="en-US" smtClean="0"/>
              <a:pPr/>
              <a:t>‹#›</a:t>
            </a:fld>
            <a:endParaRPr lang="en-US" dirty="0"/>
          </a:p>
        </p:txBody>
      </p:sp>
      <p:sp>
        <p:nvSpPr>
          <p:cNvPr id="8" name="Content Placeholder 2"/>
          <p:cNvSpPr>
            <a:spLocks noGrp="1"/>
          </p:cNvSpPr>
          <p:nvPr>
            <p:ph idx="1"/>
          </p:nvPr>
        </p:nvSpPr>
        <p:spPr>
          <a:xfrm>
            <a:off x="423340" y="1600206"/>
            <a:ext cx="10264985" cy="4525963"/>
          </a:xfrm>
        </p:spPr>
        <p:txBody>
          <a:bodyPr>
            <a:normAutofit/>
          </a:bodyPr>
          <a:lstStyle>
            <a:lvl1pPr marL="457167" indent="-457167" algn="l">
              <a:buClr>
                <a:schemeClr val="tx1"/>
              </a:buClr>
              <a:buSzPct val="50000"/>
              <a:buFont typeface="Lucida Grande"/>
              <a:buChar char="➔"/>
              <a:defRPr sz="3200">
                <a:solidFill>
                  <a:schemeClr val="bg1"/>
                </a:solidFill>
                <a:latin typeface="Segoe UI Light" panose="020B0502040204020203" pitchFamily="34" charset="0"/>
                <a:cs typeface="Segoe UI Light" panose="020B0502040204020203" pitchFamily="34" charset="0"/>
              </a:defRPr>
            </a:lvl1pPr>
            <a:lvl2pPr marL="990526" indent="-380972" algn="l">
              <a:buClr>
                <a:schemeClr val="bg1"/>
              </a:buClr>
              <a:buSzPct val="50000"/>
              <a:buFont typeface="Lucida Grande"/>
              <a:buChar char="➔"/>
              <a:defRPr sz="2667">
                <a:solidFill>
                  <a:schemeClr val="bg1"/>
                </a:solidFill>
                <a:latin typeface="Segoe UI Light" panose="020B0502040204020203" pitchFamily="34" charset="0"/>
                <a:cs typeface="Segoe UI Light" panose="020B0502040204020203" pitchFamily="34" charset="0"/>
              </a:defRPr>
            </a:lvl2pPr>
            <a:lvl3pPr marL="1523887" indent="-304776" algn="l">
              <a:buClr>
                <a:schemeClr val="tx1"/>
              </a:buClr>
              <a:buSzPct val="50000"/>
              <a:buFont typeface="Arial"/>
              <a:buChar char="•"/>
              <a:defRPr sz="2400">
                <a:solidFill>
                  <a:schemeClr val="bg1"/>
                </a:solidFill>
                <a:latin typeface="Segoe UI Light" panose="020B0502040204020203" pitchFamily="34" charset="0"/>
                <a:cs typeface="Segoe UI Light" panose="020B0502040204020203" pitchFamily="34" charset="0"/>
              </a:defRPr>
            </a:lvl3pPr>
            <a:lvl4pPr marL="2133440" indent="-304776" algn="l">
              <a:buClr>
                <a:schemeClr val="bg1"/>
              </a:buClr>
              <a:buSzPct val="50000"/>
              <a:buFont typeface="Arial"/>
              <a:buChar char="•"/>
              <a:defRPr sz="2133">
                <a:solidFill>
                  <a:schemeClr val="bg1"/>
                </a:solidFill>
                <a:latin typeface="Segoe UI Light" panose="020B0502040204020203" pitchFamily="34" charset="0"/>
                <a:cs typeface="Segoe UI Light" panose="020B0502040204020203" pitchFamily="34" charset="0"/>
              </a:defRPr>
            </a:lvl4pPr>
            <a:lvl5pPr marL="2742994" indent="-304776" algn="l">
              <a:buClr>
                <a:schemeClr val="tx1"/>
              </a:buClr>
              <a:buSzPct val="50000"/>
              <a:buFont typeface="Arial"/>
              <a:buChar char="•"/>
              <a:defRPr sz="2133">
                <a:solidFill>
                  <a:schemeClr val="bg1"/>
                </a:solidFill>
                <a:latin typeface="Segoe UI Light" panose="020B0502040204020203" pitchFamily="34" charset="0"/>
                <a:cs typeface="Segoe UI Light"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200" y="6523201"/>
            <a:ext cx="345600" cy="175247"/>
          </a:xfrm>
          <a:prstGeom prst="rect">
            <a:avLst/>
          </a:prstGeom>
        </p:spPr>
      </p:pic>
    </p:spTree>
    <p:extLst>
      <p:ext uri="{BB962C8B-B14F-4D97-AF65-F5344CB8AC3E}">
        <p14:creationId xmlns:p14="http://schemas.microsoft.com/office/powerpoint/2010/main" val="29136526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ED TWO TITLES GRE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7" y="274646"/>
            <a:ext cx="10244667" cy="614361"/>
          </a:xfrm>
        </p:spPr>
        <p:txBody>
          <a:bodyPr>
            <a:noAutofit/>
          </a:bodyPr>
          <a:lstStyle>
            <a:lvl1pPr algn="l">
              <a:defRPr sz="4800" b="1" cap="none">
                <a:solidFill>
                  <a:schemeClr val="bg1"/>
                </a:solidFill>
                <a:effectLst/>
                <a:latin typeface="Segoe UI Light" panose="020B0502040204020203" pitchFamily="34" charset="0"/>
                <a:cs typeface="Segoe UI Light" panose="020B0502040204020203" pitchFamily="34" charset="0"/>
              </a:defRPr>
            </a:lvl1pPr>
          </a:lstStyle>
          <a:p>
            <a:r>
              <a:rPr lang="nl-BE" dirty="0"/>
              <a:t>Add a big title here</a:t>
            </a:r>
            <a:endParaRPr lang="en-US" dirty="0"/>
          </a:p>
        </p:txBody>
      </p:sp>
      <p:sp>
        <p:nvSpPr>
          <p:cNvPr id="9" name="Text Placeholder 13"/>
          <p:cNvSpPr>
            <a:spLocks noGrp="1"/>
          </p:cNvSpPr>
          <p:nvPr>
            <p:ph type="body" sz="quarter" idx="13"/>
          </p:nvPr>
        </p:nvSpPr>
        <p:spPr>
          <a:xfrm>
            <a:off x="404287" y="889006"/>
            <a:ext cx="10263716" cy="433917"/>
          </a:xfrm>
        </p:spPr>
        <p:txBody>
          <a:bodyPr>
            <a:noAutofit/>
          </a:bodyPr>
          <a:lstStyle>
            <a:lvl1pPr algn="l" defTabSz="609555" rtl="0" eaLnBrk="1" latinLnBrk="0" hangingPunct="1">
              <a:spcBef>
                <a:spcPct val="0"/>
              </a:spcBef>
              <a:buNone/>
              <a:defRPr lang="nl-BE" sz="2667" kern="1200" cap="none" dirty="0" smtClean="0">
                <a:solidFill>
                  <a:schemeClr val="bg1"/>
                </a:solidFill>
                <a:effectLst/>
                <a:latin typeface="Segoe UI Light" panose="020B0502040204020203" pitchFamily="34" charset="0"/>
                <a:ea typeface="+mj-ea"/>
                <a:cs typeface="Segoe UI Light" panose="020B0502040204020203" pitchFamily="34" charset="0"/>
              </a:defRPr>
            </a:lvl1pPr>
          </a:lstStyle>
          <a:p>
            <a:pPr lvl="0"/>
            <a:r>
              <a:rPr lang="en-US"/>
              <a:t>Click to edit Master text styles</a:t>
            </a:r>
          </a:p>
        </p:txBody>
      </p:sp>
      <p:sp>
        <p:nvSpPr>
          <p:cNvPr id="11" name="Slide Number Placeholder 5"/>
          <p:cNvSpPr>
            <a:spLocks noGrp="1"/>
          </p:cNvSpPr>
          <p:nvPr>
            <p:ph type="sldNum" sz="quarter" idx="12"/>
          </p:nvPr>
        </p:nvSpPr>
        <p:spPr>
          <a:xfrm>
            <a:off x="11768668" y="6393688"/>
            <a:ext cx="423333" cy="244629"/>
          </a:xfrm>
        </p:spPr>
        <p:txBody>
          <a:bodyPr/>
          <a:lstStyle>
            <a:lvl1pPr algn="r">
              <a:defRPr sz="1200">
                <a:solidFill>
                  <a:srgbClr val="FFFFFF"/>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defRPr>
            </a:lvl1pPr>
          </a:lstStyle>
          <a:p>
            <a:fld id="{3E37A588-B1BA-6340-A881-9162022463EC}" type="slidenum">
              <a:rPr lang="en-US" smtClean="0"/>
              <a:pPr/>
              <a:t>‹#›</a:t>
            </a:fld>
            <a:endParaRPr lang="en-US" dirty="0"/>
          </a:p>
        </p:txBody>
      </p:sp>
      <p:sp>
        <p:nvSpPr>
          <p:cNvPr id="7" name="Content Placeholder 2"/>
          <p:cNvSpPr>
            <a:spLocks noGrp="1"/>
          </p:cNvSpPr>
          <p:nvPr>
            <p:ph idx="1"/>
          </p:nvPr>
        </p:nvSpPr>
        <p:spPr>
          <a:xfrm>
            <a:off x="423336" y="1600206"/>
            <a:ext cx="10245165" cy="4525963"/>
          </a:xfrm>
        </p:spPr>
        <p:txBody>
          <a:bodyPr>
            <a:normAutofit/>
          </a:bodyPr>
          <a:lstStyle>
            <a:lvl1pPr marL="457167" indent="-457167" algn="l">
              <a:buClr>
                <a:schemeClr val="tx2"/>
              </a:buClr>
              <a:buSzPct val="50000"/>
              <a:buFont typeface="Lucida Grande"/>
              <a:buChar char="➔"/>
              <a:defRPr sz="3200">
                <a:solidFill>
                  <a:schemeClr val="bg1"/>
                </a:solidFill>
                <a:latin typeface="Segoe UI Light" panose="020B0502040204020203" pitchFamily="34" charset="0"/>
                <a:cs typeface="Segoe UI Light" panose="020B0502040204020203" pitchFamily="34" charset="0"/>
              </a:defRPr>
            </a:lvl1pPr>
            <a:lvl2pPr marL="990526" indent="-380972" algn="l">
              <a:buClr>
                <a:schemeClr val="bg1"/>
              </a:buClr>
              <a:buSzPct val="50000"/>
              <a:buFont typeface="Lucida Grande"/>
              <a:buChar char="➔"/>
              <a:defRPr sz="2667">
                <a:solidFill>
                  <a:schemeClr val="bg1"/>
                </a:solidFill>
                <a:latin typeface="Segoe UI Light" panose="020B0502040204020203" pitchFamily="34" charset="0"/>
                <a:cs typeface="Segoe UI Light" panose="020B0502040204020203" pitchFamily="34" charset="0"/>
              </a:defRPr>
            </a:lvl2pPr>
            <a:lvl3pPr marL="1523887" indent="-304776" algn="l">
              <a:buClr>
                <a:schemeClr val="tx2"/>
              </a:buClr>
              <a:buSzPct val="50000"/>
              <a:buFont typeface="Arial"/>
              <a:buChar char="•"/>
              <a:defRPr sz="2400">
                <a:solidFill>
                  <a:schemeClr val="bg1"/>
                </a:solidFill>
                <a:latin typeface="Segoe UI Light" panose="020B0502040204020203" pitchFamily="34" charset="0"/>
                <a:cs typeface="Segoe UI Light" panose="020B0502040204020203" pitchFamily="34" charset="0"/>
              </a:defRPr>
            </a:lvl3pPr>
            <a:lvl4pPr marL="2133440" indent="-304776" algn="l">
              <a:buClr>
                <a:schemeClr val="bg1"/>
              </a:buClr>
              <a:buSzPct val="50000"/>
              <a:buFont typeface="Arial"/>
              <a:buChar char="•"/>
              <a:defRPr sz="2133">
                <a:solidFill>
                  <a:schemeClr val="bg1"/>
                </a:solidFill>
                <a:latin typeface="Segoe UI Light" panose="020B0502040204020203" pitchFamily="34" charset="0"/>
                <a:cs typeface="Segoe UI Light" panose="020B0502040204020203" pitchFamily="34" charset="0"/>
              </a:defRPr>
            </a:lvl4pPr>
            <a:lvl5pPr marL="2742994" indent="-304776" algn="l">
              <a:buClr>
                <a:schemeClr val="tx2"/>
              </a:buClr>
              <a:buSzPct val="50000"/>
              <a:buFont typeface="Arial"/>
              <a:buChar char="•"/>
              <a:defRPr sz="2133">
                <a:solidFill>
                  <a:schemeClr val="bg1"/>
                </a:solidFill>
                <a:latin typeface="Segoe UI Light" panose="020B0502040204020203" pitchFamily="34" charset="0"/>
                <a:cs typeface="Segoe UI Light"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14" descr="FOOTER_WHITE_BLUE_Codit_Black-Cyaan.png"/>
          <p:cNvPicPr>
            <a:picLocks noChangeAspect="1"/>
          </p:cNvPicPr>
          <p:nvPr userDrawn="1"/>
        </p:nvPicPr>
        <p:blipFill>
          <a:blip r:embed="rId2"/>
          <a:srcRect l="11290" t="19620" r="9355" b="19620"/>
          <a:stretch>
            <a:fillRect/>
          </a:stretch>
        </p:blipFill>
        <p:spPr>
          <a:xfrm>
            <a:off x="404280" y="6523201"/>
            <a:ext cx="345600" cy="134868"/>
          </a:xfrm>
          <a:prstGeom prst="rect">
            <a:avLst/>
          </a:prstGeom>
        </p:spPr>
      </p:pic>
    </p:spTree>
    <p:extLst>
      <p:ext uri="{BB962C8B-B14F-4D97-AF65-F5344CB8AC3E}">
        <p14:creationId xmlns:p14="http://schemas.microsoft.com/office/powerpoint/2010/main" val="180902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1500" y="2466975"/>
            <a:ext cx="10972799" cy="1902365"/>
          </a:xfrm>
        </p:spPr>
        <p:txBody>
          <a:bodyPr>
            <a:noAutofit/>
          </a:bodyPr>
          <a:lstStyle>
            <a:lvl1pPr algn="ctr">
              <a:defRPr sz="7200" b="1" i="0">
                <a:solidFill>
                  <a:schemeClr val="bg1"/>
                </a:solidFill>
                <a:effectLst/>
                <a:latin typeface="Segoe UI Light" panose="020B0502040204020203" pitchFamily="34" charset="0"/>
                <a:cs typeface="Segoe UI Light" panose="020B0502040204020203" pitchFamily="34" charset="0"/>
              </a:defRPr>
            </a:lvl1pPr>
          </a:lstStyle>
          <a:p>
            <a:r>
              <a:rPr lang="en-US" dirty="0"/>
              <a:t>Click to edit Master title style</a:t>
            </a:r>
          </a:p>
        </p:txBody>
      </p:sp>
      <p:pic>
        <p:nvPicPr>
          <p:cNvPr id="5" name="Picture 14" descr="FOOTER_WHITE_BLUE_Codit_Black-Cyaan.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404280" y="6365075"/>
            <a:ext cx="764120" cy="298192"/>
          </a:xfrm>
          <a:prstGeom prst="rect">
            <a:avLst/>
          </a:prstGeom>
        </p:spPr>
      </p:pic>
    </p:spTree>
    <p:extLst>
      <p:ext uri="{BB962C8B-B14F-4D97-AF65-F5344CB8AC3E}">
        <p14:creationId xmlns:p14="http://schemas.microsoft.com/office/powerpoint/2010/main" val="20336785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REFERENCES OVERVIEW SLIDE">
    <p:bg>
      <p:bgPr>
        <a:solidFill>
          <a:schemeClr val="tx1"/>
        </a:solidFill>
        <a:effectLst/>
      </p:bgPr>
    </p:bg>
    <p:spTree>
      <p:nvGrpSpPr>
        <p:cNvPr id="1" name=""/>
        <p:cNvGrpSpPr/>
        <p:nvPr/>
      </p:nvGrpSpPr>
      <p:grpSpPr>
        <a:xfrm>
          <a:off x="0" y="0"/>
          <a:ext cx="0" cy="0"/>
          <a:chOff x="0" y="0"/>
          <a:chExt cx="0" cy="0"/>
        </a:xfrm>
      </p:grpSpPr>
      <p:pic>
        <p:nvPicPr>
          <p:cNvPr id="3" name="Picture 14" descr="FOOTER_WHITE_BLUE_Codit_Black-Cyaan.png"/>
          <p:cNvPicPr>
            <a:picLocks noChangeAspect="1"/>
          </p:cNvPicPr>
          <p:nvPr userDrawn="1"/>
        </p:nvPicPr>
        <p:blipFill>
          <a:blip r:embed="rId2"/>
          <a:srcRect l="11290" t="19620" r="9355" b="19620"/>
          <a:stretch>
            <a:fillRect/>
          </a:stretch>
        </p:blipFill>
        <p:spPr>
          <a:xfrm>
            <a:off x="404280" y="6523201"/>
            <a:ext cx="345600" cy="134868"/>
          </a:xfrm>
          <a:prstGeom prst="rect">
            <a:avLst/>
          </a:prstGeom>
        </p:spPr>
      </p:pic>
    </p:spTree>
    <p:extLst>
      <p:ext uri="{BB962C8B-B14F-4D97-AF65-F5344CB8AC3E}">
        <p14:creationId xmlns:p14="http://schemas.microsoft.com/office/powerpoint/2010/main" val="19534021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C WITH LOGO">
    <p:spTree>
      <p:nvGrpSpPr>
        <p:cNvPr id="1" name=""/>
        <p:cNvGrpSpPr/>
        <p:nvPr/>
      </p:nvGrpSpPr>
      <p:grpSpPr>
        <a:xfrm>
          <a:off x="0" y="0"/>
          <a:ext cx="0" cy="0"/>
          <a:chOff x="0" y="0"/>
          <a:chExt cx="0" cy="0"/>
        </a:xfrm>
      </p:grpSpPr>
      <p:pic>
        <p:nvPicPr>
          <p:cNvPr id="2" name="Picture 5" descr="Codit_Black-Cyaa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4729" y="6524692"/>
            <a:ext cx="347115" cy="123573"/>
          </a:xfrm>
          <a:prstGeom prst="rect">
            <a:avLst/>
          </a:prstGeom>
        </p:spPr>
      </p:pic>
    </p:spTree>
    <p:extLst>
      <p:ext uri="{BB962C8B-B14F-4D97-AF65-F5344CB8AC3E}">
        <p14:creationId xmlns:p14="http://schemas.microsoft.com/office/powerpoint/2010/main" val="12644412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BULLETED ONE 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336" y="1600206"/>
            <a:ext cx="10245165" cy="4525963"/>
          </a:xfrm>
        </p:spPr>
        <p:txBody>
          <a:bodyPr>
            <a:normAutofit/>
          </a:bodyPr>
          <a:lstStyle>
            <a:lvl1pPr marL="457167" indent="-457167" algn="l">
              <a:buClr>
                <a:schemeClr val="tx2"/>
              </a:buClr>
              <a:buSzPct val="50000"/>
              <a:buFont typeface="Lucida Grande"/>
              <a:buChar char="➔"/>
              <a:defRPr sz="3200">
                <a:solidFill>
                  <a:srgbClr val="2B2C27"/>
                </a:solidFill>
                <a:latin typeface="Segoe UI Light" panose="020B0502040204020203" pitchFamily="34" charset="0"/>
                <a:cs typeface="Segoe UI Light" panose="020B0502040204020203" pitchFamily="34" charset="0"/>
              </a:defRPr>
            </a:lvl1pPr>
            <a:lvl2pPr marL="990526" indent="-380972" algn="l">
              <a:buClr>
                <a:schemeClr val="tx1"/>
              </a:buClr>
              <a:buSzPct val="50000"/>
              <a:buFont typeface="Lucida Grande"/>
              <a:buChar char="➔"/>
              <a:defRPr sz="2667">
                <a:solidFill>
                  <a:srgbClr val="2B2C27"/>
                </a:solidFill>
                <a:latin typeface="Segoe UI Light" panose="020B0502040204020203" pitchFamily="34" charset="0"/>
                <a:cs typeface="Segoe UI Light" panose="020B0502040204020203" pitchFamily="34" charset="0"/>
              </a:defRPr>
            </a:lvl2pPr>
            <a:lvl3pPr marL="1523887" indent="-304776" algn="l">
              <a:buClr>
                <a:schemeClr val="tx2"/>
              </a:buClr>
              <a:buSzPct val="50000"/>
              <a:buFont typeface="Arial"/>
              <a:buChar char="•"/>
              <a:defRPr sz="2400">
                <a:solidFill>
                  <a:srgbClr val="2B2C27"/>
                </a:solidFill>
                <a:latin typeface="Segoe UI Light" panose="020B0502040204020203" pitchFamily="34" charset="0"/>
                <a:cs typeface="Segoe UI Light" panose="020B0502040204020203" pitchFamily="34" charset="0"/>
              </a:defRPr>
            </a:lvl3pPr>
            <a:lvl4pPr marL="2133440" indent="-304776" algn="l">
              <a:buClr>
                <a:schemeClr val="tx1">
                  <a:lumMod val="75000"/>
                  <a:lumOff val="25000"/>
                </a:schemeClr>
              </a:buClr>
              <a:buSzPct val="50000"/>
              <a:buFont typeface="Arial"/>
              <a:buChar char="•"/>
              <a:defRPr sz="2133">
                <a:solidFill>
                  <a:srgbClr val="2B2C27"/>
                </a:solidFill>
                <a:latin typeface="Segoe UI Light" panose="020B0502040204020203" pitchFamily="34" charset="0"/>
                <a:cs typeface="Segoe UI Light" panose="020B0502040204020203" pitchFamily="34" charset="0"/>
              </a:defRPr>
            </a:lvl4pPr>
            <a:lvl5pPr marL="2742994" indent="-304776" algn="l">
              <a:buClr>
                <a:schemeClr val="tx2"/>
              </a:buClr>
              <a:buSzPct val="50000"/>
              <a:buFont typeface="Arial"/>
              <a:buChar char="•"/>
              <a:defRPr sz="2133">
                <a:solidFill>
                  <a:srgbClr val="2B2C27"/>
                </a:solidFill>
                <a:latin typeface="Segoe UI Light" panose="020B0502040204020203" pitchFamily="34" charset="0"/>
                <a:cs typeface="Segoe UI Light"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768668" y="6393688"/>
            <a:ext cx="423333" cy="244629"/>
          </a:xfrm>
        </p:spPr>
        <p:txBody>
          <a:bodyPr/>
          <a:lstStyle>
            <a:lvl1pPr algn="r">
              <a:defRPr sz="1200">
                <a:solidFill>
                  <a:schemeClr val="tx2"/>
                </a:solidFill>
                <a:latin typeface="Segoe UI Light" panose="020B0502040204020203" pitchFamily="34" charset="0"/>
                <a:cs typeface="Segoe UI Light" panose="020B0502040204020203" pitchFamily="34" charset="0"/>
              </a:defRPr>
            </a:lvl1pPr>
          </a:lstStyle>
          <a:p>
            <a:fld id="{3E37A588-B1BA-6340-A881-9162022463EC}" type="slidenum">
              <a:rPr lang="en-US" smtClean="0">
                <a:solidFill>
                  <a:srgbClr val="363731"/>
                </a:solidFill>
              </a:rPr>
              <a:pPr/>
              <a:t>‹#›</a:t>
            </a:fld>
            <a:endParaRPr lang="en-US">
              <a:solidFill>
                <a:srgbClr val="363731"/>
              </a:solidFill>
            </a:endParaRPr>
          </a:p>
        </p:txBody>
      </p:sp>
      <p:sp>
        <p:nvSpPr>
          <p:cNvPr id="7" name="Title Placeholder 1"/>
          <p:cNvSpPr>
            <a:spLocks noGrp="1"/>
          </p:cNvSpPr>
          <p:nvPr>
            <p:ph type="title"/>
          </p:nvPr>
        </p:nvSpPr>
        <p:spPr>
          <a:xfrm>
            <a:off x="423333" y="274639"/>
            <a:ext cx="11159067" cy="1143000"/>
          </a:xfrm>
          <a:prstGeom prst="rect">
            <a:avLst/>
          </a:prstGeom>
        </p:spPr>
        <p:txBody>
          <a:bodyPr vert="horz" lIns="91440" tIns="45720" rIns="91440" bIns="45720" rtlCol="0" anchor="ctr">
            <a:normAutofit/>
          </a:bodyPr>
          <a:lstStyle/>
          <a:p>
            <a:r>
              <a:rPr lang="en-US"/>
              <a:t>Click to edit Master title style</a:t>
            </a:r>
          </a:p>
        </p:txBody>
      </p:sp>
      <p:pic>
        <p:nvPicPr>
          <p:cNvPr id="9" name="Picture 5" descr="Codit_Black-Cyaa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4729" y="6524692"/>
            <a:ext cx="347115" cy="123573"/>
          </a:xfrm>
          <a:prstGeom prst="rect">
            <a:avLst/>
          </a:prstGeom>
        </p:spPr>
      </p:pic>
    </p:spTree>
    <p:extLst>
      <p:ext uri="{BB962C8B-B14F-4D97-AF65-F5344CB8AC3E}">
        <p14:creationId xmlns:p14="http://schemas.microsoft.com/office/powerpoint/2010/main" val="42129207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GRADIENT BLUE ONE TITLE PICTUR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6" y="274646"/>
            <a:ext cx="11345333" cy="614361"/>
          </a:xfrm>
        </p:spPr>
        <p:txBody>
          <a:bodyPr>
            <a:noAutofit/>
          </a:bodyPr>
          <a:lstStyle>
            <a:lvl1pPr algn="l">
              <a:defRPr sz="4800" b="1" cap="none">
                <a:solidFill>
                  <a:srgbClr val="FFFFFF"/>
                </a:solidFill>
                <a:effectLst/>
                <a:latin typeface="Corbel"/>
                <a:cs typeface="Corbel"/>
              </a:defRPr>
            </a:lvl1pPr>
          </a:lstStyle>
          <a:p>
            <a:r>
              <a:rPr lang="nl-BE" dirty="0"/>
              <a:t>Add a big title here</a:t>
            </a:r>
            <a:endParaRPr lang="en-US" dirty="0"/>
          </a:p>
        </p:txBody>
      </p:sp>
      <p:sp>
        <p:nvSpPr>
          <p:cNvPr id="12" name="Slide Number Placeholder 5"/>
          <p:cNvSpPr>
            <a:spLocks noGrp="1"/>
          </p:cNvSpPr>
          <p:nvPr>
            <p:ph type="sldNum" sz="quarter" idx="12"/>
          </p:nvPr>
        </p:nvSpPr>
        <p:spPr>
          <a:xfrm>
            <a:off x="11768668" y="6393688"/>
            <a:ext cx="423333" cy="244629"/>
          </a:xfrm>
        </p:spPr>
        <p:txBody>
          <a:bodyPr/>
          <a:lstStyle>
            <a:lvl1pPr algn="r">
              <a:defRPr sz="1200">
                <a:solidFill>
                  <a:srgbClr val="FFFFFF"/>
                </a:solidFill>
                <a:effectLst>
                  <a:outerShdw blurRad="38100" dist="38100" dir="2700000" algn="tl">
                    <a:srgbClr val="000000">
                      <a:alpha val="43137"/>
                    </a:srgbClr>
                  </a:outerShdw>
                </a:effectLst>
              </a:defRPr>
            </a:lvl1pPr>
          </a:lstStyle>
          <a:p>
            <a:fld id="{3E37A588-B1BA-6340-A881-9162022463EC}" type="slidenum">
              <a:rPr lang="en-US" smtClean="0"/>
              <a:pPr/>
              <a:t>‹#›</a:t>
            </a:fld>
            <a:endParaRPr lang="en-US" dirty="0"/>
          </a:p>
        </p:txBody>
      </p:sp>
      <p:sp>
        <p:nvSpPr>
          <p:cNvPr id="10" name="Picture Placeholder 13"/>
          <p:cNvSpPr>
            <a:spLocks noGrp="1"/>
          </p:cNvSpPr>
          <p:nvPr>
            <p:ph type="pic" sz="quarter" idx="13"/>
          </p:nvPr>
        </p:nvSpPr>
        <p:spPr>
          <a:xfrm>
            <a:off x="7518400" y="1600206"/>
            <a:ext cx="4267200" cy="4525433"/>
          </a:xfrm>
        </p:spPr>
        <p:txBody>
          <a:bodyPr/>
          <a:lstStyle>
            <a:lvl1pPr>
              <a:defRPr>
                <a:solidFill>
                  <a:schemeClr val="bg1"/>
                </a:solidFill>
                <a:latin typeface="Corbel"/>
                <a:cs typeface="Corbel"/>
              </a:defRPr>
            </a:lvl1pPr>
          </a:lstStyle>
          <a:p>
            <a:r>
              <a:rPr lang="en-US" dirty="0"/>
              <a:t>Click icon to add picture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944" y="6270175"/>
            <a:ext cx="962361" cy="487992"/>
          </a:xfrm>
          <a:prstGeom prst="rect">
            <a:avLst/>
          </a:prstGeom>
        </p:spPr>
      </p:pic>
      <p:sp>
        <p:nvSpPr>
          <p:cNvPr id="15" name="Text Placeholder 13"/>
          <p:cNvSpPr>
            <a:spLocks noGrp="1"/>
          </p:cNvSpPr>
          <p:nvPr>
            <p:ph type="body" sz="quarter" idx="14"/>
          </p:nvPr>
        </p:nvSpPr>
        <p:spPr>
          <a:xfrm>
            <a:off x="404287" y="889006"/>
            <a:ext cx="10263716" cy="433917"/>
          </a:xfrm>
        </p:spPr>
        <p:txBody>
          <a:bodyPr>
            <a:noAutofit/>
          </a:bodyPr>
          <a:lstStyle>
            <a:lvl1pPr algn="l" defTabSz="609555" rtl="0" eaLnBrk="1" latinLnBrk="0" hangingPunct="1">
              <a:spcBef>
                <a:spcPct val="0"/>
              </a:spcBef>
              <a:buNone/>
              <a:defRPr lang="nl-BE" sz="2667" kern="1200" cap="none" dirty="0" smtClean="0">
                <a:solidFill>
                  <a:schemeClr val="bg1"/>
                </a:solidFill>
                <a:effectLst/>
                <a:latin typeface="Corbel"/>
                <a:ea typeface="+mj-ea"/>
                <a:cs typeface="Corbel"/>
              </a:defRPr>
            </a:lvl1pPr>
          </a:lstStyle>
          <a:p>
            <a:pPr lvl="0"/>
            <a:r>
              <a:rPr lang="en-US" dirty="0"/>
              <a:t>Click to edit Master text styles</a:t>
            </a:r>
          </a:p>
        </p:txBody>
      </p:sp>
      <p:sp>
        <p:nvSpPr>
          <p:cNvPr id="8" name="Content Placeholder 2"/>
          <p:cNvSpPr>
            <a:spLocks noGrp="1"/>
          </p:cNvSpPr>
          <p:nvPr>
            <p:ph idx="1"/>
          </p:nvPr>
        </p:nvSpPr>
        <p:spPr>
          <a:xfrm>
            <a:off x="423337" y="1600206"/>
            <a:ext cx="6617547" cy="4525963"/>
          </a:xfrm>
        </p:spPr>
        <p:txBody>
          <a:bodyPr>
            <a:normAutofit/>
          </a:bodyPr>
          <a:lstStyle>
            <a:lvl1pPr marL="457167" indent="-457167" algn="l">
              <a:buClr>
                <a:schemeClr val="tx1"/>
              </a:buClr>
              <a:buSzPct val="50000"/>
              <a:buFont typeface="Lucida Grande"/>
              <a:buChar char="➔"/>
              <a:defRPr sz="3200">
                <a:solidFill>
                  <a:schemeClr val="bg1"/>
                </a:solidFill>
                <a:latin typeface="Corbel"/>
                <a:cs typeface="Corbel"/>
              </a:defRPr>
            </a:lvl1pPr>
            <a:lvl2pPr marL="990526" indent="-380972" algn="l">
              <a:buClr>
                <a:schemeClr val="bg1"/>
              </a:buClr>
              <a:buSzPct val="50000"/>
              <a:buFont typeface="Lucida Grande"/>
              <a:buChar char="➔"/>
              <a:defRPr sz="2667">
                <a:solidFill>
                  <a:schemeClr val="bg1"/>
                </a:solidFill>
                <a:latin typeface="Corbel"/>
                <a:cs typeface="Corbel"/>
              </a:defRPr>
            </a:lvl2pPr>
            <a:lvl3pPr marL="1523887" indent="-304776" algn="l">
              <a:buClr>
                <a:schemeClr val="tx1"/>
              </a:buClr>
              <a:buSzPct val="50000"/>
              <a:buFont typeface="Arial"/>
              <a:buChar char="•"/>
              <a:defRPr sz="2400">
                <a:solidFill>
                  <a:schemeClr val="bg1"/>
                </a:solidFill>
                <a:latin typeface="Corbel"/>
                <a:cs typeface="Corbel"/>
              </a:defRPr>
            </a:lvl3pPr>
            <a:lvl4pPr marL="2133440" indent="-304776" algn="l">
              <a:buClr>
                <a:schemeClr val="bg1"/>
              </a:buClr>
              <a:buSzPct val="50000"/>
              <a:buFont typeface="Arial"/>
              <a:buChar char="•"/>
              <a:defRPr sz="2133">
                <a:solidFill>
                  <a:schemeClr val="bg1"/>
                </a:solidFill>
                <a:latin typeface="Corbel"/>
                <a:cs typeface="Corbel"/>
              </a:defRPr>
            </a:lvl4pPr>
            <a:lvl5pPr marL="2742994" indent="-304776" algn="l">
              <a:buClr>
                <a:schemeClr val="tx1"/>
              </a:buClr>
              <a:buSzPct val="50000"/>
              <a:buFont typeface="Arial"/>
              <a:buChar char="•"/>
              <a:defRPr sz="2133">
                <a:solidFill>
                  <a:schemeClr val="bg1"/>
                </a:solidFill>
                <a:latin typeface="Corbel"/>
                <a:cs typeface="Corbe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6447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TITLE SLIDE">
    <p:bg>
      <p:bgPr>
        <a:solidFill>
          <a:srgbClr val="76B72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1506" y="2466980"/>
            <a:ext cx="10972799" cy="1902365"/>
          </a:xfrm>
        </p:spPr>
        <p:txBody>
          <a:bodyPr>
            <a:noAutofit/>
          </a:bodyPr>
          <a:lstStyle>
            <a:lvl1pPr algn="ctr">
              <a:defRPr sz="7200" b="1" i="0">
                <a:solidFill>
                  <a:schemeClr val="bg1"/>
                </a:solidFill>
                <a:effectLst/>
                <a:latin typeface="Segoe UI Light" panose="020B0502040204020203" pitchFamily="34" charset="0"/>
                <a:cs typeface="Segoe UI Light" panose="020B0502040204020203" pitchFamily="34" charset="0"/>
              </a:defRPr>
            </a:lvl1pPr>
          </a:lstStyle>
          <a:p>
            <a:r>
              <a:rPr lang="en-US" dirty="0"/>
              <a:t>Click to edit Master title style</a:t>
            </a:r>
          </a:p>
        </p:txBody>
      </p:sp>
      <p:pic>
        <p:nvPicPr>
          <p:cNvPr id="7"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200" y="6523201"/>
            <a:ext cx="345600" cy="175247"/>
          </a:xfrm>
          <a:prstGeom prst="rect">
            <a:avLst/>
          </a:prstGeom>
        </p:spPr>
      </p:pic>
      <p:sp>
        <p:nvSpPr>
          <p:cNvPr id="12" name="Subtitle 2"/>
          <p:cNvSpPr>
            <a:spLocks noGrp="1"/>
          </p:cNvSpPr>
          <p:nvPr>
            <p:ph type="subTitle" idx="1" hasCustomPrompt="1"/>
          </p:nvPr>
        </p:nvSpPr>
        <p:spPr>
          <a:xfrm>
            <a:off x="3721106" y="4631303"/>
            <a:ext cx="7823199" cy="375349"/>
          </a:xfrm>
        </p:spPr>
        <p:txBody>
          <a:bodyPr wrap="square" anchor="ctr" anchorCtr="0">
            <a:noAutofit/>
          </a:bodyPr>
          <a:lstStyle>
            <a:lvl1pPr marL="0" indent="0" algn="r">
              <a:buNone/>
              <a:defRPr sz="2667">
                <a:solidFill>
                  <a:schemeClr val="bg1"/>
                </a:solidFill>
                <a:effectLst/>
                <a:latin typeface="Segoe UI Light" panose="020B0502040204020203" pitchFamily="34" charset="0"/>
                <a:cs typeface="Segoe UI Light" panose="020B0502040204020203"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dirty="0"/>
              <a:t>Click to edit subtitle</a:t>
            </a:r>
          </a:p>
        </p:txBody>
      </p:sp>
      <p:sp>
        <p:nvSpPr>
          <p:cNvPr id="13" name="Text Placeholder 13"/>
          <p:cNvSpPr>
            <a:spLocks noGrp="1"/>
          </p:cNvSpPr>
          <p:nvPr>
            <p:ph type="body" sz="quarter" idx="10" hasCustomPrompt="1"/>
          </p:nvPr>
        </p:nvSpPr>
        <p:spPr>
          <a:xfrm>
            <a:off x="3721099" y="5006647"/>
            <a:ext cx="7823200" cy="349960"/>
          </a:xfrm>
        </p:spPr>
        <p:txBody>
          <a:bodyPr anchor="ctr" anchorCtr="0">
            <a:noAutofit/>
          </a:bodyPr>
          <a:lstStyle>
            <a:lvl1pPr marL="0" indent="0" algn="r" defTabSz="609555" rtl="0" eaLnBrk="1" latinLnBrk="0" hangingPunct="1">
              <a:spcBef>
                <a:spcPct val="20000"/>
              </a:spcBef>
              <a:buFont typeface="Arial"/>
              <a:buNone/>
              <a:defRPr lang="en-US" sz="2400" kern="1200" dirty="0" smtClean="0">
                <a:solidFill>
                  <a:schemeClr val="bg1"/>
                </a:solidFill>
                <a:effectLst/>
                <a:latin typeface="Segoe UI Light" panose="020B0502040204020203" pitchFamily="34" charset="0"/>
                <a:ea typeface="+mn-ea"/>
                <a:cs typeface="Segoe UI Light" panose="020B0502040204020203" pitchFamily="34" charset="0"/>
              </a:defRPr>
            </a:lvl1pPr>
          </a:lstStyle>
          <a:p>
            <a:pPr lvl="0"/>
            <a:r>
              <a:rPr lang="nl-BE" dirty="0"/>
              <a:t>Click to edit name presenter</a:t>
            </a:r>
            <a:endParaRPr lang="en-US" dirty="0"/>
          </a:p>
        </p:txBody>
      </p:sp>
    </p:spTree>
    <p:extLst>
      <p:ext uri="{BB962C8B-B14F-4D97-AF65-F5344CB8AC3E}">
        <p14:creationId xmlns:p14="http://schemas.microsoft.com/office/powerpoint/2010/main" val="40388264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lank-logo">
    <p:spTree>
      <p:nvGrpSpPr>
        <p:cNvPr id="1" name=""/>
        <p:cNvGrpSpPr/>
        <p:nvPr/>
      </p:nvGrpSpPr>
      <p:grpSpPr>
        <a:xfrm>
          <a:off x="0" y="0"/>
          <a:ext cx="0" cy="0"/>
          <a:chOff x="0" y="0"/>
          <a:chExt cx="0" cy="0"/>
        </a:xfrm>
      </p:grpSpPr>
      <p:pic>
        <p:nvPicPr>
          <p:cNvPr id="6" name="Picture 5" descr="Codit_Black-Cyaa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4729" y="6524692"/>
            <a:ext cx="347115" cy="123573"/>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0810" y="6368609"/>
            <a:ext cx="679727" cy="355919"/>
          </a:xfrm>
          <a:prstGeom prst="rect">
            <a:avLst/>
          </a:prstGeom>
        </p:spPr>
      </p:pic>
    </p:spTree>
    <p:extLst>
      <p:ext uri="{BB962C8B-B14F-4D97-AF65-F5344CB8AC3E}">
        <p14:creationId xmlns:p14="http://schemas.microsoft.com/office/powerpoint/2010/main" val="27568219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8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269882" y="1009657"/>
            <a:ext cx="11636375" cy="517065"/>
          </a:xfrm>
        </p:spPr>
        <p:txBody>
          <a:bodyPr/>
          <a:lstStyle>
            <a:lvl1pPr marL="0" indent="0">
              <a:buNone/>
              <a:defRPr sz="2400">
                <a:solidFill>
                  <a:schemeClr val="tx2"/>
                </a:solidFill>
                <a:latin typeface="+mn-lt"/>
              </a:defRPr>
            </a:lvl1pPr>
            <a:lvl2pPr marL="224042" indent="0">
              <a:buNone/>
              <a:defRPr/>
            </a:lvl2pPr>
            <a:lvl3pPr marL="448083" indent="0">
              <a:buNone/>
              <a:defRPr/>
            </a:lvl3pPr>
            <a:lvl4pPr marL="672126" indent="0">
              <a:buNone/>
              <a:defRPr/>
            </a:lvl4pPr>
            <a:lvl5pPr marL="896170" indent="0">
              <a:buNone/>
              <a:defRPr/>
            </a:lvl5pPr>
          </a:lstStyle>
          <a:p>
            <a:pPr lvl="0"/>
            <a:r>
              <a:rPr lang="en-US" dirty="0"/>
              <a:t>Edit Master text styles</a:t>
            </a:r>
          </a:p>
        </p:txBody>
      </p:sp>
    </p:spTree>
    <p:extLst>
      <p:ext uri="{BB962C8B-B14F-4D97-AF65-F5344CB8AC3E}">
        <p14:creationId xmlns:p14="http://schemas.microsoft.com/office/powerpoint/2010/main" val="188744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4267203" y="3091041"/>
            <a:ext cx="7924796" cy="1265059"/>
          </a:xfrm>
          <a:prstGeom prst="rect">
            <a:avLst/>
          </a:prstGeom>
          <a:solidFill>
            <a:srgbClr val="07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latin typeface="Segoe UI Light" panose="020B0502040204020203" pitchFamily="34" charset="0"/>
              <a:cs typeface="Segoe UI Light" panose="020B0502040204020203" pitchFamily="34" charset="0"/>
            </a:endParaRPr>
          </a:p>
        </p:txBody>
      </p:sp>
      <p:sp>
        <p:nvSpPr>
          <p:cNvPr id="2" name="Title 1"/>
          <p:cNvSpPr>
            <a:spLocks noGrp="1"/>
          </p:cNvSpPr>
          <p:nvPr>
            <p:ph type="ctrTitle"/>
          </p:nvPr>
        </p:nvSpPr>
        <p:spPr>
          <a:xfrm>
            <a:off x="4368802" y="3104281"/>
            <a:ext cx="7823199" cy="496713"/>
          </a:xfrm>
        </p:spPr>
        <p:txBody>
          <a:bodyPr>
            <a:noAutofit/>
          </a:bodyPr>
          <a:lstStyle>
            <a:lvl1pPr algn="l">
              <a:defRPr sz="3733" b="0" i="0">
                <a:solidFill>
                  <a:schemeClr val="bg1"/>
                </a:solidFill>
                <a:effectLst/>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4368802" y="3600994"/>
            <a:ext cx="7823199" cy="375349"/>
          </a:xfrm>
        </p:spPr>
        <p:txBody>
          <a:bodyPr wrap="square" anchor="ctr" anchorCtr="0">
            <a:noAutofit/>
          </a:bodyPr>
          <a:lstStyle>
            <a:lvl1pPr marL="0" indent="0" algn="l">
              <a:buNone/>
              <a:defRPr sz="2667">
                <a:solidFill>
                  <a:schemeClr val="bg1"/>
                </a:solidFill>
                <a:effectLst/>
                <a:latin typeface="Segoe UI Light" panose="020B0502040204020203" pitchFamily="34" charset="0"/>
                <a:cs typeface="Segoe UI Light" panose="020B05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0" hasCustomPrompt="1"/>
          </p:nvPr>
        </p:nvSpPr>
        <p:spPr>
          <a:xfrm>
            <a:off x="4368801" y="3976343"/>
            <a:ext cx="6604000" cy="349960"/>
          </a:xfrm>
        </p:spPr>
        <p:txBody>
          <a:bodyPr anchor="ctr" anchorCtr="0">
            <a:noAutofit/>
          </a:bodyPr>
          <a:lstStyle>
            <a:lvl1pPr marL="0" indent="0" algn="l" defTabSz="609585" rtl="0" eaLnBrk="1" latinLnBrk="0" hangingPunct="1">
              <a:spcBef>
                <a:spcPct val="20000"/>
              </a:spcBef>
              <a:buFont typeface="Arial"/>
              <a:buNone/>
              <a:defRPr lang="en-US" sz="2400" kern="1200" dirty="0" smtClean="0">
                <a:solidFill>
                  <a:schemeClr val="bg1"/>
                </a:solidFill>
                <a:effectLst/>
                <a:latin typeface="Segoe UI Light" panose="020B0502040204020203" pitchFamily="34" charset="0"/>
                <a:ea typeface="+mn-ea"/>
                <a:cs typeface="Segoe UI Light" panose="020B0502040204020203" pitchFamily="34" charset="0"/>
              </a:defRPr>
            </a:lvl1pPr>
          </a:lstStyle>
          <a:p>
            <a:pPr lvl="0"/>
            <a:r>
              <a:rPr lang="nl-BE" dirty="0"/>
              <a:t>Click to edit name presenter</a:t>
            </a:r>
            <a:endParaRPr lang="en-US" dirty="0"/>
          </a:p>
        </p:txBody>
      </p:sp>
      <p:pic>
        <p:nvPicPr>
          <p:cNvPr id="4" name="Picture 3" descr="Codit_Black-Cyaan+baseline2.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295467" y="3081701"/>
            <a:ext cx="2829475" cy="1344000"/>
          </a:xfrm>
          <a:prstGeom prst="rect">
            <a:avLst/>
          </a:prstGeom>
        </p:spPr>
      </p:pic>
    </p:spTree>
    <p:extLst>
      <p:ext uri="{BB962C8B-B14F-4D97-AF65-F5344CB8AC3E}">
        <p14:creationId xmlns:p14="http://schemas.microsoft.com/office/powerpoint/2010/main" val="28943147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1076325" y="3104281"/>
            <a:ext cx="10687050" cy="126505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latin typeface="Corbel"/>
            </a:endParaRPr>
          </a:p>
        </p:txBody>
      </p:sp>
      <p:sp>
        <p:nvSpPr>
          <p:cNvPr id="2" name="Title 1"/>
          <p:cNvSpPr>
            <a:spLocks noGrp="1"/>
          </p:cNvSpPr>
          <p:nvPr>
            <p:ph type="ctrTitle"/>
          </p:nvPr>
        </p:nvSpPr>
        <p:spPr>
          <a:xfrm>
            <a:off x="571500" y="2466975"/>
            <a:ext cx="10972799" cy="1902365"/>
          </a:xfrm>
        </p:spPr>
        <p:txBody>
          <a:bodyPr>
            <a:noAutofit/>
          </a:bodyPr>
          <a:lstStyle>
            <a:lvl1pPr algn="ctr">
              <a:defRPr sz="7200" b="1" i="0">
                <a:solidFill>
                  <a:schemeClr val="bg1"/>
                </a:solidFill>
                <a:effectLst/>
                <a:latin typeface="Segoe UI Light" panose="020B0502040204020203" pitchFamily="34" charset="0"/>
                <a:cs typeface="Segoe UI Light" panose="020B0502040204020203" pitchFamily="34" charset="0"/>
              </a:defRPr>
            </a:lvl1pPr>
          </a:lstStyle>
          <a:p>
            <a:r>
              <a:rPr lang="en-US" dirty="0"/>
              <a:t>Click to edit Master title style</a:t>
            </a:r>
          </a:p>
        </p:txBody>
      </p:sp>
      <p:pic>
        <p:nvPicPr>
          <p:cNvPr id="7"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938" y="6270175"/>
            <a:ext cx="962361" cy="487992"/>
          </a:xfrm>
          <a:prstGeom prst="rect">
            <a:avLst/>
          </a:prstGeom>
        </p:spPr>
      </p:pic>
    </p:spTree>
    <p:extLst>
      <p:ext uri="{BB962C8B-B14F-4D97-AF65-F5344CB8AC3E}">
        <p14:creationId xmlns:p14="http://schemas.microsoft.com/office/powerpoint/2010/main" val="6918676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1500" y="2466975"/>
            <a:ext cx="10972799" cy="1902365"/>
          </a:xfrm>
        </p:spPr>
        <p:txBody>
          <a:bodyPr>
            <a:noAutofit/>
          </a:bodyPr>
          <a:lstStyle>
            <a:lvl1pPr algn="ctr">
              <a:defRPr sz="7200" b="1" i="0">
                <a:solidFill>
                  <a:schemeClr val="bg1"/>
                </a:solidFill>
                <a:effectLst/>
                <a:latin typeface="Segoe UI Light" panose="020B0502040204020203" pitchFamily="34" charset="0"/>
                <a:cs typeface="Segoe UI Light" panose="020B0502040204020203" pitchFamily="34" charset="0"/>
              </a:defRPr>
            </a:lvl1pPr>
          </a:lstStyle>
          <a:p>
            <a:r>
              <a:rPr lang="en-US" dirty="0"/>
              <a:t>Click to edit Master title style</a:t>
            </a:r>
          </a:p>
        </p:txBody>
      </p:sp>
      <p:pic>
        <p:nvPicPr>
          <p:cNvPr id="5" name="Picture 14" descr="FOOTER_WHITE_BLUE_Codit_Black-Cyaan.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404280" y="6365075"/>
            <a:ext cx="764120" cy="298192"/>
          </a:xfrm>
          <a:prstGeom prst="rect">
            <a:avLst/>
          </a:prstGeom>
        </p:spPr>
      </p:pic>
    </p:spTree>
    <p:extLst>
      <p:ext uri="{BB962C8B-B14F-4D97-AF65-F5344CB8AC3E}">
        <p14:creationId xmlns:p14="http://schemas.microsoft.com/office/powerpoint/2010/main" val="3082890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ED TWO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4" y="274640"/>
            <a:ext cx="10245165" cy="614361"/>
          </a:xfrm>
        </p:spPr>
        <p:txBody>
          <a:bodyPr>
            <a:noAutofit/>
          </a:bodyPr>
          <a:lstStyle>
            <a:lvl1pPr algn="l">
              <a:defRPr sz="4800" b="1" cap="none">
                <a:solidFill>
                  <a:srgbClr val="0092D3"/>
                </a:solidFill>
                <a:latin typeface="Segoe UI Light" panose="020B0502040204020203" pitchFamily="34" charset="0"/>
                <a:cs typeface="Segoe UI Light" panose="020B0502040204020203" pitchFamily="34" charset="0"/>
              </a:defRPr>
            </a:lvl1pPr>
          </a:lstStyle>
          <a:p>
            <a:r>
              <a:rPr lang="nl-BE" dirty="0"/>
              <a:t>Add a big title here</a:t>
            </a:r>
            <a:endParaRPr lang="en-US" dirty="0"/>
          </a:p>
        </p:txBody>
      </p:sp>
      <p:sp>
        <p:nvSpPr>
          <p:cNvPr id="6" name="Slide Number Placeholder 5"/>
          <p:cNvSpPr>
            <a:spLocks noGrp="1"/>
          </p:cNvSpPr>
          <p:nvPr>
            <p:ph type="sldNum" sz="quarter" idx="12"/>
          </p:nvPr>
        </p:nvSpPr>
        <p:spPr>
          <a:xfrm>
            <a:off x="11768667" y="6393683"/>
            <a:ext cx="423333" cy="244629"/>
          </a:xfrm>
        </p:spPr>
        <p:txBody>
          <a:bodyPr/>
          <a:lstStyle>
            <a:lvl1pPr algn="r">
              <a:defRPr sz="1200">
                <a:solidFill>
                  <a:schemeClr val="tx2"/>
                </a:solidFill>
              </a:defRPr>
            </a:lvl1pPr>
          </a:lstStyle>
          <a:p>
            <a:fld id="{3E37A588-B1BA-6340-A881-9162022463EC}" type="slidenum">
              <a:rPr lang="en-US" smtClean="0">
                <a:solidFill>
                  <a:srgbClr val="363731"/>
                </a:solidFill>
              </a:rPr>
              <a:pPr/>
              <a:t>‹#›</a:t>
            </a:fld>
            <a:endParaRPr lang="en-US" dirty="0">
              <a:solidFill>
                <a:srgbClr val="363731"/>
              </a:solidFill>
            </a:endParaRPr>
          </a:p>
        </p:txBody>
      </p:sp>
      <p:pic>
        <p:nvPicPr>
          <p:cNvPr id="10" name="Picture 9" descr="Codit_Black-Cyaan.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04726" y="6382010"/>
            <a:ext cx="747889" cy="266249"/>
          </a:xfrm>
          <a:prstGeom prst="rect">
            <a:avLst/>
          </a:prstGeom>
        </p:spPr>
      </p:pic>
      <p:sp>
        <p:nvSpPr>
          <p:cNvPr id="12" name="Text Placeholder 13"/>
          <p:cNvSpPr>
            <a:spLocks noGrp="1"/>
          </p:cNvSpPr>
          <p:nvPr>
            <p:ph type="body" sz="quarter" idx="13"/>
          </p:nvPr>
        </p:nvSpPr>
        <p:spPr>
          <a:xfrm>
            <a:off x="404285" y="889000"/>
            <a:ext cx="10263716" cy="433917"/>
          </a:xfrm>
        </p:spPr>
        <p:txBody>
          <a:bodyPr>
            <a:noAutofit/>
          </a:bodyPr>
          <a:lstStyle>
            <a:lvl1pPr algn="l" defTabSz="609585" rtl="0" eaLnBrk="1" latinLnBrk="0" hangingPunct="1">
              <a:spcBef>
                <a:spcPct val="0"/>
              </a:spcBef>
              <a:buNone/>
              <a:defRPr lang="nl-BE" sz="2667" kern="1200" cap="none" dirty="0" smtClean="0">
                <a:solidFill>
                  <a:schemeClr val="tx2"/>
                </a:solidFill>
                <a:effectLst/>
                <a:latin typeface="Segoe UI Light" panose="020B0502040204020203" pitchFamily="34" charset="0"/>
                <a:ea typeface="+mj-ea"/>
                <a:cs typeface="Segoe UI Light" panose="020B0502040204020203" pitchFamily="34" charset="0"/>
              </a:defRPr>
            </a:lvl1pPr>
          </a:lstStyle>
          <a:p>
            <a:pPr lvl="0"/>
            <a:r>
              <a:rPr lang="en-US" dirty="0"/>
              <a:t>Click to edit Master text styles</a:t>
            </a:r>
          </a:p>
        </p:txBody>
      </p:sp>
      <p:sp>
        <p:nvSpPr>
          <p:cNvPr id="7" name="Content Placeholder 2"/>
          <p:cNvSpPr>
            <a:spLocks noGrp="1"/>
          </p:cNvSpPr>
          <p:nvPr>
            <p:ph idx="1"/>
          </p:nvPr>
        </p:nvSpPr>
        <p:spPr>
          <a:xfrm>
            <a:off x="423334" y="1600201"/>
            <a:ext cx="10245165" cy="4525963"/>
          </a:xfrm>
        </p:spPr>
        <p:txBody>
          <a:bodyPr>
            <a:normAutofit/>
          </a:bodyPr>
          <a:lstStyle>
            <a:lvl1pPr marL="457189" indent="-457189" algn="l">
              <a:buClr>
                <a:srgbClr val="00B0F0"/>
              </a:buClr>
              <a:buSzPct val="50000"/>
              <a:buFont typeface="Lucida Grande"/>
              <a:buChar char="➔"/>
              <a:defRPr sz="3200">
                <a:solidFill>
                  <a:schemeClr val="tx1">
                    <a:lumMod val="75000"/>
                    <a:lumOff val="25000"/>
                  </a:schemeClr>
                </a:solidFill>
                <a:latin typeface="Segoe UI Light" panose="020B0502040204020203" pitchFamily="34" charset="0"/>
                <a:cs typeface="Segoe UI Light" panose="020B0502040204020203" pitchFamily="34" charset="0"/>
              </a:defRPr>
            </a:lvl1pPr>
            <a:lvl2pPr marL="990575" indent="-380990" algn="l">
              <a:buClr>
                <a:schemeClr val="tx2"/>
              </a:buClr>
              <a:buSzPct val="50000"/>
              <a:buFont typeface="Lucida Grande"/>
              <a:buChar char="➔"/>
              <a:defRPr sz="2667">
                <a:solidFill>
                  <a:schemeClr val="tx1">
                    <a:lumMod val="75000"/>
                    <a:lumOff val="25000"/>
                  </a:schemeClr>
                </a:solidFill>
                <a:latin typeface="Segoe UI Light" panose="020B0502040204020203" pitchFamily="34" charset="0"/>
                <a:cs typeface="Segoe UI Light" panose="020B0502040204020203" pitchFamily="34" charset="0"/>
              </a:defRPr>
            </a:lvl2pPr>
            <a:lvl3pPr marL="1523962" indent="-304792" algn="l">
              <a:buClr>
                <a:schemeClr val="accent1"/>
              </a:buClr>
              <a:buSzPct val="50000"/>
              <a:buFont typeface="Arial"/>
              <a:buChar char="•"/>
              <a:defRPr sz="2400">
                <a:solidFill>
                  <a:schemeClr val="tx1">
                    <a:lumMod val="75000"/>
                    <a:lumOff val="25000"/>
                  </a:schemeClr>
                </a:solidFill>
                <a:latin typeface="Segoe UI Light" panose="020B0502040204020203" pitchFamily="34" charset="0"/>
                <a:cs typeface="Segoe UI Light" panose="020B0502040204020203" pitchFamily="34" charset="0"/>
              </a:defRPr>
            </a:lvl3pPr>
            <a:lvl4pPr marL="2133547" indent="-304792" algn="l">
              <a:buClr>
                <a:schemeClr val="tx1">
                  <a:lumMod val="75000"/>
                  <a:lumOff val="25000"/>
                </a:schemeClr>
              </a:buClr>
              <a:buSzPct val="50000"/>
              <a:buFont typeface="Arial"/>
              <a:buChar char="•"/>
              <a:defRPr sz="2133">
                <a:solidFill>
                  <a:schemeClr val="tx1">
                    <a:lumMod val="75000"/>
                    <a:lumOff val="25000"/>
                  </a:schemeClr>
                </a:solidFill>
                <a:latin typeface="Segoe UI Light" panose="020B0502040204020203" pitchFamily="34" charset="0"/>
                <a:cs typeface="Segoe UI Light" panose="020B0502040204020203" pitchFamily="34" charset="0"/>
              </a:defRPr>
            </a:lvl4pPr>
            <a:lvl5pPr marL="2743131" indent="-304792" algn="l">
              <a:buClr>
                <a:schemeClr val="accent1"/>
              </a:buClr>
              <a:buSzPct val="50000"/>
              <a:buFont typeface="Arial"/>
              <a:buChar char="•"/>
              <a:defRPr sz="2133">
                <a:solidFill>
                  <a:schemeClr val="tx1">
                    <a:lumMod val="75000"/>
                    <a:lumOff val="25000"/>
                  </a:schemeClr>
                </a:solidFill>
                <a:latin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5969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pic>
        <p:nvPicPr>
          <p:cNvPr id="7"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938" y="6270175"/>
            <a:ext cx="962361" cy="487992"/>
          </a:xfrm>
          <a:prstGeom prst="rect">
            <a:avLst/>
          </a:prstGeom>
        </p:spPr>
      </p:pic>
      <p:sp>
        <p:nvSpPr>
          <p:cNvPr id="9" name="Title 1"/>
          <p:cNvSpPr txBox="1">
            <a:spLocks/>
          </p:cNvSpPr>
          <p:nvPr userDrawn="1"/>
        </p:nvSpPr>
        <p:spPr>
          <a:xfrm>
            <a:off x="3844030" y="1814300"/>
            <a:ext cx="7700269" cy="614361"/>
          </a:xfrm>
          <a:prstGeom prst="rect">
            <a:avLst/>
          </a:prstGeom>
        </p:spPr>
        <p:txBody>
          <a:bodyPr vert="horz" lIns="91440" tIns="45720" rIns="91440" bIns="45720" rtlCol="0" anchor="ctr">
            <a:noAutofit/>
          </a:bodyPr>
          <a:lstStyle>
            <a:lvl1pPr algn="l" defTabSz="609585" rtl="0" eaLnBrk="1" latinLnBrk="0" hangingPunct="1">
              <a:spcBef>
                <a:spcPct val="0"/>
              </a:spcBef>
              <a:buNone/>
              <a:defRPr lang="en-US" sz="4800" b="1" kern="1200" cap="none">
                <a:solidFill>
                  <a:srgbClr val="FFFFFF"/>
                </a:solidFill>
                <a:effectLst/>
                <a:latin typeface="Corbel"/>
                <a:ea typeface="+mj-ea"/>
                <a:cs typeface="Corbel"/>
              </a:defRPr>
            </a:lvl1pPr>
          </a:lstStyle>
          <a:p>
            <a:r>
              <a:rPr dirty="0">
                <a:latin typeface="Segoe UI Light" panose="020B0502040204020203" pitchFamily="34" charset="0"/>
                <a:cs typeface="Segoe UI Light" panose="020B0502040204020203" pitchFamily="34" charset="0"/>
              </a:rPr>
              <a:t>Agenda</a:t>
            </a:r>
          </a:p>
        </p:txBody>
      </p:sp>
      <p:sp>
        <p:nvSpPr>
          <p:cNvPr id="10" name="Content Placeholder 2"/>
          <p:cNvSpPr>
            <a:spLocks noGrp="1"/>
          </p:cNvSpPr>
          <p:nvPr>
            <p:ph idx="1"/>
          </p:nvPr>
        </p:nvSpPr>
        <p:spPr>
          <a:xfrm>
            <a:off x="3844030" y="2766348"/>
            <a:ext cx="7371838" cy="3359815"/>
          </a:xfrm>
        </p:spPr>
        <p:txBody>
          <a:bodyPr>
            <a:normAutofit/>
          </a:bodyPr>
          <a:lstStyle>
            <a:lvl1pPr marL="457200" indent="-457200" algn="l">
              <a:buClr>
                <a:schemeClr val="bg1"/>
              </a:buClr>
              <a:buSzPct val="100000"/>
              <a:buFont typeface="Arial" panose="020B0604020202020204" pitchFamily="34" charset="0"/>
              <a:buChar char="•"/>
              <a:defRPr sz="3200">
                <a:solidFill>
                  <a:schemeClr val="bg1"/>
                </a:solidFill>
                <a:latin typeface="Segoe UI Light" panose="020B0502040204020203" pitchFamily="34" charset="0"/>
                <a:cs typeface="Segoe UI Light" panose="020B0502040204020203" pitchFamily="34" charset="0"/>
              </a:defRPr>
            </a:lvl1pPr>
            <a:lvl2pPr marL="990575" indent="-380990" algn="l">
              <a:buClr>
                <a:schemeClr val="tx1"/>
              </a:buClr>
              <a:buSzPct val="50000"/>
              <a:buFont typeface="Lucida Grande"/>
              <a:buChar char="➔"/>
              <a:defRPr sz="2667">
                <a:solidFill>
                  <a:schemeClr val="bg1"/>
                </a:solidFill>
                <a:latin typeface="Segoe UI Light" panose="020B0502040204020203" pitchFamily="34" charset="0"/>
                <a:cs typeface="Segoe UI Light" panose="020B0502040204020203" pitchFamily="34" charset="0"/>
              </a:defRPr>
            </a:lvl2pPr>
            <a:lvl3pPr marL="1523962" indent="-304792" algn="l">
              <a:buClr>
                <a:schemeClr val="tx2"/>
              </a:buClr>
              <a:buSzPct val="50000"/>
              <a:buFont typeface="Arial"/>
              <a:buChar char="•"/>
              <a:defRPr sz="2400">
                <a:solidFill>
                  <a:schemeClr val="bg1"/>
                </a:solidFill>
                <a:latin typeface="Segoe UI Light" panose="020B0502040204020203" pitchFamily="34" charset="0"/>
                <a:cs typeface="Segoe UI Light" panose="020B0502040204020203" pitchFamily="34" charset="0"/>
              </a:defRPr>
            </a:lvl3pPr>
            <a:lvl4pPr marL="2133547" indent="-304792" algn="l">
              <a:buClr>
                <a:schemeClr val="tx1">
                  <a:lumMod val="75000"/>
                  <a:lumOff val="25000"/>
                </a:schemeClr>
              </a:buClr>
              <a:buSzPct val="50000"/>
              <a:buFont typeface="Arial"/>
              <a:buChar char="•"/>
              <a:defRPr sz="2133">
                <a:solidFill>
                  <a:schemeClr val="bg1"/>
                </a:solidFill>
                <a:latin typeface="Segoe UI Light" panose="020B0502040204020203" pitchFamily="34" charset="0"/>
                <a:cs typeface="Segoe UI Light" panose="020B0502040204020203" pitchFamily="34" charset="0"/>
              </a:defRPr>
            </a:lvl4pPr>
            <a:lvl5pPr marL="2743131" indent="-304792" algn="l">
              <a:buClr>
                <a:schemeClr val="tx2"/>
              </a:buClr>
              <a:buSzPct val="50000"/>
              <a:buFont typeface="Arial"/>
              <a:buChar char="•"/>
              <a:defRPr sz="2133">
                <a:solidFill>
                  <a:schemeClr val="bg1"/>
                </a:solidFill>
                <a:latin typeface="Segoe UI Light" panose="020B0502040204020203" pitchFamily="34" charset="0"/>
                <a:cs typeface="Segoe UI Light" panose="020B0502040204020203"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1708182590"/>
      </p:ext>
    </p:extLst>
  </p:cSld>
  <p:clrMapOvr>
    <a:masterClrMapping/>
  </p:clrMapOvr>
  <p:extLst mod="1">
    <p:ext uri="{DCECCB84-F9BA-43D5-87BE-67443E8EF086}">
      <p15:sldGuideLst xmlns:p15="http://schemas.microsoft.com/office/powerpoint/2012/main">
        <p15:guide id="1" orient="horz" pos="1464">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8398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ULLETED O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4" y="274640"/>
            <a:ext cx="10245165" cy="614361"/>
          </a:xfrm>
        </p:spPr>
        <p:txBody>
          <a:bodyPr>
            <a:noAutofit/>
          </a:bodyPr>
          <a:lstStyle>
            <a:lvl1pPr algn="l">
              <a:defRPr sz="4800" b="1" cap="none">
                <a:solidFill>
                  <a:srgbClr val="0092D3"/>
                </a:solidFill>
                <a:latin typeface="Segoe UI Light" panose="020B0502040204020203" pitchFamily="34" charset="0"/>
                <a:cs typeface="Segoe UI Light" panose="020B0502040204020203" pitchFamily="34" charset="0"/>
              </a:defRPr>
            </a:lvl1pPr>
          </a:lstStyle>
          <a:p>
            <a:r>
              <a:rPr lang="nl-BE" dirty="0"/>
              <a:t>Add a big title here</a:t>
            </a:r>
            <a:endParaRPr lang="en-US" dirty="0"/>
          </a:p>
        </p:txBody>
      </p:sp>
      <p:sp>
        <p:nvSpPr>
          <p:cNvPr id="3" name="Content Placeholder 2"/>
          <p:cNvSpPr>
            <a:spLocks noGrp="1"/>
          </p:cNvSpPr>
          <p:nvPr>
            <p:ph idx="1"/>
          </p:nvPr>
        </p:nvSpPr>
        <p:spPr>
          <a:xfrm>
            <a:off x="423334" y="1600201"/>
            <a:ext cx="10245165" cy="4525963"/>
          </a:xfrm>
        </p:spPr>
        <p:txBody>
          <a:bodyPr>
            <a:normAutofit/>
          </a:bodyPr>
          <a:lstStyle>
            <a:lvl1pPr marL="457189" indent="-457189" algn="l">
              <a:buClr>
                <a:schemeClr val="tx2"/>
              </a:buClr>
              <a:buSzPct val="50000"/>
              <a:buFont typeface="Lucida Grande"/>
              <a:buChar char="➔"/>
              <a:defRPr sz="3200">
                <a:solidFill>
                  <a:srgbClr val="2B2C27"/>
                </a:solidFill>
                <a:latin typeface="Segoe UI Light" panose="020B0502040204020203" pitchFamily="34" charset="0"/>
                <a:cs typeface="Segoe UI Light" panose="020B0502040204020203" pitchFamily="34" charset="0"/>
              </a:defRPr>
            </a:lvl1pPr>
            <a:lvl2pPr marL="990575" indent="-380990" algn="l">
              <a:buClr>
                <a:schemeClr val="tx1"/>
              </a:buClr>
              <a:buSzPct val="50000"/>
              <a:buFont typeface="Lucida Grande"/>
              <a:buChar char="➔"/>
              <a:defRPr sz="2667">
                <a:solidFill>
                  <a:srgbClr val="2B2C27"/>
                </a:solidFill>
                <a:latin typeface="Segoe UI Light" panose="020B0502040204020203" pitchFamily="34" charset="0"/>
                <a:cs typeface="Segoe UI Light" panose="020B0502040204020203" pitchFamily="34" charset="0"/>
              </a:defRPr>
            </a:lvl2pPr>
            <a:lvl3pPr marL="1523962" indent="-304792" algn="l">
              <a:buClr>
                <a:schemeClr val="tx2"/>
              </a:buClr>
              <a:buSzPct val="50000"/>
              <a:buFont typeface="Arial"/>
              <a:buChar char="•"/>
              <a:defRPr sz="2400">
                <a:solidFill>
                  <a:srgbClr val="2B2C27"/>
                </a:solidFill>
                <a:latin typeface="Segoe UI Light" panose="020B0502040204020203" pitchFamily="34" charset="0"/>
                <a:cs typeface="Segoe UI Light" panose="020B0502040204020203" pitchFamily="34" charset="0"/>
              </a:defRPr>
            </a:lvl3pPr>
            <a:lvl4pPr marL="2133547" indent="-304792" algn="l">
              <a:buClr>
                <a:schemeClr val="tx1">
                  <a:lumMod val="75000"/>
                  <a:lumOff val="25000"/>
                </a:schemeClr>
              </a:buClr>
              <a:buSzPct val="50000"/>
              <a:buFont typeface="Arial"/>
              <a:buChar char="•"/>
              <a:defRPr sz="2133">
                <a:solidFill>
                  <a:srgbClr val="2B2C27"/>
                </a:solidFill>
                <a:latin typeface="Segoe UI Light" panose="020B0502040204020203" pitchFamily="34" charset="0"/>
                <a:cs typeface="Segoe UI Light" panose="020B0502040204020203" pitchFamily="34" charset="0"/>
              </a:defRPr>
            </a:lvl4pPr>
            <a:lvl5pPr marL="2743131" indent="-304792" algn="l">
              <a:buClr>
                <a:schemeClr val="tx2"/>
              </a:buClr>
              <a:buSzPct val="50000"/>
              <a:buFont typeface="Arial"/>
              <a:buChar char="•"/>
              <a:defRPr sz="2133">
                <a:solidFill>
                  <a:srgbClr val="2B2C27"/>
                </a:solidFill>
                <a:latin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68667" y="6393683"/>
            <a:ext cx="423333" cy="244629"/>
          </a:xfrm>
        </p:spPr>
        <p:txBody>
          <a:bodyPr/>
          <a:lstStyle>
            <a:lvl1pPr algn="r">
              <a:defRPr sz="1200">
                <a:solidFill>
                  <a:schemeClr val="tx2"/>
                </a:solidFill>
                <a:latin typeface="Segoe UI Light" panose="020B0502040204020203" pitchFamily="34" charset="0"/>
                <a:cs typeface="Segoe UI Light" panose="020B0502040204020203" pitchFamily="34" charset="0"/>
              </a:defRPr>
            </a:lvl1pPr>
          </a:lstStyle>
          <a:p>
            <a:fld id="{3E37A588-B1BA-6340-A881-9162022463EC}" type="slidenum">
              <a:rPr lang="en-US" smtClean="0">
                <a:solidFill>
                  <a:srgbClr val="363731"/>
                </a:solidFill>
              </a:rPr>
              <a:pPr/>
              <a:t>‹#›</a:t>
            </a:fld>
            <a:endParaRPr lang="en-US" dirty="0">
              <a:solidFill>
                <a:srgbClr val="363731"/>
              </a:solidFill>
            </a:endParaRPr>
          </a:p>
        </p:txBody>
      </p:sp>
      <p:pic>
        <p:nvPicPr>
          <p:cNvPr id="10" name="Picture 9" descr="Codit_Black-Cyaan.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04726" y="6382010"/>
            <a:ext cx="747889" cy="266249"/>
          </a:xfrm>
          <a:prstGeom prst="rect">
            <a:avLst/>
          </a:prstGeom>
        </p:spPr>
      </p:pic>
    </p:spTree>
    <p:extLst>
      <p:ext uri="{BB962C8B-B14F-4D97-AF65-F5344CB8AC3E}">
        <p14:creationId xmlns:p14="http://schemas.microsoft.com/office/powerpoint/2010/main" val="5770942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ULLETED O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4" y="274640"/>
            <a:ext cx="10245165" cy="614361"/>
          </a:xfrm>
        </p:spPr>
        <p:txBody>
          <a:bodyPr>
            <a:noAutofit/>
          </a:bodyPr>
          <a:lstStyle>
            <a:lvl1pPr algn="l">
              <a:defRPr sz="4800" b="1" cap="none">
                <a:solidFill>
                  <a:srgbClr val="0092D3"/>
                </a:solidFill>
                <a:latin typeface="Segoe UI Light" panose="020B0502040204020203" pitchFamily="34" charset="0"/>
                <a:cs typeface="Segoe UI Light" panose="020B0502040204020203" pitchFamily="34" charset="0"/>
              </a:defRPr>
            </a:lvl1pPr>
          </a:lstStyle>
          <a:p>
            <a:r>
              <a:rPr lang="nl-BE" dirty="0"/>
              <a:t>Add a big title here</a:t>
            </a:r>
            <a:endParaRPr lang="en-US" dirty="0"/>
          </a:p>
        </p:txBody>
      </p:sp>
      <p:sp>
        <p:nvSpPr>
          <p:cNvPr id="3" name="Content Placeholder 2"/>
          <p:cNvSpPr>
            <a:spLocks noGrp="1"/>
          </p:cNvSpPr>
          <p:nvPr>
            <p:ph idx="1"/>
          </p:nvPr>
        </p:nvSpPr>
        <p:spPr>
          <a:xfrm>
            <a:off x="423334" y="1600201"/>
            <a:ext cx="10245165" cy="4525963"/>
          </a:xfrm>
        </p:spPr>
        <p:txBody>
          <a:bodyPr>
            <a:normAutofit/>
          </a:bodyPr>
          <a:lstStyle>
            <a:lvl1pPr marL="457189" indent="-457189" algn="l">
              <a:buClr>
                <a:schemeClr val="tx2"/>
              </a:buClr>
              <a:buSzPct val="50000"/>
              <a:buFont typeface="Lucida Grande"/>
              <a:buChar char="➔"/>
              <a:defRPr sz="3200">
                <a:solidFill>
                  <a:srgbClr val="2B2C27"/>
                </a:solidFill>
                <a:latin typeface="Segoe UI Light" panose="020B0502040204020203" pitchFamily="34" charset="0"/>
                <a:cs typeface="Segoe UI Light" panose="020B0502040204020203" pitchFamily="34" charset="0"/>
              </a:defRPr>
            </a:lvl1pPr>
            <a:lvl2pPr marL="990575" indent="-380990" algn="l">
              <a:buClr>
                <a:schemeClr val="tx1"/>
              </a:buClr>
              <a:buSzPct val="50000"/>
              <a:buFont typeface="Lucida Grande"/>
              <a:buChar char="➔"/>
              <a:defRPr sz="2667">
                <a:solidFill>
                  <a:srgbClr val="2B2C27"/>
                </a:solidFill>
                <a:latin typeface="Segoe UI Light" panose="020B0502040204020203" pitchFamily="34" charset="0"/>
                <a:cs typeface="Segoe UI Light" panose="020B0502040204020203" pitchFamily="34" charset="0"/>
              </a:defRPr>
            </a:lvl2pPr>
            <a:lvl3pPr marL="1523962" indent="-304792" algn="l">
              <a:buClr>
                <a:schemeClr val="tx2"/>
              </a:buClr>
              <a:buSzPct val="50000"/>
              <a:buFont typeface="Arial"/>
              <a:buChar char="•"/>
              <a:defRPr sz="2400">
                <a:solidFill>
                  <a:srgbClr val="2B2C27"/>
                </a:solidFill>
                <a:latin typeface="Segoe UI Light" panose="020B0502040204020203" pitchFamily="34" charset="0"/>
                <a:cs typeface="Segoe UI Light" panose="020B0502040204020203" pitchFamily="34" charset="0"/>
              </a:defRPr>
            </a:lvl3pPr>
            <a:lvl4pPr marL="2133547" indent="-304792" algn="l">
              <a:buClr>
                <a:schemeClr val="tx1">
                  <a:lumMod val="75000"/>
                  <a:lumOff val="25000"/>
                </a:schemeClr>
              </a:buClr>
              <a:buSzPct val="50000"/>
              <a:buFont typeface="Arial"/>
              <a:buChar char="•"/>
              <a:defRPr sz="2133">
                <a:solidFill>
                  <a:srgbClr val="2B2C27"/>
                </a:solidFill>
                <a:latin typeface="Segoe UI Light" panose="020B0502040204020203" pitchFamily="34" charset="0"/>
                <a:cs typeface="Segoe UI Light" panose="020B0502040204020203" pitchFamily="34" charset="0"/>
              </a:defRPr>
            </a:lvl4pPr>
            <a:lvl5pPr marL="2743131" indent="-304792" algn="l">
              <a:buClr>
                <a:schemeClr val="tx2"/>
              </a:buClr>
              <a:buSzPct val="50000"/>
              <a:buFont typeface="Arial"/>
              <a:buChar char="•"/>
              <a:defRPr sz="2133">
                <a:solidFill>
                  <a:srgbClr val="2B2C27"/>
                </a:solidFill>
                <a:latin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68667" y="6393683"/>
            <a:ext cx="423333" cy="244629"/>
          </a:xfrm>
        </p:spPr>
        <p:txBody>
          <a:bodyPr/>
          <a:lstStyle>
            <a:lvl1pPr algn="r">
              <a:defRPr sz="1200">
                <a:solidFill>
                  <a:schemeClr val="tx2"/>
                </a:solidFill>
                <a:latin typeface="Segoe UI Light" panose="020B0502040204020203" pitchFamily="34" charset="0"/>
                <a:cs typeface="Segoe UI Light" panose="020B0502040204020203" pitchFamily="34" charset="0"/>
              </a:defRPr>
            </a:lvl1pPr>
          </a:lstStyle>
          <a:p>
            <a:fld id="{3E37A588-B1BA-6340-A881-9162022463EC}" type="slidenum">
              <a:rPr lang="en-US" smtClean="0">
                <a:solidFill>
                  <a:srgbClr val="363731"/>
                </a:solidFill>
              </a:rPr>
              <a:pPr/>
              <a:t>‹#›</a:t>
            </a:fld>
            <a:endParaRPr lang="en-US" dirty="0">
              <a:solidFill>
                <a:srgbClr val="363731"/>
              </a:solidFill>
            </a:endParaRPr>
          </a:p>
        </p:txBody>
      </p:sp>
      <p:pic>
        <p:nvPicPr>
          <p:cNvPr id="10" name="Picture 9" descr="Codit_Black-Cyaan.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04726" y="6382010"/>
            <a:ext cx="747889" cy="266249"/>
          </a:xfrm>
          <a:prstGeom prst="rect">
            <a:avLst/>
          </a:prstGeom>
        </p:spPr>
      </p:pic>
      <p:sp>
        <p:nvSpPr>
          <p:cNvPr id="7" name="Text Placeholder 13"/>
          <p:cNvSpPr>
            <a:spLocks noGrp="1"/>
          </p:cNvSpPr>
          <p:nvPr>
            <p:ph type="body" sz="quarter" idx="13"/>
          </p:nvPr>
        </p:nvSpPr>
        <p:spPr>
          <a:xfrm>
            <a:off x="404285" y="889000"/>
            <a:ext cx="10263716" cy="433917"/>
          </a:xfrm>
        </p:spPr>
        <p:txBody>
          <a:bodyPr>
            <a:noAutofit/>
          </a:bodyPr>
          <a:lstStyle>
            <a:lvl1pPr algn="l" defTabSz="609585" rtl="0" eaLnBrk="1" latinLnBrk="0" hangingPunct="1">
              <a:spcBef>
                <a:spcPct val="0"/>
              </a:spcBef>
              <a:buNone/>
              <a:defRPr lang="nl-BE" sz="2667" kern="1200" cap="none" dirty="0" smtClean="0">
                <a:solidFill>
                  <a:schemeClr val="tx2"/>
                </a:solidFill>
                <a:effectLst/>
                <a:latin typeface="Segoe UI Light" panose="020B0502040204020203" pitchFamily="34" charset="0"/>
                <a:ea typeface="+mj-ea"/>
                <a:cs typeface="Segoe UI Light" panose="020B0502040204020203" pitchFamily="34" charset="0"/>
              </a:defRPr>
            </a:lvl1pPr>
          </a:lstStyle>
          <a:p>
            <a:pPr lvl="0"/>
            <a:r>
              <a:rPr lang="en-US" dirty="0"/>
              <a:t>Click to edit Master text styles</a:t>
            </a:r>
          </a:p>
        </p:txBody>
      </p:sp>
    </p:spTree>
    <p:extLst>
      <p:ext uri="{BB962C8B-B14F-4D97-AF65-F5344CB8AC3E}">
        <p14:creationId xmlns:p14="http://schemas.microsoft.com/office/powerpoint/2010/main" val="243102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BULLETED O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4" y="274640"/>
            <a:ext cx="10245165" cy="614361"/>
          </a:xfrm>
        </p:spPr>
        <p:txBody>
          <a:bodyPr>
            <a:noAutofit/>
          </a:bodyPr>
          <a:lstStyle>
            <a:lvl1pPr algn="l">
              <a:defRPr sz="4800" b="1" cap="none">
                <a:solidFill>
                  <a:srgbClr val="0092D3"/>
                </a:solidFill>
                <a:latin typeface="Segoe UI Light" panose="020B0502040204020203" pitchFamily="34" charset="0"/>
                <a:cs typeface="Segoe UI Light" panose="020B0502040204020203" pitchFamily="34" charset="0"/>
              </a:defRPr>
            </a:lvl1pPr>
          </a:lstStyle>
          <a:p>
            <a:r>
              <a:rPr lang="nl-BE" dirty="0"/>
              <a:t>Add a big title here</a:t>
            </a:r>
            <a:endParaRPr lang="en-US" dirty="0"/>
          </a:p>
        </p:txBody>
      </p:sp>
      <p:sp>
        <p:nvSpPr>
          <p:cNvPr id="3" name="Content Placeholder 2"/>
          <p:cNvSpPr>
            <a:spLocks noGrp="1"/>
          </p:cNvSpPr>
          <p:nvPr>
            <p:ph idx="1"/>
          </p:nvPr>
        </p:nvSpPr>
        <p:spPr>
          <a:xfrm>
            <a:off x="423335" y="1600201"/>
            <a:ext cx="5139265" cy="4525963"/>
          </a:xfrm>
        </p:spPr>
        <p:txBody>
          <a:bodyPr>
            <a:normAutofit/>
          </a:bodyPr>
          <a:lstStyle>
            <a:lvl1pPr marL="457189" indent="-457189" algn="l">
              <a:buClr>
                <a:schemeClr val="tx2"/>
              </a:buClr>
              <a:buSzPct val="50000"/>
              <a:buFont typeface="Lucida Grande"/>
              <a:buChar char="➔"/>
              <a:defRPr sz="3200">
                <a:solidFill>
                  <a:srgbClr val="2B2C27"/>
                </a:solidFill>
                <a:latin typeface="Segoe UI Light" panose="020B0502040204020203" pitchFamily="34" charset="0"/>
                <a:cs typeface="Segoe UI Light" panose="020B0502040204020203" pitchFamily="34" charset="0"/>
              </a:defRPr>
            </a:lvl1pPr>
            <a:lvl2pPr marL="990575" indent="-380990" algn="l">
              <a:buClr>
                <a:schemeClr val="tx1"/>
              </a:buClr>
              <a:buSzPct val="50000"/>
              <a:buFont typeface="Lucida Grande"/>
              <a:buChar char="➔"/>
              <a:defRPr sz="2667">
                <a:solidFill>
                  <a:srgbClr val="2B2C27"/>
                </a:solidFill>
                <a:latin typeface="Segoe UI Light" panose="020B0502040204020203" pitchFamily="34" charset="0"/>
                <a:cs typeface="Segoe UI Light" panose="020B0502040204020203" pitchFamily="34" charset="0"/>
              </a:defRPr>
            </a:lvl2pPr>
            <a:lvl3pPr marL="1523962" indent="-304792" algn="l">
              <a:buClr>
                <a:schemeClr val="tx2"/>
              </a:buClr>
              <a:buSzPct val="50000"/>
              <a:buFont typeface="Arial"/>
              <a:buChar char="•"/>
              <a:defRPr sz="2400">
                <a:solidFill>
                  <a:srgbClr val="2B2C27"/>
                </a:solidFill>
                <a:latin typeface="Segoe UI Light" panose="020B0502040204020203" pitchFamily="34" charset="0"/>
                <a:cs typeface="Segoe UI Light" panose="020B0502040204020203" pitchFamily="34" charset="0"/>
              </a:defRPr>
            </a:lvl3pPr>
            <a:lvl4pPr marL="2133547" indent="-304792" algn="l">
              <a:buClr>
                <a:schemeClr val="tx1">
                  <a:lumMod val="75000"/>
                  <a:lumOff val="25000"/>
                </a:schemeClr>
              </a:buClr>
              <a:buSzPct val="50000"/>
              <a:buFont typeface="Arial"/>
              <a:buChar char="•"/>
              <a:defRPr sz="2133">
                <a:solidFill>
                  <a:srgbClr val="2B2C27"/>
                </a:solidFill>
                <a:latin typeface="Segoe UI Light" panose="020B0502040204020203" pitchFamily="34" charset="0"/>
                <a:cs typeface="Segoe UI Light" panose="020B0502040204020203" pitchFamily="34" charset="0"/>
              </a:defRPr>
            </a:lvl4pPr>
            <a:lvl5pPr marL="2743131" indent="-304792" algn="l">
              <a:buClr>
                <a:schemeClr val="tx2"/>
              </a:buClr>
              <a:buSzPct val="50000"/>
              <a:buFont typeface="Arial"/>
              <a:buChar char="•"/>
              <a:defRPr sz="2133">
                <a:solidFill>
                  <a:srgbClr val="2B2C27"/>
                </a:solidFill>
                <a:latin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68667" y="6393683"/>
            <a:ext cx="423333" cy="244629"/>
          </a:xfrm>
        </p:spPr>
        <p:txBody>
          <a:bodyPr/>
          <a:lstStyle>
            <a:lvl1pPr algn="r">
              <a:defRPr sz="1200">
                <a:solidFill>
                  <a:schemeClr val="tx2"/>
                </a:solidFill>
                <a:latin typeface="Segoe UI Light" panose="020B0502040204020203" pitchFamily="34" charset="0"/>
                <a:cs typeface="Segoe UI Light" panose="020B0502040204020203" pitchFamily="34" charset="0"/>
              </a:defRPr>
            </a:lvl1pPr>
          </a:lstStyle>
          <a:p>
            <a:fld id="{3E37A588-B1BA-6340-A881-9162022463EC}" type="slidenum">
              <a:rPr lang="en-US" smtClean="0">
                <a:solidFill>
                  <a:srgbClr val="363731"/>
                </a:solidFill>
              </a:rPr>
              <a:pPr/>
              <a:t>‹#›</a:t>
            </a:fld>
            <a:endParaRPr lang="en-US" dirty="0">
              <a:solidFill>
                <a:srgbClr val="363731"/>
              </a:solidFill>
            </a:endParaRPr>
          </a:p>
        </p:txBody>
      </p:sp>
      <p:pic>
        <p:nvPicPr>
          <p:cNvPr id="10" name="Picture 9" descr="Codit_Black-Cyaan.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04726" y="6382010"/>
            <a:ext cx="747889" cy="266249"/>
          </a:xfrm>
          <a:prstGeom prst="rect">
            <a:avLst/>
          </a:prstGeom>
        </p:spPr>
      </p:pic>
      <p:sp>
        <p:nvSpPr>
          <p:cNvPr id="7" name="Text Placeholder 13"/>
          <p:cNvSpPr>
            <a:spLocks noGrp="1"/>
          </p:cNvSpPr>
          <p:nvPr>
            <p:ph type="body" sz="quarter" idx="13"/>
          </p:nvPr>
        </p:nvSpPr>
        <p:spPr>
          <a:xfrm>
            <a:off x="404285" y="889000"/>
            <a:ext cx="10263716" cy="433917"/>
          </a:xfrm>
        </p:spPr>
        <p:txBody>
          <a:bodyPr>
            <a:noAutofit/>
          </a:bodyPr>
          <a:lstStyle>
            <a:lvl1pPr algn="l" defTabSz="609585" rtl="0" eaLnBrk="1" latinLnBrk="0" hangingPunct="1">
              <a:spcBef>
                <a:spcPct val="0"/>
              </a:spcBef>
              <a:buNone/>
              <a:defRPr lang="nl-BE" sz="2667" kern="1200" cap="none" dirty="0" smtClean="0">
                <a:solidFill>
                  <a:schemeClr val="tx2"/>
                </a:solidFill>
                <a:effectLst/>
                <a:latin typeface="Segoe UI Light" panose="020B0502040204020203" pitchFamily="34" charset="0"/>
                <a:ea typeface="+mj-ea"/>
                <a:cs typeface="Segoe UI Light" panose="020B0502040204020203" pitchFamily="34" charset="0"/>
              </a:defRPr>
            </a:lvl1pPr>
          </a:lstStyle>
          <a:p>
            <a:pPr lvl="0"/>
            <a:r>
              <a:rPr lang="en-US" dirty="0"/>
              <a:t>Click to edit Master text styles</a:t>
            </a:r>
          </a:p>
        </p:txBody>
      </p:sp>
      <p:sp>
        <p:nvSpPr>
          <p:cNvPr id="8" name="Content Placeholder 2"/>
          <p:cNvSpPr>
            <a:spLocks noGrp="1"/>
          </p:cNvSpPr>
          <p:nvPr>
            <p:ph idx="14"/>
          </p:nvPr>
        </p:nvSpPr>
        <p:spPr>
          <a:xfrm>
            <a:off x="5628443" y="1609079"/>
            <a:ext cx="5039558" cy="4525963"/>
          </a:xfrm>
        </p:spPr>
        <p:txBody>
          <a:bodyPr>
            <a:normAutofit/>
          </a:bodyPr>
          <a:lstStyle>
            <a:lvl1pPr marL="457189" indent="-457189" algn="l">
              <a:buClr>
                <a:schemeClr val="tx2"/>
              </a:buClr>
              <a:buSzPct val="50000"/>
              <a:buFont typeface="Lucida Grande"/>
              <a:buChar char="➔"/>
              <a:defRPr sz="3200">
                <a:solidFill>
                  <a:srgbClr val="2B2C27"/>
                </a:solidFill>
                <a:latin typeface="Segoe UI Light" panose="020B0502040204020203" pitchFamily="34" charset="0"/>
                <a:cs typeface="Segoe UI Light" panose="020B0502040204020203" pitchFamily="34" charset="0"/>
              </a:defRPr>
            </a:lvl1pPr>
            <a:lvl2pPr marL="990575" indent="-380990" algn="l">
              <a:buClr>
                <a:schemeClr val="tx1"/>
              </a:buClr>
              <a:buSzPct val="50000"/>
              <a:buFont typeface="Lucida Grande"/>
              <a:buChar char="➔"/>
              <a:defRPr sz="2667">
                <a:solidFill>
                  <a:srgbClr val="2B2C27"/>
                </a:solidFill>
                <a:latin typeface="Segoe UI Light" panose="020B0502040204020203" pitchFamily="34" charset="0"/>
                <a:cs typeface="Segoe UI Light" panose="020B0502040204020203" pitchFamily="34" charset="0"/>
              </a:defRPr>
            </a:lvl2pPr>
            <a:lvl3pPr marL="1523962" indent="-304792" algn="l">
              <a:buClr>
                <a:schemeClr val="tx2"/>
              </a:buClr>
              <a:buSzPct val="50000"/>
              <a:buFont typeface="Arial"/>
              <a:buChar char="•"/>
              <a:defRPr sz="2400">
                <a:solidFill>
                  <a:srgbClr val="2B2C27"/>
                </a:solidFill>
                <a:latin typeface="Segoe UI Light" panose="020B0502040204020203" pitchFamily="34" charset="0"/>
                <a:cs typeface="Segoe UI Light" panose="020B0502040204020203" pitchFamily="34" charset="0"/>
              </a:defRPr>
            </a:lvl3pPr>
            <a:lvl4pPr marL="2133547" indent="-304792" algn="l">
              <a:buClr>
                <a:schemeClr val="tx1">
                  <a:lumMod val="75000"/>
                  <a:lumOff val="25000"/>
                </a:schemeClr>
              </a:buClr>
              <a:buSzPct val="50000"/>
              <a:buFont typeface="Arial"/>
              <a:buChar char="•"/>
              <a:defRPr sz="2133">
                <a:solidFill>
                  <a:srgbClr val="2B2C27"/>
                </a:solidFill>
                <a:latin typeface="Segoe UI Light" panose="020B0502040204020203" pitchFamily="34" charset="0"/>
                <a:cs typeface="Segoe UI Light" panose="020B0502040204020203" pitchFamily="34" charset="0"/>
              </a:defRPr>
            </a:lvl4pPr>
            <a:lvl5pPr marL="2743131" indent="-304792" algn="l">
              <a:buClr>
                <a:schemeClr val="tx2"/>
              </a:buClr>
              <a:buSzPct val="50000"/>
              <a:buFont typeface="Arial"/>
              <a:buChar char="•"/>
              <a:defRPr sz="2133">
                <a:solidFill>
                  <a:srgbClr val="2B2C27"/>
                </a:solidFill>
                <a:latin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5603358"/>
      </p:ext>
    </p:extLst>
  </p:cSld>
  <p:clrMapOvr>
    <a:masterClrMapping/>
  </p:clrMapOvr>
  <p:extLst mod="1">
    <p:ext uri="{DCECCB84-F9BA-43D5-87BE-67443E8EF086}">
      <p15:sldGuideLst xmlns:p15="http://schemas.microsoft.com/office/powerpoint/2012/main">
        <p15:guide id="1" orient="horz" pos="2160">
          <p15:clr>
            <a:srgbClr val="FBAE40"/>
          </p15:clr>
        </p15:guide>
        <p15:guide id="2" pos="350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ULLETED BLUE TWO TITLES">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4" y="274640"/>
            <a:ext cx="10245165" cy="614361"/>
          </a:xfrm>
        </p:spPr>
        <p:txBody>
          <a:bodyPr>
            <a:noAutofit/>
          </a:bodyPr>
          <a:lstStyle>
            <a:lvl1pPr algn="l">
              <a:defRPr sz="4800" b="1" cap="none">
                <a:solidFill>
                  <a:srgbClr val="FFFFFF"/>
                </a:solidFill>
                <a:effectLst/>
                <a:latin typeface="Segoe UI Light" panose="020B0502040204020203" pitchFamily="34" charset="0"/>
                <a:cs typeface="Segoe UI Light" panose="020B0502040204020203" pitchFamily="34" charset="0"/>
              </a:defRPr>
            </a:lvl1pPr>
          </a:lstStyle>
          <a:p>
            <a:r>
              <a:rPr lang="nl-BE" dirty="0"/>
              <a:t>Add a big title here</a:t>
            </a:r>
            <a:endParaRPr lang="en-US" dirty="0"/>
          </a:p>
        </p:txBody>
      </p:sp>
      <p:sp>
        <p:nvSpPr>
          <p:cNvPr id="12" name="Text Placeholder 13"/>
          <p:cNvSpPr>
            <a:spLocks noGrp="1"/>
          </p:cNvSpPr>
          <p:nvPr>
            <p:ph type="body" sz="quarter" idx="13"/>
          </p:nvPr>
        </p:nvSpPr>
        <p:spPr>
          <a:xfrm>
            <a:off x="404285" y="889000"/>
            <a:ext cx="10263716" cy="433917"/>
          </a:xfrm>
        </p:spPr>
        <p:txBody>
          <a:bodyPr>
            <a:noAutofit/>
          </a:bodyPr>
          <a:lstStyle>
            <a:lvl1pPr algn="l" defTabSz="609585" rtl="0" eaLnBrk="1" latinLnBrk="0" hangingPunct="1">
              <a:spcBef>
                <a:spcPct val="0"/>
              </a:spcBef>
              <a:buNone/>
              <a:defRPr lang="nl-BE" sz="2667" kern="1200" cap="none" dirty="0" smtClean="0">
                <a:solidFill>
                  <a:schemeClr val="bg1"/>
                </a:solidFill>
                <a:effectLst/>
                <a:latin typeface="Segoe UI Light" panose="020B0502040204020203" pitchFamily="34" charset="0"/>
                <a:ea typeface="+mj-ea"/>
                <a:cs typeface="Segoe UI Light" panose="020B0502040204020203" pitchFamily="34" charset="0"/>
              </a:defRPr>
            </a:lvl1pPr>
          </a:lstStyle>
          <a:p>
            <a:pPr lvl="0"/>
            <a:r>
              <a:rPr lang="en-US" dirty="0"/>
              <a:t>Click to edit Master text styles</a:t>
            </a:r>
          </a:p>
        </p:txBody>
      </p:sp>
      <p:sp>
        <p:nvSpPr>
          <p:cNvPr id="14" name="Slide Number Placeholder 5"/>
          <p:cNvSpPr>
            <a:spLocks noGrp="1"/>
          </p:cNvSpPr>
          <p:nvPr>
            <p:ph type="sldNum" sz="quarter" idx="12"/>
          </p:nvPr>
        </p:nvSpPr>
        <p:spPr>
          <a:xfrm>
            <a:off x="11768667" y="6393683"/>
            <a:ext cx="423333" cy="244629"/>
          </a:xfrm>
        </p:spPr>
        <p:txBody>
          <a:bodyPr/>
          <a:lstStyle>
            <a:lvl1pPr algn="r">
              <a:defRPr sz="1200">
                <a:solidFill>
                  <a:srgbClr val="FFFFFF"/>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defRPr>
            </a:lvl1pPr>
          </a:lstStyle>
          <a:p>
            <a:fld id="{3E37A588-B1BA-6340-A881-9162022463EC}"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938" y="6270175"/>
            <a:ext cx="962361" cy="487992"/>
          </a:xfrm>
          <a:prstGeom prst="rect">
            <a:avLst/>
          </a:prstGeom>
        </p:spPr>
      </p:pic>
      <p:sp>
        <p:nvSpPr>
          <p:cNvPr id="8" name="Content Placeholder 2"/>
          <p:cNvSpPr>
            <a:spLocks noGrp="1"/>
          </p:cNvSpPr>
          <p:nvPr>
            <p:ph idx="1"/>
          </p:nvPr>
        </p:nvSpPr>
        <p:spPr>
          <a:xfrm>
            <a:off x="423334" y="1600201"/>
            <a:ext cx="10264985" cy="4525963"/>
          </a:xfrm>
        </p:spPr>
        <p:txBody>
          <a:bodyPr>
            <a:normAutofit/>
          </a:bodyPr>
          <a:lstStyle>
            <a:lvl1pPr marL="457189" indent="-457189" algn="l">
              <a:buClr>
                <a:schemeClr val="tx1"/>
              </a:buClr>
              <a:buSzPct val="50000"/>
              <a:buFont typeface="Lucida Grande"/>
              <a:buChar char="➔"/>
              <a:defRPr sz="3200">
                <a:solidFill>
                  <a:schemeClr val="bg1"/>
                </a:solidFill>
                <a:latin typeface="Segoe UI Light" panose="020B0502040204020203" pitchFamily="34" charset="0"/>
                <a:cs typeface="Segoe UI Light" panose="020B0502040204020203" pitchFamily="34" charset="0"/>
              </a:defRPr>
            </a:lvl1pPr>
            <a:lvl2pPr marL="990575" indent="-380990" algn="l">
              <a:buClr>
                <a:schemeClr val="bg1"/>
              </a:buClr>
              <a:buSzPct val="50000"/>
              <a:buFont typeface="Lucida Grande"/>
              <a:buChar char="➔"/>
              <a:defRPr sz="2667">
                <a:solidFill>
                  <a:schemeClr val="bg1"/>
                </a:solidFill>
                <a:latin typeface="Segoe UI Light" panose="020B0502040204020203" pitchFamily="34" charset="0"/>
                <a:cs typeface="Segoe UI Light" panose="020B0502040204020203" pitchFamily="34" charset="0"/>
              </a:defRPr>
            </a:lvl2pPr>
            <a:lvl3pPr marL="1523962" indent="-304792" algn="l">
              <a:buClr>
                <a:schemeClr val="tx1"/>
              </a:buClr>
              <a:buSzPct val="50000"/>
              <a:buFont typeface="Arial"/>
              <a:buChar char="•"/>
              <a:defRPr sz="2400">
                <a:solidFill>
                  <a:schemeClr val="bg1"/>
                </a:solidFill>
                <a:latin typeface="Segoe UI Light" panose="020B0502040204020203" pitchFamily="34" charset="0"/>
                <a:cs typeface="Segoe UI Light" panose="020B0502040204020203" pitchFamily="34" charset="0"/>
              </a:defRPr>
            </a:lvl3pPr>
            <a:lvl4pPr marL="2133547" indent="-304792" algn="l">
              <a:buClr>
                <a:schemeClr val="bg1"/>
              </a:buClr>
              <a:buSzPct val="50000"/>
              <a:buFont typeface="Arial"/>
              <a:buChar char="•"/>
              <a:defRPr sz="2133">
                <a:solidFill>
                  <a:schemeClr val="bg1"/>
                </a:solidFill>
                <a:latin typeface="Segoe UI Light" panose="020B0502040204020203" pitchFamily="34" charset="0"/>
                <a:cs typeface="Segoe UI Light" panose="020B0502040204020203" pitchFamily="34" charset="0"/>
              </a:defRPr>
            </a:lvl4pPr>
            <a:lvl5pPr marL="2743131" indent="-304792" algn="l">
              <a:buClr>
                <a:schemeClr val="tx1"/>
              </a:buClr>
              <a:buSzPct val="50000"/>
              <a:buFont typeface="Arial"/>
              <a:buChar char="•"/>
              <a:defRPr sz="2133">
                <a:solidFill>
                  <a:schemeClr val="bg1"/>
                </a:solidFill>
                <a:latin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7897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ULLETED TWO TITLES GRE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4" y="274640"/>
            <a:ext cx="10245165" cy="614361"/>
          </a:xfrm>
        </p:spPr>
        <p:txBody>
          <a:bodyPr>
            <a:noAutofit/>
          </a:bodyPr>
          <a:lstStyle>
            <a:lvl1pPr algn="l">
              <a:defRPr sz="4800" b="1" cap="none">
                <a:solidFill>
                  <a:schemeClr val="bg1"/>
                </a:solidFill>
                <a:effectLst/>
                <a:latin typeface="Segoe UI Light" panose="020B0502040204020203" pitchFamily="34" charset="0"/>
                <a:cs typeface="Segoe UI Light" panose="020B0502040204020203" pitchFamily="34" charset="0"/>
              </a:defRPr>
            </a:lvl1pPr>
          </a:lstStyle>
          <a:p>
            <a:r>
              <a:rPr lang="nl-BE" dirty="0"/>
              <a:t>Add a big title here</a:t>
            </a:r>
            <a:endParaRPr lang="en-US" dirty="0"/>
          </a:p>
        </p:txBody>
      </p:sp>
      <p:sp>
        <p:nvSpPr>
          <p:cNvPr id="9" name="Text Placeholder 13"/>
          <p:cNvSpPr>
            <a:spLocks noGrp="1"/>
          </p:cNvSpPr>
          <p:nvPr>
            <p:ph type="body" sz="quarter" idx="13"/>
          </p:nvPr>
        </p:nvSpPr>
        <p:spPr>
          <a:xfrm>
            <a:off x="404285" y="889000"/>
            <a:ext cx="10263716" cy="433917"/>
          </a:xfrm>
        </p:spPr>
        <p:txBody>
          <a:bodyPr>
            <a:noAutofit/>
          </a:bodyPr>
          <a:lstStyle>
            <a:lvl1pPr algn="l" defTabSz="609585" rtl="0" eaLnBrk="1" latinLnBrk="0" hangingPunct="1">
              <a:spcBef>
                <a:spcPct val="0"/>
              </a:spcBef>
              <a:buNone/>
              <a:defRPr lang="nl-BE" sz="2667" kern="1200" cap="none" dirty="0" smtClean="0">
                <a:solidFill>
                  <a:schemeClr val="bg1"/>
                </a:solidFill>
                <a:effectLst/>
                <a:latin typeface="Segoe UI Light" panose="020B0502040204020203" pitchFamily="34" charset="0"/>
                <a:ea typeface="+mj-ea"/>
                <a:cs typeface="Segoe UI Light" panose="020B0502040204020203" pitchFamily="34" charset="0"/>
              </a:defRPr>
            </a:lvl1pPr>
          </a:lstStyle>
          <a:p>
            <a:pPr lvl="0"/>
            <a:r>
              <a:rPr lang="en-US" dirty="0"/>
              <a:t>Click to edit Master text styles</a:t>
            </a:r>
          </a:p>
        </p:txBody>
      </p:sp>
      <p:sp>
        <p:nvSpPr>
          <p:cNvPr id="11" name="Slide Number Placeholder 5"/>
          <p:cNvSpPr>
            <a:spLocks noGrp="1"/>
          </p:cNvSpPr>
          <p:nvPr>
            <p:ph type="sldNum" sz="quarter" idx="12"/>
          </p:nvPr>
        </p:nvSpPr>
        <p:spPr>
          <a:xfrm>
            <a:off x="11768667" y="6393683"/>
            <a:ext cx="423333" cy="244629"/>
          </a:xfrm>
        </p:spPr>
        <p:txBody>
          <a:bodyPr/>
          <a:lstStyle>
            <a:lvl1pPr algn="r">
              <a:defRPr sz="1200">
                <a:solidFill>
                  <a:srgbClr val="FFFFFF"/>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defRPr>
            </a:lvl1pPr>
          </a:lstStyle>
          <a:p>
            <a:fld id="{3E37A588-B1BA-6340-A881-9162022463EC}" type="slidenum">
              <a:rPr lang="en-US" smtClean="0"/>
              <a:pPr/>
              <a:t>‹#›</a:t>
            </a:fld>
            <a:endParaRPr lang="en-US" dirty="0"/>
          </a:p>
        </p:txBody>
      </p:sp>
      <p:pic>
        <p:nvPicPr>
          <p:cNvPr id="15" name="Picture 14" descr="FOOTER_WHITE_BLUE_Codit_Black-Cyaan.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404280" y="6365075"/>
            <a:ext cx="764120" cy="298192"/>
          </a:xfrm>
          <a:prstGeom prst="rect">
            <a:avLst/>
          </a:prstGeom>
        </p:spPr>
      </p:pic>
      <p:sp>
        <p:nvSpPr>
          <p:cNvPr id="7" name="Content Placeholder 2"/>
          <p:cNvSpPr>
            <a:spLocks noGrp="1"/>
          </p:cNvSpPr>
          <p:nvPr>
            <p:ph idx="1"/>
          </p:nvPr>
        </p:nvSpPr>
        <p:spPr>
          <a:xfrm>
            <a:off x="423334" y="1600201"/>
            <a:ext cx="10245165" cy="4525963"/>
          </a:xfrm>
        </p:spPr>
        <p:txBody>
          <a:bodyPr>
            <a:normAutofit/>
          </a:bodyPr>
          <a:lstStyle>
            <a:lvl1pPr marL="457189" indent="-457189" algn="l">
              <a:buClr>
                <a:schemeClr val="tx2"/>
              </a:buClr>
              <a:buSzPct val="50000"/>
              <a:buFont typeface="Lucida Grande"/>
              <a:buChar char="➔"/>
              <a:defRPr sz="3200">
                <a:solidFill>
                  <a:schemeClr val="bg1"/>
                </a:solidFill>
                <a:latin typeface="Segoe UI Light" panose="020B0502040204020203" pitchFamily="34" charset="0"/>
                <a:cs typeface="Segoe UI Light" panose="020B0502040204020203" pitchFamily="34" charset="0"/>
              </a:defRPr>
            </a:lvl1pPr>
            <a:lvl2pPr marL="990575" indent="-380990" algn="l">
              <a:buClr>
                <a:schemeClr val="bg1"/>
              </a:buClr>
              <a:buSzPct val="50000"/>
              <a:buFont typeface="Lucida Grande"/>
              <a:buChar char="➔"/>
              <a:defRPr sz="2667">
                <a:solidFill>
                  <a:schemeClr val="bg1"/>
                </a:solidFill>
                <a:latin typeface="Segoe UI Light" panose="020B0502040204020203" pitchFamily="34" charset="0"/>
                <a:cs typeface="Segoe UI Light" panose="020B0502040204020203" pitchFamily="34" charset="0"/>
              </a:defRPr>
            </a:lvl2pPr>
            <a:lvl3pPr marL="1523962" indent="-304792" algn="l">
              <a:buClr>
                <a:schemeClr val="tx2"/>
              </a:buClr>
              <a:buSzPct val="50000"/>
              <a:buFont typeface="Arial"/>
              <a:buChar char="•"/>
              <a:defRPr sz="2400">
                <a:solidFill>
                  <a:schemeClr val="bg1"/>
                </a:solidFill>
                <a:latin typeface="Segoe UI Light" panose="020B0502040204020203" pitchFamily="34" charset="0"/>
                <a:cs typeface="Segoe UI Light" panose="020B0502040204020203" pitchFamily="34" charset="0"/>
              </a:defRPr>
            </a:lvl3pPr>
            <a:lvl4pPr marL="2133547" indent="-304792" algn="l">
              <a:buClr>
                <a:schemeClr val="bg1"/>
              </a:buClr>
              <a:buSzPct val="50000"/>
              <a:buFont typeface="Arial"/>
              <a:buChar char="•"/>
              <a:defRPr sz="2133">
                <a:solidFill>
                  <a:schemeClr val="bg1"/>
                </a:solidFill>
                <a:latin typeface="Segoe UI Light" panose="020B0502040204020203" pitchFamily="34" charset="0"/>
                <a:cs typeface="Segoe UI Light" panose="020B0502040204020203" pitchFamily="34" charset="0"/>
              </a:defRPr>
            </a:lvl4pPr>
            <a:lvl5pPr marL="2743131" indent="-304792" algn="l">
              <a:buClr>
                <a:schemeClr val="tx2"/>
              </a:buClr>
              <a:buSzPct val="50000"/>
              <a:buFont typeface="Arial"/>
              <a:buChar char="•"/>
              <a:defRPr sz="2133">
                <a:solidFill>
                  <a:schemeClr val="bg1"/>
                </a:solidFill>
                <a:latin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16051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ADIENT BLUE ONE TITLE PICTUR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4" y="274640"/>
            <a:ext cx="11345333" cy="614361"/>
          </a:xfrm>
        </p:spPr>
        <p:txBody>
          <a:bodyPr>
            <a:noAutofit/>
          </a:bodyPr>
          <a:lstStyle>
            <a:lvl1pPr algn="l">
              <a:defRPr sz="4800" b="1" cap="none">
                <a:solidFill>
                  <a:srgbClr val="FFFFFF"/>
                </a:solidFill>
                <a:effectLst/>
                <a:latin typeface="Segoe UI Light" panose="020B0502040204020203" pitchFamily="34" charset="0"/>
                <a:cs typeface="Segoe UI Light" panose="020B0502040204020203" pitchFamily="34" charset="0"/>
              </a:defRPr>
            </a:lvl1pPr>
          </a:lstStyle>
          <a:p>
            <a:r>
              <a:rPr lang="nl-BE" dirty="0"/>
              <a:t>Add a big title here</a:t>
            </a:r>
            <a:endParaRPr lang="en-US" dirty="0"/>
          </a:p>
        </p:txBody>
      </p:sp>
      <p:sp>
        <p:nvSpPr>
          <p:cNvPr id="12" name="Slide Number Placeholder 5"/>
          <p:cNvSpPr>
            <a:spLocks noGrp="1"/>
          </p:cNvSpPr>
          <p:nvPr>
            <p:ph type="sldNum" sz="quarter" idx="12"/>
          </p:nvPr>
        </p:nvSpPr>
        <p:spPr>
          <a:xfrm>
            <a:off x="11768667" y="6393683"/>
            <a:ext cx="423333" cy="244629"/>
          </a:xfrm>
        </p:spPr>
        <p:txBody>
          <a:bodyPr/>
          <a:lstStyle>
            <a:lvl1pPr algn="r">
              <a:defRPr sz="1200">
                <a:solidFill>
                  <a:srgbClr val="FFFFFF"/>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defRPr>
            </a:lvl1pPr>
          </a:lstStyle>
          <a:p>
            <a:fld id="{3E37A588-B1BA-6340-A881-9162022463EC}" type="slidenum">
              <a:rPr lang="en-US" smtClean="0"/>
              <a:pPr/>
              <a:t>‹#›</a:t>
            </a:fld>
            <a:endParaRPr lang="en-US" dirty="0"/>
          </a:p>
        </p:txBody>
      </p:sp>
      <p:sp>
        <p:nvSpPr>
          <p:cNvPr id="10" name="Picture Placeholder 13"/>
          <p:cNvSpPr>
            <a:spLocks noGrp="1"/>
          </p:cNvSpPr>
          <p:nvPr>
            <p:ph type="pic" sz="quarter" idx="13"/>
          </p:nvPr>
        </p:nvSpPr>
        <p:spPr>
          <a:xfrm>
            <a:off x="7518400" y="1600201"/>
            <a:ext cx="4267200" cy="4525433"/>
          </a:xfrm>
        </p:spPr>
        <p:txBody>
          <a:bodyPr/>
          <a:lstStyle>
            <a:lvl1pPr>
              <a:defRPr>
                <a:solidFill>
                  <a:schemeClr val="bg1"/>
                </a:solidFill>
                <a:latin typeface="Segoe UI Light" panose="020B0502040204020203" pitchFamily="34" charset="0"/>
                <a:cs typeface="Segoe UI Light" panose="020B0502040204020203" pitchFamily="34" charset="0"/>
              </a:defRPr>
            </a:lvl1pPr>
          </a:lstStyle>
          <a:p>
            <a:r>
              <a:rPr lang="en-US" dirty="0"/>
              <a:t>Click icon to add picture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938" y="6270175"/>
            <a:ext cx="962361" cy="487992"/>
          </a:xfrm>
          <a:prstGeom prst="rect">
            <a:avLst/>
          </a:prstGeom>
        </p:spPr>
      </p:pic>
      <p:sp>
        <p:nvSpPr>
          <p:cNvPr id="15" name="Text Placeholder 13"/>
          <p:cNvSpPr>
            <a:spLocks noGrp="1"/>
          </p:cNvSpPr>
          <p:nvPr>
            <p:ph type="body" sz="quarter" idx="14"/>
          </p:nvPr>
        </p:nvSpPr>
        <p:spPr>
          <a:xfrm>
            <a:off x="404285" y="889000"/>
            <a:ext cx="10263716" cy="433917"/>
          </a:xfrm>
        </p:spPr>
        <p:txBody>
          <a:bodyPr>
            <a:noAutofit/>
          </a:bodyPr>
          <a:lstStyle>
            <a:lvl1pPr algn="l" defTabSz="609585" rtl="0" eaLnBrk="1" latinLnBrk="0" hangingPunct="1">
              <a:spcBef>
                <a:spcPct val="0"/>
              </a:spcBef>
              <a:buNone/>
              <a:defRPr lang="nl-BE" sz="2667" kern="1200" cap="none" dirty="0" smtClean="0">
                <a:solidFill>
                  <a:schemeClr val="bg1"/>
                </a:solidFill>
                <a:effectLst/>
                <a:latin typeface="Segoe UI Light" panose="020B0502040204020203" pitchFamily="34" charset="0"/>
                <a:ea typeface="+mj-ea"/>
                <a:cs typeface="Segoe UI Light" panose="020B0502040204020203" pitchFamily="34" charset="0"/>
              </a:defRPr>
            </a:lvl1pPr>
          </a:lstStyle>
          <a:p>
            <a:pPr lvl="0"/>
            <a:r>
              <a:rPr lang="en-US" dirty="0"/>
              <a:t>Click to edit Master text styles</a:t>
            </a:r>
          </a:p>
        </p:txBody>
      </p:sp>
      <p:sp>
        <p:nvSpPr>
          <p:cNvPr id="8" name="Content Placeholder 2"/>
          <p:cNvSpPr>
            <a:spLocks noGrp="1"/>
          </p:cNvSpPr>
          <p:nvPr>
            <p:ph idx="1"/>
          </p:nvPr>
        </p:nvSpPr>
        <p:spPr>
          <a:xfrm>
            <a:off x="423335" y="1600201"/>
            <a:ext cx="6617546" cy="4525963"/>
          </a:xfrm>
        </p:spPr>
        <p:txBody>
          <a:bodyPr>
            <a:normAutofit/>
          </a:bodyPr>
          <a:lstStyle>
            <a:lvl1pPr marL="457189" indent="-457189" algn="l">
              <a:buClr>
                <a:schemeClr val="tx1"/>
              </a:buClr>
              <a:buSzPct val="50000"/>
              <a:buFont typeface="Lucida Grande"/>
              <a:buChar char="➔"/>
              <a:defRPr sz="3200">
                <a:solidFill>
                  <a:schemeClr val="bg1"/>
                </a:solidFill>
                <a:latin typeface="Segoe UI Light" panose="020B0502040204020203" pitchFamily="34" charset="0"/>
                <a:cs typeface="Segoe UI Light" panose="020B0502040204020203" pitchFamily="34" charset="0"/>
              </a:defRPr>
            </a:lvl1pPr>
            <a:lvl2pPr marL="990575" indent="-380990" algn="l">
              <a:buClr>
                <a:schemeClr val="bg1"/>
              </a:buClr>
              <a:buSzPct val="50000"/>
              <a:buFont typeface="Lucida Grande"/>
              <a:buChar char="➔"/>
              <a:defRPr sz="2667">
                <a:solidFill>
                  <a:schemeClr val="bg1"/>
                </a:solidFill>
                <a:latin typeface="Segoe UI Light" panose="020B0502040204020203" pitchFamily="34" charset="0"/>
                <a:cs typeface="Segoe UI Light" panose="020B0502040204020203" pitchFamily="34" charset="0"/>
              </a:defRPr>
            </a:lvl2pPr>
            <a:lvl3pPr marL="1523962" indent="-304792" algn="l">
              <a:buClr>
                <a:schemeClr val="tx1"/>
              </a:buClr>
              <a:buSzPct val="50000"/>
              <a:buFont typeface="Arial"/>
              <a:buChar char="•"/>
              <a:defRPr sz="2400">
                <a:solidFill>
                  <a:schemeClr val="bg1"/>
                </a:solidFill>
                <a:latin typeface="Segoe UI Light" panose="020B0502040204020203" pitchFamily="34" charset="0"/>
                <a:cs typeface="Segoe UI Light" panose="020B0502040204020203" pitchFamily="34" charset="0"/>
              </a:defRPr>
            </a:lvl3pPr>
            <a:lvl4pPr marL="2133547" indent="-304792" algn="l">
              <a:buClr>
                <a:schemeClr val="bg1"/>
              </a:buClr>
              <a:buSzPct val="50000"/>
              <a:buFont typeface="Arial"/>
              <a:buChar char="•"/>
              <a:defRPr sz="2133">
                <a:solidFill>
                  <a:schemeClr val="bg1"/>
                </a:solidFill>
                <a:latin typeface="Segoe UI Light" panose="020B0502040204020203" pitchFamily="34" charset="0"/>
                <a:cs typeface="Segoe UI Light" panose="020B0502040204020203" pitchFamily="34" charset="0"/>
              </a:defRPr>
            </a:lvl4pPr>
            <a:lvl5pPr marL="2743131" indent="-304792" algn="l">
              <a:buClr>
                <a:schemeClr val="tx1"/>
              </a:buClr>
              <a:buSzPct val="50000"/>
              <a:buFont typeface="Arial"/>
              <a:buChar char="•"/>
              <a:defRPr sz="2133">
                <a:solidFill>
                  <a:schemeClr val="bg1"/>
                </a:solidFill>
                <a:latin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78974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5" y="274640"/>
            <a:ext cx="5338274" cy="614361"/>
          </a:xfrm>
        </p:spPr>
        <p:txBody>
          <a:bodyPr>
            <a:noAutofit/>
          </a:bodyPr>
          <a:lstStyle>
            <a:lvl1pPr algn="l">
              <a:defRPr sz="4800" b="1" cap="none">
                <a:solidFill>
                  <a:schemeClr val="bg1"/>
                </a:solidFill>
                <a:effectLst/>
                <a:latin typeface="Segoe UI Light" panose="020B0502040204020203" pitchFamily="34" charset="0"/>
                <a:cs typeface="Segoe UI Light" panose="020B0502040204020203" pitchFamily="34" charset="0"/>
              </a:defRPr>
            </a:lvl1pPr>
          </a:lstStyle>
          <a:p>
            <a:r>
              <a:rPr lang="nl-BE" dirty="0"/>
              <a:t>Add a big title here</a:t>
            </a:r>
            <a:endParaRPr lang="en-US" dirty="0"/>
          </a:p>
        </p:txBody>
      </p:sp>
      <p:sp>
        <p:nvSpPr>
          <p:cNvPr id="9" name="Text Placeholder 13"/>
          <p:cNvSpPr>
            <a:spLocks noGrp="1"/>
          </p:cNvSpPr>
          <p:nvPr>
            <p:ph type="body" sz="quarter" idx="13"/>
          </p:nvPr>
        </p:nvSpPr>
        <p:spPr>
          <a:xfrm>
            <a:off x="5761609" y="463962"/>
            <a:ext cx="4906890" cy="433917"/>
          </a:xfrm>
        </p:spPr>
        <p:txBody>
          <a:bodyPr anchor="ctr">
            <a:noAutofit/>
          </a:bodyPr>
          <a:lstStyle>
            <a:lvl1pPr algn="r" defTabSz="609585" rtl="0" eaLnBrk="1" latinLnBrk="0" hangingPunct="1">
              <a:spcBef>
                <a:spcPct val="0"/>
              </a:spcBef>
              <a:buNone/>
              <a:defRPr lang="nl-BE" sz="4000" kern="1200" cap="none" dirty="0" smtClean="0">
                <a:solidFill>
                  <a:schemeClr val="bg1"/>
                </a:solidFill>
                <a:effectLst/>
                <a:latin typeface="Segoe UI Light" panose="020B0502040204020203" pitchFamily="34" charset="0"/>
                <a:ea typeface="+mj-ea"/>
                <a:cs typeface="Segoe UI Light" panose="020B0502040204020203" pitchFamily="34" charset="0"/>
              </a:defRPr>
            </a:lvl1pPr>
          </a:lstStyle>
          <a:p>
            <a:pPr lvl="0"/>
            <a:r>
              <a:rPr lang="nl-NL" dirty="0"/>
              <a:t>Klik om de modelstijlen te bewerken</a:t>
            </a:r>
          </a:p>
        </p:txBody>
      </p:sp>
      <p:sp>
        <p:nvSpPr>
          <p:cNvPr id="11" name="Slide Number Placeholder 5"/>
          <p:cNvSpPr>
            <a:spLocks noGrp="1"/>
          </p:cNvSpPr>
          <p:nvPr>
            <p:ph type="sldNum" sz="quarter" idx="12"/>
          </p:nvPr>
        </p:nvSpPr>
        <p:spPr>
          <a:xfrm>
            <a:off x="11768667" y="6393683"/>
            <a:ext cx="423333" cy="244629"/>
          </a:xfrm>
        </p:spPr>
        <p:txBody>
          <a:bodyPr/>
          <a:lstStyle>
            <a:lvl1pPr algn="r">
              <a:defRPr sz="1200">
                <a:solidFill>
                  <a:srgbClr val="FFFFFF"/>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defRPr>
            </a:lvl1pPr>
          </a:lstStyle>
          <a:p>
            <a:fld id="{3E37A588-B1BA-6340-A881-9162022463EC}" type="slidenum">
              <a:rPr lang="en-US" smtClean="0"/>
              <a:pPr/>
              <a:t>‹#›</a:t>
            </a:fld>
            <a:endParaRPr lang="en-US" dirty="0"/>
          </a:p>
        </p:txBody>
      </p:sp>
      <p:pic>
        <p:nvPicPr>
          <p:cNvPr id="15" name="Picture 14" descr="FOOTER_WHITE_BLUE_Codit_Black-Cyaan.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404280" y="6365075"/>
            <a:ext cx="764120" cy="298192"/>
          </a:xfrm>
          <a:prstGeom prst="rect">
            <a:avLst/>
          </a:prstGeom>
        </p:spPr>
      </p:pic>
      <p:sp>
        <p:nvSpPr>
          <p:cNvPr id="7" name="Content Placeholder 2"/>
          <p:cNvSpPr>
            <a:spLocks noGrp="1"/>
          </p:cNvSpPr>
          <p:nvPr>
            <p:ph idx="1"/>
          </p:nvPr>
        </p:nvSpPr>
        <p:spPr>
          <a:xfrm>
            <a:off x="1534530" y="3986074"/>
            <a:ext cx="9133969" cy="2140090"/>
          </a:xfrm>
        </p:spPr>
        <p:txBody>
          <a:bodyPr>
            <a:normAutofit/>
          </a:bodyPr>
          <a:lstStyle>
            <a:lvl1pPr marL="0" indent="0" algn="l">
              <a:buClr>
                <a:schemeClr val="tx2"/>
              </a:buClr>
              <a:buSzPct val="50000"/>
              <a:buFont typeface="Lucida Grande"/>
              <a:buNone/>
              <a:defRPr sz="1800">
                <a:solidFill>
                  <a:schemeClr val="bg1"/>
                </a:solidFill>
                <a:latin typeface="Segoe UI Light" panose="020B0502040204020203" pitchFamily="34" charset="0"/>
                <a:cs typeface="Segoe UI Light" panose="020B0502040204020203" pitchFamily="34" charset="0"/>
              </a:defRPr>
            </a:lvl1pPr>
            <a:lvl2pPr marL="609585" indent="0" algn="l">
              <a:buClr>
                <a:schemeClr val="bg1"/>
              </a:buClr>
              <a:buSzPct val="50000"/>
              <a:buFont typeface="Lucida Grande"/>
              <a:buNone/>
              <a:defRPr sz="1800">
                <a:solidFill>
                  <a:schemeClr val="bg1"/>
                </a:solidFill>
                <a:latin typeface="Segoe UI Light" panose="020B0502040204020203" pitchFamily="34" charset="0"/>
                <a:cs typeface="Segoe UI Light" panose="020B0502040204020203" pitchFamily="34" charset="0"/>
              </a:defRPr>
            </a:lvl2pPr>
            <a:lvl3pPr marL="1219170" indent="0" algn="l">
              <a:buClr>
                <a:schemeClr val="tx2"/>
              </a:buClr>
              <a:buSzPct val="50000"/>
              <a:buFont typeface="Arial"/>
              <a:buNone/>
              <a:defRPr sz="1800">
                <a:solidFill>
                  <a:schemeClr val="bg1"/>
                </a:solidFill>
                <a:latin typeface="Segoe UI Light" panose="020B0502040204020203" pitchFamily="34" charset="0"/>
                <a:cs typeface="Segoe UI Light" panose="020B0502040204020203" pitchFamily="34" charset="0"/>
              </a:defRPr>
            </a:lvl3pPr>
            <a:lvl4pPr marL="1828755" indent="0" algn="l">
              <a:buClr>
                <a:schemeClr val="bg1"/>
              </a:buClr>
              <a:buSzPct val="50000"/>
              <a:buFont typeface="Arial"/>
              <a:buNone/>
              <a:defRPr sz="1800">
                <a:solidFill>
                  <a:schemeClr val="bg1"/>
                </a:solidFill>
                <a:latin typeface="Segoe UI Light" panose="020B0502040204020203" pitchFamily="34" charset="0"/>
                <a:cs typeface="Segoe UI Light" panose="020B0502040204020203" pitchFamily="34" charset="0"/>
              </a:defRPr>
            </a:lvl4pPr>
            <a:lvl5pPr marL="2438339" indent="0" algn="l">
              <a:buClr>
                <a:schemeClr val="tx2"/>
              </a:buClr>
              <a:buSzPct val="50000"/>
              <a:buFont typeface="Arial"/>
              <a:buNone/>
              <a:defRPr sz="1800">
                <a:solidFill>
                  <a:schemeClr val="bg1"/>
                </a:solidFill>
                <a:latin typeface="Segoe UI Light" panose="020B0502040204020203" pitchFamily="34" charset="0"/>
                <a:cs typeface="Segoe UI Light" panose="020B0502040204020203"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grpSp>
        <p:nvGrpSpPr>
          <p:cNvPr id="8" name="Group 16"/>
          <p:cNvGrpSpPr/>
          <p:nvPr userDrawn="1"/>
        </p:nvGrpSpPr>
        <p:grpSpPr>
          <a:xfrm>
            <a:off x="1534530" y="1477490"/>
            <a:ext cx="9122941" cy="2159787"/>
            <a:chOff x="1252679" y="1434290"/>
            <a:chExt cx="9122941" cy="2159787"/>
          </a:xfrm>
        </p:grpSpPr>
        <p:sp>
          <p:nvSpPr>
            <p:cNvPr id="10" name="Rectangle 11"/>
            <p:cNvSpPr/>
            <p:nvPr/>
          </p:nvSpPr>
          <p:spPr>
            <a:xfrm>
              <a:off x="1252679" y="1434290"/>
              <a:ext cx="2159787" cy="2159787"/>
            </a:xfrm>
            <a:prstGeom prst="rect">
              <a:avLst/>
            </a:prstGeom>
            <a:solidFill>
              <a:srgbClr val="FFFFFF"/>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rgbClr val="000000"/>
                </a:solidFill>
                <a:latin typeface="Segoe UI Light" panose="020B0502040204020203" pitchFamily="34" charset="0"/>
                <a:cs typeface="Segoe UI Light" panose="020B0502040204020203" pitchFamily="34" charset="0"/>
              </a:endParaRPr>
            </a:p>
          </p:txBody>
        </p:sp>
        <p:sp>
          <p:nvSpPr>
            <p:cNvPr id="12" name="Rectangle 69"/>
            <p:cNvSpPr/>
            <p:nvPr/>
          </p:nvSpPr>
          <p:spPr>
            <a:xfrm>
              <a:off x="3576610" y="1434290"/>
              <a:ext cx="2159787" cy="2159787"/>
            </a:xfrm>
            <a:prstGeom prst="rect">
              <a:avLst/>
            </a:prstGeom>
            <a:solidFill>
              <a:srgbClr val="FFFFFF"/>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rgbClr val="000000"/>
                </a:solidFill>
                <a:latin typeface="Segoe UI Light" panose="020B0502040204020203" pitchFamily="34" charset="0"/>
                <a:cs typeface="Segoe UI Light" panose="020B0502040204020203" pitchFamily="34" charset="0"/>
              </a:endParaRPr>
            </a:p>
          </p:txBody>
        </p:sp>
        <p:sp>
          <p:nvSpPr>
            <p:cNvPr id="13" name="Rectangle 70"/>
            <p:cNvSpPr/>
            <p:nvPr/>
          </p:nvSpPr>
          <p:spPr>
            <a:xfrm>
              <a:off x="5900541" y="1434290"/>
              <a:ext cx="2159787" cy="2159787"/>
            </a:xfrm>
            <a:prstGeom prst="rect">
              <a:avLst/>
            </a:prstGeom>
            <a:solidFill>
              <a:srgbClr val="FFFFFF"/>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rgbClr val="000000"/>
                </a:solidFill>
                <a:latin typeface="Segoe UI Light" panose="020B0502040204020203" pitchFamily="34" charset="0"/>
                <a:cs typeface="Segoe UI Light" panose="020B0502040204020203" pitchFamily="34" charset="0"/>
              </a:endParaRPr>
            </a:p>
          </p:txBody>
        </p:sp>
        <p:sp>
          <p:nvSpPr>
            <p:cNvPr id="14" name="Rectangle 71"/>
            <p:cNvSpPr/>
            <p:nvPr/>
          </p:nvSpPr>
          <p:spPr>
            <a:xfrm>
              <a:off x="8215833" y="1434290"/>
              <a:ext cx="2159787" cy="2159787"/>
            </a:xfrm>
            <a:prstGeom prst="rect">
              <a:avLst/>
            </a:prstGeom>
            <a:solidFill>
              <a:srgbClr val="FFFFFF"/>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rgbClr val="000000"/>
                </a:solidFill>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27214635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_CHAPTER PICTURE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867" y="5490106"/>
            <a:ext cx="11472333" cy="614361"/>
          </a:xfrm>
        </p:spPr>
        <p:txBody>
          <a:bodyPr>
            <a:noAutofit/>
          </a:bodyPr>
          <a:lstStyle>
            <a:lvl1pPr algn="l">
              <a:defRPr sz="5333" cap="none" baseline="0">
                <a:solidFill>
                  <a:schemeClr val="tx1"/>
                </a:solidFill>
              </a:defRPr>
            </a:lvl1pPr>
          </a:lstStyle>
          <a:p>
            <a:r>
              <a:rPr lang="nl-BE" dirty="0"/>
              <a:t>Type your chapter title here</a:t>
            </a:r>
            <a:endParaRPr lang="en-US" dirty="0"/>
          </a:p>
        </p:txBody>
      </p:sp>
      <p:sp>
        <p:nvSpPr>
          <p:cNvPr id="13" name="Slide Number Placeholder 5"/>
          <p:cNvSpPr>
            <a:spLocks noGrp="1"/>
          </p:cNvSpPr>
          <p:nvPr>
            <p:ph type="sldNum" sz="quarter" idx="12"/>
          </p:nvPr>
        </p:nvSpPr>
        <p:spPr>
          <a:xfrm>
            <a:off x="11768667" y="6393683"/>
            <a:ext cx="423333" cy="244629"/>
          </a:xfrm>
        </p:spPr>
        <p:txBody>
          <a:bodyPr/>
          <a:lstStyle>
            <a:lvl1pPr algn="r">
              <a:defRPr sz="1200">
                <a:solidFill>
                  <a:schemeClr val="tx2"/>
                </a:solidFill>
              </a:defRPr>
            </a:lvl1pPr>
          </a:lstStyle>
          <a:p>
            <a:fld id="{3E37A588-B1BA-6340-A881-9162022463EC}" type="slidenum">
              <a:rPr lang="en-US" smtClean="0">
                <a:solidFill>
                  <a:srgbClr val="0092D3"/>
                </a:solidFill>
              </a:rPr>
              <a:pPr/>
              <a:t>‹#›</a:t>
            </a:fld>
            <a:endParaRPr lang="en-US" dirty="0">
              <a:solidFill>
                <a:srgbClr val="0092D3"/>
              </a:solidFill>
            </a:endParaRPr>
          </a:p>
        </p:txBody>
      </p:sp>
      <p:pic>
        <p:nvPicPr>
          <p:cNvPr id="14" name="Picture 13" descr="Codit_Black-Cyaan.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04726" y="6382010"/>
            <a:ext cx="747889" cy="266249"/>
          </a:xfrm>
          <a:prstGeom prst="rect">
            <a:avLst/>
          </a:prstGeom>
        </p:spPr>
      </p:pic>
      <p:pic>
        <p:nvPicPr>
          <p:cNvPr id="9" name="Picture 8" descr="DSC09147.JPG"/>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a:xfrm>
            <a:off x="0" y="0"/>
            <a:ext cx="12192000" cy="5359400"/>
          </a:xfrm>
          <a:prstGeom prst="rect">
            <a:avLst/>
          </a:prstGeom>
        </p:spPr>
      </p:pic>
    </p:spTree>
    <p:extLst>
      <p:ext uri="{BB962C8B-B14F-4D97-AF65-F5344CB8AC3E}">
        <p14:creationId xmlns:p14="http://schemas.microsoft.com/office/powerpoint/2010/main" val="2481639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ULLETED O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4" y="274640"/>
            <a:ext cx="10245165" cy="614361"/>
          </a:xfrm>
        </p:spPr>
        <p:txBody>
          <a:bodyPr>
            <a:noAutofit/>
          </a:bodyPr>
          <a:lstStyle>
            <a:lvl1pPr algn="l">
              <a:defRPr sz="4800" b="1" cap="none">
                <a:solidFill>
                  <a:srgbClr val="0092D3"/>
                </a:solidFill>
                <a:latin typeface="Segoe UI Light" panose="020B0502040204020203" pitchFamily="34" charset="0"/>
                <a:cs typeface="Segoe UI Light" panose="020B0502040204020203" pitchFamily="34" charset="0"/>
              </a:defRPr>
            </a:lvl1pPr>
          </a:lstStyle>
          <a:p>
            <a:r>
              <a:rPr lang="nl-BE" dirty="0"/>
              <a:t>Add a big title here</a:t>
            </a:r>
            <a:endParaRPr lang="en-US" dirty="0"/>
          </a:p>
        </p:txBody>
      </p:sp>
      <p:sp>
        <p:nvSpPr>
          <p:cNvPr id="3" name="Content Placeholder 2"/>
          <p:cNvSpPr>
            <a:spLocks noGrp="1"/>
          </p:cNvSpPr>
          <p:nvPr>
            <p:ph idx="1"/>
          </p:nvPr>
        </p:nvSpPr>
        <p:spPr>
          <a:xfrm>
            <a:off x="423334" y="1600201"/>
            <a:ext cx="10245165" cy="4525963"/>
          </a:xfrm>
        </p:spPr>
        <p:txBody>
          <a:bodyPr>
            <a:normAutofit/>
          </a:bodyPr>
          <a:lstStyle>
            <a:lvl1pPr marL="457189" indent="-457189" algn="l">
              <a:buClr>
                <a:schemeClr val="tx2"/>
              </a:buClr>
              <a:buSzPct val="50000"/>
              <a:buFont typeface="Lucida Grande"/>
              <a:buChar char="➔"/>
              <a:defRPr sz="3200">
                <a:solidFill>
                  <a:srgbClr val="2B2C27"/>
                </a:solidFill>
                <a:latin typeface="Segoe UI Light" panose="020B0502040204020203" pitchFamily="34" charset="0"/>
                <a:cs typeface="Segoe UI Light" panose="020B0502040204020203" pitchFamily="34" charset="0"/>
              </a:defRPr>
            </a:lvl1pPr>
            <a:lvl2pPr marL="990575" indent="-380990" algn="l">
              <a:buClr>
                <a:schemeClr val="tx1"/>
              </a:buClr>
              <a:buSzPct val="50000"/>
              <a:buFont typeface="Lucida Grande"/>
              <a:buChar char="➔"/>
              <a:defRPr sz="2667">
                <a:solidFill>
                  <a:srgbClr val="2B2C27"/>
                </a:solidFill>
                <a:latin typeface="Segoe UI Light" panose="020B0502040204020203" pitchFamily="34" charset="0"/>
                <a:cs typeface="Segoe UI Light" panose="020B0502040204020203" pitchFamily="34" charset="0"/>
              </a:defRPr>
            </a:lvl2pPr>
            <a:lvl3pPr marL="1523962" indent="-304792" algn="l">
              <a:buClr>
                <a:schemeClr val="tx2"/>
              </a:buClr>
              <a:buSzPct val="50000"/>
              <a:buFont typeface="Arial"/>
              <a:buChar char="•"/>
              <a:defRPr sz="2400">
                <a:solidFill>
                  <a:srgbClr val="2B2C27"/>
                </a:solidFill>
                <a:latin typeface="Segoe UI Light" panose="020B0502040204020203" pitchFamily="34" charset="0"/>
                <a:cs typeface="Segoe UI Light" panose="020B0502040204020203" pitchFamily="34" charset="0"/>
              </a:defRPr>
            </a:lvl3pPr>
            <a:lvl4pPr marL="2133547" indent="-304792" algn="l">
              <a:buClr>
                <a:schemeClr val="tx1">
                  <a:lumMod val="75000"/>
                  <a:lumOff val="25000"/>
                </a:schemeClr>
              </a:buClr>
              <a:buSzPct val="50000"/>
              <a:buFont typeface="Arial"/>
              <a:buChar char="•"/>
              <a:defRPr sz="2133">
                <a:solidFill>
                  <a:srgbClr val="2B2C27"/>
                </a:solidFill>
                <a:latin typeface="Segoe UI Light" panose="020B0502040204020203" pitchFamily="34" charset="0"/>
                <a:cs typeface="Segoe UI Light" panose="020B0502040204020203" pitchFamily="34" charset="0"/>
              </a:defRPr>
            </a:lvl4pPr>
            <a:lvl5pPr marL="2743131" indent="-304792" algn="l">
              <a:buClr>
                <a:schemeClr val="tx2"/>
              </a:buClr>
              <a:buSzPct val="50000"/>
              <a:buFont typeface="Arial"/>
              <a:buChar char="•"/>
              <a:defRPr sz="2133">
                <a:solidFill>
                  <a:srgbClr val="2B2C27"/>
                </a:solidFill>
                <a:latin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68667" y="6393683"/>
            <a:ext cx="423333" cy="244629"/>
          </a:xfrm>
        </p:spPr>
        <p:txBody>
          <a:bodyPr/>
          <a:lstStyle>
            <a:lvl1pPr algn="r">
              <a:defRPr sz="1200">
                <a:solidFill>
                  <a:schemeClr val="tx2"/>
                </a:solidFill>
                <a:latin typeface="Segoe UI Light" panose="020B0502040204020203" pitchFamily="34" charset="0"/>
                <a:cs typeface="Segoe UI Light" panose="020B0502040204020203" pitchFamily="34" charset="0"/>
              </a:defRPr>
            </a:lvl1pPr>
          </a:lstStyle>
          <a:p>
            <a:fld id="{3E37A588-B1BA-6340-A881-9162022463EC}" type="slidenum">
              <a:rPr lang="en-US" smtClean="0">
                <a:solidFill>
                  <a:srgbClr val="363731"/>
                </a:solidFill>
              </a:rPr>
              <a:pPr/>
              <a:t>‹#›</a:t>
            </a:fld>
            <a:endParaRPr lang="en-US" dirty="0">
              <a:solidFill>
                <a:srgbClr val="363731"/>
              </a:solidFill>
            </a:endParaRPr>
          </a:p>
        </p:txBody>
      </p:sp>
      <p:pic>
        <p:nvPicPr>
          <p:cNvPr id="10" name="Picture 9" descr="Codit_Black-Cyaan.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04726" y="6382010"/>
            <a:ext cx="747889" cy="266249"/>
          </a:xfrm>
          <a:prstGeom prst="rect">
            <a:avLst/>
          </a:prstGeom>
        </p:spPr>
      </p:pic>
      <p:sp>
        <p:nvSpPr>
          <p:cNvPr id="7" name="Text Placeholder 13"/>
          <p:cNvSpPr>
            <a:spLocks noGrp="1"/>
          </p:cNvSpPr>
          <p:nvPr>
            <p:ph type="body" sz="quarter" idx="13"/>
          </p:nvPr>
        </p:nvSpPr>
        <p:spPr>
          <a:xfrm>
            <a:off x="404285" y="889000"/>
            <a:ext cx="10263716" cy="433917"/>
          </a:xfrm>
        </p:spPr>
        <p:txBody>
          <a:bodyPr>
            <a:noAutofit/>
          </a:bodyPr>
          <a:lstStyle>
            <a:lvl1pPr algn="l" defTabSz="609585" rtl="0" eaLnBrk="1" latinLnBrk="0" hangingPunct="1">
              <a:spcBef>
                <a:spcPct val="0"/>
              </a:spcBef>
              <a:buNone/>
              <a:defRPr lang="nl-BE" sz="2667" kern="1200" cap="none" dirty="0" smtClean="0">
                <a:solidFill>
                  <a:schemeClr val="tx2"/>
                </a:solidFill>
                <a:effectLst/>
                <a:latin typeface="Segoe UI Light" panose="020B0502040204020203" pitchFamily="34" charset="0"/>
                <a:ea typeface="+mj-ea"/>
                <a:cs typeface="Segoe UI Light" panose="020B0502040204020203" pitchFamily="34" charset="0"/>
              </a:defRPr>
            </a:lvl1pPr>
          </a:lstStyle>
          <a:p>
            <a:pPr lvl="0"/>
            <a:r>
              <a:rPr lang="en-US" dirty="0"/>
              <a:t>Click to edit Master text styles</a:t>
            </a:r>
          </a:p>
        </p:txBody>
      </p:sp>
    </p:spTree>
    <p:extLst>
      <p:ext uri="{BB962C8B-B14F-4D97-AF65-F5344CB8AC3E}">
        <p14:creationId xmlns:p14="http://schemas.microsoft.com/office/powerpoint/2010/main" val="12811110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CHAPTER ALTERNATIVE 4">
    <p:bg>
      <p:bgPr>
        <a:solidFill>
          <a:schemeClr val="tx1"/>
        </a:solidFill>
        <a:effectLst/>
      </p:bgPr>
    </p:bg>
    <p:spTree>
      <p:nvGrpSpPr>
        <p:cNvPr id="1" name=""/>
        <p:cNvGrpSpPr/>
        <p:nvPr/>
      </p:nvGrpSpPr>
      <p:grpSpPr>
        <a:xfrm>
          <a:off x="0" y="0"/>
          <a:ext cx="0" cy="0"/>
          <a:chOff x="0" y="0"/>
          <a:chExt cx="0" cy="0"/>
        </a:xfrm>
      </p:grpSpPr>
      <p:sp>
        <p:nvSpPr>
          <p:cNvPr id="12" name="Rectangle 11"/>
          <p:cNvSpPr/>
          <p:nvPr userDrawn="1"/>
        </p:nvSpPr>
        <p:spPr>
          <a:xfrm>
            <a:off x="1210733" y="6393683"/>
            <a:ext cx="10574867" cy="255919"/>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latin typeface="Corbel"/>
            </a:endParaRPr>
          </a:p>
        </p:txBody>
      </p:sp>
      <p:sp>
        <p:nvSpPr>
          <p:cNvPr id="10" name="Title 1"/>
          <p:cNvSpPr>
            <a:spLocks noGrp="1"/>
          </p:cNvSpPr>
          <p:nvPr>
            <p:ph type="title" hasCustomPrompt="1"/>
          </p:nvPr>
        </p:nvSpPr>
        <p:spPr>
          <a:xfrm>
            <a:off x="423333" y="2814640"/>
            <a:ext cx="6688667" cy="614361"/>
          </a:xfrm>
        </p:spPr>
        <p:txBody>
          <a:bodyPr>
            <a:noAutofit/>
          </a:bodyPr>
          <a:lstStyle>
            <a:lvl1pPr algn="l">
              <a:defRPr sz="4267">
                <a:solidFill>
                  <a:schemeClr val="bg1"/>
                </a:solidFill>
                <a:effectLst>
                  <a:outerShdw blurRad="38100" dist="38100" dir="2700000" algn="tl">
                    <a:srgbClr val="000000">
                      <a:alpha val="43137"/>
                    </a:srgbClr>
                  </a:outerShdw>
                </a:effectLst>
              </a:defRPr>
            </a:lvl1pPr>
          </a:lstStyle>
          <a:p>
            <a:r>
              <a:rPr lang="nl-BE" dirty="0"/>
              <a:t>Add a chapter title here</a:t>
            </a:r>
            <a:endParaRPr lang="en-US" dirty="0"/>
          </a:p>
        </p:txBody>
      </p:sp>
      <p:sp>
        <p:nvSpPr>
          <p:cNvPr id="11" name="Text Placeholder 11"/>
          <p:cNvSpPr>
            <a:spLocks noGrp="1"/>
          </p:cNvSpPr>
          <p:nvPr>
            <p:ph type="body" sz="quarter" idx="13" hasCustomPrompt="1"/>
          </p:nvPr>
        </p:nvSpPr>
        <p:spPr>
          <a:xfrm>
            <a:off x="423333" y="3429000"/>
            <a:ext cx="6688667" cy="508000"/>
          </a:xfrm>
        </p:spPr>
        <p:txBody>
          <a:bodyPr anchor="t" anchorCtr="0">
            <a:noAutofit/>
          </a:bodyPr>
          <a:lstStyle>
            <a:lvl1pPr>
              <a:buNone/>
              <a:defRPr sz="2667">
                <a:solidFill>
                  <a:srgbClr val="FFFFFF"/>
                </a:solidFill>
                <a:effectLst>
                  <a:outerShdw blurRad="38100" dist="38100" dir="2700000" algn="tl">
                    <a:srgbClr val="000000">
                      <a:alpha val="43137"/>
                    </a:srgbClr>
                  </a:outerShdw>
                </a:effectLst>
              </a:defRPr>
            </a:lvl1pPr>
            <a:lvl2pPr>
              <a:buNone/>
              <a:defRPr/>
            </a:lvl2pPr>
            <a:lvl3pPr>
              <a:buNone/>
              <a:defRPr/>
            </a:lvl3pPr>
            <a:lvl4pPr>
              <a:buNone/>
              <a:defRPr/>
            </a:lvl4pPr>
            <a:lvl5pPr>
              <a:buNone/>
              <a:defRPr/>
            </a:lvl5pPr>
          </a:lstStyle>
          <a:p>
            <a:pPr lvl="0"/>
            <a:r>
              <a:rPr lang="nl-BE" dirty="0"/>
              <a:t>Add a chapter subtitle here</a:t>
            </a:r>
            <a:endParaRPr lang="en-US" dirty="0"/>
          </a:p>
        </p:txBody>
      </p:sp>
      <p:pic>
        <p:nvPicPr>
          <p:cNvPr id="14" name="Picture 13" descr="FOOTER_WHITE_BLUE_Codit_Black-Cyaan.png"/>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a:xfrm>
            <a:off x="404280" y="6365075"/>
            <a:ext cx="764120" cy="298192"/>
          </a:xfrm>
          <a:prstGeom prst="rect">
            <a:avLst/>
          </a:prstGeom>
        </p:spPr>
      </p:pic>
      <p:pic>
        <p:nvPicPr>
          <p:cNvPr id="15" name="Picture 14" descr="DSC09174.JPG"/>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a:xfrm>
            <a:off x="7112000" y="0"/>
            <a:ext cx="5080000" cy="6858000"/>
          </a:xfrm>
          <a:prstGeom prst="rect">
            <a:avLst/>
          </a:prstGeom>
        </p:spPr>
      </p:pic>
      <p:sp>
        <p:nvSpPr>
          <p:cNvPr id="16" name="Slide Number Placeholder 5"/>
          <p:cNvSpPr>
            <a:spLocks noGrp="1"/>
          </p:cNvSpPr>
          <p:nvPr>
            <p:ph type="sldNum" sz="quarter" idx="12"/>
          </p:nvPr>
        </p:nvSpPr>
        <p:spPr>
          <a:xfrm>
            <a:off x="11768667" y="6393683"/>
            <a:ext cx="423333" cy="244629"/>
          </a:xfrm>
        </p:spPr>
        <p:txBody>
          <a:bodyPr/>
          <a:lstStyle>
            <a:lvl1pPr algn="r">
              <a:defRPr sz="1200">
                <a:solidFill>
                  <a:srgbClr val="FFFFFF"/>
                </a:solidFill>
                <a:effectLst>
                  <a:outerShdw blurRad="38100" dist="38100" dir="2700000" algn="tl">
                    <a:srgbClr val="000000">
                      <a:alpha val="43137"/>
                    </a:srgbClr>
                  </a:outerShdw>
                </a:effectLst>
              </a:defRPr>
            </a:lvl1pPr>
          </a:lstStyle>
          <a:p>
            <a:fld id="{3E37A588-B1BA-6340-A881-9162022463EC}" type="slidenum">
              <a:rPr lang="en-US" smtClean="0"/>
              <a:pPr/>
              <a:t>‹#›</a:t>
            </a:fld>
            <a:endParaRPr lang="en-US" dirty="0"/>
          </a:p>
        </p:txBody>
      </p:sp>
    </p:spTree>
    <p:extLst>
      <p:ext uri="{BB962C8B-B14F-4D97-AF65-F5344CB8AC3E}">
        <p14:creationId xmlns:p14="http://schemas.microsoft.com/office/powerpoint/2010/main" val="20682334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ULLETED TWO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4" y="274640"/>
            <a:ext cx="10245165" cy="614361"/>
          </a:xfrm>
        </p:spPr>
        <p:txBody>
          <a:bodyPr>
            <a:noAutofit/>
          </a:bodyPr>
          <a:lstStyle>
            <a:lvl1pPr algn="l">
              <a:defRPr sz="4800" b="1" cap="none">
                <a:solidFill>
                  <a:srgbClr val="0092D3"/>
                </a:solidFill>
                <a:latin typeface="Segoe UI Light" panose="020B0502040204020203" pitchFamily="34" charset="0"/>
                <a:cs typeface="Segoe UI Light" panose="020B0502040204020203" pitchFamily="34" charset="0"/>
              </a:defRPr>
            </a:lvl1pPr>
          </a:lstStyle>
          <a:p>
            <a:r>
              <a:rPr lang="nl-BE" dirty="0"/>
              <a:t>Add a big title here</a:t>
            </a:r>
            <a:endParaRPr lang="en-US" dirty="0"/>
          </a:p>
        </p:txBody>
      </p:sp>
      <p:sp>
        <p:nvSpPr>
          <p:cNvPr id="6" name="Slide Number Placeholder 5"/>
          <p:cNvSpPr>
            <a:spLocks noGrp="1"/>
          </p:cNvSpPr>
          <p:nvPr>
            <p:ph type="sldNum" sz="quarter" idx="12"/>
          </p:nvPr>
        </p:nvSpPr>
        <p:spPr>
          <a:xfrm>
            <a:off x="11768667" y="6393683"/>
            <a:ext cx="423333" cy="244629"/>
          </a:xfrm>
        </p:spPr>
        <p:txBody>
          <a:bodyPr/>
          <a:lstStyle>
            <a:lvl1pPr algn="r">
              <a:defRPr sz="1200">
                <a:solidFill>
                  <a:schemeClr val="tx2"/>
                </a:solidFill>
              </a:defRPr>
            </a:lvl1pPr>
          </a:lstStyle>
          <a:p>
            <a:fld id="{3E37A588-B1BA-6340-A881-9162022463EC}" type="slidenum">
              <a:rPr lang="en-US" smtClean="0">
                <a:solidFill>
                  <a:srgbClr val="363731"/>
                </a:solidFill>
              </a:rPr>
              <a:pPr/>
              <a:t>‹#›</a:t>
            </a:fld>
            <a:endParaRPr lang="en-US" dirty="0">
              <a:solidFill>
                <a:srgbClr val="363731"/>
              </a:solidFill>
            </a:endParaRPr>
          </a:p>
        </p:txBody>
      </p:sp>
      <p:pic>
        <p:nvPicPr>
          <p:cNvPr id="10" name="Picture 9" descr="Codit_Black-Cyaan.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04726" y="6382010"/>
            <a:ext cx="747889" cy="266249"/>
          </a:xfrm>
          <a:prstGeom prst="rect">
            <a:avLst/>
          </a:prstGeom>
        </p:spPr>
      </p:pic>
      <p:sp>
        <p:nvSpPr>
          <p:cNvPr id="12" name="Text Placeholder 13"/>
          <p:cNvSpPr>
            <a:spLocks noGrp="1"/>
          </p:cNvSpPr>
          <p:nvPr>
            <p:ph type="body" sz="quarter" idx="13"/>
          </p:nvPr>
        </p:nvSpPr>
        <p:spPr>
          <a:xfrm>
            <a:off x="404285" y="889000"/>
            <a:ext cx="10263716" cy="433917"/>
          </a:xfrm>
        </p:spPr>
        <p:txBody>
          <a:bodyPr>
            <a:noAutofit/>
          </a:bodyPr>
          <a:lstStyle>
            <a:lvl1pPr algn="l" defTabSz="609585" rtl="0" eaLnBrk="1" latinLnBrk="0" hangingPunct="1">
              <a:spcBef>
                <a:spcPct val="0"/>
              </a:spcBef>
              <a:buNone/>
              <a:defRPr lang="nl-BE" sz="2667" kern="1200" cap="none" dirty="0" smtClean="0">
                <a:solidFill>
                  <a:schemeClr val="tx2"/>
                </a:solidFill>
                <a:effectLst/>
                <a:latin typeface="Segoe UI Light" panose="020B0502040204020203" pitchFamily="34" charset="0"/>
                <a:ea typeface="+mj-ea"/>
                <a:cs typeface="Segoe UI Light" panose="020B0502040204020203" pitchFamily="34" charset="0"/>
              </a:defRPr>
            </a:lvl1pPr>
          </a:lstStyle>
          <a:p>
            <a:pPr lvl="0"/>
            <a:r>
              <a:rPr lang="en-US" dirty="0"/>
              <a:t>Click to edit Master text styles</a:t>
            </a:r>
          </a:p>
        </p:txBody>
      </p:sp>
      <p:sp>
        <p:nvSpPr>
          <p:cNvPr id="7" name="Content Placeholder 2"/>
          <p:cNvSpPr>
            <a:spLocks noGrp="1"/>
          </p:cNvSpPr>
          <p:nvPr>
            <p:ph idx="1"/>
          </p:nvPr>
        </p:nvSpPr>
        <p:spPr>
          <a:xfrm>
            <a:off x="423334" y="1600201"/>
            <a:ext cx="10245165" cy="4525963"/>
          </a:xfrm>
        </p:spPr>
        <p:txBody>
          <a:bodyPr>
            <a:normAutofit/>
          </a:bodyPr>
          <a:lstStyle>
            <a:lvl1pPr marL="457189" indent="-457189" algn="l">
              <a:buClr>
                <a:srgbClr val="00B0F0"/>
              </a:buClr>
              <a:buSzPct val="50000"/>
              <a:buFont typeface="Lucida Grande"/>
              <a:buChar char="➔"/>
              <a:defRPr sz="3200">
                <a:solidFill>
                  <a:schemeClr val="tx1">
                    <a:lumMod val="75000"/>
                    <a:lumOff val="25000"/>
                  </a:schemeClr>
                </a:solidFill>
                <a:latin typeface="Segoe UI Light" panose="020B0502040204020203" pitchFamily="34" charset="0"/>
                <a:cs typeface="Segoe UI Light" panose="020B0502040204020203" pitchFamily="34" charset="0"/>
              </a:defRPr>
            </a:lvl1pPr>
            <a:lvl2pPr marL="990575" indent="-380990" algn="l">
              <a:buClr>
                <a:schemeClr val="tx2"/>
              </a:buClr>
              <a:buSzPct val="50000"/>
              <a:buFont typeface="Lucida Grande"/>
              <a:buChar char="➔"/>
              <a:defRPr sz="2667">
                <a:solidFill>
                  <a:schemeClr val="tx1">
                    <a:lumMod val="75000"/>
                    <a:lumOff val="25000"/>
                  </a:schemeClr>
                </a:solidFill>
                <a:latin typeface="Segoe UI Light" panose="020B0502040204020203" pitchFamily="34" charset="0"/>
                <a:cs typeface="Segoe UI Light" panose="020B0502040204020203" pitchFamily="34" charset="0"/>
              </a:defRPr>
            </a:lvl2pPr>
            <a:lvl3pPr marL="1523962" indent="-304792" algn="l">
              <a:buClr>
                <a:schemeClr val="accent1"/>
              </a:buClr>
              <a:buSzPct val="50000"/>
              <a:buFont typeface="Arial"/>
              <a:buChar char="•"/>
              <a:defRPr sz="2400">
                <a:solidFill>
                  <a:schemeClr val="tx1">
                    <a:lumMod val="75000"/>
                    <a:lumOff val="25000"/>
                  </a:schemeClr>
                </a:solidFill>
                <a:latin typeface="Segoe UI Light" panose="020B0502040204020203" pitchFamily="34" charset="0"/>
                <a:cs typeface="Segoe UI Light" panose="020B0502040204020203" pitchFamily="34" charset="0"/>
              </a:defRPr>
            </a:lvl3pPr>
            <a:lvl4pPr marL="2133547" indent="-304792" algn="l">
              <a:buClr>
                <a:schemeClr val="tx1">
                  <a:lumMod val="75000"/>
                  <a:lumOff val="25000"/>
                </a:schemeClr>
              </a:buClr>
              <a:buSzPct val="50000"/>
              <a:buFont typeface="Arial"/>
              <a:buChar char="•"/>
              <a:defRPr sz="2133">
                <a:solidFill>
                  <a:schemeClr val="tx1">
                    <a:lumMod val="75000"/>
                    <a:lumOff val="25000"/>
                  </a:schemeClr>
                </a:solidFill>
                <a:latin typeface="Segoe UI Light" panose="020B0502040204020203" pitchFamily="34" charset="0"/>
                <a:cs typeface="Segoe UI Light" panose="020B0502040204020203" pitchFamily="34" charset="0"/>
              </a:defRPr>
            </a:lvl4pPr>
            <a:lvl5pPr marL="2743131" indent="-304792" algn="l">
              <a:buClr>
                <a:schemeClr val="accent1"/>
              </a:buClr>
              <a:buSzPct val="50000"/>
              <a:buFont typeface="Arial"/>
              <a:buChar char="•"/>
              <a:defRPr sz="2133">
                <a:solidFill>
                  <a:schemeClr val="tx1">
                    <a:lumMod val="75000"/>
                    <a:lumOff val="25000"/>
                  </a:schemeClr>
                </a:solidFill>
                <a:latin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09693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B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4" name="Date Placeholder 3"/>
          <p:cNvSpPr>
            <a:spLocks noGrp="1"/>
          </p:cNvSpPr>
          <p:nvPr>
            <p:ph type="dt" sz="half" idx="10"/>
          </p:nvPr>
        </p:nvSpPr>
        <p:spPr/>
        <p:txBody>
          <a:bodyPr/>
          <a:lstStyle/>
          <a:p>
            <a:fld id="{19FA36BF-495C-4AC7-9347-677339D0ECFC}" type="datetimeFigureOut">
              <a:rPr lang="nl-BE" smtClean="0"/>
              <a:t>4/07/2017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C87C49F-6077-4227-B9EA-385200482695}" type="slidenum">
              <a:rPr lang="nl-BE" smtClean="0"/>
              <a:t>‹#›</a:t>
            </a:fld>
            <a:endParaRPr lang="nl-BE"/>
          </a:p>
        </p:txBody>
      </p:sp>
    </p:spTree>
    <p:extLst>
      <p:ext uri="{BB962C8B-B14F-4D97-AF65-F5344CB8AC3E}">
        <p14:creationId xmlns:p14="http://schemas.microsoft.com/office/powerpoint/2010/main" val="29012327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START TITLE SLIDE">
    <p:spTree>
      <p:nvGrpSpPr>
        <p:cNvPr id="1" name=""/>
        <p:cNvGrpSpPr/>
        <p:nvPr/>
      </p:nvGrpSpPr>
      <p:grpSpPr>
        <a:xfrm>
          <a:off x="0" y="0"/>
          <a:ext cx="0" cy="0"/>
          <a:chOff x="0" y="0"/>
          <a:chExt cx="0" cy="0"/>
        </a:xfrm>
      </p:grpSpPr>
      <p:sp>
        <p:nvSpPr>
          <p:cNvPr id="6" name="Rectangle 5"/>
          <p:cNvSpPr/>
          <p:nvPr userDrawn="1"/>
        </p:nvSpPr>
        <p:spPr>
          <a:xfrm>
            <a:off x="4267203" y="3091041"/>
            <a:ext cx="7924796" cy="1265059"/>
          </a:xfrm>
          <a:prstGeom prst="rect">
            <a:avLst/>
          </a:prstGeom>
          <a:solidFill>
            <a:srgbClr val="07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latin typeface="Segoe UI Light" panose="020B0502040204020203" pitchFamily="34" charset="0"/>
              <a:cs typeface="Segoe UI Light" panose="020B0502040204020203" pitchFamily="34" charset="0"/>
            </a:endParaRPr>
          </a:p>
        </p:txBody>
      </p:sp>
      <p:sp>
        <p:nvSpPr>
          <p:cNvPr id="2" name="Title 1"/>
          <p:cNvSpPr>
            <a:spLocks noGrp="1"/>
          </p:cNvSpPr>
          <p:nvPr>
            <p:ph type="ctrTitle"/>
          </p:nvPr>
        </p:nvSpPr>
        <p:spPr>
          <a:xfrm>
            <a:off x="4368802" y="3104281"/>
            <a:ext cx="7823199" cy="496713"/>
          </a:xfrm>
        </p:spPr>
        <p:txBody>
          <a:bodyPr>
            <a:noAutofit/>
          </a:bodyPr>
          <a:lstStyle>
            <a:lvl1pPr algn="l">
              <a:defRPr sz="3733" b="0" i="0">
                <a:solidFill>
                  <a:schemeClr val="bg1"/>
                </a:solidFill>
                <a:effectLst/>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4368802" y="3600994"/>
            <a:ext cx="7823199" cy="375349"/>
          </a:xfrm>
        </p:spPr>
        <p:txBody>
          <a:bodyPr wrap="square" anchor="ctr" anchorCtr="0">
            <a:noAutofit/>
          </a:bodyPr>
          <a:lstStyle>
            <a:lvl1pPr marL="0" indent="0" algn="l">
              <a:buNone/>
              <a:defRPr sz="2667">
                <a:solidFill>
                  <a:schemeClr val="bg1"/>
                </a:solidFill>
                <a:effectLst/>
                <a:latin typeface="Segoe UI Light" panose="020B0502040204020203" pitchFamily="34" charset="0"/>
                <a:cs typeface="Segoe UI Light" panose="020B05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0" hasCustomPrompt="1"/>
          </p:nvPr>
        </p:nvSpPr>
        <p:spPr>
          <a:xfrm>
            <a:off x="4368801" y="3976343"/>
            <a:ext cx="6604000" cy="349960"/>
          </a:xfrm>
        </p:spPr>
        <p:txBody>
          <a:bodyPr anchor="ctr" anchorCtr="0">
            <a:noAutofit/>
          </a:bodyPr>
          <a:lstStyle>
            <a:lvl1pPr marL="0" indent="0" algn="l" defTabSz="609585" rtl="0" eaLnBrk="1" latinLnBrk="0" hangingPunct="1">
              <a:spcBef>
                <a:spcPct val="20000"/>
              </a:spcBef>
              <a:buFont typeface="Arial"/>
              <a:buNone/>
              <a:defRPr lang="en-US" sz="2400" kern="1200" dirty="0" smtClean="0">
                <a:solidFill>
                  <a:schemeClr val="bg1"/>
                </a:solidFill>
                <a:effectLst/>
                <a:latin typeface="Segoe UI Light" panose="020B0502040204020203" pitchFamily="34" charset="0"/>
                <a:ea typeface="+mn-ea"/>
                <a:cs typeface="Segoe UI Light" panose="020B0502040204020203" pitchFamily="34" charset="0"/>
              </a:defRPr>
            </a:lvl1pPr>
          </a:lstStyle>
          <a:p>
            <a:pPr lvl="0"/>
            <a:r>
              <a:rPr lang="nl-BE" dirty="0"/>
              <a:t>Click to edit name presenter</a:t>
            </a:r>
            <a:endParaRPr lang="en-US" dirty="0"/>
          </a:p>
        </p:txBody>
      </p:sp>
      <p:pic>
        <p:nvPicPr>
          <p:cNvPr id="4" name="Picture 3" descr="Codit_Black-Cyaan+baseline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95467" y="3081701"/>
            <a:ext cx="2829475" cy="1344000"/>
          </a:xfrm>
          <a:prstGeom prst="rect">
            <a:avLst/>
          </a:prstGeom>
        </p:spPr>
      </p:pic>
    </p:spTree>
    <p:extLst>
      <p:ext uri="{BB962C8B-B14F-4D97-AF65-F5344CB8AC3E}">
        <p14:creationId xmlns:p14="http://schemas.microsoft.com/office/powerpoint/2010/main" val="38095490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BULLETED TWO TITL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8668" y="6393684"/>
            <a:ext cx="423333" cy="244629"/>
          </a:xfrm>
        </p:spPr>
        <p:txBody>
          <a:bodyPr/>
          <a:lstStyle>
            <a:lvl1pPr algn="r">
              <a:defRPr sz="1200">
                <a:solidFill>
                  <a:schemeClr val="tx2"/>
                </a:solidFill>
                <a:latin typeface="Segoe UI Light" panose="020B0502040204020203" pitchFamily="34" charset="0"/>
                <a:cs typeface="Segoe UI Light" panose="020B0502040204020203" pitchFamily="34" charset="0"/>
              </a:defRPr>
            </a:lvl1pPr>
          </a:lstStyle>
          <a:p>
            <a:fld id="{3E37A588-B1BA-6340-A881-9162022463EC}" type="slidenum">
              <a:rPr lang="en-US" smtClean="0">
                <a:solidFill>
                  <a:srgbClr val="363731"/>
                </a:solidFill>
              </a:rPr>
              <a:pPr/>
              <a:t>‹#›</a:t>
            </a:fld>
            <a:endParaRPr lang="en-US">
              <a:solidFill>
                <a:srgbClr val="363731"/>
              </a:solidFill>
            </a:endParaRPr>
          </a:p>
        </p:txBody>
      </p:sp>
      <p:sp>
        <p:nvSpPr>
          <p:cNvPr id="7" name="Content Placeholder 2"/>
          <p:cNvSpPr>
            <a:spLocks noGrp="1"/>
          </p:cNvSpPr>
          <p:nvPr>
            <p:ph idx="1"/>
          </p:nvPr>
        </p:nvSpPr>
        <p:spPr>
          <a:xfrm>
            <a:off x="423334" y="1600202"/>
            <a:ext cx="10245165" cy="4525963"/>
          </a:xfrm>
        </p:spPr>
        <p:txBody>
          <a:bodyPr>
            <a:normAutofit/>
          </a:bodyPr>
          <a:lstStyle>
            <a:lvl1pPr marL="457101" indent="-457101" algn="l">
              <a:buClr>
                <a:schemeClr val="accent1"/>
              </a:buClr>
              <a:buSzPct val="50000"/>
              <a:buFont typeface="Lucida Grande"/>
              <a:buChar char="➔"/>
              <a:defRPr sz="3200">
                <a:solidFill>
                  <a:schemeClr val="tx2"/>
                </a:solidFill>
                <a:latin typeface="Segoe UI Light" panose="020B0502040204020203" pitchFamily="34" charset="0"/>
                <a:cs typeface="Segoe UI Light" panose="020B0502040204020203" pitchFamily="34" charset="0"/>
              </a:defRPr>
            </a:lvl1pPr>
            <a:lvl2pPr marL="990384" indent="-380917" algn="l">
              <a:buClr>
                <a:schemeClr val="tx2"/>
              </a:buClr>
              <a:buSzPct val="50000"/>
              <a:buFont typeface="Lucida Grande"/>
              <a:buChar char="➔"/>
              <a:defRPr sz="2666">
                <a:solidFill>
                  <a:schemeClr val="tx2"/>
                </a:solidFill>
                <a:latin typeface="Segoe UI Light" panose="020B0502040204020203" pitchFamily="34" charset="0"/>
                <a:cs typeface="Segoe UI Light" panose="020B0502040204020203" pitchFamily="34" charset="0"/>
              </a:defRPr>
            </a:lvl2pPr>
            <a:lvl3pPr marL="1523670" indent="-304733" algn="l">
              <a:buClr>
                <a:schemeClr val="accent1"/>
              </a:buClr>
              <a:buSzPct val="50000"/>
              <a:buFont typeface="Arial"/>
              <a:buChar char="•"/>
              <a:defRPr sz="2400">
                <a:solidFill>
                  <a:schemeClr val="tx2"/>
                </a:solidFill>
                <a:latin typeface="Segoe UI Light" panose="020B0502040204020203" pitchFamily="34" charset="0"/>
                <a:cs typeface="Segoe UI Light" panose="020B0502040204020203" pitchFamily="34" charset="0"/>
              </a:defRPr>
            </a:lvl3pPr>
            <a:lvl4pPr marL="2133138" indent="-304733" algn="l">
              <a:buClr>
                <a:schemeClr val="tx1">
                  <a:lumMod val="75000"/>
                  <a:lumOff val="25000"/>
                </a:schemeClr>
              </a:buClr>
              <a:buSzPct val="50000"/>
              <a:buFont typeface="Arial"/>
              <a:buChar char="•"/>
              <a:defRPr sz="2132">
                <a:solidFill>
                  <a:schemeClr val="tx2"/>
                </a:solidFill>
                <a:latin typeface="Segoe UI Light" panose="020B0502040204020203" pitchFamily="34" charset="0"/>
                <a:cs typeface="Segoe UI Light" panose="020B0502040204020203" pitchFamily="34" charset="0"/>
              </a:defRPr>
            </a:lvl4pPr>
            <a:lvl5pPr marL="2742604" indent="-304733" algn="l">
              <a:buClr>
                <a:schemeClr val="accent1"/>
              </a:buClr>
              <a:buSzPct val="50000"/>
              <a:buFont typeface="Arial"/>
              <a:buChar char="•"/>
              <a:defRPr sz="2132">
                <a:solidFill>
                  <a:schemeClr val="tx2"/>
                </a:solidFill>
                <a:latin typeface="Segoe UI Light" panose="020B0502040204020203" pitchFamily="34" charset="0"/>
                <a:cs typeface="Segoe UI Light"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423334" y="274639"/>
            <a:ext cx="11159066" cy="1143000"/>
          </a:xfrm>
          <a:prstGeom prst="rect">
            <a:avLst/>
          </a:prstGeom>
        </p:spPr>
        <p:txBody>
          <a:bodyPr vert="horz" lIns="91440" tIns="45720" rIns="91440" bIns="45720" rtlCol="0" anchor="ctr">
            <a:normAutofit/>
          </a:bodyPr>
          <a:lstStyle/>
          <a:p>
            <a:r>
              <a:rPr lang="en-US"/>
              <a:t>Click to edit Master title style</a:t>
            </a:r>
          </a:p>
        </p:txBody>
      </p:sp>
      <p:pic>
        <p:nvPicPr>
          <p:cNvPr id="10" name="Picture 5" descr="Codit_Black-Cyaa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4727" y="6524687"/>
            <a:ext cx="347114" cy="123573"/>
          </a:xfrm>
          <a:prstGeom prst="rect">
            <a:avLst/>
          </a:prstGeom>
        </p:spPr>
      </p:pic>
    </p:spTree>
    <p:extLst>
      <p:ext uri="{BB962C8B-B14F-4D97-AF65-F5344CB8AC3E}">
        <p14:creationId xmlns:p14="http://schemas.microsoft.com/office/powerpoint/2010/main" val="39320275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BULLETED ONE 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335" y="1600202"/>
            <a:ext cx="5139265" cy="4525963"/>
          </a:xfrm>
        </p:spPr>
        <p:txBody>
          <a:bodyPr>
            <a:normAutofit/>
          </a:bodyPr>
          <a:lstStyle>
            <a:lvl1pPr marL="457101" indent="-457101" algn="l">
              <a:buClr>
                <a:schemeClr val="tx2"/>
              </a:buClr>
              <a:buSzPct val="50000"/>
              <a:buFont typeface="Lucida Grande"/>
              <a:buChar char="➔"/>
              <a:defRPr sz="3200">
                <a:solidFill>
                  <a:srgbClr val="2B2C27"/>
                </a:solidFill>
                <a:latin typeface="Segoe UI Light" panose="020B0502040204020203" pitchFamily="34" charset="0"/>
                <a:cs typeface="Segoe UI Light" panose="020B0502040204020203" pitchFamily="34" charset="0"/>
              </a:defRPr>
            </a:lvl1pPr>
            <a:lvl2pPr marL="990384" indent="-380917" algn="l">
              <a:buClr>
                <a:schemeClr val="tx1"/>
              </a:buClr>
              <a:buSzPct val="50000"/>
              <a:buFont typeface="Lucida Grande"/>
              <a:buChar char="➔"/>
              <a:defRPr sz="2666">
                <a:solidFill>
                  <a:srgbClr val="2B2C27"/>
                </a:solidFill>
                <a:latin typeface="Segoe UI Light" panose="020B0502040204020203" pitchFamily="34" charset="0"/>
                <a:cs typeface="Segoe UI Light" panose="020B0502040204020203" pitchFamily="34" charset="0"/>
              </a:defRPr>
            </a:lvl2pPr>
            <a:lvl3pPr marL="1523670" indent="-304733" algn="l">
              <a:buClr>
                <a:schemeClr val="tx2"/>
              </a:buClr>
              <a:buSzPct val="50000"/>
              <a:buFont typeface="Arial"/>
              <a:buChar char="•"/>
              <a:defRPr sz="2400">
                <a:solidFill>
                  <a:srgbClr val="2B2C27"/>
                </a:solidFill>
                <a:latin typeface="Segoe UI Light" panose="020B0502040204020203" pitchFamily="34" charset="0"/>
                <a:cs typeface="Segoe UI Light" panose="020B0502040204020203" pitchFamily="34" charset="0"/>
              </a:defRPr>
            </a:lvl3pPr>
            <a:lvl4pPr marL="2133138" indent="-304733" algn="l">
              <a:buClr>
                <a:schemeClr val="tx1">
                  <a:lumMod val="75000"/>
                  <a:lumOff val="25000"/>
                </a:schemeClr>
              </a:buClr>
              <a:buSzPct val="50000"/>
              <a:buFont typeface="Arial"/>
              <a:buChar char="•"/>
              <a:defRPr sz="2132">
                <a:solidFill>
                  <a:srgbClr val="2B2C27"/>
                </a:solidFill>
                <a:latin typeface="Segoe UI Light" panose="020B0502040204020203" pitchFamily="34" charset="0"/>
                <a:cs typeface="Segoe UI Light" panose="020B0502040204020203" pitchFamily="34" charset="0"/>
              </a:defRPr>
            </a:lvl4pPr>
            <a:lvl5pPr marL="2742604" indent="-304733" algn="l">
              <a:buClr>
                <a:schemeClr val="tx2"/>
              </a:buClr>
              <a:buSzPct val="50000"/>
              <a:buFont typeface="Arial"/>
              <a:buChar char="•"/>
              <a:defRPr sz="2132">
                <a:solidFill>
                  <a:srgbClr val="2B2C27"/>
                </a:solidFill>
                <a:latin typeface="Segoe UI Light" panose="020B0502040204020203" pitchFamily="34" charset="0"/>
                <a:cs typeface="Segoe UI Light"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768668" y="6393684"/>
            <a:ext cx="423333" cy="244629"/>
          </a:xfrm>
        </p:spPr>
        <p:txBody>
          <a:bodyPr/>
          <a:lstStyle>
            <a:lvl1pPr algn="r">
              <a:defRPr sz="1200">
                <a:solidFill>
                  <a:schemeClr val="tx2"/>
                </a:solidFill>
                <a:latin typeface="Segoe UI Light" panose="020B0502040204020203" pitchFamily="34" charset="0"/>
                <a:cs typeface="Segoe UI Light" panose="020B0502040204020203" pitchFamily="34" charset="0"/>
              </a:defRPr>
            </a:lvl1pPr>
          </a:lstStyle>
          <a:p>
            <a:fld id="{3E37A588-B1BA-6340-A881-9162022463EC}" type="slidenum">
              <a:rPr lang="en-US" smtClean="0">
                <a:solidFill>
                  <a:srgbClr val="363731"/>
                </a:solidFill>
              </a:rPr>
              <a:pPr/>
              <a:t>‹#›</a:t>
            </a:fld>
            <a:endParaRPr lang="en-US">
              <a:solidFill>
                <a:srgbClr val="363731"/>
              </a:solidFill>
            </a:endParaRPr>
          </a:p>
        </p:txBody>
      </p:sp>
      <p:sp>
        <p:nvSpPr>
          <p:cNvPr id="8" name="Content Placeholder 2"/>
          <p:cNvSpPr>
            <a:spLocks noGrp="1"/>
          </p:cNvSpPr>
          <p:nvPr>
            <p:ph idx="14"/>
          </p:nvPr>
        </p:nvSpPr>
        <p:spPr>
          <a:xfrm>
            <a:off x="5628443" y="1609080"/>
            <a:ext cx="5039558" cy="4525963"/>
          </a:xfrm>
        </p:spPr>
        <p:txBody>
          <a:bodyPr>
            <a:normAutofit/>
          </a:bodyPr>
          <a:lstStyle>
            <a:lvl1pPr marL="457101" indent="-457101" algn="l">
              <a:buClr>
                <a:schemeClr val="tx2"/>
              </a:buClr>
              <a:buSzPct val="50000"/>
              <a:buFont typeface="Lucida Grande"/>
              <a:buChar char="➔"/>
              <a:defRPr sz="3200">
                <a:solidFill>
                  <a:srgbClr val="2B2C27"/>
                </a:solidFill>
                <a:latin typeface="Segoe UI Light" panose="020B0502040204020203" pitchFamily="34" charset="0"/>
                <a:cs typeface="Segoe UI Light" panose="020B0502040204020203" pitchFamily="34" charset="0"/>
              </a:defRPr>
            </a:lvl1pPr>
            <a:lvl2pPr marL="990384" indent="-380917" algn="l">
              <a:buClr>
                <a:schemeClr val="tx1"/>
              </a:buClr>
              <a:buSzPct val="50000"/>
              <a:buFont typeface="Lucida Grande"/>
              <a:buChar char="➔"/>
              <a:defRPr sz="2666">
                <a:solidFill>
                  <a:srgbClr val="2B2C27"/>
                </a:solidFill>
                <a:latin typeface="Segoe UI Light" panose="020B0502040204020203" pitchFamily="34" charset="0"/>
                <a:cs typeface="Segoe UI Light" panose="020B0502040204020203" pitchFamily="34" charset="0"/>
              </a:defRPr>
            </a:lvl2pPr>
            <a:lvl3pPr marL="1523670" indent="-304733" algn="l">
              <a:buClr>
                <a:schemeClr val="tx2"/>
              </a:buClr>
              <a:buSzPct val="50000"/>
              <a:buFont typeface="Arial"/>
              <a:buChar char="•"/>
              <a:defRPr sz="2400">
                <a:solidFill>
                  <a:srgbClr val="2B2C27"/>
                </a:solidFill>
                <a:latin typeface="Segoe UI Light" panose="020B0502040204020203" pitchFamily="34" charset="0"/>
                <a:cs typeface="Segoe UI Light" panose="020B0502040204020203" pitchFamily="34" charset="0"/>
              </a:defRPr>
            </a:lvl3pPr>
            <a:lvl4pPr marL="2133138" indent="-304733" algn="l">
              <a:buClr>
                <a:schemeClr val="tx1">
                  <a:lumMod val="75000"/>
                  <a:lumOff val="25000"/>
                </a:schemeClr>
              </a:buClr>
              <a:buSzPct val="50000"/>
              <a:buFont typeface="Arial"/>
              <a:buChar char="•"/>
              <a:defRPr sz="2132">
                <a:solidFill>
                  <a:srgbClr val="2B2C27"/>
                </a:solidFill>
                <a:latin typeface="Segoe UI Light" panose="020B0502040204020203" pitchFamily="34" charset="0"/>
                <a:cs typeface="Segoe UI Light" panose="020B0502040204020203" pitchFamily="34" charset="0"/>
              </a:defRPr>
            </a:lvl4pPr>
            <a:lvl5pPr marL="2742604" indent="-304733" algn="l">
              <a:buClr>
                <a:schemeClr val="tx2"/>
              </a:buClr>
              <a:buSzPct val="50000"/>
              <a:buFont typeface="Arial"/>
              <a:buChar char="•"/>
              <a:defRPr sz="2132">
                <a:solidFill>
                  <a:srgbClr val="2B2C27"/>
                </a:solidFill>
                <a:latin typeface="Segoe UI Light" panose="020B0502040204020203" pitchFamily="34" charset="0"/>
                <a:cs typeface="Segoe UI Light"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423334" y="274639"/>
            <a:ext cx="11159066" cy="1143000"/>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pic>
        <p:nvPicPr>
          <p:cNvPr id="7" name="Picture 5" descr="Codit_Black-Cyaa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4727" y="6524687"/>
            <a:ext cx="347114" cy="123573"/>
          </a:xfrm>
          <a:prstGeom prst="rect">
            <a:avLst/>
          </a:prstGeom>
        </p:spPr>
      </p:pic>
    </p:spTree>
    <p:extLst>
      <p:ext uri="{BB962C8B-B14F-4D97-AF65-F5344CB8AC3E}">
        <p14:creationId xmlns:p14="http://schemas.microsoft.com/office/powerpoint/2010/main" val="2309788753"/>
      </p:ext>
    </p:extLst>
  </p:cSld>
  <p:clrMapOvr>
    <a:masterClrMapping/>
  </p:clrMapOvr>
  <p:extLst mod="1">
    <p:ext uri="{DCECCB84-F9BA-43D5-87BE-67443E8EF086}">
      <p15:sldGuideLst xmlns:p15="http://schemas.microsoft.com/office/powerpoint/2012/main">
        <p15:guide id="1" orient="horz" pos="2160">
          <p15:clr>
            <a:srgbClr val="FBAE40"/>
          </p15:clr>
        </p15:guide>
        <p15:guide id="2" pos="350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69241" y="289512"/>
            <a:ext cx="6755403" cy="899665"/>
          </a:xfrm>
        </p:spPr>
        <p:txBody>
          <a:bodyPr/>
          <a:lstStyle/>
          <a:p>
            <a:r>
              <a:rPr lang="en-US" dirty="0"/>
              <a:t>Click to edit Master title style</a:t>
            </a:r>
          </a:p>
        </p:txBody>
      </p:sp>
      <p:sp>
        <p:nvSpPr>
          <p:cNvPr id="4" name="Text Placeholder 3"/>
          <p:cNvSpPr>
            <a:spLocks noGrp="1"/>
          </p:cNvSpPr>
          <p:nvPr>
            <p:ph type="body" sz="quarter" idx="10"/>
          </p:nvPr>
        </p:nvSpPr>
        <p:spPr>
          <a:xfrm>
            <a:off x="269241" y="1838658"/>
            <a:ext cx="6755403" cy="1951303"/>
          </a:xfrm>
        </p:spPr>
        <p:txBody>
          <a:bodyPr wrap="square">
            <a:spAutoFit/>
          </a:bodyPr>
          <a:lstStyle>
            <a:lvl1pPr marL="0" indent="0">
              <a:buNone/>
              <a:defRPr sz="3200">
                <a:solidFill>
                  <a:schemeClr val="tx2"/>
                </a:solidFill>
              </a:defRPr>
            </a:lvl1pPr>
            <a:lvl2pPr marL="0" indent="0">
              <a:buNone/>
              <a:defRPr sz="2000"/>
            </a:lvl2pPr>
            <a:lvl3pPr marL="0" indent="0">
              <a:buNone/>
              <a:defRPr sz="1800"/>
            </a:lvl3pPr>
            <a:lvl4pPr marL="0" indent="0">
              <a:buNone/>
              <a:defRPr sz="1800"/>
            </a:lvl4pPr>
            <a:lvl5pPr marL="0" indent="0">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bwMode="auto">
          <a:xfrm>
            <a:off x="7024644" y="0"/>
            <a:ext cx="5167357"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812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3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3518491"/>
            <a:ext cx="5809271" cy="2197525"/>
          </a:xfrm>
        </p:spPr>
        <p:txBody>
          <a:bodyPr wrap="square">
            <a:spAutoFit/>
          </a:bodyPr>
          <a:lstStyle>
            <a:lvl1pPr marL="0" indent="0">
              <a:buNone/>
              <a:defRPr sz="3600">
                <a:solidFill>
                  <a:schemeClr val="tx2"/>
                </a:solidFill>
              </a:defRPr>
            </a:lvl1pPr>
            <a:lvl2pPr marL="0" indent="0">
              <a:buNone/>
              <a:defRPr sz="2400"/>
            </a:lvl2pPr>
            <a:lvl3pPr marL="0" indent="0">
              <a:buNone/>
              <a:defRPr sz="2000"/>
            </a:lvl3pPr>
            <a:lvl4pPr marL="0" indent="0">
              <a:buNone/>
              <a:defRPr sz="2000"/>
            </a:lvl4pPr>
            <a:lvl5pPr marL="0" indent="0">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097161" y="3518492"/>
            <a:ext cx="5809271" cy="2259080"/>
          </a:xfrm>
        </p:spPr>
        <p:txBody>
          <a:bodyPr wrap="square">
            <a:spAutoFit/>
          </a:bodyPr>
          <a:lstStyle>
            <a:lvl1pPr marL="0" indent="0">
              <a:buNone/>
              <a:defRPr sz="4000">
                <a:solidFill>
                  <a:schemeClr val="tx2"/>
                </a:solidFill>
              </a:defRPr>
            </a:lvl1pPr>
            <a:lvl2pPr marL="0" indent="0">
              <a:buNone/>
              <a:defRPr sz="2400"/>
            </a:lvl2pPr>
            <a:lvl3pPr marL="0" indent="0">
              <a:buNone/>
              <a:defRPr sz="2000"/>
            </a:lvl3pPr>
            <a:lvl4pPr marL="0" indent="0">
              <a:buNone/>
              <a:defRPr sz="2000"/>
            </a:lvl4pPr>
            <a:lvl5pPr marL="0" indent="0">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965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2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2"/>
            <a:ext cx="11655840" cy="899665"/>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6106888" y="1507584"/>
            <a:ext cx="5818194" cy="1892826"/>
          </a:xfrm>
        </p:spPr>
        <p:txBody>
          <a:bodyPr wrap="square">
            <a:spAutoFit/>
          </a:bodyPr>
          <a:lstStyle>
            <a:lvl1pPr marL="0" indent="0">
              <a:buNone/>
              <a:defRPr sz="2800">
                <a:solidFill>
                  <a:schemeClr val="tx1"/>
                </a:solidFill>
              </a:defRPr>
            </a:lvl1pPr>
            <a:lvl2pPr marL="0" indent="0">
              <a:buNone/>
              <a:defRPr sz="2000"/>
            </a:lvl2pPr>
            <a:lvl3pPr marL="0" indent="0">
              <a:buNone/>
              <a:defRPr sz="1800"/>
            </a:lvl3pPr>
            <a:lvl4pPr marL="0" indent="0">
              <a:buNone/>
              <a:defRPr sz="1800"/>
            </a:lvl4pPr>
            <a:lvl5pPr marL="0" indent="0">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461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6_Title &amp; Non-bulleted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263244" y="289511"/>
            <a:ext cx="7742710" cy="1742015"/>
          </a:xfrm>
        </p:spPr>
        <p:txBody>
          <a:bodyPr wrap="square" anchor="t">
            <a:spAutoFit/>
          </a:bodyPr>
          <a:lstStyle>
            <a:lvl1pPr marL="0" indent="0">
              <a:buNone/>
              <a:defRPr sz="2800">
                <a:solidFill>
                  <a:schemeClr val="tx2"/>
                </a:solidFill>
              </a:defRPr>
            </a:lvl1pPr>
            <a:lvl2pPr marL="0" indent="0">
              <a:buNone/>
              <a:defRPr sz="1800"/>
            </a:lvl2pPr>
            <a:lvl3pPr marL="0" indent="0">
              <a:buNone/>
              <a:defRPr sz="1600"/>
            </a:lvl3pPr>
            <a:lvl4pPr marL="0" indent="0">
              <a:buNone/>
              <a:defRPr sz="1600"/>
            </a:lvl4pPr>
            <a:lvl5pPr marL="0" indent="0">
              <a:buNone/>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bwMode="auto">
          <a:xfrm>
            <a:off x="2" y="0"/>
            <a:ext cx="4263242"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69240" y="2724670"/>
            <a:ext cx="3863373" cy="1408660"/>
          </a:xfrm>
        </p:spPr>
        <p:txBody>
          <a:bodyPr anchor="ct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6365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7"/>
            <a:ext cx="11655078" cy="2364738"/>
          </a:xfrm>
        </p:spPr>
        <p:txBody>
          <a:bodyPr>
            <a:spAutoFit/>
          </a:bodyPr>
          <a:lstStyle>
            <a:lvl1pPr marL="0" indent="0">
              <a:buNone/>
              <a:defRPr/>
            </a:lvl1pPr>
            <a:lvl2pPr marL="224054" indent="0">
              <a:buNone/>
              <a:defRPr/>
            </a:lvl2pPr>
            <a:lvl3pPr marL="448107" indent="0">
              <a:buNone/>
              <a:defRPr/>
            </a:lvl3pPr>
            <a:lvl4pPr marL="672161" indent="0">
              <a:buNone/>
              <a:defRPr/>
            </a:lvl4pPr>
            <a:lvl5pPr marL="896214"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764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269304" y="1187645"/>
            <a:ext cx="11655078" cy="22665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401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8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269876" y="1009650"/>
            <a:ext cx="11636375" cy="517065"/>
          </a:xfrm>
        </p:spPr>
        <p:txBody>
          <a:bodyPr/>
          <a:lstStyle>
            <a:lvl1pPr marL="0" indent="0">
              <a:buNone/>
              <a:defRPr sz="2400">
                <a:solidFill>
                  <a:schemeClr val="tx2"/>
                </a:solidFill>
                <a:latin typeface="+mn-lt"/>
              </a:defRPr>
            </a:lvl1pPr>
            <a:lvl2pPr marL="224053" indent="0">
              <a:buNone/>
              <a:defRPr/>
            </a:lvl2pPr>
            <a:lvl3pPr marL="448107" indent="0">
              <a:buNone/>
              <a:defRPr/>
            </a:lvl3pPr>
            <a:lvl4pPr marL="672160" indent="0">
              <a:buNone/>
              <a:defRPr/>
            </a:lvl4pPr>
            <a:lvl5pPr marL="896214" indent="0">
              <a:buNone/>
              <a:defRPr/>
            </a:lvl5pPr>
          </a:lstStyle>
          <a:p>
            <a:pPr lvl="0"/>
            <a:r>
              <a:rPr lang="en-US" dirty="0"/>
              <a:t>Edit Master text styles</a:t>
            </a:r>
          </a:p>
        </p:txBody>
      </p:sp>
    </p:spTree>
    <p:extLst>
      <p:ext uri="{BB962C8B-B14F-4D97-AF65-F5344CB8AC3E}">
        <p14:creationId xmlns:p14="http://schemas.microsoft.com/office/powerpoint/2010/main" val="71549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7"/>
            <a:ext cx="11655078" cy="2364738"/>
          </a:xfrm>
        </p:spPr>
        <p:txBody>
          <a:bodyPr>
            <a:spAutoFit/>
          </a:bodyPr>
          <a:lstStyle>
            <a:lvl1pPr marL="0" indent="0">
              <a:buNone/>
              <a:defRPr/>
            </a:lvl1pPr>
            <a:lvl2pPr marL="224054" indent="0">
              <a:buNone/>
              <a:defRPr/>
            </a:lvl2pPr>
            <a:lvl3pPr marL="448107" indent="0">
              <a:buNone/>
              <a:defRPr/>
            </a:lvl3pPr>
            <a:lvl4pPr marL="672161" indent="0">
              <a:buNone/>
              <a:defRPr/>
            </a:lvl4pPr>
            <a:lvl5pPr marL="896214"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542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_CHAPTER ALTERNATIVE 2">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1210733" y="6393683"/>
            <a:ext cx="10574867" cy="255919"/>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latin typeface="Corbel"/>
            </a:endParaRPr>
          </a:p>
        </p:txBody>
      </p:sp>
      <p:sp>
        <p:nvSpPr>
          <p:cNvPr id="2" name="Title 1"/>
          <p:cNvSpPr>
            <a:spLocks noGrp="1"/>
          </p:cNvSpPr>
          <p:nvPr>
            <p:ph type="title" hasCustomPrompt="1"/>
          </p:nvPr>
        </p:nvSpPr>
        <p:spPr>
          <a:xfrm>
            <a:off x="423333" y="2814640"/>
            <a:ext cx="6688667" cy="614361"/>
          </a:xfrm>
        </p:spPr>
        <p:txBody>
          <a:bodyPr>
            <a:noAutofit/>
          </a:bodyPr>
          <a:lstStyle>
            <a:lvl1pPr algn="l">
              <a:defRPr sz="4267">
                <a:solidFill>
                  <a:schemeClr val="bg1"/>
                </a:solidFill>
                <a:effectLst>
                  <a:outerShdw blurRad="38100" dist="38100" dir="2700000" algn="tl">
                    <a:srgbClr val="000000">
                      <a:alpha val="43137"/>
                    </a:srgbClr>
                  </a:outerShdw>
                </a:effectLst>
              </a:defRPr>
            </a:lvl1pPr>
          </a:lstStyle>
          <a:p>
            <a:r>
              <a:rPr lang="nl-BE" dirty="0"/>
              <a:t>Add a chapter title here</a:t>
            </a:r>
            <a:endParaRPr lang="en-US" dirty="0"/>
          </a:p>
        </p:txBody>
      </p:sp>
      <p:sp>
        <p:nvSpPr>
          <p:cNvPr id="9" name="Text Placeholder 11"/>
          <p:cNvSpPr>
            <a:spLocks noGrp="1"/>
          </p:cNvSpPr>
          <p:nvPr>
            <p:ph type="body" sz="quarter" idx="13" hasCustomPrompt="1"/>
          </p:nvPr>
        </p:nvSpPr>
        <p:spPr>
          <a:xfrm>
            <a:off x="423333" y="3429000"/>
            <a:ext cx="6688667" cy="508000"/>
          </a:xfrm>
        </p:spPr>
        <p:txBody>
          <a:bodyPr anchor="t" anchorCtr="0">
            <a:noAutofit/>
          </a:bodyPr>
          <a:lstStyle>
            <a:lvl1pPr>
              <a:buNone/>
              <a:defRPr sz="2667">
                <a:solidFill>
                  <a:srgbClr val="FFFFFF"/>
                </a:solidFill>
                <a:effectLst>
                  <a:outerShdw blurRad="38100" dist="38100" dir="2700000" algn="tl">
                    <a:srgbClr val="000000">
                      <a:alpha val="43137"/>
                    </a:srgbClr>
                  </a:outerShdw>
                </a:effectLst>
              </a:defRPr>
            </a:lvl1pPr>
            <a:lvl2pPr>
              <a:buNone/>
              <a:defRPr/>
            </a:lvl2pPr>
            <a:lvl3pPr>
              <a:buNone/>
              <a:defRPr/>
            </a:lvl3pPr>
            <a:lvl4pPr>
              <a:buNone/>
              <a:defRPr/>
            </a:lvl4pPr>
            <a:lvl5pPr>
              <a:buNone/>
              <a:defRPr/>
            </a:lvl5pPr>
          </a:lstStyle>
          <a:p>
            <a:pPr lvl="0"/>
            <a:r>
              <a:rPr lang="nl-BE" dirty="0"/>
              <a:t>Add a chapter subtitle here</a:t>
            </a:r>
            <a:endParaRPr lang="en-US" dirty="0"/>
          </a:p>
        </p:txBody>
      </p:sp>
      <p:pic>
        <p:nvPicPr>
          <p:cNvPr id="13" name="Picture 12" descr="FOOTER_WHITE_BLUE_Codit_Black-Cyaan.png"/>
          <p:cNvPicPr>
            <a:picLocks noChangeAspect="1"/>
          </p:cNvPicPr>
          <p:nvPr userDrawn="1"/>
        </p:nvPicPr>
        <p:blipFill>
          <a:blip r:embed="rId2" cstate="screen">
            <a:extLst>
              <a:ext uri="{28A0092B-C50C-407E-A947-70E740481C1C}">
                <a14:useLocalDpi xmlns:a14="http://schemas.microsoft.com/office/drawing/2010/main"/>
              </a:ext>
            </a:extLst>
          </a:blip>
          <a:srcRect l="11290" t="19620" r="9355" b="19620"/>
          <a:stretch>
            <a:fillRect/>
          </a:stretch>
        </p:blipFill>
        <p:spPr>
          <a:xfrm>
            <a:off x="404280" y="6365075"/>
            <a:ext cx="764120" cy="298192"/>
          </a:xfrm>
          <a:prstGeom prst="rect">
            <a:avLst/>
          </a:prstGeom>
        </p:spPr>
      </p:pic>
      <p:pic>
        <p:nvPicPr>
          <p:cNvPr id="14" name="Picture 13" descr="IMG_6407.JPG"/>
          <p:cNvPicPr>
            <a:picLocks noChangeAspect="1"/>
          </p:cNvPicPr>
          <p:nvPr userDrawn="1"/>
        </p:nvPicPr>
        <p:blipFill>
          <a:blip r:embed="rId3" cstate="screen">
            <a:grayscl/>
            <a:lum bright="1000" contrast="1000"/>
            <a:extLst>
              <a:ext uri="{28A0092B-C50C-407E-A947-70E740481C1C}">
                <a14:useLocalDpi xmlns:a14="http://schemas.microsoft.com/office/drawing/2010/main"/>
              </a:ext>
            </a:extLst>
          </a:blip>
          <a:srcRect/>
          <a:stretch>
            <a:fillRect/>
          </a:stretch>
        </p:blipFill>
        <p:spPr>
          <a:xfrm>
            <a:off x="7112000" y="0"/>
            <a:ext cx="5080000" cy="6858000"/>
          </a:xfrm>
          <a:prstGeom prst="rect">
            <a:avLst/>
          </a:prstGeom>
        </p:spPr>
      </p:pic>
      <p:sp>
        <p:nvSpPr>
          <p:cNvPr id="15" name="Slide Number Placeholder 5"/>
          <p:cNvSpPr>
            <a:spLocks noGrp="1"/>
          </p:cNvSpPr>
          <p:nvPr>
            <p:ph type="sldNum" sz="quarter" idx="12"/>
          </p:nvPr>
        </p:nvSpPr>
        <p:spPr>
          <a:xfrm>
            <a:off x="11768667" y="6393683"/>
            <a:ext cx="423333" cy="244629"/>
          </a:xfrm>
        </p:spPr>
        <p:txBody>
          <a:bodyPr/>
          <a:lstStyle>
            <a:lvl1pPr algn="r">
              <a:defRPr sz="1200">
                <a:solidFill>
                  <a:srgbClr val="FFFFFF"/>
                </a:solidFill>
                <a:effectLst>
                  <a:outerShdw blurRad="38100" dist="38100" dir="2700000" algn="tl">
                    <a:srgbClr val="000000">
                      <a:alpha val="43137"/>
                    </a:srgbClr>
                  </a:outerShdw>
                </a:effectLst>
              </a:defRPr>
            </a:lvl1pPr>
          </a:lstStyle>
          <a:p>
            <a:fld id="{3E37A588-B1BA-6340-A881-9162022463EC}" type="slidenum">
              <a:rPr lang="en-US" smtClean="0"/>
              <a:pPr/>
              <a:t>‹#›</a:t>
            </a:fld>
            <a:endParaRPr lang="en-US" dirty="0"/>
          </a:p>
        </p:txBody>
      </p:sp>
    </p:spTree>
    <p:extLst>
      <p:ext uri="{BB962C8B-B14F-4D97-AF65-F5344CB8AC3E}">
        <p14:creationId xmlns:p14="http://schemas.microsoft.com/office/powerpoint/2010/main" val="1814508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4267203" y="3091041"/>
            <a:ext cx="7924796" cy="1265059"/>
          </a:xfrm>
          <a:prstGeom prst="rect">
            <a:avLst/>
          </a:prstGeom>
          <a:solidFill>
            <a:srgbClr val="07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latin typeface="Segoe UI Light" panose="020B0502040204020203" pitchFamily="34" charset="0"/>
              <a:cs typeface="Segoe UI Light" panose="020B0502040204020203" pitchFamily="34" charset="0"/>
            </a:endParaRPr>
          </a:p>
        </p:txBody>
      </p:sp>
      <p:sp>
        <p:nvSpPr>
          <p:cNvPr id="2" name="Title 1"/>
          <p:cNvSpPr>
            <a:spLocks noGrp="1"/>
          </p:cNvSpPr>
          <p:nvPr>
            <p:ph type="ctrTitle"/>
          </p:nvPr>
        </p:nvSpPr>
        <p:spPr>
          <a:xfrm>
            <a:off x="4368802" y="3104281"/>
            <a:ext cx="7823199" cy="496713"/>
          </a:xfrm>
        </p:spPr>
        <p:txBody>
          <a:bodyPr>
            <a:noAutofit/>
          </a:bodyPr>
          <a:lstStyle>
            <a:lvl1pPr algn="l">
              <a:defRPr sz="3733" b="0" i="0">
                <a:solidFill>
                  <a:schemeClr val="bg1"/>
                </a:solidFill>
                <a:effectLst/>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4368802" y="3600994"/>
            <a:ext cx="7823199" cy="375349"/>
          </a:xfrm>
        </p:spPr>
        <p:txBody>
          <a:bodyPr wrap="square" anchor="ctr" anchorCtr="0">
            <a:noAutofit/>
          </a:bodyPr>
          <a:lstStyle>
            <a:lvl1pPr marL="0" indent="0" algn="l">
              <a:buNone/>
              <a:defRPr sz="2667">
                <a:solidFill>
                  <a:schemeClr val="bg1"/>
                </a:solidFill>
                <a:effectLst/>
                <a:latin typeface="Segoe UI Light" panose="020B0502040204020203" pitchFamily="34" charset="0"/>
                <a:cs typeface="Segoe UI Light" panose="020B05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0" hasCustomPrompt="1"/>
          </p:nvPr>
        </p:nvSpPr>
        <p:spPr>
          <a:xfrm>
            <a:off x="4368801" y="3976343"/>
            <a:ext cx="6604000" cy="349960"/>
          </a:xfrm>
        </p:spPr>
        <p:txBody>
          <a:bodyPr anchor="ctr" anchorCtr="0">
            <a:noAutofit/>
          </a:bodyPr>
          <a:lstStyle>
            <a:lvl1pPr marL="0" indent="0" algn="l" defTabSz="609585" rtl="0" eaLnBrk="1" latinLnBrk="0" hangingPunct="1">
              <a:spcBef>
                <a:spcPct val="20000"/>
              </a:spcBef>
              <a:buFont typeface="Arial"/>
              <a:buNone/>
              <a:defRPr lang="en-US" sz="2400" kern="1200" dirty="0" smtClean="0">
                <a:solidFill>
                  <a:schemeClr val="bg1"/>
                </a:solidFill>
                <a:effectLst/>
                <a:latin typeface="Segoe UI Light" panose="020B0502040204020203" pitchFamily="34" charset="0"/>
                <a:ea typeface="+mn-ea"/>
                <a:cs typeface="Segoe UI Light" panose="020B0502040204020203" pitchFamily="34" charset="0"/>
              </a:defRPr>
            </a:lvl1pPr>
          </a:lstStyle>
          <a:p>
            <a:pPr lvl="0"/>
            <a:r>
              <a:rPr lang="nl-BE" dirty="0"/>
              <a:t>Click to edit name presenter</a:t>
            </a:r>
            <a:endParaRPr lang="en-US" dirty="0"/>
          </a:p>
        </p:txBody>
      </p:sp>
      <p:pic>
        <p:nvPicPr>
          <p:cNvPr id="4" name="Picture 3" descr="Codit_Black-Cyaan+baseline2.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295467" y="3081701"/>
            <a:ext cx="2829475" cy="1344000"/>
          </a:xfrm>
          <a:prstGeom prst="rect">
            <a:avLst/>
          </a:prstGeom>
        </p:spPr>
      </p:pic>
    </p:spTree>
    <p:extLst>
      <p:ext uri="{BB962C8B-B14F-4D97-AF65-F5344CB8AC3E}">
        <p14:creationId xmlns:p14="http://schemas.microsoft.com/office/powerpoint/2010/main" val="1083150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1076325" y="3104281"/>
            <a:ext cx="10687050" cy="126505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latin typeface="Corbel"/>
            </a:endParaRPr>
          </a:p>
        </p:txBody>
      </p:sp>
      <p:sp>
        <p:nvSpPr>
          <p:cNvPr id="2" name="Title 1"/>
          <p:cNvSpPr>
            <a:spLocks noGrp="1"/>
          </p:cNvSpPr>
          <p:nvPr>
            <p:ph type="ctrTitle"/>
          </p:nvPr>
        </p:nvSpPr>
        <p:spPr>
          <a:xfrm>
            <a:off x="571500" y="2466975"/>
            <a:ext cx="10972799" cy="1902365"/>
          </a:xfrm>
        </p:spPr>
        <p:txBody>
          <a:bodyPr>
            <a:noAutofit/>
          </a:bodyPr>
          <a:lstStyle>
            <a:lvl1pPr algn="ctr">
              <a:defRPr sz="7200" b="1" i="0">
                <a:solidFill>
                  <a:schemeClr val="bg1"/>
                </a:solidFill>
                <a:effectLst/>
                <a:latin typeface="Segoe UI Light" panose="020B0502040204020203" pitchFamily="34" charset="0"/>
                <a:cs typeface="Segoe UI Light" panose="020B0502040204020203" pitchFamily="34" charset="0"/>
              </a:defRPr>
            </a:lvl1pPr>
          </a:lstStyle>
          <a:p>
            <a:r>
              <a:rPr lang="en-US" dirty="0"/>
              <a:t>Click to edit Master title style</a:t>
            </a:r>
          </a:p>
        </p:txBody>
      </p:sp>
      <p:pic>
        <p:nvPicPr>
          <p:cNvPr id="7"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938" y="6270175"/>
            <a:ext cx="962361" cy="487992"/>
          </a:xfrm>
          <a:prstGeom prst="rect">
            <a:avLst/>
          </a:prstGeom>
        </p:spPr>
      </p:pic>
    </p:spTree>
    <p:extLst>
      <p:ext uri="{BB962C8B-B14F-4D97-AF65-F5344CB8AC3E}">
        <p14:creationId xmlns:p14="http://schemas.microsoft.com/office/powerpoint/2010/main" val="512780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theme" Target="../theme/theme2.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3.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theme" Target="../theme/theme4.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stStyle>
          <a:p>
            <a:fld id="{C8B728F3-0CFA-4BEB-B67E-2A01ED21FEC8}" type="datetimeFigureOut">
              <a:rPr lang="en-IN" smtClean="0"/>
              <a:pPr/>
              <a:t>04-07-2017</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stStyle>
          <a:p>
            <a:fld id="{D2F6AFA1-6E7A-4276-8BA0-6065B8159AA3}" type="slidenum">
              <a:rPr lang="en-IN" smtClean="0"/>
              <a:pPr/>
              <a:t>‹#›</a:t>
            </a:fld>
            <a:endParaRPr lang="en-IN"/>
          </a:p>
        </p:txBody>
      </p:sp>
    </p:spTree>
    <p:extLst>
      <p:ext uri="{BB962C8B-B14F-4D97-AF65-F5344CB8AC3E}">
        <p14:creationId xmlns:p14="http://schemas.microsoft.com/office/powerpoint/2010/main" val="326973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6" r:id="rId6"/>
    <p:sldLayoutId id="2147483662" r:id="rId7"/>
  </p:sldLayoutIdLst>
  <p:txStyles>
    <p:title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marL="457189" lvl="0" indent="-457189" algn="l" defTabSz="609585" rtl="0" eaLnBrk="1" latinLnBrk="0" hangingPunct="1">
              <a:spcBef>
                <a:spcPct val="20000"/>
              </a:spcBef>
              <a:buClr>
                <a:schemeClr val="tx2"/>
              </a:buClr>
              <a:buSzPct val="50000"/>
              <a:buFont typeface="Lucida Grande"/>
              <a:buChar char="➔"/>
            </a:pPr>
            <a:r>
              <a:rPr lang="en-US" dirty="0"/>
              <a:t>Click to edit Master text styles</a:t>
            </a:r>
          </a:p>
          <a:p>
            <a:pPr marL="990575" lvl="1" indent="-380990" algn="l" defTabSz="609585" rtl="0" eaLnBrk="1" latinLnBrk="0" hangingPunct="1">
              <a:spcBef>
                <a:spcPct val="20000"/>
              </a:spcBef>
              <a:buClr>
                <a:schemeClr val="tx1"/>
              </a:buClr>
              <a:buSzPct val="50000"/>
              <a:buFont typeface="Lucida Grande"/>
              <a:buChar char="➔"/>
            </a:pPr>
            <a:r>
              <a:rPr lang="en-US" dirty="0"/>
              <a:t>Second level</a:t>
            </a:r>
          </a:p>
          <a:p>
            <a:pPr marL="1523962" lvl="2" indent="-304792" algn="l" defTabSz="609585" rtl="0" eaLnBrk="1" latinLnBrk="0" hangingPunct="1">
              <a:spcBef>
                <a:spcPct val="20000"/>
              </a:spcBef>
              <a:buClr>
                <a:schemeClr val="tx2"/>
              </a:buClr>
              <a:buSzPct val="50000"/>
              <a:buFont typeface="Arial"/>
              <a:buChar char="•"/>
            </a:pPr>
            <a:r>
              <a:rPr lang="en-US" dirty="0"/>
              <a:t>Third level</a:t>
            </a:r>
          </a:p>
          <a:p>
            <a:pPr marL="2133547" lvl="3" indent="-304792" algn="l" defTabSz="609585" rtl="0" eaLnBrk="1" latinLnBrk="0" hangingPunct="1">
              <a:spcBef>
                <a:spcPct val="20000"/>
              </a:spcBef>
              <a:buClr>
                <a:schemeClr val="tx1">
                  <a:lumMod val="75000"/>
                  <a:lumOff val="25000"/>
                </a:schemeClr>
              </a:buClr>
              <a:buSzPct val="50000"/>
              <a:buFont typeface="Arial"/>
              <a:buChar char="•"/>
            </a:pPr>
            <a:r>
              <a:rPr lang="en-US" dirty="0"/>
              <a:t>Fourth level</a:t>
            </a:r>
          </a:p>
          <a:p>
            <a:pPr marL="2743131" lvl="4" indent="-304792" algn="l" defTabSz="609585" rtl="0" eaLnBrk="1" latinLnBrk="0" hangingPunct="1">
              <a:spcBef>
                <a:spcPct val="20000"/>
              </a:spcBef>
              <a:buClr>
                <a:schemeClr val="tx2"/>
              </a:buClr>
              <a:buSzPct val="50000"/>
              <a:buFont typeface="Arial"/>
              <a:buChar char="•"/>
            </a:pPr>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latin typeface="Corbel"/>
              </a:defRPr>
            </a:lvl1pPr>
          </a:lstStyle>
          <a:p>
            <a:pPr defTabSz="609585"/>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latin typeface="Corbel"/>
              </a:defRPr>
            </a:lvl1pPr>
          </a:lstStyle>
          <a:p>
            <a:pPr defTabSz="609585"/>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latin typeface="Corbel"/>
              </a:defRPr>
            </a:lvl1pPr>
          </a:lstStyle>
          <a:p>
            <a:pPr defTabSz="609585"/>
            <a:fld id="{3E37A588-B1BA-6340-A881-9162022463EC}" type="slidenum">
              <a:rPr lang="en-US" smtClean="0">
                <a:solidFill>
                  <a:prstClr val="black">
                    <a:tint val="75000"/>
                  </a:prstClr>
                </a:solidFill>
              </a:rPr>
              <a:pPr defTabSz="609585"/>
              <a:t>‹#›</a:t>
            </a:fld>
            <a:endParaRPr lang="en-US" dirty="0">
              <a:solidFill>
                <a:prstClr val="black">
                  <a:tint val="75000"/>
                </a:prstClr>
              </a:solidFill>
            </a:endParaRPr>
          </a:p>
        </p:txBody>
      </p:sp>
    </p:spTree>
    <p:extLst>
      <p:ext uri="{BB962C8B-B14F-4D97-AF65-F5344CB8AC3E}">
        <p14:creationId xmlns:p14="http://schemas.microsoft.com/office/powerpoint/2010/main" val="155458005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Lst>
  <p:hf hdr="0" ftr="0" dt="0"/>
  <p:txStyles>
    <p:titleStyle>
      <a:lvl1pPr algn="l" defTabSz="609585" rtl="0" eaLnBrk="1" latinLnBrk="0" hangingPunct="1">
        <a:spcBef>
          <a:spcPct val="0"/>
        </a:spcBef>
        <a:buNone/>
        <a:defRPr lang="en-US" sz="4800" b="1" kern="1200" cap="none" dirty="0">
          <a:solidFill>
            <a:srgbClr val="0092D3"/>
          </a:solidFill>
          <a:latin typeface="Segoe UI Light" panose="020B0502040204020203" pitchFamily="34" charset="0"/>
          <a:ea typeface="+mj-ea"/>
          <a:cs typeface="Segoe UI Light" panose="020B0502040204020203" pitchFamily="34" charset="0"/>
        </a:defRPr>
      </a:lvl1pPr>
    </p:titleStyle>
    <p:bodyStyle>
      <a:lvl1pPr marL="457189" indent="-457189" algn="l" defTabSz="609585" rtl="0" eaLnBrk="1" latinLnBrk="0" hangingPunct="1">
        <a:spcBef>
          <a:spcPct val="20000"/>
        </a:spcBef>
        <a:buFont typeface="Arial"/>
        <a:buChar char="•"/>
        <a:defRPr lang="en-US" sz="3200" kern="1200" dirty="0" smtClean="0">
          <a:solidFill>
            <a:srgbClr val="2B2C27"/>
          </a:solidFill>
          <a:latin typeface="Segoe UI Light" panose="020B0502040204020203" pitchFamily="34" charset="0"/>
          <a:ea typeface="+mn-ea"/>
          <a:cs typeface="Segoe UI Light" panose="020B0502040204020203" pitchFamily="34" charset="0"/>
        </a:defRPr>
      </a:lvl1pPr>
      <a:lvl2pPr marL="990575" indent="-380990" algn="l" defTabSz="609585" rtl="0" eaLnBrk="1" latinLnBrk="0" hangingPunct="1">
        <a:spcBef>
          <a:spcPct val="20000"/>
        </a:spcBef>
        <a:buFont typeface="Arial"/>
        <a:buChar char="–"/>
        <a:defRPr lang="en-US" sz="2667" kern="1200" dirty="0" smtClean="0">
          <a:solidFill>
            <a:srgbClr val="2B2C27"/>
          </a:solidFill>
          <a:latin typeface="Segoe UI Light" panose="020B0502040204020203" pitchFamily="34" charset="0"/>
          <a:ea typeface="+mn-ea"/>
          <a:cs typeface="Segoe UI Light" panose="020B0502040204020203" pitchFamily="34" charset="0"/>
        </a:defRPr>
      </a:lvl2pPr>
      <a:lvl3pPr marL="1523962" indent="-304792" algn="l" defTabSz="609585" rtl="0" eaLnBrk="1" latinLnBrk="0" hangingPunct="1">
        <a:spcBef>
          <a:spcPct val="20000"/>
        </a:spcBef>
        <a:buFont typeface="Arial"/>
        <a:buChar char="•"/>
        <a:defRPr lang="en-US" sz="2400" kern="1200" dirty="0" smtClean="0">
          <a:solidFill>
            <a:srgbClr val="2B2C27"/>
          </a:solidFill>
          <a:latin typeface="Segoe UI Light" panose="020B0502040204020203" pitchFamily="34" charset="0"/>
          <a:ea typeface="+mn-ea"/>
          <a:cs typeface="Segoe UI Light" panose="020B0502040204020203" pitchFamily="34" charset="0"/>
        </a:defRPr>
      </a:lvl3pPr>
      <a:lvl4pPr marL="2133547" indent="-304792" algn="l" defTabSz="609585" rtl="0" eaLnBrk="1" latinLnBrk="0" hangingPunct="1">
        <a:spcBef>
          <a:spcPct val="20000"/>
        </a:spcBef>
        <a:buFont typeface="Arial"/>
        <a:buChar char="–"/>
        <a:defRPr lang="en-US" sz="2133" kern="1200" dirty="0" smtClean="0">
          <a:solidFill>
            <a:srgbClr val="2B2C27"/>
          </a:solidFill>
          <a:latin typeface="Segoe UI Light" panose="020B0502040204020203" pitchFamily="34" charset="0"/>
          <a:ea typeface="+mn-ea"/>
          <a:cs typeface="Segoe UI Light" panose="020B0502040204020203" pitchFamily="34" charset="0"/>
        </a:defRPr>
      </a:lvl4pPr>
      <a:lvl5pPr marL="2743131" indent="-304792" algn="l" defTabSz="609585" rtl="0" eaLnBrk="1" latinLnBrk="0" hangingPunct="1">
        <a:spcBef>
          <a:spcPct val="20000"/>
        </a:spcBef>
        <a:buFont typeface="Arial"/>
        <a:buChar char="»"/>
        <a:defRPr lang="en-US" sz="2133" kern="1200" dirty="0">
          <a:solidFill>
            <a:srgbClr val="2B2C27"/>
          </a:solidFill>
          <a:latin typeface="Segoe UI Light" panose="020B0502040204020203" pitchFamily="34" charset="0"/>
          <a:ea typeface="+mn-ea"/>
          <a:cs typeface="Segoe UI Light" panose="020B0502040204020203"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marL="457167" lvl="0" indent="-457167" algn="l" defTabSz="609555" rtl="0" eaLnBrk="1" latinLnBrk="0" hangingPunct="1">
              <a:spcBef>
                <a:spcPct val="20000"/>
              </a:spcBef>
              <a:buClr>
                <a:schemeClr val="tx2"/>
              </a:buClr>
              <a:buSzPct val="50000"/>
              <a:buFont typeface="Lucida Grande"/>
              <a:buChar char="➔"/>
            </a:pPr>
            <a:r>
              <a:rPr lang="nl-NL"/>
              <a:t>Klik om de modelstijlen te bewerken</a:t>
            </a:r>
          </a:p>
          <a:p>
            <a:pPr marL="457167" lvl="1" indent="-457167" algn="l" defTabSz="609555" rtl="0" eaLnBrk="1" latinLnBrk="0" hangingPunct="1">
              <a:spcBef>
                <a:spcPct val="20000"/>
              </a:spcBef>
              <a:buClr>
                <a:schemeClr val="tx2"/>
              </a:buClr>
              <a:buSzPct val="50000"/>
              <a:buFont typeface="Lucida Grande"/>
              <a:buChar char="➔"/>
            </a:pPr>
            <a:r>
              <a:rPr lang="nl-NL"/>
              <a:t>Tweede niveau</a:t>
            </a:r>
          </a:p>
          <a:p>
            <a:pPr marL="457167" lvl="2" indent="-457167" algn="l" defTabSz="609555" rtl="0" eaLnBrk="1" latinLnBrk="0" hangingPunct="1">
              <a:spcBef>
                <a:spcPct val="20000"/>
              </a:spcBef>
              <a:buClr>
                <a:schemeClr val="tx2"/>
              </a:buClr>
              <a:buSzPct val="50000"/>
              <a:buFont typeface="Lucida Grande"/>
              <a:buChar char="➔"/>
            </a:pPr>
            <a:r>
              <a:rPr lang="nl-NL"/>
              <a:t>Derde niveau</a:t>
            </a:r>
          </a:p>
          <a:p>
            <a:pPr marL="457167" lvl="3" indent="-457167" algn="l" defTabSz="609555" rtl="0" eaLnBrk="1" latinLnBrk="0" hangingPunct="1">
              <a:spcBef>
                <a:spcPct val="20000"/>
              </a:spcBef>
              <a:buClr>
                <a:schemeClr val="tx2"/>
              </a:buClr>
              <a:buSzPct val="50000"/>
              <a:buFont typeface="Lucida Grande"/>
              <a:buChar char="➔"/>
            </a:pPr>
            <a:r>
              <a:rPr lang="nl-NL"/>
              <a:t>Vierde niveau</a:t>
            </a:r>
          </a:p>
          <a:p>
            <a:pPr marL="457167" lvl="4" indent="-457167" algn="l" defTabSz="609555" rtl="0" eaLnBrk="1" latinLnBrk="0" hangingPunct="1">
              <a:spcBef>
                <a:spcPct val="20000"/>
              </a:spcBef>
              <a:buClr>
                <a:schemeClr val="tx2"/>
              </a:buClr>
              <a:buSzPct val="50000"/>
              <a:buFont typeface="Lucida Grande"/>
              <a:buChar char="➔"/>
            </a:pPr>
            <a:r>
              <a:rPr lang="nl-NL"/>
              <a:t>Vijfde niveau</a:t>
            </a:r>
            <a:endParaRPr lang="en-US" dirty="0"/>
          </a:p>
        </p:txBody>
      </p:sp>
      <p:sp>
        <p:nvSpPr>
          <p:cNvPr id="4" name="Date Placeholder 3"/>
          <p:cNvSpPr>
            <a:spLocks noGrp="1"/>
          </p:cNvSpPr>
          <p:nvPr>
            <p:ph type="dt" sz="half" idx="2"/>
          </p:nvPr>
        </p:nvSpPr>
        <p:spPr>
          <a:xfrm>
            <a:off x="609600" y="6356356"/>
            <a:ext cx="2844800" cy="365125"/>
          </a:xfrm>
          <a:prstGeom prst="rect">
            <a:avLst/>
          </a:prstGeom>
        </p:spPr>
        <p:txBody>
          <a:bodyPr vert="horz" lIns="91440" tIns="45720" rIns="91440" bIns="45720" rtlCol="0" anchor="ctr"/>
          <a:lstStyle>
            <a:lvl1pPr algn="l">
              <a:defRPr sz="1600">
                <a:solidFill>
                  <a:schemeClr val="tx1">
                    <a:tint val="75000"/>
                  </a:schemeClr>
                </a:solidFill>
                <a:latin typeface="Segoe UI Light" panose="020B0502040204020203" pitchFamily="34" charset="0"/>
                <a:cs typeface="Segoe UI Light" panose="020B0502040204020203" pitchFamily="34" charset="0"/>
              </a:defRPr>
            </a:lvl1pPr>
          </a:lstStyle>
          <a:p>
            <a:pPr defTabSz="609555"/>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6"/>
            <a:ext cx="3860800" cy="365125"/>
          </a:xfrm>
          <a:prstGeom prst="rect">
            <a:avLst/>
          </a:prstGeom>
        </p:spPr>
        <p:txBody>
          <a:bodyPr vert="horz" lIns="91440" tIns="45720" rIns="91440" bIns="45720" rtlCol="0" anchor="ctr"/>
          <a:lstStyle>
            <a:lvl1pPr algn="ctr">
              <a:defRPr sz="1600">
                <a:solidFill>
                  <a:schemeClr val="tx1">
                    <a:tint val="75000"/>
                  </a:schemeClr>
                </a:solidFill>
                <a:latin typeface="Segoe UI Light" panose="020B0502040204020203" pitchFamily="34" charset="0"/>
                <a:cs typeface="Segoe UI Light" panose="020B0502040204020203" pitchFamily="34" charset="0"/>
              </a:defRPr>
            </a:lvl1pPr>
          </a:lstStyle>
          <a:p>
            <a:pPr defTabSz="609555"/>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6"/>
            <a:ext cx="2844800" cy="365125"/>
          </a:xfrm>
          <a:prstGeom prst="rect">
            <a:avLst/>
          </a:prstGeom>
        </p:spPr>
        <p:txBody>
          <a:bodyPr vert="horz" lIns="91440" tIns="45720" rIns="91440" bIns="45720" rtlCol="0" anchor="ctr"/>
          <a:lstStyle>
            <a:lvl1pPr algn="r">
              <a:defRPr sz="1600">
                <a:solidFill>
                  <a:schemeClr val="tx1">
                    <a:tint val="75000"/>
                  </a:schemeClr>
                </a:solidFill>
                <a:latin typeface="Segoe UI Light" panose="020B0502040204020203" pitchFamily="34" charset="0"/>
                <a:cs typeface="Segoe UI Light" panose="020B0502040204020203" pitchFamily="34" charset="0"/>
              </a:defRPr>
            </a:lvl1pPr>
          </a:lstStyle>
          <a:p>
            <a:pPr defTabSz="609555"/>
            <a:fld id="{3E37A588-B1BA-6340-A881-9162022463EC}" type="slidenum">
              <a:rPr lang="en-US" smtClean="0">
                <a:solidFill>
                  <a:prstClr val="black">
                    <a:tint val="75000"/>
                  </a:prstClr>
                </a:solidFill>
              </a:rPr>
              <a:pPr defTabSz="609555"/>
              <a:t>‹#›</a:t>
            </a:fld>
            <a:endParaRPr lang="en-US" dirty="0">
              <a:solidFill>
                <a:prstClr val="black">
                  <a:tint val="75000"/>
                </a:prstClr>
              </a:solidFill>
            </a:endParaRPr>
          </a:p>
        </p:txBody>
      </p:sp>
    </p:spTree>
    <p:extLst>
      <p:ext uri="{BB962C8B-B14F-4D97-AF65-F5344CB8AC3E}">
        <p14:creationId xmlns:p14="http://schemas.microsoft.com/office/powerpoint/2010/main" val="284056521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hf hdr="0" ftr="0" dt="0"/>
  <p:txStyles>
    <p:titleStyle>
      <a:lvl1pPr algn="l" defTabSz="609555" rtl="0" eaLnBrk="1" latinLnBrk="0" hangingPunct="1">
        <a:spcBef>
          <a:spcPct val="0"/>
        </a:spcBef>
        <a:buNone/>
        <a:defRPr lang="en-US" sz="4800" b="1" kern="1200" cap="none" dirty="0">
          <a:solidFill>
            <a:srgbClr val="0092D3"/>
          </a:solidFill>
          <a:latin typeface="Segoe UI Light" panose="020B0502040204020203" pitchFamily="34" charset="0"/>
          <a:ea typeface="+mj-ea"/>
          <a:cs typeface="Segoe UI Light" panose="020B0502040204020203" pitchFamily="34" charset="0"/>
        </a:defRPr>
      </a:lvl1pPr>
    </p:titleStyle>
    <p:bodyStyle>
      <a:lvl1pPr marL="457167" indent="-457167" algn="l" defTabSz="609555" rtl="0" eaLnBrk="1" latinLnBrk="0" hangingPunct="1">
        <a:spcBef>
          <a:spcPct val="20000"/>
        </a:spcBef>
        <a:buFont typeface="Arial"/>
        <a:buChar char="•"/>
        <a:defRPr lang="en-US" sz="3200" kern="1200" dirty="0" smtClean="0">
          <a:solidFill>
            <a:srgbClr val="2B2C27"/>
          </a:solidFill>
          <a:latin typeface="Segoe UI Light" panose="020B0502040204020203" pitchFamily="34" charset="0"/>
          <a:ea typeface="+mn-ea"/>
          <a:cs typeface="Segoe UI Light" panose="020B0502040204020203" pitchFamily="34" charset="0"/>
        </a:defRPr>
      </a:lvl1pPr>
      <a:lvl2pPr marL="990526" indent="-380972" algn="l" defTabSz="609555" rtl="0" eaLnBrk="1" latinLnBrk="0" hangingPunct="1">
        <a:spcBef>
          <a:spcPct val="20000"/>
        </a:spcBef>
        <a:buFont typeface="Arial"/>
        <a:buChar char="–"/>
        <a:defRPr lang="en-US" sz="2667" kern="1200" dirty="0" smtClean="0">
          <a:solidFill>
            <a:srgbClr val="2B2C27"/>
          </a:solidFill>
          <a:latin typeface="Segoe UI Light" panose="020B0502040204020203" pitchFamily="34" charset="0"/>
          <a:ea typeface="+mn-ea"/>
          <a:cs typeface="Segoe UI Light" panose="020B0502040204020203" pitchFamily="34" charset="0"/>
        </a:defRPr>
      </a:lvl2pPr>
      <a:lvl3pPr marL="1523887" indent="-304776" algn="l" defTabSz="609555" rtl="0" eaLnBrk="1" latinLnBrk="0" hangingPunct="1">
        <a:spcBef>
          <a:spcPct val="20000"/>
        </a:spcBef>
        <a:buFont typeface="Arial"/>
        <a:buChar char="•"/>
        <a:defRPr lang="en-US" sz="2400" kern="1200" dirty="0" smtClean="0">
          <a:solidFill>
            <a:srgbClr val="2B2C27"/>
          </a:solidFill>
          <a:latin typeface="Segoe UI Light" panose="020B0502040204020203" pitchFamily="34" charset="0"/>
          <a:ea typeface="+mn-ea"/>
          <a:cs typeface="Segoe UI Light" panose="020B0502040204020203" pitchFamily="34" charset="0"/>
        </a:defRPr>
      </a:lvl3pPr>
      <a:lvl4pPr marL="2133440" indent="-304776" algn="l" defTabSz="609555" rtl="0" eaLnBrk="1" latinLnBrk="0" hangingPunct="1">
        <a:spcBef>
          <a:spcPct val="20000"/>
        </a:spcBef>
        <a:buFont typeface="Arial"/>
        <a:buChar char="–"/>
        <a:defRPr lang="en-US" sz="2133" kern="1200" dirty="0" smtClean="0">
          <a:solidFill>
            <a:srgbClr val="2B2C27"/>
          </a:solidFill>
          <a:latin typeface="Segoe UI Light" panose="020B0502040204020203" pitchFamily="34" charset="0"/>
          <a:ea typeface="+mn-ea"/>
          <a:cs typeface="Segoe UI Light" panose="020B0502040204020203" pitchFamily="34" charset="0"/>
        </a:defRPr>
      </a:lvl4pPr>
      <a:lvl5pPr marL="2742994" indent="-304776" algn="l" defTabSz="609555" rtl="0" eaLnBrk="1" latinLnBrk="0" hangingPunct="1">
        <a:spcBef>
          <a:spcPct val="20000"/>
        </a:spcBef>
        <a:buFont typeface="Arial"/>
        <a:buChar char="»"/>
        <a:defRPr lang="en-US" sz="2133" kern="1200" dirty="0">
          <a:solidFill>
            <a:srgbClr val="2B2C27"/>
          </a:solidFill>
          <a:latin typeface="Segoe UI Light" panose="020B0502040204020203" pitchFamily="34" charset="0"/>
          <a:ea typeface="+mn-ea"/>
          <a:cs typeface="Segoe UI Light" panose="020B0502040204020203"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marL="457189" lvl="0" indent="-457189" algn="l" defTabSz="609585" rtl="0" eaLnBrk="1" latinLnBrk="0" hangingPunct="1">
              <a:spcBef>
                <a:spcPct val="20000"/>
              </a:spcBef>
              <a:buClr>
                <a:schemeClr val="tx2"/>
              </a:buClr>
              <a:buSzPct val="50000"/>
              <a:buFont typeface="Lucida Grande"/>
              <a:buChar char="➔"/>
            </a:pPr>
            <a:r>
              <a:rPr lang="en-US" dirty="0"/>
              <a:t>Click to edit Master text styles</a:t>
            </a:r>
          </a:p>
          <a:p>
            <a:pPr marL="990575" lvl="1" indent="-380990" algn="l" defTabSz="609585" rtl="0" eaLnBrk="1" latinLnBrk="0" hangingPunct="1">
              <a:spcBef>
                <a:spcPct val="20000"/>
              </a:spcBef>
              <a:buClr>
                <a:schemeClr val="tx1"/>
              </a:buClr>
              <a:buSzPct val="50000"/>
              <a:buFont typeface="Lucida Grande"/>
              <a:buChar char="➔"/>
            </a:pPr>
            <a:r>
              <a:rPr lang="en-US" dirty="0"/>
              <a:t>Second level</a:t>
            </a:r>
          </a:p>
          <a:p>
            <a:pPr marL="1523962" lvl="2" indent="-304792" algn="l" defTabSz="609585" rtl="0" eaLnBrk="1" latinLnBrk="0" hangingPunct="1">
              <a:spcBef>
                <a:spcPct val="20000"/>
              </a:spcBef>
              <a:buClr>
                <a:schemeClr val="tx2"/>
              </a:buClr>
              <a:buSzPct val="50000"/>
              <a:buFont typeface="Arial"/>
              <a:buChar char="•"/>
            </a:pPr>
            <a:r>
              <a:rPr lang="en-US" dirty="0"/>
              <a:t>Third level</a:t>
            </a:r>
          </a:p>
          <a:p>
            <a:pPr marL="2133547" lvl="3" indent="-304792" algn="l" defTabSz="609585" rtl="0" eaLnBrk="1" latinLnBrk="0" hangingPunct="1">
              <a:spcBef>
                <a:spcPct val="20000"/>
              </a:spcBef>
              <a:buClr>
                <a:schemeClr val="tx1">
                  <a:lumMod val="75000"/>
                  <a:lumOff val="25000"/>
                </a:schemeClr>
              </a:buClr>
              <a:buSzPct val="50000"/>
              <a:buFont typeface="Arial"/>
              <a:buChar char="•"/>
            </a:pPr>
            <a:r>
              <a:rPr lang="en-US" dirty="0"/>
              <a:t>Fourth level</a:t>
            </a:r>
          </a:p>
          <a:p>
            <a:pPr marL="2743131" lvl="4" indent="-304792" algn="l" defTabSz="609585" rtl="0" eaLnBrk="1" latinLnBrk="0" hangingPunct="1">
              <a:spcBef>
                <a:spcPct val="20000"/>
              </a:spcBef>
              <a:buClr>
                <a:schemeClr val="tx2"/>
              </a:buClr>
              <a:buSzPct val="50000"/>
              <a:buFont typeface="Arial"/>
              <a:buChar char="•"/>
            </a:pPr>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latin typeface="Corbel"/>
              </a:defRPr>
            </a:lvl1pPr>
          </a:lstStyle>
          <a:p>
            <a:pPr defTabSz="609585"/>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latin typeface="Corbel"/>
              </a:defRPr>
            </a:lvl1pPr>
          </a:lstStyle>
          <a:p>
            <a:pPr defTabSz="609585"/>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latin typeface="Corbel"/>
              </a:defRPr>
            </a:lvl1pPr>
          </a:lstStyle>
          <a:p>
            <a:pPr defTabSz="609585"/>
            <a:fld id="{3E37A588-B1BA-6340-A881-9162022463EC}" type="slidenum">
              <a:rPr lang="en-US" smtClean="0">
                <a:solidFill>
                  <a:prstClr val="black">
                    <a:tint val="75000"/>
                  </a:prstClr>
                </a:solidFill>
              </a:rPr>
              <a:pPr defTabSz="609585"/>
              <a:t>‹#›</a:t>
            </a:fld>
            <a:endParaRPr lang="en-US" dirty="0">
              <a:solidFill>
                <a:prstClr val="black">
                  <a:tint val="75000"/>
                </a:prstClr>
              </a:solidFill>
            </a:endParaRPr>
          </a:p>
        </p:txBody>
      </p:sp>
    </p:spTree>
    <p:extLst>
      <p:ext uri="{BB962C8B-B14F-4D97-AF65-F5344CB8AC3E}">
        <p14:creationId xmlns:p14="http://schemas.microsoft.com/office/powerpoint/2010/main" val="405934538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 id="2147483732" r:id="rId25"/>
    <p:sldLayoutId id="2147483733" r:id="rId26"/>
    <p:sldLayoutId id="2147483734" r:id="rId27"/>
  </p:sldLayoutIdLst>
  <p:hf hdr="0" ftr="0" dt="0"/>
  <p:txStyles>
    <p:titleStyle>
      <a:lvl1pPr algn="l" defTabSz="609585" rtl="0" eaLnBrk="1" latinLnBrk="0" hangingPunct="1">
        <a:spcBef>
          <a:spcPct val="0"/>
        </a:spcBef>
        <a:buNone/>
        <a:defRPr lang="en-US" sz="4800" b="1" kern="1200" cap="none" dirty="0">
          <a:solidFill>
            <a:srgbClr val="0092D3"/>
          </a:solidFill>
          <a:latin typeface="Segoe UI Light" panose="020B0502040204020203" pitchFamily="34" charset="0"/>
          <a:ea typeface="+mj-ea"/>
          <a:cs typeface="Segoe UI Light" panose="020B0502040204020203" pitchFamily="34" charset="0"/>
        </a:defRPr>
      </a:lvl1pPr>
    </p:titleStyle>
    <p:bodyStyle>
      <a:lvl1pPr marL="457189" indent="-457189" algn="l" defTabSz="609585" rtl="0" eaLnBrk="1" latinLnBrk="0" hangingPunct="1">
        <a:spcBef>
          <a:spcPct val="20000"/>
        </a:spcBef>
        <a:buFont typeface="Arial"/>
        <a:buChar char="•"/>
        <a:defRPr lang="en-US" sz="3200" kern="1200" dirty="0" smtClean="0">
          <a:solidFill>
            <a:srgbClr val="2B2C27"/>
          </a:solidFill>
          <a:latin typeface="Segoe UI Light" panose="020B0502040204020203" pitchFamily="34" charset="0"/>
          <a:ea typeface="+mn-ea"/>
          <a:cs typeface="Segoe UI Light" panose="020B0502040204020203" pitchFamily="34" charset="0"/>
        </a:defRPr>
      </a:lvl1pPr>
      <a:lvl2pPr marL="990575" indent="-380990" algn="l" defTabSz="609585" rtl="0" eaLnBrk="1" latinLnBrk="0" hangingPunct="1">
        <a:spcBef>
          <a:spcPct val="20000"/>
        </a:spcBef>
        <a:buFont typeface="Arial"/>
        <a:buChar char="–"/>
        <a:defRPr lang="en-US" sz="2667" kern="1200" dirty="0" smtClean="0">
          <a:solidFill>
            <a:srgbClr val="2B2C27"/>
          </a:solidFill>
          <a:latin typeface="Segoe UI Light" panose="020B0502040204020203" pitchFamily="34" charset="0"/>
          <a:ea typeface="+mn-ea"/>
          <a:cs typeface="Segoe UI Light" panose="020B0502040204020203" pitchFamily="34" charset="0"/>
        </a:defRPr>
      </a:lvl2pPr>
      <a:lvl3pPr marL="1523962" indent="-304792" algn="l" defTabSz="609585" rtl="0" eaLnBrk="1" latinLnBrk="0" hangingPunct="1">
        <a:spcBef>
          <a:spcPct val="20000"/>
        </a:spcBef>
        <a:buFont typeface="Arial"/>
        <a:buChar char="•"/>
        <a:defRPr lang="en-US" sz="2400" kern="1200" dirty="0" smtClean="0">
          <a:solidFill>
            <a:srgbClr val="2B2C27"/>
          </a:solidFill>
          <a:latin typeface="Segoe UI Light" panose="020B0502040204020203" pitchFamily="34" charset="0"/>
          <a:ea typeface="+mn-ea"/>
          <a:cs typeface="Segoe UI Light" panose="020B0502040204020203" pitchFamily="34" charset="0"/>
        </a:defRPr>
      </a:lvl3pPr>
      <a:lvl4pPr marL="2133547" indent="-304792" algn="l" defTabSz="609585" rtl="0" eaLnBrk="1" latinLnBrk="0" hangingPunct="1">
        <a:spcBef>
          <a:spcPct val="20000"/>
        </a:spcBef>
        <a:buFont typeface="Arial"/>
        <a:buChar char="–"/>
        <a:defRPr lang="en-US" sz="2133" kern="1200" dirty="0" smtClean="0">
          <a:solidFill>
            <a:srgbClr val="2B2C27"/>
          </a:solidFill>
          <a:latin typeface="Segoe UI Light" panose="020B0502040204020203" pitchFamily="34" charset="0"/>
          <a:ea typeface="+mn-ea"/>
          <a:cs typeface="Segoe UI Light" panose="020B0502040204020203" pitchFamily="34" charset="0"/>
        </a:defRPr>
      </a:lvl4pPr>
      <a:lvl5pPr marL="2743131" indent="-304792" algn="l" defTabSz="609585" rtl="0" eaLnBrk="1" latinLnBrk="0" hangingPunct="1">
        <a:spcBef>
          <a:spcPct val="20000"/>
        </a:spcBef>
        <a:buFont typeface="Arial"/>
        <a:buChar char="»"/>
        <a:defRPr lang="en-US" sz="2133" kern="1200" dirty="0">
          <a:solidFill>
            <a:srgbClr val="2B2C27"/>
          </a:solidFill>
          <a:latin typeface="Segoe UI Light" panose="020B0502040204020203" pitchFamily="34" charset="0"/>
          <a:ea typeface="+mn-ea"/>
          <a:cs typeface="Segoe UI Light" panose="020B0502040204020203"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4.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7.xml"/><Relationship Id="rId6" Type="http://schemas.openxmlformats.org/officeDocument/2006/relationships/image" Target="../media/image40.png&amp;ehk=uTz1fNni"/><Relationship Id="rId5" Type="http://schemas.openxmlformats.org/officeDocument/2006/relationships/image" Target="../media/image39.sv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65.xml"/><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hyperlink" Target="https://www.codit.eu/iotworkshop" TargetMode="External"/><Relationship Id="rId2" Type="http://schemas.openxmlformats.org/officeDocument/2006/relationships/image" Target="../media/image46.png"/><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3717450" y="3560714"/>
            <a:ext cx="7648778" cy="1785184"/>
            <a:chOff x="3917475" y="3393700"/>
            <a:chExt cx="7648778" cy="1785184"/>
          </a:xfrm>
        </p:grpSpPr>
        <p:sp>
          <p:nvSpPr>
            <p:cNvPr id="54" name="TextBox 53"/>
            <p:cNvSpPr txBox="1"/>
            <p:nvPr/>
          </p:nvSpPr>
          <p:spPr>
            <a:xfrm>
              <a:off x="3917476" y="3393700"/>
              <a:ext cx="5101617" cy="584775"/>
            </a:xfrm>
            <a:prstGeom prst="rect">
              <a:avLst/>
            </a:prstGeom>
            <a:noFill/>
          </p:spPr>
          <p:txBody>
            <a:bodyPr wrap="square" rtlCol="0">
              <a:spAutoFit/>
            </a:bodyPr>
            <a:lstStyle/>
            <a:p>
              <a:r>
                <a:rPr lang="en-IN" sz="3200" b="1" dirty="0">
                  <a:solidFill>
                    <a:srgbClr val="505050"/>
                  </a:solidFill>
                  <a:latin typeface="Lato" panose="020F0502020204030203" pitchFamily="34" charset="0"/>
                  <a:ea typeface="Lato" panose="020F0502020204030203" pitchFamily="34" charset="0"/>
                  <a:cs typeface="Lato" panose="020F0502020204030203" pitchFamily="34" charset="0"/>
                </a:rPr>
                <a:t>Sam Vanhoutte</a:t>
              </a:r>
            </a:p>
          </p:txBody>
        </p:sp>
        <p:sp>
          <p:nvSpPr>
            <p:cNvPr id="55" name="TextBox 54"/>
            <p:cNvSpPr txBox="1"/>
            <p:nvPr/>
          </p:nvSpPr>
          <p:spPr>
            <a:xfrm>
              <a:off x="3917476" y="3907220"/>
              <a:ext cx="6750524" cy="369332"/>
            </a:xfrm>
            <a:prstGeom prst="rect">
              <a:avLst/>
            </a:prstGeom>
            <a:noFill/>
          </p:spPr>
          <p:txBody>
            <a:bodyPr wrap="square" rtlCol="0">
              <a:spAutoFit/>
            </a:bodyPr>
            <a:lstStyle/>
            <a:p>
              <a:r>
                <a:rPr lang="en-IN" b="1" dirty="0">
                  <a:solidFill>
                    <a:srgbClr val="505050"/>
                  </a:solidFill>
                  <a:latin typeface="Lato" panose="020F0502020204030203" pitchFamily="34" charset="0"/>
                  <a:ea typeface="Lato" panose="020F0502020204030203" pitchFamily="34" charset="0"/>
                  <a:cs typeface="Lato" panose="020F0502020204030203" pitchFamily="34" charset="0"/>
                </a:rPr>
                <a:t>CTO Codit</a:t>
              </a:r>
              <a:r>
                <a:rPr lang="nl-BE" b="1" dirty="0">
                  <a:solidFill>
                    <a:srgbClr val="505050"/>
                  </a:solidFill>
                  <a:latin typeface="Lato" panose="020F0502020204030203" pitchFamily="34" charset="0"/>
                  <a:ea typeface="Lato" panose="020F0502020204030203" pitchFamily="34" charset="0"/>
                  <a:cs typeface="Lato" panose="020F0502020204030203" pitchFamily="34" charset="0"/>
                </a:rPr>
                <a:t>, </a:t>
              </a:r>
              <a:r>
                <a:rPr lang="en-IN" b="1" dirty="0">
                  <a:solidFill>
                    <a:srgbClr val="505050"/>
                  </a:solidFill>
                  <a:latin typeface="Lato" panose="020F0502020204030203" pitchFamily="34" charset="0"/>
                  <a:ea typeface="Lato" panose="020F0502020204030203" pitchFamily="34" charset="0"/>
                  <a:cs typeface="Lato" panose="020F0502020204030203" pitchFamily="34" charset="0"/>
                </a:rPr>
                <a:t>Azure MVP</a:t>
              </a:r>
            </a:p>
          </p:txBody>
        </p:sp>
        <p:sp>
          <p:nvSpPr>
            <p:cNvPr id="56" name="TextBox 55"/>
            <p:cNvSpPr txBox="1"/>
            <p:nvPr/>
          </p:nvSpPr>
          <p:spPr>
            <a:xfrm>
              <a:off x="3917475" y="4347887"/>
              <a:ext cx="7648778" cy="830997"/>
            </a:xfrm>
            <a:prstGeom prst="rect">
              <a:avLst/>
            </a:prstGeom>
            <a:noFill/>
          </p:spPr>
          <p:txBody>
            <a:bodyPr wrap="square" rtlCol="0">
              <a:spAutoFit/>
            </a:bodyPr>
            <a:lstStyle/>
            <a:p>
              <a:r>
                <a:rPr lang="en-IN" sz="2400" b="1" dirty="0">
                  <a:solidFill>
                    <a:srgbClr val="505050"/>
                  </a:solidFill>
                  <a:latin typeface="Lato" panose="020F0502020204030203" pitchFamily="34" charset="0"/>
                  <a:ea typeface="Lato" panose="020F0502020204030203" pitchFamily="34" charset="0"/>
                  <a:cs typeface="Lato" panose="020F0502020204030203" pitchFamily="34" charset="0"/>
                </a:rPr>
                <a:t>Integration of Things. </a:t>
              </a:r>
              <a:br>
                <a:rPr lang="en-IN" sz="2400" b="1" dirty="0">
                  <a:solidFill>
                    <a:srgbClr val="505050"/>
                  </a:solidFill>
                  <a:latin typeface="Lato" panose="020F0502020204030203" pitchFamily="34" charset="0"/>
                  <a:ea typeface="Lato" panose="020F0502020204030203" pitchFamily="34" charset="0"/>
                  <a:cs typeface="Lato" panose="020F0502020204030203" pitchFamily="34" charset="0"/>
                </a:rPr>
              </a:br>
              <a:r>
                <a:rPr lang="en-IN" sz="2400" b="1" dirty="0">
                  <a:solidFill>
                    <a:srgbClr val="505050"/>
                  </a:solidFill>
                  <a:latin typeface="Lato" panose="020F0502020204030203" pitchFamily="34" charset="0"/>
                  <a:ea typeface="Lato" panose="020F0502020204030203" pitchFamily="34" charset="0"/>
                  <a:cs typeface="Lato" panose="020F0502020204030203" pitchFamily="34" charset="0"/>
                </a:rPr>
                <a:t>Why integration people build good IoT solutions?</a:t>
              </a:r>
            </a:p>
          </p:txBody>
        </p:sp>
      </p:grpSp>
      <p:pic>
        <p:nvPicPr>
          <p:cNvPr id="1040" name="Picture 16" descr="Sam Vanhout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9245" y="3903566"/>
            <a:ext cx="1080000" cy="1080000"/>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7" name="Picture 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29245" y="3903566"/>
            <a:ext cx="1080000" cy="1080000"/>
          </a:xfrm>
          <a:prstGeom prst="flowChartConnector">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799856" y="6165304"/>
            <a:ext cx="936104" cy="432048"/>
            <a:chOff x="4799856" y="6165304"/>
            <a:chExt cx="936104" cy="432048"/>
          </a:xfrm>
        </p:grpSpPr>
        <p:sp>
          <p:nvSpPr>
            <p:cNvPr id="2" name="Rectangle 1"/>
            <p:cNvSpPr/>
            <p:nvPr/>
          </p:nvSpPr>
          <p:spPr>
            <a:xfrm>
              <a:off x="4799856" y="6165304"/>
              <a:ext cx="93610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050" name="Picture 2" descr="http://cdn2.hubspot.net/hub/169013/file-589649547-png/images/codit_black-cya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1864" y="6247186"/>
              <a:ext cx="792088" cy="278158"/>
            </a:xfrm>
            <a:prstGeom prst="rect">
              <a:avLst/>
            </a:prstGeom>
            <a:solidFill>
              <a:schemeClr val="bg1"/>
            </a:solidFill>
          </p:spPr>
        </p:pic>
      </p:grpSp>
    </p:spTree>
    <p:extLst>
      <p:ext uri="{BB962C8B-B14F-4D97-AF65-F5344CB8AC3E}">
        <p14:creationId xmlns:p14="http://schemas.microsoft.com/office/powerpoint/2010/main" val="1629014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6312024" y="1452136"/>
            <a:ext cx="5327781" cy="4789447"/>
          </a:xfrm>
          <a:prstGeom prst="rect">
            <a:avLst/>
          </a:prstGeom>
          <a:solidFill>
            <a:schemeClr val="bg1"/>
          </a:solidFill>
          <a:ln w="57150">
            <a:solidFill>
              <a:srgbClr val="589A04"/>
            </a:solidFill>
          </a:ln>
        </p:spPr>
        <p:txBody>
          <a:bodyPr wrap="square" lIns="180000" tIns="180000" rIns="180000" bIns="180000" rtlCol="0" anchor="t">
            <a:noAutofit/>
          </a:bodyPr>
          <a:lstStyle/>
          <a:p>
            <a:pPr algn="ctr"/>
            <a:r>
              <a:rPr lang="nl-BE" sz="2400" b="1" dirty="0">
                <a:latin typeface="Segoe UI Light" panose="020B0502040204020203" pitchFamily="34" charset="0"/>
                <a:cs typeface="Segoe UI Light" panose="020B0502040204020203" pitchFamily="34" charset="0"/>
              </a:rPr>
              <a:t>Time </a:t>
            </a:r>
            <a:r>
              <a:rPr lang="nl-BE" sz="2400" b="1" dirty="0" err="1">
                <a:latin typeface="Segoe UI Light" panose="020B0502040204020203" pitchFamily="34" charset="0"/>
                <a:cs typeface="Segoe UI Light" panose="020B0502040204020203" pitchFamily="34" charset="0"/>
              </a:rPr>
              <a:t>spent</a:t>
            </a:r>
            <a:r>
              <a:rPr lang="nl-BE" sz="2400" b="1" dirty="0">
                <a:latin typeface="Segoe UI Light" panose="020B0502040204020203" pitchFamily="34" charset="0"/>
                <a:cs typeface="Segoe UI Light" panose="020B0502040204020203" pitchFamily="34" charset="0"/>
              </a:rPr>
              <a:t> in project </a:t>
            </a:r>
            <a:r>
              <a:rPr lang="nl-BE" sz="2400" b="1" dirty="0" err="1">
                <a:latin typeface="Segoe UI Light" panose="020B0502040204020203" pitchFamily="34" charset="0"/>
                <a:cs typeface="Segoe UI Light" panose="020B0502040204020203" pitchFamily="34" charset="0"/>
              </a:rPr>
              <a:t>phases</a:t>
            </a:r>
            <a:endParaRPr lang="nl-BE" sz="2400" b="1" dirty="0">
              <a:latin typeface="Segoe UI Light" panose="020B0502040204020203" pitchFamily="34" charset="0"/>
              <a:cs typeface="Segoe UI Light" panose="020B0502040204020203" pitchFamily="34" charset="0"/>
            </a:endParaRPr>
          </a:p>
          <a:p>
            <a:pPr algn="ctr"/>
            <a:endParaRPr lang="nl-BE" sz="2400" dirty="0">
              <a:solidFill>
                <a:srgbClr val="0092D3"/>
              </a:solidFill>
              <a:latin typeface="Segoe UI Light" panose="020B0502040204020203" pitchFamily="34" charset="0"/>
              <a:cs typeface="Segoe UI Light" panose="020B0502040204020203" pitchFamily="34" charset="0"/>
            </a:endParaRPr>
          </a:p>
          <a:p>
            <a:pPr algn="ctr"/>
            <a:endParaRPr lang="nl-BE" sz="2400" dirty="0">
              <a:solidFill>
                <a:srgbClr val="0092D3"/>
              </a:solidFill>
              <a:latin typeface="Segoe UI Light" panose="020B0502040204020203" pitchFamily="34" charset="0"/>
              <a:cs typeface="Segoe UI Light" panose="020B0502040204020203" pitchFamily="34" charset="0"/>
            </a:endParaRPr>
          </a:p>
          <a:p>
            <a:pPr algn="ctr"/>
            <a:endParaRPr lang="nl-BE" sz="2400" dirty="0">
              <a:solidFill>
                <a:srgbClr val="0092D3"/>
              </a:solidFill>
              <a:latin typeface="Segoe UI Light" panose="020B0502040204020203" pitchFamily="34" charset="0"/>
              <a:cs typeface="Segoe UI Light" panose="020B0502040204020203" pitchFamily="34" charset="0"/>
            </a:endParaRPr>
          </a:p>
          <a:p>
            <a:pPr algn="ctr"/>
            <a:endParaRPr lang="nl-BE" sz="2400" dirty="0">
              <a:solidFill>
                <a:srgbClr val="0092D3"/>
              </a:solidFill>
              <a:latin typeface="Segoe UI Light" panose="020B0502040204020203" pitchFamily="34" charset="0"/>
              <a:cs typeface="Segoe UI Light" panose="020B0502040204020203" pitchFamily="34" charset="0"/>
            </a:endParaRPr>
          </a:p>
          <a:p>
            <a:pPr algn="ctr"/>
            <a:endParaRPr lang="nl-BE" sz="2400" dirty="0">
              <a:solidFill>
                <a:srgbClr val="0092D3"/>
              </a:solidFill>
              <a:latin typeface="Segoe UI Light" panose="020B0502040204020203" pitchFamily="34" charset="0"/>
              <a:cs typeface="Segoe UI Light" panose="020B0502040204020203" pitchFamily="34" charset="0"/>
            </a:endParaRPr>
          </a:p>
          <a:p>
            <a:pPr algn="ctr"/>
            <a:endParaRPr lang="nl-BE" sz="2400" dirty="0">
              <a:solidFill>
                <a:srgbClr val="0092D3"/>
              </a:solidFill>
              <a:latin typeface="Segoe UI Light" panose="020B0502040204020203" pitchFamily="34" charset="0"/>
              <a:cs typeface="Segoe UI Light" panose="020B0502040204020203" pitchFamily="34" charset="0"/>
            </a:endParaRPr>
          </a:p>
          <a:p>
            <a:pPr algn="ctr"/>
            <a:endParaRPr lang="nl-BE" sz="2400" dirty="0">
              <a:solidFill>
                <a:srgbClr val="0092D3"/>
              </a:solidFill>
              <a:latin typeface="Segoe UI Light" panose="020B0502040204020203" pitchFamily="34" charset="0"/>
              <a:cs typeface="Segoe UI Light" panose="020B0502040204020203" pitchFamily="34" charset="0"/>
            </a:endParaRPr>
          </a:p>
          <a:p>
            <a:pPr algn="ctr"/>
            <a:endParaRPr lang="nl-BE" sz="2400" dirty="0">
              <a:solidFill>
                <a:srgbClr val="0092D3"/>
              </a:solidFill>
              <a:latin typeface="Segoe UI Light" panose="020B0502040204020203" pitchFamily="34" charset="0"/>
              <a:cs typeface="Segoe UI Light" panose="020B0502040204020203" pitchFamily="34" charset="0"/>
            </a:endParaRPr>
          </a:p>
          <a:p>
            <a:pPr algn="ctr"/>
            <a:endParaRPr lang="nl-BE" sz="2400" dirty="0">
              <a:solidFill>
                <a:srgbClr val="0092D3"/>
              </a:solidFill>
              <a:latin typeface="Segoe UI Light" panose="020B0502040204020203" pitchFamily="34" charset="0"/>
              <a:cs typeface="Segoe UI Light" panose="020B0502040204020203" pitchFamily="34" charset="0"/>
            </a:endParaRPr>
          </a:p>
          <a:p>
            <a:pPr algn="ctr"/>
            <a:endParaRPr lang="nl-BE" sz="2400" dirty="0">
              <a:solidFill>
                <a:srgbClr val="0092D3"/>
              </a:solidFill>
              <a:latin typeface="Segoe UI Light" panose="020B0502040204020203" pitchFamily="34" charset="0"/>
              <a:cs typeface="Segoe UI Light" panose="020B0502040204020203" pitchFamily="34" charset="0"/>
            </a:endParaRPr>
          </a:p>
          <a:p>
            <a:pPr algn="ctr"/>
            <a:r>
              <a:rPr lang="nl-BE" sz="2400" dirty="0">
                <a:solidFill>
                  <a:srgbClr val="0092D3"/>
                </a:solidFill>
                <a:latin typeface="Segoe UI Light" panose="020B0502040204020203" pitchFamily="34" charset="0"/>
                <a:cs typeface="Segoe UI Light" panose="020B0502040204020203" pitchFamily="34" charset="0"/>
              </a:rPr>
              <a:t>Real </a:t>
            </a:r>
            <a:r>
              <a:rPr lang="nl-BE" sz="2400" dirty="0" err="1">
                <a:solidFill>
                  <a:srgbClr val="0092D3"/>
                </a:solidFill>
                <a:latin typeface="Segoe UI Light" panose="020B0502040204020203" pitchFamily="34" charset="0"/>
                <a:cs typeface="Segoe UI Light" panose="020B0502040204020203" pitchFamily="34" charset="0"/>
              </a:rPr>
              <a:t>world</a:t>
            </a:r>
            <a:r>
              <a:rPr lang="nl-BE" sz="2400" dirty="0">
                <a:solidFill>
                  <a:srgbClr val="0092D3"/>
                </a:solidFill>
                <a:latin typeface="Segoe UI Light" panose="020B0502040204020203" pitchFamily="34" charset="0"/>
                <a:cs typeface="Segoe UI Light" panose="020B0502040204020203" pitchFamily="34" charset="0"/>
              </a:rPr>
              <a:t> </a:t>
            </a:r>
            <a:r>
              <a:rPr lang="nl-BE" sz="2400" dirty="0" err="1">
                <a:solidFill>
                  <a:srgbClr val="0092D3"/>
                </a:solidFill>
                <a:latin typeface="Segoe UI Light" panose="020B0502040204020203" pitchFamily="34" charset="0"/>
                <a:cs typeface="Segoe UI Light" panose="020B0502040204020203" pitchFamily="34" charset="0"/>
              </a:rPr>
              <a:t>deployments</a:t>
            </a:r>
            <a:endParaRPr lang="nl-BE" sz="2400" dirty="0">
              <a:solidFill>
                <a:srgbClr val="0092D3"/>
              </a:solidFill>
              <a:latin typeface="Segoe UI Light" panose="020B0502040204020203" pitchFamily="34" charset="0"/>
              <a:cs typeface="Segoe UI Light" panose="020B0502040204020203" pitchFamily="34" charset="0"/>
            </a:endParaRPr>
          </a:p>
        </p:txBody>
      </p:sp>
      <p:sp>
        <p:nvSpPr>
          <p:cNvPr id="2" name="Title 1"/>
          <p:cNvSpPr>
            <a:spLocks noGrp="1"/>
          </p:cNvSpPr>
          <p:nvPr>
            <p:ph type="title"/>
          </p:nvPr>
        </p:nvSpPr>
        <p:spPr/>
        <p:txBody>
          <a:bodyPr/>
          <a:lstStyle/>
          <a:p>
            <a:r>
              <a:rPr lang="nl-BE" dirty="0" err="1"/>
              <a:t>Proof</a:t>
            </a:r>
            <a:r>
              <a:rPr lang="nl-BE" dirty="0"/>
              <a:t> of </a:t>
            </a:r>
            <a:r>
              <a:rPr lang="nl-BE" dirty="0" err="1"/>
              <a:t>concepts</a:t>
            </a:r>
            <a:r>
              <a:rPr lang="nl-BE" dirty="0"/>
              <a:t> </a:t>
            </a:r>
            <a:r>
              <a:rPr lang="nl-BE" dirty="0" err="1"/>
              <a:t>vs</a:t>
            </a:r>
            <a:r>
              <a:rPr lang="nl-BE" dirty="0"/>
              <a:t> </a:t>
            </a:r>
            <a:r>
              <a:rPr lang="nl-BE" dirty="0" err="1"/>
              <a:t>reality</a:t>
            </a:r>
            <a:endParaRPr lang="nl-BE" dirty="0"/>
          </a:p>
        </p:txBody>
      </p:sp>
      <p:sp>
        <p:nvSpPr>
          <p:cNvPr id="6" name="TextBox 5"/>
          <p:cNvSpPr txBox="1"/>
          <p:nvPr/>
        </p:nvSpPr>
        <p:spPr>
          <a:xfrm>
            <a:off x="551384" y="1452135"/>
            <a:ext cx="5327781" cy="4789447"/>
          </a:xfrm>
          <a:prstGeom prst="rect">
            <a:avLst/>
          </a:prstGeom>
          <a:solidFill>
            <a:schemeClr val="bg1"/>
          </a:solidFill>
          <a:ln w="57150">
            <a:solidFill>
              <a:schemeClr val="accent1"/>
            </a:solidFill>
          </a:ln>
        </p:spPr>
        <p:txBody>
          <a:bodyPr wrap="square" lIns="180000" tIns="180000" rIns="180000" bIns="180000" rtlCol="0" anchor="t">
            <a:noAutofit/>
          </a:bodyPr>
          <a:lstStyle>
            <a:defPPr>
              <a:defRPr lang="en-US"/>
            </a:defPPr>
            <a:lvl1pPr algn="ctr">
              <a:defRPr sz="2400">
                <a:solidFill>
                  <a:srgbClr val="0092D3"/>
                </a:solidFill>
                <a:latin typeface="Segoe UI Light" panose="020B0502040204020203" pitchFamily="34" charset="0"/>
                <a:cs typeface="Segoe UI Light" panose="020B0502040204020203" pitchFamily="34" charset="0"/>
              </a:defRPr>
            </a:lvl1pPr>
          </a:lstStyle>
          <a:p>
            <a:r>
              <a:rPr lang="nl-BE" b="1" dirty="0">
                <a:solidFill>
                  <a:schemeClr val="tx1"/>
                </a:solidFill>
              </a:rPr>
              <a:t>Time </a:t>
            </a:r>
            <a:r>
              <a:rPr lang="nl-BE" b="1" dirty="0" err="1">
                <a:solidFill>
                  <a:schemeClr val="tx1"/>
                </a:solidFill>
              </a:rPr>
              <a:t>spent</a:t>
            </a:r>
            <a:r>
              <a:rPr lang="nl-BE" b="1" dirty="0">
                <a:solidFill>
                  <a:schemeClr val="tx1"/>
                </a:solidFill>
              </a:rPr>
              <a:t> in project </a:t>
            </a:r>
            <a:r>
              <a:rPr lang="nl-BE" b="1" dirty="0" err="1">
                <a:solidFill>
                  <a:schemeClr val="tx1"/>
                </a:solidFill>
              </a:rPr>
              <a:t>phases</a:t>
            </a:r>
            <a:endParaRPr lang="nl-BE" b="1" dirty="0">
              <a:solidFill>
                <a:schemeClr val="tx1"/>
              </a:solidFill>
            </a:endParaRPr>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r>
              <a:rPr lang="nl-BE" dirty="0" err="1"/>
              <a:t>Proof</a:t>
            </a:r>
            <a:r>
              <a:rPr lang="nl-BE" dirty="0"/>
              <a:t> of </a:t>
            </a:r>
            <a:r>
              <a:rPr lang="nl-BE" dirty="0" err="1"/>
              <a:t>concepts</a:t>
            </a:r>
            <a:endParaRPr lang="nl-BE"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2716" t="6481" r="10617" b="25741"/>
          <a:stretch/>
        </p:blipFill>
        <p:spPr>
          <a:xfrm>
            <a:off x="597392" y="2492896"/>
            <a:ext cx="5235764" cy="3085812"/>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2716" t="6481" r="10617" b="25741"/>
          <a:stretch/>
        </p:blipFill>
        <p:spPr>
          <a:xfrm>
            <a:off x="6354861" y="2492896"/>
            <a:ext cx="5235764" cy="3085812"/>
          </a:xfrm>
          <a:prstGeom prst="rect">
            <a:avLst/>
          </a:prstGeom>
        </p:spPr>
      </p:pic>
      <p:sp>
        <p:nvSpPr>
          <p:cNvPr id="12" name="Oval 11"/>
          <p:cNvSpPr/>
          <p:nvPr/>
        </p:nvSpPr>
        <p:spPr>
          <a:xfrm>
            <a:off x="9909253" y="2780928"/>
            <a:ext cx="1681372" cy="1671588"/>
          </a:xfrm>
          <a:prstGeom prst="ellipse">
            <a:avLst/>
          </a:prstGeom>
          <a:solidFill>
            <a:schemeClr val="bg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nl-BE" dirty="0">
              <a:solidFill>
                <a:srgbClr val="000000"/>
              </a:solidFill>
              <a:latin typeface="Tahoma"/>
              <a:cs typeface="Tahoma"/>
            </a:endParaRPr>
          </a:p>
        </p:txBody>
      </p:sp>
      <p:pic>
        <p:nvPicPr>
          <p:cNvPr id="3" name="Picture 2"/>
          <p:cNvPicPr>
            <a:picLocks noChangeAspect="1"/>
          </p:cNvPicPr>
          <p:nvPr/>
        </p:nvPicPr>
        <p:blipFill rotWithShape="1">
          <a:blip r:embed="rId4"/>
          <a:srcRect l="40200" t="24379" r="38800" b="44122"/>
          <a:stretch/>
        </p:blipFill>
        <p:spPr>
          <a:xfrm>
            <a:off x="4151784" y="2797513"/>
            <a:ext cx="1656184" cy="1656185"/>
          </a:xfrm>
          <a:prstGeom prst="rect">
            <a:avLst/>
          </a:prstGeom>
        </p:spPr>
      </p:pic>
      <p:sp>
        <p:nvSpPr>
          <p:cNvPr id="8" name="Oval 7"/>
          <p:cNvSpPr/>
          <p:nvPr/>
        </p:nvSpPr>
        <p:spPr>
          <a:xfrm>
            <a:off x="4156864" y="2780928"/>
            <a:ext cx="1656184" cy="1728192"/>
          </a:xfrm>
          <a:prstGeom prst="ellipse">
            <a:avLst/>
          </a:prstGeom>
          <a:solidFill>
            <a:schemeClr val="bg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nl-BE" dirty="0">
              <a:solidFill>
                <a:srgbClr val="000000"/>
              </a:solidFill>
              <a:latin typeface="Tahoma"/>
              <a:cs typeface="Tahoma"/>
            </a:endParaRPr>
          </a:p>
        </p:txBody>
      </p:sp>
    </p:spTree>
    <p:extLst>
      <p:ext uri="{BB962C8B-B14F-4D97-AF65-F5344CB8AC3E}">
        <p14:creationId xmlns:p14="http://schemas.microsoft.com/office/powerpoint/2010/main" val="23006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21" presetClass="exit" presetSubtype="1" fill="hold" grpId="0" nodeType="withEffect">
                                  <p:stCondLst>
                                    <p:cond delay="0"/>
                                  </p:stCondLst>
                                  <p:childTnLst>
                                    <p:animEffect transition="out" filter="wheel(1)">
                                      <p:cBhvr>
                                        <p:cTn id="8" dur="1000"/>
                                        <p:tgtEl>
                                          <p:spTgt spid="8"/>
                                        </p:tgtEl>
                                      </p:cBhvr>
                                    </p:animEffect>
                                    <p:set>
                                      <p:cBhvr>
                                        <p:cTn id="9" dur="1" fill="hold">
                                          <p:stCondLst>
                                            <p:cond delay="999"/>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21" presetClass="exit" presetSubtype="1" fill="hold" grpId="0" nodeType="withEffect">
                                  <p:stCondLst>
                                    <p:cond delay="0"/>
                                  </p:stCondLst>
                                  <p:childTnLst>
                                    <p:animEffect transition="out" filter="wheel(1)">
                                      <p:cBhvr>
                                        <p:cTn id="15" dur="1000"/>
                                        <p:tgtEl>
                                          <p:spTgt spid="12"/>
                                        </p:tgtEl>
                                      </p:cBhvr>
                                    </p:animEffect>
                                    <p:set>
                                      <p:cBhvr>
                                        <p:cTn id="16"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Neglecting your current installed-base means </a:t>
            </a:r>
            <a:br>
              <a:rPr lang="en-US" dirty="0"/>
            </a:br>
            <a:r>
              <a:rPr lang="en-US" dirty="0"/>
              <a:t>your project will have a time-to-value of years</a:t>
            </a:r>
          </a:p>
        </p:txBody>
      </p:sp>
      <p:sp>
        <p:nvSpPr>
          <p:cNvPr id="4" name="Slide Number Placeholder 3"/>
          <p:cNvSpPr>
            <a:spLocks noGrp="1"/>
          </p:cNvSpPr>
          <p:nvPr>
            <p:ph type="sldNum" sz="quarter" idx="4294967295"/>
          </p:nvPr>
        </p:nvSpPr>
        <p:spPr>
          <a:xfrm>
            <a:off x="11768138" y="6394450"/>
            <a:ext cx="423862" cy="24447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E37A588-B1BA-6340-A881-9162022463E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94378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The retro-fitting </a:t>
            </a:r>
            <a:r>
              <a:rPr lang="nl-BE" dirty="0" err="1"/>
              <a:t>challenge</a:t>
            </a:r>
            <a:endParaRPr lang="nl-BE" dirty="0"/>
          </a:p>
        </p:txBody>
      </p:sp>
      <p:sp>
        <p:nvSpPr>
          <p:cNvPr id="3" name="Slide Number Placeholder 2"/>
          <p:cNvSpPr>
            <a:spLocks noGrp="1"/>
          </p:cNvSpPr>
          <p:nvPr>
            <p:ph type="sldNum" sz="quarter" idx="12"/>
          </p:nvPr>
        </p:nvSpPr>
        <p:spPr/>
        <p:txBody>
          <a:bodyPr/>
          <a:lstStyle/>
          <a:p>
            <a:fld id="{3E37A588-B1BA-6340-A881-9162022463EC}" type="slidenum">
              <a:rPr lang="en-US" smtClean="0">
                <a:solidFill>
                  <a:srgbClr val="363731"/>
                </a:solidFill>
              </a:rPr>
              <a:pPr/>
              <a:t>12</a:t>
            </a:fld>
            <a:endParaRPr lang="en-US" dirty="0">
              <a:solidFill>
                <a:srgbClr val="363731"/>
              </a:solidFill>
            </a:endParaRPr>
          </a:p>
        </p:txBody>
      </p:sp>
      <p:sp>
        <p:nvSpPr>
          <p:cNvPr id="4" name="Text Placeholder 3"/>
          <p:cNvSpPr>
            <a:spLocks noGrp="1"/>
          </p:cNvSpPr>
          <p:nvPr>
            <p:ph type="body" sz="quarter" idx="13"/>
          </p:nvPr>
        </p:nvSpPr>
        <p:spPr/>
        <p:txBody>
          <a:bodyPr/>
          <a:lstStyle/>
          <a:p>
            <a:r>
              <a:rPr lang="en-US" dirty="0"/>
              <a:t>Why is a field gateway important?</a:t>
            </a:r>
            <a:endParaRPr lang="nl-BE" dirty="0"/>
          </a:p>
        </p:txBody>
      </p:sp>
      <p:sp>
        <p:nvSpPr>
          <p:cNvPr id="5" name="Content Placeholder 4"/>
          <p:cNvSpPr>
            <a:spLocks noGrp="1"/>
          </p:cNvSpPr>
          <p:nvPr>
            <p:ph idx="1"/>
          </p:nvPr>
        </p:nvSpPr>
        <p:spPr/>
        <p:txBody>
          <a:bodyPr>
            <a:normAutofit fontScale="92500" lnSpcReduction="20000"/>
          </a:bodyPr>
          <a:lstStyle/>
          <a:p>
            <a:pPr marL="457200" indent="-457200">
              <a:spcAft>
                <a:spcPts val="2400"/>
              </a:spcAft>
              <a:buFont typeface="Arial" panose="020B0604020202020204" pitchFamily="34" charset="0"/>
              <a:buChar char="•"/>
            </a:pPr>
            <a:r>
              <a:rPr lang="en-US" dirty="0"/>
              <a:t>85% of devices are not Internet-ready </a:t>
            </a:r>
          </a:p>
          <a:p>
            <a:pPr marL="457200" indent="-457200">
              <a:spcAft>
                <a:spcPts val="2400"/>
              </a:spcAft>
              <a:buFont typeface="Arial" panose="020B0604020202020204" pitchFamily="34" charset="0"/>
              <a:buChar char="•"/>
            </a:pPr>
            <a:r>
              <a:rPr lang="en-US" dirty="0"/>
              <a:t>Development effort in time and money (~ 9months+)</a:t>
            </a:r>
          </a:p>
          <a:p>
            <a:pPr marL="457200" indent="-457200">
              <a:spcAft>
                <a:spcPts val="2400"/>
              </a:spcAft>
              <a:buFont typeface="Arial" panose="020B0604020202020204" pitchFamily="34" charset="0"/>
              <a:buChar char="•"/>
            </a:pPr>
            <a:r>
              <a:rPr lang="en-US" dirty="0"/>
              <a:t>60% cloud cost reduction with edge processing</a:t>
            </a:r>
          </a:p>
          <a:p>
            <a:pPr marL="457200" indent="-457200">
              <a:spcAft>
                <a:spcPts val="2400"/>
              </a:spcAft>
              <a:buFont typeface="Arial" panose="020B0604020202020204" pitchFamily="34" charset="0"/>
              <a:buChar char="•"/>
            </a:pPr>
            <a:r>
              <a:rPr lang="en-US" dirty="0"/>
              <a:t>Network optimization (batching, compression, message composition, queuing, throttling)</a:t>
            </a:r>
          </a:p>
          <a:p>
            <a:pPr marL="457200" indent="-457200">
              <a:spcAft>
                <a:spcPts val="2400"/>
              </a:spcAft>
              <a:buFont typeface="Arial" panose="020B0604020202020204" pitchFamily="34" charset="0"/>
              <a:buChar char="•"/>
            </a:pPr>
            <a:r>
              <a:rPr lang="en-US" b="1" dirty="0"/>
              <a:t>Consistent</a:t>
            </a:r>
            <a:r>
              <a:rPr lang="en-US" dirty="0"/>
              <a:t> implementation of infrastructure capabilities (security, credentials management)</a:t>
            </a:r>
          </a:p>
        </p:txBody>
      </p:sp>
    </p:spTree>
    <p:extLst>
      <p:ext uri="{BB962C8B-B14F-4D97-AF65-F5344CB8AC3E}">
        <p14:creationId xmlns:p14="http://schemas.microsoft.com/office/powerpoint/2010/main" val="440516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1279" y="155090"/>
            <a:ext cx="11159066" cy="1143000"/>
          </a:xfrm>
        </p:spPr>
        <p:txBody>
          <a:bodyPr>
            <a:normAutofit/>
          </a:bodyPr>
          <a:lstStyle/>
          <a:p>
            <a:r>
              <a:rPr lang="en-US" dirty="0"/>
              <a:t>Spend your time and money wisely</a:t>
            </a:r>
          </a:p>
        </p:txBody>
      </p:sp>
      <p:sp>
        <p:nvSpPr>
          <p:cNvPr id="19" name="TextBox 18"/>
          <p:cNvSpPr txBox="1"/>
          <p:nvPr/>
        </p:nvSpPr>
        <p:spPr>
          <a:xfrm>
            <a:off x="549603" y="1470687"/>
            <a:ext cx="5327781" cy="4789447"/>
          </a:xfrm>
          <a:prstGeom prst="rect">
            <a:avLst/>
          </a:prstGeom>
          <a:solidFill>
            <a:schemeClr val="bg1"/>
          </a:solidFill>
          <a:ln w="57150">
            <a:solidFill>
              <a:schemeClr val="accent1"/>
            </a:solidFill>
          </a:ln>
        </p:spPr>
        <p:txBody>
          <a:bodyPr wrap="square" lIns="180000" tIns="180000" rIns="180000" bIns="180000" rtlCol="0" anchor="b">
            <a:noAutofit/>
          </a:bodyPr>
          <a:lstStyle/>
          <a:p>
            <a:pPr algn="ctr"/>
            <a:endParaRPr lang="nl-BE" sz="2400" dirty="0">
              <a:solidFill>
                <a:srgbClr val="0092D3"/>
              </a:solidFill>
              <a:latin typeface="Segoe UI Light" panose="020B0502040204020203" pitchFamily="34" charset="0"/>
              <a:cs typeface="Segoe UI Light" panose="020B0502040204020203" pitchFamily="34" charset="0"/>
            </a:endParaRPr>
          </a:p>
          <a:p>
            <a:pPr algn="ctr"/>
            <a:endParaRPr lang="nl-BE" sz="2400" dirty="0">
              <a:solidFill>
                <a:srgbClr val="0092D3"/>
              </a:solidFill>
              <a:latin typeface="Segoe UI Light" panose="020B0502040204020203" pitchFamily="34" charset="0"/>
              <a:cs typeface="Segoe UI Light" panose="020B0502040204020203" pitchFamily="34" charset="0"/>
            </a:endParaRPr>
          </a:p>
          <a:p>
            <a:pPr algn="ctr"/>
            <a:endParaRPr lang="nl-BE" sz="2400" dirty="0">
              <a:latin typeface="Segoe UI Light" panose="020B0502040204020203" pitchFamily="34" charset="0"/>
              <a:cs typeface="Segoe UI Light" panose="020B0502040204020203" pitchFamily="34" charset="0"/>
            </a:endParaRPr>
          </a:p>
          <a:p>
            <a:pPr algn="ctr"/>
            <a:r>
              <a:rPr lang="nl-BE" sz="2400" dirty="0">
                <a:latin typeface="Segoe UI Light" panose="020B0502040204020203" pitchFamily="34" charset="0"/>
                <a:cs typeface="Segoe UI Light" panose="020B0502040204020203" pitchFamily="34" charset="0"/>
              </a:rPr>
              <a:t>Don’t spend effort developing these:</a:t>
            </a:r>
          </a:p>
          <a:p>
            <a:pPr algn="ctr"/>
            <a:endParaRPr lang="nl-BE" sz="2400" dirty="0">
              <a:latin typeface="Segoe UI Light" panose="020B0502040204020203" pitchFamily="34" charset="0"/>
              <a:cs typeface="Segoe UI Light" panose="020B0502040204020203" pitchFamily="34" charset="0"/>
            </a:endParaRPr>
          </a:p>
          <a:p>
            <a:pPr marL="342900" indent="-342900">
              <a:spcAft>
                <a:spcPts val="600"/>
              </a:spcAft>
              <a:buFont typeface="Arial" panose="020B0604020202020204" pitchFamily="34" charset="0"/>
              <a:buChar char="•"/>
            </a:pPr>
            <a:r>
              <a:rPr lang="nl-BE" sz="2000" dirty="0">
                <a:latin typeface="Segoe UI Light" panose="020B0502040204020203" pitchFamily="34" charset="0"/>
                <a:cs typeface="Segoe UI Light" panose="020B0502040204020203" pitchFamily="34" charset="0"/>
              </a:rPr>
              <a:t>Message handling </a:t>
            </a:r>
            <a:r>
              <a:rPr lang="en-US" sz="2000" kern="0" dirty="0">
                <a:latin typeface="Segoe UI Light" panose="020B0502040204020203" pitchFamily="34" charset="0"/>
                <a:ea typeface="Segoe UI" pitchFamily="34" charset="0"/>
                <a:cs typeface="Segoe UI Light" panose="020B0502040204020203" pitchFamily="34" charset="0"/>
              </a:rPr>
              <a:t>implementation</a:t>
            </a:r>
          </a:p>
          <a:p>
            <a:pPr marL="342900" indent="-342900">
              <a:spcAft>
                <a:spcPts val="600"/>
              </a:spcAft>
              <a:buFont typeface="Arial" panose="020B0604020202020204" pitchFamily="34" charset="0"/>
              <a:buChar char="•"/>
            </a:pPr>
            <a:r>
              <a:rPr lang="nl-BE" sz="2000" dirty="0">
                <a:latin typeface="Segoe UI Light" panose="020B0502040204020203" pitchFamily="34" charset="0"/>
                <a:cs typeface="Segoe UI Light" panose="020B0502040204020203" pitchFamily="34" charset="0"/>
              </a:rPr>
              <a:t>Transport protocol implementation</a:t>
            </a:r>
          </a:p>
          <a:p>
            <a:pPr marL="342900" indent="-342900">
              <a:spcAft>
                <a:spcPts val="600"/>
              </a:spcAft>
              <a:buFont typeface="Arial" panose="020B0604020202020204" pitchFamily="34" charset="0"/>
              <a:buChar char="•"/>
            </a:pPr>
            <a:r>
              <a:rPr lang="nl-BE" sz="2000" dirty="0">
                <a:latin typeface="Segoe UI Light" panose="020B0502040204020203" pitchFamily="34" charset="0"/>
                <a:cs typeface="Segoe UI Light" panose="020B0502040204020203" pitchFamily="34" charset="0"/>
              </a:rPr>
              <a:t>Credential management</a:t>
            </a:r>
          </a:p>
          <a:p>
            <a:pPr marL="342900" indent="-342900">
              <a:spcAft>
                <a:spcPts val="600"/>
              </a:spcAft>
              <a:buFont typeface="Arial" panose="020B0604020202020204" pitchFamily="34" charset="0"/>
              <a:buChar char="•"/>
            </a:pPr>
            <a:r>
              <a:rPr lang="nl-BE" sz="2000" dirty="0">
                <a:latin typeface="Segoe UI Light" panose="020B0502040204020203" pitchFamily="34" charset="0"/>
                <a:cs typeface="Segoe UI Light" panose="020B0502040204020203" pitchFamily="34" charset="0"/>
              </a:rPr>
              <a:t>Health reporting and diagnostics</a:t>
            </a:r>
          </a:p>
          <a:p>
            <a:pPr marL="342900" indent="-342900">
              <a:spcAft>
                <a:spcPts val="600"/>
              </a:spcAft>
              <a:buFont typeface="Arial" panose="020B0604020202020204" pitchFamily="34" charset="0"/>
              <a:buChar char="•"/>
            </a:pPr>
            <a:r>
              <a:rPr lang="nl-BE" sz="2000" dirty="0">
                <a:latin typeface="Segoe UI Light" panose="020B0502040204020203" pitchFamily="34" charset="0"/>
                <a:cs typeface="Segoe UI Light" panose="020B0502040204020203" pitchFamily="34" charset="0"/>
              </a:rPr>
              <a:t>Message persistence</a:t>
            </a:r>
          </a:p>
          <a:p>
            <a:pPr marL="342900" indent="-342900">
              <a:buFont typeface="Arial" panose="020B0604020202020204" pitchFamily="34" charset="0"/>
              <a:buChar char="•"/>
            </a:pPr>
            <a:endParaRPr lang="nl-BE" sz="2400" dirty="0">
              <a:solidFill>
                <a:srgbClr val="0092D3"/>
              </a:solidFill>
              <a:latin typeface="Segoe UI Light" panose="020B0502040204020203" pitchFamily="34" charset="0"/>
              <a:cs typeface="Segoe UI Light" panose="020B0502040204020203" pitchFamily="34" charset="0"/>
            </a:endParaRPr>
          </a:p>
          <a:p>
            <a:endParaRPr lang="nl-BE" sz="2400" dirty="0">
              <a:solidFill>
                <a:srgbClr val="0092D3"/>
              </a:solidFill>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endParaRPr lang="nl-BE" sz="2400" dirty="0">
              <a:solidFill>
                <a:srgbClr val="0092D3"/>
              </a:solidFill>
              <a:latin typeface="Segoe UI Light" panose="020B0502040204020203" pitchFamily="34" charset="0"/>
              <a:cs typeface="Segoe UI Light" panose="020B0502040204020203" pitchFamily="34" charset="0"/>
            </a:endParaRPr>
          </a:p>
          <a:p>
            <a:pPr algn="ctr"/>
            <a:r>
              <a:rPr lang="nl-BE" sz="2400" dirty="0">
                <a:solidFill>
                  <a:srgbClr val="0092D3"/>
                </a:solidFill>
                <a:latin typeface="Segoe UI Light" panose="020B0502040204020203" pitchFamily="34" charset="0"/>
                <a:cs typeface="Segoe UI Light" panose="020B0502040204020203" pitchFamily="34" charset="0"/>
              </a:rPr>
              <a:t>Generic infrastructure</a:t>
            </a:r>
          </a:p>
        </p:txBody>
      </p:sp>
      <p:sp>
        <p:nvSpPr>
          <p:cNvPr id="46" name="TextBox 45"/>
          <p:cNvSpPr txBox="1"/>
          <p:nvPr/>
        </p:nvSpPr>
        <p:spPr>
          <a:xfrm>
            <a:off x="6262564" y="1470687"/>
            <a:ext cx="5327781" cy="4789447"/>
          </a:xfrm>
          <a:prstGeom prst="rect">
            <a:avLst/>
          </a:prstGeom>
          <a:solidFill>
            <a:schemeClr val="bg1"/>
          </a:solidFill>
          <a:ln w="57150">
            <a:solidFill>
              <a:srgbClr val="589A04"/>
            </a:solidFill>
          </a:ln>
        </p:spPr>
        <p:txBody>
          <a:bodyPr wrap="square" lIns="180000" tIns="180000" rIns="180000" bIns="180000" rtlCol="0" anchor="b">
            <a:noAutofit/>
          </a:bodyPr>
          <a:lstStyle/>
          <a:p>
            <a:pPr algn="ctr"/>
            <a:endParaRPr lang="nl-BE" sz="2400" dirty="0">
              <a:solidFill>
                <a:srgbClr val="0092D3"/>
              </a:solidFill>
              <a:latin typeface="Segoe UI Light" panose="020B0502040204020203" pitchFamily="34" charset="0"/>
              <a:cs typeface="Segoe UI Light" panose="020B0502040204020203" pitchFamily="34" charset="0"/>
            </a:endParaRPr>
          </a:p>
          <a:p>
            <a:pPr algn="ctr"/>
            <a:endParaRPr lang="nl-BE" sz="2400" dirty="0">
              <a:solidFill>
                <a:srgbClr val="0092D3"/>
              </a:solidFill>
              <a:latin typeface="Segoe UI Light" panose="020B0502040204020203" pitchFamily="34" charset="0"/>
              <a:cs typeface="Segoe UI Light" panose="020B0502040204020203" pitchFamily="34" charset="0"/>
            </a:endParaRPr>
          </a:p>
          <a:p>
            <a:pPr algn="ctr"/>
            <a:endParaRPr lang="nl-BE" sz="2400" dirty="0">
              <a:solidFill>
                <a:srgbClr val="0092D3"/>
              </a:solidFill>
              <a:latin typeface="Segoe UI Light" panose="020B0502040204020203" pitchFamily="34" charset="0"/>
              <a:cs typeface="Segoe UI Light" panose="020B0502040204020203" pitchFamily="34" charset="0"/>
            </a:endParaRPr>
          </a:p>
          <a:p>
            <a:pPr algn="ctr"/>
            <a:endParaRPr lang="nl-BE" sz="2400" dirty="0">
              <a:solidFill>
                <a:srgbClr val="0092D3"/>
              </a:solidFill>
              <a:latin typeface="Segoe UI Light" panose="020B0502040204020203" pitchFamily="34" charset="0"/>
              <a:cs typeface="Segoe UI Light" panose="020B0502040204020203" pitchFamily="34" charset="0"/>
            </a:endParaRPr>
          </a:p>
          <a:p>
            <a:pPr algn="ctr"/>
            <a:endParaRPr lang="nl-BE" sz="2400" dirty="0">
              <a:latin typeface="Segoe UI Light" panose="020B0502040204020203" pitchFamily="34" charset="0"/>
              <a:cs typeface="Segoe UI Light" panose="020B0502040204020203" pitchFamily="34" charset="0"/>
            </a:endParaRPr>
          </a:p>
          <a:p>
            <a:pPr algn="ctr"/>
            <a:endParaRPr lang="en-US" sz="2400" dirty="0">
              <a:latin typeface="Segoe UI Light" panose="020B0502040204020203" pitchFamily="34" charset="0"/>
              <a:cs typeface="Segoe UI Light" panose="020B0502040204020203" pitchFamily="34" charset="0"/>
            </a:endParaRPr>
          </a:p>
          <a:p>
            <a:pPr algn="ctr"/>
            <a:endParaRPr lang="en-US" sz="2400" dirty="0">
              <a:latin typeface="Segoe UI Light" panose="020B0502040204020203" pitchFamily="34" charset="0"/>
              <a:cs typeface="Segoe UI Light" panose="020B0502040204020203" pitchFamily="34" charset="0"/>
            </a:endParaRPr>
          </a:p>
          <a:p>
            <a:pPr algn="ctr"/>
            <a:r>
              <a:rPr lang="en-US" sz="2400" dirty="0">
                <a:latin typeface="Segoe UI Light" panose="020B0502040204020203" pitchFamily="34" charset="0"/>
                <a:cs typeface="Segoe UI Light" panose="020B0502040204020203" pitchFamily="34" charset="0"/>
              </a:rPr>
              <a:t>Spend effort developing these:</a:t>
            </a:r>
          </a:p>
          <a:p>
            <a:pPr algn="ctr"/>
            <a:endParaRPr lang="nl-BE" sz="2400" dirty="0">
              <a:latin typeface="Segoe UI Light" panose="020B0502040204020203" pitchFamily="34" charset="0"/>
              <a:cs typeface="Segoe UI Light" panose="020B0502040204020203" pitchFamily="34" charset="0"/>
            </a:endParaRPr>
          </a:p>
          <a:p>
            <a:pPr marL="342900" indent="-342900">
              <a:spcAft>
                <a:spcPts val="600"/>
              </a:spcAft>
              <a:buFont typeface="Arial" panose="020B0604020202020204" pitchFamily="34" charset="0"/>
              <a:buChar char="•"/>
            </a:pPr>
            <a:r>
              <a:rPr lang="nl-BE" sz="2000" dirty="0" err="1">
                <a:latin typeface="Segoe UI Light" panose="020B0502040204020203" pitchFamily="34" charset="0"/>
                <a:cs typeface="Segoe UI Light" panose="020B0502040204020203" pitchFamily="34" charset="0"/>
              </a:rPr>
              <a:t>Edge</a:t>
            </a:r>
            <a:r>
              <a:rPr lang="nl-BE" sz="2000" dirty="0">
                <a:latin typeface="Segoe UI Light" panose="020B0502040204020203" pitchFamily="34" charset="0"/>
                <a:cs typeface="Segoe UI Light" panose="020B0502040204020203" pitchFamily="34" charset="0"/>
              </a:rPr>
              <a:t> </a:t>
            </a:r>
            <a:r>
              <a:rPr lang="nl-BE" sz="2000" dirty="0" err="1">
                <a:latin typeface="Segoe UI Light" panose="020B0502040204020203" pitchFamily="34" charset="0"/>
                <a:cs typeface="Segoe UI Light" panose="020B0502040204020203" pitchFamily="34" charset="0"/>
              </a:rPr>
              <a:t>analytics</a:t>
            </a:r>
            <a:endParaRPr lang="nl-BE" sz="2000" dirty="0">
              <a:latin typeface="Segoe UI Light" panose="020B0502040204020203" pitchFamily="34" charset="0"/>
              <a:cs typeface="Segoe UI Light" panose="020B0502040204020203" pitchFamily="34" charset="0"/>
            </a:endParaRPr>
          </a:p>
          <a:p>
            <a:pPr marL="342900" indent="-342900">
              <a:spcAft>
                <a:spcPts val="600"/>
              </a:spcAft>
              <a:buFont typeface="Arial" panose="020B0604020202020204" pitchFamily="34" charset="0"/>
              <a:buChar char="•"/>
            </a:pPr>
            <a:r>
              <a:rPr lang="nl-BE" sz="2000" dirty="0">
                <a:latin typeface="Segoe UI Light" panose="020B0502040204020203" pitchFamily="34" charset="0"/>
                <a:cs typeface="Segoe UI Light" panose="020B0502040204020203" pitchFamily="34" charset="0"/>
              </a:rPr>
              <a:t>Backend </a:t>
            </a:r>
            <a:r>
              <a:rPr lang="nl-BE" sz="2000" dirty="0" err="1">
                <a:latin typeface="Segoe UI Light" panose="020B0502040204020203" pitchFamily="34" charset="0"/>
                <a:cs typeface="Segoe UI Light" panose="020B0502040204020203" pitchFamily="34" charset="0"/>
              </a:rPr>
              <a:t>automation</a:t>
            </a:r>
            <a:r>
              <a:rPr lang="nl-BE" sz="2000" dirty="0">
                <a:latin typeface="Segoe UI Light" panose="020B0502040204020203" pitchFamily="34" charset="0"/>
                <a:cs typeface="Segoe UI Light" panose="020B0502040204020203" pitchFamily="34" charset="0"/>
              </a:rPr>
              <a:t> </a:t>
            </a:r>
          </a:p>
          <a:p>
            <a:pPr marL="342900" indent="-342900">
              <a:spcAft>
                <a:spcPts val="600"/>
              </a:spcAft>
              <a:buFont typeface="Arial" panose="020B0604020202020204" pitchFamily="34" charset="0"/>
              <a:buChar char="•"/>
            </a:pPr>
            <a:r>
              <a:rPr lang="nl-BE" sz="2000" dirty="0">
                <a:latin typeface="Segoe UI Light" panose="020B0502040204020203" pitchFamily="34" charset="0"/>
                <a:cs typeface="Segoe UI Light" panose="020B0502040204020203" pitchFamily="34" charset="0"/>
              </a:rPr>
              <a:t>Data Analytics &amp; </a:t>
            </a:r>
            <a:r>
              <a:rPr lang="nl-BE" sz="2000" dirty="0" err="1">
                <a:latin typeface="Segoe UI Light" panose="020B0502040204020203" pitchFamily="34" charset="0"/>
                <a:cs typeface="Segoe UI Light" panose="020B0502040204020203" pitchFamily="34" charset="0"/>
              </a:rPr>
              <a:t>predictions</a:t>
            </a:r>
            <a:endParaRPr lang="nl-BE" sz="2000" dirty="0">
              <a:latin typeface="Segoe UI Light" panose="020B0502040204020203" pitchFamily="34" charset="0"/>
              <a:cs typeface="Segoe UI Light" panose="020B0502040204020203" pitchFamily="34" charset="0"/>
            </a:endParaRPr>
          </a:p>
          <a:p>
            <a:pPr marL="342900" indent="-342900">
              <a:spcAft>
                <a:spcPts val="600"/>
              </a:spcAft>
              <a:buFont typeface="Arial" panose="020B0604020202020204" pitchFamily="34" charset="0"/>
              <a:buChar char="•"/>
            </a:pPr>
            <a:r>
              <a:rPr lang="nl-BE" sz="2000" dirty="0">
                <a:latin typeface="Segoe UI Light" panose="020B0502040204020203" pitchFamily="34" charset="0"/>
                <a:cs typeface="Segoe UI Light" panose="020B0502040204020203" pitchFamily="34" charset="0"/>
              </a:rPr>
              <a:t>Own protocol implementations</a:t>
            </a:r>
          </a:p>
          <a:p>
            <a:pPr marL="342900" indent="-342900">
              <a:spcAft>
                <a:spcPts val="600"/>
              </a:spcAft>
              <a:buFont typeface="Arial" panose="020B0604020202020204" pitchFamily="34" charset="0"/>
              <a:buChar char="•"/>
            </a:pPr>
            <a:r>
              <a:rPr lang="nl-BE" sz="2000" dirty="0">
                <a:latin typeface="Segoe UI Light" panose="020B0502040204020203" pitchFamily="34" charset="0"/>
                <a:cs typeface="Segoe UI Light" panose="020B0502040204020203" pitchFamily="34" charset="0"/>
              </a:rPr>
              <a:t>Business logic modules</a:t>
            </a:r>
          </a:p>
          <a:p>
            <a:pPr marL="342900" indent="-342900">
              <a:spcAft>
                <a:spcPts val="600"/>
              </a:spcAft>
              <a:buFont typeface="Arial" panose="020B0604020202020204" pitchFamily="34" charset="0"/>
              <a:buChar char="•"/>
            </a:pPr>
            <a:r>
              <a:rPr lang="nl-BE" sz="2000" dirty="0" err="1">
                <a:latin typeface="Segoe UI Light" panose="020B0502040204020203" pitchFamily="34" charset="0"/>
                <a:cs typeface="Segoe UI Light" panose="020B0502040204020203" pitchFamily="34" charset="0"/>
              </a:rPr>
              <a:t>Rich</a:t>
            </a:r>
            <a:r>
              <a:rPr lang="nl-BE" sz="2000" dirty="0">
                <a:latin typeface="Segoe UI Light" panose="020B0502040204020203" pitchFamily="34" charset="0"/>
                <a:cs typeface="Segoe UI Light" panose="020B0502040204020203" pitchFamily="34" charset="0"/>
              </a:rPr>
              <a:t> </a:t>
            </a:r>
            <a:r>
              <a:rPr lang="nl-BE" sz="2000" dirty="0" err="1">
                <a:latin typeface="Segoe UI Light" panose="020B0502040204020203" pitchFamily="34" charset="0"/>
                <a:cs typeface="Segoe UI Light" panose="020B0502040204020203" pitchFamily="34" charset="0"/>
              </a:rPr>
              <a:t>reporting</a:t>
            </a:r>
            <a:r>
              <a:rPr lang="nl-BE" sz="2000" dirty="0">
                <a:latin typeface="Segoe UI Light" panose="020B0502040204020203" pitchFamily="34" charset="0"/>
                <a:cs typeface="Segoe UI Light" panose="020B0502040204020203" pitchFamily="34" charset="0"/>
              </a:rPr>
              <a:t>, </a:t>
            </a:r>
            <a:r>
              <a:rPr lang="nl-BE" sz="2000" dirty="0" err="1">
                <a:latin typeface="Segoe UI Light" panose="020B0502040204020203" pitchFamily="34" charset="0"/>
                <a:cs typeface="Segoe UI Light" panose="020B0502040204020203" pitchFamily="34" charset="0"/>
              </a:rPr>
              <a:t>visualizations</a:t>
            </a:r>
            <a:r>
              <a:rPr lang="nl-BE" sz="2000" dirty="0">
                <a:latin typeface="Segoe UI Light" panose="020B0502040204020203" pitchFamily="34" charset="0"/>
                <a:cs typeface="Segoe UI Light" panose="020B0502040204020203" pitchFamily="34" charset="0"/>
              </a:rPr>
              <a:t> &amp; apps</a:t>
            </a:r>
            <a:endParaRPr lang="nl-BE" sz="2400" dirty="0">
              <a:solidFill>
                <a:srgbClr val="0092D3"/>
              </a:solidFill>
              <a:latin typeface="Segoe UI Light" panose="020B0502040204020203" pitchFamily="34" charset="0"/>
              <a:cs typeface="Segoe UI Light" panose="020B0502040204020203" pitchFamily="34" charset="0"/>
            </a:endParaRPr>
          </a:p>
          <a:p>
            <a:endParaRPr lang="nl-BE" sz="2400" dirty="0">
              <a:solidFill>
                <a:srgbClr val="0092D3"/>
              </a:solidFill>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endParaRPr lang="nl-BE" sz="2400" dirty="0">
              <a:solidFill>
                <a:srgbClr val="0092D3"/>
              </a:solidFill>
              <a:latin typeface="Segoe UI Light" panose="020B0502040204020203" pitchFamily="34" charset="0"/>
              <a:cs typeface="Segoe UI Light" panose="020B0502040204020203" pitchFamily="34" charset="0"/>
            </a:endParaRPr>
          </a:p>
          <a:p>
            <a:pPr algn="ctr"/>
            <a:r>
              <a:rPr lang="nl-BE" sz="2400" dirty="0">
                <a:solidFill>
                  <a:srgbClr val="0092D3"/>
                </a:solidFill>
                <a:latin typeface="Segoe UI Light" panose="020B0502040204020203" pitchFamily="34" charset="0"/>
                <a:cs typeface="Segoe UI Light" panose="020B0502040204020203" pitchFamily="34" charset="0"/>
              </a:rPr>
              <a:t>Value generators</a:t>
            </a:r>
          </a:p>
        </p:txBody>
      </p:sp>
    </p:spTree>
    <p:extLst>
      <p:ext uri="{BB962C8B-B14F-4D97-AF65-F5344CB8AC3E}">
        <p14:creationId xmlns:p14="http://schemas.microsoft.com/office/powerpoint/2010/main" val="60922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1+#ppt_w/2"/>
                                          </p:val>
                                        </p:tav>
                                        <p:tav tm="100000">
                                          <p:val>
                                            <p:strVal val="#ppt_x"/>
                                          </p:val>
                                        </p:tav>
                                      </p:tavLst>
                                    </p:anim>
                                    <p:anim calcmode="lin" valueType="num">
                                      <p:cBhvr additive="base">
                                        <p:cTn id="14"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270463" y="4198391"/>
            <a:ext cx="2189747" cy="2189747"/>
          </a:xfrm>
          <a:prstGeom prst="rect">
            <a:avLst/>
          </a:prstGeom>
          <a:solidFill>
            <a:srgbClr val="0092D3"/>
          </a:solidFill>
          <a:ln>
            <a:noFill/>
          </a:ln>
          <a:effectLst/>
        </p:spPr>
        <p:style>
          <a:lnRef idx="1">
            <a:schemeClr val="accent3"/>
          </a:lnRef>
          <a:fillRef idx="3">
            <a:schemeClr val="accent3"/>
          </a:fillRef>
          <a:effectRef idx="2">
            <a:schemeClr val="accent3"/>
          </a:effectRef>
          <a:fontRef idx="minor">
            <a:schemeClr val="lt1"/>
          </a:fontRef>
        </p:style>
        <p:txBody>
          <a:bodyPr rtlCol="0" anchor="b"/>
          <a:lstStyle/>
          <a:p>
            <a:pPr algn="ctr" defTabSz="914354">
              <a:defRPr/>
            </a:pPr>
            <a:r>
              <a:rPr lang="nl-BE" b="1" dirty="0" err="1">
                <a:solidFill>
                  <a:srgbClr val="FFFFFF"/>
                </a:solidFill>
                <a:latin typeface="Segoe UI Light" panose="020B0502040204020203" pitchFamily="34" charset="0"/>
                <a:ea typeface="Segoe UI Black" panose="020B0A02040204020203" pitchFamily="34" charset="0"/>
                <a:cs typeface="Segoe UI Light" panose="020B0502040204020203" pitchFamily="34" charset="0"/>
              </a:rPr>
              <a:t>Extensibility</a:t>
            </a:r>
            <a:endParaRPr lang="nl-BE" b="1" dirty="0">
              <a:solidFill>
                <a:srgbClr val="FFFFFF"/>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3" name="Title 2"/>
          <p:cNvSpPr>
            <a:spLocks noGrp="1"/>
          </p:cNvSpPr>
          <p:nvPr>
            <p:ph type="title"/>
          </p:nvPr>
        </p:nvSpPr>
        <p:spPr/>
        <p:txBody>
          <a:bodyPr/>
          <a:lstStyle/>
          <a:p>
            <a:r>
              <a:rPr lang="nl-BE" dirty="0"/>
              <a:t>Gateway </a:t>
            </a:r>
            <a:r>
              <a:rPr lang="nl-BE" dirty="0" err="1"/>
              <a:t>responsibilities</a:t>
            </a:r>
            <a:endParaRPr lang="nl-BE" dirty="0"/>
          </a:p>
        </p:txBody>
      </p:sp>
      <p:sp>
        <p:nvSpPr>
          <p:cNvPr id="5" name="Rectangle 4"/>
          <p:cNvSpPr/>
          <p:nvPr/>
        </p:nvSpPr>
        <p:spPr>
          <a:xfrm>
            <a:off x="3731800" y="4198391"/>
            <a:ext cx="2189747" cy="2189747"/>
          </a:xfrm>
          <a:prstGeom prst="rect">
            <a:avLst/>
          </a:prstGeom>
          <a:solidFill>
            <a:srgbClr val="0092D3"/>
          </a:solidFill>
          <a:ln>
            <a:noFill/>
          </a:ln>
          <a:effectLst/>
        </p:spPr>
        <p:style>
          <a:lnRef idx="1">
            <a:schemeClr val="accent3"/>
          </a:lnRef>
          <a:fillRef idx="3">
            <a:schemeClr val="accent3"/>
          </a:fillRef>
          <a:effectRef idx="2">
            <a:schemeClr val="accent3"/>
          </a:effectRef>
          <a:fontRef idx="minor">
            <a:schemeClr val="lt1"/>
          </a:fontRef>
        </p:style>
        <p:txBody>
          <a:bodyPr rtlCol="0" anchor="b"/>
          <a:lstStyle/>
          <a:p>
            <a:pPr algn="ctr" defTabSz="914354">
              <a:defRPr/>
            </a:pPr>
            <a:r>
              <a:rPr lang="nl-BE" b="1" dirty="0" err="1">
                <a:solidFill>
                  <a:srgbClr val="FFFFFF"/>
                </a:solidFill>
                <a:latin typeface="Segoe UI Light" panose="020B0502040204020203" pitchFamily="34" charset="0"/>
                <a:ea typeface="Segoe UI Black" panose="020B0A02040204020203" pitchFamily="34" charset="0"/>
                <a:cs typeface="Segoe UI Light" panose="020B0502040204020203" pitchFamily="34" charset="0"/>
              </a:rPr>
              <a:t>Edge</a:t>
            </a:r>
            <a:r>
              <a:rPr lang="nl-BE" b="1" dirty="0">
                <a:solidFill>
                  <a:srgbClr val="FFFFFF"/>
                </a:solidFill>
                <a:latin typeface="Segoe UI Light" panose="020B0502040204020203" pitchFamily="34" charset="0"/>
                <a:ea typeface="Segoe UI Black" panose="020B0A02040204020203" pitchFamily="34" charset="0"/>
                <a:cs typeface="Segoe UI Light" panose="020B0502040204020203" pitchFamily="34" charset="0"/>
              </a:rPr>
              <a:t> filtering &amp; </a:t>
            </a:r>
            <a:r>
              <a:rPr lang="nl-BE" b="1" dirty="0" err="1">
                <a:solidFill>
                  <a:srgbClr val="FFFFFF"/>
                </a:solidFill>
                <a:latin typeface="Segoe UI Light" panose="020B0502040204020203" pitchFamily="34" charset="0"/>
                <a:ea typeface="Segoe UI Black" panose="020B0A02040204020203" pitchFamily="34" charset="0"/>
                <a:cs typeface="Segoe UI Light" panose="020B0502040204020203" pitchFamily="34" charset="0"/>
              </a:rPr>
              <a:t>aggregation</a:t>
            </a:r>
            <a:endParaRPr lang="nl-BE" b="1" dirty="0">
              <a:solidFill>
                <a:srgbClr val="FFFFFF"/>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7" name="Rectangle 6"/>
          <p:cNvSpPr/>
          <p:nvPr/>
        </p:nvSpPr>
        <p:spPr>
          <a:xfrm>
            <a:off x="3731800" y="1667580"/>
            <a:ext cx="2189747" cy="2189747"/>
          </a:xfrm>
          <a:prstGeom prst="rect">
            <a:avLst/>
          </a:prstGeom>
          <a:solidFill>
            <a:schemeClr val="tx1">
              <a:lumMod val="90000"/>
              <a:lumOff val="10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b"/>
          <a:lstStyle/>
          <a:p>
            <a:pPr algn="ctr" defTabSz="914354">
              <a:defRPr/>
            </a:pPr>
            <a:r>
              <a:rPr lang="nl-BE" b="1" dirty="0">
                <a:solidFill>
                  <a:srgbClr val="FFFFFF"/>
                </a:solidFill>
                <a:latin typeface="Segoe UI Light" panose="020B0502040204020203" pitchFamily="34" charset="0"/>
                <a:ea typeface="Segoe UI Black" panose="020B0A02040204020203" pitchFamily="34" charset="0"/>
                <a:cs typeface="Segoe UI Light" panose="020B0502040204020203" pitchFamily="34" charset="0"/>
              </a:rPr>
              <a:t>Health monitoring</a:t>
            </a:r>
          </a:p>
        </p:txBody>
      </p:sp>
      <p:sp>
        <p:nvSpPr>
          <p:cNvPr id="9" name="Rectangle 8"/>
          <p:cNvSpPr/>
          <p:nvPr/>
        </p:nvSpPr>
        <p:spPr>
          <a:xfrm>
            <a:off x="6270463" y="1667580"/>
            <a:ext cx="2189747" cy="2189747"/>
          </a:xfrm>
          <a:prstGeom prst="rect">
            <a:avLst/>
          </a:prstGeom>
          <a:solidFill>
            <a:schemeClr val="tx1">
              <a:lumMod val="90000"/>
              <a:lumOff val="10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b"/>
          <a:lstStyle/>
          <a:p>
            <a:pPr algn="ctr" defTabSz="914354">
              <a:defRPr/>
            </a:pPr>
            <a:r>
              <a:rPr lang="nl-BE" b="1" dirty="0" err="1">
                <a:solidFill>
                  <a:srgbClr val="FFFFFF"/>
                </a:solidFill>
                <a:latin typeface="Segoe UI Light" panose="020B0502040204020203" pitchFamily="34" charset="0"/>
                <a:ea typeface="Segoe UI Black" panose="020B0A02040204020203" pitchFamily="34" charset="0"/>
                <a:cs typeface="Segoe UI Light" panose="020B0502040204020203" pitchFamily="34" charset="0"/>
              </a:rPr>
              <a:t>Configuration</a:t>
            </a:r>
            <a:r>
              <a:rPr lang="nl-BE" b="1" dirty="0">
                <a:solidFill>
                  <a:srgbClr val="FFFFFF"/>
                </a:solidFill>
                <a:latin typeface="Segoe UI Light" panose="020B0502040204020203" pitchFamily="34" charset="0"/>
                <a:ea typeface="Segoe UI Black" panose="020B0A02040204020203" pitchFamily="34" charset="0"/>
                <a:cs typeface="Segoe UI Light" panose="020B0502040204020203" pitchFamily="34" charset="0"/>
              </a:rPr>
              <a:t> Management</a:t>
            </a:r>
          </a:p>
        </p:txBody>
      </p:sp>
      <p:sp>
        <p:nvSpPr>
          <p:cNvPr id="10" name="Rectangle 9"/>
          <p:cNvSpPr/>
          <p:nvPr/>
        </p:nvSpPr>
        <p:spPr>
          <a:xfrm>
            <a:off x="8809125" y="1667580"/>
            <a:ext cx="2189747" cy="2189747"/>
          </a:xfrm>
          <a:prstGeom prst="rect">
            <a:avLst/>
          </a:prstGeom>
          <a:solidFill>
            <a:srgbClr val="0092D3"/>
          </a:solidFill>
          <a:ln>
            <a:noFill/>
          </a:ln>
          <a:effectLst/>
        </p:spPr>
        <p:style>
          <a:lnRef idx="1">
            <a:schemeClr val="accent3"/>
          </a:lnRef>
          <a:fillRef idx="3">
            <a:schemeClr val="accent3"/>
          </a:fillRef>
          <a:effectRef idx="2">
            <a:schemeClr val="accent3"/>
          </a:effectRef>
          <a:fontRef idx="minor">
            <a:schemeClr val="lt1"/>
          </a:fontRef>
        </p:style>
        <p:txBody>
          <a:bodyPr rtlCol="0" anchor="b"/>
          <a:lstStyle/>
          <a:p>
            <a:pPr algn="ctr" defTabSz="914354">
              <a:defRPr/>
            </a:pPr>
            <a:r>
              <a:rPr lang="nl-BE" b="1" dirty="0">
                <a:solidFill>
                  <a:srgbClr val="FFFFFF"/>
                </a:solidFill>
                <a:latin typeface="Segoe UI Light" panose="020B0502040204020203" pitchFamily="34" charset="0"/>
                <a:ea typeface="Segoe UI Black" panose="020B0A02040204020203" pitchFamily="34" charset="0"/>
                <a:cs typeface="Segoe UI Light" panose="020B0502040204020203" pitchFamily="34" charset="0"/>
              </a:rPr>
              <a:t>Remote updates</a:t>
            </a:r>
          </a:p>
        </p:txBody>
      </p:sp>
      <p:sp>
        <p:nvSpPr>
          <p:cNvPr id="11" name="Rectangle 10"/>
          <p:cNvSpPr/>
          <p:nvPr/>
        </p:nvSpPr>
        <p:spPr>
          <a:xfrm>
            <a:off x="1193133" y="4198389"/>
            <a:ext cx="2189747" cy="2189747"/>
          </a:xfrm>
          <a:prstGeom prst="rect">
            <a:avLst/>
          </a:prstGeom>
          <a:solidFill>
            <a:schemeClr val="tx1">
              <a:lumMod val="90000"/>
              <a:lumOff val="10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b"/>
          <a:lstStyle/>
          <a:p>
            <a:pPr algn="ctr" defTabSz="914354">
              <a:defRPr/>
            </a:pPr>
            <a:r>
              <a:rPr lang="nl-BE" b="1" dirty="0" err="1">
                <a:solidFill>
                  <a:srgbClr val="FFFFFF"/>
                </a:solidFill>
                <a:latin typeface="Segoe UI Light" panose="020B0502040204020203" pitchFamily="34" charset="0"/>
                <a:ea typeface="Segoe UI Black" panose="020B0A02040204020203" pitchFamily="34" charset="0"/>
                <a:cs typeface="Segoe UI Light" panose="020B0502040204020203" pitchFamily="34" charset="0"/>
              </a:rPr>
              <a:t>Command</a:t>
            </a:r>
            <a:r>
              <a:rPr lang="nl-BE" b="1" dirty="0">
                <a:solidFill>
                  <a:srgbClr val="FFFFFF"/>
                </a:solidFill>
                <a:latin typeface="Segoe UI Light" panose="020B0502040204020203" pitchFamily="34" charset="0"/>
                <a:ea typeface="Segoe UI Black" panose="020B0A02040204020203" pitchFamily="34" charset="0"/>
                <a:cs typeface="Segoe UI Light" panose="020B0502040204020203" pitchFamily="34" charset="0"/>
              </a:rPr>
              <a:t> processing</a:t>
            </a:r>
          </a:p>
        </p:txBody>
      </p:sp>
      <p:sp>
        <p:nvSpPr>
          <p:cNvPr id="19" name="Rectangle 18"/>
          <p:cNvSpPr/>
          <p:nvPr/>
        </p:nvSpPr>
        <p:spPr>
          <a:xfrm>
            <a:off x="1193133" y="1667577"/>
            <a:ext cx="2189747" cy="2189747"/>
          </a:xfrm>
          <a:prstGeom prst="rect">
            <a:avLst/>
          </a:prstGeom>
          <a:solidFill>
            <a:schemeClr val="tx1">
              <a:lumMod val="90000"/>
              <a:lumOff val="10000"/>
            </a:schemeClr>
          </a:solidFill>
          <a:ln>
            <a:noFill/>
          </a:ln>
        </p:spPr>
        <p:style>
          <a:lnRef idx="1">
            <a:schemeClr val="accent3"/>
          </a:lnRef>
          <a:fillRef idx="3">
            <a:schemeClr val="accent3"/>
          </a:fillRef>
          <a:effectRef idx="2">
            <a:schemeClr val="accent3"/>
          </a:effectRef>
          <a:fontRef idx="minor">
            <a:schemeClr val="lt1"/>
          </a:fontRef>
        </p:style>
        <p:txBody>
          <a:bodyPr rtlCol="0" anchor="b"/>
          <a:lstStyle/>
          <a:p>
            <a:pPr algn="ctr" defTabSz="914354">
              <a:defRPr/>
            </a:pPr>
            <a:r>
              <a:rPr lang="nl-BE" b="1" dirty="0" err="1">
                <a:solidFill>
                  <a:srgbClr val="FFFFFF"/>
                </a:solidFill>
                <a:latin typeface="Segoe UI Light" panose="020B0502040204020203" pitchFamily="34" charset="0"/>
                <a:ea typeface="Segoe UI Black" panose="020B0A02040204020203" pitchFamily="34" charset="0"/>
                <a:cs typeface="Segoe UI Light" panose="020B0502040204020203" pitchFamily="34" charset="0"/>
              </a:rPr>
              <a:t>Activation</a:t>
            </a:r>
            <a:r>
              <a:rPr lang="nl-BE" b="1" dirty="0">
                <a:solidFill>
                  <a:srgbClr val="FFFFFF"/>
                </a:solidFill>
                <a:latin typeface="Segoe UI Light" panose="020B0502040204020203" pitchFamily="34" charset="0"/>
                <a:ea typeface="Segoe UI Black" panose="020B0A02040204020203" pitchFamily="34" charset="0"/>
                <a:cs typeface="Segoe UI Light" panose="020B0502040204020203" pitchFamily="34" charset="0"/>
              </a:rPr>
              <a:t> &amp; Security</a:t>
            </a:r>
          </a:p>
        </p:txBody>
      </p:sp>
      <p:pic>
        <p:nvPicPr>
          <p:cNvPr id="20" name="Picture 19"/>
          <p:cNvPicPr>
            <a:picLocks noChangeAspect="1"/>
          </p:cNvPicPr>
          <p:nvPr/>
        </p:nvPicPr>
        <p:blipFill>
          <a:blip r:embed="rId2"/>
          <a:stretch>
            <a:fillRect/>
          </a:stretch>
        </p:blipFill>
        <p:spPr>
          <a:xfrm>
            <a:off x="4401637" y="2090588"/>
            <a:ext cx="850064" cy="850064"/>
          </a:xfrm>
          <a:prstGeom prst="rect">
            <a:avLst/>
          </a:prstGeom>
        </p:spPr>
      </p:pic>
      <p:pic>
        <p:nvPicPr>
          <p:cNvPr id="13" name="Picture 12"/>
          <p:cNvPicPr>
            <a:picLocks noChangeAspect="1"/>
          </p:cNvPicPr>
          <p:nvPr/>
        </p:nvPicPr>
        <p:blipFill>
          <a:blip r:embed="rId3"/>
          <a:stretch>
            <a:fillRect/>
          </a:stretch>
        </p:blipFill>
        <p:spPr>
          <a:xfrm>
            <a:off x="6999567" y="4670723"/>
            <a:ext cx="850064" cy="850064"/>
          </a:xfrm>
          <a:prstGeom prst="rect">
            <a:avLst/>
          </a:prstGeom>
          <a:effectLst/>
        </p:spPr>
      </p:pic>
      <p:pic>
        <p:nvPicPr>
          <p:cNvPr id="15" name="Picture 14"/>
          <p:cNvPicPr>
            <a:picLocks noChangeAspect="1"/>
          </p:cNvPicPr>
          <p:nvPr/>
        </p:nvPicPr>
        <p:blipFill>
          <a:blip r:embed="rId4"/>
          <a:stretch>
            <a:fillRect/>
          </a:stretch>
        </p:blipFill>
        <p:spPr>
          <a:xfrm>
            <a:off x="1799393" y="4607143"/>
            <a:ext cx="977224" cy="977224"/>
          </a:xfrm>
          <a:prstGeom prst="rect">
            <a:avLst/>
          </a:prstGeom>
          <a:effectLst/>
        </p:spPr>
      </p:pic>
      <p:sp>
        <p:nvSpPr>
          <p:cNvPr id="17" name="Rectangle 16"/>
          <p:cNvSpPr/>
          <p:nvPr/>
        </p:nvSpPr>
        <p:spPr>
          <a:xfrm>
            <a:off x="8809125" y="4198391"/>
            <a:ext cx="2189747" cy="2189747"/>
          </a:xfrm>
          <a:prstGeom prst="rect">
            <a:avLst/>
          </a:prstGeom>
          <a:solidFill>
            <a:srgbClr val="0092D3"/>
          </a:solidFill>
          <a:ln>
            <a:noFill/>
          </a:ln>
          <a:effectLst/>
        </p:spPr>
        <p:style>
          <a:lnRef idx="1">
            <a:schemeClr val="accent3"/>
          </a:lnRef>
          <a:fillRef idx="3">
            <a:schemeClr val="accent3"/>
          </a:fillRef>
          <a:effectRef idx="2">
            <a:schemeClr val="accent3"/>
          </a:effectRef>
          <a:fontRef idx="minor">
            <a:schemeClr val="lt1"/>
          </a:fontRef>
        </p:style>
        <p:txBody>
          <a:bodyPr rtlCol="0" anchor="b"/>
          <a:lstStyle/>
          <a:p>
            <a:pPr algn="ctr" defTabSz="914354">
              <a:defRPr/>
            </a:pPr>
            <a:r>
              <a:rPr lang="nl-BE" b="1" dirty="0">
                <a:solidFill>
                  <a:srgbClr val="FFFFFF"/>
                </a:solidFill>
                <a:latin typeface="Segoe UI Light" panose="020B0502040204020203" pitchFamily="34" charset="0"/>
                <a:ea typeface="Segoe UI Black" panose="020B0A02040204020203" pitchFamily="34" charset="0"/>
                <a:cs typeface="Segoe UI Light" panose="020B0502040204020203" pitchFamily="34" charset="0"/>
              </a:rPr>
              <a:t>Buffering &amp; </a:t>
            </a:r>
            <a:r>
              <a:rPr lang="nl-BE" b="1" dirty="0" err="1">
                <a:solidFill>
                  <a:srgbClr val="FFFFFF"/>
                </a:solidFill>
                <a:latin typeface="Segoe UI Light" panose="020B0502040204020203" pitchFamily="34" charset="0"/>
                <a:ea typeface="Segoe UI Black" panose="020B0A02040204020203" pitchFamily="34" charset="0"/>
                <a:cs typeface="Segoe UI Light" panose="020B0502040204020203" pitchFamily="34" charset="0"/>
              </a:rPr>
              <a:t>reliability</a:t>
            </a:r>
            <a:endParaRPr lang="nl-BE" b="1" dirty="0">
              <a:solidFill>
                <a:srgbClr val="FFFFFF"/>
              </a:solidFill>
              <a:latin typeface="Segoe UI Light" panose="020B0502040204020203" pitchFamily="34" charset="0"/>
              <a:ea typeface="Segoe UI Black" panose="020B0A02040204020203" pitchFamily="34" charset="0"/>
              <a:cs typeface="Segoe UI Light" panose="020B0502040204020203" pitchFamily="34" charset="0"/>
            </a:endParaRPr>
          </a:p>
        </p:txBody>
      </p:sp>
      <p:pic>
        <p:nvPicPr>
          <p:cNvPr id="18" name="Picture 17"/>
          <p:cNvPicPr>
            <a:picLocks noChangeAspect="1"/>
          </p:cNvPicPr>
          <p:nvPr/>
        </p:nvPicPr>
        <p:blipFill>
          <a:blip r:embed="rId5"/>
          <a:stretch>
            <a:fillRect/>
          </a:stretch>
        </p:blipFill>
        <p:spPr>
          <a:xfrm>
            <a:off x="9389505" y="4581265"/>
            <a:ext cx="1028988" cy="1028988"/>
          </a:xfrm>
          <a:prstGeom prst="rect">
            <a:avLst/>
          </a:prstGeom>
          <a:effectLst/>
        </p:spPr>
      </p:pic>
      <p:pic>
        <p:nvPicPr>
          <p:cNvPr id="21" name="Picture 20"/>
          <p:cNvPicPr>
            <a:picLocks noChangeAspect="1"/>
          </p:cNvPicPr>
          <p:nvPr/>
        </p:nvPicPr>
        <p:blipFill>
          <a:blip r:embed="rId6"/>
          <a:stretch>
            <a:fillRect/>
          </a:stretch>
        </p:blipFill>
        <p:spPr>
          <a:xfrm>
            <a:off x="4493965" y="4638555"/>
            <a:ext cx="914400" cy="914400"/>
          </a:xfrm>
          <a:prstGeom prst="rect">
            <a:avLst/>
          </a:prstGeom>
        </p:spPr>
      </p:pic>
      <p:pic>
        <p:nvPicPr>
          <p:cNvPr id="22" name="Picture 21"/>
          <p:cNvPicPr>
            <a:picLocks noChangeAspect="1"/>
          </p:cNvPicPr>
          <p:nvPr/>
        </p:nvPicPr>
        <p:blipFill>
          <a:blip r:embed="rId7"/>
          <a:stretch>
            <a:fillRect/>
          </a:stretch>
        </p:blipFill>
        <p:spPr>
          <a:xfrm>
            <a:off x="6940300" y="2090588"/>
            <a:ext cx="850064" cy="850064"/>
          </a:xfrm>
          <a:prstGeom prst="rect">
            <a:avLst/>
          </a:prstGeom>
        </p:spPr>
      </p:pic>
      <p:pic>
        <p:nvPicPr>
          <p:cNvPr id="23" name="Picture 22"/>
          <p:cNvPicPr>
            <a:picLocks noChangeAspect="1"/>
          </p:cNvPicPr>
          <p:nvPr/>
        </p:nvPicPr>
        <p:blipFill>
          <a:blip r:embed="rId8"/>
          <a:stretch>
            <a:fillRect/>
          </a:stretch>
        </p:blipFill>
        <p:spPr>
          <a:xfrm>
            <a:off x="9471391" y="1958519"/>
            <a:ext cx="1114215" cy="1114215"/>
          </a:xfrm>
          <a:prstGeom prst="rect">
            <a:avLst/>
          </a:prstGeom>
        </p:spPr>
      </p:pic>
      <p:pic>
        <p:nvPicPr>
          <p:cNvPr id="24" name="Picture 23"/>
          <p:cNvPicPr>
            <a:picLocks noChangeAspect="1"/>
          </p:cNvPicPr>
          <p:nvPr/>
        </p:nvPicPr>
        <p:blipFill>
          <a:blip r:embed="rId9"/>
          <a:stretch>
            <a:fillRect/>
          </a:stretch>
        </p:blipFill>
        <p:spPr>
          <a:xfrm>
            <a:off x="1799393" y="2027008"/>
            <a:ext cx="977224" cy="977224"/>
          </a:xfrm>
          <a:prstGeom prst="rect">
            <a:avLst/>
          </a:prstGeom>
        </p:spPr>
      </p:pic>
    </p:spTree>
    <p:extLst>
      <p:ext uri="{BB962C8B-B14F-4D97-AF65-F5344CB8AC3E}">
        <p14:creationId xmlns:p14="http://schemas.microsoft.com/office/powerpoint/2010/main" val="2327217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Common gateway </a:t>
            </a:r>
            <a:r>
              <a:rPr lang="nl-BE" dirty="0" err="1"/>
              <a:t>activities</a:t>
            </a:r>
            <a:endParaRPr lang="nl-BE"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7768" y="1340768"/>
            <a:ext cx="7632848" cy="4813106"/>
          </a:xfrm>
        </p:spPr>
      </p:pic>
    </p:spTree>
    <p:extLst>
      <p:ext uri="{BB962C8B-B14F-4D97-AF65-F5344CB8AC3E}">
        <p14:creationId xmlns:p14="http://schemas.microsoft.com/office/powerpoint/2010/main" val="1958558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3334" y="274640"/>
            <a:ext cx="11540995" cy="614361"/>
          </a:xfrm>
        </p:spPr>
        <p:txBody>
          <a:bodyPr/>
          <a:lstStyle/>
          <a:p>
            <a:r>
              <a:rPr lang="en-US" dirty="0"/>
              <a:t>Nebulus™ IoT Gateway</a:t>
            </a:r>
            <a:endParaRPr lang="nl-BE" dirty="0">
              <a:solidFill>
                <a:srgbClr val="00B6FF"/>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285" y="2870849"/>
            <a:ext cx="11780044" cy="3447555"/>
          </a:xfrm>
          <a:prstGeom prst="rect">
            <a:avLst/>
          </a:prstGeom>
        </p:spPr>
      </p:pic>
      <p:sp>
        <p:nvSpPr>
          <p:cNvPr id="5" name="Content Placeholder 1"/>
          <p:cNvSpPr>
            <a:spLocks noGrp="1"/>
          </p:cNvSpPr>
          <p:nvPr>
            <p:ph idx="1"/>
          </p:nvPr>
        </p:nvSpPr>
        <p:spPr>
          <a:xfrm>
            <a:off x="184285" y="1200155"/>
            <a:ext cx="11780043" cy="1436757"/>
          </a:xfrm>
        </p:spPr>
        <p:txBody>
          <a:bodyPr numCol="2">
            <a:normAutofit/>
          </a:bodyPr>
          <a:lstStyle/>
          <a:p>
            <a:pPr lvl="1">
              <a:lnSpc>
                <a:spcPct val="150000"/>
              </a:lnSpc>
            </a:pPr>
            <a:r>
              <a:rPr lang="nl-BE" sz="1600" dirty="0"/>
              <a:t>Runs on a </a:t>
            </a:r>
            <a:r>
              <a:rPr lang="nl-BE" sz="1600" dirty="0" err="1"/>
              <a:t>variety</a:t>
            </a:r>
            <a:r>
              <a:rPr lang="nl-BE" sz="1600" dirty="0"/>
              <a:t> of operating systems &amp; hardware platforms</a:t>
            </a:r>
          </a:p>
          <a:p>
            <a:pPr lvl="1">
              <a:lnSpc>
                <a:spcPct val="150000"/>
              </a:lnSpc>
            </a:pPr>
            <a:r>
              <a:rPr lang="nl-BE" sz="1600" dirty="0"/>
              <a:t>Secure </a:t>
            </a:r>
            <a:r>
              <a:rPr lang="nl-BE" sz="1600" dirty="0" err="1"/>
              <a:t>by</a:t>
            </a:r>
            <a:r>
              <a:rPr lang="nl-BE" sz="1600" dirty="0"/>
              <a:t> design, </a:t>
            </a:r>
            <a:r>
              <a:rPr lang="nl-BE" sz="1600" dirty="0" err="1"/>
              <a:t>from</a:t>
            </a:r>
            <a:r>
              <a:rPr lang="nl-BE" sz="1600" dirty="0"/>
              <a:t> </a:t>
            </a:r>
            <a:r>
              <a:rPr lang="nl-BE" sz="1600" dirty="0" err="1"/>
              <a:t>activation</a:t>
            </a:r>
            <a:r>
              <a:rPr lang="nl-BE" sz="1600" dirty="0"/>
              <a:t> </a:t>
            </a:r>
            <a:r>
              <a:rPr lang="nl-BE" sz="1600" dirty="0" err="1"/>
              <a:t>to</a:t>
            </a:r>
            <a:r>
              <a:rPr lang="nl-BE" sz="1600" dirty="0"/>
              <a:t> </a:t>
            </a:r>
            <a:r>
              <a:rPr lang="nl-BE" sz="1600" dirty="0" err="1"/>
              <a:t>connectivity</a:t>
            </a:r>
            <a:endParaRPr lang="nl-BE" sz="1600" dirty="0"/>
          </a:p>
          <a:p>
            <a:pPr lvl="1">
              <a:lnSpc>
                <a:spcPct val="150000"/>
              </a:lnSpc>
            </a:pPr>
            <a:r>
              <a:rPr lang="nl-BE" sz="1600" dirty="0" err="1"/>
              <a:t>Fully</a:t>
            </a:r>
            <a:r>
              <a:rPr lang="nl-BE" sz="1600" dirty="0"/>
              <a:t> </a:t>
            </a:r>
            <a:r>
              <a:rPr lang="nl-BE" sz="1600" dirty="0" err="1"/>
              <a:t>remotely</a:t>
            </a:r>
            <a:r>
              <a:rPr lang="nl-BE" sz="1600" dirty="0"/>
              <a:t> </a:t>
            </a:r>
            <a:r>
              <a:rPr lang="nl-BE" sz="1600" dirty="0" err="1"/>
              <a:t>managed</a:t>
            </a:r>
            <a:r>
              <a:rPr lang="nl-BE" sz="1600" dirty="0"/>
              <a:t> &amp; </a:t>
            </a:r>
            <a:r>
              <a:rPr lang="nl-BE" sz="1600" dirty="0" err="1"/>
              <a:t>updated</a:t>
            </a:r>
            <a:endParaRPr lang="nl-BE" sz="1600" dirty="0"/>
          </a:p>
          <a:p>
            <a:pPr lvl="1">
              <a:lnSpc>
                <a:spcPct val="150000"/>
              </a:lnSpc>
            </a:pPr>
            <a:r>
              <a:rPr lang="nl-BE" sz="1600" dirty="0" err="1"/>
              <a:t>Fully</a:t>
            </a:r>
            <a:r>
              <a:rPr lang="nl-BE" sz="1600" dirty="0"/>
              <a:t> </a:t>
            </a:r>
            <a:r>
              <a:rPr lang="nl-BE" sz="1600" dirty="0" err="1"/>
              <a:t>extensible</a:t>
            </a:r>
            <a:r>
              <a:rPr lang="nl-BE" sz="1600" dirty="0"/>
              <a:t>, </a:t>
            </a:r>
            <a:r>
              <a:rPr lang="nl-BE" sz="1600" dirty="0" err="1"/>
              <a:t>by</a:t>
            </a:r>
            <a:r>
              <a:rPr lang="nl-BE" sz="1600" dirty="0"/>
              <a:t> (y)</a:t>
            </a:r>
            <a:r>
              <a:rPr lang="nl-BE" sz="1600" dirty="0" err="1"/>
              <a:t>our</a:t>
            </a:r>
            <a:r>
              <a:rPr lang="nl-BE" sz="1600" dirty="0"/>
              <a:t> development team</a:t>
            </a:r>
          </a:p>
          <a:p>
            <a:pPr lvl="1">
              <a:lnSpc>
                <a:spcPct val="150000"/>
              </a:lnSpc>
            </a:pPr>
            <a:r>
              <a:rPr lang="nl-BE" sz="1600" dirty="0" err="1"/>
              <a:t>Lives</a:t>
            </a:r>
            <a:r>
              <a:rPr lang="nl-BE" sz="1600" dirty="0"/>
              <a:t> on </a:t>
            </a:r>
            <a:r>
              <a:rPr lang="nl-BE" sz="1600" dirty="0" err="1"/>
              <a:t>the</a:t>
            </a:r>
            <a:r>
              <a:rPr lang="nl-BE" sz="1600" dirty="0"/>
              <a:t> </a:t>
            </a:r>
            <a:r>
              <a:rPr lang="nl-BE" sz="1600" dirty="0" err="1"/>
              <a:t>edge</a:t>
            </a:r>
            <a:r>
              <a:rPr lang="nl-BE" sz="1600" dirty="0"/>
              <a:t>, but </a:t>
            </a:r>
            <a:r>
              <a:rPr lang="nl-BE" sz="1600" dirty="0" err="1"/>
              <a:t>controlled</a:t>
            </a:r>
            <a:r>
              <a:rPr lang="nl-BE" sz="1600" dirty="0"/>
              <a:t> </a:t>
            </a:r>
            <a:r>
              <a:rPr lang="nl-BE" sz="1600" dirty="0" err="1"/>
              <a:t>by</a:t>
            </a:r>
            <a:r>
              <a:rPr lang="nl-BE" sz="1600" dirty="0"/>
              <a:t> </a:t>
            </a:r>
            <a:r>
              <a:rPr lang="nl-BE" sz="1600" dirty="0" err="1"/>
              <a:t>the</a:t>
            </a:r>
            <a:r>
              <a:rPr lang="nl-BE" sz="1600" dirty="0"/>
              <a:t> </a:t>
            </a:r>
            <a:r>
              <a:rPr lang="nl-BE" sz="1600" dirty="0" err="1"/>
              <a:t>cloud</a:t>
            </a:r>
            <a:endParaRPr lang="nl-BE" sz="1600" dirty="0"/>
          </a:p>
        </p:txBody>
      </p:sp>
    </p:spTree>
    <p:extLst>
      <p:ext uri="{BB962C8B-B14F-4D97-AF65-F5344CB8AC3E}">
        <p14:creationId xmlns:p14="http://schemas.microsoft.com/office/powerpoint/2010/main" val="3588073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8900" y="2466975"/>
            <a:ext cx="11455399" cy="1902365"/>
          </a:xfrm>
        </p:spPr>
        <p:txBody>
          <a:bodyPr/>
          <a:lstStyle/>
          <a:p>
            <a:r>
              <a:rPr lang="nl-BE" dirty="0" err="1"/>
              <a:t>Bringing</a:t>
            </a:r>
            <a:r>
              <a:rPr lang="nl-BE" dirty="0"/>
              <a:t> </a:t>
            </a:r>
            <a:r>
              <a:rPr lang="nl-BE" dirty="0" err="1"/>
              <a:t>cloud</a:t>
            </a:r>
            <a:r>
              <a:rPr lang="nl-BE" dirty="0"/>
              <a:t> </a:t>
            </a:r>
            <a:r>
              <a:rPr lang="nl-BE" dirty="0" err="1"/>
              <a:t>capabilities</a:t>
            </a:r>
            <a:r>
              <a:rPr lang="nl-BE" dirty="0"/>
              <a:t> </a:t>
            </a:r>
            <a:r>
              <a:rPr lang="nl-BE" dirty="0" err="1"/>
              <a:t>to</a:t>
            </a:r>
            <a:r>
              <a:rPr lang="nl-BE" dirty="0"/>
              <a:t> </a:t>
            </a:r>
            <a:r>
              <a:rPr lang="nl-BE" dirty="0" err="1"/>
              <a:t>the</a:t>
            </a:r>
            <a:r>
              <a:rPr lang="nl-BE" dirty="0"/>
              <a:t> </a:t>
            </a:r>
            <a:r>
              <a:rPr lang="nl-BE" dirty="0" err="1"/>
              <a:t>edge</a:t>
            </a:r>
            <a:r>
              <a:rPr lang="nl-BE" dirty="0"/>
              <a:t>, is </a:t>
            </a:r>
            <a:r>
              <a:rPr lang="nl-BE" dirty="0" err="1"/>
              <a:t>key</a:t>
            </a:r>
            <a:r>
              <a:rPr lang="nl-BE" dirty="0"/>
              <a:t> in most </a:t>
            </a:r>
            <a:r>
              <a:rPr lang="nl-BE" dirty="0" err="1"/>
              <a:t>enterprise</a:t>
            </a:r>
            <a:r>
              <a:rPr lang="nl-BE" dirty="0"/>
              <a:t> IoT solutions</a:t>
            </a:r>
          </a:p>
        </p:txBody>
      </p:sp>
      <p:sp>
        <p:nvSpPr>
          <p:cNvPr id="4" name="Slide Number Placeholder 3"/>
          <p:cNvSpPr>
            <a:spLocks noGrp="1"/>
          </p:cNvSpPr>
          <p:nvPr>
            <p:ph type="sldNum" sz="quarter" idx="4294967295"/>
          </p:nvPr>
        </p:nvSpPr>
        <p:spPr>
          <a:xfrm>
            <a:off x="11768138" y="6394450"/>
            <a:ext cx="423862" cy="24447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E37A588-B1BA-6340-A881-9162022463E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3062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3CCF4-73C8-4D02-8FBC-04887CDC6AFA}"/>
              </a:ext>
            </a:extLst>
          </p:cNvPr>
          <p:cNvSpPr>
            <a:spLocks noGrp="1"/>
          </p:cNvSpPr>
          <p:nvPr>
            <p:ph type="title"/>
          </p:nvPr>
        </p:nvSpPr>
        <p:spPr/>
        <p:txBody>
          <a:bodyPr/>
          <a:lstStyle/>
          <a:p>
            <a:r>
              <a:rPr lang="en-US" dirty="0"/>
              <a:t>The edge matters for Enterprise IoT</a:t>
            </a:r>
          </a:p>
        </p:txBody>
      </p:sp>
      <p:sp>
        <p:nvSpPr>
          <p:cNvPr id="3" name="Content Placeholder 2">
            <a:extLst>
              <a:ext uri="{FF2B5EF4-FFF2-40B4-BE49-F238E27FC236}">
                <a16:creationId xmlns:a16="http://schemas.microsoft.com/office/drawing/2014/main" id="{0ACFDAB3-C7A9-411B-88B2-D1B8DBAB667A}"/>
              </a:ext>
            </a:extLst>
          </p:cNvPr>
          <p:cNvSpPr>
            <a:spLocks noGrp="1"/>
          </p:cNvSpPr>
          <p:nvPr>
            <p:ph idx="1"/>
          </p:nvPr>
        </p:nvSpPr>
        <p:spPr>
          <a:xfrm>
            <a:off x="983433" y="3308002"/>
            <a:ext cx="5399906" cy="2818162"/>
          </a:xfrm>
        </p:spPr>
        <p:txBody>
          <a:bodyPr/>
          <a:lstStyle/>
          <a:p>
            <a:pPr marL="0" indent="0">
              <a:buNone/>
            </a:pPr>
            <a:r>
              <a:rPr lang="en-US" sz="3200" dirty="0"/>
              <a:t>IoT in the Cloud </a:t>
            </a:r>
          </a:p>
          <a:p>
            <a:pPr lvl="1"/>
            <a:r>
              <a:rPr lang="en-US" sz="2000" dirty="0"/>
              <a:t>Remote monitoring and control</a:t>
            </a:r>
          </a:p>
          <a:p>
            <a:pPr lvl="1"/>
            <a:r>
              <a:rPr lang="en-US" sz="2000" dirty="0"/>
              <a:t>Merging remote data from across multiple IoT devices </a:t>
            </a:r>
          </a:p>
          <a:p>
            <a:pPr lvl="1"/>
            <a:r>
              <a:rPr lang="en-US" sz="2000" dirty="0"/>
              <a:t>Near infinite compute and storage to train machine learning and other advanced AI tools </a:t>
            </a:r>
          </a:p>
        </p:txBody>
      </p:sp>
      <p:sp>
        <p:nvSpPr>
          <p:cNvPr id="4" name="Text Placeholder 3"/>
          <p:cNvSpPr>
            <a:spLocks noGrp="1"/>
          </p:cNvSpPr>
          <p:nvPr>
            <p:ph type="body" sz="quarter" idx="4294967295"/>
          </p:nvPr>
        </p:nvSpPr>
        <p:spPr>
          <a:xfrm>
            <a:off x="6594061" y="3312092"/>
            <a:ext cx="5334587" cy="2665412"/>
          </a:xfrm>
        </p:spPr>
        <p:txBody>
          <a:bodyPr vert="horz" lIns="91440" tIns="45720" rIns="91440" bIns="45720" rtlCol="0">
            <a:normAutofit/>
          </a:bodyPr>
          <a:lstStyle/>
          <a:p>
            <a:pPr marL="0" indent="0">
              <a:buClr>
                <a:schemeClr val="tx2"/>
              </a:buClr>
              <a:buSzPct val="50000"/>
              <a:buFont typeface="Lucida Grande"/>
              <a:buNone/>
            </a:pPr>
            <a:r>
              <a:rPr lang="en-US" sz="3200" dirty="0">
                <a:solidFill>
                  <a:srgbClr val="2B2C27"/>
                </a:solidFill>
                <a:latin typeface="Segoe UI Light" panose="020B0502040204020203" pitchFamily="34" charset="0"/>
                <a:cs typeface="Segoe UI Light" panose="020B0502040204020203" pitchFamily="34" charset="0"/>
              </a:rPr>
              <a:t>IoT on the Edge</a:t>
            </a:r>
          </a:p>
          <a:p>
            <a:pPr marL="990575" lvl="1" indent="-380990">
              <a:buClr>
                <a:schemeClr val="tx1"/>
              </a:buClr>
              <a:buSzPct val="50000"/>
              <a:buFont typeface="Lucida Grande"/>
              <a:buChar char="➔"/>
            </a:pPr>
            <a:r>
              <a:rPr lang="en-US" sz="2000" dirty="0">
                <a:solidFill>
                  <a:srgbClr val="2B2C27"/>
                </a:solidFill>
                <a:latin typeface="Segoe UI Light" panose="020B0502040204020203" pitchFamily="34" charset="0"/>
                <a:cs typeface="Segoe UI Light" panose="020B0502040204020203" pitchFamily="34" charset="0"/>
              </a:rPr>
              <a:t>Low latency tight control loops require near real-time response </a:t>
            </a:r>
          </a:p>
          <a:p>
            <a:pPr marL="990575" lvl="1" indent="-380990">
              <a:buClr>
                <a:schemeClr val="tx1"/>
              </a:buClr>
              <a:buSzPct val="50000"/>
              <a:buFont typeface="Lucida Grande"/>
              <a:buChar char="➔"/>
            </a:pPr>
            <a:r>
              <a:rPr lang="en-US" sz="2000" dirty="0">
                <a:solidFill>
                  <a:srgbClr val="2B2C27"/>
                </a:solidFill>
                <a:latin typeface="Segoe UI Light" panose="020B0502040204020203" pitchFamily="34" charset="0"/>
                <a:cs typeface="Segoe UI Light" panose="020B0502040204020203" pitchFamily="34" charset="0"/>
              </a:rPr>
              <a:t>Public internet inherently unpredictable </a:t>
            </a:r>
          </a:p>
          <a:p>
            <a:pPr marL="990575" lvl="1" indent="-380990">
              <a:buClr>
                <a:schemeClr val="tx1"/>
              </a:buClr>
              <a:buSzPct val="50000"/>
              <a:buFont typeface="Lucida Grande"/>
              <a:buChar char="➔"/>
            </a:pPr>
            <a:r>
              <a:rPr lang="en-US" sz="2000" dirty="0">
                <a:solidFill>
                  <a:srgbClr val="2B2C27"/>
                </a:solidFill>
                <a:latin typeface="Segoe UI Light" panose="020B0502040204020203" pitchFamily="34" charset="0"/>
                <a:cs typeface="Segoe UI Light" panose="020B0502040204020203" pitchFamily="34" charset="0"/>
              </a:rPr>
              <a:t>Privacy of data and protection of IP </a:t>
            </a:r>
          </a:p>
          <a:p>
            <a:pPr marL="0" indent="0">
              <a:buClr>
                <a:schemeClr val="tx2"/>
              </a:buClr>
              <a:buSzPct val="50000"/>
              <a:buFont typeface="Lucida Grande"/>
              <a:buNone/>
            </a:pPr>
            <a:endParaRPr lang="en-US" sz="3200" dirty="0">
              <a:solidFill>
                <a:srgbClr val="2B2C27"/>
              </a:solidFill>
              <a:latin typeface="Segoe UI Light" panose="020B0502040204020203" pitchFamily="34" charset="0"/>
              <a:cs typeface="Segoe UI Light" panose="020B0502040204020203" pitchFamily="34" charset="0"/>
            </a:endParaRPr>
          </a:p>
        </p:txBody>
      </p:sp>
      <p:sp>
        <p:nvSpPr>
          <p:cNvPr id="5" name="Content Placeholder 2">
            <a:extLst>
              <a:ext uri="{FF2B5EF4-FFF2-40B4-BE49-F238E27FC236}">
                <a16:creationId xmlns:a16="http://schemas.microsoft.com/office/drawing/2014/main" id="{1EBCA533-414F-4B7B-B1A2-C41D18BD1536}"/>
              </a:ext>
            </a:extLst>
          </p:cNvPr>
          <p:cNvSpPr txBox="1">
            <a:spLocks/>
          </p:cNvSpPr>
          <p:nvPr/>
        </p:nvSpPr>
        <p:spPr>
          <a:xfrm>
            <a:off x="6733218" y="1825852"/>
            <a:ext cx="4619835" cy="4350721"/>
          </a:xfrm>
          <a:prstGeom prst="rect">
            <a:avLst/>
          </a:prstGeom>
        </p:spPr>
        <p:txBody>
          <a:bodyPr vert="horz" lIns="91427" tIns="45713" rIns="91427" bIns="4571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225">
              <a:buNone/>
            </a:pPr>
            <a:endParaRPr lang="en-US" dirty="0">
              <a:solidFill>
                <a:srgbClr val="505050"/>
              </a:solidFill>
              <a:latin typeface="Segoe UI Semilight"/>
            </a:endParaRPr>
          </a:p>
        </p:txBody>
      </p:sp>
      <p:grpSp>
        <p:nvGrpSpPr>
          <p:cNvPr id="37" name="Group 36"/>
          <p:cNvGrpSpPr>
            <a:grpSpLocks noChangeAspect="1"/>
          </p:cNvGrpSpPr>
          <p:nvPr/>
        </p:nvGrpSpPr>
        <p:grpSpPr>
          <a:xfrm>
            <a:off x="14279023" y="582412"/>
            <a:ext cx="881646" cy="1592375"/>
            <a:chOff x="9473248" y="2812868"/>
            <a:chExt cx="623595" cy="1126298"/>
          </a:xfrm>
        </p:grpSpPr>
        <p:sp>
          <p:nvSpPr>
            <p:cNvPr id="38" name="Rectangle 37"/>
            <p:cNvSpPr/>
            <p:nvPr/>
          </p:nvSpPr>
          <p:spPr bwMode="auto">
            <a:xfrm>
              <a:off x="9576623" y="2941946"/>
              <a:ext cx="71643" cy="386864"/>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 name="Rounded Rectangle 53"/>
            <p:cNvSpPr/>
            <p:nvPr/>
          </p:nvSpPr>
          <p:spPr bwMode="auto">
            <a:xfrm>
              <a:off x="9473249" y="2812868"/>
              <a:ext cx="278392" cy="326727"/>
            </a:xfrm>
            <a:prstGeom prst="round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 name="Rectangle 39"/>
            <p:cNvSpPr/>
            <p:nvPr/>
          </p:nvSpPr>
          <p:spPr bwMode="auto">
            <a:xfrm rot="18900000">
              <a:off x="9736815" y="3433411"/>
              <a:ext cx="71643" cy="386864"/>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 name="Freeform 55"/>
            <p:cNvSpPr/>
            <p:nvPr/>
          </p:nvSpPr>
          <p:spPr bwMode="auto">
            <a:xfrm rot="17213818">
              <a:off x="9827149" y="3669472"/>
              <a:ext cx="241073" cy="298315"/>
            </a:xfrm>
            <a:custGeom>
              <a:avLst/>
              <a:gdLst>
                <a:gd name="connsiteX0" fmla="*/ 237697 w 241073"/>
                <a:gd name="connsiteY0" fmla="*/ 33748 h 298315"/>
                <a:gd name="connsiteX1" fmla="*/ 206991 w 241073"/>
                <a:gd name="connsiteY1" fmla="*/ 91247 h 298315"/>
                <a:gd name="connsiteX2" fmla="*/ 208242 w 241073"/>
                <a:gd name="connsiteY2" fmla="*/ 92231 h 298315"/>
                <a:gd name="connsiteX3" fmla="*/ 239221 w 241073"/>
                <a:gd name="connsiteY3" fmla="*/ 197980 h 298315"/>
                <a:gd name="connsiteX4" fmla="*/ 136977 w 241073"/>
                <a:gd name="connsiteY4" fmla="*/ 298315 h 298315"/>
                <a:gd name="connsiteX5" fmla="*/ 129803 w 241073"/>
                <a:gd name="connsiteY5" fmla="*/ 245187 h 298315"/>
                <a:gd name="connsiteX6" fmla="*/ 186464 w 241073"/>
                <a:gd name="connsiteY6" fmla="*/ 188454 h 298315"/>
                <a:gd name="connsiteX7" fmla="*/ 152980 w 241073"/>
                <a:gd name="connsiteY7" fmla="*/ 115936 h 298315"/>
                <a:gd name="connsiteX8" fmla="*/ 73281 w 241073"/>
                <a:gd name="connsiteY8" fmla="*/ 127475 h 298315"/>
                <a:gd name="connsiteX9" fmla="*/ 59987 w 241073"/>
                <a:gd name="connsiteY9" fmla="*/ 206072 h 298315"/>
                <a:gd name="connsiteX10" fmla="*/ 11793 w 241073"/>
                <a:gd name="connsiteY10" fmla="*/ 229570 h 298315"/>
                <a:gd name="connsiteX11" fmla="*/ 36088 w 241073"/>
                <a:gd name="connsiteY11" fmla="*/ 88849 h 298315"/>
                <a:gd name="connsiteX12" fmla="*/ 141737 w 241073"/>
                <a:gd name="connsiteY12" fmla="*/ 55547 h 298315"/>
                <a:gd name="connsiteX13" fmla="*/ 144339 w 241073"/>
                <a:gd name="connsiteY13" fmla="*/ 56480 h 298315"/>
                <a:gd name="connsiteX14" fmla="*/ 174500 w 241073"/>
                <a:gd name="connsiteY14" fmla="*/ 0 h 29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073" h="298315">
                  <a:moveTo>
                    <a:pt x="237697" y="33748"/>
                  </a:moveTo>
                  <a:lnTo>
                    <a:pt x="206991" y="91247"/>
                  </a:lnTo>
                  <a:lnTo>
                    <a:pt x="208242" y="92231"/>
                  </a:lnTo>
                  <a:cubicBezTo>
                    <a:pt x="233885" y="119974"/>
                    <a:pt x="245989" y="158998"/>
                    <a:pt x="239221" y="197980"/>
                  </a:cubicBezTo>
                  <a:cubicBezTo>
                    <a:pt x="230101" y="250506"/>
                    <a:pt x="188798" y="291038"/>
                    <a:pt x="136977" y="298315"/>
                  </a:cubicBezTo>
                  <a:lnTo>
                    <a:pt x="129803" y="245187"/>
                  </a:lnTo>
                  <a:cubicBezTo>
                    <a:pt x="158581" y="241020"/>
                    <a:pt x="181474" y="218098"/>
                    <a:pt x="186464" y="188454"/>
                  </a:cubicBezTo>
                  <a:cubicBezTo>
                    <a:pt x="191362" y="159363"/>
                    <a:pt x="177921" y="130252"/>
                    <a:pt x="152980" y="115936"/>
                  </a:cubicBezTo>
                  <a:cubicBezTo>
                    <a:pt x="126898" y="100965"/>
                    <a:pt x="94397" y="105670"/>
                    <a:pt x="73281" y="127475"/>
                  </a:cubicBezTo>
                  <a:cubicBezTo>
                    <a:pt x="53269" y="148139"/>
                    <a:pt x="47948" y="179594"/>
                    <a:pt x="59987" y="206072"/>
                  </a:cubicBezTo>
                  <a:lnTo>
                    <a:pt x="11793" y="229570"/>
                  </a:lnTo>
                  <a:cubicBezTo>
                    <a:pt x="-10423" y="182187"/>
                    <a:pt x="-661" y="125646"/>
                    <a:pt x="36088" y="88849"/>
                  </a:cubicBezTo>
                  <a:cubicBezTo>
                    <a:pt x="64491" y="60409"/>
                    <a:pt x="104070" y="48690"/>
                    <a:pt x="141737" y="55547"/>
                  </a:cubicBezTo>
                  <a:lnTo>
                    <a:pt x="144339" y="56480"/>
                  </a:lnTo>
                  <a:lnTo>
                    <a:pt x="174500" y="0"/>
                  </a:lnTo>
                  <a:close/>
                </a:path>
              </a:pathLst>
            </a:cu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 name="Freeform 56"/>
            <p:cNvSpPr/>
            <p:nvPr/>
          </p:nvSpPr>
          <p:spPr bwMode="auto">
            <a:xfrm>
              <a:off x="9473248" y="3217580"/>
              <a:ext cx="278392" cy="384668"/>
            </a:xfrm>
            <a:custGeom>
              <a:avLst/>
              <a:gdLst>
                <a:gd name="connsiteX0" fmla="*/ 103374 w 278392"/>
                <a:gd name="connsiteY0" fmla="*/ 0 h 384668"/>
                <a:gd name="connsiteX1" fmla="*/ 175017 w 278392"/>
                <a:gd name="connsiteY1" fmla="*/ 0 h 384668"/>
                <a:gd name="connsiteX2" fmla="*/ 175017 w 278392"/>
                <a:gd name="connsiteY2" fmla="*/ 57941 h 384668"/>
                <a:gd name="connsiteX3" fmla="*/ 231992 w 278392"/>
                <a:gd name="connsiteY3" fmla="*/ 57941 h 384668"/>
                <a:gd name="connsiteX4" fmla="*/ 278392 w 278392"/>
                <a:gd name="connsiteY4" fmla="*/ 104341 h 384668"/>
                <a:gd name="connsiteX5" fmla="*/ 278392 w 278392"/>
                <a:gd name="connsiteY5" fmla="*/ 338268 h 384668"/>
                <a:gd name="connsiteX6" fmla="*/ 231992 w 278392"/>
                <a:gd name="connsiteY6" fmla="*/ 384668 h 384668"/>
                <a:gd name="connsiteX7" fmla="*/ 46400 w 278392"/>
                <a:gd name="connsiteY7" fmla="*/ 384668 h 384668"/>
                <a:gd name="connsiteX8" fmla="*/ 0 w 278392"/>
                <a:gd name="connsiteY8" fmla="*/ 338268 h 384668"/>
                <a:gd name="connsiteX9" fmla="*/ 0 w 278392"/>
                <a:gd name="connsiteY9" fmla="*/ 104341 h 384668"/>
                <a:gd name="connsiteX10" fmla="*/ 46400 w 278392"/>
                <a:gd name="connsiteY10" fmla="*/ 57941 h 384668"/>
                <a:gd name="connsiteX11" fmla="*/ 103374 w 278392"/>
                <a:gd name="connsiteY11" fmla="*/ 57941 h 38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392" h="384668">
                  <a:moveTo>
                    <a:pt x="103374" y="0"/>
                  </a:moveTo>
                  <a:lnTo>
                    <a:pt x="175017" y="0"/>
                  </a:lnTo>
                  <a:lnTo>
                    <a:pt x="175017" y="57941"/>
                  </a:lnTo>
                  <a:lnTo>
                    <a:pt x="231992" y="57941"/>
                  </a:lnTo>
                  <a:cubicBezTo>
                    <a:pt x="257618" y="57941"/>
                    <a:pt x="278392" y="78715"/>
                    <a:pt x="278392" y="104341"/>
                  </a:cubicBezTo>
                  <a:lnTo>
                    <a:pt x="278392" y="338268"/>
                  </a:lnTo>
                  <a:cubicBezTo>
                    <a:pt x="278392" y="363894"/>
                    <a:pt x="257618" y="384668"/>
                    <a:pt x="231992" y="384668"/>
                  </a:cubicBezTo>
                  <a:lnTo>
                    <a:pt x="46400" y="384668"/>
                  </a:lnTo>
                  <a:cubicBezTo>
                    <a:pt x="20774" y="384668"/>
                    <a:pt x="0" y="363894"/>
                    <a:pt x="0" y="338268"/>
                  </a:cubicBezTo>
                  <a:lnTo>
                    <a:pt x="0" y="104341"/>
                  </a:lnTo>
                  <a:cubicBezTo>
                    <a:pt x="0" y="78715"/>
                    <a:pt x="20774" y="57941"/>
                    <a:pt x="46400" y="57941"/>
                  </a:cubicBezTo>
                  <a:lnTo>
                    <a:pt x="103374" y="57941"/>
                  </a:lnTo>
                  <a:close/>
                </a:path>
              </a:pathLst>
            </a:cu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43" name="Group 42"/>
          <p:cNvGrpSpPr>
            <a:grpSpLocks noChangeAspect="1"/>
          </p:cNvGrpSpPr>
          <p:nvPr/>
        </p:nvGrpSpPr>
        <p:grpSpPr>
          <a:xfrm>
            <a:off x="15676484" y="3568717"/>
            <a:ext cx="852182" cy="1432689"/>
            <a:chOff x="7330403" y="3708547"/>
            <a:chExt cx="1686990" cy="2836162"/>
          </a:xfrm>
        </p:grpSpPr>
        <p:sp>
          <p:nvSpPr>
            <p:cNvPr id="44" name="Rounded Rectangle 63"/>
            <p:cNvSpPr/>
            <p:nvPr/>
          </p:nvSpPr>
          <p:spPr bwMode="auto">
            <a:xfrm>
              <a:off x="7330403" y="3708547"/>
              <a:ext cx="1686990" cy="2836162"/>
            </a:xfrm>
            <a:prstGeom prst="roundRect">
              <a:avLst>
                <a:gd name="adj" fmla="val 8014"/>
              </a:avLst>
            </a:prstGeom>
            <a:solidFill>
              <a:srgbClr val="77777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45" name="Group 44"/>
            <p:cNvGrpSpPr/>
            <p:nvPr/>
          </p:nvGrpSpPr>
          <p:grpSpPr>
            <a:xfrm>
              <a:off x="7541142" y="4008781"/>
              <a:ext cx="1185075" cy="380195"/>
              <a:chOff x="7541142" y="4008781"/>
              <a:chExt cx="1185075" cy="380195"/>
            </a:xfrm>
          </p:grpSpPr>
          <p:sp>
            <p:nvSpPr>
              <p:cNvPr id="52" name="Rounded Rectangle 71"/>
              <p:cNvSpPr/>
              <p:nvPr/>
            </p:nvSpPr>
            <p:spPr bwMode="auto">
              <a:xfrm>
                <a:off x="7541142" y="4008781"/>
                <a:ext cx="1185075" cy="380195"/>
              </a:xfrm>
              <a:prstGeom prst="roundRect">
                <a:avLst>
                  <a:gd name="adj" fmla="val 50000"/>
                </a:avLst>
              </a:prstGeom>
              <a:solidFill>
                <a:srgbClr val="1E1E1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 name="Oval 52"/>
              <p:cNvSpPr/>
              <p:nvPr/>
            </p:nvSpPr>
            <p:spPr bwMode="auto">
              <a:xfrm>
                <a:off x="7610948" y="4061718"/>
                <a:ext cx="274320" cy="274320"/>
              </a:xfrm>
              <a:prstGeom prst="ellipse">
                <a:avLst/>
              </a:prstGeom>
              <a:solidFill>
                <a:srgbClr val="B8D43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46" name="Group 45"/>
            <p:cNvGrpSpPr/>
            <p:nvPr/>
          </p:nvGrpSpPr>
          <p:grpSpPr>
            <a:xfrm>
              <a:off x="7541142" y="4553031"/>
              <a:ext cx="1185075" cy="380195"/>
              <a:chOff x="7541142" y="4008781"/>
              <a:chExt cx="1185075" cy="380195"/>
            </a:xfrm>
          </p:grpSpPr>
          <p:sp>
            <p:nvSpPr>
              <p:cNvPr id="50" name="Rounded Rectangle 69"/>
              <p:cNvSpPr/>
              <p:nvPr/>
            </p:nvSpPr>
            <p:spPr bwMode="auto">
              <a:xfrm>
                <a:off x="7541142" y="4008781"/>
                <a:ext cx="1185075" cy="380195"/>
              </a:xfrm>
              <a:prstGeom prst="roundRect">
                <a:avLst>
                  <a:gd name="adj" fmla="val 50000"/>
                </a:avLst>
              </a:prstGeom>
              <a:solidFill>
                <a:srgbClr val="1E1E1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 name="Oval 50"/>
              <p:cNvSpPr/>
              <p:nvPr/>
            </p:nvSpPr>
            <p:spPr bwMode="auto">
              <a:xfrm>
                <a:off x="7610948" y="4061718"/>
                <a:ext cx="274320" cy="274320"/>
              </a:xfrm>
              <a:prstGeom prst="ellipse">
                <a:avLst/>
              </a:prstGeom>
              <a:solidFill>
                <a:srgbClr val="B8D43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47" name="Group 46"/>
            <p:cNvGrpSpPr/>
            <p:nvPr/>
          </p:nvGrpSpPr>
          <p:grpSpPr>
            <a:xfrm>
              <a:off x="7541142" y="5097282"/>
              <a:ext cx="1185075" cy="380195"/>
              <a:chOff x="7541142" y="4008781"/>
              <a:chExt cx="1185075" cy="380195"/>
            </a:xfrm>
          </p:grpSpPr>
          <p:sp>
            <p:nvSpPr>
              <p:cNvPr id="48" name="Rounded Rectangle 67"/>
              <p:cNvSpPr/>
              <p:nvPr/>
            </p:nvSpPr>
            <p:spPr bwMode="auto">
              <a:xfrm>
                <a:off x="7541142" y="4008781"/>
                <a:ext cx="1185075" cy="380195"/>
              </a:xfrm>
              <a:prstGeom prst="roundRect">
                <a:avLst>
                  <a:gd name="adj" fmla="val 50000"/>
                </a:avLst>
              </a:prstGeom>
              <a:solidFill>
                <a:srgbClr val="1E1E1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 name="Oval 48"/>
              <p:cNvSpPr/>
              <p:nvPr/>
            </p:nvSpPr>
            <p:spPr bwMode="auto">
              <a:xfrm>
                <a:off x="7610948" y="4061718"/>
                <a:ext cx="274320" cy="274320"/>
              </a:xfrm>
              <a:prstGeom prst="ellipse">
                <a:avLst/>
              </a:prstGeom>
              <a:solidFill>
                <a:srgbClr val="B8D43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sp>
        <p:nvSpPr>
          <p:cNvPr id="54" name="robotic"/>
          <p:cNvSpPr>
            <a:spLocks noChangeAspect="1" noEditPoints="1"/>
          </p:cNvSpPr>
          <p:nvPr/>
        </p:nvSpPr>
        <p:spPr bwMode="auto">
          <a:xfrm>
            <a:off x="14416893" y="183100"/>
            <a:ext cx="457974" cy="440448"/>
          </a:xfrm>
          <a:custGeom>
            <a:avLst/>
            <a:gdLst>
              <a:gd name="T0" fmla="*/ 198 w 285"/>
              <a:gd name="T1" fmla="*/ 275 h 275"/>
              <a:gd name="T2" fmla="*/ 0 w 285"/>
              <a:gd name="T3" fmla="*/ 275 h 275"/>
              <a:gd name="T4" fmla="*/ 16 w 285"/>
              <a:gd name="T5" fmla="*/ 209 h 275"/>
              <a:gd name="T6" fmla="*/ 182 w 285"/>
              <a:gd name="T7" fmla="*/ 209 h 275"/>
              <a:gd name="T8" fmla="*/ 198 w 285"/>
              <a:gd name="T9" fmla="*/ 275 h 275"/>
              <a:gd name="T10" fmla="*/ 141 w 285"/>
              <a:gd name="T11" fmla="*/ 125 h 275"/>
              <a:gd name="T12" fmla="*/ 57 w 285"/>
              <a:gd name="T13" fmla="*/ 125 h 275"/>
              <a:gd name="T14" fmla="*/ 57 w 285"/>
              <a:gd name="T15" fmla="*/ 209 h 275"/>
              <a:gd name="T16" fmla="*/ 141 w 285"/>
              <a:gd name="T17" fmla="*/ 209 h 275"/>
              <a:gd name="T18" fmla="*/ 141 w 285"/>
              <a:gd name="T19" fmla="*/ 125 h 275"/>
              <a:gd name="T20" fmla="*/ 212 w 285"/>
              <a:gd name="T21" fmla="*/ 53 h 275"/>
              <a:gd name="T22" fmla="*/ 141 w 285"/>
              <a:gd name="T23" fmla="*/ 125 h 275"/>
              <a:gd name="T24" fmla="*/ 104 w 285"/>
              <a:gd name="T25" fmla="*/ 125 h 275"/>
              <a:gd name="T26" fmla="*/ 194 w 285"/>
              <a:gd name="T27" fmla="*/ 35 h 275"/>
              <a:gd name="T28" fmla="*/ 285 w 285"/>
              <a:gd name="T29" fmla="*/ 72 h 275"/>
              <a:gd name="T30" fmla="*/ 257 w 285"/>
              <a:gd name="T31" fmla="*/ 43 h 275"/>
              <a:gd name="T32" fmla="*/ 228 w 285"/>
              <a:gd name="T33" fmla="*/ 71 h 275"/>
              <a:gd name="T34" fmla="*/ 256 w 285"/>
              <a:gd name="T35" fmla="*/ 100 h 275"/>
              <a:gd name="T36" fmla="*/ 255 w 285"/>
              <a:gd name="T37" fmla="*/ 43 h 275"/>
              <a:gd name="T38" fmla="*/ 220 w 285"/>
              <a:gd name="T39" fmla="*/ 7 h 275"/>
              <a:gd name="T40" fmla="*/ 193 w 285"/>
              <a:gd name="T41" fmla="*/ 7 h 275"/>
              <a:gd name="T42" fmla="*/ 193 w 285"/>
              <a:gd name="T43" fmla="*/ 7 h 275"/>
              <a:gd name="T44" fmla="*/ 193 w 285"/>
              <a:gd name="T45" fmla="*/ 34 h 275"/>
              <a:gd name="T46" fmla="*/ 228 w 285"/>
              <a:gd name="T47" fmla="*/ 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75">
                <a:moveTo>
                  <a:pt x="198" y="275"/>
                </a:moveTo>
                <a:cubicBezTo>
                  <a:pt x="0" y="275"/>
                  <a:pt x="0" y="275"/>
                  <a:pt x="0" y="275"/>
                </a:cubicBezTo>
                <a:cubicBezTo>
                  <a:pt x="16" y="209"/>
                  <a:pt x="16" y="209"/>
                  <a:pt x="16" y="209"/>
                </a:cubicBezTo>
                <a:cubicBezTo>
                  <a:pt x="182" y="209"/>
                  <a:pt x="182" y="209"/>
                  <a:pt x="182" y="209"/>
                </a:cubicBezTo>
                <a:lnTo>
                  <a:pt x="198" y="275"/>
                </a:lnTo>
                <a:close/>
                <a:moveTo>
                  <a:pt x="141" y="125"/>
                </a:moveTo>
                <a:cubicBezTo>
                  <a:pt x="57" y="125"/>
                  <a:pt x="57" y="125"/>
                  <a:pt x="57" y="125"/>
                </a:cubicBezTo>
                <a:cubicBezTo>
                  <a:pt x="57" y="209"/>
                  <a:pt x="57" y="209"/>
                  <a:pt x="57" y="209"/>
                </a:cubicBezTo>
                <a:cubicBezTo>
                  <a:pt x="141" y="209"/>
                  <a:pt x="141" y="209"/>
                  <a:pt x="141" y="209"/>
                </a:cubicBezTo>
                <a:lnTo>
                  <a:pt x="141" y="125"/>
                </a:lnTo>
                <a:close/>
                <a:moveTo>
                  <a:pt x="212" y="53"/>
                </a:moveTo>
                <a:cubicBezTo>
                  <a:pt x="141" y="125"/>
                  <a:pt x="141" y="125"/>
                  <a:pt x="141" y="125"/>
                </a:cubicBezTo>
                <a:moveTo>
                  <a:pt x="104" y="125"/>
                </a:moveTo>
                <a:cubicBezTo>
                  <a:pt x="194" y="35"/>
                  <a:pt x="194" y="35"/>
                  <a:pt x="194" y="35"/>
                </a:cubicBezTo>
                <a:moveTo>
                  <a:pt x="285" y="72"/>
                </a:moveTo>
                <a:cubicBezTo>
                  <a:pt x="285" y="56"/>
                  <a:pt x="272" y="43"/>
                  <a:pt x="257" y="43"/>
                </a:cubicBezTo>
                <a:cubicBezTo>
                  <a:pt x="241" y="43"/>
                  <a:pt x="228" y="55"/>
                  <a:pt x="228" y="71"/>
                </a:cubicBezTo>
                <a:cubicBezTo>
                  <a:pt x="228" y="87"/>
                  <a:pt x="241" y="99"/>
                  <a:pt x="256" y="100"/>
                </a:cubicBezTo>
                <a:moveTo>
                  <a:pt x="255" y="43"/>
                </a:moveTo>
                <a:cubicBezTo>
                  <a:pt x="220" y="7"/>
                  <a:pt x="220" y="7"/>
                  <a:pt x="220" y="7"/>
                </a:cubicBezTo>
                <a:cubicBezTo>
                  <a:pt x="213" y="0"/>
                  <a:pt x="201" y="0"/>
                  <a:pt x="193" y="7"/>
                </a:cubicBezTo>
                <a:cubicBezTo>
                  <a:pt x="193" y="7"/>
                  <a:pt x="193" y="7"/>
                  <a:pt x="193" y="7"/>
                </a:cubicBezTo>
                <a:cubicBezTo>
                  <a:pt x="186" y="14"/>
                  <a:pt x="186" y="26"/>
                  <a:pt x="193" y="34"/>
                </a:cubicBezTo>
                <a:cubicBezTo>
                  <a:pt x="228" y="69"/>
                  <a:pt x="228" y="69"/>
                  <a:pt x="228" y="69"/>
                </a:cubicBezTo>
              </a:path>
            </a:pathLst>
          </a:custGeom>
          <a:noFill/>
          <a:ln w="1270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55" name="Freeform 1372"/>
          <p:cNvSpPr/>
          <p:nvPr/>
        </p:nvSpPr>
        <p:spPr bwMode="auto">
          <a:xfrm>
            <a:off x="13911226" y="1052850"/>
            <a:ext cx="408416" cy="518380"/>
          </a:xfrm>
          <a:custGeom>
            <a:avLst/>
            <a:gdLst>
              <a:gd name="connsiteX0" fmla="*/ 200201 w 408474"/>
              <a:gd name="connsiteY0" fmla="*/ 78163 h 518454"/>
              <a:gd name="connsiteX1" fmla="*/ 125311 w 408474"/>
              <a:gd name="connsiteY1" fmla="*/ 153053 h 518454"/>
              <a:gd name="connsiteX2" fmla="*/ 125311 w 408474"/>
              <a:gd name="connsiteY2" fmla="*/ 250504 h 518454"/>
              <a:gd name="connsiteX3" fmla="*/ 275090 w 408474"/>
              <a:gd name="connsiteY3" fmla="*/ 250504 h 518454"/>
              <a:gd name="connsiteX4" fmla="*/ 275091 w 408474"/>
              <a:gd name="connsiteY4" fmla="*/ 153053 h 518454"/>
              <a:gd name="connsiteX5" fmla="*/ 200201 w 408474"/>
              <a:gd name="connsiteY5" fmla="*/ 78163 h 518454"/>
              <a:gd name="connsiteX6" fmla="*/ 177360 w 408474"/>
              <a:gd name="connsiteY6" fmla="*/ 0 h 518454"/>
              <a:gd name="connsiteX7" fmla="*/ 231116 w 408474"/>
              <a:gd name="connsiteY7" fmla="*/ 0 h 518454"/>
              <a:gd name="connsiteX8" fmla="*/ 356368 w 408474"/>
              <a:gd name="connsiteY8" fmla="*/ 125252 h 518454"/>
              <a:gd name="connsiteX9" fmla="*/ 356367 w 408474"/>
              <a:gd name="connsiteY9" fmla="*/ 243811 h 518454"/>
              <a:gd name="connsiteX10" fmla="*/ 374171 w 408474"/>
              <a:gd name="connsiteY10" fmla="*/ 243811 h 518454"/>
              <a:gd name="connsiteX11" fmla="*/ 408474 w 408474"/>
              <a:gd name="connsiteY11" fmla="*/ 278114 h 518454"/>
              <a:gd name="connsiteX12" fmla="*/ 408474 w 408474"/>
              <a:gd name="connsiteY12" fmla="*/ 484151 h 518454"/>
              <a:gd name="connsiteX13" fmla="*/ 374171 w 408474"/>
              <a:gd name="connsiteY13" fmla="*/ 518454 h 518454"/>
              <a:gd name="connsiteX14" fmla="*/ 34303 w 408474"/>
              <a:gd name="connsiteY14" fmla="*/ 518454 h 518454"/>
              <a:gd name="connsiteX15" fmla="*/ 0 w 408474"/>
              <a:gd name="connsiteY15" fmla="*/ 484151 h 518454"/>
              <a:gd name="connsiteX16" fmla="*/ 0 w 408474"/>
              <a:gd name="connsiteY16" fmla="*/ 278114 h 518454"/>
              <a:gd name="connsiteX17" fmla="*/ 34303 w 408474"/>
              <a:gd name="connsiteY17" fmla="*/ 243811 h 518454"/>
              <a:gd name="connsiteX18" fmla="*/ 52108 w 408474"/>
              <a:gd name="connsiteY18" fmla="*/ 243811 h 518454"/>
              <a:gd name="connsiteX19" fmla="*/ 52108 w 408474"/>
              <a:gd name="connsiteY19" fmla="*/ 125252 h 518454"/>
              <a:gd name="connsiteX20" fmla="*/ 177360 w 408474"/>
              <a:gd name="connsiteY20" fmla="*/ 0 h 51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8474" h="518454">
                <a:moveTo>
                  <a:pt x="200201" y="78163"/>
                </a:moveTo>
                <a:cubicBezTo>
                  <a:pt x="158840" y="78163"/>
                  <a:pt x="125311" y="111692"/>
                  <a:pt x="125311" y="153053"/>
                </a:cubicBezTo>
                <a:lnTo>
                  <a:pt x="125311" y="250504"/>
                </a:lnTo>
                <a:lnTo>
                  <a:pt x="275090" y="250504"/>
                </a:lnTo>
                <a:cubicBezTo>
                  <a:pt x="275090" y="218020"/>
                  <a:pt x="275091" y="185537"/>
                  <a:pt x="275091" y="153053"/>
                </a:cubicBezTo>
                <a:cubicBezTo>
                  <a:pt x="275091" y="111692"/>
                  <a:pt x="241562" y="78163"/>
                  <a:pt x="200201" y="78163"/>
                </a:cubicBezTo>
                <a:close/>
                <a:moveTo>
                  <a:pt x="177360" y="0"/>
                </a:moveTo>
                <a:lnTo>
                  <a:pt x="231116" y="0"/>
                </a:lnTo>
                <a:cubicBezTo>
                  <a:pt x="300291" y="0"/>
                  <a:pt x="356368" y="56077"/>
                  <a:pt x="356368" y="125252"/>
                </a:cubicBezTo>
                <a:lnTo>
                  <a:pt x="356367" y="243811"/>
                </a:lnTo>
                <a:lnTo>
                  <a:pt x="374171" y="243811"/>
                </a:lnTo>
                <a:cubicBezTo>
                  <a:pt x="393116" y="243811"/>
                  <a:pt x="408474" y="259169"/>
                  <a:pt x="408474" y="278114"/>
                </a:cubicBezTo>
                <a:lnTo>
                  <a:pt x="408474" y="484151"/>
                </a:lnTo>
                <a:cubicBezTo>
                  <a:pt x="408474" y="503096"/>
                  <a:pt x="393116" y="518454"/>
                  <a:pt x="374171" y="518454"/>
                </a:cubicBezTo>
                <a:lnTo>
                  <a:pt x="34303" y="518454"/>
                </a:lnTo>
                <a:cubicBezTo>
                  <a:pt x="15358" y="518454"/>
                  <a:pt x="0" y="503096"/>
                  <a:pt x="0" y="484151"/>
                </a:cubicBezTo>
                <a:lnTo>
                  <a:pt x="0" y="278114"/>
                </a:lnTo>
                <a:cubicBezTo>
                  <a:pt x="0" y="259169"/>
                  <a:pt x="15358" y="243811"/>
                  <a:pt x="34303" y="243811"/>
                </a:cubicBezTo>
                <a:lnTo>
                  <a:pt x="52108" y="243811"/>
                </a:lnTo>
                <a:lnTo>
                  <a:pt x="52108" y="125252"/>
                </a:lnTo>
                <a:cubicBezTo>
                  <a:pt x="52108" y="56077"/>
                  <a:pt x="108185" y="0"/>
                  <a:pt x="177360"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72" name="Group 71"/>
          <p:cNvGrpSpPr/>
          <p:nvPr/>
        </p:nvGrpSpPr>
        <p:grpSpPr>
          <a:xfrm>
            <a:off x="15455552" y="1368129"/>
            <a:ext cx="1294044" cy="797966"/>
            <a:chOff x="4174768" y="1014210"/>
            <a:chExt cx="4020466" cy="2479203"/>
          </a:xfrm>
        </p:grpSpPr>
        <p:sp>
          <p:nvSpPr>
            <p:cNvPr id="15" name="Freeform 57"/>
            <p:cNvSpPr/>
            <p:nvPr/>
          </p:nvSpPr>
          <p:spPr>
            <a:xfrm>
              <a:off x="4174768" y="1014210"/>
              <a:ext cx="4020466" cy="2479203"/>
            </a:xfrm>
            <a:custGeom>
              <a:avLst/>
              <a:gdLst>
                <a:gd name="connsiteX0" fmla="*/ 1250518 w 1888055"/>
                <a:gd name="connsiteY0" fmla="*/ 0 h 1164260"/>
                <a:gd name="connsiteX1" fmla="*/ 1589570 w 1888055"/>
                <a:gd name="connsiteY1" fmla="*/ 339052 h 1164260"/>
                <a:gd name="connsiteX2" fmla="*/ 1589570 w 1888055"/>
                <a:gd name="connsiteY2" fmla="*/ 377117 h 1164260"/>
                <a:gd name="connsiteX3" fmla="*/ 1583859 w 1888055"/>
                <a:gd name="connsiteY3" fmla="*/ 433775 h 1164260"/>
                <a:gd name="connsiteX4" fmla="*/ 1593835 w 1888055"/>
                <a:gd name="connsiteY4" fmla="*/ 434780 h 1164260"/>
                <a:gd name="connsiteX5" fmla="*/ 1888055 w 1888055"/>
                <a:gd name="connsiteY5" fmla="*/ 795777 h 1164260"/>
                <a:gd name="connsiteX6" fmla="*/ 1519572 w 1888055"/>
                <a:gd name="connsiteY6" fmla="*/ 1164260 h 1164260"/>
                <a:gd name="connsiteX7" fmla="*/ 368483 w 1888055"/>
                <a:gd name="connsiteY7" fmla="*/ 1164260 h 1164260"/>
                <a:gd name="connsiteX8" fmla="*/ 0 w 1888055"/>
                <a:gd name="connsiteY8" fmla="*/ 795777 h 1164260"/>
                <a:gd name="connsiteX9" fmla="*/ 368483 w 1888055"/>
                <a:gd name="connsiteY9" fmla="*/ 427294 h 1164260"/>
                <a:gd name="connsiteX10" fmla="*/ 394054 w 1888055"/>
                <a:gd name="connsiteY10" fmla="*/ 427294 h 1164260"/>
                <a:gd name="connsiteX11" fmla="*/ 403956 w 1888055"/>
                <a:gd name="connsiteY11" fmla="*/ 395393 h 1164260"/>
                <a:gd name="connsiteX12" fmla="*/ 733901 w 1888055"/>
                <a:gd name="connsiteY12" fmla="*/ 176691 h 1164260"/>
                <a:gd name="connsiteX13" fmla="*/ 746153 w 1888055"/>
                <a:gd name="connsiteY13" fmla="*/ 176691 h 1164260"/>
                <a:gd name="connsiteX14" fmla="*/ 852637 w 1888055"/>
                <a:gd name="connsiteY14" fmla="*/ 192790 h 1164260"/>
                <a:gd name="connsiteX15" fmla="*/ 930871 w 1888055"/>
                <a:gd name="connsiteY15" fmla="*/ 230399 h 1164260"/>
                <a:gd name="connsiteX16" fmla="*/ 938111 w 1888055"/>
                <a:gd name="connsiteY16" fmla="*/ 207078 h 1164260"/>
                <a:gd name="connsiteX17" fmla="*/ 1250518 w 1888055"/>
                <a:gd name="connsiteY17" fmla="*/ 0 h 116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88055" h="1164260">
                  <a:moveTo>
                    <a:pt x="1250518" y="0"/>
                  </a:moveTo>
                  <a:cubicBezTo>
                    <a:pt x="1437771" y="0"/>
                    <a:pt x="1589570" y="151799"/>
                    <a:pt x="1589570" y="339052"/>
                  </a:cubicBezTo>
                  <a:lnTo>
                    <a:pt x="1589570" y="377117"/>
                  </a:lnTo>
                  <a:lnTo>
                    <a:pt x="1583859" y="433775"/>
                  </a:lnTo>
                  <a:lnTo>
                    <a:pt x="1593835" y="434780"/>
                  </a:lnTo>
                  <a:cubicBezTo>
                    <a:pt x="1761746" y="469140"/>
                    <a:pt x="1888055" y="617708"/>
                    <a:pt x="1888055" y="795777"/>
                  </a:cubicBezTo>
                  <a:cubicBezTo>
                    <a:pt x="1888055" y="999285"/>
                    <a:pt x="1723080" y="1164260"/>
                    <a:pt x="1519572" y="1164260"/>
                  </a:cubicBezTo>
                  <a:lnTo>
                    <a:pt x="368483" y="1164260"/>
                  </a:lnTo>
                  <a:cubicBezTo>
                    <a:pt x="164975" y="1164260"/>
                    <a:pt x="0" y="999285"/>
                    <a:pt x="0" y="795777"/>
                  </a:cubicBezTo>
                  <a:cubicBezTo>
                    <a:pt x="0" y="592269"/>
                    <a:pt x="164975" y="427294"/>
                    <a:pt x="368483" y="427294"/>
                  </a:cubicBezTo>
                  <a:lnTo>
                    <a:pt x="394054" y="427294"/>
                  </a:lnTo>
                  <a:lnTo>
                    <a:pt x="403956" y="395393"/>
                  </a:lnTo>
                  <a:cubicBezTo>
                    <a:pt x="458316" y="266871"/>
                    <a:pt x="585578" y="176691"/>
                    <a:pt x="733901" y="176691"/>
                  </a:cubicBezTo>
                  <a:lnTo>
                    <a:pt x="746153" y="176691"/>
                  </a:lnTo>
                  <a:cubicBezTo>
                    <a:pt x="783234" y="176691"/>
                    <a:pt x="818999" y="182327"/>
                    <a:pt x="852637" y="192790"/>
                  </a:cubicBezTo>
                  <a:lnTo>
                    <a:pt x="930871" y="230399"/>
                  </a:lnTo>
                  <a:lnTo>
                    <a:pt x="938111" y="207078"/>
                  </a:lnTo>
                  <a:cubicBezTo>
                    <a:pt x="989582" y="85387"/>
                    <a:pt x="1110079" y="0"/>
                    <a:pt x="1250518" y="0"/>
                  </a:cubicBezTo>
                  <a:close/>
                </a:path>
              </a:pathLst>
            </a:custGeom>
            <a:solidFill>
              <a:schemeClr val="accent1">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dirty="0">
                <a:solidFill>
                  <a:srgbClr val="FFFFFF"/>
                </a:solidFill>
                <a:latin typeface="Segoe UI Semilight"/>
              </a:endParaRPr>
            </a:p>
          </p:txBody>
        </p:sp>
        <p:sp>
          <p:nvSpPr>
            <p:cNvPr id="56" name="Freeform: Shape 55"/>
            <p:cNvSpPr/>
            <p:nvPr/>
          </p:nvSpPr>
          <p:spPr bwMode="auto">
            <a:xfrm>
              <a:off x="4296194" y="1106851"/>
              <a:ext cx="3787487" cy="2295255"/>
            </a:xfrm>
            <a:custGeom>
              <a:avLst/>
              <a:gdLst>
                <a:gd name="connsiteX0" fmla="*/ 2531166 w 3787487"/>
                <a:gd name="connsiteY0" fmla="*/ 0 h 2295255"/>
                <a:gd name="connsiteX1" fmla="*/ 3201133 w 3787487"/>
                <a:gd name="connsiteY1" fmla="*/ 669967 h 2295255"/>
                <a:gd name="connsiteX2" fmla="*/ 3188719 w 3787487"/>
                <a:gd name="connsiteY2" fmla="*/ 793117 h 2295255"/>
                <a:gd name="connsiteX3" fmla="*/ 3188719 w 3787487"/>
                <a:gd name="connsiteY3" fmla="*/ 840429 h 2295255"/>
                <a:gd name="connsiteX4" fmla="*/ 3177262 w 3787487"/>
                <a:gd name="connsiteY4" fmla="*/ 945146 h 2295255"/>
                <a:gd name="connsiteX5" fmla="*/ 3197274 w 3787487"/>
                <a:gd name="connsiteY5" fmla="*/ 947003 h 2295255"/>
                <a:gd name="connsiteX6" fmla="*/ 3787487 w 3787487"/>
                <a:gd name="connsiteY6" fmla="*/ 1614211 h 2295255"/>
                <a:gd name="connsiteX7" fmla="*/ 3048301 w 3787487"/>
                <a:gd name="connsiteY7" fmla="*/ 2295255 h 2295255"/>
                <a:gd name="connsiteX8" fmla="*/ 739186 w 3787487"/>
                <a:gd name="connsiteY8" fmla="*/ 2295255 h 2295255"/>
                <a:gd name="connsiteX9" fmla="*/ 0 w 3787487"/>
                <a:gd name="connsiteY9" fmla="*/ 1614211 h 2295255"/>
                <a:gd name="connsiteX10" fmla="*/ 739186 w 3787487"/>
                <a:gd name="connsiteY10" fmla="*/ 933168 h 2295255"/>
                <a:gd name="connsiteX11" fmla="*/ 788586 w 3787487"/>
                <a:gd name="connsiteY11" fmla="*/ 933168 h 2295255"/>
                <a:gd name="connsiteX12" fmla="*/ 791185 w 3787487"/>
                <a:gd name="connsiteY12" fmla="*/ 907383 h 2295255"/>
                <a:gd name="connsiteX13" fmla="*/ 1450138 w 3787487"/>
                <a:gd name="connsiteY13" fmla="*/ 370321 h 2295255"/>
                <a:gd name="connsiteX14" fmla="*/ 1826205 w 3787487"/>
                <a:gd name="connsiteY14" fmla="*/ 485194 h 2295255"/>
                <a:gd name="connsiteX15" fmla="*/ 1877195 w 3787487"/>
                <a:gd name="connsiteY15" fmla="*/ 527264 h 2295255"/>
                <a:gd name="connsiteX16" fmla="*/ 1913849 w 3787487"/>
                <a:gd name="connsiteY16" fmla="*/ 409185 h 2295255"/>
                <a:gd name="connsiteX17" fmla="*/ 2531166 w 3787487"/>
                <a:gd name="connsiteY17" fmla="*/ 0 h 229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7487" h="2295255">
                  <a:moveTo>
                    <a:pt x="2531166" y="0"/>
                  </a:moveTo>
                  <a:cubicBezTo>
                    <a:pt x="2901179" y="0"/>
                    <a:pt x="3201133" y="299954"/>
                    <a:pt x="3201133" y="669967"/>
                  </a:cubicBezTo>
                  <a:lnTo>
                    <a:pt x="3188719" y="793117"/>
                  </a:lnTo>
                  <a:lnTo>
                    <a:pt x="3188719" y="840429"/>
                  </a:lnTo>
                  <a:lnTo>
                    <a:pt x="3177262" y="945146"/>
                  </a:lnTo>
                  <a:lnTo>
                    <a:pt x="3197274" y="947003"/>
                  </a:lnTo>
                  <a:cubicBezTo>
                    <a:pt x="3534108" y="1010509"/>
                    <a:pt x="3787487" y="1285098"/>
                    <a:pt x="3787487" y="1614211"/>
                  </a:cubicBezTo>
                  <a:cubicBezTo>
                    <a:pt x="3787487" y="1990342"/>
                    <a:pt x="3456543" y="2295255"/>
                    <a:pt x="3048301" y="2295255"/>
                  </a:cubicBezTo>
                  <a:lnTo>
                    <a:pt x="739186" y="2295255"/>
                  </a:lnTo>
                  <a:cubicBezTo>
                    <a:pt x="330944" y="2295255"/>
                    <a:pt x="0" y="1990342"/>
                    <a:pt x="0" y="1614211"/>
                  </a:cubicBezTo>
                  <a:cubicBezTo>
                    <a:pt x="0" y="1238080"/>
                    <a:pt x="330944" y="933168"/>
                    <a:pt x="739186" y="933168"/>
                  </a:cubicBezTo>
                  <a:lnTo>
                    <a:pt x="788586" y="933168"/>
                  </a:lnTo>
                  <a:lnTo>
                    <a:pt x="791185" y="907383"/>
                  </a:lnTo>
                  <a:cubicBezTo>
                    <a:pt x="853904" y="600882"/>
                    <a:pt x="1125095" y="370321"/>
                    <a:pt x="1450138" y="370321"/>
                  </a:cubicBezTo>
                  <a:cubicBezTo>
                    <a:pt x="1589442" y="370321"/>
                    <a:pt x="1718855" y="412669"/>
                    <a:pt x="1826205" y="485194"/>
                  </a:cubicBezTo>
                  <a:lnTo>
                    <a:pt x="1877195" y="527264"/>
                  </a:lnTo>
                  <a:lnTo>
                    <a:pt x="1913849" y="409185"/>
                  </a:lnTo>
                  <a:cubicBezTo>
                    <a:pt x="2015555" y="168724"/>
                    <a:pt x="2253657" y="0"/>
                    <a:pt x="2531166"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sp>
        <p:nvSpPr>
          <p:cNvPr id="57" name="Rectangle 56"/>
          <p:cNvSpPr/>
          <p:nvPr/>
        </p:nvSpPr>
        <p:spPr>
          <a:xfrm>
            <a:off x="10319374" y="-685181"/>
            <a:ext cx="2771520" cy="487821"/>
          </a:xfrm>
          <a:prstGeom prst="rect">
            <a:avLst/>
          </a:prstGeom>
        </p:spPr>
        <p:txBody>
          <a:bodyPr wrap="none">
            <a:spAutoFit/>
          </a:bodyPr>
          <a:lstStyle/>
          <a:p>
            <a:pPr algn="ctr" defTabSz="932293" fontAlgn="base">
              <a:lnSpc>
                <a:spcPct val="90000"/>
              </a:lnSpc>
              <a:spcBef>
                <a:spcPct val="0"/>
              </a:spcBef>
              <a:spcAft>
                <a:spcPct val="0"/>
              </a:spcAft>
            </a:pPr>
            <a:r>
              <a:rPr lang="en-US" sz="2800" dirty="0">
                <a:gradFill>
                  <a:gsLst>
                    <a:gs pos="0">
                      <a:srgbClr val="FFFFFF"/>
                    </a:gs>
                    <a:gs pos="100000">
                      <a:srgbClr val="FFFFFF"/>
                    </a:gs>
                  </a:gsLst>
                  <a:lin ang="5400000" scaled="0"/>
                </a:gradFill>
                <a:latin typeface="Segoe UI Semilight"/>
                <a:ea typeface="Segoe UI" pitchFamily="34" charset="0"/>
                <a:cs typeface="Segoe UI" pitchFamily="34" charset="0"/>
              </a:rPr>
              <a:t>Microsoft Azure </a:t>
            </a:r>
          </a:p>
        </p:txBody>
      </p:sp>
      <p:grpSp>
        <p:nvGrpSpPr>
          <p:cNvPr id="58" name="Group 57"/>
          <p:cNvGrpSpPr/>
          <p:nvPr/>
        </p:nvGrpSpPr>
        <p:grpSpPr>
          <a:xfrm>
            <a:off x="13856879" y="-884590"/>
            <a:ext cx="1088439" cy="1083389"/>
            <a:chOff x="5601274" y="1593405"/>
            <a:chExt cx="1352120" cy="1345847"/>
          </a:xfrm>
        </p:grpSpPr>
        <p:sp>
          <p:nvSpPr>
            <p:cNvPr id="59" name="TextBox 58">
              <a:extLst/>
            </p:cNvPr>
            <p:cNvSpPr txBox="1"/>
            <p:nvPr/>
          </p:nvSpPr>
          <p:spPr>
            <a:xfrm>
              <a:off x="5601274" y="2698380"/>
              <a:ext cx="1352120" cy="240872"/>
            </a:xfrm>
            <a:prstGeom prst="rect">
              <a:avLst/>
            </a:prstGeom>
            <a:noFill/>
          </p:spPr>
          <p:txBody>
            <a:bodyPr wrap="none" lIns="0" tIns="0" rIns="0" bIns="0" rtlCol="0">
              <a:spAutoFit/>
            </a:bodyPr>
            <a:lstStyle/>
            <a:p>
              <a:pPr algn="ctr" defTabSz="932384">
                <a:lnSpc>
                  <a:spcPct val="90000"/>
                </a:lnSpc>
                <a:spcAft>
                  <a:spcPts val="600"/>
                </a:spcAft>
              </a:pPr>
              <a:r>
                <a:rPr lang="en-US" sz="1400" b="1" kern="0" dirty="0">
                  <a:solidFill>
                    <a:srgbClr val="00BCF2"/>
                  </a:solidFill>
                  <a:latin typeface="Segoe UI" panose="020B0502040204020203" pitchFamily="34" charset="0"/>
                  <a:cs typeface="Segoe UI" panose="020B0502040204020203" pitchFamily="34" charset="0"/>
                </a:rPr>
                <a:t>Secure Zone </a:t>
              </a:r>
            </a:p>
          </p:txBody>
        </p:sp>
        <p:grpSp>
          <p:nvGrpSpPr>
            <p:cNvPr id="60" name="Group 59"/>
            <p:cNvGrpSpPr/>
            <p:nvPr/>
          </p:nvGrpSpPr>
          <p:grpSpPr>
            <a:xfrm>
              <a:off x="5873256" y="1593405"/>
              <a:ext cx="808154" cy="1108539"/>
              <a:chOff x="5332319" y="1539810"/>
              <a:chExt cx="808154" cy="1108539"/>
            </a:xfrm>
          </p:grpSpPr>
          <p:sp>
            <p:nvSpPr>
              <p:cNvPr id="61" name="Freeform 104"/>
              <p:cNvSpPr/>
              <p:nvPr/>
            </p:nvSpPr>
            <p:spPr bwMode="auto">
              <a:xfrm>
                <a:off x="5332319" y="1539810"/>
                <a:ext cx="808154" cy="1108539"/>
              </a:xfrm>
              <a:custGeom>
                <a:avLst/>
                <a:gdLst>
                  <a:gd name="connsiteX0" fmla="*/ 0 w 257175"/>
                  <a:gd name="connsiteY0" fmla="*/ 46038 h 361950"/>
                  <a:gd name="connsiteX1" fmla="*/ 0 w 257175"/>
                  <a:gd name="connsiteY1" fmla="*/ 225425 h 361950"/>
                  <a:gd name="connsiteX2" fmla="*/ 120650 w 257175"/>
                  <a:gd name="connsiteY2" fmla="*/ 361950 h 361950"/>
                  <a:gd name="connsiteX3" fmla="*/ 257175 w 257175"/>
                  <a:gd name="connsiteY3" fmla="*/ 225425 h 361950"/>
                  <a:gd name="connsiteX4" fmla="*/ 257175 w 257175"/>
                  <a:gd name="connsiteY4" fmla="*/ 44450 h 361950"/>
                  <a:gd name="connsiteX5" fmla="*/ 127000 w 257175"/>
                  <a:gd name="connsiteY5" fmla="*/ 0 h 361950"/>
                  <a:gd name="connsiteX6" fmla="*/ 0 w 257175"/>
                  <a:gd name="connsiteY6" fmla="*/ 46038 h 361950"/>
                  <a:gd name="connsiteX0" fmla="*/ 0 w 257175"/>
                  <a:gd name="connsiteY0" fmla="*/ 46038 h 361950"/>
                  <a:gd name="connsiteX1" fmla="*/ 0 w 257175"/>
                  <a:gd name="connsiteY1" fmla="*/ 225425 h 361950"/>
                  <a:gd name="connsiteX2" fmla="*/ 120650 w 257175"/>
                  <a:gd name="connsiteY2" fmla="*/ 361950 h 361950"/>
                  <a:gd name="connsiteX3" fmla="*/ 257175 w 257175"/>
                  <a:gd name="connsiteY3" fmla="*/ 225425 h 361950"/>
                  <a:gd name="connsiteX4" fmla="*/ 257175 w 257175"/>
                  <a:gd name="connsiteY4" fmla="*/ 44450 h 361950"/>
                  <a:gd name="connsiteX5" fmla="*/ 129442 w 257175"/>
                  <a:gd name="connsiteY5" fmla="*/ 0 h 361950"/>
                  <a:gd name="connsiteX6" fmla="*/ 0 w 257175"/>
                  <a:gd name="connsiteY6" fmla="*/ 46038 h 361950"/>
                  <a:gd name="connsiteX0" fmla="*/ 0 w 261570"/>
                  <a:gd name="connsiteY0" fmla="*/ 46038 h 361950"/>
                  <a:gd name="connsiteX1" fmla="*/ 0 w 261570"/>
                  <a:gd name="connsiteY1" fmla="*/ 225425 h 361950"/>
                  <a:gd name="connsiteX2" fmla="*/ 120650 w 261570"/>
                  <a:gd name="connsiteY2" fmla="*/ 361950 h 361950"/>
                  <a:gd name="connsiteX3" fmla="*/ 257175 w 261570"/>
                  <a:gd name="connsiteY3" fmla="*/ 225425 h 361950"/>
                  <a:gd name="connsiteX4" fmla="*/ 261570 w 261570"/>
                  <a:gd name="connsiteY4" fmla="*/ 50799 h 361950"/>
                  <a:gd name="connsiteX5" fmla="*/ 129442 w 261570"/>
                  <a:gd name="connsiteY5" fmla="*/ 0 h 361950"/>
                  <a:gd name="connsiteX6" fmla="*/ 0 w 261570"/>
                  <a:gd name="connsiteY6" fmla="*/ 46038 h 361950"/>
                  <a:gd name="connsiteX0" fmla="*/ 0 w 263035"/>
                  <a:gd name="connsiteY0" fmla="*/ 49945 h 361950"/>
                  <a:gd name="connsiteX1" fmla="*/ 1465 w 263035"/>
                  <a:gd name="connsiteY1" fmla="*/ 225425 h 361950"/>
                  <a:gd name="connsiteX2" fmla="*/ 122115 w 263035"/>
                  <a:gd name="connsiteY2" fmla="*/ 361950 h 361950"/>
                  <a:gd name="connsiteX3" fmla="*/ 258640 w 263035"/>
                  <a:gd name="connsiteY3" fmla="*/ 225425 h 361950"/>
                  <a:gd name="connsiteX4" fmla="*/ 263035 w 263035"/>
                  <a:gd name="connsiteY4" fmla="*/ 50799 h 361950"/>
                  <a:gd name="connsiteX5" fmla="*/ 130907 w 263035"/>
                  <a:gd name="connsiteY5" fmla="*/ 0 h 361950"/>
                  <a:gd name="connsiteX6" fmla="*/ 0 w 263035"/>
                  <a:gd name="connsiteY6" fmla="*/ 49945 h 361950"/>
                  <a:gd name="connsiteX0" fmla="*/ 140 w 263175"/>
                  <a:gd name="connsiteY0" fmla="*/ 49945 h 361950"/>
                  <a:gd name="connsiteX1" fmla="*/ 140 w 263175"/>
                  <a:gd name="connsiteY1" fmla="*/ 231774 h 361950"/>
                  <a:gd name="connsiteX2" fmla="*/ 122255 w 263175"/>
                  <a:gd name="connsiteY2" fmla="*/ 361950 h 361950"/>
                  <a:gd name="connsiteX3" fmla="*/ 258780 w 263175"/>
                  <a:gd name="connsiteY3" fmla="*/ 225425 h 361950"/>
                  <a:gd name="connsiteX4" fmla="*/ 263175 w 263175"/>
                  <a:gd name="connsiteY4" fmla="*/ 50799 h 361950"/>
                  <a:gd name="connsiteX5" fmla="*/ 131047 w 263175"/>
                  <a:gd name="connsiteY5" fmla="*/ 0 h 361950"/>
                  <a:gd name="connsiteX6" fmla="*/ 140 w 263175"/>
                  <a:gd name="connsiteY6" fmla="*/ 49945 h 361950"/>
                  <a:gd name="connsiteX0" fmla="*/ 140 w 263175"/>
                  <a:gd name="connsiteY0" fmla="*/ 49945 h 361950"/>
                  <a:gd name="connsiteX1" fmla="*/ 140 w 263175"/>
                  <a:gd name="connsiteY1" fmla="*/ 231774 h 361950"/>
                  <a:gd name="connsiteX2" fmla="*/ 122255 w 263175"/>
                  <a:gd name="connsiteY2" fmla="*/ 361950 h 361950"/>
                  <a:gd name="connsiteX3" fmla="*/ 263175 w 263175"/>
                  <a:gd name="connsiteY3" fmla="*/ 231774 h 361950"/>
                  <a:gd name="connsiteX4" fmla="*/ 263175 w 263175"/>
                  <a:gd name="connsiteY4" fmla="*/ 50799 h 361950"/>
                  <a:gd name="connsiteX5" fmla="*/ 131047 w 263175"/>
                  <a:gd name="connsiteY5" fmla="*/ 0 h 361950"/>
                  <a:gd name="connsiteX6" fmla="*/ 140 w 263175"/>
                  <a:gd name="connsiteY6" fmla="*/ 49945 h 361950"/>
                  <a:gd name="connsiteX0" fmla="*/ 2972 w 266007"/>
                  <a:gd name="connsiteY0" fmla="*/ 49945 h 361950"/>
                  <a:gd name="connsiteX1" fmla="*/ 42 w 266007"/>
                  <a:gd name="connsiteY1" fmla="*/ 231774 h 361950"/>
                  <a:gd name="connsiteX2" fmla="*/ 125087 w 266007"/>
                  <a:gd name="connsiteY2" fmla="*/ 361950 h 361950"/>
                  <a:gd name="connsiteX3" fmla="*/ 266007 w 266007"/>
                  <a:gd name="connsiteY3" fmla="*/ 231774 h 361950"/>
                  <a:gd name="connsiteX4" fmla="*/ 266007 w 266007"/>
                  <a:gd name="connsiteY4" fmla="*/ 50799 h 361950"/>
                  <a:gd name="connsiteX5" fmla="*/ 133879 w 266007"/>
                  <a:gd name="connsiteY5" fmla="*/ 0 h 361950"/>
                  <a:gd name="connsiteX6" fmla="*/ 2972 w 266007"/>
                  <a:gd name="connsiteY6" fmla="*/ 49945 h 361950"/>
                  <a:gd name="connsiteX0" fmla="*/ 2972 w 266007"/>
                  <a:gd name="connsiteY0" fmla="*/ 49945 h 361950"/>
                  <a:gd name="connsiteX1" fmla="*/ 42 w 266007"/>
                  <a:gd name="connsiteY1" fmla="*/ 231774 h 361950"/>
                  <a:gd name="connsiteX2" fmla="*/ 125087 w 266007"/>
                  <a:gd name="connsiteY2" fmla="*/ 361950 h 361950"/>
                  <a:gd name="connsiteX3" fmla="*/ 266007 w 266007"/>
                  <a:gd name="connsiteY3" fmla="*/ 231774 h 361950"/>
                  <a:gd name="connsiteX4" fmla="*/ 266007 w 266007"/>
                  <a:gd name="connsiteY4" fmla="*/ 50799 h 361950"/>
                  <a:gd name="connsiteX5" fmla="*/ 133879 w 266007"/>
                  <a:gd name="connsiteY5" fmla="*/ 0 h 361950"/>
                  <a:gd name="connsiteX6" fmla="*/ 2972 w 266007"/>
                  <a:gd name="connsiteY6" fmla="*/ 49945 h 361950"/>
                  <a:gd name="connsiteX0" fmla="*/ 2972 w 266007"/>
                  <a:gd name="connsiteY0" fmla="*/ 49945 h 361950"/>
                  <a:gd name="connsiteX1" fmla="*/ 42 w 266007"/>
                  <a:gd name="connsiteY1" fmla="*/ 231774 h 361950"/>
                  <a:gd name="connsiteX2" fmla="*/ 125087 w 266007"/>
                  <a:gd name="connsiteY2" fmla="*/ 361950 h 361950"/>
                  <a:gd name="connsiteX3" fmla="*/ 266007 w 266007"/>
                  <a:gd name="connsiteY3" fmla="*/ 231774 h 361950"/>
                  <a:gd name="connsiteX4" fmla="*/ 266007 w 266007"/>
                  <a:gd name="connsiteY4" fmla="*/ 50799 h 361950"/>
                  <a:gd name="connsiteX5" fmla="*/ 133879 w 266007"/>
                  <a:gd name="connsiteY5" fmla="*/ 0 h 361950"/>
                  <a:gd name="connsiteX6" fmla="*/ 2972 w 266007"/>
                  <a:gd name="connsiteY6" fmla="*/ 49945 h 361950"/>
                  <a:gd name="connsiteX0" fmla="*/ 2972 w 266007"/>
                  <a:gd name="connsiteY0" fmla="*/ 49945 h 361950"/>
                  <a:gd name="connsiteX1" fmla="*/ 42 w 266007"/>
                  <a:gd name="connsiteY1" fmla="*/ 231774 h 361950"/>
                  <a:gd name="connsiteX2" fmla="*/ 125087 w 266007"/>
                  <a:gd name="connsiteY2" fmla="*/ 361950 h 361950"/>
                  <a:gd name="connsiteX3" fmla="*/ 266007 w 266007"/>
                  <a:gd name="connsiteY3" fmla="*/ 231774 h 361950"/>
                  <a:gd name="connsiteX4" fmla="*/ 266007 w 266007"/>
                  <a:gd name="connsiteY4" fmla="*/ 50799 h 361950"/>
                  <a:gd name="connsiteX5" fmla="*/ 133879 w 266007"/>
                  <a:gd name="connsiteY5" fmla="*/ 0 h 361950"/>
                  <a:gd name="connsiteX6" fmla="*/ 2972 w 266007"/>
                  <a:gd name="connsiteY6" fmla="*/ 49945 h 361950"/>
                  <a:gd name="connsiteX0" fmla="*/ 2972 w 266007"/>
                  <a:gd name="connsiteY0" fmla="*/ 49945 h 361950"/>
                  <a:gd name="connsiteX1" fmla="*/ 42 w 266007"/>
                  <a:gd name="connsiteY1" fmla="*/ 231774 h 361950"/>
                  <a:gd name="connsiteX2" fmla="*/ 125087 w 266007"/>
                  <a:gd name="connsiteY2" fmla="*/ 361950 h 361950"/>
                  <a:gd name="connsiteX3" fmla="*/ 266007 w 266007"/>
                  <a:gd name="connsiteY3" fmla="*/ 231774 h 361950"/>
                  <a:gd name="connsiteX4" fmla="*/ 266007 w 266007"/>
                  <a:gd name="connsiteY4" fmla="*/ 50799 h 361950"/>
                  <a:gd name="connsiteX5" fmla="*/ 133879 w 266007"/>
                  <a:gd name="connsiteY5" fmla="*/ 0 h 361950"/>
                  <a:gd name="connsiteX6" fmla="*/ 2972 w 266007"/>
                  <a:gd name="connsiteY6" fmla="*/ 49945 h 361950"/>
                  <a:gd name="connsiteX0" fmla="*/ 2972 w 266007"/>
                  <a:gd name="connsiteY0" fmla="*/ 49945 h 361950"/>
                  <a:gd name="connsiteX1" fmla="*/ 42 w 266007"/>
                  <a:gd name="connsiteY1" fmla="*/ 231774 h 361950"/>
                  <a:gd name="connsiteX2" fmla="*/ 125087 w 266007"/>
                  <a:gd name="connsiteY2" fmla="*/ 361950 h 361950"/>
                  <a:gd name="connsiteX3" fmla="*/ 266007 w 266007"/>
                  <a:gd name="connsiteY3" fmla="*/ 231774 h 361950"/>
                  <a:gd name="connsiteX4" fmla="*/ 266007 w 266007"/>
                  <a:gd name="connsiteY4" fmla="*/ 50799 h 361950"/>
                  <a:gd name="connsiteX5" fmla="*/ 133879 w 266007"/>
                  <a:gd name="connsiteY5" fmla="*/ 0 h 361950"/>
                  <a:gd name="connsiteX6" fmla="*/ 2972 w 266007"/>
                  <a:gd name="connsiteY6" fmla="*/ 49945 h 361950"/>
                  <a:gd name="connsiteX0" fmla="*/ 2972 w 266007"/>
                  <a:gd name="connsiteY0" fmla="*/ 49945 h 361950"/>
                  <a:gd name="connsiteX1" fmla="*/ 42 w 266007"/>
                  <a:gd name="connsiteY1" fmla="*/ 231774 h 361950"/>
                  <a:gd name="connsiteX2" fmla="*/ 125087 w 266007"/>
                  <a:gd name="connsiteY2" fmla="*/ 361950 h 361950"/>
                  <a:gd name="connsiteX3" fmla="*/ 266007 w 266007"/>
                  <a:gd name="connsiteY3" fmla="*/ 231774 h 361950"/>
                  <a:gd name="connsiteX4" fmla="*/ 266007 w 266007"/>
                  <a:gd name="connsiteY4" fmla="*/ 50799 h 361950"/>
                  <a:gd name="connsiteX5" fmla="*/ 133879 w 266007"/>
                  <a:gd name="connsiteY5" fmla="*/ 0 h 361950"/>
                  <a:gd name="connsiteX6" fmla="*/ 2972 w 266007"/>
                  <a:gd name="connsiteY6" fmla="*/ 49945 h 361950"/>
                  <a:gd name="connsiteX0" fmla="*/ 2972 w 266007"/>
                  <a:gd name="connsiteY0" fmla="*/ 49945 h 361950"/>
                  <a:gd name="connsiteX1" fmla="*/ 42 w 266007"/>
                  <a:gd name="connsiteY1" fmla="*/ 231774 h 361950"/>
                  <a:gd name="connsiteX2" fmla="*/ 125087 w 266007"/>
                  <a:gd name="connsiteY2" fmla="*/ 361950 h 361950"/>
                  <a:gd name="connsiteX3" fmla="*/ 266007 w 266007"/>
                  <a:gd name="connsiteY3" fmla="*/ 231774 h 361950"/>
                  <a:gd name="connsiteX4" fmla="*/ 266007 w 266007"/>
                  <a:gd name="connsiteY4" fmla="*/ 50799 h 361950"/>
                  <a:gd name="connsiteX5" fmla="*/ 133879 w 266007"/>
                  <a:gd name="connsiteY5" fmla="*/ 0 h 361950"/>
                  <a:gd name="connsiteX6" fmla="*/ 2972 w 266007"/>
                  <a:gd name="connsiteY6" fmla="*/ 49945 h 361950"/>
                  <a:gd name="connsiteX0" fmla="*/ 2972 w 266007"/>
                  <a:gd name="connsiteY0" fmla="*/ 49945 h 364880"/>
                  <a:gd name="connsiteX1" fmla="*/ 42 w 266007"/>
                  <a:gd name="connsiteY1" fmla="*/ 231774 h 364880"/>
                  <a:gd name="connsiteX2" fmla="*/ 132413 w 266007"/>
                  <a:gd name="connsiteY2" fmla="*/ 364880 h 364880"/>
                  <a:gd name="connsiteX3" fmla="*/ 266007 w 266007"/>
                  <a:gd name="connsiteY3" fmla="*/ 231774 h 364880"/>
                  <a:gd name="connsiteX4" fmla="*/ 266007 w 266007"/>
                  <a:gd name="connsiteY4" fmla="*/ 50799 h 364880"/>
                  <a:gd name="connsiteX5" fmla="*/ 133879 w 266007"/>
                  <a:gd name="connsiteY5" fmla="*/ 0 h 364880"/>
                  <a:gd name="connsiteX6" fmla="*/ 2972 w 266007"/>
                  <a:gd name="connsiteY6" fmla="*/ 49945 h 364880"/>
                  <a:gd name="connsiteX0" fmla="*/ 2972 w 266007"/>
                  <a:gd name="connsiteY0" fmla="*/ 49945 h 364880"/>
                  <a:gd name="connsiteX1" fmla="*/ 42 w 266007"/>
                  <a:gd name="connsiteY1" fmla="*/ 231774 h 364880"/>
                  <a:gd name="connsiteX2" fmla="*/ 132413 w 266007"/>
                  <a:gd name="connsiteY2" fmla="*/ 364880 h 364880"/>
                  <a:gd name="connsiteX3" fmla="*/ 266007 w 266007"/>
                  <a:gd name="connsiteY3" fmla="*/ 231774 h 364880"/>
                  <a:gd name="connsiteX4" fmla="*/ 266007 w 266007"/>
                  <a:gd name="connsiteY4" fmla="*/ 50799 h 364880"/>
                  <a:gd name="connsiteX5" fmla="*/ 133879 w 266007"/>
                  <a:gd name="connsiteY5" fmla="*/ 0 h 364880"/>
                  <a:gd name="connsiteX6" fmla="*/ 2972 w 266007"/>
                  <a:gd name="connsiteY6" fmla="*/ 49945 h 364880"/>
                  <a:gd name="connsiteX0" fmla="*/ 2972 w 266007"/>
                  <a:gd name="connsiteY0" fmla="*/ 49945 h 364880"/>
                  <a:gd name="connsiteX1" fmla="*/ 42 w 266007"/>
                  <a:gd name="connsiteY1" fmla="*/ 231774 h 364880"/>
                  <a:gd name="connsiteX2" fmla="*/ 132413 w 266007"/>
                  <a:gd name="connsiteY2" fmla="*/ 364880 h 364880"/>
                  <a:gd name="connsiteX3" fmla="*/ 266007 w 266007"/>
                  <a:gd name="connsiteY3" fmla="*/ 231774 h 364880"/>
                  <a:gd name="connsiteX4" fmla="*/ 266007 w 266007"/>
                  <a:gd name="connsiteY4" fmla="*/ 50799 h 364880"/>
                  <a:gd name="connsiteX5" fmla="*/ 133879 w 266007"/>
                  <a:gd name="connsiteY5" fmla="*/ 0 h 364880"/>
                  <a:gd name="connsiteX6" fmla="*/ 2972 w 266007"/>
                  <a:gd name="connsiteY6" fmla="*/ 49945 h 364880"/>
                  <a:gd name="connsiteX0" fmla="*/ 2972 w 266007"/>
                  <a:gd name="connsiteY0" fmla="*/ 49945 h 364880"/>
                  <a:gd name="connsiteX1" fmla="*/ 42 w 266007"/>
                  <a:gd name="connsiteY1" fmla="*/ 231774 h 364880"/>
                  <a:gd name="connsiteX2" fmla="*/ 132413 w 266007"/>
                  <a:gd name="connsiteY2" fmla="*/ 364880 h 364880"/>
                  <a:gd name="connsiteX3" fmla="*/ 266007 w 266007"/>
                  <a:gd name="connsiteY3" fmla="*/ 231774 h 364880"/>
                  <a:gd name="connsiteX4" fmla="*/ 266007 w 266007"/>
                  <a:gd name="connsiteY4" fmla="*/ 50799 h 364880"/>
                  <a:gd name="connsiteX5" fmla="*/ 133879 w 266007"/>
                  <a:gd name="connsiteY5" fmla="*/ 0 h 364880"/>
                  <a:gd name="connsiteX6" fmla="*/ 2972 w 266007"/>
                  <a:gd name="connsiteY6" fmla="*/ 49945 h 364880"/>
                  <a:gd name="connsiteX0" fmla="*/ 2972 w 266007"/>
                  <a:gd name="connsiteY0" fmla="*/ 49945 h 364880"/>
                  <a:gd name="connsiteX1" fmla="*/ 42 w 266007"/>
                  <a:gd name="connsiteY1" fmla="*/ 231774 h 364880"/>
                  <a:gd name="connsiteX2" fmla="*/ 132413 w 266007"/>
                  <a:gd name="connsiteY2" fmla="*/ 364880 h 364880"/>
                  <a:gd name="connsiteX3" fmla="*/ 266007 w 266007"/>
                  <a:gd name="connsiteY3" fmla="*/ 231774 h 364880"/>
                  <a:gd name="connsiteX4" fmla="*/ 266007 w 266007"/>
                  <a:gd name="connsiteY4" fmla="*/ 50799 h 364880"/>
                  <a:gd name="connsiteX5" fmla="*/ 133879 w 266007"/>
                  <a:gd name="connsiteY5" fmla="*/ 0 h 364880"/>
                  <a:gd name="connsiteX6" fmla="*/ 2972 w 266007"/>
                  <a:gd name="connsiteY6" fmla="*/ 49945 h 36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07" h="364880">
                    <a:moveTo>
                      <a:pt x="2972" y="49945"/>
                    </a:moveTo>
                    <a:cubicBezTo>
                      <a:pt x="3460" y="108438"/>
                      <a:pt x="-446" y="173281"/>
                      <a:pt x="42" y="231774"/>
                    </a:cubicBezTo>
                    <a:cubicBezTo>
                      <a:pt x="12421" y="304957"/>
                      <a:pt x="83893" y="334674"/>
                      <a:pt x="132413" y="364880"/>
                    </a:cubicBezTo>
                    <a:cubicBezTo>
                      <a:pt x="182316" y="338581"/>
                      <a:pt x="262500" y="303004"/>
                      <a:pt x="266007" y="231774"/>
                    </a:cubicBezTo>
                    <a:lnTo>
                      <a:pt x="266007" y="50799"/>
                    </a:lnTo>
                    <a:cubicBezTo>
                      <a:pt x="216104" y="48029"/>
                      <a:pt x="152038" y="39399"/>
                      <a:pt x="133879" y="0"/>
                    </a:cubicBezTo>
                    <a:cubicBezTo>
                      <a:pt x="108802" y="53276"/>
                      <a:pt x="46608" y="45995"/>
                      <a:pt x="2972" y="49945"/>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62" name="Group 61"/>
              <p:cNvGrpSpPr/>
              <p:nvPr/>
            </p:nvGrpSpPr>
            <p:grpSpPr>
              <a:xfrm>
                <a:off x="5410154" y="1654946"/>
                <a:ext cx="652483" cy="895006"/>
                <a:chOff x="13829217" y="5811094"/>
                <a:chExt cx="1293089" cy="1773721"/>
              </a:xfrm>
            </p:grpSpPr>
            <p:grpSp>
              <p:nvGrpSpPr>
                <p:cNvPr id="63" name="Group 62"/>
                <p:cNvGrpSpPr/>
                <p:nvPr/>
              </p:nvGrpSpPr>
              <p:grpSpPr>
                <a:xfrm>
                  <a:off x="13829217" y="5811094"/>
                  <a:ext cx="1293089" cy="1773721"/>
                  <a:chOff x="5476964" y="2122039"/>
                  <a:chExt cx="892555" cy="1224312"/>
                </a:xfrm>
              </p:grpSpPr>
              <p:sp>
                <p:nvSpPr>
                  <p:cNvPr id="70" name="Freeform 104"/>
                  <p:cNvSpPr/>
                  <p:nvPr/>
                </p:nvSpPr>
                <p:spPr bwMode="auto">
                  <a:xfrm>
                    <a:off x="5476964" y="2122039"/>
                    <a:ext cx="892555" cy="1224312"/>
                  </a:xfrm>
                  <a:custGeom>
                    <a:avLst/>
                    <a:gdLst>
                      <a:gd name="connsiteX0" fmla="*/ 0 w 257175"/>
                      <a:gd name="connsiteY0" fmla="*/ 46038 h 361950"/>
                      <a:gd name="connsiteX1" fmla="*/ 0 w 257175"/>
                      <a:gd name="connsiteY1" fmla="*/ 225425 h 361950"/>
                      <a:gd name="connsiteX2" fmla="*/ 120650 w 257175"/>
                      <a:gd name="connsiteY2" fmla="*/ 361950 h 361950"/>
                      <a:gd name="connsiteX3" fmla="*/ 257175 w 257175"/>
                      <a:gd name="connsiteY3" fmla="*/ 225425 h 361950"/>
                      <a:gd name="connsiteX4" fmla="*/ 257175 w 257175"/>
                      <a:gd name="connsiteY4" fmla="*/ 44450 h 361950"/>
                      <a:gd name="connsiteX5" fmla="*/ 127000 w 257175"/>
                      <a:gd name="connsiteY5" fmla="*/ 0 h 361950"/>
                      <a:gd name="connsiteX6" fmla="*/ 0 w 257175"/>
                      <a:gd name="connsiteY6" fmla="*/ 46038 h 361950"/>
                      <a:gd name="connsiteX0" fmla="*/ 0 w 257175"/>
                      <a:gd name="connsiteY0" fmla="*/ 46038 h 361950"/>
                      <a:gd name="connsiteX1" fmla="*/ 0 w 257175"/>
                      <a:gd name="connsiteY1" fmla="*/ 225425 h 361950"/>
                      <a:gd name="connsiteX2" fmla="*/ 120650 w 257175"/>
                      <a:gd name="connsiteY2" fmla="*/ 361950 h 361950"/>
                      <a:gd name="connsiteX3" fmla="*/ 257175 w 257175"/>
                      <a:gd name="connsiteY3" fmla="*/ 225425 h 361950"/>
                      <a:gd name="connsiteX4" fmla="*/ 257175 w 257175"/>
                      <a:gd name="connsiteY4" fmla="*/ 44450 h 361950"/>
                      <a:gd name="connsiteX5" fmla="*/ 129442 w 257175"/>
                      <a:gd name="connsiteY5" fmla="*/ 0 h 361950"/>
                      <a:gd name="connsiteX6" fmla="*/ 0 w 257175"/>
                      <a:gd name="connsiteY6" fmla="*/ 46038 h 361950"/>
                      <a:gd name="connsiteX0" fmla="*/ 0 w 261570"/>
                      <a:gd name="connsiteY0" fmla="*/ 46038 h 361950"/>
                      <a:gd name="connsiteX1" fmla="*/ 0 w 261570"/>
                      <a:gd name="connsiteY1" fmla="*/ 225425 h 361950"/>
                      <a:gd name="connsiteX2" fmla="*/ 120650 w 261570"/>
                      <a:gd name="connsiteY2" fmla="*/ 361950 h 361950"/>
                      <a:gd name="connsiteX3" fmla="*/ 257175 w 261570"/>
                      <a:gd name="connsiteY3" fmla="*/ 225425 h 361950"/>
                      <a:gd name="connsiteX4" fmla="*/ 261570 w 261570"/>
                      <a:gd name="connsiteY4" fmla="*/ 50799 h 361950"/>
                      <a:gd name="connsiteX5" fmla="*/ 129442 w 261570"/>
                      <a:gd name="connsiteY5" fmla="*/ 0 h 361950"/>
                      <a:gd name="connsiteX6" fmla="*/ 0 w 261570"/>
                      <a:gd name="connsiteY6" fmla="*/ 46038 h 361950"/>
                      <a:gd name="connsiteX0" fmla="*/ 0 w 263035"/>
                      <a:gd name="connsiteY0" fmla="*/ 49945 h 361950"/>
                      <a:gd name="connsiteX1" fmla="*/ 1465 w 263035"/>
                      <a:gd name="connsiteY1" fmla="*/ 225425 h 361950"/>
                      <a:gd name="connsiteX2" fmla="*/ 122115 w 263035"/>
                      <a:gd name="connsiteY2" fmla="*/ 361950 h 361950"/>
                      <a:gd name="connsiteX3" fmla="*/ 258640 w 263035"/>
                      <a:gd name="connsiteY3" fmla="*/ 225425 h 361950"/>
                      <a:gd name="connsiteX4" fmla="*/ 263035 w 263035"/>
                      <a:gd name="connsiteY4" fmla="*/ 50799 h 361950"/>
                      <a:gd name="connsiteX5" fmla="*/ 130907 w 263035"/>
                      <a:gd name="connsiteY5" fmla="*/ 0 h 361950"/>
                      <a:gd name="connsiteX6" fmla="*/ 0 w 263035"/>
                      <a:gd name="connsiteY6" fmla="*/ 49945 h 361950"/>
                      <a:gd name="connsiteX0" fmla="*/ 140 w 263175"/>
                      <a:gd name="connsiteY0" fmla="*/ 49945 h 361950"/>
                      <a:gd name="connsiteX1" fmla="*/ 140 w 263175"/>
                      <a:gd name="connsiteY1" fmla="*/ 231774 h 361950"/>
                      <a:gd name="connsiteX2" fmla="*/ 122255 w 263175"/>
                      <a:gd name="connsiteY2" fmla="*/ 361950 h 361950"/>
                      <a:gd name="connsiteX3" fmla="*/ 258780 w 263175"/>
                      <a:gd name="connsiteY3" fmla="*/ 225425 h 361950"/>
                      <a:gd name="connsiteX4" fmla="*/ 263175 w 263175"/>
                      <a:gd name="connsiteY4" fmla="*/ 50799 h 361950"/>
                      <a:gd name="connsiteX5" fmla="*/ 131047 w 263175"/>
                      <a:gd name="connsiteY5" fmla="*/ 0 h 361950"/>
                      <a:gd name="connsiteX6" fmla="*/ 140 w 263175"/>
                      <a:gd name="connsiteY6" fmla="*/ 49945 h 361950"/>
                      <a:gd name="connsiteX0" fmla="*/ 140 w 263175"/>
                      <a:gd name="connsiteY0" fmla="*/ 49945 h 361950"/>
                      <a:gd name="connsiteX1" fmla="*/ 140 w 263175"/>
                      <a:gd name="connsiteY1" fmla="*/ 231774 h 361950"/>
                      <a:gd name="connsiteX2" fmla="*/ 122255 w 263175"/>
                      <a:gd name="connsiteY2" fmla="*/ 361950 h 361950"/>
                      <a:gd name="connsiteX3" fmla="*/ 263175 w 263175"/>
                      <a:gd name="connsiteY3" fmla="*/ 231774 h 361950"/>
                      <a:gd name="connsiteX4" fmla="*/ 263175 w 263175"/>
                      <a:gd name="connsiteY4" fmla="*/ 50799 h 361950"/>
                      <a:gd name="connsiteX5" fmla="*/ 131047 w 263175"/>
                      <a:gd name="connsiteY5" fmla="*/ 0 h 361950"/>
                      <a:gd name="connsiteX6" fmla="*/ 140 w 263175"/>
                      <a:gd name="connsiteY6" fmla="*/ 49945 h 361950"/>
                      <a:gd name="connsiteX0" fmla="*/ 2972 w 266007"/>
                      <a:gd name="connsiteY0" fmla="*/ 49945 h 361950"/>
                      <a:gd name="connsiteX1" fmla="*/ 42 w 266007"/>
                      <a:gd name="connsiteY1" fmla="*/ 231774 h 361950"/>
                      <a:gd name="connsiteX2" fmla="*/ 125087 w 266007"/>
                      <a:gd name="connsiteY2" fmla="*/ 361950 h 361950"/>
                      <a:gd name="connsiteX3" fmla="*/ 266007 w 266007"/>
                      <a:gd name="connsiteY3" fmla="*/ 231774 h 361950"/>
                      <a:gd name="connsiteX4" fmla="*/ 266007 w 266007"/>
                      <a:gd name="connsiteY4" fmla="*/ 50799 h 361950"/>
                      <a:gd name="connsiteX5" fmla="*/ 133879 w 266007"/>
                      <a:gd name="connsiteY5" fmla="*/ 0 h 361950"/>
                      <a:gd name="connsiteX6" fmla="*/ 2972 w 266007"/>
                      <a:gd name="connsiteY6" fmla="*/ 49945 h 361950"/>
                      <a:gd name="connsiteX0" fmla="*/ 2972 w 266007"/>
                      <a:gd name="connsiteY0" fmla="*/ 49945 h 361950"/>
                      <a:gd name="connsiteX1" fmla="*/ 42 w 266007"/>
                      <a:gd name="connsiteY1" fmla="*/ 231774 h 361950"/>
                      <a:gd name="connsiteX2" fmla="*/ 125087 w 266007"/>
                      <a:gd name="connsiteY2" fmla="*/ 361950 h 361950"/>
                      <a:gd name="connsiteX3" fmla="*/ 266007 w 266007"/>
                      <a:gd name="connsiteY3" fmla="*/ 231774 h 361950"/>
                      <a:gd name="connsiteX4" fmla="*/ 266007 w 266007"/>
                      <a:gd name="connsiteY4" fmla="*/ 50799 h 361950"/>
                      <a:gd name="connsiteX5" fmla="*/ 133879 w 266007"/>
                      <a:gd name="connsiteY5" fmla="*/ 0 h 361950"/>
                      <a:gd name="connsiteX6" fmla="*/ 2972 w 266007"/>
                      <a:gd name="connsiteY6" fmla="*/ 49945 h 361950"/>
                      <a:gd name="connsiteX0" fmla="*/ 2972 w 266007"/>
                      <a:gd name="connsiteY0" fmla="*/ 49945 h 361950"/>
                      <a:gd name="connsiteX1" fmla="*/ 42 w 266007"/>
                      <a:gd name="connsiteY1" fmla="*/ 231774 h 361950"/>
                      <a:gd name="connsiteX2" fmla="*/ 125087 w 266007"/>
                      <a:gd name="connsiteY2" fmla="*/ 361950 h 361950"/>
                      <a:gd name="connsiteX3" fmla="*/ 266007 w 266007"/>
                      <a:gd name="connsiteY3" fmla="*/ 231774 h 361950"/>
                      <a:gd name="connsiteX4" fmla="*/ 266007 w 266007"/>
                      <a:gd name="connsiteY4" fmla="*/ 50799 h 361950"/>
                      <a:gd name="connsiteX5" fmla="*/ 133879 w 266007"/>
                      <a:gd name="connsiteY5" fmla="*/ 0 h 361950"/>
                      <a:gd name="connsiteX6" fmla="*/ 2972 w 266007"/>
                      <a:gd name="connsiteY6" fmla="*/ 49945 h 361950"/>
                      <a:gd name="connsiteX0" fmla="*/ 2972 w 266007"/>
                      <a:gd name="connsiteY0" fmla="*/ 49945 h 361950"/>
                      <a:gd name="connsiteX1" fmla="*/ 42 w 266007"/>
                      <a:gd name="connsiteY1" fmla="*/ 231774 h 361950"/>
                      <a:gd name="connsiteX2" fmla="*/ 125087 w 266007"/>
                      <a:gd name="connsiteY2" fmla="*/ 361950 h 361950"/>
                      <a:gd name="connsiteX3" fmla="*/ 266007 w 266007"/>
                      <a:gd name="connsiteY3" fmla="*/ 231774 h 361950"/>
                      <a:gd name="connsiteX4" fmla="*/ 266007 w 266007"/>
                      <a:gd name="connsiteY4" fmla="*/ 50799 h 361950"/>
                      <a:gd name="connsiteX5" fmla="*/ 133879 w 266007"/>
                      <a:gd name="connsiteY5" fmla="*/ 0 h 361950"/>
                      <a:gd name="connsiteX6" fmla="*/ 2972 w 266007"/>
                      <a:gd name="connsiteY6" fmla="*/ 49945 h 361950"/>
                      <a:gd name="connsiteX0" fmla="*/ 2972 w 266007"/>
                      <a:gd name="connsiteY0" fmla="*/ 49945 h 361950"/>
                      <a:gd name="connsiteX1" fmla="*/ 42 w 266007"/>
                      <a:gd name="connsiteY1" fmla="*/ 231774 h 361950"/>
                      <a:gd name="connsiteX2" fmla="*/ 125087 w 266007"/>
                      <a:gd name="connsiteY2" fmla="*/ 361950 h 361950"/>
                      <a:gd name="connsiteX3" fmla="*/ 266007 w 266007"/>
                      <a:gd name="connsiteY3" fmla="*/ 231774 h 361950"/>
                      <a:gd name="connsiteX4" fmla="*/ 266007 w 266007"/>
                      <a:gd name="connsiteY4" fmla="*/ 50799 h 361950"/>
                      <a:gd name="connsiteX5" fmla="*/ 133879 w 266007"/>
                      <a:gd name="connsiteY5" fmla="*/ 0 h 361950"/>
                      <a:gd name="connsiteX6" fmla="*/ 2972 w 266007"/>
                      <a:gd name="connsiteY6" fmla="*/ 49945 h 361950"/>
                      <a:gd name="connsiteX0" fmla="*/ 2972 w 266007"/>
                      <a:gd name="connsiteY0" fmla="*/ 49945 h 361950"/>
                      <a:gd name="connsiteX1" fmla="*/ 42 w 266007"/>
                      <a:gd name="connsiteY1" fmla="*/ 231774 h 361950"/>
                      <a:gd name="connsiteX2" fmla="*/ 125087 w 266007"/>
                      <a:gd name="connsiteY2" fmla="*/ 361950 h 361950"/>
                      <a:gd name="connsiteX3" fmla="*/ 266007 w 266007"/>
                      <a:gd name="connsiteY3" fmla="*/ 231774 h 361950"/>
                      <a:gd name="connsiteX4" fmla="*/ 266007 w 266007"/>
                      <a:gd name="connsiteY4" fmla="*/ 50799 h 361950"/>
                      <a:gd name="connsiteX5" fmla="*/ 133879 w 266007"/>
                      <a:gd name="connsiteY5" fmla="*/ 0 h 361950"/>
                      <a:gd name="connsiteX6" fmla="*/ 2972 w 266007"/>
                      <a:gd name="connsiteY6" fmla="*/ 49945 h 361950"/>
                      <a:gd name="connsiteX0" fmla="*/ 2972 w 266007"/>
                      <a:gd name="connsiteY0" fmla="*/ 49945 h 361950"/>
                      <a:gd name="connsiteX1" fmla="*/ 42 w 266007"/>
                      <a:gd name="connsiteY1" fmla="*/ 231774 h 361950"/>
                      <a:gd name="connsiteX2" fmla="*/ 125087 w 266007"/>
                      <a:gd name="connsiteY2" fmla="*/ 361950 h 361950"/>
                      <a:gd name="connsiteX3" fmla="*/ 266007 w 266007"/>
                      <a:gd name="connsiteY3" fmla="*/ 231774 h 361950"/>
                      <a:gd name="connsiteX4" fmla="*/ 266007 w 266007"/>
                      <a:gd name="connsiteY4" fmla="*/ 50799 h 361950"/>
                      <a:gd name="connsiteX5" fmla="*/ 133879 w 266007"/>
                      <a:gd name="connsiteY5" fmla="*/ 0 h 361950"/>
                      <a:gd name="connsiteX6" fmla="*/ 2972 w 266007"/>
                      <a:gd name="connsiteY6" fmla="*/ 49945 h 361950"/>
                      <a:gd name="connsiteX0" fmla="*/ 2972 w 266007"/>
                      <a:gd name="connsiteY0" fmla="*/ 49945 h 361950"/>
                      <a:gd name="connsiteX1" fmla="*/ 42 w 266007"/>
                      <a:gd name="connsiteY1" fmla="*/ 231774 h 361950"/>
                      <a:gd name="connsiteX2" fmla="*/ 125087 w 266007"/>
                      <a:gd name="connsiteY2" fmla="*/ 361950 h 361950"/>
                      <a:gd name="connsiteX3" fmla="*/ 266007 w 266007"/>
                      <a:gd name="connsiteY3" fmla="*/ 231774 h 361950"/>
                      <a:gd name="connsiteX4" fmla="*/ 266007 w 266007"/>
                      <a:gd name="connsiteY4" fmla="*/ 50799 h 361950"/>
                      <a:gd name="connsiteX5" fmla="*/ 133879 w 266007"/>
                      <a:gd name="connsiteY5" fmla="*/ 0 h 361950"/>
                      <a:gd name="connsiteX6" fmla="*/ 2972 w 266007"/>
                      <a:gd name="connsiteY6" fmla="*/ 49945 h 361950"/>
                      <a:gd name="connsiteX0" fmla="*/ 2972 w 266007"/>
                      <a:gd name="connsiteY0" fmla="*/ 49945 h 364880"/>
                      <a:gd name="connsiteX1" fmla="*/ 42 w 266007"/>
                      <a:gd name="connsiteY1" fmla="*/ 231774 h 364880"/>
                      <a:gd name="connsiteX2" fmla="*/ 132413 w 266007"/>
                      <a:gd name="connsiteY2" fmla="*/ 364880 h 364880"/>
                      <a:gd name="connsiteX3" fmla="*/ 266007 w 266007"/>
                      <a:gd name="connsiteY3" fmla="*/ 231774 h 364880"/>
                      <a:gd name="connsiteX4" fmla="*/ 266007 w 266007"/>
                      <a:gd name="connsiteY4" fmla="*/ 50799 h 364880"/>
                      <a:gd name="connsiteX5" fmla="*/ 133879 w 266007"/>
                      <a:gd name="connsiteY5" fmla="*/ 0 h 364880"/>
                      <a:gd name="connsiteX6" fmla="*/ 2972 w 266007"/>
                      <a:gd name="connsiteY6" fmla="*/ 49945 h 364880"/>
                      <a:gd name="connsiteX0" fmla="*/ 2972 w 266007"/>
                      <a:gd name="connsiteY0" fmla="*/ 49945 h 364880"/>
                      <a:gd name="connsiteX1" fmla="*/ 42 w 266007"/>
                      <a:gd name="connsiteY1" fmla="*/ 231774 h 364880"/>
                      <a:gd name="connsiteX2" fmla="*/ 132413 w 266007"/>
                      <a:gd name="connsiteY2" fmla="*/ 364880 h 364880"/>
                      <a:gd name="connsiteX3" fmla="*/ 266007 w 266007"/>
                      <a:gd name="connsiteY3" fmla="*/ 231774 h 364880"/>
                      <a:gd name="connsiteX4" fmla="*/ 266007 w 266007"/>
                      <a:gd name="connsiteY4" fmla="*/ 50799 h 364880"/>
                      <a:gd name="connsiteX5" fmla="*/ 133879 w 266007"/>
                      <a:gd name="connsiteY5" fmla="*/ 0 h 364880"/>
                      <a:gd name="connsiteX6" fmla="*/ 2972 w 266007"/>
                      <a:gd name="connsiteY6" fmla="*/ 49945 h 364880"/>
                      <a:gd name="connsiteX0" fmla="*/ 2972 w 266007"/>
                      <a:gd name="connsiteY0" fmla="*/ 49945 h 364880"/>
                      <a:gd name="connsiteX1" fmla="*/ 42 w 266007"/>
                      <a:gd name="connsiteY1" fmla="*/ 231774 h 364880"/>
                      <a:gd name="connsiteX2" fmla="*/ 132413 w 266007"/>
                      <a:gd name="connsiteY2" fmla="*/ 364880 h 364880"/>
                      <a:gd name="connsiteX3" fmla="*/ 266007 w 266007"/>
                      <a:gd name="connsiteY3" fmla="*/ 231774 h 364880"/>
                      <a:gd name="connsiteX4" fmla="*/ 266007 w 266007"/>
                      <a:gd name="connsiteY4" fmla="*/ 50799 h 364880"/>
                      <a:gd name="connsiteX5" fmla="*/ 133879 w 266007"/>
                      <a:gd name="connsiteY5" fmla="*/ 0 h 364880"/>
                      <a:gd name="connsiteX6" fmla="*/ 2972 w 266007"/>
                      <a:gd name="connsiteY6" fmla="*/ 49945 h 364880"/>
                      <a:gd name="connsiteX0" fmla="*/ 2972 w 266007"/>
                      <a:gd name="connsiteY0" fmla="*/ 49945 h 364880"/>
                      <a:gd name="connsiteX1" fmla="*/ 42 w 266007"/>
                      <a:gd name="connsiteY1" fmla="*/ 231774 h 364880"/>
                      <a:gd name="connsiteX2" fmla="*/ 132413 w 266007"/>
                      <a:gd name="connsiteY2" fmla="*/ 364880 h 364880"/>
                      <a:gd name="connsiteX3" fmla="*/ 266007 w 266007"/>
                      <a:gd name="connsiteY3" fmla="*/ 231774 h 364880"/>
                      <a:gd name="connsiteX4" fmla="*/ 266007 w 266007"/>
                      <a:gd name="connsiteY4" fmla="*/ 50799 h 364880"/>
                      <a:gd name="connsiteX5" fmla="*/ 133879 w 266007"/>
                      <a:gd name="connsiteY5" fmla="*/ 0 h 364880"/>
                      <a:gd name="connsiteX6" fmla="*/ 2972 w 266007"/>
                      <a:gd name="connsiteY6" fmla="*/ 49945 h 364880"/>
                      <a:gd name="connsiteX0" fmla="*/ 2972 w 266007"/>
                      <a:gd name="connsiteY0" fmla="*/ 49945 h 364880"/>
                      <a:gd name="connsiteX1" fmla="*/ 42 w 266007"/>
                      <a:gd name="connsiteY1" fmla="*/ 231774 h 364880"/>
                      <a:gd name="connsiteX2" fmla="*/ 132413 w 266007"/>
                      <a:gd name="connsiteY2" fmla="*/ 364880 h 364880"/>
                      <a:gd name="connsiteX3" fmla="*/ 266007 w 266007"/>
                      <a:gd name="connsiteY3" fmla="*/ 231774 h 364880"/>
                      <a:gd name="connsiteX4" fmla="*/ 266007 w 266007"/>
                      <a:gd name="connsiteY4" fmla="*/ 50799 h 364880"/>
                      <a:gd name="connsiteX5" fmla="*/ 133879 w 266007"/>
                      <a:gd name="connsiteY5" fmla="*/ 0 h 364880"/>
                      <a:gd name="connsiteX6" fmla="*/ 2972 w 266007"/>
                      <a:gd name="connsiteY6" fmla="*/ 49945 h 36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07" h="364880">
                        <a:moveTo>
                          <a:pt x="2972" y="49945"/>
                        </a:moveTo>
                        <a:cubicBezTo>
                          <a:pt x="3460" y="108438"/>
                          <a:pt x="-446" y="173281"/>
                          <a:pt x="42" y="231774"/>
                        </a:cubicBezTo>
                        <a:cubicBezTo>
                          <a:pt x="12421" y="304957"/>
                          <a:pt x="83893" y="334674"/>
                          <a:pt x="132413" y="364880"/>
                        </a:cubicBezTo>
                        <a:cubicBezTo>
                          <a:pt x="182316" y="338581"/>
                          <a:pt x="262500" y="303004"/>
                          <a:pt x="266007" y="231774"/>
                        </a:cubicBezTo>
                        <a:lnTo>
                          <a:pt x="266007" y="50799"/>
                        </a:lnTo>
                        <a:cubicBezTo>
                          <a:pt x="216104" y="48029"/>
                          <a:pt x="152038" y="39399"/>
                          <a:pt x="133879" y="0"/>
                        </a:cubicBezTo>
                        <a:cubicBezTo>
                          <a:pt x="108802" y="53276"/>
                          <a:pt x="46608" y="45995"/>
                          <a:pt x="2972" y="49945"/>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 name="Freeform 105"/>
                  <p:cNvSpPr/>
                  <p:nvPr/>
                </p:nvSpPr>
                <p:spPr bwMode="auto">
                  <a:xfrm>
                    <a:off x="5578731" y="2282569"/>
                    <a:ext cx="790786" cy="1063782"/>
                  </a:xfrm>
                  <a:custGeom>
                    <a:avLst/>
                    <a:gdLst>
                      <a:gd name="connsiteX0" fmla="*/ 681875 w 790786"/>
                      <a:gd name="connsiteY0" fmla="*/ 0 h 1063782"/>
                      <a:gd name="connsiteX1" fmla="*/ 790786 w 790786"/>
                      <a:gd name="connsiteY1" fmla="*/ 9920 h 1063782"/>
                      <a:gd name="connsiteX2" fmla="*/ 790786 w 790786"/>
                      <a:gd name="connsiteY2" fmla="*/ 617161 h 1063782"/>
                      <a:gd name="connsiteX3" fmla="*/ 342527 w 790786"/>
                      <a:gd name="connsiteY3" fmla="*/ 1063782 h 1063782"/>
                      <a:gd name="connsiteX4" fmla="*/ 14232 w 790786"/>
                      <a:gd name="connsiteY4" fmla="*/ 839661 h 1063782"/>
                      <a:gd name="connsiteX5" fmla="*/ 0 w 790786"/>
                      <a:gd name="connsiteY5" fmla="*/ 822260 h 106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786" h="1063782">
                        <a:moveTo>
                          <a:pt x="681875" y="0"/>
                        </a:moveTo>
                        <a:lnTo>
                          <a:pt x="790786" y="9920"/>
                        </a:lnTo>
                        <a:lnTo>
                          <a:pt x="790786" y="617161"/>
                        </a:lnTo>
                        <a:cubicBezTo>
                          <a:pt x="779019" y="856165"/>
                          <a:pt x="509971" y="975539"/>
                          <a:pt x="342527" y="1063782"/>
                        </a:cubicBezTo>
                        <a:cubicBezTo>
                          <a:pt x="240775" y="1000437"/>
                          <a:pt x="108940" y="937732"/>
                          <a:pt x="14232" y="839661"/>
                        </a:cubicBezTo>
                        <a:lnTo>
                          <a:pt x="0" y="822260"/>
                        </a:lnTo>
                        <a:close/>
                      </a:path>
                    </a:pathLst>
                  </a:cu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64" name="Group 63"/>
                <p:cNvGrpSpPr/>
                <p:nvPr/>
              </p:nvGrpSpPr>
              <p:grpSpPr>
                <a:xfrm>
                  <a:off x="14161206" y="6247293"/>
                  <a:ext cx="629110" cy="1009616"/>
                  <a:chOff x="3723378" y="2524395"/>
                  <a:chExt cx="908772" cy="1458428"/>
                </a:xfrm>
              </p:grpSpPr>
              <p:grpSp>
                <p:nvGrpSpPr>
                  <p:cNvPr id="65" name="Group 64"/>
                  <p:cNvGrpSpPr/>
                  <p:nvPr/>
                </p:nvGrpSpPr>
                <p:grpSpPr>
                  <a:xfrm>
                    <a:off x="3723378" y="2524395"/>
                    <a:ext cx="908772" cy="1458428"/>
                    <a:chOff x="3723378" y="2524395"/>
                    <a:chExt cx="908772" cy="1458428"/>
                  </a:xfrm>
                </p:grpSpPr>
                <p:sp>
                  <p:nvSpPr>
                    <p:cNvPr id="67" name="Freeform 101"/>
                    <p:cNvSpPr/>
                    <p:nvPr/>
                  </p:nvSpPr>
                  <p:spPr bwMode="auto">
                    <a:xfrm>
                      <a:off x="3723378" y="2524395"/>
                      <a:ext cx="908772" cy="1458428"/>
                    </a:xfrm>
                    <a:custGeom>
                      <a:avLst/>
                      <a:gdLst>
                        <a:gd name="connsiteX0" fmla="*/ 654375 w 1548658"/>
                        <a:gd name="connsiteY0" fmla="*/ 1509032 h 2485337"/>
                        <a:gd name="connsiteX1" fmla="*/ 654375 w 1548658"/>
                        <a:gd name="connsiteY1" fmla="*/ 2261085 h 2485337"/>
                        <a:gd name="connsiteX2" fmla="*/ 725974 w 1548658"/>
                        <a:gd name="connsiteY2" fmla="*/ 2291038 h 2485337"/>
                        <a:gd name="connsiteX3" fmla="*/ 725974 w 1548658"/>
                        <a:gd name="connsiteY3" fmla="*/ 1538985 h 2485337"/>
                        <a:gd name="connsiteX4" fmla="*/ 339969 w 1548658"/>
                        <a:gd name="connsiteY4" fmla="*/ 873861 h 2485337"/>
                        <a:gd name="connsiteX5" fmla="*/ 267378 w 1548658"/>
                        <a:gd name="connsiteY5" fmla="*/ 946452 h 2485337"/>
                        <a:gd name="connsiteX6" fmla="*/ 339969 w 1548658"/>
                        <a:gd name="connsiteY6" fmla="*/ 1019043 h 2485337"/>
                        <a:gd name="connsiteX7" fmla="*/ 1169800 w 1548658"/>
                        <a:gd name="connsiteY7" fmla="*/ 1019043 h 2485337"/>
                        <a:gd name="connsiteX8" fmla="*/ 1242391 w 1548658"/>
                        <a:gd name="connsiteY8" fmla="*/ 946452 h 2485337"/>
                        <a:gd name="connsiteX9" fmla="*/ 1169800 w 1548658"/>
                        <a:gd name="connsiteY9" fmla="*/ 873861 h 2485337"/>
                        <a:gd name="connsiteX10" fmla="*/ 339969 w 1548658"/>
                        <a:gd name="connsiteY10" fmla="*/ 639653 h 2485337"/>
                        <a:gd name="connsiteX11" fmla="*/ 267378 w 1548658"/>
                        <a:gd name="connsiteY11" fmla="*/ 712244 h 2485337"/>
                        <a:gd name="connsiteX12" fmla="*/ 339969 w 1548658"/>
                        <a:gd name="connsiteY12" fmla="*/ 784835 h 2485337"/>
                        <a:gd name="connsiteX13" fmla="*/ 1169800 w 1548658"/>
                        <a:gd name="connsiteY13" fmla="*/ 784835 h 2485337"/>
                        <a:gd name="connsiteX14" fmla="*/ 1242391 w 1548658"/>
                        <a:gd name="connsiteY14" fmla="*/ 712244 h 2485337"/>
                        <a:gd name="connsiteX15" fmla="*/ 1169800 w 1548658"/>
                        <a:gd name="connsiteY15" fmla="*/ 639653 h 2485337"/>
                        <a:gd name="connsiteX16" fmla="*/ 754884 w 1548658"/>
                        <a:gd name="connsiteY16" fmla="*/ 141066 h 2485337"/>
                        <a:gd name="connsiteX17" fmla="*/ 561176 w 1548658"/>
                        <a:gd name="connsiteY17" fmla="*/ 334774 h 2485337"/>
                        <a:gd name="connsiteX18" fmla="*/ 754884 w 1548658"/>
                        <a:gd name="connsiteY18" fmla="*/ 528482 h 2485337"/>
                        <a:gd name="connsiteX19" fmla="*/ 948592 w 1548658"/>
                        <a:gd name="connsiteY19" fmla="*/ 334774 h 2485337"/>
                        <a:gd name="connsiteX20" fmla="*/ 754884 w 1548658"/>
                        <a:gd name="connsiteY20" fmla="*/ 141066 h 2485337"/>
                        <a:gd name="connsiteX21" fmla="*/ 778429 w 1548658"/>
                        <a:gd name="connsiteY21" fmla="*/ 759 h 2485337"/>
                        <a:gd name="connsiteX22" fmla="*/ 971943 w 1548658"/>
                        <a:gd name="connsiteY22" fmla="*/ 86484 h 2485337"/>
                        <a:gd name="connsiteX23" fmla="*/ 1489910 w 1548658"/>
                        <a:gd name="connsiteY23" fmla="*/ 572621 h 2485337"/>
                        <a:gd name="connsiteX24" fmla="*/ 1466761 w 1548658"/>
                        <a:gd name="connsiteY24" fmla="*/ 983521 h 2485337"/>
                        <a:gd name="connsiteX25" fmla="*/ 1029815 w 1548658"/>
                        <a:gd name="connsiteY25" fmla="*/ 1443616 h 2485337"/>
                        <a:gd name="connsiteX26" fmla="*/ 1174500 w 1548658"/>
                        <a:gd name="connsiteY26" fmla="*/ 1588301 h 2485337"/>
                        <a:gd name="connsiteX27" fmla="*/ 1021136 w 1548658"/>
                        <a:gd name="connsiteY27" fmla="*/ 1741665 h 2485337"/>
                        <a:gd name="connsiteX28" fmla="*/ 1160032 w 1548658"/>
                        <a:gd name="connsiteY28" fmla="*/ 1880561 h 2485337"/>
                        <a:gd name="connsiteX29" fmla="*/ 1018242 w 1548658"/>
                        <a:gd name="connsiteY29" fmla="*/ 2022351 h 2485337"/>
                        <a:gd name="connsiteX30" fmla="*/ 1116626 w 1548658"/>
                        <a:gd name="connsiteY30" fmla="*/ 2120735 h 2485337"/>
                        <a:gd name="connsiteX31" fmla="*/ 752024 w 1548658"/>
                        <a:gd name="connsiteY31" fmla="*/ 2485337 h 2485337"/>
                        <a:gd name="connsiteX32" fmla="*/ 520530 w 1548658"/>
                        <a:gd name="connsiteY32" fmla="*/ 2253843 h 2485337"/>
                        <a:gd name="connsiteX33" fmla="*/ 520530 w 1548658"/>
                        <a:gd name="connsiteY33" fmla="*/ 1397317 h 2485337"/>
                        <a:gd name="connsiteX34" fmla="*/ 83586 w 1548658"/>
                        <a:gd name="connsiteY34" fmla="*/ 960373 h 2485337"/>
                        <a:gd name="connsiteX35" fmla="*/ 83586 w 1548658"/>
                        <a:gd name="connsiteY35" fmla="*/ 555259 h 2485337"/>
                        <a:gd name="connsiteX36" fmla="*/ 552361 w 1548658"/>
                        <a:gd name="connsiteY36" fmla="*/ 86484 h 2485337"/>
                        <a:gd name="connsiteX37" fmla="*/ 778429 w 1548658"/>
                        <a:gd name="connsiteY37" fmla="*/ 759 h 248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48658" h="2485337">
                          <a:moveTo>
                            <a:pt x="654375" y="1509032"/>
                          </a:moveTo>
                          <a:lnTo>
                            <a:pt x="654375" y="2261085"/>
                          </a:lnTo>
                          <a:lnTo>
                            <a:pt x="725974" y="2291038"/>
                          </a:lnTo>
                          <a:lnTo>
                            <a:pt x="725974" y="1538985"/>
                          </a:lnTo>
                          <a:close/>
                          <a:moveTo>
                            <a:pt x="339969" y="873861"/>
                          </a:moveTo>
                          <a:cubicBezTo>
                            <a:pt x="299878" y="873861"/>
                            <a:pt x="267378" y="906361"/>
                            <a:pt x="267378" y="946452"/>
                          </a:cubicBezTo>
                          <a:cubicBezTo>
                            <a:pt x="267378" y="986543"/>
                            <a:pt x="299878" y="1019043"/>
                            <a:pt x="339969" y="1019043"/>
                          </a:cubicBezTo>
                          <a:lnTo>
                            <a:pt x="1169800" y="1019043"/>
                          </a:lnTo>
                          <a:cubicBezTo>
                            <a:pt x="1209891" y="1019043"/>
                            <a:pt x="1242391" y="986543"/>
                            <a:pt x="1242391" y="946452"/>
                          </a:cubicBezTo>
                          <a:cubicBezTo>
                            <a:pt x="1242391" y="906361"/>
                            <a:pt x="1209891" y="873861"/>
                            <a:pt x="1169800" y="873861"/>
                          </a:cubicBezTo>
                          <a:close/>
                          <a:moveTo>
                            <a:pt x="339969" y="639653"/>
                          </a:moveTo>
                          <a:cubicBezTo>
                            <a:pt x="299878" y="639653"/>
                            <a:pt x="267378" y="672153"/>
                            <a:pt x="267378" y="712244"/>
                          </a:cubicBezTo>
                          <a:cubicBezTo>
                            <a:pt x="267378" y="752335"/>
                            <a:pt x="299878" y="784835"/>
                            <a:pt x="339969" y="784835"/>
                          </a:cubicBezTo>
                          <a:lnTo>
                            <a:pt x="1169800" y="784835"/>
                          </a:lnTo>
                          <a:cubicBezTo>
                            <a:pt x="1209891" y="784835"/>
                            <a:pt x="1242391" y="752335"/>
                            <a:pt x="1242391" y="712244"/>
                          </a:cubicBezTo>
                          <a:cubicBezTo>
                            <a:pt x="1242391" y="672153"/>
                            <a:pt x="1209891" y="639653"/>
                            <a:pt x="1169800" y="639653"/>
                          </a:cubicBezTo>
                          <a:close/>
                          <a:moveTo>
                            <a:pt x="754884" y="141066"/>
                          </a:moveTo>
                          <a:cubicBezTo>
                            <a:pt x="647902" y="141066"/>
                            <a:pt x="561176" y="227792"/>
                            <a:pt x="561176" y="334774"/>
                          </a:cubicBezTo>
                          <a:cubicBezTo>
                            <a:pt x="561176" y="441756"/>
                            <a:pt x="647902" y="528482"/>
                            <a:pt x="754884" y="528482"/>
                          </a:cubicBezTo>
                          <a:cubicBezTo>
                            <a:pt x="861866" y="528482"/>
                            <a:pt x="948592" y="441756"/>
                            <a:pt x="948592" y="334774"/>
                          </a:cubicBezTo>
                          <a:cubicBezTo>
                            <a:pt x="948592" y="227792"/>
                            <a:pt x="861866" y="141066"/>
                            <a:pt x="754884" y="141066"/>
                          </a:cubicBezTo>
                          <a:close/>
                          <a:moveTo>
                            <a:pt x="778429" y="759"/>
                          </a:moveTo>
                          <a:cubicBezTo>
                            <a:pt x="850168" y="6185"/>
                            <a:pt x="916481" y="40186"/>
                            <a:pt x="971943" y="86484"/>
                          </a:cubicBezTo>
                          <a:cubicBezTo>
                            <a:pt x="1082868" y="179081"/>
                            <a:pt x="1387185" y="460732"/>
                            <a:pt x="1489910" y="572621"/>
                          </a:cubicBezTo>
                          <a:cubicBezTo>
                            <a:pt x="1592635" y="684510"/>
                            <a:pt x="1544891" y="907321"/>
                            <a:pt x="1466761" y="983521"/>
                          </a:cubicBezTo>
                          <a:cubicBezTo>
                            <a:pt x="1388631" y="1059721"/>
                            <a:pt x="1183180" y="1290251"/>
                            <a:pt x="1029815" y="1443616"/>
                          </a:cubicBezTo>
                          <a:lnTo>
                            <a:pt x="1174500" y="1588301"/>
                          </a:lnTo>
                          <a:lnTo>
                            <a:pt x="1021136" y="1741665"/>
                          </a:lnTo>
                          <a:lnTo>
                            <a:pt x="1160032" y="1880561"/>
                          </a:lnTo>
                          <a:lnTo>
                            <a:pt x="1018242" y="2022351"/>
                          </a:lnTo>
                          <a:lnTo>
                            <a:pt x="1116626" y="2120735"/>
                          </a:lnTo>
                          <a:lnTo>
                            <a:pt x="752024" y="2485337"/>
                          </a:lnTo>
                          <a:lnTo>
                            <a:pt x="520530" y="2253843"/>
                          </a:lnTo>
                          <a:lnTo>
                            <a:pt x="520530" y="1397317"/>
                          </a:lnTo>
                          <a:cubicBezTo>
                            <a:pt x="374882" y="1251669"/>
                            <a:pt x="190652" y="1054900"/>
                            <a:pt x="83586" y="960373"/>
                          </a:cubicBezTo>
                          <a:cubicBezTo>
                            <a:pt x="-23480" y="865846"/>
                            <a:pt x="-32160" y="661361"/>
                            <a:pt x="83586" y="555259"/>
                          </a:cubicBezTo>
                          <a:cubicBezTo>
                            <a:pt x="199332" y="449157"/>
                            <a:pt x="398031" y="222487"/>
                            <a:pt x="552361" y="86484"/>
                          </a:cubicBezTo>
                          <a:cubicBezTo>
                            <a:pt x="629526" y="18483"/>
                            <a:pt x="706690" y="-4667"/>
                            <a:pt x="778429" y="759"/>
                          </a:cubicBezTo>
                          <a:close/>
                        </a:path>
                      </a:pathLst>
                    </a:custGeom>
                    <a:solidFill>
                      <a:srgbClr val="FCD11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 name="Rounded Rectangle 102"/>
                    <p:cNvSpPr/>
                    <p:nvPr/>
                  </p:nvSpPr>
                  <p:spPr bwMode="auto">
                    <a:xfrm>
                      <a:off x="3879512" y="2893182"/>
                      <a:ext cx="596504" cy="92906"/>
                    </a:xfrm>
                    <a:prstGeom prst="roundRect">
                      <a:avLst>
                        <a:gd name="adj" fmla="val 50000"/>
                      </a:avLst>
                    </a:prstGeom>
                    <a:solidFill>
                      <a:srgbClr val="FEE8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 name="Rounded Rectangle 103"/>
                    <p:cNvSpPr/>
                    <p:nvPr/>
                  </p:nvSpPr>
                  <p:spPr bwMode="auto">
                    <a:xfrm>
                      <a:off x="3879512" y="3028583"/>
                      <a:ext cx="596504" cy="92906"/>
                    </a:xfrm>
                    <a:prstGeom prst="roundRect">
                      <a:avLst>
                        <a:gd name="adj" fmla="val 50000"/>
                      </a:avLst>
                    </a:prstGeom>
                    <a:solidFill>
                      <a:srgbClr val="FEE8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sp>
                <p:nvSpPr>
                  <p:cNvPr id="66" name="Trapezoid 65"/>
                  <p:cNvSpPr/>
                  <p:nvPr/>
                </p:nvSpPr>
                <p:spPr bwMode="auto">
                  <a:xfrm rot="5400000">
                    <a:off x="3884473" y="3601900"/>
                    <a:ext cx="493987" cy="58739"/>
                  </a:xfrm>
                  <a:prstGeom prst="trapezoid">
                    <a:avLst/>
                  </a:prstGeom>
                  <a:solidFill>
                    <a:srgbClr val="FCB50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grpSp>
      </p:grpSp>
      <p:grpSp>
        <p:nvGrpSpPr>
          <p:cNvPr id="16" name="Group 15"/>
          <p:cNvGrpSpPr>
            <a:grpSpLocks noChangeAspect="1"/>
          </p:cNvGrpSpPr>
          <p:nvPr/>
        </p:nvGrpSpPr>
        <p:grpSpPr>
          <a:xfrm>
            <a:off x="16195949" y="2043668"/>
            <a:ext cx="1457633" cy="1160033"/>
            <a:chOff x="7447097" y="5073261"/>
            <a:chExt cx="1524001" cy="1212851"/>
          </a:xfrm>
        </p:grpSpPr>
        <p:sp>
          <p:nvSpPr>
            <p:cNvPr id="17" name="AutoShape 3"/>
            <p:cNvSpPr>
              <a:spLocks noChangeAspect="1" noChangeArrowheads="1" noTextEdit="1"/>
            </p:cNvSpPr>
            <p:nvPr/>
          </p:nvSpPr>
          <p:spPr bwMode="auto">
            <a:xfrm>
              <a:off x="7447097" y="5078024"/>
              <a:ext cx="1524000" cy="120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18" name="Freeform 5"/>
            <p:cNvSpPr>
              <a:spLocks/>
            </p:cNvSpPr>
            <p:nvPr/>
          </p:nvSpPr>
          <p:spPr bwMode="auto">
            <a:xfrm>
              <a:off x="7451860" y="5705087"/>
              <a:ext cx="1519238" cy="581025"/>
            </a:xfrm>
            <a:custGeom>
              <a:avLst/>
              <a:gdLst>
                <a:gd name="T0" fmla="*/ 0 w 957"/>
                <a:gd name="T1" fmla="*/ 0 h 366"/>
                <a:gd name="T2" fmla="*/ 0 w 957"/>
                <a:gd name="T3" fmla="*/ 366 h 366"/>
                <a:gd name="T4" fmla="*/ 255 w 957"/>
                <a:gd name="T5" fmla="*/ 366 h 366"/>
                <a:gd name="T6" fmla="*/ 255 w 957"/>
                <a:gd name="T7" fmla="*/ 262 h 366"/>
                <a:gd name="T8" fmla="*/ 471 w 957"/>
                <a:gd name="T9" fmla="*/ 262 h 366"/>
                <a:gd name="T10" fmla="*/ 471 w 957"/>
                <a:gd name="T11" fmla="*/ 366 h 366"/>
                <a:gd name="T12" fmla="*/ 957 w 957"/>
                <a:gd name="T13" fmla="*/ 366 h 366"/>
                <a:gd name="T14" fmla="*/ 957 w 957"/>
                <a:gd name="T15" fmla="*/ 0 h 366"/>
                <a:gd name="T16" fmla="*/ 0 w 957"/>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7" h="366">
                  <a:moveTo>
                    <a:pt x="0" y="0"/>
                  </a:moveTo>
                  <a:lnTo>
                    <a:pt x="0" y="366"/>
                  </a:lnTo>
                  <a:lnTo>
                    <a:pt x="255" y="366"/>
                  </a:lnTo>
                  <a:lnTo>
                    <a:pt x="255" y="262"/>
                  </a:lnTo>
                  <a:lnTo>
                    <a:pt x="471" y="262"/>
                  </a:lnTo>
                  <a:lnTo>
                    <a:pt x="471" y="366"/>
                  </a:lnTo>
                  <a:lnTo>
                    <a:pt x="957" y="366"/>
                  </a:lnTo>
                  <a:lnTo>
                    <a:pt x="957"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19" name="Rectangle 6"/>
            <p:cNvSpPr>
              <a:spLocks noChangeArrowheads="1"/>
            </p:cNvSpPr>
            <p:nvPr/>
          </p:nvSpPr>
          <p:spPr bwMode="auto">
            <a:xfrm>
              <a:off x="8669472" y="5705087"/>
              <a:ext cx="301625" cy="581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20" name="Rectangle 7"/>
            <p:cNvSpPr>
              <a:spLocks noChangeArrowheads="1"/>
            </p:cNvSpPr>
            <p:nvPr/>
          </p:nvSpPr>
          <p:spPr bwMode="auto">
            <a:xfrm>
              <a:off x="7770947" y="5946387"/>
              <a:ext cx="85725" cy="79375"/>
            </a:xfrm>
            <a:prstGeom prst="rect">
              <a:avLst/>
            </a:prstGeom>
            <a:solidFill>
              <a:schemeClr val="accent3"/>
            </a:solidFill>
            <a:ln>
              <a:noFill/>
            </a:ln>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21" name="Rectangle 8"/>
            <p:cNvSpPr>
              <a:spLocks noChangeArrowheads="1"/>
            </p:cNvSpPr>
            <p:nvPr/>
          </p:nvSpPr>
          <p:spPr bwMode="auto">
            <a:xfrm>
              <a:off x="7574097" y="5946387"/>
              <a:ext cx="84138" cy="79375"/>
            </a:xfrm>
            <a:prstGeom prst="rect">
              <a:avLst/>
            </a:prstGeom>
            <a:solidFill>
              <a:schemeClr val="accent3"/>
            </a:solidFill>
            <a:ln>
              <a:noFill/>
            </a:ln>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22" name="Rectangle 9"/>
            <p:cNvSpPr>
              <a:spLocks noChangeArrowheads="1"/>
            </p:cNvSpPr>
            <p:nvPr/>
          </p:nvSpPr>
          <p:spPr bwMode="auto">
            <a:xfrm>
              <a:off x="7988435" y="5946387"/>
              <a:ext cx="79375" cy="79375"/>
            </a:xfrm>
            <a:prstGeom prst="rect">
              <a:avLst/>
            </a:prstGeom>
            <a:solidFill>
              <a:schemeClr val="accent3"/>
            </a:solidFill>
            <a:ln>
              <a:noFill/>
            </a:ln>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23" name="Rectangle 10"/>
            <p:cNvSpPr>
              <a:spLocks noChangeArrowheads="1"/>
            </p:cNvSpPr>
            <p:nvPr/>
          </p:nvSpPr>
          <p:spPr bwMode="auto">
            <a:xfrm>
              <a:off x="8199572" y="5946387"/>
              <a:ext cx="79375" cy="79375"/>
            </a:xfrm>
            <a:prstGeom prst="rect">
              <a:avLst/>
            </a:prstGeom>
            <a:solidFill>
              <a:schemeClr val="accent3"/>
            </a:solidFill>
            <a:ln>
              <a:noFill/>
            </a:ln>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24" name="Rectangle 11"/>
            <p:cNvSpPr>
              <a:spLocks noChangeArrowheads="1"/>
            </p:cNvSpPr>
            <p:nvPr/>
          </p:nvSpPr>
          <p:spPr bwMode="auto">
            <a:xfrm>
              <a:off x="8410710" y="5946387"/>
              <a:ext cx="80963" cy="79375"/>
            </a:xfrm>
            <a:prstGeom prst="rect">
              <a:avLst/>
            </a:prstGeom>
            <a:solidFill>
              <a:schemeClr val="accent3"/>
            </a:solidFill>
            <a:ln>
              <a:noFill/>
            </a:ln>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25" name="Freeform 12"/>
            <p:cNvSpPr>
              <a:spLocks/>
            </p:cNvSpPr>
            <p:nvPr/>
          </p:nvSpPr>
          <p:spPr bwMode="auto">
            <a:xfrm>
              <a:off x="8115435" y="5073261"/>
              <a:ext cx="187325" cy="127000"/>
            </a:xfrm>
            <a:custGeom>
              <a:avLst/>
              <a:gdLst>
                <a:gd name="T0" fmla="*/ 118 w 118"/>
                <a:gd name="T1" fmla="*/ 80 h 80"/>
                <a:gd name="T2" fmla="*/ 112 w 118"/>
                <a:gd name="T3" fmla="*/ 0 h 80"/>
                <a:gd name="T4" fmla="*/ 3 w 118"/>
                <a:gd name="T5" fmla="*/ 0 h 80"/>
                <a:gd name="T6" fmla="*/ 0 w 118"/>
                <a:gd name="T7" fmla="*/ 80 h 80"/>
                <a:gd name="T8" fmla="*/ 118 w 118"/>
                <a:gd name="T9" fmla="*/ 80 h 80"/>
              </a:gdLst>
              <a:ahLst/>
              <a:cxnLst>
                <a:cxn ang="0">
                  <a:pos x="T0" y="T1"/>
                </a:cxn>
                <a:cxn ang="0">
                  <a:pos x="T2" y="T3"/>
                </a:cxn>
                <a:cxn ang="0">
                  <a:pos x="T4" y="T5"/>
                </a:cxn>
                <a:cxn ang="0">
                  <a:pos x="T6" y="T7"/>
                </a:cxn>
                <a:cxn ang="0">
                  <a:pos x="T8" y="T9"/>
                </a:cxn>
              </a:cxnLst>
              <a:rect l="0" t="0" r="r" b="b"/>
              <a:pathLst>
                <a:path w="118" h="80">
                  <a:moveTo>
                    <a:pt x="118" y="80"/>
                  </a:moveTo>
                  <a:lnTo>
                    <a:pt x="112" y="0"/>
                  </a:lnTo>
                  <a:lnTo>
                    <a:pt x="3" y="0"/>
                  </a:lnTo>
                  <a:lnTo>
                    <a:pt x="0" y="80"/>
                  </a:lnTo>
                  <a:lnTo>
                    <a:pt x="118"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26" name="Freeform 13"/>
            <p:cNvSpPr>
              <a:spLocks/>
            </p:cNvSpPr>
            <p:nvPr/>
          </p:nvSpPr>
          <p:spPr bwMode="auto">
            <a:xfrm>
              <a:off x="7696335" y="5073261"/>
              <a:ext cx="187325" cy="127000"/>
            </a:xfrm>
            <a:custGeom>
              <a:avLst/>
              <a:gdLst>
                <a:gd name="T0" fmla="*/ 118 w 118"/>
                <a:gd name="T1" fmla="*/ 80 h 80"/>
                <a:gd name="T2" fmla="*/ 115 w 118"/>
                <a:gd name="T3" fmla="*/ 0 h 80"/>
                <a:gd name="T4" fmla="*/ 3 w 118"/>
                <a:gd name="T5" fmla="*/ 0 h 80"/>
                <a:gd name="T6" fmla="*/ 0 w 118"/>
                <a:gd name="T7" fmla="*/ 80 h 80"/>
                <a:gd name="T8" fmla="*/ 118 w 118"/>
                <a:gd name="T9" fmla="*/ 80 h 80"/>
              </a:gdLst>
              <a:ahLst/>
              <a:cxnLst>
                <a:cxn ang="0">
                  <a:pos x="T0" y="T1"/>
                </a:cxn>
                <a:cxn ang="0">
                  <a:pos x="T2" y="T3"/>
                </a:cxn>
                <a:cxn ang="0">
                  <a:pos x="T4" y="T5"/>
                </a:cxn>
                <a:cxn ang="0">
                  <a:pos x="T6" y="T7"/>
                </a:cxn>
                <a:cxn ang="0">
                  <a:pos x="T8" y="T9"/>
                </a:cxn>
              </a:cxnLst>
              <a:rect l="0" t="0" r="r" b="b"/>
              <a:pathLst>
                <a:path w="118" h="80">
                  <a:moveTo>
                    <a:pt x="118" y="80"/>
                  </a:moveTo>
                  <a:lnTo>
                    <a:pt x="115" y="0"/>
                  </a:lnTo>
                  <a:lnTo>
                    <a:pt x="3" y="0"/>
                  </a:lnTo>
                  <a:lnTo>
                    <a:pt x="0" y="80"/>
                  </a:lnTo>
                  <a:lnTo>
                    <a:pt x="118"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27" name="Freeform 14"/>
            <p:cNvSpPr>
              <a:spLocks/>
            </p:cNvSpPr>
            <p:nvPr/>
          </p:nvSpPr>
          <p:spPr bwMode="auto">
            <a:xfrm>
              <a:off x="8528185" y="5073261"/>
              <a:ext cx="188913" cy="127000"/>
            </a:xfrm>
            <a:custGeom>
              <a:avLst/>
              <a:gdLst>
                <a:gd name="T0" fmla="*/ 119 w 119"/>
                <a:gd name="T1" fmla="*/ 80 h 80"/>
                <a:gd name="T2" fmla="*/ 116 w 119"/>
                <a:gd name="T3" fmla="*/ 0 h 80"/>
                <a:gd name="T4" fmla="*/ 6 w 119"/>
                <a:gd name="T5" fmla="*/ 0 h 80"/>
                <a:gd name="T6" fmla="*/ 0 w 119"/>
                <a:gd name="T7" fmla="*/ 80 h 80"/>
                <a:gd name="T8" fmla="*/ 119 w 119"/>
                <a:gd name="T9" fmla="*/ 80 h 80"/>
              </a:gdLst>
              <a:ahLst/>
              <a:cxnLst>
                <a:cxn ang="0">
                  <a:pos x="T0" y="T1"/>
                </a:cxn>
                <a:cxn ang="0">
                  <a:pos x="T2" y="T3"/>
                </a:cxn>
                <a:cxn ang="0">
                  <a:pos x="T4" y="T5"/>
                </a:cxn>
                <a:cxn ang="0">
                  <a:pos x="T6" y="T7"/>
                </a:cxn>
                <a:cxn ang="0">
                  <a:pos x="T8" y="T9"/>
                </a:cxn>
              </a:cxnLst>
              <a:rect l="0" t="0" r="r" b="b"/>
              <a:pathLst>
                <a:path w="119" h="80">
                  <a:moveTo>
                    <a:pt x="119" y="80"/>
                  </a:moveTo>
                  <a:lnTo>
                    <a:pt x="116" y="0"/>
                  </a:lnTo>
                  <a:lnTo>
                    <a:pt x="6" y="0"/>
                  </a:lnTo>
                  <a:lnTo>
                    <a:pt x="0" y="80"/>
                  </a:lnTo>
                  <a:lnTo>
                    <a:pt x="119"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28" name="Freeform 15"/>
            <p:cNvSpPr>
              <a:spLocks/>
            </p:cNvSpPr>
            <p:nvPr/>
          </p:nvSpPr>
          <p:spPr bwMode="auto">
            <a:xfrm>
              <a:off x="7667760" y="5233599"/>
              <a:ext cx="244475" cy="476250"/>
            </a:xfrm>
            <a:custGeom>
              <a:avLst/>
              <a:gdLst>
                <a:gd name="T0" fmla="*/ 18 w 154"/>
                <a:gd name="T1" fmla="*/ 0 h 300"/>
                <a:gd name="T2" fmla="*/ 0 w 154"/>
                <a:gd name="T3" fmla="*/ 300 h 300"/>
                <a:gd name="T4" fmla="*/ 154 w 154"/>
                <a:gd name="T5" fmla="*/ 300 h 300"/>
                <a:gd name="T6" fmla="*/ 136 w 154"/>
                <a:gd name="T7" fmla="*/ 0 h 300"/>
                <a:gd name="T8" fmla="*/ 18 w 154"/>
                <a:gd name="T9" fmla="*/ 0 h 300"/>
              </a:gdLst>
              <a:ahLst/>
              <a:cxnLst>
                <a:cxn ang="0">
                  <a:pos x="T0" y="T1"/>
                </a:cxn>
                <a:cxn ang="0">
                  <a:pos x="T2" y="T3"/>
                </a:cxn>
                <a:cxn ang="0">
                  <a:pos x="T4" y="T5"/>
                </a:cxn>
                <a:cxn ang="0">
                  <a:pos x="T6" y="T7"/>
                </a:cxn>
                <a:cxn ang="0">
                  <a:pos x="T8" y="T9"/>
                </a:cxn>
              </a:cxnLst>
              <a:rect l="0" t="0" r="r" b="b"/>
              <a:pathLst>
                <a:path w="154" h="300">
                  <a:moveTo>
                    <a:pt x="18" y="0"/>
                  </a:moveTo>
                  <a:lnTo>
                    <a:pt x="0" y="300"/>
                  </a:lnTo>
                  <a:lnTo>
                    <a:pt x="154" y="300"/>
                  </a:lnTo>
                  <a:lnTo>
                    <a:pt x="136" y="0"/>
                  </a:lnTo>
                  <a:lnTo>
                    <a:pt x="18"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29" name="Freeform 16"/>
            <p:cNvSpPr>
              <a:spLocks/>
            </p:cNvSpPr>
            <p:nvPr/>
          </p:nvSpPr>
          <p:spPr bwMode="auto">
            <a:xfrm>
              <a:off x="8505960" y="5233599"/>
              <a:ext cx="239713" cy="476250"/>
            </a:xfrm>
            <a:custGeom>
              <a:avLst/>
              <a:gdLst>
                <a:gd name="T0" fmla="*/ 14 w 151"/>
                <a:gd name="T1" fmla="*/ 0 h 300"/>
                <a:gd name="T2" fmla="*/ 0 w 151"/>
                <a:gd name="T3" fmla="*/ 300 h 300"/>
                <a:gd name="T4" fmla="*/ 151 w 151"/>
                <a:gd name="T5" fmla="*/ 300 h 300"/>
                <a:gd name="T6" fmla="*/ 136 w 151"/>
                <a:gd name="T7" fmla="*/ 0 h 300"/>
                <a:gd name="T8" fmla="*/ 14 w 151"/>
                <a:gd name="T9" fmla="*/ 0 h 300"/>
              </a:gdLst>
              <a:ahLst/>
              <a:cxnLst>
                <a:cxn ang="0">
                  <a:pos x="T0" y="T1"/>
                </a:cxn>
                <a:cxn ang="0">
                  <a:pos x="T2" y="T3"/>
                </a:cxn>
                <a:cxn ang="0">
                  <a:pos x="T4" y="T5"/>
                </a:cxn>
                <a:cxn ang="0">
                  <a:pos x="T6" y="T7"/>
                </a:cxn>
                <a:cxn ang="0">
                  <a:pos x="T8" y="T9"/>
                </a:cxn>
              </a:cxnLst>
              <a:rect l="0" t="0" r="r" b="b"/>
              <a:pathLst>
                <a:path w="151" h="300">
                  <a:moveTo>
                    <a:pt x="14" y="0"/>
                  </a:moveTo>
                  <a:lnTo>
                    <a:pt x="0" y="300"/>
                  </a:lnTo>
                  <a:lnTo>
                    <a:pt x="151" y="300"/>
                  </a:lnTo>
                  <a:lnTo>
                    <a:pt x="136" y="0"/>
                  </a:lnTo>
                  <a:lnTo>
                    <a:pt x="14"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30" name="Freeform 17"/>
            <p:cNvSpPr>
              <a:spLocks/>
            </p:cNvSpPr>
            <p:nvPr/>
          </p:nvSpPr>
          <p:spPr bwMode="auto">
            <a:xfrm>
              <a:off x="8086860" y="5233599"/>
              <a:ext cx="239713" cy="476250"/>
            </a:xfrm>
            <a:custGeom>
              <a:avLst/>
              <a:gdLst>
                <a:gd name="T0" fmla="*/ 15 w 151"/>
                <a:gd name="T1" fmla="*/ 0 h 300"/>
                <a:gd name="T2" fmla="*/ 0 w 151"/>
                <a:gd name="T3" fmla="*/ 300 h 300"/>
                <a:gd name="T4" fmla="*/ 151 w 151"/>
                <a:gd name="T5" fmla="*/ 300 h 300"/>
                <a:gd name="T6" fmla="*/ 136 w 151"/>
                <a:gd name="T7" fmla="*/ 0 h 300"/>
                <a:gd name="T8" fmla="*/ 15 w 151"/>
                <a:gd name="T9" fmla="*/ 0 h 300"/>
              </a:gdLst>
              <a:ahLst/>
              <a:cxnLst>
                <a:cxn ang="0">
                  <a:pos x="T0" y="T1"/>
                </a:cxn>
                <a:cxn ang="0">
                  <a:pos x="T2" y="T3"/>
                </a:cxn>
                <a:cxn ang="0">
                  <a:pos x="T4" y="T5"/>
                </a:cxn>
                <a:cxn ang="0">
                  <a:pos x="T6" y="T7"/>
                </a:cxn>
                <a:cxn ang="0">
                  <a:pos x="T8" y="T9"/>
                </a:cxn>
              </a:cxnLst>
              <a:rect l="0" t="0" r="r" b="b"/>
              <a:pathLst>
                <a:path w="151" h="300">
                  <a:moveTo>
                    <a:pt x="15" y="0"/>
                  </a:moveTo>
                  <a:lnTo>
                    <a:pt x="0" y="300"/>
                  </a:lnTo>
                  <a:lnTo>
                    <a:pt x="151" y="300"/>
                  </a:lnTo>
                  <a:lnTo>
                    <a:pt x="136" y="0"/>
                  </a:lnTo>
                  <a:lnTo>
                    <a:pt x="15"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grpSp>
      <p:grpSp>
        <p:nvGrpSpPr>
          <p:cNvPr id="117" name="Group 116"/>
          <p:cNvGrpSpPr>
            <a:grpSpLocks noChangeAspect="1"/>
          </p:cNvGrpSpPr>
          <p:nvPr/>
        </p:nvGrpSpPr>
        <p:grpSpPr>
          <a:xfrm>
            <a:off x="13436605" y="1735213"/>
            <a:ext cx="1982610" cy="773131"/>
            <a:chOff x="2548347" y="703664"/>
            <a:chExt cx="5233450" cy="2040818"/>
          </a:xfrm>
        </p:grpSpPr>
        <p:grpSp>
          <p:nvGrpSpPr>
            <p:cNvPr id="118" name="Group 117"/>
            <p:cNvGrpSpPr/>
            <p:nvPr/>
          </p:nvGrpSpPr>
          <p:grpSpPr>
            <a:xfrm>
              <a:off x="2548347" y="703665"/>
              <a:ext cx="3994484" cy="2040817"/>
              <a:chOff x="-1078184" y="441993"/>
              <a:chExt cx="3994484" cy="2040817"/>
            </a:xfrm>
          </p:grpSpPr>
          <p:grpSp>
            <p:nvGrpSpPr>
              <p:cNvPr id="123" name="Group 122"/>
              <p:cNvGrpSpPr/>
              <p:nvPr/>
            </p:nvGrpSpPr>
            <p:grpSpPr>
              <a:xfrm>
                <a:off x="-1078184" y="441993"/>
                <a:ext cx="3994484" cy="2040817"/>
                <a:chOff x="-1078184" y="441993"/>
                <a:chExt cx="3994484" cy="2040817"/>
              </a:xfrm>
            </p:grpSpPr>
            <p:sp>
              <p:nvSpPr>
                <p:cNvPr id="126" name="Rectangle: Rounded Corners 125"/>
                <p:cNvSpPr/>
                <p:nvPr/>
              </p:nvSpPr>
              <p:spPr bwMode="auto">
                <a:xfrm>
                  <a:off x="-1078184" y="441993"/>
                  <a:ext cx="3994484" cy="2040817"/>
                </a:xfrm>
                <a:prstGeom prst="roundRect">
                  <a:avLst>
                    <a:gd name="adj" fmla="val 12422"/>
                  </a:avLst>
                </a:prstGeom>
                <a:solidFill>
                  <a:srgbClr val="77777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7" name="Freeform: Shape 126"/>
                <p:cNvSpPr/>
                <p:nvPr/>
              </p:nvSpPr>
              <p:spPr bwMode="auto">
                <a:xfrm>
                  <a:off x="-1078184" y="1462402"/>
                  <a:ext cx="3994484" cy="1020408"/>
                </a:xfrm>
                <a:custGeom>
                  <a:avLst/>
                  <a:gdLst>
                    <a:gd name="connsiteX0" fmla="*/ 0 w 3994484"/>
                    <a:gd name="connsiteY0" fmla="*/ 0 h 1020408"/>
                    <a:gd name="connsiteX1" fmla="*/ 3994484 w 3994484"/>
                    <a:gd name="connsiteY1" fmla="*/ 0 h 1020408"/>
                    <a:gd name="connsiteX2" fmla="*/ 3994484 w 3994484"/>
                    <a:gd name="connsiteY2" fmla="*/ 766898 h 1020408"/>
                    <a:gd name="connsiteX3" fmla="*/ 3740974 w 3994484"/>
                    <a:gd name="connsiteY3" fmla="*/ 1020408 h 1020408"/>
                    <a:gd name="connsiteX4" fmla="*/ 253510 w 3994484"/>
                    <a:gd name="connsiteY4" fmla="*/ 1020408 h 1020408"/>
                    <a:gd name="connsiteX5" fmla="*/ 0 w 3994484"/>
                    <a:gd name="connsiteY5" fmla="*/ 766898 h 102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4484" h="1020408">
                      <a:moveTo>
                        <a:pt x="0" y="0"/>
                      </a:moveTo>
                      <a:lnTo>
                        <a:pt x="3994484" y="0"/>
                      </a:lnTo>
                      <a:lnTo>
                        <a:pt x="3994484" y="766898"/>
                      </a:lnTo>
                      <a:cubicBezTo>
                        <a:pt x="3994484" y="906908"/>
                        <a:pt x="3880984" y="1020408"/>
                        <a:pt x="3740974" y="1020408"/>
                      </a:cubicBezTo>
                      <a:lnTo>
                        <a:pt x="253510" y="1020408"/>
                      </a:lnTo>
                      <a:cubicBezTo>
                        <a:pt x="113500" y="1020408"/>
                        <a:pt x="0" y="906908"/>
                        <a:pt x="0" y="766898"/>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sp>
            <p:nvSpPr>
              <p:cNvPr id="124" name="Freeform: Shape 123"/>
              <p:cNvSpPr>
                <a:spLocks noChangeAspect="1"/>
              </p:cNvSpPr>
              <p:nvPr/>
            </p:nvSpPr>
            <p:spPr bwMode="auto">
              <a:xfrm>
                <a:off x="-847504" y="732537"/>
                <a:ext cx="3533124" cy="486806"/>
              </a:xfrm>
              <a:custGeom>
                <a:avLst/>
                <a:gdLst>
                  <a:gd name="connsiteX0" fmla="*/ 2444246 w 3944117"/>
                  <a:gd name="connsiteY0" fmla="*/ 298020 h 486806"/>
                  <a:gd name="connsiteX1" fmla="*/ 3129369 w 3944117"/>
                  <a:gd name="connsiteY1" fmla="*/ 298020 h 486806"/>
                  <a:gd name="connsiteX2" fmla="*/ 3129369 w 3944117"/>
                  <a:gd name="connsiteY2" fmla="*/ 486806 h 486806"/>
                  <a:gd name="connsiteX3" fmla="*/ 2444246 w 3944117"/>
                  <a:gd name="connsiteY3" fmla="*/ 486806 h 486806"/>
                  <a:gd name="connsiteX4" fmla="*/ 1629497 w 3944117"/>
                  <a:gd name="connsiteY4" fmla="*/ 298020 h 486806"/>
                  <a:gd name="connsiteX5" fmla="*/ 2314620 w 3944117"/>
                  <a:gd name="connsiteY5" fmla="*/ 298020 h 486806"/>
                  <a:gd name="connsiteX6" fmla="*/ 2314620 w 3944117"/>
                  <a:gd name="connsiteY6" fmla="*/ 486806 h 486806"/>
                  <a:gd name="connsiteX7" fmla="*/ 1629497 w 3944117"/>
                  <a:gd name="connsiteY7" fmla="*/ 486806 h 486806"/>
                  <a:gd name="connsiteX8" fmla="*/ 814748 w 3944117"/>
                  <a:gd name="connsiteY8" fmla="*/ 298020 h 486806"/>
                  <a:gd name="connsiteX9" fmla="*/ 1499871 w 3944117"/>
                  <a:gd name="connsiteY9" fmla="*/ 298020 h 486806"/>
                  <a:gd name="connsiteX10" fmla="*/ 1499871 w 3944117"/>
                  <a:gd name="connsiteY10" fmla="*/ 486806 h 486806"/>
                  <a:gd name="connsiteX11" fmla="*/ 814748 w 3944117"/>
                  <a:gd name="connsiteY11" fmla="*/ 486806 h 486806"/>
                  <a:gd name="connsiteX12" fmla="*/ 3258994 w 3944117"/>
                  <a:gd name="connsiteY12" fmla="*/ 133687 h 486806"/>
                  <a:gd name="connsiteX13" fmla="*/ 3944117 w 3944117"/>
                  <a:gd name="connsiteY13" fmla="*/ 133687 h 486806"/>
                  <a:gd name="connsiteX14" fmla="*/ 3944117 w 3944117"/>
                  <a:gd name="connsiteY14" fmla="*/ 322473 h 486806"/>
                  <a:gd name="connsiteX15" fmla="*/ 3258994 w 3944117"/>
                  <a:gd name="connsiteY15" fmla="*/ 322473 h 486806"/>
                  <a:gd name="connsiteX16" fmla="*/ 0 w 3944117"/>
                  <a:gd name="connsiteY16" fmla="*/ 133687 h 486806"/>
                  <a:gd name="connsiteX17" fmla="*/ 685123 w 3944117"/>
                  <a:gd name="connsiteY17" fmla="*/ 133687 h 486806"/>
                  <a:gd name="connsiteX18" fmla="*/ 685123 w 3944117"/>
                  <a:gd name="connsiteY18" fmla="*/ 322473 h 486806"/>
                  <a:gd name="connsiteX19" fmla="*/ 0 w 3944117"/>
                  <a:gd name="connsiteY19" fmla="*/ 322473 h 486806"/>
                  <a:gd name="connsiteX20" fmla="*/ 2444246 w 3944117"/>
                  <a:gd name="connsiteY20" fmla="*/ 0 h 486806"/>
                  <a:gd name="connsiteX21" fmla="*/ 3129369 w 3944117"/>
                  <a:gd name="connsiteY21" fmla="*/ 0 h 486806"/>
                  <a:gd name="connsiteX22" fmla="*/ 3129369 w 3944117"/>
                  <a:gd name="connsiteY22" fmla="*/ 188786 h 486806"/>
                  <a:gd name="connsiteX23" fmla="*/ 2444246 w 3944117"/>
                  <a:gd name="connsiteY23" fmla="*/ 188786 h 486806"/>
                  <a:gd name="connsiteX24" fmla="*/ 1629497 w 3944117"/>
                  <a:gd name="connsiteY24" fmla="*/ 0 h 486806"/>
                  <a:gd name="connsiteX25" fmla="*/ 2314620 w 3944117"/>
                  <a:gd name="connsiteY25" fmla="*/ 0 h 486806"/>
                  <a:gd name="connsiteX26" fmla="*/ 2314620 w 3944117"/>
                  <a:gd name="connsiteY26" fmla="*/ 188786 h 486806"/>
                  <a:gd name="connsiteX27" fmla="*/ 1629497 w 3944117"/>
                  <a:gd name="connsiteY27" fmla="*/ 188786 h 486806"/>
                  <a:gd name="connsiteX28" fmla="*/ 814748 w 3944117"/>
                  <a:gd name="connsiteY28" fmla="*/ 0 h 486806"/>
                  <a:gd name="connsiteX29" fmla="*/ 1499871 w 3944117"/>
                  <a:gd name="connsiteY29" fmla="*/ 0 h 486806"/>
                  <a:gd name="connsiteX30" fmla="*/ 1499871 w 3944117"/>
                  <a:gd name="connsiteY30" fmla="*/ 188786 h 486806"/>
                  <a:gd name="connsiteX31" fmla="*/ 814748 w 3944117"/>
                  <a:gd name="connsiteY31" fmla="*/ 188786 h 48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44117" h="486806">
                    <a:moveTo>
                      <a:pt x="2444246" y="298020"/>
                    </a:moveTo>
                    <a:lnTo>
                      <a:pt x="3129369" y="298020"/>
                    </a:lnTo>
                    <a:lnTo>
                      <a:pt x="3129369" y="486806"/>
                    </a:lnTo>
                    <a:lnTo>
                      <a:pt x="2444246" y="486806"/>
                    </a:lnTo>
                    <a:close/>
                    <a:moveTo>
                      <a:pt x="1629497" y="298020"/>
                    </a:moveTo>
                    <a:lnTo>
                      <a:pt x="2314620" y="298020"/>
                    </a:lnTo>
                    <a:lnTo>
                      <a:pt x="2314620" y="486806"/>
                    </a:lnTo>
                    <a:lnTo>
                      <a:pt x="1629497" y="486806"/>
                    </a:lnTo>
                    <a:close/>
                    <a:moveTo>
                      <a:pt x="814748" y="298020"/>
                    </a:moveTo>
                    <a:lnTo>
                      <a:pt x="1499871" y="298020"/>
                    </a:lnTo>
                    <a:lnTo>
                      <a:pt x="1499871" y="486806"/>
                    </a:lnTo>
                    <a:lnTo>
                      <a:pt x="814748" y="486806"/>
                    </a:lnTo>
                    <a:close/>
                    <a:moveTo>
                      <a:pt x="3258994" y="133687"/>
                    </a:moveTo>
                    <a:lnTo>
                      <a:pt x="3944117" y="133687"/>
                    </a:lnTo>
                    <a:lnTo>
                      <a:pt x="3944117" y="322473"/>
                    </a:lnTo>
                    <a:lnTo>
                      <a:pt x="3258994" y="322473"/>
                    </a:lnTo>
                    <a:close/>
                    <a:moveTo>
                      <a:pt x="0" y="133687"/>
                    </a:moveTo>
                    <a:lnTo>
                      <a:pt x="685123" y="133687"/>
                    </a:lnTo>
                    <a:lnTo>
                      <a:pt x="685123" y="322473"/>
                    </a:lnTo>
                    <a:lnTo>
                      <a:pt x="0" y="322473"/>
                    </a:lnTo>
                    <a:close/>
                    <a:moveTo>
                      <a:pt x="2444246" y="0"/>
                    </a:moveTo>
                    <a:lnTo>
                      <a:pt x="3129369" y="0"/>
                    </a:lnTo>
                    <a:lnTo>
                      <a:pt x="3129369" y="188786"/>
                    </a:lnTo>
                    <a:lnTo>
                      <a:pt x="2444246" y="188786"/>
                    </a:lnTo>
                    <a:close/>
                    <a:moveTo>
                      <a:pt x="1629497" y="0"/>
                    </a:moveTo>
                    <a:lnTo>
                      <a:pt x="2314620" y="0"/>
                    </a:lnTo>
                    <a:lnTo>
                      <a:pt x="2314620" y="188786"/>
                    </a:lnTo>
                    <a:lnTo>
                      <a:pt x="1629497" y="188786"/>
                    </a:lnTo>
                    <a:close/>
                    <a:moveTo>
                      <a:pt x="814748" y="0"/>
                    </a:moveTo>
                    <a:lnTo>
                      <a:pt x="1499871" y="0"/>
                    </a:lnTo>
                    <a:lnTo>
                      <a:pt x="1499871" y="188786"/>
                    </a:lnTo>
                    <a:lnTo>
                      <a:pt x="814748" y="188786"/>
                    </a:lnTo>
                    <a:close/>
                  </a:path>
                </a:pathLst>
              </a:custGeom>
              <a:solidFill>
                <a:schemeClr val="accent3">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5" name="Freeform: Shape 124"/>
              <p:cNvSpPr/>
              <p:nvPr/>
            </p:nvSpPr>
            <p:spPr bwMode="auto">
              <a:xfrm>
                <a:off x="-556444" y="1592551"/>
                <a:ext cx="2617448" cy="674684"/>
              </a:xfrm>
              <a:custGeom>
                <a:avLst/>
                <a:gdLst>
                  <a:gd name="connsiteX0" fmla="*/ 2068808 w 2617448"/>
                  <a:gd name="connsiteY0" fmla="*/ 380438 h 674684"/>
                  <a:gd name="connsiteX1" fmla="*/ 2617448 w 2617448"/>
                  <a:gd name="connsiteY1" fmla="*/ 380438 h 674684"/>
                  <a:gd name="connsiteX2" fmla="*/ 2617448 w 2617448"/>
                  <a:gd name="connsiteY2" fmla="*/ 673464 h 674684"/>
                  <a:gd name="connsiteX3" fmla="*/ 2068808 w 2617448"/>
                  <a:gd name="connsiteY3" fmla="*/ 673464 h 674684"/>
                  <a:gd name="connsiteX4" fmla="*/ 1349345 w 2617448"/>
                  <a:gd name="connsiteY4" fmla="*/ 138486 h 674684"/>
                  <a:gd name="connsiteX5" fmla="*/ 1353294 w 2617448"/>
                  <a:gd name="connsiteY5" fmla="*/ 151968 h 674684"/>
                  <a:gd name="connsiteX6" fmla="*/ 1622041 w 2617448"/>
                  <a:gd name="connsiteY6" fmla="*/ 227359 h 674684"/>
                  <a:gd name="connsiteX7" fmla="*/ 1890788 w 2617448"/>
                  <a:gd name="connsiteY7" fmla="*/ 151968 h 674684"/>
                  <a:gd name="connsiteX8" fmla="*/ 1894737 w 2617448"/>
                  <a:gd name="connsiteY8" fmla="*/ 138486 h 674684"/>
                  <a:gd name="connsiteX9" fmla="*/ 1896361 w 2617448"/>
                  <a:gd name="connsiteY9" fmla="*/ 144715 h 674684"/>
                  <a:gd name="connsiteX10" fmla="*/ 1896361 w 2617448"/>
                  <a:gd name="connsiteY10" fmla="*/ 568665 h 674684"/>
                  <a:gd name="connsiteX11" fmla="*/ 1622041 w 2617448"/>
                  <a:gd name="connsiteY11" fmla="*/ 674684 h 674684"/>
                  <a:gd name="connsiteX12" fmla="*/ 1515273 w 2617448"/>
                  <a:gd name="connsiteY12" fmla="*/ 666356 h 674684"/>
                  <a:gd name="connsiteX13" fmla="*/ 1347721 w 2617448"/>
                  <a:gd name="connsiteY13" fmla="*/ 568665 h 674684"/>
                  <a:gd name="connsiteX14" fmla="*/ 1347721 w 2617448"/>
                  <a:gd name="connsiteY14" fmla="*/ 144715 h 674684"/>
                  <a:gd name="connsiteX15" fmla="*/ 2068808 w 2617448"/>
                  <a:gd name="connsiteY15" fmla="*/ 0 h 674684"/>
                  <a:gd name="connsiteX16" fmla="*/ 2617448 w 2617448"/>
                  <a:gd name="connsiteY16" fmla="*/ 0 h 674684"/>
                  <a:gd name="connsiteX17" fmla="*/ 2617448 w 2617448"/>
                  <a:gd name="connsiteY17" fmla="*/ 324360 h 674684"/>
                  <a:gd name="connsiteX18" fmla="*/ 2068808 w 2617448"/>
                  <a:gd name="connsiteY18" fmla="*/ 324360 h 674684"/>
                  <a:gd name="connsiteX19" fmla="*/ 1622041 w 2617448"/>
                  <a:gd name="connsiteY19" fmla="*/ 0 h 674684"/>
                  <a:gd name="connsiteX20" fmla="*/ 1890787 w 2617448"/>
                  <a:gd name="connsiteY20" fmla="*/ 84646 h 674684"/>
                  <a:gd name="connsiteX21" fmla="*/ 1894737 w 2617448"/>
                  <a:gd name="connsiteY21" fmla="*/ 99790 h 674684"/>
                  <a:gd name="connsiteX22" fmla="*/ 1890788 w 2617448"/>
                  <a:gd name="connsiteY22" fmla="*/ 113272 h 674684"/>
                  <a:gd name="connsiteX23" fmla="*/ 1622041 w 2617448"/>
                  <a:gd name="connsiteY23" fmla="*/ 188663 h 674684"/>
                  <a:gd name="connsiteX24" fmla="*/ 1353294 w 2617448"/>
                  <a:gd name="connsiteY24" fmla="*/ 113272 h 674684"/>
                  <a:gd name="connsiteX25" fmla="*/ 1349345 w 2617448"/>
                  <a:gd name="connsiteY25" fmla="*/ 99790 h 674684"/>
                  <a:gd name="connsiteX26" fmla="*/ 1353295 w 2617448"/>
                  <a:gd name="connsiteY26" fmla="*/ 84646 h 674684"/>
                  <a:gd name="connsiteX27" fmla="*/ 1622041 w 2617448"/>
                  <a:gd name="connsiteY27" fmla="*/ 0 h 674684"/>
                  <a:gd name="connsiteX28" fmla="*/ 654731 w 2617448"/>
                  <a:gd name="connsiteY28" fmla="*/ 0 h 674684"/>
                  <a:gd name="connsiteX29" fmla="*/ 1203371 w 2617448"/>
                  <a:gd name="connsiteY29" fmla="*/ 0 h 674684"/>
                  <a:gd name="connsiteX30" fmla="*/ 1203371 w 2617448"/>
                  <a:gd name="connsiteY30" fmla="*/ 673464 h 674684"/>
                  <a:gd name="connsiteX31" fmla="*/ 654731 w 2617448"/>
                  <a:gd name="connsiteY31" fmla="*/ 673464 h 674684"/>
                  <a:gd name="connsiteX32" fmla="*/ 0 w 2617448"/>
                  <a:gd name="connsiteY32" fmla="*/ 0 h 674684"/>
                  <a:gd name="connsiteX33" fmla="*/ 548640 w 2617448"/>
                  <a:gd name="connsiteY33" fmla="*/ 0 h 674684"/>
                  <a:gd name="connsiteX34" fmla="*/ 548640 w 2617448"/>
                  <a:gd name="connsiteY34" fmla="*/ 673464 h 674684"/>
                  <a:gd name="connsiteX35" fmla="*/ 0 w 2617448"/>
                  <a:gd name="connsiteY35" fmla="*/ 673464 h 67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7448" h="674684">
                    <a:moveTo>
                      <a:pt x="2068808" y="380438"/>
                    </a:moveTo>
                    <a:lnTo>
                      <a:pt x="2617448" y="380438"/>
                    </a:lnTo>
                    <a:lnTo>
                      <a:pt x="2617448" y="673464"/>
                    </a:lnTo>
                    <a:lnTo>
                      <a:pt x="2068808" y="673464"/>
                    </a:lnTo>
                    <a:close/>
                    <a:moveTo>
                      <a:pt x="1349345" y="138486"/>
                    </a:moveTo>
                    <a:lnTo>
                      <a:pt x="1353294" y="151968"/>
                    </a:lnTo>
                    <a:cubicBezTo>
                      <a:pt x="1378874" y="194994"/>
                      <a:pt x="1489476" y="227359"/>
                      <a:pt x="1622041" y="227359"/>
                    </a:cubicBezTo>
                    <a:cubicBezTo>
                      <a:pt x="1754606" y="227359"/>
                      <a:pt x="1865209" y="194994"/>
                      <a:pt x="1890788" y="151968"/>
                    </a:cubicBezTo>
                    <a:lnTo>
                      <a:pt x="1894737" y="138486"/>
                    </a:lnTo>
                    <a:lnTo>
                      <a:pt x="1896361" y="144715"/>
                    </a:lnTo>
                    <a:lnTo>
                      <a:pt x="1896361" y="568665"/>
                    </a:lnTo>
                    <a:cubicBezTo>
                      <a:pt x="1896361" y="627240"/>
                      <a:pt x="1773521" y="674684"/>
                      <a:pt x="1622041" y="674684"/>
                    </a:cubicBezTo>
                    <a:cubicBezTo>
                      <a:pt x="1584171" y="674684"/>
                      <a:pt x="1548091" y="671719"/>
                      <a:pt x="1515273" y="666356"/>
                    </a:cubicBezTo>
                    <a:cubicBezTo>
                      <a:pt x="1416819" y="650266"/>
                      <a:pt x="1347721" y="612596"/>
                      <a:pt x="1347721" y="568665"/>
                    </a:cubicBezTo>
                    <a:lnTo>
                      <a:pt x="1347721" y="144715"/>
                    </a:lnTo>
                    <a:close/>
                    <a:moveTo>
                      <a:pt x="2068808" y="0"/>
                    </a:moveTo>
                    <a:lnTo>
                      <a:pt x="2617448" y="0"/>
                    </a:lnTo>
                    <a:lnTo>
                      <a:pt x="2617448" y="324360"/>
                    </a:lnTo>
                    <a:lnTo>
                      <a:pt x="2068808" y="324360"/>
                    </a:lnTo>
                    <a:close/>
                    <a:moveTo>
                      <a:pt x="1622041" y="0"/>
                    </a:moveTo>
                    <a:cubicBezTo>
                      <a:pt x="1754586" y="0"/>
                      <a:pt x="1865204" y="36324"/>
                      <a:pt x="1890787" y="84646"/>
                    </a:cubicBezTo>
                    <a:lnTo>
                      <a:pt x="1894737" y="99790"/>
                    </a:lnTo>
                    <a:lnTo>
                      <a:pt x="1890788" y="113272"/>
                    </a:lnTo>
                    <a:cubicBezTo>
                      <a:pt x="1865209" y="156298"/>
                      <a:pt x="1754606" y="188663"/>
                      <a:pt x="1622041" y="188663"/>
                    </a:cubicBezTo>
                    <a:cubicBezTo>
                      <a:pt x="1489476" y="188663"/>
                      <a:pt x="1378874" y="156298"/>
                      <a:pt x="1353294" y="113272"/>
                    </a:cubicBezTo>
                    <a:lnTo>
                      <a:pt x="1349345" y="99790"/>
                    </a:lnTo>
                    <a:lnTo>
                      <a:pt x="1353295" y="84646"/>
                    </a:lnTo>
                    <a:cubicBezTo>
                      <a:pt x="1378879" y="36324"/>
                      <a:pt x="1489497" y="0"/>
                      <a:pt x="1622041" y="0"/>
                    </a:cubicBezTo>
                    <a:close/>
                    <a:moveTo>
                      <a:pt x="654731" y="0"/>
                    </a:moveTo>
                    <a:lnTo>
                      <a:pt x="1203371" y="0"/>
                    </a:lnTo>
                    <a:lnTo>
                      <a:pt x="1203371" y="673464"/>
                    </a:lnTo>
                    <a:lnTo>
                      <a:pt x="654731" y="673464"/>
                    </a:lnTo>
                    <a:close/>
                    <a:moveTo>
                      <a:pt x="0" y="0"/>
                    </a:moveTo>
                    <a:lnTo>
                      <a:pt x="548640" y="0"/>
                    </a:lnTo>
                    <a:lnTo>
                      <a:pt x="548640" y="673464"/>
                    </a:lnTo>
                    <a:lnTo>
                      <a:pt x="0" y="673464"/>
                    </a:lnTo>
                    <a:close/>
                  </a:path>
                </a:pathLst>
              </a:cu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119" name="Group 118"/>
            <p:cNvGrpSpPr/>
            <p:nvPr/>
          </p:nvGrpSpPr>
          <p:grpSpPr>
            <a:xfrm>
              <a:off x="6833891" y="703664"/>
              <a:ext cx="947906" cy="2040817"/>
              <a:chOff x="10229535" y="-1529901"/>
              <a:chExt cx="1825831" cy="3647549"/>
            </a:xfrm>
          </p:grpSpPr>
          <p:sp>
            <p:nvSpPr>
              <p:cNvPr id="120" name="Rectangle 119"/>
              <p:cNvSpPr/>
              <p:nvPr/>
            </p:nvSpPr>
            <p:spPr>
              <a:xfrm>
                <a:off x="10229535" y="-1529901"/>
                <a:ext cx="1825831" cy="3647549"/>
              </a:xfrm>
              <a:prstGeom prst="rect">
                <a:avLst/>
              </a:prstGeom>
              <a:solidFill>
                <a:srgbClr val="777777"/>
              </a:solidFill>
              <a:ln w="19050" cap="flat" cmpd="sng" algn="ctr">
                <a:noFill/>
                <a:prstDash val="solid"/>
              </a:ln>
              <a:effectLst/>
            </p:spPr>
            <p:txBody>
              <a:bodyPr rtlCol="0" anchor="t"/>
              <a:lstStyle/>
              <a:p>
                <a:pPr algn="ctr" defTabSz="895698">
                  <a:defRPr/>
                </a:pPr>
                <a:endParaRPr lang="en-US" sz="1961" kern="0" dirty="0">
                  <a:solidFill>
                    <a:srgbClr val="505050"/>
                  </a:solidFill>
                  <a:latin typeface="Segoe UI Light"/>
                </a:endParaRPr>
              </a:p>
            </p:txBody>
          </p:sp>
          <p:sp>
            <p:nvSpPr>
              <p:cNvPr id="121" name="Rectangle 120"/>
              <p:cNvSpPr/>
              <p:nvPr/>
            </p:nvSpPr>
            <p:spPr>
              <a:xfrm>
                <a:off x="10465739" y="1021103"/>
                <a:ext cx="1362048" cy="661969"/>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2" name="Rectangle 121"/>
              <p:cNvSpPr/>
              <p:nvPr/>
            </p:nvSpPr>
            <p:spPr>
              <a:xfrm>
                <a:off x="10465739" y="310393"/>
                <a:ext cx="1362048" cy="661969"/>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cxnSp>
        <p:nvCxnSpPr>
          <p:cNvPr id="128" name="Straight Arrow Connector 127"/>
          <p:cNvCxnSpPr/>
          <p:nvPr/>
        </p:nvCxnSpPr>
        <p:spPr>
          <a:xfrm flipH="1">
            <a:off x="15460905" y="2158990"/>
            <a:ext cx="448815" cy="1"/>
          </a:xfrm>
          <a:prstGeom prst="straightConnector1">
            <a:avLst/>
          </a:prstGeom>
          <a:ln w="12700">
            <a:solidFill>
              <a:schemeClr val="bg1">
                <a:lumMod val="50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1" name="Group 30"/>
          <p:cNvGrpSpPr>
            <a:grpSpLocks noChangeAspect="1"/>
          </p:cNvGrpSpPr>
          <p:nvPr/>
        </p:nvGrpSpPr>
        <p:grpSpPr>
          <a:xfrm>
            <a:off x="14974554" y="1485765"/>
            <a:ext cx="524914" cy="524914"/>
            <a:chOff x="5652683" y="1636246"/>
            <a:chExt cx="3791758" cy="3791758"/>
          </a:xfrm>
        </p:grpSpPr>
        <p:sp>
          <p:nvSpPr>
            <p:cNvPr id="32" name="Oval 31"/>
            <p:cNvSpPr/>
            <p:nvPr/>
          </p:nvSpPr>
          <p:spPr>
            <a:xfrm>
              <a:off x="5652683" y="1636246"/>
              <a:ext cx="3791758" cy="37917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25"/>
              <a:endParaRPr lang="en-US" dirty="0">
                <a:solidFill>
                  <a:srgbClr val="FFFFFF"/>
                </a:solidFill>
                <a:latin typeface="Segoe UI Semilight"/>
              </a:endParaRPr>
            </a:p>
          </p:txBody>
        </p:sp>
        <p:sp>
          <p:nvSpPr>
            <p:cNvPr id="33" name="Oval 32"/>
            <p:cNvSpPr/>
            <p:nvPr/>
          </p:nvSpPr>
          <p:spPr>
            <a:xfrm>
              <a:off x="5974946" y="1932012"/>
              <a:ext cx="3147232" cy="314723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25"/>
              <a:endParaRPr lang="en-US" dirty="0">
                <a:solidFill>
                  <a:srgbClr val="FFFFFF"/>
                </a:solidFill>
                <a:latin typeface="Segoe UI Semilight"/>
              </a:endParaRPr>
            </a:p>
          </p:txBody>
        </p:sp>
        <p:sp>
          <p:nvSpPr>
            <p:cNvPr id="34" name="Freeform 48"/>
            <p:cNvSpPr/>
            <p:nvPr/>
          </p:nvSpPr>
          <p:spPr>
            <a:xfrm>
              <a:off x="6295808" y="2256800"/>
              <a:ext cx="2505509" cy="2183437"/>
            </a:xfrm>
            <a:custGeom>
              <a:avLst/>
              <a:gdLst>
                <a:gd name="connsiteX0" fmla="*/ 12973 w 2505509"/>
                <a:gd name="connsiteY0" fmla="*/ 1439095 h 2183437"/>
                <a:gd name="connsiteX1" fmla="*/ 575457 w 2505509"/>
                <a:gd name="connsiteY1" fmla="*/ 1439095 h 2183437"/>
                <a:gd name="connsiteX2" fmla="*/ 584862 w 2505509"/>
                <a:gd name="connsiteY2" fmla="*/ 1479903 h 2183437"/>
                <a:gd name="connsiteX3" fmla="*/ 674784 w 2505509"/>
                <a:gd name="connsiteY3" fmla="*/ 1666956 h 2183437"/>
                <a:gd name="connsiteX4" fmla="*/ 749976 w 2505509"/>
                <a:gd name="connsiteY4" fmla="*/ 1758089 h 2183437"/>
                <a:gd name="connsiteX5" fmla="*/ 393075 w 2505509"/>
                <a:gd name="connsiteY5" fmla="*/ 2183437 h 2183437"/>
                <a:gd name="connsiteX6" fmla="*/ 371209 w 2505509"/>
                <a:gd name="connsiteY6" fmla="*/ 2163564 h 2183437"/>
                <a:gd name="connsiteX7" fmla="*/ 25749 w 2505509"/>
                <a:gd name="connsiteY7" fmla="*/ 1522809 h 2183437"/>
                <a:gd name="connsiteX8" fmla="*/ 233325 w 2505509"/>
                <a:gd name="connsiteY8" fmla="*/ 536212 h 2183437"/>
                <a:gd name="connsiteX9" fmla="*/ 669094 w 2505509"/>
                <a:gd name="connsiteY9" fmla="*/ 878298 h 2183437"/>
                <a:gd name="connsiteX10" fmla="*/ 608893 w 2505509"/>
                <a:gd name="connsiteY10" fmla="*/ 989210 h 2183437"/>
                <a:gd name="connsiteX11" fmla="*/ 552732 w 2505509"/>
                <a:gd name="connsiteY11" fmla="*/ 1267386 h 2183437"/>
                <a:gd name="connsiteX12" fmla="*/ 556251 w 2505509"/>
                <a:gd name="connsiteY12" fmla="*/ 1313894 h 2183437"/>
                <a:gd name="connsiteX13" fmla="*/ 2349 w 2505509"/>
                <a:gd name="connsiteY13" fmla="*/ 1313894 h 2183437"/>
                <a:gd name="connsiteX14" fmla="*/ 0 w 2505509"/>
                <a:gd name="connsiteY14" fmla="*/ 1267386 h 2183437"/>
                <a:gd name="connsiteX15" fmla="*/ 216450 w 2505509"/>
                <a:gd name="connsiteY15" fmla="*/ 558779 h 2183437"/>
                <a:gd name="connsiteX16" fmla="*/ 2118406 w 2505509"/>
                <a:gd name="connsiteY16" fmla="*/ 333069 h 2183437"/>
                <a:gd name="connsiteX17" fmla="*/ 2174250 w 2505509"/>
                <a:gd name="connsiteY17" fmla="*/ 382024 h 2183437"/>
                <a:gd name="connsiteX18" fmla="*/ 2477793 w 2505509"/>
                <a:gd name="connsiteY18" fmla="*/ 890504 h 2183437"/>
                <a:gd name="connsiteX19" fmla="*/ 2505509 w 2505509"/>
                <a:gd name="connsiteY19" fmla="*/ 998296 h 2183437"/>
                <a:gd name="connsiteX20" fmla="*/ 1926602 w 2505509"/>
                <a:gd name="connsiteY20" fmla="*/ 991538 h 2183437"/>
                <a:gd name="connsiteX21" fmla="*/ 1925879 w 2505509"/>
                <a:gd name="connsiteY21" fmla="*/ 989210 h 2183437"/>
                <a:gd name="connsiteX22" fmla="*/ 1818848 w 2505509"/>
                <a:gd name="connsiteY22" fmla="*/ 812800 h 2183437"/>
                <a:gd name="connsiteX23" fmla="*/ 1752898 w 2505509"/>
                <a:gd name="connsiteY23" fmla="*/ 743625 h 2183437"/>
                <a:gd name="connsiteX24" fmla="*/ 1065347 w 2505509"/>
                <a:gd name="connsiteY24" fmla="*/ 17602 h 2183437"/>
                <a:gd name="connsiteX25" fmla="*/ 1065347 w 2505509"/>
                <a:gd name="connsiteY25" fmla="*/ 585259 h 2183437"/>
                <a:gd name="connsiteX26" fmla="*/ 989210 w 2505509"/>
                <a:gd name="connsiteY26" fmla="*/ 608893 h 2183437"/>
                <a:gd name="connsiteX27" fmla="*/ 762049 w 2505509"/>
                <a:gd name="connsiteY27" fmla="*/ 762049 h 2183437"/>
                <a:gd name="connsiteX28" fmla="*/ 747002 w 2505509"/>
                <a:gd name="connsiteY28" fmla="*/ 780287 h 2183437"/>
                <a:gd name="connsiteX29" fmla="*/ 310701 w 2505509"/>
                <a:gd name="connsiteY29" fmla="*/ 437784 h 2183437"/>
                <a:gd name="connsiteX30" fmla="*/ 371209 w 2505509"/>
                <a:gd name="connsiteY30" fmla="*/ 371209 h 2183437"/>
                <a:gd name="connsiteX31" fmla="*/ 1011964 w 2505509"/>
                <a:gd name="connsiteY31" fmla="*/ 25749 h 2183437"/>
                <a:gd name="connsiteX32" fmla="*/ 1267386 w 2505509"/>
                <a:gd name="connsiteY32" fmla="*/ 0 h 2183437"/>
                <a:gd name="connsiteX33" fmla="*/ 1857980 w 2505509"/>
                <a:gd name="connsiteY33" fmla="*/ 145729 h 2183437"/>
                <a:gd name="connsiteX34" fmla="*/ 2024058 w 2505509"/>
                <a:gd name="connsiteY34" fmla="*/ 250757 h 2183437"/>
                <a:gd name="connsiteX35" fmla="*/ 1653462 w 2505509"/>
                <a:gd name="connsiteY35" fmla="*/ 667027 h 2183437"/>
                <a:gd name="connsiteX36" fmla="*/ 1577219 w 2505509"/>
                <a:gd name="connsiteY36" fmla="*/ 623205 h 2183437"/>
                <a:gd name="connsiteX37" fmla="*/ 1267386 w 2505509"/>
                <a:gd name="connsiteY37" fmla="*/ 552732 h 2183437"/>
                <a:gd name="connsiteX38" fmla="*/ 1190548 w 2505509"/>
                <a:gd name="connsiteY38" fmla="*/ 560478 h 2183437"/>
                <a:gd name="connsiteX39" fmla="*/ 1190548 w 2505509"/>
                <a:gd name="connsiteY39" fmla="*/ 3880 h 218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05509" h="2183437">
                  <a:moveTo>
                    <a:pt x="12973" y="1439095"/>
                  </a:moveTo>
                  <a:lnTo>
                    <a:pt x="575457" y="1439095"/>
                  </a:lnTo>
                  <a:lnTo>
                    <a:pt x="584862" y="1479903"/>
                  </a:lnTo>
                  <a:cubicBezTo>
                    <a:pt x="605743" y="1547037"/>
                    <a:pt x="636256" y="1609927"/>
                    <a:pt x="674784" y="1666956"/>
                  </a:cubicBezTo>
                  <a:lnTo>
                    <a:pt x="749976" y="1758089"/>
                  </a:lnTo>
                  <a:lnTo>
                    <a:pt x="393075" y="2183437"/>
                  </a:lnTo>
                  <a:lnTo>
                    <a:pt x="371209" y="2163564"/>
                  </a:lnTo>
                  <a:cubicBezTo>
                    <a:pt x="199195" y="1991550"/>
                    <a:pt x="76397" y="1770320"/>
                    <a:pt x="25749" y="1522809"/>
                  </a:cubicBezTo>
                  <a:close/>
                  <a:moveTo>
                    <a:pt x="233325" y="536212"/>
                  </a:moveTo>
                  <a:lnTo>
                    <a:pt x="669094" y="878298"/>
                  </a:lnTo>
                  <a:lnTo>
                    <a:pt x="608893" y="989210"/>
                  </a:lnTo>
                  <a:cubicBezTo>
                    <a:pt x="572730" y="1074710"/>
                    <a:pt x="552732" y="1168713"/>
                    <a:pt x="552732" y="1267386"/>
                  </a:cubicBezTo>
                  <a:lnTo>
                    <a:pt x="556251" y="1313894"/>
                  </a:lnTo>
                  <a:lnTo>
                    <a:pt x="2349" y="1313894"/>
                  </a:lnTo>
                  <a:lnTo>
                    <a:pt x="0" y="1267386"/>
                  </a:lnTo>
                  <a:cubicBezTo>
                    <a:pt x="0" y="1004902"/>
                    <a:pt x="79795" y="761055"/>
                    <a:pt x="216450" y="558779"/>
                  </a:cubicBezTo>
                  <a:close/>
                  <a:moveTo>
                    <a:pt x="2118406" y="333069"/>
                  </a:moveTo>
                  <a:lnTo>
                    <a:pt x="2174250" y="382024"/>
                  </a:lnTo>
                  <a:cubicBezTo>
                    <a:pt x="2312337" y="523443"/>
                    <a:pt x="2417618" y="697037"/>
                    <a:pt x="2477793" y="890504"/>
                  </a:cubicBezTo>
                  <a:lnTo>
                    <a:pt x="2505509" y="998296"/>
                  </a:lnTo>
                  <a:lnTo>
                    <a:pt x="1926602" y="991538"/>
                  </a:lnTo>
                  <a:lnTo>
                    <a:pt x="1925879" y="989210"/>
                  </a:lnTo>
                  <a:cubicBezTo>
                    <a:pt x="1898757" y="925085"/>
                    <a:pt x="1862541" y="865743"/>
                    <a:pt x="1818848" y="812800"/>
                  </a:cubicBezTo>
                  <a:lnTo>
                    <a:pt x="1752898" y="743625"/>
                  </a:lnTo>
                  <a:close/>
                  <a:moveTo>
                    <a:pt x="1065347" y="17602"/>
                  </a:moveTo>
                  <a:lnTo>
                    <a:pt x="1065347" y="585259"/>
                  </a:lnTo>
                  <a:lnTo>
                    <a:pt x="989210" y="608893"/>
                  </a:lnTo>
                  <a:cubicBezTo>
                    <a:pt x="903710" y="645057"/>
                    <a:pt x="826713" y="697386"/>
                    <a:pt x="762049" y="762049"/>
                  </a:cubicBezTo>
                  <a:lnTo>
                    <a:pt x="747002" y="780287"/>
                  </a:lnTo>
                  <a:lnTo>
                    <a:pt x="310701" y="437784"/>
                  </a:lnTo>
                  <a:lnTo>
                    <a:pt x="371209" y="371209"/>
                  </a:lnTo>
                  <a:cubicBezTo>
                    <a:pt x="543223" y="199195"/>
                    <a:pt x="764452" y="76397"/>
                    <a:pt x="1011964" y="25749"/>
                  </a:cubicBezTo>
                  <a:close/>
                  <a:moveTo>
                    <a:pt x="1267386" y="0"/>
                  </a:moveTo>
                  <a:cubicBezTo>
                    <a:pt x="1480655" y="0"/>
                    <a:pt x="1681620" y="52677"/>
                    <a:pt x="1857980" y="145729"/>
                  </a:cubicBezTo>
                  <a:lnTo>
                    <a:pt x="2024058" y="250757"/>
                  </a:lnTo>
                  <a:lnTo>
                    <a:pt x="1653462" y="667027"/>
                  </a:lnTo>
                  <a:lnTo>
                    <a:pt x="1577219" y="623205"/>
                  </a:lnTo>
                  <a:cubicBezTo>
                    <a:pt x="1483490" y="578042"/>
                    <a:pt x="1378394" y="552732"/>
                    <a:pt x="1267386" y="552732"/>
                  </a:cubicBezTo>
                  <a:lnTo>
                    <a:pt x="1190548" y="560478"/>
                  </a:lnTo>
                  <a:lnTo>
                    <a:pt x="1190548" y="3880"/>
                  </a:lnTo>
                  <a:close/>
                </a:path>
              </a:pathLst>
            </a:custGeom>
            <a:gradFill flip="none" rotWithShape="1">
              <a:gsLst>
                <a:gs pos="0">
                  <a:srgbClr val="80B940"/>
                </a:gs>
                <a:gs pos="100000">
                  <a:srgbClr val="CCD42A"/>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25"/>
              <a:endParaRPr lang="en-US" dirty="0">
                <a:solidFill>
                  <a:srgbClr val="FFFFFF"/>
                </a:solidFill>
                <a:latin typeface="Segoe UI Semilight"/>
              </a:endParaRPr>
            </a:p>
          </p:txBody>
        </p:sp>
        <p:sp>
          <p:nvSpPr>
            <p:cNvPr id="35" name="Rounded Rectangle 49"/>
            <p:cNvSpPr/>
            <p:nvPr/>
          </p:nvSpPr>
          <p:spPr>
            <a:xfrm>
              <a:off x="7498946" y="3360193"/>
              <a:ext cx="1447800" cy="29087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25"/>
              <a:endParaRPr lang="en-US" dirty="0">
                <a:solidFill>
                  <a:srgbClr val="FFFFFF"/>
                </a:solidFill>
                <a:latin typeface="Segoe UI Semilight"/>
              </a:endParaRPr>
            </a:p>
          </p:txBody>
        </p:sp>
        <p:sp>
          <p:nvSpPr>
            <p:cNvPr id="36" name="Oval 35"/>
            <p:cNvSpPr/>
            <p:nvPr/>
          </p:nvSpPr>
          <p:spPr>
            <a:xfrm>
              <a:off x="7294564" y="3236912"/>
              <a:ext cx="546099" cy="54609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25"/>
              <a:endParaRPr lang="en-US" dirty="0">
                <a:solidFill>
                  <a:srgbClr val="FFFFFF"/>
                </a:solidFill>
                <a:latin typeface="Segoe UI Semilight"/>
              </a:endParaRPr>
            </a:p>
          </p:txBody>
        </p:sp>
      </p:grpSp>
      <p:grpSp>
        <p:nvGrpSpPr>
          <p:cNvPr id="288" name="Group 287"/>
          <p:cNvGrpSpPr/>
          <p:nvPr/>
        </p:nvGrpSpPr>
        <p:grpSpPr>
          <a:xfrm>
            <a:off x="1045793" y="1541199"/>
            <a:ext cx="2328459" cy="1626472"/>
            <a:chOff x="9691715" y="2578594"/>
            <a:chExt cx="2283010" cy="1594725"/>
          </a:xfrm>
        </p:grpSpPr>
        <p:grpSp>
          <p:nvGrpSpPr>
            <p:cNvPr id="289" name="Group 288"/>
            <p:cNvGrpSpPr>
              <a:grpSpLocks noChangeAspect="1"/>
            </p:cNvGrpSpPr>
            <p:nvPr/>
          </p:nvGrpSpPr>
          <p:grpSpPr>
            <a:xfrm>
              <a:off x="10036250" y="3676676"/>
              <a:ext cx="613542" cy="488277"/>
              <a:chOff x="7447097" y="5073261"/>
              <a:chExt cx="1524001" cy="1212851"/>
            </a:xfrm>
          </p:grpSpPr>
          <p:sp>
            <p:nvSpPr>
              <p:cNvPr id="318" name="AutoShape 3"/>
              <p:cNvSpPr>
                <a:spLocks noChangeAspect="1" noChangeArrowheads="1" noTextEdit="1"/>
              </p:cNvSpPr>
              <p:nvPr/>
            </p:nvSpPr>
            <p:spPr bwMode="auto">
              <a:xfrm>
                <a:off x="7447097" y="5078024"/>
                <a:ext cx="1524000" cy="120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latin typeface="Segoe UI Semilight"/>
                </a:endParaRPr>
              </a:p>
            </p:txBody>
          </p:sp>
          <p:sp>
            <p:nvSpPr>
              <p:cNvPr id="319" name="Freeform 5"/>
              <p:cNvSpPr>
                <a:spLocks/>
              </p:cNvSpPr>
              <p:nvPr/>
            </p:nvSpPr>
            <p:spPr bwMode="auto">
              <a:xfrm>
                <a:off x="7451860" y="5705087"/>
                <a:ext cx="1519238" cy="581025"/>
              </a:xfrm>
              <a:custGeom>
                <a:avLst/>
                <a:gdLst>
                  <a:gd name="T0" fmla="*/ 0 w 957"/>
                  <a:gd name="T1" fmla="*/ 0 h 366"/>
                  <a:gd name="T2" fmla="*/ 0 w 957"/>
                  <a:gd name="T3" fmla="*/ 366 h 366"/>
                  <a:gd name="T4" fmla="*/ 255 w 957"/>
                  <a:gd name="T5" fmla="*/ 366 h 366"/>
                  <a:gd name="T6" fmla="*/ 255 w 957"/>
                  <a:gd name="T7" fmla="*/ 262 h 366"/>
                  <a:gd name="T8" fmla="*/ 471 w 957"/>
                  <a:gd name="T9" fmla="*/ 262 h 366"/>
                  <a:gd name="T10" fmla="*/ 471 w 957"/>
                  <a:gd name="T11" fmla="*/ 366 h 366"/>
                  <a:gd name="T12" fmla="*/ 957 w 957"/>
                  <a:gd name="T13" fmla="*/ 366 h 366"/>
                  <a:gd name="T14" fmla="*/ 957 w 957"/>
                  <a:gd name="T15" fmla="*/ 0 h 366"/>
                  <a:gd name="T16" fmla="*/ 0 w 957"/>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7" h="366">
                    <a:moveTo>
                      <a:pt x="0" y="0"/>
                    </a:moveTo>
                    <a:lnTo>
                      <a:pt x="0" y="366"/>
                    </a:lnTo>
                    <a:lnTo>
                      <a:pt x="255" y="366"/>
                    </a:lnTo>
                    <a:lnTo>
                      <a:pt x="255" y="262"/>
                    </a:lnTo>
                    <a:lnTo>
                      <a:pt x="471" y="262"/>
                    </a:lnTo>
                    <a:lnTo>
                      <a:pt x="471" y="366"/>
                    </a:lnTo>
                    <a:lnTo>
                      <a:pt x="957" y="366"/>
                    </a:lnTo>
                    <a:lnTo>
                      <a:pt x="957" y="0"/>
                    </a:lnTo>
                    <a:lnTo>
                      <a:pt x="0"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latin typeface="Segoe UI Semilight"/>
                </a:endParaRPr>
              </a:p>
            </p:txBody>
          </p:sp>
          <p:sp>
            <p:nvSpPr>
              <p:cNvPr id="320" name="Rectangle 6"/>
              <p:cNvSpPr>
                <a:spLocks noChangeArrowheads="1"/>
              </p:cNvSpPr>
              <p:nvPr/>
            </p:nvSpPr>
            <p:spPr bwMode="auto">
              <a:xfrm>
                <a:off x="8669472" y="5705087"/>
                <a:ext cx="301625" cy="5810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latin typeface="Segoe UI Semilight"/>
                </a:endParaRPr>
              </a:p>
            </p:txBody>
          </p:sp>
          <p:sp>
            <p:nvSpPr>
              <p:cNvPr id="321" name="Rectangle 7"/>
              <p:cNvSpPr>
                <a:spLocks noChangeArrowheads="1"/>
              </p:cNvSpPr>
              <p:nvPr/>
            </p:nvSpPr>
            <p:spPr bwMode="auto">
              <a:xfrm>
                <a:off x="7770947" y="5946387"/>
                <a:ext cx="85725" cy="79375"/>
              </a:xfrm>
              <a:prstGeom prst="rect">
                <a:avLst/>
              </a:prstGeom>
              <a:solidFill>
                <a:srgbClr val="505050"/>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latin typeface="Segoe UI Semilight"/>
                </a:endParaRPr>
              </a:p>
            </p:txBody>
          </p:sp>
          <p:sp>
            <p:nvSpPr>
              <p:cNvPr id="322" name="Rectangle 8"/>
              <p:cNvSpPr>
                <a:spLocks noChangeArrowheads="1"/>
              </p:cNvSpPr>
              <p:nvPr/>
            </p:nvSpPr>
            <p:spPr bwMode="auto">
              <a:xfrm>
                <a:off x="7574097" y="5946387"/>
                <a:ext cx="84138" cy="79375"/>
              </a:xfrm>
              <a:prstGeom prst="rect">
                <a:avLst/>
              </a:prstGeom>
              <a:solidFill>
                <a:srgbClr val="505050"/>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latin typeface="Segoe UI Semilight"/>
                </a:endParaRPr>
              </a:p>
            </p:txBody>
          </p:sp>
          <p:sp>
            <p:nvSpPr>
              <p:cNvPr id="323" name="Rectangle 9"/>
              <p:cNvSpPr>
                <a:spLocks noChangeArrowheads="1"/>
              </p:cNvSpPr>
              <p:nvPr/>
            </p:nvSpPr>
            <p:spPr bwMode="auto">
              <a:xfrm>
                <a:off x="7988435" y="5946387"/>
                <a:ext cx="79375" cy="79375"/>
              </a:xfrm>
              <a:prstGeom prst="rect">
                <a:avLst/>
              </a:prstGeom>
              <a:solidFill>
                <a:srgbClr val="505050"/>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latin typeface="Segoe UI Semilight"/>
                </a:endParaRPr>
              </a:p>
            </p:txBody>
          </p:sp>
          <p:sp>
            <p:nvSpPr>
              <p:cNvPr id="324" name="Rectangle 10"/>
              <p:cNvSpPr>
                <a:spLocks noChangeArrowheads="1"/>
              </p:cNvSpPr>
              <p:nvPr/>
            </p:nvSpPr>
            <p:spPr bwMode="auto">
              <a:xfrm>
                <a:off x="8199572" y="5946387"/>
                <a:ext cx="79375" cy="79375"/>
              </a:xfrm>
              <a:prstGeom prst="rect">
                <a:avLst/>
              </a:prstGeom>
              <a:solidFill>
                <a:srgbClr val="505050"/>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latin typeface="Segoe UI Semilight"/>
                </a:endParaRPr>
              </a:p>
            </p:txBody>
          </p:sp>
          <p:sp>
            <p:nvSpPr>
              <p:cNvPr id="325" name="Rectangle 11"/>
              <p:cNvSpPr>
                <a:spLocks noChangeArrowheads="1"/>
              </p:cNvSpPr>
              <p:nvPr/>
            </p:nvSpPr>
            <p:spPr bwMode="auto">
              <a:xfrm>
                <a:off x="8410710" y="5946387"/>
                <a:ext cx="80963" cy="79375"/>
              </a:xfrm>
              <a:prstGeom prst="rect">
                <a:avLst/>
              </a:prstGeom>
              <a:solidFill>
                <a:srgbClr val="505050"/>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latin typeface="Segoe UI Semilight"/>
                </a:endParaRPr>
              </a:p>
            </p:txBody>
          </p:sp>
          <p:sp>
            <p:nvSpPr>
              <p:cNvPr id="326" name="Freeform 12"/>
              <p:cNvSpPr>
                <a:spLocks/>
              </p:cNvSpPr>
              <p:nvPr/>
            </p:nvSpPr>
            <p:spPr bwMode="auto">
              <a:xfrm>
                <a:off x="8115435" y="5073261"/>
                <a:ext cx="187325" cy="127000"/>
              </a:xfrm>
              <a:custGeom>
                <a:avLst/>
                <a:gdLst>
                  <a:gd name="T0" fmla="*/ 118 w 118"/>
                  <a:gd name="T1" fmla="*/ 80 h 80"/>
                  <a:gd name="T2" fmla="*/ 112 w 118"/>
                  <a:gd name="T3" fmla="*/ 0 h 80"/>
                  <a:gd name="T4" fmla="*/ 3 w 118"/>
                  <a:gd name="T5" fmla="*/ 0 h 80"/>
                  <a:gd name="T6" fmla="*/ 0 w 118"/>
                  <a:gd name="T7" fmla="*/ 80 h 80"/>
                  <a:gd name="T8" fmla="*/ 118 w 118"/>
                  <a:gd name="T9" fmla="*/ 80 h 80"/>
                </a:gdLst>
                <a:ahLst/>
                <a:cxnLst>
                  <a:cxn ang="0">
                    <a:pos x="T0" y="T1"/>
                  </a:cxn>
                  <a:cxn ang="0">
                    <a:pos x="T2" y="T3"/>
                  </a:cxn>
                  <a:cxn ang="0">
                    <a:pos x="T4" y="T5"/>
                  </a:cxn>
                  <a:cxn ang="0">
                    <a:pos x="T6" y="T7"/>
                  </a:cxn>
                  <a:cxn ang="0">
                    <a:pos x="T8" y="T9"/>
                  </a:cxn>
                </a:cxnLst>
                <a:rect l="0" t="0" r="r" b="b"/>
                <a:pathLst>
                  <a:path w="118" h="80">
                    <a:moveTo>
                      <a:pt x="118" y="80"/>
                    </a:moveTo>
                    <a:lnTo>
                      <a:pt x="112" y="0"/>
                    </a:lnTo>
                    <a:lnTo>
                      <a:pt x="3" y="0"/>
                    </a:lnTo>
                    <a:lnTo>
                      <a:pt x="0" y="80"/>
                    </a:lnTo>
                    <a:lnTo>
                      <a:pt x="118" y="8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latin typeface="Segoe UI Semilight"/>
                </a:endParaRPr>
              </a:p>
            </p:txBody>
          </p:sp>
          <p:sp>
            <p:nvSpPr>
              <p:cNvPr id="327" name="Freeform 13"/>
              <p:cNvSpPr>
                <a:spLocks/>
              </p:cNvSpPr>
              <p:nvPr/>
            </p:nvSpPr>
            <p:spPr bwMode="auto">
              <a:xfrm>
                <a:off x="7696335" y="5073261"/>
                <a:ext cx="187325" cy="127000"/>
              </a:xfrm>
              <a:custGeom>
                <a:avLst/>
                <a:gdLst>
                  <a:gd name="T0" fmla="*/ 118 w 118"/>
                  <a:gd name="T1" fmla="*/ 80 h 80"/>
                  <a:gd name="T2" fmla="*/ 115 w 118"/>
                  <a:gd name="T3" fmla="*/ 0 h 80"/>
                  <a:gd name="T4" fmla="*/ 3 w 118"/>
                  <a:gd name="T5" fmla="*/ 0 h 80"/>
                  <a:gd name="T6" fmla="*/ 0 w 118"/>
                  <a:gd name="T7" fmla="*/ 80 h 80"/>
                  <a:gd name="T8" fmla="*/ 118 w 118"/>
                  <a:gd name="T9" fmla="*/ 80 h 80"/>
                </a:gdLst>
                <a:ahLst/>
                <a:cxnLst>
                  <a:cxn ang="0">
                    <a:pos x="T0" y="T1"/>
                  </a:cxn>
                  <a:cxn ang="0">
                    <a:pos x="T2" y="T3"/>
                  </a:cxn>
                  <a:cxn ang="0">
                    <a:pos x="T4" y="T5"/>
                  </a:cxn>
                  <a:cxn ang="0">
                    <a:pos x="T6" y="T7"/>
                  </a:cxn>
                  <a:cxn ang="0">
                    <a:pos x="T8" y="T9"/>
                  </a:cxn>
                </a:cxnLst>
                <a:rect l="0" t="0" r="r" b="b"/>
                <a:pathLst>
                  <a:path w="118" h="80">
                    <a:moveTo>
                      <a:pt x="118" y="80"/>
                    </a:moveTo>
                    <a:lnTo>
                      <a:pt x="115" y="0"/>
                    </a:lnTo>
                    <a:lnTo>
                      <a:pt x="3" y="0"/>
                    </a:lnTo>
                    <a:lnTo>
                      <a:pt x="0" y="80"/>
                    </a:lnTo>
                    <a:lnTo>
                      <a:pt x="118" y="8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latin typeface="Segoe UI Semilight"/>
                </a:endParaRPr>
              </a:p>
            </p:txBody>
          </p:sp>
          <p:sp>
            <p:nvSpPr>
              <p:cNvPr id="328" name="Freeform 14"/>
              <p:cNvSpPr>
                <a:spLocks/>
              </p:cNvSpPr>
              <p:nvPr/>
            </p:nvSpPr>
            <p:spPr bwMode="auto">
              <a:xfrm>
                <a:off x="8528185" y="5073261"/>
                <a:ext cx="188913" cy="127000"/>
              </a:xfrm>
              <a:custGeom>
                <a:avLst/>
                <a:gdLst>
                  <a:gd name="T0" fmla="*/ 119 w 119"/>
                  <a:gd name="T1" fmla="*/ 80 h 80"/>
                  <a:gd name="T2" fmla="*/ 116 w 119"/>
                  <a:gd name="T3" fmla="*/ 0 h 80"/>
                  <a:gd name="T4" fmla="*/ 6 w 119"/>
                  <a:gd name="T5" fmla="*/ 0 h 80"/>
                  <a:gd name="T6" fmla="*/ 0 w 119"/>
                  <a:gd name="T7" fmla="*/ 80 h 80"/>
                  <a:gd name="T8" fmla="*/ 119 w 119"/>
                  <a:gd name="T9" fmla="*/ 80 h 80"/>
                </a:gdLst>
                <a:ahLst/>
                <a:cxnLst>
                  <a:cxn ang="0">
                    <a:pos x="T0" y="T1"/>
                  </a:cxn>
                  <a:cxn ang="0">
                    <a:pos x="T2" y="T3"/>
                  </a:cxn>
                  <a:cxn ang="0">
                    <a:pos x="T4" y="T5"/>
                  </a:cxn>
                  <a:cxn ang="0">
                    <a:pos x="T6" y="T7"/>
                  </a:cxn>
                  <a:cxn ang="0">
                    <a:pos x="T8" y="T9"/>
                  </a:cxn>
                </a:cxnLst>
                <a:rect l="0" t="0" r="r" b="b"/>
                <a:pathLst>
                  <a:path w="119" h="80">
                    <a:moveTo>
                      <a:pt x="119" y="80"/>
                    </a:moveTo>
                    <a:lnTo>
                      <a:pt x="116" y="0"/>
                    </a:lnTo>
                    <a:lnTo>
                      <a:pt x="6" y="0"/>
                    </a:lnTo>
                    <a:lnTo>
                      <a:pt x="0" y="80"/>
                    </a:lnTo>
                    <a:lnTo>
                      <a:pt x="119" y="8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latin typeface="Segoe UI Semilight"/>
                </a:endParaRPr>
              </a:p>
            </p:txBody>
          </p:sp>
          <p:sp>
            <p:nvSpPr>
              <p:cNvPr id="329" name="Freeform 15"/>
              <p:cNvSpPr>
                <a:spLocks/>
              </p:cNvSpPr>
              <p:nvPr/>
            </p:nvSpPr>
            <p:spPr bwMode="auto">
              <a:xfrm>
                <a:off x="7667760" y="5233599"/>
                <a:ext cx="244475" cy="476250"/>
              </a:xfrm>
              <a:custGeom>
                <a:avLst/>
                <a:gdLst>
                  <a:gd name="T0" fmla="*/ 18 w 154"/>
                  <a:gd name="T1" fmla="*/ 0 h 300"/>
                  <a:gd name="T2" fmla="*/ 0 w 154"/>
                  <a:gd name="T3" fmla="*/ 300 h 300"/>
                  <a:gd name="T4" fmla="*/ 154 w 154"/>
                  <a:gd name="T5" fmla="*/ 300 h 300"/>
                  <a:gd name="T6" fmla="*/ 136 w 154"/>
                  <a:gd name="T7" fmla="*/ 0 h 300"/>
                  <a:gd name="T8" fmla="*/ 18 w 154"/>
                  <a:gd name="T9" fmla="*/ 0 h 300"/>
                </a:gdLst>
                <a:ahLst/>
                <a:cxnLst>
                  <a:cxn ang="0">
                    <a:pos x="T0" y="T1"/>
                  </a:cxn>
                  <a:cxn ang="0">
                    <a:pos x="T2" y="T3"/>
                  </a:cxn>
                  <a:cxn ang="0">
                    <a:pos x="T4" y="T5"/>
                  </a:cxn>
                  <a:cxn ang="0">
                    <a:pos x="T6" y="T7"/>
                  </a:cxn>
                  <a:cxn ang="0">
                    <a:pos x="T8" y="T9"/>
                  </a:cxn>
                </a:cxnLst>
                <a:rect l="0" t="0" r="r" b="b"/>
                <a:pathLst>
                  <a:path w="154" h="300">
                    <a:moveTo>
                      <a:pt x="18" y="0"/>
                    </a:moveTo>
                    <a:lnTo>
                      <a:pt x="0" y="300"/>
                    </a:lnTo>
                    <a:lnTo>
                      <a:pt x="154" y="300"/>
                    </a:lnTo>
                    <a:lnTo>
                      <a:pt x="136" y="0"/>
                    </a:lnTo>
                    <a:lnTo>
                      <a:pt x="18"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latin typeface="Segoe UI Semilight"/>
                </a:endParaRPr>
              </a:p>
            </p:txBody>
          </p:sp>
          <p:sp>
            <p:nvSpPr>
              <p:cNvPr id="330" name="Freeform 16"/>
              <p:cNvSpPr>
                <a:spLocks/>
              </p:cNvSpPr>
              <p:nvPr/>
            </p:nvSpPr>
            <p:spPr bwMode="auto">
              <a:xfrm>
                <a:off x="8505960" y="5233599"/>
                <a:ext cx="239713" cy="476250"/>
              </a:xfrm>
              <a:custGeom>
                <a:avLst/>
                <a:gdLst>
                  <a:gd name="T0" fmla="*/ 14 w 151"/>
                  <a:gd name="T1" fmla="*/ 0 h 300"/>
                  <a:gd name="T2" fmla="*/ 0 w 151"/>
                  <a:gd name="T3" fmla="*/ 300 h 300"/>
                  <a:gd name="T4" fmla="*/ 151 w 151"/>
                  <a:gd name="T5" fmla="*/ 300 h 300"/>
                  <a:gd name="T6" fmla="*/ 136 w 151"/>
                  <a:gd name="T7" fmla="*/ 0 h 300"/>
                  <a:gd name="T8" fmla="*/ 14 w 151"/>
                  <a:gd name="T9" fmla="*/ 0 h 300"/>
                </a:gdLst>
                <a:ahLst/>
                <a:cxnLst>
                  <a:cxn ang="0">
                    <a:pos x="T0" y="T1"/>
                  </a:cxn>
                  <a:cxn ang="0">
                    <a:pos x="T2" y="T3"/>
                  </a:cxn>
                  <a:cxn ang="0">
                    <a:pos x="T4" y="T5"/>
                  </a:cxn>
                  <a:cxn ang="0">
                    <a:pos x="T6" y="T7"/>
                  </a:cxn>
                  <a:cxn ang="0">
                    <a:pos x="T8" y="T9"/>
                  </a:cxn>
                </a:cxnLst>
                <a:rect l="0" t="0" r="r" b="b"/>
                <a:pathLst>
                  <a:path w="151" h="300">
                    <a:moveTo>
                      <a:pt x="14" y="0"/>
                    </a:moveTo>
                    <a:lnTo>
                      <a:pt x="0" y="300"/>
                    </a:lnTo>
                    <a:lnTo>
                      <a:pt x="151" y="300"/>
                    </a:lnTo>
                    <a:lnTo>
                      <a:pt x="136" y="0"/>
                    </a:lnTo>
                    <a:lnTo>
                      <a:pt x="14"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latin typeface="Segoe UI Semilight"/>
                </a:endParaRPr>
              </a:p>
            </p:txBody>
          </p:sp>
          <p:sp>
            <p:nvSpPr>
              <p:cNvPr id="331" name="Freeform 17"/>
              <p:cNvSpPr>
                <a:spLocks/>
              </p:cNvSpPr>
              <p:nvPr/>
            </p:nvSpPr>
            <p:spPr bwMode="auto">
              <a:xfrm>
                <a:off x="8086860" y="5233599"/>
                <a:ext cx="239713" cy="476250"/>
              </a:xfrm>
              <a:custGeom>
                <a:avLst/>
                <a:gdLst>
                  <a:gd name="T0" fmla="*/ 15 w 151"/>
                  <a:gd name="T1" fmla="*/ 0 h 300"/>
                  <a:gd name="T2" fmla="*/ 0 w 151"/>
                  <a:gd name="T3" fmla="*/ 300 h 300"/>
                  <a:gd name="T4" fmla="*/ 151 w 151"/>
                  <a:gd name="T5" fmla="*/ 300 h 300"/>
                  <a:gd name="T6" fmla="*/ 136 w 151"/>
                  <a:gd name="T7" fmla="*/ 0 h 300"/>
                  <a:gd name="T8" fmla="*/ 15 w 151"/>
                  <a:gd name="T9" fmla="*/ 0 h 300"/>
                </a:gdLst>
                <a:ahLst/>
                <a:cxnLst>
                  <a:cxn ang="0">
                    <a:pos x="T0" y="T1"/>
                  </a:cxn>
                  <a:cxn ang="0">
                    <a:pos x="T2" y="T3"/>
                  </a:cxn>
                  <a:cxn ang="0">
                    <a:pos x="T4" y="T5"/>
                  </a:cxn>
                  <a:cxn ang="0">
                    <a:pos x="T6" y="T7"/>
                  </a:cxn>
                  <a:cxn ang="0">
                    <a:pos x="T8" y="T9"/>
                  </a:cxn>
                </a:cxnLst>
                <a:rect l="0" t="0" r="r" b="b"/>
                <a:pathLst>
                  <a:path w="151" h="300">
                    <a:moveTo>
                      <a:pt x="15" y="0"/>
                    </a:moveTo>
                    <a:lnTo>
                      <a:pt x="0" y="300"/>
                    </a:lnTo>
                    <a:lnTo>
                      <a:pt x="151" y="300"/>
                    </a:lnTo>
                    <a:lnTo>
                      <a:pt x="136" y="0"/>
                    </a:lnTo>
                    <a:lnTo>
                      <a:pt x="15"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latin typeface="Segoe UI Semilight"/>
                </a:endParaRPr>
              </a:p>
            </p:txBody>
          </p:sp>
        </p:grpSp>
        <p:grpSp>
          <p:nvGrpSpPr>
            <p:cNvPr id="290" name="Group 289"/>
            <p:cNvGrpSpPr>
              <a:grpSpLocks noChangeAspect="1"/>
            </p:cNvGrpSpPr>
            <p:nvPr/>
          </p:nvGrpSpPr>
          <p:grpSpPr>
            <a:xfrm>
              <a:off x="10835144" y="3534659"/>
              <a:ext cx="638660" cy="638660"/>
              <a:chOff x="5652683" y="1636246"/>
              <a:chExt cx="3791758" cy="3791758"/>
            </a:xfrm>
          </p:grpSpPr>
          <p:sp>
            <p:nvSpPr>
              <p:cNvPr id="313" name="Oval 312"/>
              <p:cNvSpPr/>
              <p:nvPr/>
            </p:nvSpPr>
            <p:spPr>
              <a:xfrm>
                <a:off x="5652683" y="1636246"/>
                <a:ext cx="3791758" cy="3791758"/>
              </a:xfrm>
              <a:prstGeom prst="ellipse">
                <a:avLst/>
              </a:prstGeom>
              <a:solidFill>
                <a:srgbClr val="505050"/>
              </a:solidFill>
              <a:ln w="9525" cap="flat" cmpd="sng" algn="ctr">
                <a:no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Semilight"/>
                  <a:ea typeface="+mn-ea"/>
                  <a:cs typeface="+mn-cs"/>
                </a:endParaRPr>
              </a:p>
            </p:txBody>
          </p:sp>
          <p:sp>
            <p:nvSpPr>
              <p:cNvPr id="314" name="Oval 313"/>
              <p:cNvSpPr/>
              <p:nvPr/>
            </p:nvSpPr>
            <p:spPr>
              <a:xfrm>
                <a:off x="5974946" y="1932012"/>
                <a:ext cx="3147232" cy="3147232"/>
              </a:xfrm>
              <a:prstGeom prst="ellipse">
                <a:avLst/>
              </a:prstGeom>
              <a:solidFill>
                <a:srgbClr val="FFFFFF"/>
              </a:solidFill>
              <a:ln w="9525" cap="flat" cmpd="sng" algn="ctr">
                <a:no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Semilight"/>
                  <a:ea typeface="+mn-ea"/>
                  <a:cs typeface="+mn-cs"/>
                </a:endParaRPr>
              </a:p>
            </p:txBody>
          </p:sp>
          <p:sp>
            <p:nvSpPr>
              <p:cNvPr id="315" name="Freeform 48"/>
              <p:cNvSpPr/>
              <p:nvPr/>
            </p:nvSpPr>
            <p:spPr>
              <a:xfrm>
                <a:off x="6295808" y="2256800"/>
                <a:ext cx="2505509" cy="2183437"/>
              </a:xfrm>
              <a:custGeom>
                <a:avLst/>
                <a:gdLst>
                  <a:gd name="connsiteX0" fmla="*/ 12973 w 2505509"/>
                  <a:gd name="connsiteY0" fmla="*/ 1439095 h 2183437"/>
                  <a:gd name="connsiteX1" fmla="*/ 575457 w 2505509"/>
                  <a:gd name="connsiteY1" fmla="*/ 1439095 h 2183437"/>
                  <a:gd name="connsiteX2" fmla="*/ 584862 w 2505509"/>
                  <a:gd name="connsiteY2" fmla="*/ 1479903 h 2183437"/>
                  <a:gd name="connsiteX3" fmla="*/ 674784 w 2505509"/>
                  <a:gd name="connsiteY3" fmla="*/ 1666956 h 2183437"/>
                  <a:gd name="connsiteX4" fmla="*/ 749976 w 2505509"/>
                  <a:gd name="connsiteY4" fmla="*/ 1758089 h 2183437"/>
                  <a:gd name="connsiteX5" fmla="*/ 393075 w 2505509"/>
                  <a:gd name="connsiteY5" fmla="*/ 2183437 h 2183437"/>
                  <a:gd name="connsiteX6" fmla="*/ 371209 w 2505509"/>
                  <a:gd name="connsiteY6" fmla="*/ 2163564 h 2183437"/>
                  <a:gd name="connsiteX7" fmla="*/ 25749 w 2505509"/>
                  <a:gd name="connsiteY7" fmla="*/ 1522809 h 2183437"/>
                  <a:gd name="connsiteX8" fmla="*/ 233325 w 2505509"/>
                  <a:gd name="connsiteY8" fmla="*/ 536212 h 2183437"/>
                  <a:gd name="connsiteX9" fmla="*/ 669094 w 2505509"/>
                  <a:gd name="connsiteY9" fmla="*/ 878298 h 2183437"/>
                  <a:gd name="connsiteX10" fmla="*/ 608893 w 2505509"/>
                  <a:gd name="connsiteY10" fmla="*/ 989210 h 2183437"/>
                  <a:gd name="connsiteX11" fmla="*/ 552732 w 2505509"/>
                  <a:gd name="connsiteY11" fmla="*/ 1267386 h 2183437"/>
                  <a:gd name="connsiteX12" fmla="*/ 556251 w 2505509"/>
                  <a:gd name="connsiteY12" fmla="*/ 1313894 h 2183437"/>
                  <a:gd name="connsiteX13" fmla="*/ 2349 w 2505509"/>
                  <a:gd name="connsiteY13" fmla="*/ 1313894 h 2183437"/>
                  <a:gd name="connsiteX14" fmla="*/ 0 w 2505509"/>
                  <a:gd name="connsiteY14" fmla="*/ 1267386 h 2183437"/>
                  <a:gd name="connsiteX15" fmla="*/ 216450 w 2505509"/>
                  <a:gd name="connsiteY15" fmla="*/ 558779 h 2183437"/>
                  <a:gd name="connsiteX16" fmla="*/ 2118406 w 2505509"/>
                  <a:gd name="connsiteY16" fmla="*/ 333069 h 2183437"/>
                  <a:gd name="connsiteX17" fmla="*/ 2174250 w 2505509"/>
                  <a:gd name="connsiteY17" fmla="*/ 382024 h 2183437"/>
                  <a:gd name="connsiteX18" fmla="*/ 2477793 w 2505509"/>
                  <a:gd name="connsiteY18" fmla="*/ 890504 h 2183437"/>
                  <a:gd name="connsiteX19" fmla="*/ 2505509 w 2505509"/>
                  <a:gd name="connsiteY19" fmla="*/ 998296 h 2183437"/>
                  <a:gd name="connsiteX20" fmla="*/ 1926602 w 2505509"/>
                  <a:gd name="connsiteY20" fmla="*/ 991538 h 2183437"/>
                  <a:gd name="connsiteX21" fmla="*/ 1925879 w 2505509"/>
                  <a:gd name="connsiteY21" fmla="*/ 989210 h 2183437"/>
                  <a:gd name="connsiteX22" fmla="*/ 1818848 w 2505509"/>
                  <a:gd name="connsiteY22" fmla="*/ 812800 h 2183437"/>
                  <a:gd name="connsiteX23" fmla="*/ 1752898 w 2505509"/>
                  <a:gd name="connsiteY23" fmla="*/ 743625 h 2183437"/>
                  <a:gd name="connsiteX24" fmla="*/ 1065347 w 2505509"/>
                  <a:gd name="connsiteY24" fmla="*/ 17602 h 2183437"/>
                  <a:gd name="connsiteX25" fmla="*/ 1065347 w 2505509"/>
                  <a:gd name="connsiteY25" fmla="*/ 585259 h 2183437"/>
                  <a:gd name="connsiteX26" fmla="*/ 989210 w 2505509"/>
                  <a:gd name="connsiteY26" fmla="*/ 608893 h 2183437"/>
                  <a:gd name="connsiteX27" fmla="*/ 762049 w 2505509"/>
                  <a:gd name="connsiteY27" fmla="*/ 762049 h 2183437"/>
                  <a:gd name="connsiteX28" fmla="*/ 747002 w 2505509"/>
                  <a:gd name="connsiteY28" fmla="*/ 780287 h 2183437"/>
                  <a:gd name="connsiteX29" fmla="*/ 310701 w 2505509"/>
                  <a:gd name="connsiteY29" fmla="*/ 437784 h 2183437"/>
                  <a:gd name="connsiteX30" fmla="*/ 371209 w 2505509"/>
                  <a:gd name="connsiteY30" fmla="*/ 371209 h 2183437"/>
                  <a:gd name="connsiteX31" fmla="*/ 1011964 w 2505509"/>
                  <a:gd name="connsiteY31" fmla="*/ 25749 h 2183437"/>
                  <a:gd name="connsiteX32" fmla="*/ 1267386 w 2505509"/>
                  <a:gd name="connsiteY32" fmla="*/ 0 h 2183437"/>
                  <a:gd name="connsiteX33" fmla="*/ 1857980 w 2505509"/>
                  <a:gd name="connsiteY33" fmla="*/ 145729 h 2183437"/>
                  <a:gd name="connsiteX34" fmla="*/ 2024058 w 2505509"/>
                  <a:gd name="connsiteY34" fmla="*/ 250757 h 2183437"/>
                  <a:gd name="connsiteX35" fmla="*/ 1653462 w 2505509"/>
                  <a:gd name="connsiteY35" fmla="*/ 667027 h 2183437"/>
                  <a:gd name="connsiteX36" fmla="*/ 1577219 w 2505509"/>
                  <a:gd name="connsiteY36" fmla="*/ 623205 h 2183437"/>
                  <a:gd name="connsiteX37" fmla="*/ 1267386 w 2505509"/>
                  <a:gd name="connsiteY37" fmla="*/ 552732 h 2183437"/>
                  <a:gd name="connsiteX38" fmla="*/ 1190548 w 2505509"/>
                  <a:gd name="connsiteY38" fmla="*/ 560478 h 2183437"/>
                  <a:gd name="connsiteX39" fmla="*/ 1190548 w 2505509"/>
                  <a:gd name="connsiteY39" fmla="*/ 3880 h 218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05509" h="2183437">
                    <a:moveTo>
                      <a:pt x="12973" y="1439095"/>
                    </a:moveTo>
                    <a:lnTo>
                      <a:pt x="575457" y="1439095"/>
                    </a:lnTo>
                    <a:lnTo>
                      <a:pt x="584862" y="1479903"/>
                    </a:lnTo>
                    <a:cubicBezTo>
                      <a:pt x="605743" y="1547037"/>
                      <a:pt x="636256" y="1609927"/>
                      <a:pt x="674784" y="1666956"/>
                    </a:cubicBezTo>
                    <a:lnTo>
                      <a:pt x="749976" y="1758089"/>
                    </a:lnTo>
                    <a:lnTo>
                      <a:pt x="393075" y="2183437"/>
                    </a:lnTo>
                    <a:lnTo>
                      <a:pt x="371209" y="2163564"/>
                    </a:lnTo>
                    <a:cubicBezTo>
                      <a:pt x="199195" y="1991550"/>
                      <a:pt x="76397" y="1770320"/>
                      <a:pt x="25749" y="1522809"/>
                    </a:cubicBezTo>
                    <a:close/>
                    <a:moveTo>
                      <a:pt x="233325" y="536212"/>
                    </a:moveTo>
                    <a:lnTo>
                      <a:pt x="669094" y="878298"/>
                    </a:lnTo>
                    <a:lnTo>
                      <a:pt x="608893" y="989210"/>
                    </a:lnTo>
                    <a:cubicBezTo>
                      <a:pt x="572730" y="1074710"/>
                      <a:pt x="552732" y="1168713"/>
                      <a:pt x="552732" y="1267386"/>
                    </a:cubicBezTo>
                    <a:lnTo>
                      <a:pt x="556251" y="1313894"/>
                    </a:lnTo>
                    <a:lnTo>
                      <a:pt x="2349" y="1313894"/>
                    </a:lnTo>
                    <a:lnTo>
                      <a:pt x="0" y="1267386"/>
                    </a:lnTo>
                    <a:cubicBezTo>
                      <a:pt x="0" y="1004902"/>
                      <a:pt x="79795" y="761055"/>
                      <a:pt x="216450" y="558779"/>
                    </a:cubicBezTo>
                    <a:close/>
                    <a:moveTo>
                      <a:pt x="2118406" y="333069"/>
                    </a:moveTo>
                    <a:lnTo>
                      <a:pt x="2174250" y="382024"/>
                    </a:lnTo>
                    <a:cubicBezTo>
                      <a:pt x="2312337" y="523443"/>
                      <a:pt x="2417618" y="697037"/>
                      <a:pt x="2477793" y="890504"/>
                    </a:cubicBezTo>
                    <a:lnTo>
                      <a:pt x="2505509" y="998296"/>
                    </a:lnTo>
                    <a:lnTo>
                      <a:pt x="1926602" y="991538"/>
                    </a:lnTo>
                    <a:lnTo>
                      <a:pt x="1925879" y="989210"/>
                    </a:lnTo>
                    <a:cubicBezTo>
                      <a:pt x="1898757" y="925085"/>
                      <a:pt x="1862541" y="865743"/>
                      <a:pt x="1818848" y="812800"/>
                    </a:cubicBezTo>
                    <a:lnTo>
                      <a:pt x="1752898" y="743625"/>
                    </a:lnTo>
                    <a:close/>
                    <a:moveTo>
                      <a:pt x="1065347" y="17602"/>
                    </a:moveTo>
                    <a:lnTo>
                      <a:pt x="1065347" y="585259"/>
                    </a:lnTo>
                    <a:lnTo>
                      <a:pt x="989210" y="608893"/>
                    </a:lnTo>
                    <a:cubicBezTo>
                      <a:pt x="903710" y="645057"/>
                      <a:pt x="826713" y="697386"/>
                      <a:pt x="762049" y="762049"/>
                    </a:cubicBezTo>
                    <a:lnTo>
                      <a:pt x="747002" y="780287"/>
                    </a:lnTo>
                    <a:lnTo>
                      <a:pt x="310701" y="437784"/>
                    </a:lnTo>
                    <a:lnTo>
                      <a:pt x="371209" y="371209"/>
                    </a:lnTo>
                    <a:cubicBezTo>
                      <a:pt x="543223" y="199195"/>
                      <a:pt x="764452" y="76397"/>
                      <a:pt x="1011964" y="25749"/>
                    </a:cubicBezTo>
                    <a:close/>
                    <a:moveTo>
                      <a:pt x="1267386" y="0"/>
                    </a:moveTo>
                    <a:cubicBezTo>
                      <a:pt x="1480655" y="0"/>
                      <a:pt x="1681620" y="52677"/>
                      <a:pt x="1857980" y="145729"/>
                    </a:cubicBezTo>
                    <a:lnTo>
                      <a:pt x="2024058" y="250757"/>
                    </a:lnTo>
                    <a:lnTo>
                      <a:pt x="1653462" y="667027"/>
                    </a:lnTo>
                    <a:lnTo>
                      <a:pt x="1577219" y="623205"/>
                    </a:lnTo>
                    <a:cubicBezTo>
                      <a:pt x="1483490" y="578042"/>
                      <a:pt x="1378394" y="552732"/>
                      <a:pt x="1267386" y="552732"/>
                    </a:cubicBezTo>
                    <a:lnTo>
                      <a:pt x="1190548" y="560478"/>
                    </a:lnTo>
                    <a:lnTo>
                      <a:pt x="1190548" y="3880"/>
                    </a:lnTo>
                    <a:close/>
                  </a:path>
                </a:pathLst>
              </a:custGeom>
              <a:gradFill flip="none" rotWithShape="1">
                <a:gsLst>
                  <a:gs pos="0">
                    <a:srgbClr val="80B940"/>
                  </a:gs>
                  <a:gs pos="100000">
                    <a:srgbClr val="CCD42A"/>
                  </a:gs>
                </a:gsLst>
                <a:lin ang="10800000" scaled="1"/>
                <a:tileRect/>
              </a:gradFill>
              <a:ln w="9525" cap="flat" cmpd="sng" algn="ctr">
                <a:no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Semilight"/>
                  <a:ea typeface="+mn-ea"/>
                  <a:cs typeface="+mn-cs"/>
                </a:endParaRPr>
              </a:p>
            </p:txBody>
          </p:sp>
          <p:sp>
            <p:nvSpPr>
              <p:cNvPr id="316" name="Rounded Rectangle 49"/>
              <p:cNvSpPr/>
              <p:nvPr/>
            </p:nvSpPr>
            <p:spPr>
              <a:xfrm>
                <a:off x="7498946" y="3360193"/>
                <a:ext cx="1447800" cy="290870"/>
              </a:xfrm>
              <a:prstGeom prst="roundRect">
                <a:avLst>
                  <a:gd name="adj" fmla="val 50000"/>
                </a:avLst>
              </a:prstGeom>
              <a:solidFill>
                <a:srgbClr val="505050"/>
              </a:solidFill>
              <a:ln w="9525" cap="flat" cmpd="sng" algn="ctr">
                <a:no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Semilight"/>
                  <a:ea typeface="+mn-ea"/>
                  <a:cs typeface="+mn-cs"/>
                </a:endParaRPr>
              </a:p>
            </p:txBody>
          </p:sp>
          <p:sp>
            <p:nvSpPr>
              <p:cNvPr id="317" name="Oval 316"/>
              <p:cNvSpPr/>
              <p:nvPr/>
            </p:nvSpPr>
            <p:spPr>
              <a:xfrm>
                <a:off x="7294564" y="3236912"/>
                <a:ext cx="546099" cy="546099"/>
              </a:xfrm>
              <a:prstGeom prst="ellipse">
                <a:avLst/>
              </a:prstGeom>
              <a:solidFill>
                <a:srgbClr val="505050"/>
              </a:solidFill>
              <a:ln w="9525" cap="flat" cmpd="sng" algn="ctr">
                <a:no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Semilight"/>
                  <a:ea typeface="+mn-ea"/>
                  <a:cs typeface="+mn-cs"/>
                </a:endParaRPr>
              </a:p>
            </p:txBody>
          </p:sp>
        </p:grpSp>
        <p:grpSp>
          <p:nvGrpSpPr>
            <p:cNvPr id="291" name="Group 290"/>
            <p:cNvGrpSpPr>
              <a:grpSpLocks noChangeAspect="1"/>
            </p:cNvGrpSpPr>
            <p:nvPr/>
          </p:nvGrpSpPr>
          <p:grpSpPr>
            <a:xfrm>
              <a:off x="9691715" y="2991291"/>
              <a:ext cx="344446" cy="622117"/>
              <a:chOff x="9473248" y="2812868"/>
              <a:chExt cx="623595" cy="1126298"/>
            </a:xfrm>
          </p:grpSpPr>
          <p:sp>
            <p:nvSpPr>
              <p:cNvPr id="308" name="Rectangle 307"/>
              <p:cNvSpPr/>
              <p:nvPr/>
            </p:nvSpPr>
            <p:spPr bwMode="auto">
              <a:xfrm>
                <a:off x="9576623" y="2941946"/>
                <a:ext cx="71643" cy="386864"/>
              </a:xfrm>
              <a:prstGeom prst="rect">
                <a:avLst/>
              </a:prstGeom>
              <a:solidFill>
                <a:srgbClr val="FFFFFF">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09" name="Rounded Rectangle 53"/>
              <p:cNvSpPr/>
              <p:nvPr/>
            </p:nvSpPr>
            <p:spPr bwMode="auto">
              <a:xfrm>
                <a:off x="9473249" y="2812868"/>
                <a:ext cx="278392" cy="326727"/>
              </a:xfrm>
              <a:prstGeom prst="roundRect">
                <a:avLst/>
              </a:pr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10" name="Rectangle 309"/>
              <p:cNvSpPr/>
              <p:nvPr/>
            </p:nvSpPr>
            <p:spPr bwMode="auto">
              <a:xfrm rot="18900000">
                <a:off x="9736815" y="3433411"/>
                <a:ext cx="71643" cy="386864"/>
              </a:xfrm>
              <a:prstGeom prst="rect">
                <a:avLst/>
              </a:prstGeom>
              <a:solidFill>
                <a:srgbClr val="FFFFFF">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11" name="Freeform 55"/>
              <p:cNvSpPr/>
              <p:nvPr/>
            </p:nvSpPr>
            <p:spPr bwMode="auto">
              <a:xfrm rot="17213818">
                <a:off x="9827149" y="3669472"/>
                <a:ext cx="241073" cy="298315"/>
              </a:xfrm>
              <a:custGeom>
                <a:avLst/>
                <a:gdLst>
                  <a:gd name="connsiteX0" fmla="*/ 237697 w 241073"/>
                  <a:gd name="connsiteY0" fmla="*/ 33748 h 298315"/>
                  <a:gd name="connsiteX1" fmla="*/ 206991 w 241073"/>
                  <a:gd name="connsiteY1" fmla="*/ 91247 h 298315"/>
                  <a:gd name="connsiteX2" fmla="*/ 208242 w 241073"/>
                  <a:gd name="connsiteY2" fmla="*/ 92231 h 298315"/>
                  <a:gd name="connsiteX3" fmla="*/ 239221 w 241073"/>
                  <a:gd name="connsiteY3" fmla="*/ 197980 h 298315"/>
                  <a:gd name="connsiteX4" fmla="*/ 136977 w 241073"/>
                  <a:gd name="connsiteY4" fmla="*/ 298315 h 298315"/>
                  <a:gd name="connsiteX5" fmla="*/ 129803 w 241073"/>
                  <a:gd name="connsiteY5" fmla="*/ 245187 h 298315"/>
                  <a:gd name="connsiteX6" fmla="*/ 186464 w 241073"/>
                  <a:gd name="connsiteY6" fmla="*/ 188454 h 298315"/>
                  <a:gd name="connsiteX7" fmla="*/ 152980 w 241073"/>
                  <a:gd name="connsiteY7" fmla="*/ 115936 h 298315"/>
                  <a:gd name="connsiteX8" fmla="*/ 73281 w 241073"/>
                  <a:gd name="connsiteY8" fmla="*/ 127475 h 298315"/>
                  <a:gd name="connsiteX9" fmla="*/ 59987 w 241073"/>
                  <a:gd name="connsiteY9" fmla="*/ 206072 h 298315"/>
                  <a:gd name="connsiteX10" fmla="*/ 11793 w 241073"/>
                  <a:gd name="connsiteY10" fmla="*/ 229570 h 298315"/>
                  <a:gd name="connsiteX11" fmla="*/ 36088 w 241073"/>
                  <a:gd name="connsiteY11" fmla="*/ 88849 h 298315"/>
                  <a:gd name="connsiteX12" fmla="*/ 141737 w 241073"/>
                  <a:gd name="connsiteY12" fmla="*/ 55547 h 298315"/>
                  <a:gd name="connsiteX13" fmla="*/ 144339 w 241073"/>
                  <a:gd name="connsiteY13" fmla="*/ 56480 h 298315"/>
                  <a:gd name="connsiteX14" fmla="*/ 174500 w 241073"/>
                  <a:gd name="connsiteY14" fmla="*/ 0 h 29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073" h="298315">
                    <a:moveTo>
                      <a:pt x="237697" y="33748"/>
                    </a:moveTo>
                    <a:lnTo>
                      <a:pt x="206991" y="91247"/>
                    </a:lnTo>
                    <a:lnTo>
                      <a:pt x="208242" y="92231"/>
                    </a:lnTo>
                    <a:cubicBezTo>
                      <a:pt x="233885" y="119974"/>
                      <a:pt x="245989" y="158998"/>
                      <a:pt x="239221" y="197980"/>
                    </a:cubicBezTo>
                    <a:cubicBezTo>
                      <a:pt x="230101" y="250506"/>
                      <a:pt x="188798" y="291038"/>
                      <a:pt x="136977" y="298315"/>
                    </a:cubicBezTo>
                    <a:lnTo>
                      <a:pt x="129803" y="245187"/>
                    </a:lnTo>
                    <a:cubicBezTo>
                      <a:pt x="158581" y="241020"/>
                      <a:pt x="181474" y="218098"/>
                      <a:pt x="186464" y="188454"/>
                    </a:cubicBezTo>
                    <a:cubicBezTo>
                      <a:pt x="191362" y="159363"/>
                      <a:pt x="177921" y="130252"/>
                      <a:pt x="152980" y="115936"/>
                    </a:cubicBezTo>
                    <a:cubicBezTo>
                      <a:pt x="126898" y="100965"/>
                      <a:pt x="94397" y="105670"/>
                      <a:pt x="73281" y="127475"/>
                    </a:cubicBezTo>
                    <a:cubicBezTo>
                      <a:pt x="53269" y="148139"/>
                      <a:pt x="47948" y="179594"/>
                      <a:pt x="59987" y="206072"/>
                    </a:cubicBezTo>
                    <a:lnTo>
                      <a:pt x="11793" y="229570"/>
                    </a:lnTo>
                    <a:cubicBezTo>
                      <a:pt x="-10423" y="182187"/>
                      <a:pt x="-661" y="125646"/>
                      <a:pt x="36088" y="88849"/>
                    </a:cubicBezTo>
                    <a:cubicBezTo>
                      <a:pt x="64491" y="60409"/>
                      <a:pt x="104070" y="48690"/>
                      <a:pt x="141737" y="55547"/>
                    </a:cubicBezTo>
                    <a:lnTo>
                      <a:pt x="144339" y="56480"/>
                    </a:lnTo>
                    <a:lnTo>
                      <a:pt x="174500" y="0"/>
                    </a:lnTo>
                    <a:close/>
                  </a:path>
                </a:pathLst>
              </a:cu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12" name="Freeform 56"/>
              <p:cNvSpPr/>
              <p:nvPr/>
            </p:nvSpPr>
            <p:spPr bwMode="auto">
              <a:xfrm>
                <a:off x="9473248" y="3217580"/>
                <a:ext cx="278392" cy="384668"/>
              </a:xfrm>
              <a:custGeom>
                <a:avLst/>
                <a:gdLst>
                  <a:gd name="connsiteX0" fmla="*/ 103374 w 278392"/>
                  <a:gd name="connsiteY0" fmla="*/ 0 h 384668"/>
                  <a:gd name="connsiteX1" fmla="*/ 175017 w 278392"/>
                  <a:gd name="connsiteY1" fmla="*/ 0 h 384668"/>
                  <a:gd name="connsiteX2" fmla="*/ 175017 w 278392"/>
                  <a:gd name="connsiteY2" fmla="*/ 57941 h 384668"/>
                  <a:gd name="connsiteX3" fmla="*/ 231992 w 278392"/>
                  <a:gd name="connsiteY3" fmla="*/ 57941 h 384668"/>
                  <a:gd name="connsiteX4" fmla="*/ 278392 w 278392"/>
                  <a:gd name="connsiteY4" fmla="*/ 104341 h 384668"/>
                  <a:gd name="connsiteX5" fmla="*/ 278392 w 278392"/>
                  <a:gd name="connsiteY5" fmla="*/ 338268 h 384668"/>
                  <a:gd name="connsiteX6" fmla="*/ 231992 w 278392"/>
                  <a:gd name="connsiteY6" fmla="*/ 384668 h 384668"/>
                  <a:gd name="connsiteX7" fmla="*/ 46400 w 278392"/>
                  <a:gd name="connsiteY7" fmla="*/ 384668 h 384668"/>
                  <a:gd name="connsiteX8" fmla="*/ 0 w 278392"/>
                  <a:gd name="connsiteY8" fmla="*/ 338268 h 384668"/>
                  <a:gd name="connsiteX9" fmla="*/ 0 w 278392"/>
                  <a:gd name="connsiteY9" fmla="*/ 104341 h 384668"/>
                  <a:gd name="connsiteX10" fmla="*/ 46400 w 278392"/>
                  <a:gd name="connsiteY10" fmla="*/ 57941 h 384668"/>
                  <a:gd name="connsiteX11" fmla="*/ 103374 w 278392"/>
                  <a:gd name="connsiteY11" fmla="*/ 57941 h 38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392" h="384668">
                    <a:moveTo>
                      <a:pt x="103374" y="0"/>
                    </a:moveTo>
                    <a:lnTo>
                      <a:pt x="175017" y="0"/>
                    </a:lnTo>
                    <a:lnTo>
                      <a:pt x="175017" y="57941"/>
                    </a:lnTo>
                    <a:lnTo>
                      <a:pt x="231992" y="57941"/>
                    </a:lnTo>
                    <a:cubicBezTo>
                      <a:pt x="257618" y="57941"/>
                      <a:pt x="278392" y="78715"/>
                      <a:pt x="278392" y="104341"/>
                    </a:cubicBezTo>
                    <a:lnTo>
                      <a:pt x="278392" y="338268"/>
                    </a:lnTo>
                    <a:cubicBezTo>
                      <a:pt x="278392" y="363894"/>
                      <a:pt x="257618" y="384668"/>
                      <a:pt x="231992" y="384668"/>
                    </a:cubicBezTo>
                    <a:lnTo>
                      <a:pt x="46400" y="384668"/>
                    </a:lnTo>
                    <a:cubicBezTo>
                      <a:pt x="20774" y="384668"/>
                      <a:pt x="0" y="363894"/>
                      <a:pt x="0" y="338268"/>
                    </a:cubicBezTo>
                    <a:lnTo>
                      <a:pt x="0" y="104341"/>
                    </a:lnTo>
                    <a:cubicBezTo>
                      <a:pt x="0" y="78715"/>
                      <a:pt x="20774" y="57941"/>
                      <a:pt x="46400" y="57941"/>
                    </a:cubicBezTo>
                    <a:lnTo>
                      <a:pt x="103374" y="57941"/>
                    </a:lnTo>
                    <a:close/>
                  </a:path>
                </a:pathLst>
              </a:cu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sp>
          <p:nvSpPr>
            <p:cNvPr id="292" name="Freeform 57"/>
            <p:cNvSpPr/>
            <p:nvPr/>
          </p:nvSpPr>
          <p:spPr>
            <a:xfrm>
              <a:off x="10214121" y="2578594"/>
              <a:ext cx="932891" cy="575263"/>
            </a:xfrm>
            <a:custGeom>
              <a:avLst/>
              <a:gdLst>
                <a:gd name="connsiteX0" fmla="*/ 1250518 w 1888055"/>
                <a:gd name="connsiteY0" fmla="*/ 0 h 1164260"/>
                <a:gd name="connsiteX1" fmla="*/ 1589570 w 1888055"/>
                <a:gd name="connsiteY1" fmla="*/ 339052 h 1164260"/>
                <a:gd name="connsiteX2" fmla="*/ 1589570 w 1888055"/>
                <a:gd name="connsiteY2" fmla="*/ 377117 h 1164260"/>
                <a:gd name="connsiteX3" fmla="*/ 1583859 w 1888055"/>
                <a:gd name="connsiteY3" fmla="*/ 433775 h 1164260"/>
                <a:gd name="connsiteX4" fmla="*/ 1593835 w 1888055"/>
                <a:gd name="connsiteY4" fmla="*/ 434780 h 1164260"/>
                <a:gd name="connsiteX5" fmla="*/ 1888055 w 1888055"/>
                <a:gd name="connsiteY5" fmla="*/ 795777 h 1164260"/>
                <a:gd name="connsiteX6" fmla="*/ 1519572 w 1888055"/>
                <a:gd name="connsiteY6" fmla="*/ 1164260 h 1164260"/>
                <a:gd name="connsiteX7" fmla="*/ 368483 w 1888055"/>
                <a:gd name="connsiteY7" fmla="*/ 1164260 h 1164260"/>
                <a:gd name="connsiteX8" fmla="*/ 0 w 1888055"/>
                <a:gd name="connsiteY8" fmla="*/ 795777 h 1164260"/>
                <a:gd name="connsiteX9" fmla="*/ 368483 w 1888055"/>
                <a:gd name="connsiteY9" fmla="*/ 427294 h 1164260"/>
                <a:gd name="connsiteX10" fmla="*/ 394054 w 1888055"/>
                <a:gd name="connsiteY10" fmla="*/ 427294 h 1164260"/>
                <a:gd name="connsiteX11" fmla="*/ 403956 w 1888055"/>
                <a:gd name="connsiteY11" fmla="*/ 395393 h 1164260"/>
                <a:gd name="connsiteX12" fmla="*/ 733901 w 1888055"/>
                <a:gd name="connsiteY12" fmla="*/ 176691 h 1164260"/>
                <a:gd name="connsiteX13" fmla="*/ 746153 w 1888055"/>
                <a:gd name="connsiteY13" fmla="*/ 176691 h 1164260"/>
                <a:gd name="connsiteX14" fmla="*/ 852637 w 1888055"/>
                <a:gd name="connsiteY14" fmla="*/ 192790 h 1164260"/>
                <a:gd name="connsiteX15" fmla="*/ 930871 w 1888055"/>
                <a:gd name="connsiteY15" fmla="*/ 230399 h 1164260"/>
                <a:gd name="connsiteX16" fmla="*/ 938111 w 1888055"/>
                <a:gd name="connsiteY16" fmla="*/ 207078 h 1164260"/>
                <a:gd name="connsiteX17" fmla="*/ 1250518 w 1888055"/>
                <a:gd name="connsiteY17" fmla="*/ 0 h 116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88055" h="1164260">
                  <a:moveTo>
                    <a:pt x="1250518" y="0"/>
                  </a:moveTo>
                  <a:cubicBezTo>
                    <a:pt x="1437771" y="0"/>
                    <a:pt x="1589570" y="151799"/>
                    <a:pt x="1589570" y="339052"/>
                  </a:cubicBezTo>
                  <a:lnTo>
                    <a:pt x="1589570" y="377117"/>
                  </a:lnTo>
                  <a:lnTo>
                    <a:pt x="1583859" y="433775"/>
                  </a:lnTo>
                  <a:lnTo>
                    <a:pt x="1593835" y="434780"/>
                  </a:lnTo>
                  <a:cubicBezTo>
                    <a:pt x="1761746" y="469140"/>
                    <a:pt x="1888055" y="617708"/>
                    <a:pt x="1888055" y="795777"/>
                  </a:cubicBezTo>
                  <a:cubicBezTo>
                    <a:pt x="1888055" y="999285"/>
                    <a:pt x="1723080" y="1164260"/>
                    <a:pt x="1519572" y="1164260"/>
                  </a:cubicBezTo>
                  <a:lnTo>
                    <a:pt x="368483" y="1164260"/>
                  </a:lnTo>
                  <a:cubicBezTo>
                    <a:pt x="164975" y="1164260"/>
                    <a:pt x="0" y="999285"/>
                    <a:pt x="0" y="795777"/>
                  </a:cubicBezTo>
                  <a:cubicBezTo>
                    <a:pt x="0" y="592269"/>
                    <a:pt x="164975" y="427294"/>
                    <a:pt x="368483" y="427294"/>
                  </a:cubicBezTo>
                  <a:lnTo>
                    <a:pt x="394054" y="427294"/>
                  </a:lnTo>
                  <a:lnTo>
                    <a:pt x="403956" y="395393"/>
                  </a:lnTo>
                  <a:cubicBezTo>
                    <a:pt x="458316" y="266871"/>
                    <a:pt x="585578" y="176691"/>
                    <a:pt x="733901" y="176691"/>
                  </a:cubicBezTo>
                  <a:lnTo>
                    <a:pt x="746153" y="176691"/>
                  </a:lnTo>
                  <a:cubicBezTo>
                    <a:pt x="783234" y="176691"/>
                    <a:pt x="818999" y="182327"/>
                    <a:pt x="852637" y="192790"/>
                  </a:cubicBezTo>
                  <a:lnTo>
                    <a:pt x="930871" y="230399"/>
                  </a:lnTo>
                  <a:lnTo>
                    <a:pt x="938111" y="207078"/>
                  </a:lnTo>
                  <a:cubicBezTo>
                    <a:pt x="989582" y="85387"/>
                    <a:pt x="1110079" y="0"/>
                    <a:pt x="1250518" y="0"/>
                  </a:cubicBezTo>
                  <a:close/>
                </a:path>
              </a:pathLst>
            </a:custGeom>
            <a:solidFill>
              <a:srgbClr val="0078D7"/>
            </a:solidFill>
            <a:ln w="25400" cap="flat" cmpd="sng" algn="ctr">
              <a:no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Semilight"/>
                <a:ea typeface="+mn-ea"/>
                <a:cs typeface="+mn-cs"/>
              </a:endParaRPr>
            </a:p>
          </p:txBody>
        </p:sp>
        <p:cxnSp>
          <p:nvCxnSpPr>
            <p:cNvPr id="293" name="Straight Arrow Connector 292"/>
            <p:cNvCxnSpPr/>
            <p:nvPr/>
          </p:nvCxnSpPr>
          <p:spPr>
            <a:xfrm flipV="1">
              <a:off x="9978020" y="3153857"/>
              <a:ext cx="227764" cy="175011"/>
            </a:xfrm>
            <a:prstGeom prst="straightConnector1">
              <a:avLst/>
            </a:prstGeom>
            <a:noFill/>
            <a:ln w="12700" cap="flat" cmpd="sng" algn="ctr">
              <a:solidFill>
                <a:srgbClr val="FFFFFF">
                  <a:lumMod val="50000"/>
                </a:srgbClr>
              </a:solidFill>
              <a:prstDash val="sysDash"/>
              <a:headEnd type="triangle"/>
              <a:tailEnd type="triangle"/>
            </a:ln>
            <a:effectLst/>
          </p:spPr>
        </p:cxnSp>
        <p:cxnSp>
          <p:nvCxnSpPr>
            <p:cNvPr id="294" name="Straight Arrow Connector 293"/>
            <p:cNvCxnSpPr/>
            <p:nvPr/>
          </p:nvCxnSpPr>
          <p:spPr>
            <a:xfrm flipV="1">
              <a:off x="10332144" y="3243920"/>
              <a:ext cx="132295" cy="311970"/>
            </a:xfrm>
            <a:prstGeom prst="straightConnector1">
              <a:avLst/>
            </a:prstGeom>
            <a:noFill/>
            <a:ln w="12700" cap="flat" cmpd="sng" algn="ctr">
              <a:solidFill>
                <a:srgbClr val="FFFFFF">
                  <a:lumMod val="50000"/>
                </a:srgbClr>
              </a:solidFill>
              <a:prstDash val="sysDash"/>
              <a:headEnd type="triangle"/>
              <a:tailEnd type="triangle"/>
            </a:ln>
            <a:effectLst/>
          </p:spPr>
        </p:cxnSp>
        <p:cxnSp>
          <p:nvCxnSpPr>
            <p:cNvPr id="295" name="Straight Arrow Connector 294"/>
            <p:cNvCxnSpPr/>
            <p:nvPr/>
          </p:nvCxnSpPr>
          <p:spPr>
            <a:xfrm flipH="1" flipV="1">
              <a:off x="10886593" y="3226746"/>
              <a:ext cx="172398" cy="288191"/>
            </a:xfrm>
            <a:prstGeom prst="straightConnector1">
              <a:avLst/>
            </a:prstGeom>
            <a:noFill/>
            <a:ln w="12700" cap="flat" cmpd="sng" algn="ctr">
              <a:solidFill>
                <a:srgbClr val="FFFFFF">
                  <a:lumMod val="50000"/>
                </a:srgbClr>
              </a:solidFill>
              <a:prstDash val="sysDash"/>
              <a:headEnd type="triangle"/>
              <a:tailEnd type="triangle"/>
            </a:ln>
            <a:effectLst/>
          </p:spPr>
        </p:cxnSp>
        <p:cxnSp>
          <p:nvCxnSpPr>
            <p:cNvPr id="296" name="Straight Arrow Connector 295"/>
            <p:cNvCxnSpPr/>
            <p:nvPr/>
          </p:nvCxnSpPr>
          <p:spPr>
            <a:xfrm flipH="1" flipV="1">
              <a:off x="11297945" y="3137917"/>
              <a:ext cx="285113" cy="190951"/>
            </a:xfrm>
            <a:prstGeom prst="straightConnector1">
              <a:avLst/>
            </a:prstGeom>
            <a:noFill/>
            <a:ln w="12700" cap="flat" cmpd="sng" algn="ctr">
              <a:solidFill>
                <a:srgbClr val="FFFFFF">
                  <a:lumMod val="50000"/>
                </a:srgbClr>
              </a:solidFill>
              <a:prstDash val="sysDash"/>
              <a:headEnd type="triangle"/>
              <a:tailEnd type="triangle"/>
            </a:ln>
            <a:effectLst/>
          </p:spPr>
        </p:cxnSp>
        <p:grpSp>
          <p:nvGrpSpPr>
            <p:cNvPr id="297" name="Group 296"/>
            <p:cNvGrpSpPr>
              <a:grpSpLocks noChangeAspect="1"/>
            </p:cNvGrpSpPr>
            <p:nvPr/>
          </p:nvGrpSpPr>
          <p:grpSpPr>
            <a:xfrm>
              <a:off x="11641790" y="3399054"/>
              <a:ext cx="332935" cy="559730"/>
              <a:chOff x="7330403" y="3708547"/>
              <a:chExt cx="1686990" cy="2836162"/>
            </a:xfrm>
          </p:grpSpPr>
          <p:sp>
            <p:nvSpPr>
              <p:cNvPr id="298" name="Rounded Rectangle 63"/>
              <p:cNvSpPr/>
              <p:nvPr/>
            </p:nvSpPr>
            <p:spPr bwMode="auto">
              <a:xfrm>
                <a:off x="7330403" y="3708547"/>
                <a:ext cx="1686990" cy="2836162"/>
              </a:xfrm>
              <a:prstGeom prst="roundRect">
                <a:avLst>
                  <a:gd name="adj" fmla="val 8014"/>
                </a:avLst>
              </a:prstGeom>
              <a:solidFill>
                <a:srgbClr val="777777"/>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299" name="Group 298"/>
              <p:cNvGrpSpPr/>
              <p:nvPr/>
            </p:nvGrpSpPr>
            <p:grpSpPr>
              <a:xfrm>
                <a:off x="7541142" y="4008781"/>
                <a:ext cx="1185075" cy="380195"/>
                <a:chOff x="7541142" y="4008781"/>
                <a:chExt cx="1185075" cy="380195"/>
              </a:xfrm>
            </p:grpSpPr>
            <p:sp>
              <p:nvSpPr>
                <p:cNvPr id="306" name="Rounded Rectangle 71"/>
                <p:cNvSpPr/>
                <p:nvPr/>
              </p:nvSpPr>
              <p:spPr bwMode="auto">
                <a:xfrm>
                  <a:off x="7541142" y="4008781"/>
                  <a:ext cx="1185075" cy="380195"/>
                </a:xfrm>
                <a:prstGeom prst="roundRect">
                  <a:avLst>
                    <a:gd name="adj" fmla="val 50000"/>
                  </a:avLst>
                </a:prstGeom>
                <a:solidFill>
                  <a:srgbClr val="1E1E1E"/>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07" name="Oval 306"/>
                <p:cNvSpPr/>
                <p:nvPr/>
              </p:nvSpPr>
              <p:spPr bwMode="auto">
                <a:xfrm>
                  <a:off x="7610948" y="4061718"/>
                  <a:ext cx="274320" cy="274320"/>
                </a:xfrm>
                <a:prstGeom prst="ellipse">
                  <a:avLst/>
                </a:prstGeom>
                <a:solidFill>
                  <a:srgbClr val="B8D432"/>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nvGrpSpPr>
              <p:cNvPr id="300" name="Group 299"/>
              <p:cNvGrpSpPr/>
              <p:nvPr/>
            </p:nvGrpSpPr>
            <p:grpSpPr>
              <a:xfrm>
                <a:off x="7541142" y="4553031"/>
                <a:ext cx="1185075" cy="380195"/>
                <a:chOff x="7541142" y="4008781"/>
                <a:chExt cx="1185075" cy="380195"/>
              </a:xfrm>
            </p:grpSpPr>
            <p:sp>
              <p:nvSpPr>
                <p:cNvPr id="304" name="Rounded Rectangle 69"/>
                <p:cNvSpPr/>
                <p:nvPr/>
              </p:nvSpPr>
              <p:spPr bwMode="auto">
                <a:xfrm>
                  <a:off x="7541142" y="4008781"/>
                  <a:ext cx="1185075" cy="380195"/>
                </a:xfrm>
                <a:prstGeom prst="roundRect">
                  <a:avLst>
                    <a:gd name="adj" fmla="val 50000"/>
                  </a:avLst>
                </a:prstGeom>
                <a:solidFill>
                  <a:srgbClr val="1E1E1E"/>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05" name="Oval 304"/>
                <p:cNvSpPr/>
                <p:nvPr/>
              </p:nvSpPr>
              <p:spPr bwMode="auto">
                <a:xfrm>
                  <a:off x="7610948" y="4061718"/>
                  <a:ext cx="274320" cy="274320"/>
                </a:xfrm>
                <a:prstGeom prst="ellipse">
                  <a:avLst/>
                </a:prstGeom>
                <a:solidFill>
                  <a:srgbClr val="B8D432"/>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nvGrpSpPr>
              <p:cNvPr id="301" name="Group 300"/>
              <p:cNvGrpSpPr/>
              <p:nvPr/>
            </p:nvGrpSpPr>
            <p:grpSpPr>
              <a:xfrm>
                <a:off x="7541142" y="5097282"/>
                <a:ext cx="1185075" cy="380195"/>
                <a:chOff x="7541142" y="4008781"/>
                <a:chExt cx="1185075" cy="380195"/>
              </a:xfrm>
            </p:grpSpPr>
            <p:sp>
              <p:nvSpPr>
                <p:cNvPr id="302" name="Rounded Rectangle 67"/>
                <p:cNvSpPr/>
                <p:nvPr/>
              </p:nvSpPr>
              <p:spPr bwMode="auto">
                <a:xfrm>
                  <a:off x="7541142" y="4008781"/>
                  <a:ext cx="1185075" cy="380195"/>
                </a:xfrm>
                <a:prstGeom prst="roundRect">
                  <a:avLst>
                    <a:gd name="adj" fmla="val 50000"/>
                  </a:avLst>
                </a:prstGeom>
                <a:solidFill>
                  <a:srgbClr val="1E1E1E"/>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03" name="Oval 302"/>
                <p:cNvSpPr/>
                <p:nvPr/>
              </p:nvSpPr>
              <p:spPr bwMode="auto">
                <a:xfrm>
                  <a:off x="7610948" y="4061718"/>
                  <a:ext cx="274320" cy="274320"/>
                </a:xfrm>
                <a:prstGeom prst="ellipse">
                  <a:avLst/>
                </a:prstGeom>
                <a:solidFill>
                  <a:srgbClr val="B8D432"/>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grpSp>
      <p:grpSp>
        <p:nvGrpSpPr>
          <p:cNvPr id="332" name="Group 331"/>
          <p:cNvGrpSpPr/>
          <p:nvPr/>
        </p:nvGrpSpPr>
        <p:grpSpPr>
          <a:xfrm>
            <a:off x="6701444" y="1893378"/>
            <a:ext cx="4118861" cy="1270662"/>
            <a:chOff x="6821330" y="1923814"/>
            <a:chExt cx="4038466" cy="1245860"/>
          </a:xfrm>
        </p:grpSpPr>
        <p:grpSp>
          <p:nvGrpSpPr>
            <p:cNvPr id="333" name="Group 332"/>
            <p:cNvGrpSpPr>
              <a:grpSpLocks noChangeAspect="1"/>
            </p:cNvGrpSpPr>
            <p:nvPr/>
          </p:nvGrpSpPr>
          <p:grpSpPr>
            <a:xfrm>
              <a:off x="9401956" y="1923814"/>
              <a:ext cx="1457840" cy="1160197"/>
              <a:chOff x="7447097" y="5073261"/>
              <a:chExt cx="1524001" cy="1212851"/>
            </a:xfrm>
          </p:grpSpPr>
          <p:sp>
            <p:nvSpPr>
              <p:cNvPr id="352" name="AutoShape 3"/>
              <p:cNvSpPr>
                <a:spLocks noChangeAspect="1" noChangeArrowheads="1" noTextEdit="1"/>
              </p:cNvSpPr>
              <p:nvPr/>
            </p:nvSpPr>
            <p:spPr bwMode="auto">
              <a:xfrm>
                <a:off x="7447097" y="5078024"/>
                <a:ext cx="1524000" cy="120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latin typeface="Segoe UI Semilight"/>
                </a:endParaRPr>
              </a:p>
            </p:txBody>
          </p:sp>
          <p:sp>
            <p:nvSpPr>
              <p:cNvPr id="353" name="Freeform 5"/>
              <p:cNvSpPr>
                <a:spLocks/>
              </p:cNvSpPr>
              <p:nvPr/>
            </p:nvSpPr>
            <p:spPr bwMode="auto">
              <a:xfrm>
                <a:off x="7451860" y="5705087"/>
                <a:ext cx="1519238" cy="581025"/>
              </a:xfrm>
              <a:custGeom>
                <a:avLst/>
                <a:gdLst>
                  <a:gd name="T0" fmla="*/ 0 w 957"/>
                  <a:gd name="T1" fmla="*/ 0 h 366"/>
                  <a:gd name="T2" fmla="*/ 0 w 957"/>
                  <a:gd name="T3" fmla="*/ 366 h 366"/>
                  <a:gd name="T4" fmla="*/ 255 w 957"/>
                  <a:gd name="T5" fmla="*/ 366 h 366"/>
                  <a:gd name="T6" fmla="*/ 255 w 957"/>
                  <a:gd name="T7" fmla="*/ 262 h 366"/>
                  <a:gd name="T8" fmla="*/ 471 w 957"/>
                  <a:gd name="T9" fmla="*/ 262 h 366"/>
                  <a:gd name="T10" fmla="*/ 471 w 957"/>
                  <a:gd name="T11" fmla="*/ 366 h 366"/>
                  <a:gd name="T12" fmla="*/ 957 w 957"/>
                  <a:gd name="T13" fmla="*/ 366 h 366"/>
                  <a:gd name="T14" fmla="*/ 957 w 957"/>
                  <a:gd name="T15" fmla="*/ 0 h 366"/>
                  <a:gd name="T16" fmla="*/ 0 w 957"/>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7" h="366">
                    <a:moveTo>
                      <a:pt x="0" y="0"/>
                    </a:moveTo>
                    <a:lnTo>
                      <a:pt x="0" y="366"/>
                    </a:lnTo>
                    <a:lnTo>
                      <a:pt x="255" y="366"/>
                    </a:lnTo>
                    <a:lnTo>
                      <a:pt x="255" y="262"/>
                    </a:lnTo>
                    <a:lnTo>
                      <a:pt x="471" y="262"/>
                    </a:lnTo>
                    <a:lnTo>
                      <a:pt x="471" y="366"/>
                    </a:lnTo>
                    <a:lnTo>
                      <a:pt x="957" y="366"/>
                    </a:lnTo>
                    <a:lnTo>
                      <a:pt x="957" y="0"/>
                    </a:lnTo>
                    <a:lnTo>
                      <a:pt x="0"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latin typeface="Segoe UI Semilight"/>
                </a:endParaRPr>
              </a:p>
            </p:txBody>
          </p:sp>
          <p:sp>
            <p:nvSpPr>
              <p:cNvPr id="354" name="Rectangle 6"/>
              <p:cNvSpPr>
                <a:spLocks noChangeArrowheads="1"/>
              </p:cNvSpPr>
              <p:nvPr/>
            </p:nvSpPr>
            <p:spPr bwMode="auto">
              <a:xfrm>
                <a:off x="8669472" y="5705087"/>
                <a:ext cx="301625" cy="5810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latin typeface="Segoe UI Semilight"/>
                </a:endParaRPr>
              </a:p>
            </p:txBody>
          </p:sp>
          <p:sp>
            <p:nvSpPr>
              <p:cNvPr id="355" name="Rectangle 7"/>
              <p:cNvSpPr>
                <a:spLocks noChangeArrowheads="1"/>
              </p:cNvSpPr>
              <p:nvPr/>
            </p:nvSpPr>
            <p:spPr bwMode="auto">
              <a:xfrm>
                <a:off x="7770947" y="5946387"/>
                <a:ext cx="85725" cy="79375"/>
              </a:xfrm>
              <a:prstGeom prst="rect">
                <a:avLst/>
              </a:prstGeom>
              <a:solidFill>
                <a:srgbClr val="505050"/>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latin typeface="Segoe UI Semilight"/>
                </a:endParaRPr>
              </a:p>
            </p:txBody>
          </p:sp>
          <p:sp>
            <p:nvSpPr>
              <p:cNvPr id="356" name="Rectangle 8"/>
              <p:cNvSpPr>
                <a:spLocks noChangeArrowheads="1"/>
              </p:cNvSpPr>
              <p:nvPr/>
            </p:nvSpPr>
            <p:spPr bwMode="auto">
              <a:xfrm>
                <a:off x="7574097" y="5946387"/>
                <a:ext cx="84138" cy="79375"/>
              </a:xfrm>
              <a:prstGeom prst="rect">
                <a:avLst/>
              </a:prstGeom>
              <a:solidFill>
                <a:srgbClr val="505050"/>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latin typeface="Segoe UI Semilight"/>
                </a:endParaRPr>
              </a:p>
            </p:txBody>
          </p:sp>
          <p:sp>
            <p:nvSpPr>
              <p:cNvPr id="357" name="Rectangle 9"/>
              <p:cNvSpPr>
                <a:spLocks noChangeArrowheads="1"/>
              </p:cNvSpPr>
              <p:nvPr/>
            </p:nvSpPr>
            <p:spPr bwMode="auto">
              <a:xfrm>
                <a:off x="7988435" y="5946387"/>
                <a:ext cx="79375" cy="79375"/>
              </a:xfrm>
              <a:prstGeom prst="rect">
                <a:avLst/>
              </a:prstGeom>
              <a:solidFill>
                <a:srgbClr val="505050"/>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latin typeface="Segoe UI Semilight"/>
                </a:endParaRPr>
              </a:p>
            </p:txBody>
          </p:sp>
          <p:sp>
            <p:nvSpPr>
              <p:cNvPr id="358" name="Rectangle 10"/>
              <p:cNvSpPr>
                <a:spLocks noChangeArrowheads="1"/>
              </p:cNvSpPr>
              <p:nvPr/>
            </p:nvSpPr>
            <p:spPr bwMode="auto">
              <a:xfrm>
                <a:off x="8199572" y="5946387"/>
                <a:ext cx="79375" cy="79375"/>
              </a:xfrm>
              <a:prstGeom prst="rect">
                <a:avLst/>
              </a:prstGeom>
              <a:solidFill>
                <a:srgbClr val="505050"/>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latin typeface="Segoe UI Semilight"/>
                </a:endParaRPr>
              </a:p>
            </p:txBody>
          </p:sp>
          <p:sp>
            <p:nvSpPr>
              <p:cNvPr id="359" name="Rectangle 11"/>
              <p:cNvSpPr>
                <a:spLocks noChangeArrowheads="1"/>
              </p:cNvSpPr>
              <p:nvPr/>
            </p:nvSpPr>
            <p:spPr bwMode="auto">
              <a:xfrm>
                <a:off x="8410710" y="5946387"/>
                <a:ext cx="80963" cy="79375"/>
              </a:xfrm>
              <a:prstGeom prst="rect">
                <a:avLst/>
              </a:prstGeom>
              <a:solidFill>
                <a:srgbClr val="505050"/>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latin typeface="Segoe UI Semilight"/>
                </a:endParaRPr>
              </a:p>
            </p:txBody>
          </p:sp>
          <p:sp>
            <p:nvSpPr>
              <p:cNvPr id="360" name="Freeform 12"/>
              <p:cNvSpPr>
                <a:spLocks/>
              </p:cNvSpPr>
              <p:nvPr/>
            </p:nvSpPr>
            <p:spPr bwMode="auto">
              <a:xfrm>
                <a:off x="8115435" y="5073261"/>
                <a:ext cx="187325" cy="127000"/>
              </a:xfrm>
              <a:custGeom>
                <a:avLst/>
                <a:gdLst>
                  <a:gd name="T0" fmla="*/ 118 w 118"/>
                  <a:gd name="T1" fmla="*/ 80 h 80"/>
                  <a:gd name="T2" fmla="*/ 112 w 118"/>
                  <a:gd name="T3" fmla="*/ 0 h 80"/>
                  <a:gd name="T4" fmla="*/ 3 w 118"/>
                  <a:gd name="T5" fmla="*/ 0 h 80"/>
                  <a:gd name="T6" fmla="*/ 0 w 118"/>
                  <a:gd name="T7" fmla="*/ 80 h 80"/>
                  <a:gd name="T8" fmla="*/ 118 w 118"/>
                  <a:gd name="T9" fmla="*/ 80 h 80"/>
                </a:gdLst>
                <a:ahLst/>
                <a:cxnLst>
                  <a:cxn ang="0">
                    <a:pos x="T0" y="T1"/>
                  </a:cxn>
                  <a:cxn ang="0">
                    <a:pos x="T2" y="T3"/>
                  </a:cxn>
                  <a:cxn ang="0">
                    <a:pos x="T4" y="T5"/>
                  </a:cxn>
                  <a:cxn ang="0">
                    <a:pos x="T6" y="T7"/>
                  </a:cxn>
                  <a:cxn ang="0">
                    <a:pos x="T8" y="T9"/>
                  </a:cxn>
                </a:cxnLst>
                <a:rect l="0" t="0" r="r" b="b"/>
                <a:pathLst>
                  <a:path w="118" h="80">
                    <a:moveTo>
                      <a:pt x="118" y="80"/>
                    </a:moveTo>
                    <a:lnTo>
                      <a:pt x="112" y="0"/>
                    </a:lnTo>
                    <a:lnTo>
                      <a:pt x="3" y="0"/>
                    </a:lnTo>
                    <a:lnTo>
                      <a:pt x="0" y="80"/>
                    </a:lnTo>
                    <a:lnTo>
                      <a:pt x="118" y="8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latin typeface="Segoe UI Semilight"/>
                </a:endParaRPr>
              </a:p>
            </p:txBody>
          </p:sp>
          <p:sp>
            <p:nvSpPr>
              <p:cNvPr id="361" name="Freeform 13"/>
              <p:cNvSpPr>
                <a:spLocks/>
              </p:cNvSpPr>
              <p:nvPr/>
            </p:nvSpPr>
            <p:spPr bwMode="auto">
              <a:xfrm>
                <a:off x="7696335" y="5073261"/>
                <a:ext cx="187325" cy="127000"/>
              </a:xfrm>
              <a:custGeom>
                <a:avLst/>
                <a:gdLst>
                  <a:gd name="T0" fmla="*/ 118 w 118"/>
                  <a:gd name="T1" fmla="*/ 80 h 80"/>
                  <a:gd name="T2" fmla="*/ 115 w 118"/>
                  <a:gd name="T3" fmla="*/ 0 h 80"/>
                  <a:gd name="T4" fmla="*/ 3 w 118"/>
                  <a:gd name="T5" fmla="*/ 0 h 80"/>
                  <a:gd name="T6" fmla="*/ 0 w 118"/>
                  <a:gd name="T7" fmla="*/ 80 h 80"/>
                  <a:gd name="T8" fmla="*/ 118 w 118"/>
                  <a:gd name="T9" fmla="*/ 80 h 80"/>
                </a:gdLst>
                <a:ahLst/>
                <a:cxnLst>
                  <a:cxn ang="0">
                    <a:pos x="T0" y="T1"/>
                  </a:cxn>
                  <a:cxn ang="0">
                    <a:pos x="T2" y="T3"/>
                  </a:cxn>
                  <a:cxn ang="0">
                    <a:pos x="T4" y="T5"/>
                  </a:cxn>
                  <a:cxn ang="0">
                    <a:pos x="T6" y="T7"/>
                  </a:cxn>
                  <a:cxn ang="0">
                    <a:pos x="T8" y="T9"/>
                  </a:cxn>
                </a:cxnLst>
                <a:rect l="0" t="0" r="r" b="b"/>
                <a:pathLst>
                  <a:path w="118" h="80">
                    <a:moveTo>
                      <a:pt x="118" y="80"/>
                    </a:moveTo>
                    <a:lnTo>
                      <a:pt x="115" y="0"/>
                    </a:lnTo>
                    <a:lnTo>
                      <a:pt x="3" y="0"/>
                    </a:lnTo>
                    <a:lnTo>
                      <a:pt x="0" y="80"/>
                    </a:lnTo>
                    <a:lnTo>
                      <a:pt x="118" y="8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latin typeface="Segoe UI Semilight"/>
                </a:endParaRPr>
              </a:p>
            </p:txBody>
          </p:sp>
          <p:sp>
            <p:nvSpPr>
              <p:cNvPr id="362" name="Freeform 14"/>
              <p:cNvSpPr>
                <a:spLocks/>
              </p:cNvSpPr>
              <p:nvPr/>
            </p:nvSpPr>
            <p:spPr bwMode="auto">
              <a:xfrm>
                <a:off x="8528185" y="5073261"/>
                <a:ext cx="188913" cy="127000"/>
              </a:xfrm>
              <a:custGeom>
                <a:avLst/>
                <a:gdLst>
                  <a:gd name="T0" fmla="*/ 119 w 119"/>
                  <a:gd name="T1" fmla="*/ 80 h 80"/>
                  <a:gd name="T2" fmla="*/ 116 w 119"/>
                  <a:gd name="T3" fmla="*/ 0 h 80"/>
                  <a:gd name="T4" fmla="*/ 6 w 119"/>
                  <a:gd name="T5" fmla="*/ 0 h 80"/>
                  <a:gd name="T6" fmla="*/ 0 w 119"/>
                  <a:gd name="T7" fmla="*/ 80 h 80"/>
                  <a:gd name="T8" fmla="*/ 119 w 119"/>
                  <a:gd name="T9" fmla="*/ 80 h 80"/>
                </a:gdLst>
                <a:ahLst/>
                <a:cxnLst>
                  <a:cxn ang="0">
                    <a:pos x="T0" y="T1"/>
                  </a:cxn>
                  <a:cxn ang="0">
                    <a:pos x="T2" y="T3"/>
                  </a:cxn>
                  <a:cxn ang="0">
                    <a:pos x="T4" y="T5"/>
                  </a:cxn>
                  <a:cxn ang="0">
                    <a:pos x="T6" y="T7"/>
                  </a:cxn>
                  <a:cxn ang="0">
                    <a:pos x="T8" y="T9"/>
                  </a:cxn>
                </a:cxnLst>
                <a:rect l="0" t="0" r="r" b="b"/>
                <a:pathLst>
                  <a:path w="119" h="80">
                    <a:moveTo>
                      <a:pt x="119" y="80"/>
                    </a:moveTo>
                    <a:lnTo>
                      <a:pt x="116" y="0"/>
                    </a:lnTo>
                    <a:lnTo>
                      <a:pt x="6" y="0"/>
                    </a:lnTo>
                    <a:lnTo>
                      <a:pt x="0" y="80"/>
                    </a:lnTo>
                    <a:lnTo>
                      <a:pt x="119" y="8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latin typeface="Segoe UI Semilight"/>
                </a:endParaRPr>
              </a:p>
            </p:txBody>
          </p:sp>
          <p:sp>
            <p:nvSpPr>
              <p:cNvPr id="363" name="Freeform 15"/>
              <p:cNvSpPr>
                <a:spLocks/>
              </p:cNvSpPr>
              <p:nvPr/>
            </p:nvSpPr>
            <p:spPr bwMode="auto">
              <a:xfrm>
                <a:off x="7667760" y="5233599"/>
                <a:ext cx="244475" cy="476250"/>
              </a:xfrm>
              <a:custGeom>
                <a:avLst/>
                <a:gdLst>
                  <a:gd name="T0" fmla="*/ 18 w 154"/>
                  <a:gd name="T1" fmla="*/ 0 h 300"/>
                  <a:gd name="T2" fmla="*/ 0 w 154"/>
                  <a:gd name="T3" fmla="*/ 300 h 300"/>
                  <a:gd name="T4" fmla="*/ 154 w 154"/>
                  <a:gd name="T5" fmla="*/ 300 h 300"/>
                  <a:gd name="T6" fmla="*/ 136 w 154"/>
                  <a:gd name="T7" fmla="*/ 0 h 300"/>
                  <a:gd name="T8" fmla="*/ 18 w 154"/>
                  <a:gd name="T9" fmla="*/ 0 h 300"/>
                </a:gdLst>
                <a:ahLst/>
                <a:cxnLst>
                  <a:cxn ang="0">
                    <a:pos x="T0" y="T1"/>
                  </a:cxn>
                  <a:cxn ang="0">
                    <a:pos x="T2" y="T3"/>
                  </a:cxn>
                  <a:cxn ang="0">
                    <a:pos x="T4" y="T5"/>
                  </a:cxn>
                  <a:cxn ang="0">
                    <a:pos x="T6" y="T7"/>
                  </a:cxn>
                  <a:cxn ang="0">
                    <a:pos x="T8" y="T9"/>
                  </a:cxn>
                </a:cxnLst>
                <a:rect l="0" t="0" r="r" b="b"/>
                <a:pathLst>
                  <a:path w="154" h="300">
                    <a:moveTo>
                      <a:pt x="18" y="0"/>
                    </a:moveTo>
                    <a:lnTo>
                      <a:pt x="0" y="300"/>
                    </a:lnTo>
                    <a:lnTo>
                      <a:pt x="154" y="300"/>
                    </a:lnTo>
                    <a:lnTo>
                      <a:pt x="136" y="0"/>
                    </a:lnTo>
                    <a:lnTo>
                      <a:pt x="18"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latin typeface="Segoe UI Semilight"/>
                </a:endParaRPr>
              </a:p>
            </p:txBody>
          </p:sp>
          <p:sp>
            <p:nvSpPr>
              <p:cNvPr id="364" name="Freeform 16"/>
              <p:cNvSpPr>
                <a:spLocks/>
              </p:cNvSpPr>
              <p:nvPr/>
            </p:nvSpPr>
            <p:spPr bwMode="auto">
              <a:xfrm>
                <a:off x="8505960" y="5233599"/>
                <a:ext cx="239713" cy="476250"/>
              </a:xfrm>
              <a:custGeom>
                <a:avLst/>
                <a:gdLst>
                  <a:gd name="T0" fmla="*/ 14 w 151"/>
                  <a:gd name="T1" fmla="*/ 0 h 300"/>
                  <a:gd name="T2" fmla="*/ 0 w 151"/>
                  <a:gd name="T3" fmla="*/ 300 h 300"/>
                  <a:gd name="T4" fmla="*/ 151 w 151"/>
                  <a:gd name="T5" fmla="*/ 300 h 300"/>
                  <a:gd name="T6" fmla="*/ 136 w 151"/>
                  <a:gd name="T7" fmla="*/ 0 h 300"/>
                  <a:gd name="T8" fmla="*/ 14 w 151"/>
                  <a:gd name="T9" fmla="*/ 0 h 300"/>
                </a:gdLst>
                <a:ahLst/>
                <a:cxnLst>
                  <a:cxn ang="0">
                    <a:pos x="T0" y="T1"/>
                  </a:cxn>
                  <a:cxn ang="0">
                    <a:pos x="T2" y="T3"/>
                  </a:cxn>
                  <a:cxn ang="0">
                    <a:pos x="T4" y="T5"/>
                  </a:cxn>
                  <a:cxn ang="0">
                    <a:pos x="T6" y="T7"/>
                  </a:cxn>
                  <a:cxn ang="0">
                    <a:pos x="T8" y="T9"/>
                  </a:cxn>
                </a:cxnLst>
                <a:rect l="0" t="0" r="r" b="b"/>
                <a:pathLst>
                  <a:path w="151" h="300">
                    <a:moveTo>
                      <a:pt x="14" y="0"/>
                    </a:moveTo>
                    <a:lnTo>
                      <a:pt x="0" y="300"/>
                    </a:lnTo>
                    <a:lnTo>
                      <a:pt x="151" y="300"/>
                    </a:lnTo>
                    <a:lnTo>
                      <a:pt x="136" y="0"/>
                    </a:lnTo>
                    <a:lnTo>
                      <a:pt x="14"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latin typeface="Segoe UI Semilight"/>
                </a:endParaRPr>
              </a:p>
            </p:txBody>
          </p:sp>
          <p:sp>
            <p:nvSpPr>
              <p:cNvPr id="365" name="Freeform 17"/>
              <p:cNvSpPr>
                <a:spLocks/>
              </p:cNvSpPr>
              <p:nvPr/>
            </p:nvSpPr>
            <p:spPr bwMode="auto">
              <a:xfrm>
                <a:off x="8086860" y="5233599"/>
                <a:ext cx="239713" cy="476250"/>
              </a:xfrm>
              <a:custGeom>
                <a:avLst/>
                <a:gdLst>
                  <a:gd name="T0" fmla="*/ 15 w 151"/>
                  <a:gd name="T1" fmla="*/ 0 h 300"/>
                  <a:gd name="T2" fmla="*/ 0 w 151"/>
                  <a:gd name="T3" fmla="*/ 300 h 300"/>
                  <a:gd name="T4" fmla="*/ 151 w 151"/>
                  <a:gd name="T5" fmla="*/ 300 h 300"/>
                  <a:gd name="T6" fmla="*/ 136 w 151"/>
                  <a:gd name="T7" fmla="*/ 0 h 300"/>
                  <a:gd name="T8" fmla="*/ 15 w 151"/>
                  <a:gd name="T9" fmla="*/ 0 h 300"/>
                </a:gdLst>
                <a:ahLst/>
                <a:cxnLst>
                  <a:cxn ang="0">
                    <a:pos x="T0" y="T1"/>
                  </a:cxn>
                  <a:cxn ang="0">
                    <a:pos x="T2" y="T3"/>
                  </a:cxn>
                  <a:cxn ang="0">
                    <a:pos x="T4" y="T5"/>
                  </a:cxn>
                  <a:cxn ang="0">
                    <a:pos x="T6" y="T7"/>
                  </a:cxn>
                  <a:cxn ang="0">
                    <a:pos x="T8" y="T9"/>
                  </a:cxn>
                </a:cxnLst>
                <a:rect l="0" t="0" r="r" b="b"/>
                <a:pathLst>
                  <a:path w="151" h="300">
                    <a:moveTo>
                      <a:pt x="15" y="0"/>
                    </a:moveTo>
                    <a:lnTo>
                      <a:pt x="0" y="300"/>
                    </a:lnTo>
                    <a:lnTo>
                      <a:pt x="151" y="300"/>
                    </a:lnTo>
                    <a:lnTo>
                      <a:pt x="136" y="0"/>
                    </a:lnTo>
                    <a:lnTo>
                      <a:pt x="15"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latin typeface="Segoe UI Semilight"/>
                </a:endParaRPr>
              </a:p>
            </p:txBody>
          </p:sp>
        </p:grpSp>
        <p:grpSp>
          <p:nvGrpSpPr>
            <p:cNvPr id="334" name="Group 333"/>
            <p:cNvGrpSpPr>
              <a:grpSpLocks noChangeAspect="1"/>
            </p:cNvGrpSpPr>
            <p:nvPr/>
          </p:nvGrpSpPr>
          <p:grpSpPr>
            <a:xfrm>
              <a:off x="6821330" y="2396433"/>
              <a:ext cx="1982891" cy="773241"/>
              <a:chOff x="2548347" y="703664"/>
              <a:chExt cx="5233450" cy="2040818"/>
            </a:xfrm>
          </p:grpSpPr>
          <p:grpSp>
            <p:nvGrpSpPr>
              <p:cNvPr id="342" name="Group 341"/>
              <p:cNvGrpSpPr/>
              <p:nvPr/>
            </p:nvGrpSpPr>
            <p:grpSpPr>
              <a:xfrm>
                <a:off x="2548347" y="703665"/>
                <a:ext cx="3994484" cy="2040817"/>
                <a:chOff x="-1078184" y="441993"/>
                <a:chExt cx="3994484" cy="2040817"/>
              </a:xfrm>
            </p:grpSpPr>
            <p:grpSp>
              <p:nvGrpSpPr>
                <p:cNvPr id="347" name="Group 346"/>
                <p:cNvGrpSpPr/>
                <p:nvPr/>
              </p:nvGrpSpPr>
              <p:grpSpPr>
                <a:xfrm>
                  <a:off x="-1078184" y="441993"/>
                  <a:ext cx="3994484" cy="2040817"/>
                  <a:chOff x="-1078184" y="441993"/>
                  <a:chExt cx="3994484" cy="2040817"/>
                </a:xfrm>
              </p:grpSpPr>
              <p:sp>
                <p:nvSpPr>
                  <p:cNvPr id="350" name="Rectangle: Rounded Corners 349"/>
                  <p:cNvSpPr/>
                  <p:nvPr/>
                </p:nvSpPr>
                <p:spPr bwMode="auto">
                  <a:xfrm>
                    <a:off x="-1078184" y="441993"/>
                    <a:ext cx="3994484" cy="2040817"/>
                  </a:xfrm>
                  <a:prstGeom prst="roundRect">
                    <a:avLst>
                      <a:gd name="adj" fmla="val 12422"/>
                    </a:avLst>
                  </a:prstGeom>
                  <a:solidFill>
                    <a:srgbClr val="2687CE"/>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51" name="Freeform: Shape 350"/>
                  <p:cNvSpPr/>
                  <p:nvPr/>
                </p:nvSpPr>
                <p:spPr bwMode="auto">
                  <a:xfrm>
                    <a:off x="-1078184" y="1462402"/>
                    <a:ext cx="3994484" cy="1020408"/>
                  </a:xfrm>
                  <a:custGeom>
                    <a:avLst/>
                    <a:gdLst>
                      <a:gd name="connsiteX0" fmla="*/ 0 w 3994484"/>
                      <a:gd name="connsiteY0" fmla="*/ 0 h 1020408"/>
                      <a:gd name="connsiteX1" fmla="*/ 3994484 w 3994484"/>
                      <a:gd name="connsiteY1" fmla="*/ 0 h 1020408"/>
                      <a:gd name="connsiteX2" fmla="*/ 3994484 w 3994484"/>
                      <a:gd name="connsiteY2" fmla="*/ 766898 h 1020408"/>
                      <a:gd name="connsiteX3" fmla="*/ 3740974 w 3994484"/>
                      <a:gd name="connsiteY3" fmla="*/ 1020408 h 1020408"/>
                      <a:gd name="connsiteX4" fmla="*/ 253510 w 3994484"/>
                      <a:gd name="connsiteY4" fmla="*/ 1020408 h 1020408"/>
                      <a:gd name="connsiteX5" fmla="*/ 0 w 3994484"/>
                      <a:gd name="connsiteY5" fmla="*/ 766898 h 102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4484" h="1020408">
                        <a:moveTo>
                          <a:pt x="0" y="0"/>
                        </a:moveTo>
                        <a:lnTo>
                          <a:pt x="3994484" y="0"/>
                        </a:lnTo>
                        <a:lnTo>
                          <a:pt x="3994484" y="766898"/>
                        </a:lnTo>
                        <a:cubicBezTo>
                          <a:pt x="3994484" y="906908"/>
                          <a:pt x="3880984" y="1020408"/>
                          <a:pt x="3740974" y="1020408"/>
                        </a:cubicBezTo>
                        <a:lnTo>
                          <a:pt x="253510" y="1020408"/>
                        </a:lnTo>
                        <a:cubicBezTo>
                          <a:pt x="113500" y="1020408"/>
                          <a:pt x="0" y="906908"/>
                          <a:pt x="0" y="766898"/>
                        </a:cubicBezTo>
                        <a:close/>
                      </a:path>
                    </a:pathLst>
                  </a:cu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sp>
              <p:nvSpPr>
                <p:cNvPr id="348" name="Freeform: Shape 347"/>
                <p:cNvSpPr>
                  <a:spLocks noChangeAspect="1"/>
                </p:cNvSpPr>
                <p:nvPr/>
              </p:nvSpPr>
              <p:spPr bwMode="auto">
                <a:xfrm>
                  <a:off x="-847504" y="732537"/>
                  <a:ext cx="3533124" cy="486806"/>
                </a:xfrm>
                <a:custGeom>
                  <a:avLst/>
                  <a:gdLst>
                    <a:gd name="connsiteX0" fmla="*/ 2444246 w 3944117"/>
                    <a:gd name="connsiteY0" fmla="*/ 298020 h 486806"/>
                    <a:gd name="connsiteX1" fmla="*/ 3129369 w 3944117"/>
                    <a:gd name="connsiteY1" fmla="*/ 298020 h 486806"/>
                    <a:gd name="connsiteX2" fmla="*/ 3129369 w 3944117"/>
                    <a:gd name="connsiteY2" fmla="*/ 486806 h 486806"/>
                    <a:gd name="connsiteX3" fmla="*/ 2444246 w 3944117"/>
                    <a:gd name="connsiteY3" fmla="*/ 486806 h 486806"/>
                    <a:gd name="connsiteX4" fmla="*/ 1629497 w 3944117"/>
                    <a:gd name="connsiteY4" fmla="*/ 298020 h 486806"/>
                    <a:gd name="connsiteX5" fmla="*/ 2314620 w 3944117"/>
                    <a:gd name="connsiteY5" fmla="*/ 298020 h 486806"/>
                    <a:gd name="connsiteX6" fmla="*/ 2314620 w 3944117"/>
                    <a:gd name="connsiteY6" fmla="*/ 486806 h 486806"/>
                    <a:gd name="connsiteX7" fmla="*/ 1629497 w 3944117"/>
                    <a:gd name="connsiteY7" fmla="*/ 486806 h 486806"/>
                    <a:gd name="connsiteX8" fmla="*/ 814748 w 3944117"/>
                    <a:gd name="connsiteY8" fmla="*/ 298020 h 486806"/>
                    <a:gd name="connsiteX9" fmla="*/ 1499871 w 3944117"/>
                    <a:gd name="connsiteY9" fmla="*/ 298020 h 486806"/>
                    <a:gd name="connsiteX10" fmla="*/ 1499871 w 3944117"/>
                    <a:gd name="connsiteY10" fmla="*/ 486806 h 486806"/>
                    <a:gd name="connsiteX11" fmla="*/ 814748 w 3944117"/>
                    <a:gd name="connsiteY11" fmla="*/ 486806 h 486806"/>
                    <a:gd name="connsiteX12" fmla="*/ 3258994 w 3944117"/>
                    <a:gd name="connsiteY12" fmla="*/ 133687 h 486806"/>
                    <a:gd name="connsiteX13" fmla="*/ 3944117 w 3944117"/>
                    <a:gd name="connsiteY13" fmla="*/ 133687 h 486806"/>
                    <a:gd name="connsiteX14" fmla="*/ 3944117 w 3944117"/>
                    <a:gd name="connsiteY14" fmla="*/ 322473 h 486806"/>
                    <a:gd name="connsiteX15" fmla="*/ 3258994 w 3944117"/>
                    <a:gd name="connsiteY15" fmla="*/ 322473 h 486806"/>
                    <a:gd name="connsiteX16" fmla="*/ 0 w 3944117"/>
                    <a:gd name="connsiteY16" fmla="*/ 133687 h 486806"/>
                    <a:gd name="connsiteX17" fmla="*/ 685123 w 3944117"/>
                    <a:gd name="connsiteY17" fmla="*/ 133687 h 486806"/>
                    <a:gd name="connsiteX18" fmla="*/ 685123 w 3944117"/>
                    <a:gd name="connsiteY18" fmla="*/ 322473 h 486806"/>
                    <a:gd name="connsiteX19" fmla="*/ 0 w 3944117"/>
                    <a:gd name="connsiteY19" fmla="*/ 322473 h 486806"/>
                    <a:gd name="connsiteX20" fmla="*/ 2444246 w 3944117"/>
                    <a:gd name="connsiteY20" fmla="*/ 0 h 486806"/>
                    <a:gd name="connsiteX21" fmla="*/ 3129369 w 3944117"/>
                    <a:gd name="connsiteY21" fmla="*/ 0 h 486806"/>
                    <a:gd name="connsiteX22" fmla="*/ 3129369 w 3944117"/>
                    <a:gd name="connsiteY22" fmla="*/ 188786 h 486806"/>
                    <a:gd name="connsiteX23" fmla="*/ 2444246 w 3944117"/>
                    <a:gd name="connsiteY23" fmla="*/ 188786 h 486806"/>
                    <a:gd name="connsiteX24" fmla="*/ 1629497 w 3944117"/>
                    <a:gd name="connsiteY24" fmla="*/ 0 h 486806"/>
                    <a:gd name="connsiteX25" fmla="*/ 2314620 w 3944117"/>
                    <a:gd name="connsiteY25" fmla="*/ 0 h 486806"/>
                    <a:gd name="connsiteX26" fmla="*/ 2314620 w 3944117"/>
                    <a:gd name="connsiteY26" fmla="*/ 188786 h 486806"/>
                    <a:gd name="connsiteX27" fmla="*/ 1629497 w 3944117"/>
                    <a:gd name="connsiteY27" fmla="*/ 188786 h 486806"/>
                    <a:gd name="connsiteX28" fmla="*/ 814748 w 3944117"/>
                    <a:gd name="connsiteY28" fmla="*/ 0 h 486806"/>
                    <a:gd name="connsiteX29" fmla="*/ 1499871 w 3944117"/>
                    <a:gd name="connsiteY29" fmla="*/ 0 h 486806"/>
                    <a:gd name="connsiteX30" fmla="*/ 1499871 w 3944117"/>
                    <a:gd name="connsiteY30" fmla="*/ 188786 h 486806"/>
                    <a:gd name="connsiteX31" fmla="*/ 814748 w 3944117"/>
                    <a:gd name="connsiteY31" fmla="*/ 188786 h 48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44117" h="486806">
                      <a:moveTo>
                        <a:pt x="2444246" y="298020"/>
                      </a:moveTo>
                      <a:lnTo>
                        <a:pt x="3129369" y="298020"/>
                      </a:lnTo>
                      <a:lnTo>
                        <a:pt x="3129369" y="486806"/>
                      </a:lnTo>
                      <a:lnTo>
                        <a:pt x="2444246" y="486806"/>
                      </a:lnTo>
                      <a:close/>
                      <a:moveTo>
                        <a:pt x="1629497" y="298020"/>
                      </a:moveTo>
                      <a:lnTo>
                        <a:pt x="2314620" y="298020"/>
                      </a:lnTo>
                      <a:lnTo>
                        <a:pt x="2314620" y="486806"/>
                      </a:lnTo>
                      <a:lnTo>
                        <a:pt x="1629497" y="486806"/>
                      </a:lnTo>
                      <a:close/>
                      <a:moveTo>
                        <a:pt x="814748" y="298020"/>
                      </a:moveTo>
                      <a:lnTo>
                        <a:pt x="1499871" y="298020"/>
                      </a:lnTo>
                      <a:lnTo>
                        <a:pt x="1499871" y="486806"/>
                      </a:lnTo>
                      <a:lnTo>
                        <a:pt x="814748" y="486806"/>
                      </a:lnTo>
                      <a:close/>
                      <a:moveTo>
                        <a:pt x="3258994" y="133687"/>
                      </a:moveTo>
                      <a:lnTo>
                        <a:pt x="3944117" y="133687"/>
                      </a:lnTo>
                      <a:lnTo>
                        <a:pt x="3944117" y="322473"/>
                      </a:lnTo>
                      <a:lnTo>
                        <a:pt x="3258994" y="322473"/>
                      </a:lnTo>
                      <a:close/>
                      <a:moveTo>
                        <a:pt x="0" y="133687"/>
                      </a:moveTo>
                      <a:lnTo>
                        <a:pt x="685123" y="133687"/>
                      </a:lnTo>
                      <a:lnTo>
                        <a:pt x="685123" y="322473"/>
                      </a:lnTo>
                      <a:lnTo>
                        <a:pt x="0" y="322473"/>
                      </a:lnTo>
                      <a:close/>
                      <a:moveTo>
                        <a:pt x="2444246" y="0"/>
                      </a:moveTo>
                      <a:lnTo>
                        <a:pt x="3129369" y="0"/>
                      </a:lnTo>
                      <a:lnTo>
                        <a:pt x="3129369" y="188786"/>
                      </a:lnTo>
                      <a:lnTo>
                        <a:pt x="2444246" y="188786"/>
                      </a:lnTo>
                      <a:close/>
                      <a:moveTo>
                        <a:pt x="1629497" y="0"/>
                      </a:moveTo>
                      <a:lnTo>
                        <a:pt x="2314620" y="0"/>
                      </a:lnTo>
                      <a:lnTo>
                        <a:pt x="2314620" y="188786"/>
                      </a:lnTo>
                      <a:lnTo>
                        <a:pt x="1629497" y="188786"/>
                      </a:lnTo>
                      <a:close/>
                      <a:moveTo>
                        <a:pt x="814748" y="0"/>
                      </a:moveTo>
                      <a:lnTo>
                        <a:pt x="1499871" y="0"/>
                      </a:lnTo>
                      <a:lnTo>
                        <a:pt x="1499871" y="188786"/>
                      </a:lnTo>
                      <a:lnTo>
                        <a:pt x="814748" y="188786"/>
                      </a:lnTo>
                      <a:close/>
                    </a:path>
                  </a:pathLst>
                </a:custGeom>
                <a:solidFill>
                  <a:srgbClr val="505050">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49" name="Freeform: Shape 348"/>
                <p:cNvSpPr/>
                <p:nvPr/>
              </p:nvSpPr>
              <p:spPr bwMode="auto">
                <a:xfrm>
                  <a:off x="-556444" y="1592551"/>
                  <a:ext cx="2617448" cy="674684"/>
                </a:xfrm>
                <a:custGeom>
                  <a:avLst/>
                  <a:gdLst>
                    <a:gd name="connsiteX0" fmla="*/ 2068808 w 2617448"/>
                    <a:gd name="connsiteY0" fmla="*/ 380438 h 674684"/>
                    <a:gd name="connsiteX1" fmla="*/ 2617448 w 2617448"/>
                    <a:gd name="connsiteY1" fmla="*/ 380438 h 674684"/>
                    <a:gd name="connsiteX2" fmla="*/ 2617448 w 2617448"/>
                    <a:gd name="connsiteY2" fmla="*/ 673464 h 674684"/>
                    <a:gd name="connsiteX3" fmla="*/ 2068808 w 2617448"/>
                    <a:gd name="connsiteY3" fmla="*/ 673464 h 674684"/>
                    <a:gd name="connsiteX4" fmla="*/ 1349345 w 2617448"/>
                    <a:gd name="connsiteY4" fmla="*/ 138486 h 674684"/>
                    <a:gd name="connsiteX5" fmla="*/ 1353294 w 2617448"/>
                    <a:gd name="connsiteY5" fmla="*/ 151968 h 674684"/>
                    <a:gd name="connsiteX6" fmla="*/ 1622041 w 2617448"/>
                    <a:gd name="connsiteY6" fmla="*/ 227359 h 674684"/>
                    <a:gd name="connsiteX7" fmla="*/ 1890788 w 2617448"/>
                    <a:gd name="connsiteY7" fmla="*/ 151968 h 674684"/>
                    <a:gd name="connsiteX8" fmla="*/ 1894737 w 2617448"/>
                    <a:gd name="connsiteY8" fmla="*/ 138486 h 674684"/>
                    <a:gd name="connsiteX9" fmla="*/ 1896361 w 2617448"/>
                    <a:gd name="connsiteY9" fmla="*/ 144715 h 674684"/>
                    <a:gd name="connsiteX10" fmla="*/ 1896361 w 2617448"/>
                    <a:gd name="connsiteY10" fmla="*/ 568665 h 674684"/>
                    <a:gd name="connsiteX11" fmla="*/ 1622041 w 2617448"/>
                    <a:gd name="connsiteY11" fmla="*/ 674684 h 674684"/>
                    <a:gd name="connsiteX12" fmla="*/ 1515273 w 2617448"/>
                    <a:gd name="connsiteY12" fmla="*/ 666356 h 674684"/>
                    <a:gd name="connsiteX13" fmla="*/ 1347721 w 2617448"/>
                    <a:gd name="connsiteY13" fmla="*/ 568665 h 674684"/>
                    <a:gd name="connsiteX14" fmla="*/ 1347721 w 2617448"/>
                    <a:gd name="connsiteY14" fmla="*/ 144715 h 674684"/>
                    <a:gd name="connsiteX15" fmla="*/ 2068808 w 2617448"/>
                    <a:gd name="connsiteY15" fmla="*/ 0 h 674684"/>
                    <a:gd name="connsiteX16" fmla="*/ 2617448 w 2617448"/>
                    <a:gd name="connsiteY16" fmla="*/ 0 h 674684"/>
                    <a:gd name="connsiteX17" fmla="*/ 2617448 w 2617448"/>
                    <a:gd name="connsiteY17" fmla="*/ 324360 h 674684"/>
                    <a:gd name="connsiteX18" fmla="*/ 2068808 w 2617448"/>
                    <a:gd name="connsiteY18" fmla="*/ 324360 h 674684"/>
                    <a:gd name="connsiteX19" fmla="*/ 1622041 w 2617448"/>
                    <a:gd name="connsiteY19" fmla="*/ 0 h 674684"/>
                    <a:gd name="connsiteX20" fmla="*/ 1890787 w 2617448"/>
                    <a:gd name="connsiteY20" fmla="*/ 84646 h 674684"/>
                    <a:gd name="connsiteX21" fmla="*/ 1894737 w 2617448"/>
                    <a:gd name="connsiteY21" fmla="*/ 99790 h 674684"/>
                    <a:gd name="connsiteX22" fmla="*/ 1890788 w 2617448"/>
                    <a:gd name="connsiteY22" fmla="*/ 113272 h 674684"/>
                    <a:gd name="connsiteX23" fmla="*/ 1622041 w 2617448"/>
                    <a:gd name="connsiteY23" fmla="*/ 188663 h 674684"/>
                    <a:gd name="connsiteX24" fmla="*/ 1353294 w 2617448"/>
                    <a:gd name="connsiteY24" fmla="*/ 113272 h 674684"/>
                    <a:gd name="connsiteX25" fmla="*/ 1349345 w 2617448"/>
                    <a:gd name="connsiteY25" fmla="*/ 99790 h 674684"/>
                    <a:gd name="connsiteX26" fmla="*/ 1353295 w 2617448"/>
                    <a:gd name="connsiteY26" fmla="*/ 84646 h 674684"/>
                    <a:gd name="connsiteX27" fmla="*/ 1622041 w 2617448"/>
                    <a:gd name="connsiteY27" fmla="*/ 0 h 674684"/>
                    <a:gd name="connsiteX28" fmla="*/ 654731 w 2617448"/>
                    <a:gd name="connsiteY28" fmla="*/ 0 h 674684"/>
                    <a:gd name="connsiteX29" fmla="*/ 1203371 w 2617448"/>
                    <a:gd name="connsiteY29" fmla="*/ 0 h 674684"/>
                    <a:gd name="connsiteX30" fmla="*/ 1203371 w 2617448"/>
                    <a:gd name="connsiteY30" fmla="*/ 673464 h 674684"/>
                    <a:gd name="connsiteX31" fmla="*/ 654731 w 2617448"/>
                    <a:gd name="connsiteY31" fmla="*/ 673464 h 674684"/>
                    <a:gd name="connsiteX32" fmla="*/ 0 w 2617448"/>
                    <a:gd name="connsiteY32" fmla="*/ 0 h 674684"/>
                    <a:gd name="connsiteX33" fmla="*/ 548640 w 2617448"/>
                    <a:gd name="connsiteY33" fmla="*/ 0 h 674684"/>
                    <a:gd name="connsiteX34" fmla="*/ 548640 w 2617448"/>
                    <a:gd name="connsiteY34" fmla="*/ 673464 h 674684"/>
                    <a:gd name="connsiteX35" fmla="*/ 0 w 2617448"/>
                    <a:gd name="connsiteY35" fmla="*/ 673464 h 67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7448" h="674684">
                      <a:moveTo>
                        <a:pt x="2068808" y="380438"/>
                      </a:moveTo>
                      <a:lnTo>
                        <a:pt x="2617448" y="380438"/>
                      </a:lnTo>
                      <a:lnTo>
                        <a:pt x="2617448" y="673464"/>
                      </a:lnTo>
                      <a:lnTo>
                        <a:pt x="2068808" y="673464"/>
                      </a:lnTo>
                      <a:close/>
                      <a:moveTo>
                        <a:pt x="1349345" y="138486"/>
                      </a:moveTo>
                      <a:lnTo>
                        <a:pt x="1353294" y="151968"/>
                      </a:lnTo>
                      <a:cubicBezTo>
                        <a:pt x="1378874" y="194994"/>
                        <a:pt x="1489476" y="227359"/>
                        <a:pt x="1622041" y="227359"/>
                      </a:cubicBezTo>
                      <a:cubicBezTo>
                        <a:pt x="1754606" y="227359"/>
                        <a:pt x="1865209" y="194994"/>
                        <a:pt x="1890788" y="151968"/>
                      </a:cubicBezTo>
                      <a:lnTo>
                        <a:pt x="1894737" y="138486"/>
                      </a:lnTo>
                      <a:lnTo>
                        <a:pt x="1896361" y="144715"/>
                      </a:lnTo>
                      <a:lnTo>
                        <a:pt x="1896361" y="568665"/>
                      </a:lnTo>
                      <a:cubicBezTo>
                        <a:pt x="1896361" y="627240"/>
                        <a:pt x="1773521" y="674684"/>
                        <a:pt x="1622041" y="674684"/>
                      </a:cubicBezTo>
                      <a:cubicBezTo>
                        <a:pt x="1584171" y="674684"/>
                        <a:pt x="1548091" y="671719"/>
                        <a:pt x="1515273" y="666356"/>
                      </a:cubicBezTo>
                      <a:cubicBezTo>
                        <a:pt x="1416819" y="650266"/>
                        <a:pt x="1347721" y="612596"/>
                        <a:pt x="1347721" y="568665"/>
                      </a:cubicBezTo>
                      <a:lnTo>
                        <a:pt x="1347721" y="144715"/>
                      </a:lnTo>
                      <a:close/>
                      <a:moveTo>
                        <a:pt x="2068808" y="0"/>
                      </a:moveTo>
                      <a:lnTo>
                        <a:pt x="2617448" y="0"/>
                      </a:lnTo>
                      <a:lnTo>
                        <a:pt x="2617448" y="324360"/>
                      </a:lnTo>
                      <a:lnTo>
                        <a:pt x="2068808" y="324360"/>
                      </a:lnTo>
                      <a:close/>
                      <a:moveTo>
                        <a:pt x="1622041" y="0"/>
                      </a:moveTo>
                      <a:cubicBezTo>
                        <a:pt x="1754586" y="0"/>
                        <a:pt x="1865204" y="36324"/>
                        <a:pt x="1890787" y="84646"/>
                      </a:cubicBezTo>
                      <a:lnTo>
                        <a:pt x="1894737" y="99790"/>
                      </a:lnTo>
                      <a:lnTo>
                        <a:pt x="1890788" y="113272"/>
                      </a:lnTo>
                      <a:cubicBezTo>
                        <a:pt x="1865209" y="156298"/>
                        <a:pt x="1754606" y="188663"/>
                        <a:pt x="1622041" y="188663"/>
                      </a:cubicBezTo>
                      <a:cubicBezTo>
                        <a:pt x="1489476" y="188663"/>
                        <a:pt x="1378874" y="156298"/>
                        <a:pt x="1353294" y="113272"/>
                      </a:cubicBezTo>
                      <a:lnTo>
                        <a:pt x="1349345" y="99790"/>
                      </a:lnTo>
                      <a:lnTo>
                        <a:pt x="1353295" y="84646"/>
                      </a:lnTo>
                      <a:cubicBezTo>
                        <a:pt x="1378879" y="36324"/>
                        <a:pt x="1489497" y="0"/>
                        <a:pt x="1622041" y="0"/>
                      </a:cubicBezTo>
                      <a:close/>
                      <a:moveTo>
                        <a:pt x="654731" y="0"/>
                      </a:moveTo>
                      <a:lnTo>
                        <a:pt x="1203371" y="0"/>
                      </a:lnTo>
                      <a:lnTo>
                        <a:pt x="1203371" y="673464"/>
                      </a:lnTo>
                      <a:lnTo>
                        <a:pt x="654731" y="673464"/>
                      </a:lnTo>
                      <a:close/>
                      <a:moveTo>
                        <a:pt x="0" y="0"/>
                      </a:moveTo>
                      <a:lnTo>
                        <a:pt x="548640" y="0"/>
                      </a:lnTo>
                      <a:lnTo>
                        <a:pt x="548640" y="673464"/>
                      </a:lnTo>
                      <a:lnTo>
                        <a:pt x="0" y="673464"/>
                      </a:ln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nvGrpSpPr>
              <p:cNvPr id="343" name="Group 342"/>
              <p:cNvGrpSpPr/>
              <p:nvPr/>
            </p:nvGrpSpPr>
            <p:grpSpPr>
              <a:xfrm>
                <a:off x="6833891" y="703664"/>
                <a:ext cx="947906" cy="2040817"/>
                <a:chOff x="10229535" y="-1529901"/>
                <a:chExt cx="1825831" cy="3647549"/>
              </a:xfrm>
            </p:grpSpPr>
            <p:sp>
              <p:nvSpPr>
                <p:cNvPr id="344" name="Rectangle 343"/>
                <p:cNvSpPr/>
                <p:nvPr/>
              </p:nvSpPr>
              <p:spPr>
                <a:xfrm>
                  <a:off x="10229535" y="-1529901"/>
                  <a:ext cx="1825831" cy="3647549"/>
                </a:xfrm>
                <a:prstGeom prst="rect">
                  <a:avLst/>
                </a:prstGeom>
                <a:solidFill>
                  <a:srgbClr val="2687CE"/>
                </a:solidFill>
                <a:ln w="19050" cap="flat" cmpd="sng" algn="ctr">
                  <a:noFill/>
                  <a:prstDash val="solid"/>
                </a:ln>
                <a:effectLst/>
              </p:spPr>
              <p:txBody>
                <a:bodyPr rtlCol="0" anchor="t"/>
                <a:lstStyle/>
                <a:p>
                  <a:pPr marL="0" marR="0" lvl="0" indent="0" algn="ctr" defTabSz="913698"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505050"/>
                    </a:solidFill>
                    <a:effectLst/>
                    <a:uLnTx/>
                    <a:uFillTx/>
                    <a:latin typeface="Segoe UI Light"/>
                  </a:endParaRPr>
                </a:p>
              </p:txBody>
            </p:sp>
            <p:sp>
              <p:nvSpPr>
                <p:cNvPr id="345" name="Rectangle 344"/>
                <p:cNvSpPr/>
                <p:nvPr/>
              </p:nvSpPr>
              <p:spPr>
                <a:xfrm>
                  <a:off x="10465739" y="1021103"/>
                  <a:ext cx="1362048" cy="661969"/>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46" name="Rectangle 345"/>
                <p:cNvSpPr/>
                <p:nvPr/>
              </p:nvSpPr>
              <p:spPr>
                <a:xfrm>
                  <a:off x="10465736" y="80738"/>
                  <a:ext cx="1362050" cy="661968"/>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cxnSp>
          <p:nvCxnSpPr>
            <p:cNvPr id="335" name="Straight Arrow Connector 334"/>
            <p:cNvCxnSpPr/>
            <p:nvPr/>
          </p:nvCxnSpPr>
          <p:spPr>
            <a:xfrm flipH="1">
              <a:off x="8845916" y="2820270"/>
              <a:ext cx="448879" cy="1"/>
            </a:xfrm>
            <a:prstGeom prst="straightConnector1">
              <a:avLst/>
            </a:prstGeom>
            <a:noFill/>
            <a:ln w="12700" cap="flat" cmpd="sng" algn="ctr">
              <a:solidFill>
                <a:srgbClr val="FFFFFF">
                  <a:lumMod val="50000"/>
                </a:srgbClr>
              </a:solidFill>
              <a:prstDash val="sysDash"/>
              <a:headEnd type="triangle"/>
              <a:tailEnd type="triangle"/>
            </a:ln>
            <a:effectLst/>
          </p:spPr>
        </p:cxnSp>
        <p:grpSp>
          <p:nvGrpSpPr>
            <p:cNvPr id="336" name="Group 335"/>
            <p:cNvGrpSpPr>
              <a:grpSpLocks noChangeAspect="1"/>
            </p:cNvGrpSpPr>
            <p:nvPr/>
          </p:nvGrpSpPr>
          <p:grpSpPr>
            <a:xfrm>
              <a:off x="8359497" y="2146950"/>
              <a:ext cx="524989" cy="524989"/>
              <a:chOff x="5652683" y="1636246"/>
              <a:chExt cx="3791758" cy="3791758"/>
            </a:xfrm>
          </p:grpSpPr>
          <p:sp>
            <p:nvSpPr>
              <p:cNvPr id="337" name="Oval 336"/>
              <p:cNvSpPr/>
              <p:nvPr/>
            </p:nvSpPr>
            <p:spPr>
              <a:xfrm>
                <a:off x="5652683" y="1636246"/>
                <a:ext cx="3791758" cy="3791758"/>
              </a:xfrm>
              <a:prstGeom prst="ellipse">
                <a:avLst/>
              </a:prstGeom>
              <a:solidFill>
                <a:srgbClr val="505050"/>
              </a:solidFill>
              <a:ln w="9525" cap="flat" cmpd="sng" algn="ctr">
                <a:no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Semilight"/>
                  <a:ea typeface="+mn-ea"/>
                  <a:cs typeface="+mn-cs"/>
                </a:endParaRPr>
              </a:p>
            </p:txBody>
          </p:sp>
          <p:sp>
            <p:nvSpPr>
              <p:cNvPr id="338" name="Oval 337"/>
              <p:cNvSpPr/>
              <p:nvPr/>
            </p:nvSpPr>
            <p:spPr>
              <a:xfrm>
                <a:off x="5974946" y="1932012"/>
                <a:ext cx="3147232" cy="3147232"/>
              </a:xfrm>
              <a:prstGeom prst="ellipse">
                <a:avLst/>
              </a:prstGeom>
              <a:solidFill>
                <a:srgbClr val="FFFFFF"/>
              </a:solidFill>
              <a:ln w="9525" cap="flat" cmpd="sng" algn="ctr">
                <a:no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Semilight"/>
                  <a:ea typeface="+mn-ea"/>
                  <a:cs typeface="+mn-cs"/>
                </a:endParaRPr>
              </a:p>
            </p:txBody>
          </p:sp>
          <p:sp>
            <p:nvSpPr>
              <p:cNvPr id="339" name="Freeform 48"/>
              <p:cNvSpPr/>
              <p:nvPr/>
            </p:nvSpPr>
            <p:spPr>
              <a:xfrm>
                <a:off x="6295808" y="2256800"/>
                <a:ext cx="2505509" cy="2183437"/>
              </a:xfrm>
              <a:custGeom>
                <a:avLst/>
                <a:gdLst>
                  <a:gd name="connsiteX0" fmla="*/ 12973 w 2505509"/>
                  <a:gd name="connsiteY0" fmla="*/ 1439095 h 2183437"/>
                  <a:gd name="connsiteX1" fmla="*/ 575457 w 2505509"/>
                  <a:gd name="connsiteY1" fmla="*/ 1439095 h 2183437"/>
                  <a:gd name="connsiteX2" fmla="*/ 584862 w 2505509"/>
                  <a:gd name="connsiteY2" fmla="*/ 1479903 h 2183437"/>
                  <a:gd name="connsiteX3" fmla="*/ 674784 w 2505509"/>
                  <a:gd name="connsiteY3" fmla="*/ 1666956 h 2183437"/>
                  <a:gd name="connsiteX4" fmla="*/ 749976 w 2505509"/>
                  <a:gd name="connsiteY4" fmla="*/ 1758089 h 2183437"/>
                  <a:gd name="connsiteX5" fmla="*/ 393075 w 2505509"/>
                  <a:gd name="connsiteY5" fmla="*/ 2183437 h 2183437"/>
                  <a:gd name="connsiteX6" fmla="*/ 371209 w 2505509"/>
                  <a:gd name="connsiteY6" fmla="*/ 2163564 h 2183437"/>
                  <a:gd name="connsiteX7" fmla="*/ 25749 w 2505509"/>
                  <a:gd name="connsiteY7" fmla="*/ 1522809 h 2183437"/>
                  <a:gd name="connsiteX8" fmla="*/ 233325 w 2505509"/>
                  <a:gd name="connsiteY8" fmla="*/ 536212 h 2183437"/>
                  <a:gd name="connsiteX9" fmla="*/ 669094 w 2505509"/>
                  <a:gd name="connsiteY9" fmla="*/ 878298 h 2183437"/>
                  <a:gd name="connsiteX10" fmla="*/ 608893 w 2505509"/>
                  <a:gd name="connsiteY10" fmla="*/ 989210 h 2183437"/>
                  <a:gd name="connsiteX11" fmla="*/ 552732 w 2505509"/>
                  <a:gd name="connsiteY11" fmla="*/ 1267386 h 2183437"/>
                  <a:gd name="connsiteX12" fmla="*/ 556251 w 2505509"/>
                  <a:gd name="connsiteY12" fmla="*/ 1313894 h 2183437"/>
                  <a:gd name="connsiteX13" fmla="*/ 2349 w 2505509"/>
                  <a:gd name="connsiteY13" fmla="*/ 1313894 h 2183437"/>
                  <a:gd name="connsiteX14" fmla="*/ 0 w 2505509"/>
                  <a:gd name="connsiteY14" fmla="*/ 1267386 h 2183437"/>
                  <a:gd name="connsiteX15" fmla="*/ 216450 w 2505509"/>
                  <a:gd name="connsiteY15" fmla="*/ 558779 h 2183437"/>
                  <a:gd name="connsiteX16" fmla="*/ 2118406 w 2505509"/>
                  <a:gd name="connsiteY16" fmla="*/ 333069 h 2183437"/>
                  <a:gd name="connsiteX17" fmla="*/ 2174250 w 2505509"/>
                  <a:gd name="connsiteY17" fmla="*/ 382024 h 2183437"/>
                  <a:gd name="connsiteX18" fmla="*/ 2477793 w 2505509"/>
                  <a:gd name="connsiteY18" fmla="*/ 890504 h 2183437"/>
                  <a:gd name="connsiteX19" fmla="*/ 2505509 w 2505509"/>
                  <a:gd name="connsiteY19" fmla="*/ 998296 h 2183437"/>
                  <a:gd name="connsiteX20" fmla="*/ 1926602 w 2505509"/>
                  <a:gd name="connsiteY20" fmla="*/ 991538 h 2183437"/>
                  <a:gd name="connsiteX21" fmla="*/ 1925879 w 2505509"/>
                  <a:gd name="connsiteY21" fmla="*/ 989210 h 2183437"/>
                  <a:gd name="connsiteX22" fmla="*/ 1818848 w 2505509"/>
                  <a:gd name="connsiteY22" fmla="*/ 812800 h 2183437"/>
                  <a:gd name="connsiteX23" fmla="*/ 1752898 w 2505509"/>
                  <a:gd name="connsiteY23" fmla="*/ 743625 h 2183437"/>
                  <a:gd name="connsiteX24" fmla="*/ 1065347 w 2505509"/>
                  <a:gd name="connsiteY24" fmla="*/ 17602 h 2183437"/>
                  <a:gd name="connsiteX25" fmla="*/ 1065347 w 2505509"/>
                  <a:gd name="connsiteY25" fmla="*/ 585259 h 2183437"/>
                  <a:gd name="connsiteX26" fmla="*/ 989210 w 2505509"/>
                  <a:gd name="connsiteY26" fmla="*/ 608893 h 2183437"/>
                  <a:gd name="connsiteX27" fmla="*/ 762049 w 2505509"/>
                  <a:gd name="connsiteY27" fmla="*/ 762049 h 2183437"/>
                  <a:gd name="connsiteX28" fmla="*/ 747002 w 2505509"/>
                  <a:gd name="connsiteY28" fmla="*/ 780287 h 2183437"/>
                  <a:gd name="connsiteX29" fmla="*/ 310701 w 2505509"/>
                  <a:gd name="connsiteY29" fmla="*/ 437784 h 2183437"/>
                  <a:gd name="connsiteX30" fmla="*/ 371209 w 2505509"/>
                  <a:gd name="connsiteY30" fmla="*/ 371209 h 2183437"/>
                  <a:gd name="connsiteX31" fmla="*/ 1011964 w 2505509"/>
                  <a:gd name="connsiteY31" fmla="*/ 25749 h 2183437"/>
                  <a:gd name="connsiteX32" fmla="*/ 1267386 w 2505509"/>
                  <a:gd name="connsiteY32" fmla="*/ 0 h 2183437"/>
                  <a:gd name="connsiteX33" fmla="*/ 1857980 w 2505509"/>
                  <a:gd name="connsiteY33" fmla="*/ 145729 h 2183437"/>
                  <a:gd name="connsiteX34" fmla="*/ 2024058 w 2505509"/>
                  <a:gd name="connsiteY34" fmla="*/ 250757 h 2183437"/>
                  <a:gd name="connsiteX35" fmla="*/ 1653462 w 2505509"/>
                  <a:gd name="connsiteY35" fmla="*/ 667027 h 2183437"/>
                  <a:gd name="connsiteX36" fmla="*/ 1577219 w 2505509"/>
                  <a:gd name="connsiteY36" fmla="*/ 623205 h 2183437"/>
                  <a:gd name="connsiteX37" fmla="*/ 1267386 w 2505509"/>
                  <a:gd name="connsiteY37" fmla="*/ 552732 h 2183437"/>
                  <a:gd name="connsiteX38" fmla="*/ 1190548 w 2505509"/>
                  <a:gd name="connsiteY38" fmla="*/ 560478 h 2183437"/>
                  <a:gd name="connsiteX39" fmla="*/ 1190548 w 2505509"/>
                  <a:gd name="connsiteY39" fmla="*/ 3880 h 218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05509" h="2183437">
                    <a:moveTo>
                      <a:pt x="12973" y="1439095"/>
                    </a:moveTo>
                    <a:lnTo>
                      <a:pt x="575457" y="1439095"/>
                    </a:lnTo>
                    <a:lnTo>
                      <a:pt x="584862" y="1479903"/>
                    </a:lnTo>
                    <a:cubicBezTo>
                      <a:pt x="605743" y="1547037"/>
                      <a:pt x="636256" y="1609927"/>
                      <a:pt x="674784" y="1666956"/>
                    </a:cubicBezTo>
                    <a:lnTo>
                      <a:pt x="749976" y="1758089"/>
                    </a:lnTo>
                    <a:lnTo>
                      <a:pt x="393075" y="2183437"/>
                    </a:lnTo>
                    <a:lnTo>
                      <a:pt x="371209" y="2163564"/>
                    </a:lnTo>
                    <a:cubicBezTo>
                      <a:pt x="199195" y="1991550"/>
                      <a:pt x="76397" y="1770320"/>
                      <a:pt x="25749" y="1522809"/>
                    </a:cubicBezTo>
                    <a:close/>
                    <a:moveTo>
                      <a:pt x="233325" y="536212"/>
                    </a:moveTo>
                    <a:lnTo>
                      <a:pt x="669094" y="878298"/>
                    </a:lnTo>
                    <a:lnTo>
                      <a:pt x="608893" y="989210"/>
                    </a:lnTo>
                    <a:cubicBezTo>
                      <a:pt x="572730" y="1074710"/>
                      <a:pt x="552732" y="1168713"/>
                      <a:pt x="552732" y="1267386"/>
                    </a:cubicBezTo>
                    <a:lnTo>
                      <a:pt x="556251" y="1313894"/>
                    </a:lnTo>
                    <a:lnTo>
                      <a:pt x="2349" y="1313894"/>
                    </a:lnTo>
                    <a:lnTo>
                      <a:pt x="0" y="1267386"/>
                    </a:lnTo>
                    <a:cubicBezTo>
                      <a:pt x="0" y="1004902"/>
                      <a:pt x="79795" y="761055"/>
                      <a:pt x="216450" y="558779"/>
                    </a:cubicBezTo>
                    <a:close/>
                    <a:moveTo>
                      <a:pt x="2118406" y="333069"/>
                    </a:moveTo>
                    <a:lnTo>
                      <a:pt x="2174250" y="382024"/>
                    </a:lnTo>
                    <a:cubicBezTo>
                      <a:pt x="2312337" y="523443"/>
                      <a:pt x="2417618" y="697037"/>
                      <a:pt x="2477793" y="890504"/>
                    </a:cubicBezTo>
                    <a:lnTo>
                      <a:pt x="2505509" y="998296"/>
                    </a:lnTo>
                    <a:lnTo>
                      <a:pt x="1926602" y="991538"/>
                    </a:lnTo>
                    <a:lnTo>
                      <a:pt x="1925879" y="989210"/>
                    </a:lnTo>
                    <a:cubicBezTo>
                      <a:pt x="1898757" y="925085"/>
                      <a:pt x="1862541" y="865743"/>
                      <a:pt x="1818848" y="812800"/>
                    </a:cubicBezTo>
                    <a:lnTo>
                      <a:pt x="1752898" y="743625"/>
                    </a:lnTo>
                    <a:close/>
                    <a:moveTo>
                      <a:pt x="1065347" y="17602"/>
                    </a:moveTo>
                    <a:lnTo>
                      <a:pt x="1065347" y="585259"/>
                    </a:lnTo>
                    <a:lnTo>
                      <a:pt x="989210" y="608893"/>
                    </a:lnTo>
                    <a:cubicBezTo>
                      <a:pt x="903710" y="645057"/>
                      <a:pt x="826713" y="697386"/>
                      <a:pt x="762049" y="762049"/>
                    </a:cubicBezTo>
                    <a:lnTo>
                      <a:pt x="747002" y="780287"/>
                    </a:lnTo>
                    <a:lnTo>
                      <a:pt x="310701" y="437784"/>
                    </a:lnTo>
                    <a:lnTo>
                      <a:pt x="371209" y="371209"/>
                    </a:lnTo>
                    <a:cubicBezTo>
                      <a:pt x="543223" y="199195"/>
                      <a:pt x="764452" y="76397"/>
                      <a:pt x="1011964" y="25749"/>
                    </a:cubicBezTo>
                    <a:close/>
                    <a:moveTo>
                      <a:pt x="1267386" y="0"/>
                    </a:moveTo>
                    <a:cubicBezTo>
                      <a:pt x="1480655" y="0"/>
                      <a:pt x="1681620" y="52677"/>
                      <a:pt x="1857980" y="145729"/>
                    </a:cubicBezTo>
                    <a:lnTo>
                      <a:pt x="2024058" y="250757"/>
                    </a:lnTo>
                    <a:lnTo>
                      <a:pt x="1653462" y="667027"/>
                    </a:lnTo>
                    <a:lnTo>
                      <a:pt x="1577219" y="623205"/>
                    </a:lnTo>
                    <a:cubicBezTo>
                      <a:pt x="1483490" y="578042"/>
                      <a:pt x="1378394" y="552732"/>
                      <a:pt x="1267386" y="552732"/>
                    </a:cubicBezTo>
                    <a:lnTo>
                      <a:pt x="1190548" y="560478"/>
                    </a:lnTo>
                    <a:lnTo>
                      <a:pt x="1190548" y="3880"/>
                    </a:lnTo>
                    <a:close/>
                  </a:path>
                </a:pathLst>
              </a:custGeom>
              <a:gradFill flip="none" rotWithShape="1">
                <a:gsLst>
                  <a:gs pos="0">
                    <a:srgbClr val="80B940"/>
                  </a:gs>
                  <a:gs pos="100000">
                    <a:srgbClr val="CCD42A"/>
                  </a:gs>
                </a:gsLst>
                <a:lin ang="10800000" scaled="1"/>
                <a:tileRect/>
              </a:gradFill>
              <a:ln w="9525" cap="flat" cmpd="sng" algn="ctr">
                <a:no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Semilight"/>
                  <a:ea typeface="+mn-ea"/>
                  <a:cs typeface="+mn-cs"/>
                </a:endParaRPr>
              </a:p>
            </p:txBody>
          </p:sp>
          <p:sp>
            <p:nvSpPr>
              <p:cNvPr id="340" name="Rounded Rectangle 49"/>
              <p:cNvSpPr/>
              <p:nvPr/>
            </p:nvSpPr>
            <p:spPr>
              <a:xfrm>
                <a:off x="7498946" y="3360193"/>
                <a:ext cx="1447800" cy="290870"/>
              </a:xfrm>
              <a:prstGeom prst="roundRect">
                <a:avLst>
                  <a:gd name="adj" fmla="val 50000"/>
                </a:avLst>
              </a:prstGeom>
              <a:solidFill>
                <a:srgbClr val="505050"/>
              </a:solidFill>
              <a:ln w="9525" cap="flat" cmpd="sng" algn="ctr">
                <a:no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Semilight"/>
                  <a:ea typeface="+mn-ea"/>
                  <a:cs typeface="+mn-cs"/>
                </a:endParaRPr>
              </a:p>
            </p:txBody>
          </p:sp>
          <p:sp>
            <p:nvSpPr>
              <p:cNvPr id="341" name="Oval 340"/>
              <p:cNvSpPr/>
              <p:nvPr/>
            </p:nvSpPr>
            <p:spPr>
              <a:xfrm>
                <a:off x="7294564" y="3236912"/>
                <a:ext cx="546099" cy="546099"/>
              </a:xfrm>
              <a:prstGeom prst="ellipse">
                <a:avLst/>
              </a:prstGeom>
              <a:solidFill>
                <a:srgbClr val="505050"/>
              </a:solidFill>
              <a:ln w="9525" cap="flat" cmpd="sng" algn="ctr">
                <a:no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Semilight"/>
                  <a:ea typeface="+mn-ea"/>
                  <a:cs typeface="+mn-cs"/>
                </a:endParaRPr>
              </a:p>
            </p:txBody>
          </p:sp>
        </p:grpSp>
      </p:grpSp>
    </p:spTree>
    <p:extLst>
      <p:ext uri="{BB962C8B-B14F-4D97-AF65-F5344CB8AC3E}">
        <p14:creationId xmlns:p14="http://schemas.microsoft.com/office/powerpoint/2010/main" val="4042377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33"/>
          <p:cNvGraphicFramePr>
            <a:graphicFrameLocks noGrp="1"/>
          </p:cNvGraphicFramePr>
          <p:nvPr>
            <p:extLst>
              <p:ext uri="{D42A27DB-BD31-4B8C-83A1-F6EECF244321}">
                <p14:modId xmlns:p14="http://schemas.microsoft.com/office/powerpoint/2010/main" val="522662952"/>
              </p:ext>
            </p:extLst>
          </p:nvPr>
        </p:nvGraphicFramePr>
        <p:xfrm>
          <a:off x="992884" y="1563549"/>
          <a:ext cx="10240049" cy="3816146"/>
        </p:xfrm>
        <a:graphic>
          <a:graphicData uri="http://schemas.openxmlformats.org/drawingml/2006/table">
            <a:tbl>
              <a:tblPr>
                <a:tableStyleId>{5C22544A-7EE6-4342-B048-85BDC9FD1C3A}</a:tableStyleId>
              </a:tblPr>
              <a:tblGrid>
                <a:gridCol w="3367329">
                  <a:extLst>
                    <a:ext uri="{9D8B030D-6E8A-4147-A177-3AD203B41FA5}">
                      <a16:colId xmlns:a16="http://schemas.microsoft.com/office/drawing/2014/main" val="2924292769"/>
                    </a:ext>
                  </a:extLst>
                </a:gridCol>
                <a:gridCol w="1725981">
                  <a:extLst>
                    <a:ext uri="{9D8B030D-6E8A-4147-A177-3AD203B41FA5}">
                      <a16:colId xmlns:a16="http://schemas.microsoft.com/office/drawing/2014/main" val="1130859052"/>
                    </a:ext>
                  </a:extLst>
                </a:gridCol>
                <a:gridCol w="208254">
                  <a:extLst>
                    <a:ext uri="{9D8B030D-6E8A-4147-A177-3AD203B41FA5}">
                      <a16:colId xmlns:a16="http://schemas.microsoft.com/office/drawing/2014/main" val="2442398534"/>
                    </a:ext>
                  </a:extLst>
                </a:gridCol>
                <a:gridCol w="1590320">
                  <a:extLst>
                    <a:ext uri="{9D8B030D-6E8A-4147-A177-3AD203B41FA5}">
                      <a16:colId xmlns:a16="http://schemas.microsoft.com/office/drawing/2014/main" val="3254383454"/>
                    </a:ext>
                  </a:extLst>
                </a:gridCol>
                <a:gridCol w="3348165">
                  <a:extLst>
                    <a:ext uri="{9D8B030D-6E8A-4147-A177-3AD203B41FA5}">
                      <a16:colId xmlns:a16="http://schemas.microsoft.com/office/drawing/2014/main" val="2457988730"/>
                    </a:ext>
                  </a:extLst>
                </a:gridCol>
              </a:tblGrid>
              <a:tr h="759640">
                <a:tc rowSpan="2">
                  <a:txBody>
                    <a:bodyPr/>
                    <a:lstStyle/>
                    <a:p>
                      <a:pPr algn="ctr" defTabSz="914225"/>
                      <a:r>
                        <a:rPr lang="en-US" sz="1800" dirty="0">
                          <a:solidFill>
                            <a:schemeClr val="bg1"/>
                          </a:solidFill>
                        </a:rPr>
                        <a:t>Straightforward</a:t>
                      </a:r>
                    </a:p>
                    <a:p>
                      <a:pPr algn="ctr" defTabSz="914225"/>
                      <a:r>
                        <a:rPr lang="en-US" sz="1800" dirty="0">
                          <a:solidFill>
                            <a:schemeClr val="bg1"/>
                          </a:solidFill>
                        </a:rPr>
                        <a:t>Business Logic</a:t>
                      </a:r>
                    </a:p>
                  </a:txBody>
                  <a:tcPr marL="91427" marR="91427" marT="182854" marB="4571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85000"/>
                        <a:lumOff val="15000"/>
                      </a:schemeClr>
                    </a:solidFill>
                  </a:tcPr>
                </a:tc>
                <a:tc rowSpan="3">
                  <a:txBody>
                    <a:bodyPr/>
                    <a:lstStyle/>
                    <a:p>
                      <a:pPr algn="ctr" defTabSz="914225"/>
                      <a:r>
                        <a:rPr lang="en-US" sz="1800" dirty="0">
                          <a:solidFill>
                            <a:prstClr val="white"/>
                          </a:solidFill>
                        </a:rPr>
                        <a:t>Smart Building</a:t>
                      </a:r>
                    </a:p>
                    <a:p>
                      <a:pPr algn="ctr" defTabSz="914225"/>
                      <a:r>
                        <a:rPr lang="en-US" sz="1800" dirty="0">
                          <a:solidFill>
                            <a:prstClr val="white"/>
                          </a:solidFill>
                        </a:rPr>
                        <a:t>Protocol </a:t>
                      </a:r>
                    </a:p>
                    <a:p>
                      <a:pPr algn="ctr" defTabSz="914225"/>
                      <a:r>
                        <a:rPr lang="en-US" sz="1800" dirty="0">
                          <a:solidFill>
                            <a:prstClr val="white"/>
                          </a:solidFill>
                        </a:rPr>
                        <a:t>Translation </a:t>
                      </a:r>
                      <a:endParaRPr lang="en-US" sz="1800" dirty="0"/>
                    </a:p>
                  </a:txBody>
                  <a:tcPr marL="91427" marR="91427" marT="182854" marB="4571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969A1"/>
                    </a:solidFill>
                  </a:tcPr>
                </a:tc>
                <a:tc>
                  <a:txBody>
                    <a:bodyPr/>
                    <a:lstStyle/>
                    <a:p>
                      <a:endParaRPr lang="en-US" sz="1800" dirty="0"/>
                    </a:p>
                  </a:txBody>
                  <a:tcPr marL="91427" marR="91427" marT="182854" marB="4571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969A1"/>
                    </a:solidFill>
                  </a:tcPr>
                </a:tc>
                <a:tc rowSpan="3">
                  <a:txBody>
                    <a:bodyPr/>
                    <a:lstStyle/>
                    <a:p>
                      <a:pPr algn="ctr" defTabSz="914225"/>
                      <a:r>
                        <a:rPr lang="en-US" sz="1800" dirty="0">
                          <a:solidFill>
                            <a:prstClr val="white"/>
                          </a:solidFill>
                        </a:rPr>
                        <a:t>Industrial </a:t>
                      </a:r>
                    </a:p>
                    <a:p>
                      <a:pPr algn="ctr" defTabSz="914225"/>
                      <a:r>
                        <a:rPr lang="en-US" sz="1800" dirty="0">
                          <a:solidFill>
                            <a:prstClr val="white"/>
                          </a:solidFill>
                        </a:rPr>
                        <a:t>IoT</a:t>
                      </a:r>
                      <a:r>
                        <a:rPr lang="en-US" sz="1800" baseline="0" dirty="0">
                          <a:solidFill>
                            <a:prstClr val="white"/>
                          </a:solidFill>
                        </a:rPr>
                        <a:t> </a:t>
                      </a:r>
                      <a:r>
                        <a:rPr lang="en-US" sz="1800" dirty="0">
                          <a:solidFill>
                            <a:prstClr val="white"/>
                          </a:solidFill>
                        </a:rPr>
                        <a:t>Adapters</a:t>
                      </a:r>
                    </a:p>
                  </a:txBody>
                  <a:tcPr marL="91427" marR="91427" marT="182854" marB="4571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969A1"/>
                    </a:solidFill>
                  </a:tcPr>
                </a:tc>
                <a:tc rowSpan="2">
                  <a:txBody>
                    <a:bodyPr/>
                    <a:lstStyle/>
                    <a:p>
                      <a:pPr algn="ctr" defTabSz="914225"/>
                      <a:r>
                        <a:rPr lang="en-US" sz="1800" dirty="0">
                          <a:solidFill>
                            <a:prstClr val="white"/>
                          </a:solidFill>
                        </a:rPr>
                        <a:t>Autonomous </a:t>
                      </a:r>
                    </a:p>
                    <a:p>
                      <a:pPr algn="ctr" defTabSz="914225"/>
                      <a:r>
                        <a:rPr lang="en-US" sz="1800" dirty="0">
                          <a:solidFill>
                            <a:prstClr val="white"/>
                          </a:solidFill>
                        </a:rPr>
                        <a:t>Driving</a:t>
                      </a:r>
                    </a:p>
                  </a:txBody>
                  <a:tcPr marL="91427" marR="91427" marT="182854" marB="4571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6FF"/>
                    </a:solidFill>
                  </a:tcPr>
                </a:tc>
                <a:extLst>
                  <a:ext uri="{0D108BD9-81ED-4DB2-BD59-A6C34878D82A}">
                    <a16:rowId xmlns:a16="http://schemas.microsoft.com/office/drawing/2014/main" val="157689206"/>
                  </a:ext>
                </a:extLst>
              </a:tr>
              <a:tr h="299435">
                <a:tc vMerge="1">
                  <a:txBody>
                    <a:bodyPr/>
                    <a:lstStyle/>
                    <a:p>
                      <a:pPr algn="ctr" defTabSz="914225"/>
                      <a:endParaRPr lang="en-US" sz="18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vMerge="1">
                  <a:txBody>
                    <a:bodyPr/>
                    <a:lstStyle/>
                    <a:p>
                      <a:endParaRPr lang="en-US" dirty="0"/>
                    </a:p>
                  </a:txBody>
                  <a:tcPr/>
                </a:tc>
                <a:tc rowSpan="2">
                  <a:txBody>
                    <a:bodyPr/>
                    <a:lstStyle/>
                    <a:p>
                      <a:endParaRPr lang="en-US" sz="1800" dirty="0"/>
                    </a:p>
                  </a:txBody>
                  <a:tcPr marL="91427" marR="91427" marT="45713" marB="457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969A1"/>
                    </a:solidFill>
                  </a:tcPr>
                </a:tc>
                <a:tc vMerge="1">
                  <a:txBody>
                    <a:bodyPr/>
                    <a:lstStyle/>
                    <a:p>
                      <a:endParaRPr lang="en-US" dirty="0"/>
                    </a:p>
                  </a:txBody>
                  <a:tcPr/>
                </a:tc>
                <a:tc vMerge="1">
                  <a:txBody>
                    <a:bodyPr/>
                    <a:lstStyle/>
                    <a:p>
                      <a:endParaRPr lang="en-US"/>
                    </a:p>
                  </a:txBody>
                  <a:tcPr anchor="ctr">
                    <a:noFill/>
                  </a:tcPr>
                </a:tc>
                <a:extLst>
                  <a:ext uri="{0D108BD9-81ED-4DB2-BD59-A6C34878D82A}">
                    <a16:rowId xmlns:a16="http://schemas.microsoft.com/office/drawing/2014/main" val="464037898"/>
                  </a:ext>
                </a:extLst>
              </a:tr>
              <a:tr h="928415">
                <a:tc>
                  <a:txBody>
                    <a:bodyPr/>
                    <a:lstStyle/>
                    <a:p>
                      <a:pPr algn="ctr" defTabSz="914225"/>
                      <a:r>
                        <a:rPr lang="en-US" sz="1800" dirty="0">
                          <a:solidFill>
                            <a:schemeClr val="bg1"/>
                          </a:solidFill>
                        </a:rPr>
                        <a:t>Straightforward</a:t>
                      </a:r>
                    </a:p>
                    <a:p>
                      <a:pPr algn="ctr" defTabSz="914225"/>
                      <a:r>
                        <a:rPr lang="en-US" sz="1800" dirty="0">
                          <a:solidFill>
                            <a:schemeClr val="bg1"/>
                          </a:solidFill>
                        </a:rPr>
                        <a:t>Filtering</a:t>
                      </a:r>
                    </a:p>
                  </a:txBody>
                  <a:tcPr marL="91427" marR="91427" marT="45713" marB="457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85000"/>
                        <a:lumOff val="1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endParaRPr lang="en-US" sz="1800" dirty="0"/>
                    </a:p>
                  </a:txBody>
                  <a:tcPr marL="91427" marR="91427" marT="45713" marB="457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6FF"/>
                    </a:solidFill>
                  </a:tcPr>
                </a:tc>
                <a:extLst>
                  <a:ext uri="{0D108BD9-81ED-4DB2-BD59-A6C34878D82A}">
                    <a16:rowId xmlns:a16="http://schemas.microsoft.com/office/drawing/2014/main" val="1464453098"/>
                  </a:ext>
                </a:extLst>
              </a:tr>
              <a:tr h="914270">
                <a:tc>
                  <a:txBody>
                    <a:bodyPr/>
                    <a:lstStyle/>
                    <a:p>
                      <a:pPr algn="ctr" defTabSz="914225"/>
                      <a:r>
                        <a:rPr lang="en-US" sz="1800" dirty="0">
                          <a:solidFill>
                            <a:schemeClr val="bg1"/>
                          </a:solidFill>
                        </a:rPr>
                        <a:t>Batch Data </a:t>
                      </a:r>
                    </a:p>
                    <a:p>
                      <a:pPr algn="ctr" defTabSz="914225"/>
                      <a:r>
                        <a:rPr lang="en-US" sz="1800" dirty="0">
                          <a:solidFill>
                            <a:schemeClr val="bg1"/>
                          </a:solidFill>
                        </a:rPr>
                        <a:t>Processing</a:t>
                      </a:r>
                    </a:p>
                  </a:txBody>
                  <a:tcPr marL="91427" marR="91427" marT="45713" marB="457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85000"/>
                        <a:lumOff val="15000"/>
                      </a:schemeClr>
                    </a:solidFill>
                  </a:tcPr>
                </a:tc>
                <a:tc gridSpan="3">
                  <a:txBody>
                    <a:bodyPr/>
                    <a:lstStyle/>
                    <a:p>
                      <a:pPr algn="ctr" defTabSz="914225"/>
                      <a:r>
                        <a:rPr lang="en-US" sz="1800" dirty="0">
                          <a:solidFill>
                            <a:prstClr val="white"/>
                          </a:solidFill>
                        </a:rPr>
                        <a:t>Home Automation</a:t>
                      </a:r>
                    </a:p>
                    <a:p>
                      <a:pPr algn="ctr" defTabSz="914225"/>
                      <a:r>
                        <a:rPr lang="en-US" sz="1800" dirty="0">
                          <a:solidFill>
                            <a:prstClr val="white"/>
                          </a:solidFill>
                        </a:rPr>
                        <a:t>Hubs</a:t>
                      </a:r>
                    </a:p>
                  </a:txBody>
                  <a:tcPr marL="91427" marR="91427" marT="45713" marB="457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969A1"/>
                    </a:solidFill>
                  </a:tcPr>
                </a:tc>
                <a:tc hMerge="1">
                  <a:txBody>
                    <a:bodyPr/>
                    <a:lstStyle/>
                    <a:p>
                      <a:pPr algn="ctr" defTabSz="914225"/>
                      <a:endParaRPr lang="en-US" sz="1800" dirty="0">
                        <a:solidFill>
                          <a:prstClr val="white"/>
                        </a:solidFill>
                      </a:endParaRPr>
                    </a:p>
                  </a:txBody>
                  <a:tcPr/>
                </a:tc>
                <a:tc hMerge="1">
                  <a:txBody>
                    <a:bodyPr/>
                    <a:lstStyle/>
                    <a:p>
                      <a:endParaRPr lang="en-US" dirty="0"/>
                    </a:p>
                  </a:txBody>
                  <a:tcPr/>
                </a:tc>
                <a:tc>
                  <a:txBody>
                    <a:bodyPr/>
                    <a:lstStyle/>
                    <a:p>
                      <a:pPr algn="ctr" defTabSz="914225"/>
                      <a:r>
                        <a:rPr lang="en-US" sz="1800" dirty="0">
                          <a:solidFill>
                            <a:prstClr val="white"/>
                          </a:solidFill>
                        </a:rPr>
                        <a:t>Smart </a:t>
                      </a:r>
                    </a:p>
                    <a:p>
                      <a:pPr algn="ctr" defTabSz="914225"/>
                      <a:r>
                        <a:rPr lang="en-US" sz="1800" dirty="0">
                          <a:solidFill>
                            <a:prstClr val="white"/>
                          </a:solidFill>
                        </a:rPr>
                        <a:t>Meeting Solutions</a:t>
                      </a:r>
                    </a:p>
                    <a:p>
                      <a:pPr algn="ctr" defTabSz="914225"/>
                      <a:r>
                        <a:rPr lang="en-US" sz="1800" dirty="0">
                          <a:solidFill>
                            <a:prstClr val="white"/>
                          </a:solidFill>
                        </a:rPr>
                        <a:t>w/ People Recognition</a:t>
                      </a:r>
                    </a:p>
                  </a:txBody>
                  <a:tcPr marL="91427" marR="91427" marT="45713" marB="457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6FF"/>
                    </a:solidFill>
                  </a:tcPr>
                </a:tc>
                <a:extLst>
                  <a:ext uri="{0D108BD9-81ED-4DB2-BD59-A6C34878D82A}">
                    <a16:rowId xmlns:a16="http://schemas.microsoft.com/office/drawing/2014/main" val="4239195871"/>
                  </a:ext>
                </a:extLst>
              </a:tr>
              <a:tr h="914270">
                <a:tc>
                  <a:txBody>
                    <a:bodyPr/>
                    <a:lstStyle/>
                    <a:p>
                      <a:pPr algn="ctr" defTabSz="914225"/>
                      <a:endParaRPr lang="en-US" sz="1800" dirty="0">
                        <a:solidFill>
                          <a:schemeClr val="bg1"/>
                        </a:solidFill>
                      </a:endParaRPr>
                    </a:p>
                  </a:txBody>
                  <a:tcPr marL="91427" marR="91427" marT="45713" marB="457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85000"/>
                        <a:lumOff val="15000"/>
                      </a:schemeClr>
                    </a:solidFill>
                  </a:tcPr>
                </a:tc>
                <a:tc gridSpan="3">
                  <a:txBody>
                    <a:bodyPr/>
                    <a:lstStyle/>
                    <a:p>
                      <a:pPr algn="ctr" defTabSz="914225"/>
                      <a:endParaRPr lang="en-US" sz="1800" dirty="0">
                        <a:solidFill>
                          <a:prstClr val="white"/>
                        </a:solidFill>
                      </a:endParaRPr>
                    </a:p>
                  </a:txBody>
                  <a:tcPr marL="91427" marR="91427" marT="45713" marB="457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969A1"/>
                    </a:solidFill>
                  </a:tcPr>
                </a:tc>
                <a:tc hMerge="1">
                  <a:txBody>
                    <a:bodyPr/>
                    <a:lstStyle/>
                    <a:p>
                      <a:endParaRPr lang="en-US"/>
                    </a:p>
                  </a:txBody>
                  <a:tcPr/>
                </a:tc>
                <a:tc hMerge="1">
                  <a:txBody>
                    <a:bodyPr/>
                    <a:lstStyle/>
                    <a:p>
                      <a:endParaRPr lang="en-US"/>
                    </a:p>
                  </a:txBody>
                  <a:tcPr/>
                </a:tc>
                <a:tc>
                  <a:txBody>
                    <a:bodyPr/>
                    <a:lstStyle/>
                    <a:p>
                      <a:pPr algn="ctr" defTabSz="914225"/>
                      <a:endParaRPr lang="en-US" sz="1800" dirty="0">
                        <a:solidFill>
                          <a:prstClr val="white"/>
                        </a:solidFill>
                      </a:endParaRPr>
                    </a:p>
                  </a:txBody>
                  <a:tcPr marL="91427" marR="91427" marT="45713" marB="457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6FF"/>
                    </a:solidFill>
                  </a:tcPr>
                </a:tc>
                <a:extLst>
                  <a:ext uri="{0D108BD9-81ED-4DB2-BD59-A6C34878D82A}">
                    <a16:rowId xmlns:a16="http://schemas.microsoft.com/office/drawing/2014/main" val="1133140372"/>
                  </a:ext>
                </a:extLst>
              </a:tr>
            </a:tbl>
          </a:graphicData>
        </a:graphic>
      </p:graphicFrame>
      <p:cxnSp>
        <p:nvCxnSpPr>
          <p:cNvPr id="8" name="Straight Arrow Connector 7"/>
          <p:cNvCxnSpPr/>
          <p:nvPr/>
        </p:nvCxnSpPr>
        <p:spPr>
          <a:xfrm flipV="1">
            <a:off x="986399" y="1312485"/>
            <a:ext cx="0" cy="40536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86399" y="5369693"/>
            <a:ext cx="10668439" cy="123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90672" y="5377656"/>
            <a:ext cx="10186231" cy="406208"/>
          </a:xfrm>
          <a:prstGeom prst="rect">
            <a:avLst/>
          </a:prstGeom>
          <a:noFill/>
        </p:spPr>
        <p:txBody>
          <a:bodyPr wrap="square" rtlCol="0">
            <a:spAutoFit/>
          </a:bodyPr>
          <a:lstStyle/>
          <a:p>
            <a:pPr algn="ctr" defTabSz="914049"/>
            <a:r>
              <a:rPr lang="en-US" sz="2000" b="1" kern="0" dirty="0">
                <a:solidFill>
                  <a:prstClr val="black"/>
                </a:solidFill>
                <a:latin typeface="Segoe UI" panose="020B0502040204020203" pitchFamily="34" charset="0"/>
                <a:cs typeface="Segoe UI" panose="020B0502040204020203" pitchFamily="34" charset="0"/>
              </a:rPr>
              <a:t>Custom Code Requirements</a:t>
            </a:r>
          </a:p>
        </p:txBody>
      </p:sp>
      <p:sp>
        <p:nvSpPr>
          <p:cNvPr id="11" name="TextBox 10"/>
          <p:cNvSpPr txBox="1"/>
          <p:nvPr/>
        </p:nvSpPr>
        <p:spPr>
          <a:xfrm rot="16200000">
            <a:off x="-1203525" y="3278588"/>
            <a:ext cx="3882640" cy="406208"/>
          </a:xfrm>
          <a:prstGeom prst="rect">
            <a:avLst/>
          </a:prstGeom>
          <a:noFill/>
        </p:spPr>
        <p:txBody>
          <a:bodyPr wrap="square" rtlCol="0">
            <a:spAutoFit/>
          </a:bodyPr>
          <a:lstStyle>
            <a:defPPr>
              <a:defRPr lang="en-US"/>
            </a:defPPr>
            <a:lvl1pPr algn="ctr" defTabSz="914225">
              <a:defRPr sz="2000" b="1">
                <a:solidFill>
                  <a:prstClr val="black"/>
                </a:solidFill>
                <a:latin typeface="Segoe UI" panose="020B0502040204020203" pitchFamily="34" charset="0"/>
                <a:cs typeface="Segoe UI" panose="020B0502040204020203" pitchFamily="34" charset="0"/>
              </a:defRPr>
            </a:lvl1pPr>
          </a:lstStyle>
          <a:p>
            <a:pPr defTabSz="914049"/>
            <a:r>
              <a:rPr lang="en-US" kern="0" dirty="0"/>
              <a:t>Reliability Requirements</a:t>
            </a:r>
          </a:p>
        </p:txBody>
      </p:sp>
      <p:sp>
        <p:nvSpPr>
          <p:cNvPr id="19" name="TextBox 18"/>
          <p:cNvSpPr txBox="1"/>
          <p:nvPr/>
        </p:nvSpPr>
        <p:spPr>
          <a:xfrm rot="16200000">
            <a:off x="-740941" y="3448842"/>
            <a:ext cx="3821880" cy="276999"/>
          </a:xfrm>
          <a:prstGeom prst="rect">
            <a:avLst/>
          </a:prstGeom>
          <a:noFill/>
        </p:spPr>
        <p:txBody>
          <a:bodyPr wrap="none" rtlCol="0">
            <a:spAutoFit/>
          </a:bodyPr>
          <a:lstStyle/>
          <a:p>
            <a:pPr defTabSz="914049"/>
            <a:r>
              <a:rPr lang="en-US" sz="1200" i="1" kern="0" dirty="0">
                <a:solidFill>
                  <a:srgbClr val="FFFFFF"/>
                </a:solidFill>
                <a:latin typeface="Segoe UI Semilight"/>
              </a:rPr>
              <a:t>                   Low                     Medium                     High</a:t>
            </a:r>
          </a:p>
        </p:txBody>
      </p:sp>
      <p:sp>
        <p:nvSpPr>
          <p:cNvPr id="27" name="TextBox 26"/>
          <p:cNvSpPr txBox="1"/>
          <p:nvPr/>
        </p:nvSpPr>
        <p:spPr>
          <a:xfrm>
            <a:off x="1098515" y="6387048"/>
            <a:ext cx="10186231" cy="406208"/>
          </a:xfrm>
          <a:prstGeom prst="rect">
            <a:avLst/>
          </a:prstGeom>
          <a:noFill/>
        </p:spPr>
        <p:txBody>
          <a:bodyPr wrap="square" rtlCol="0">
            <a:spAutoFit/>
          </a:bodyPr>
          <a:lstStyle/>
          <a:p>
            <a:pPr algn="ctr" defTabSz="914049"/>
            <a:r>
              <a:rPr lang="en-US" sz="2000" b="1" kern="0" dirty="0">
                <a:solidFill>
                  <a:prstClr val="black"/>
                </a:solidFill>
                <a:latin typeface="Segoe UI" panose="020B0502040204020203" pitchFamily="34" charset="0"/>
                <a:cs typeface="Segoe UI" panose="020B0502040204020203" pitchFamily="34" charset="0"/>
              </a:rPr>
              <a:t>Typical Hardware Requirements</a:t>
            </a:r>
          </a:p>
        </p:txBody>
      </p:sp>
      <p:grpSp>
        <p:nvGrpSpPr>
          <p:cNvPr id="37" name="Group 36"/>
          <p:cNvGrpSpPr/>
          <p:nvPr/>
        </p:nvGrpSpPr>
        <p:grpSpPr>
          <a:xfrm>
            <a:off x="1031518" y="5870780"/>
            <a:ext cx="10245386" cy="513802"/>
            <a:chOff x="1028741" y="5916845"/>
            <a:chExt cx="10246839" cy="513875"/>
          </a:xfrm>
        </p:grpSpPr>
        <p:sp>
          <p:nvSpPr>
            <p:cNvPr id="24" name="Right Triangle 23"/>
            <p:cNvSpPr/>
            <p:nvPr/>
          </p:nvSpPr>
          <p:spPr>
            <a:xfrm rot="10800000">
              <a:off x="3845637" y="5925629"/>
              <a:ext cx="7385963" cy="485470"/>
            </a:xfrm>
            <a:prstGeom prst="rtTriangle">
              <a:avLst/>
            </a:prstGeom>
            <a:solidFill>
              <a:srgbClr val="00B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49"/>
              <a:endParaRPr lang="en-US" sz="1400" kern="0" dirty="0">
                <a:solidFill>
                  <a:prstClr val="white"/>
                </a:solidFill>
                <a:latin typeface="Segoe UI Semilight"/>
              </a:endParaRPr>
            </a:p>
          </p:txBody>
        </p:sp>
        <p:sp>
          <p:nvSpPr>
            <p:cNvPr id="36" name="Freeform: Shape 35"/>
            <p:cNvSpPr/>
            <p:nvPr/>
          </p:nvSpPr>
          <p:spPr>
            <a:xfrm>
              <a:off x="1028741" y="5916845"/>
              <a:ext cx="10246839" cy="513875"/>
            </a:xfrm>
            <a:custGeom>
              <a:avLst/>
              <a:gdLst>
                <a:gd name="connsiteX0" fmla="*/ 4164636 w 10283607"/>
                <a:gd name="connsiteY0" fmla="*/ 0 h 490178"/>
                <a:gd name="connsiteX1" fmla="*/ 10283607 w 10283607"/>
                <a:gd name="connsiteY1" fmla="*/ 490178 h 490178"/>
                <a:gd name="connsiteX2" fmla="*/ 4164636 w 10283607"/>
                <a:gd name="connsiteY2" fmla="*/ 490178 h 490178"/>
                <a:gd name="connsiteX3" fmla="*/ 4164636 w 10283607"/>
                <a:gd name="connsiteY3" fmla="*/ 490170 h 490178"/>
                <a:gd name="connsiteX4" fmla="*/ 0 w 10283607"/>
                <a:gd name="connsiteY4" fmla="*/ 490170 h 490178"/>
                <a:gd name="connsiteX5" fmla="*/ 0 w 10283607"/>
                <a:gd name="connsiteY5" fmla="*/ 4702 h 490178"/>
                <a:gd name="connsiteX6" fmla="*/ 4164636 w 10283607"/>
                <a:gd name="connsiteY6" fmla="*/ 4702 h 490178"/>
                <a:gd name="connsiteX0" fmla="*/ 4164636 w 10224841"/>
                <a:gd name="connsiteY0" fmla="*/ 0 h 490178"/>
                <a:gd name="connsiteX1" fmla="*/ 10224841 w 10224841"/>
                <a:gd name="connsiteY1" fmla="*/ 476532 h 490178"/>
                <a:gd name="connsiteX2" fmla="*/ 4164636 w 10224841"/>
                <a:gd name="connsiteY2" fmla="*/ 490178 h 490178"/>
                <a:gd name="connsiteX3" fmla="*/ 4164636 w 10224841"/>
                <a:gd name="connsiteY3" fmla="*/ 490170 h 490178"/>
                <a:gd name="connsiteX4" fmla="*/ 0 w 10224841"/>
                <a:gd name="connsiteY4" fmla="*/ 490170 h 490178"/>
                <a:gd name="connsiteX5" fmla="*/ 0 w 10224841"/>
                <a:gd name="connsiteY5" fmla="*/ 4702 h 490178"/>
                <a:gd name="connsiteX6" fmla="*/ 4164636 w 10224841"/>
                <a:gd name="connsiteY6" fmla="*/ 4702 h 490178"/>
                <a:gd name="connsiteX7" fmla="*/ 4164636 w 10224841"/>
                <a:gd name="connsiteY7" fmla="*/ 0 h 490178"/>
                <a:gd name="connsiteX0" fmla="*/ 4164636 w 10229543"/>
                <a:gd name="connsiteY0" fmla="*/ 0 h 490178"/>
                <a:gd name="connsiteX1" fmla="*/ 10229543 w 10229543"/>
                <a:gd name="connsiteY1" fmla="*/ 462885 h 490178"/>
                <a:gd name="connsiteX2" fmla="*/ 4164636 w 10229543"/>
                <a:gd name="connsiteY2" fmla="*/ 490178 h 490178"/>
                <a:gd name="connsiteX3" fmla="*/ 4164636 w 10229543"/>
                <a:gd name="connsiteY3" fmla="*/ 490170 h 490178"/>
                <a:gd name="connsiteX4" fmla="*/ 0 w 10229543"/>
                <a:gd name="connsiteY4" fmla="*/ 490170 h 490178"/>
                <a:gd name="connsiteX5" fmla="*/ 0 w 10229543"/>
                <a:gd name="connsiteY5" fmla="*/ 4702 h 490178"/>
                <a:gd name="connsiteX6" fmla="*/ 4164636 w 10229543"/>
                <a:gd name="connsiteY6" fmla="*/ 4702 h 490178"/>
                <a:gd name="connsiteX7" fmla="*/ 4164636 w 10229543"/>
                <a:gd name="connsiteY7" fmla="*/ 0 h 490178"/>
                <a:gd name="connsiteX0" fmla="*/ 4164636 w 10231894"/>
                <a:gd name="connsiteY0" fmla="*/ 0 h 490178"/>
                <a:gd name="connsiteX1" fmla="*/ 10231894 w 10231894"/>
                <a:gd name="connsiteY1" fmla="*/ 462885 h 490178"/>
                <a:gd name="connsiteX2" fmla="*/ 4164636 w 10231894"/>
                <a:gd name="connsiteY2" fmla="*/ 490178 h 490178"/>
                <a:gd name="connsiteX3" fmla="*/ 4164636 w 10231894"/>
                <a:gd name="connsiteY3" fmla="*/ 490170 h 490178"/>
                <a:gd name="connsiteX4" fmla="*/ 0 w 10231894"/>
                <a:gd name="connsiteY4" fmla="*/ 490170 h 490178"/>
                <a:gd name="connsiteX5" fmla="*/ 0 w 10231894"/>
                <a:gd name="connsiteY5" fmla="*/ 4702 h 490178"/>
                <a:gd name="connsiteX6" fmla="*/ 4164636 w 10231894"/>
                <a:gd name="connsiteY6" fmla="*/ 4702 h 490178"/>
                <a:gd name="connsiteX7" fmla="*/ 4164636 w 10231894"/>
                <a:gd name="connsiteY7" fmla="*/ 0 h 490178"/>
                <a:gd name="connsiteX0" fmla="*/ 4164636 w 10231894"/>
                <a:gd name="connsiteY0" fmla="*/ 0 h 490178"/>
                <a:gd name="connsiteX1" fmla="*/ 10231894 w 10231894"/>
                <a:gd name="connsiteY1" fmla="*/ 476532 h 490178"/>
                <a:gd name="connsiteX2" fmla="*/ 4164636 w 10231894"/>
                <a:gd name="connsiteY2" fmla="*/ 490178 h 490178"/>
                <a:gd name="connsiteX3" fmla="*/ 4164636 w 10231894"/>
                <a:gd name="connsiteY3" fmla="*/ 490170 h 490178"/>
                <a:gd name="connsiteX4" fmla="*/ 0 w 10231894"/>
                <a:gd name="connsiteY4" fmla="*/ 490170 h 490178"/>
                <a:gd name="connsiteX5" fmla="*/ 0 w 10231894"/>
                <a:gd name="connsiteY5" fmla="*/ 4702 h 490178"/>
                <a:gd name="connsiteX6" fmla="*/ 4164636 w 10231894"/>
                <a:gd name="connsiteY6" fmla="*/ 4702 h 490178"/>
                <a:gd name="connsiteX7" fmla="*/ 4164636 w 10231894"/>
                <a:gd name="connsiteY7" fmla="*/ 0 h 490178"/>
                <a:gd name="connsiteX0" fmla="*/ 4164636 w 10236595"/>
                <a:gd name="connsiteY0" fmla="*/ 0 h 490178"/>
                <a:gd name="connsiteX1" fmla="*/ 10236595 w 10236595"/>
                <a:gd name="connsiteY1" fmla="*/ 460611 h 490178"/>
                <a:gd name="connsiteX2" fmla="*/ 4164636 w 10236595"/>
                <a:gd name="connsiteY2" fmla="*/ 490178 h 490178"/>
                <a:gd name="connsiteX3" fmla="*/ 4164636 w 10236595"/>
                <a:gd name="connsiteY3" fmla="*/ 490170 h 490178"/>
                <a:gd name="connsiteX4" fmla="*/ 0 w 10236595"/>
                <a:gd name="connsiteY4" fmla="*/ 490170 h 490178"/>
                <a:gd name="connsiteX5" fmla="*/ 0 w 10236595"/>
                <a:gd name="connsiteY5" fmla="*/ 4702 h 490178"/>
                <a:gd name="connsiteX6" fmla="*/ 4164636 w 10236595"/>
                <a:gd name="connsiteY6" fmla="*/ 4702 h 490178"/>
                <a:gd name="connsiteX7" fmla="*/ 4164636 w 10236595"/>
                <a:gd name="connsiteY7" fmla="*/ 0 h 49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36595" h="490178">
                  <a:moveTo>
                    <a:pt x="4164636" y="0"/>
                  </a:moveTo>
                  <a:lnTo>
                    <a:pt x="10236595" y="460611"/>
                  </a:lnTo>
                  <a:lnTo>
                    <a:pt x="4164636" y="490178"/>
                  </a:lnTo>
                  <a:lnTo>
                    <a:pt x="4164636" y="490170"/>
                  </a:lnTo>
                  <a:lnTo>
                    <a:pt x="0" y="490170"/>
                  </a:lnTo>
                  <a:lnTo>
                    <a:pt x="0" y="4702"/>
                  </a:lnTo>
                  <a:lnTo>
                    <a:pt x="4164636" y="4702"/>
                  </a:lnTo>
                  <a:lnTo>
                    <a:pt x="4164636"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049"/>
              <a:endParaRPr lang="en-US" sz="1400" kern="0" dirty="0">
                <a:solidFill>
                  <a:prstClr val="white"/>
                </a:solidFill>
                <a:latin typeface="Segoe UI Semilight"/>
              </a:endParaRPr>
            </a:p>
          </p:txBody>
        </p:sp>
        <p:sp>
          <p:nvSpPr>
            <p:cNvPr id="28" name="TextBox 27"/>
            <p:cNvSpPr txBox="1"/>
            <p:nvPr/>
          </p:nvSpPr>
          <p:spPr>
            <a:xfrm>
              <a:off x="1139728" y="6014476"/>
              <a:ext cx="6188871" cy="312073"/>
            </a:xfrm>
            <a:prstGeom prst="rect">
              <a:avLst/>
            </a:prstGeom>
            <a:noFill/>
          </p:spPr>
          <p:txBody>
            <a:bodyPr wrap="square" rtlCol="0">
              <a:spAutoFit/>
            </a:bodyPr>
            <a:lstStyle/>
            <a:p>
              <a:pPr defTabSz="914049"/>
              <a:r>
                <a:rPr lang="en-US" sz="1400" kern="0" dirty="0">
                  <a:solidFill>
                    <a:prstClr val="white"/>
                  </a:solidFill>
                  <a:latin typeface="Segoe UI Semilight"/>
                </a:rPr>
                <a:t>Interactive Tier (Single CPU, 128MB Memory)</a:t>
              </a:r>
            </a:p>
          </p:txBody>
        </p:sp>
        <p:sp>
          <p:nvSpPr>
            <p:cNvPr id="29" name="TextBox 28"/>
            <p:cNvSpPr txBox="1"/>
            <p:nvPr/>
          </p:nvSpPr>
          <p:spPr>
            <a:xfrm>
              <a:off x="5585089" y="5956051"/>
              <a:ext cx="5648569" cy="312073"/>
            </a:xfrm>
            <a:prstGeom prst="rect">
              <a:avLst/>
            </a:prstGeom>
            <a:noFill/>
          </p:spPr>
          <p:txBody>
            <a:bodyPr wrap="square" rtlCol="0">
              <a:spAutoFit/>
            </a:bodyPr>
            <a:lstStyle/>
            <a:p>
              <a:pPr algn="r" defTabSz="914049"/>
              <a:r>
                <a:rPr lang="en-US" sz="1400" kern="0" dirty="0">
                  <a:solidFill>
                    <a:prstClr val="white"/>
                  </a:solidFill>
                  <a:latin typeface="Segoe UI Semilight"/>
                </a:rPr>
                <a:t>Gateway Tier or Higher</a:t>
              </a:r>
            </a:p>
          </p:txBody>
        </p:sp>
      </p:grpSp>
      <p:sp>
        <p:nvSpPr>
          <p:cNvPr id="2" name="Title 1"/>
          <p:cNvSpPr>
            <a:spLocks noGrp="1"/>
          </p:cNvSpPr>
          <p:nvPr>
            <p:ph type="title"/>
          </p:nvPr>
        </p:nvSpPr>
        <p:spPr>
          <a:xfrm>
            <a:off x="423334" y="274640"/>
            <a:ext cx="11577322" cy="614361"/>
          </a:xfrm>
        </p:spPr>
        <p:txBody>
          <a:bodyPr/>
          <a:lstStyle/>
          <a:p>
            <a:r>
              <a:rPr lang="en-US" dirty="0"/>
              <a:t>Edge Processing Scenarios &amp; Requirements</a:t>
            </a:r>
          </a:p>
        </p:txBody>
      </p:sp>
      <p:sp>
        <p:nvSpPr>
          <p:cNvPr id="13" name="Rectangle 12"/>
          <p:cNvSpPr/>
          <p:nvPr/>
        </p:nvSpPr>
        <p:spPr>
          <a:xfrm>
            <a:off x="1427159" y="4717896"/>
            <a:ext cx="2513459" cy="469037"/>
          </a:xfrm>
          <a:prstGeom prst="rect">
            <a:avLst/>
          </a:prstGeom>
          <a:solidFill>
            <a:schemeClr val="bg1"/>
          </a:solidFill>
        </p:spPr>
        <p:txBody>
          <a:bodyPr wrap="square">
            <a:spAutoFit/>
          </a:bodyPr>
          <a:lstStyle/>
          <a:p>
            <a:pPr algn="ctr" defTabSz="914049"/>
            <a:r>
              <a:rPr lang="en-US" sz="1200" b="1" kern="0" dirty="0">
                <a:solidFill>
                  <a:prstClr val="black"/>
                </a:solidFill>
                <a:latin typeface="Segoe UI" panose="020B0502040204020203" pitchFamily="34" charset="0"/>
                <a:cs typeface="Segoe UI" panose="020B0502040204020203" pitchFamily="34" charset="0"/>
              </a:rPr>
              <a:t>Low</a:t>
            </a:r>
          </a:p>
          <a:p>
            <a:pPr algn="ctr" defTabSz="914049"/>
            <a:r>
              <a:rPr lang="en-US" sz="1200" kern="0" dirty="0">
                <a:solidFill>
                  <a:prstClr val="black"/>
                </a:solidFill>
                <a:latin typeface="Segoe UI" panose="020B0502040204020203" pitchFamily="34" charset="0"/>
                <a:cs typeface="Segoe UI" panose="020B0502040204020203" pitchFamily="34" charset="0"/>
              </a:rPr>
              <a:t>Portable Modules / Functions</a:t>
            </a:r>
            <a:endParaRPr lang="en-US" kern="0" dirty="0">
              <a:solidFill>
                <a:srgbClr val="505050"/>
              </a:solidFill>
              <a:latin typeface="Segoe UI" panose="020B0502040204020203" pitchFamily="34" charset="0"/>
              <a:cs typeface="Segoe UI" panose="020B0502040204020203" pitchFamily="34" charset="0"/>
            </a:endParaRPr>
          </a:p>
        </p:txBody>
      </p:sp>
      <p:sp>
        <p:nvSpPr>
          <p:cNvPr id="31" name="Rectangle 30"/>
          <p:cNvSpPr/>
          <p:nvPr/>
        </p:nvSpPr>
        <p:spPr>
          <a:xfrm>
            <a:off x="4856177" y="4732877"/>
            <a:ext cx="2513459" cy="469037"/>
          </a:xfrm>
          <a:prstGeom prst="rect">
            <a:avLst/>
          </a:prstGeom>
          <a:solidFill>
            <a:schemeClr val="bg1"/>
          </a:solidFill>
        </p:spPr>
        <p:txBody>
          <a:bodyPr wrap="square">
            <a:spAutoFit/>
          </a:bodyPr>
          <a:lstStyle/>
          <a:p>
            <a:pPr algn="ctr" defTabSz="914049"/>
            <a:r>
              <a:rPr lang="en-US" sz="1200" b="1" kern="0" dirty="0">
                <a:solidFill>
                  <a:prstClr val="black"/>
                </a:solidFill>
                <a:latin typeface="Segoe UI" panose="020B0502040204020203" pitchFamily="34" charset="0"/>
                <a:cs typeface="Segoe UI" panose="020B0502040204020203" pitchFamily="34" charset="0"/>
              </a:rPr>
              <a:t>Medium</a:t>
            </a:r>
          </a:p>
          <a:p>
            <a:pPr algn="ctr" defTabSz="914049"/>
            <a:r>
              <a:rPr lang="en-US" sz="1200" kern="0" dirty="0">
                <a:solidFill>
                  <a:prstClr val="black"/>
                </a:solidFill>
                <a:latin typeface="Segoe UI" panose="020B0502040204020203" pitchFamily="34" charset="0"/>
                <a:cs typeface="Segoe UI" panose="020B0502040204020203" pitchFamily="34" charset="0"/>
              </a:rPr>
              <a:t>E.g.: Custom Code in Containers</a:t>
            </a:r>
            <a:endParaRPr lang="en-US" kern="0" dirty="0">
              <a:solidFill>
                <a:srgbClr val="505050"/>
              </a:solidFill>
              <a:latin typeface="Segoe UI" panose="020B0502040204020203" pitchFamily="34" charset="0"/>
              <a:cs typeface="Segoe UI" panose="020B0502040204020203" pitchFamily="34" charset="0"/>
            </a:endParaRPr>
          </a:p>
        </p:txBody>
      </p:sp>
      <p:sp>
        <p:nvSpPr>
          <p:cNvPr id="32" name="Rectangle 31"/>
          <p:cNvSpPr/>
          <p:nvPr/>
        </p:nvSpPr>
        <p:spPr>
          <a:xfrm>
            <a:off x="8359288" y="4717896"/>
            <a:ext cx="2513459" cy="469037"/>
          </a:xfrm>
          <a:prstGeom prst="rect">
            <a:avLst/>
          </a:prstGeom>
          <a:solidFill>
            <a:schemeClr val="bg1"/>
          </a:solidFill>
        </p:spPr>
        <p:txBody>
          <a:bodyPr wrap="square">
            <a:spAutoFit/>
          </a:bodyPr>
          <a:lstStyle/>
          <a:p>
            <a:pPr algn="ctr" defTabSz="914049"/>
            <a:r>
              <a:rPr lang="en-US" sz="1200" b="1" kern="0" dirty="0">
                <a:solidFill>
                  <a:prstClr val="black"/>
                </a:solidFill>
                <a:latin typeface="Segoe UI" panose="020B0502040204020203" pitchFamily="34" charset="0"/>
                <a:cs typeface="Segoe UI" panose="020B0502040204020203" pitchFamily="34" charset="0"/>
              </a:rPr>
              <a:t>High</a:t>
            </a:r>
          </a:p>
          <a:p>
            <a:pPr algn="ctr" defTabSz="914049"/>
            <a:r>
              <a:rPr lang="en-US" sz="1200" kern="0" dirty="0">
                <a:solidFill>
                  <a:prstClr val="black"/>
                </a:solidFill>
                <a:latin typeface="Segoe UI" panose="020B0502040204020203" pitchFamily="34" charset="0"/>
                <a:cs typeface="Segoe UI" panose="020B0502040204020203" pitchFamily="34" charset="0"/>
              </a:rPr>
              <a:t>E.g.: ML/DNNs in Containers</a:t>
            </a:r>
            <a:endParaRPr lang="en-US" kern="0" dirty="0">
              <a:solidFill>
                <a:srgbClr val="505050"/>
              </a:solidFill>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50630B71-CFE3-4C3F-A6F9-A1F9BC33AECB}"/>
              </a:ext>
            </a:extLst>
          </p:cNvPr>
          <p:cNvSpPr/>
          <p:nvPr/>
        </p:nvSpPr>
        <p:spPr bwMode="auto">
          <a:xfrm>
            <a:off x="4361041" y="1561082"/>
            <a:ext cx="3519057" cy="3805090"/>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 name="Rectangle 19">
            <a:extLst>
              <a:ext uri="{FF2B5EF4-FFF2-40B4-BE49-F238E27FC236}">
                <a16:creationId xmlns:a16="http://schemas.microsoft.com/office/drawing/2014/main" id="{E188F395-AB65-4818-87D2-7E65BA28EA71}"/>
              </a:ext>
            </a:extLst>
          </p:cNvPr>
          <p:cNvSpPr/>
          <p:nvPr/>
        </p:nvSpPr>
        <p:spPr bwMode="auto">
          <a:xfrm>
            <a:off x="7880097" y="1562162"/>
            <a:ext cx="3519057" cy="3805090"/>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Tree>
    <p:extLst>
      <p:ext uri="{BB962C8B-B14F-4D97-AF65-F5344CB8AC3E}">
        <p14:creationId xmlns:p14="http://schemas.microsoft.com/office/powerpoint/2010/main" val="128742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par>
                          <p:cTn id="17" fill="hold">
                            <p:stCondLst>
                              <p:cond delay="500"/>
                            </p:stCondLst>
                            <p:childTnLst>
                              <p:par>
                                <p:cTn id="18" presetID="10" presetClass="exit" presetSubtype="0" fill="hold" grpId="0" nodeType="afterEffect">
                                  <p:stCondLst>
                                    <p:cond delay="300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par>
                          <p:cTn id="21" fill="hold">
                            <p:stCondLst>
                              <p:cond delay="4000"/>
                            </p:stCondLst>
                            <p:childTnLst>
                              <p:par>
                                <p:cTn id="22" presetID="10" presetClass="exit" presetSubtype="0" fill="hold" grpId="0" nodeType="afterEffect">
                                  <p:stCondLst>
                                    <p:cond delay="300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3" grpId="0" animBg="1"/>
      <p:bldP spid="31" grpId="0" animBg="1"/>
      <p:bldP spid="32" grpId="0" animBg="1"/>
      <p:bldP spid="4"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39" y="275089"/>
            <a:ext cx="10243712" cy="614274"/>
          </a:xfrm>
        </p:spPr>
        <p:txBody>
          <a:bodyPr>
            <a:normAutofit fontScale="90000"/>
          </a:bodyPr>
          <a:lstStyle/>
          <a:p>
            <a:r>
              <a:rPr lang="nl-BE" dirty="0">
                <a:solidFill>
                  <a:schemeClr val="tx2"/>
                </a:solidFill>
              </a:rPr>
              <a:t>Codit</a:t>
            </a:r>
          </a:p>
        </p:txBody>
      </p:sp>
      <p:grpSp>
        <p:nvGrpSpPr>
          <p:cNvPr id="6" name="Group 5"/>
          <p:cNvGrpSpPr/>
          <p:nvPr/>
        </p:nvGrpSpPr>
        <p:grpSpPr>
          <a:xfrm>
            <a:off x="440918" y="1509060"/>
            <a:ext cx="8295864" cy="4592724"/>
            <a:chOff x="395371" y="1139688"/>
            <a:chExt cx="8399866" cy="4651514"/>
          </a:xfrm>
          <a:solidFill>
            <a:srgbClr val="07AEEF"/>
          </a:solidFill>
        </p:grpSpPr>
        <p:sp>
          <p:nvSpPr>
            <p:cNvPr id="7" name="Oval 9"/>
            <p:cNvSpPr>
              <a:spLocks noChangeAspect="1" noChangeArrowheads="1"/>
            </p:cNvSpPr>
            <p:nvPr userDrawn="1"/>
          </p:nvSpPr>
          <p:spPr bwMode="auto">
            <a:xfrm>
              <a:off x="2417310" y="113968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 name="Oval 10"/>
            <p:cNvSpPr>
              <a:spLocks noChangeAspect="1" noChangeArrowheads="1"/>
            </p:cNvSpPr>
            <p:nvPr userDrawn="1"/>
          </p:nvSpPr>
          <p:spPr bwMode="auto">
            <a:xfrm>
              <a:off x="2528886" y="113968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 name="Oval 11"/>
            <p:cNvSpPr>
              <a:spLocks noChangeAspect="1" noChangeArrowheads="1"/>
            </p:cNvSpPr>
            <p:nvPr userDrawn="1"/>
          </p:nvSpPr>
          <p:spPr bwMode="auto">
            <a:xfrm>
              <a:off x="2641969" y="113968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 name="Oval 12"/>
            <p:cNvSpPr>
              <a:spLocks noChangeAspect="1" noChangeArrowheads="1"/>
            </p:cNvSpPr>
            <p:nvPr userDrawn="1"/>
          </p:nvSpPr>
          <p:spPr bwMode="auto">
            <a:xfrm>
              <a:off x="2753545" y="113968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 name="Oval 13"/>
            <p:cNvSpPr>
              <a:spLocks noChangeAspect="1" noChangeArrowheads="1"/>
            </p:cNvSpPr>
            <p:nvPr userDrawn="1"/>
          </p:nvSpPr>
          <p:spPr bwMode="auto">
            <a:xfrm>
              <a:off x="3091289" y="113968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 name="Oval 14"/>
            <p:cNvSpPr>
              <a:spLocks noChangeAspect="1" noChangeArrowheads="1"/>
            </p:cNvSpPr>
            <p:nvPr userDrawn="1"/>
          </p:nvSpPr>
          <p:spPr bwMode="auto">
            <a:xfrm>
              <a:off x="3204373" y="113968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3" name="Oval 15"/>
            <p:cNvSpPr>
              <a:spLocks noChangeAspect="1" noChangeArrowheads="1"/>
            </p:cNvSpPr>
            <p:nvPr userDrawn="1"/>
          </p:nvSpPr>
          <p:spPr bwMode="auto">
            <a:xfrm>
              <a:off x="3315949" y="113968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4" name="Oval 16"/>
            <p:cNvSpPr>
              <a:spLocks noChangeAspect="1" noChangeArrowheads="1"/>
            </p:cNvSpPr>
            <p:nvPr userDrawn="1"/>
          </p:nvSpPr>
          <p:spPr bwMode="auto">
            <a:xfrm>
              <a:off x="3429033" y="113968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5" name="Oval 17"/>
            <p:cNvSpPr>
              <a:spLocks noChangeAspect="1" noChangeArrowheads="1"/>
            </p:cNvSpPr>
            <p:nvPr userDrawn="1"/>
          </p:nvSpPr>
          <p:spPr bwMode="auto">
            <a:xfrm>
              <a:off x="3540609" y="113968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6" name="Oval 18"/>
            <p:cNvSpPr>
              <a:spLocks noChangeAspect="1" noChangeArrowheads="1"/>
            </p:cNvSpPr>
            <p:nvPr userDrawn="1"/>
          </p:nvSpPr>
          <p:spPr bwMode="auto">
            <a:xfrm>
              <a:off x="3653693" y="113968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7" name="Oval 19"/>
            <p:cNvSpPr>
              <a:spLocks noChangeAspect="1" noChangeArrowheads="1"/>
            </p:cNvSpPr>
            <p:nvPr userDrawn="1"/>
          </p:nvSpPr>
          <p:spPr bwMode="auto">
            <a:xfrm>
              <a:off x="3765269" y="113968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8" name="Oval 20"/>
            <p:cNvSpPr>
              <a:spLocks noChangeAspect="1" noChangeArrowheads="1"/>
            </p:cNvSpPr>
            <p:nvPr userDrawn="1"/>
          </p:nvSpPr>
          <p:spPr bwMode="auto">
            <a:xfrm>
              <a:off x="3878352" y="113968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9" name="Oval 21"/>
            <p:cNvSpPr>
              <a:spLocks noChangeAspect="1" noChangeArrowheads="1"/>
            </p:cNvSpPr>
            <p:nvPr userDrawn="1"/>
          </p:nvSpPr>
          <p:spPr bwMode="auto">
            <a:xfrm>
              <a:off x="3989928" y="113968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0" name="Oval 22"/>
            <p:cNvSpPr>
              <a:spLocks noChangeAspect="1" noChangeArrowheads="1"/>
            </p:cNvSpPr>
            <p:nvPr userDrawn="1"/>
          </p:nvSpPr>
          <p:spPr bwMode="auto">
            <a:xfrm>
              <a:off x="6574270" y="113968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1" name="Oval 23"/>
            <p:cNvSpPr>
              <a:spLocks noChangeAspect="1" noChangeArrowheads="1"/>
            </p:cNvSpPr>
            <p:nvPr userDrawn="1"/>
          </p:nvSpPr>
          <p:spPr bwMode="auto">
            <a:xfrm>
              <a:off x="2192650" y="1243725"/>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2" name="Oval 24"/>
            <p:cNvSpPr>
              <a:spLocks noChangeAspect="1" noChangeArrowheads="1"/>
            </p:cNvSpPr>
            <p:nvPr userDrawn="1"/>
          </p:nvSpPr>
          <p:spPr bwMode="auto">
            <a:xfrm>
              <a:off x="2304226" y="1243725"/>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3" name="Oval 25"/>
            <p:cNvSpPr>
              <a:spLocks noChangeAspect="1" noChangeArrowheads="1"/>
            </p:cNvSpPr>
            <p:nvPr userDrawn="1"/>
          </p:nvSpPr>
          <p:spPr bwMode="auto">
            <a:xfrm>
              <a:off x="2417310" y="1243725"/>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4" name="Oval 26"/>
            <p:cNvSpPr>
              <a:spLocks noChangeAspect="1" noChangeArrowheads="1"/>
            </p:cNvSpPr>
            <p:nvPr userDrawn="1"/>
          </p:nvSpPr>
          <p:spPr bwMode="auto">
            <a:xfrm>
              <a:off x="2528886" y="1243725"/>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5" name="Oval 27"/>
            <p:cNvSpPr>
              <a:spLocks noChangeAspect="1" noChangeArrowheads="1"/>
            </p:cNvSpPr>
            <p:nvPr userDrawn="1"/>
          </p:nvSpPr>
          <p:spPr bwMode="auto">
            <a:xfrm>
              <a:off x="2641969" y="1243725"/>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6" name="Oval 28"/>
            <p:cNvSpPr>
              <a:spLocks noChangeAspect="1" noChangeArrowheads="1"/>
            </p:cNvSpPr>
            <p:nvPr userDrawn="1"/>
          </p:nvSpPr>
          <p:spPr bwMode="auto">
            <a:xfrm>
              <a:off x="2866630" y="1243725"/>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7" name="Oval 29"/>
            <p:cNvSpPr>
              <a:spLocks noChangeAspect="1" noChangeArrowheads="1"/>
            </p:cNvSpPr>
            <p:nvPr userDrawn="1"/>
          </p:nvSpPr>
          <p:spPr bwMode="auto">
            <a:xfrm>
              <a:off x="2978206" y="1243725"/>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8" name="Oval 30"/>
            <p:cNvSpPr>
              <a:spLocks noChangeAspect="1" noChangeArrowheads="1"/>
            </p:cNvSpPr>
            <p:nvPr userDrawn="1"/>
          </p:nvSpPr>
          <p:spPr bwMode="auto">
            <a:xfrm>
              <a:off x="3091289" y="1243725"/>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9" name="Oval 31"/>
            <p:cNvSpPr>
              <a:spLocks noChangeAspect="1" noChangeArrowheads="1"/>
            </p:cNvSpPr>
            <p:nvPr userDrawn="1"/>
          </p:nvSpPr>
          <p:spPr bwMode="auto">
            <a:xfrm>
              <a:off x="3204373" y="1243725"/>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0" name="Oval 32"/>
            <p:cNvSpPr>
              <a:spLocks noChangeAspect="1" noChangeArrowheads="1"/>
            </p:cNvSpPr>
            <p:nvPr userDrawn="1"/>
          </p:nvSpPr>
          <p:spPr bwMode="auto">
            <a:xfrm>
              <a:off x="3315949" y="1243725"/>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1" name="Oval 33"/>
            <p:cNvSpPr>
              <a:spLocks noChangeAspect="1" noChangeArrowheads="1"/>
            </p:cNvSpPr>
            <p:nvPr userDrawn="1"/>
          </p:nvSpPr>
          <p:spPr bwMode="auto">
            <a:xfrm>
              <a:off x="3429033" y="1243725"/>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2" name="Oval 34"/>
            <p:cNvSpPr>
              <a:spLocks noChangeAspect="1" noChangeArrowheads="1"/>
            </p:cNvSpPr>
            <p:nvPr userDrawn="1"/>
          </p:nvSpPr>
          <p:spPr bwMode="auto">
            <a:xfrm>
              <a:off x="3540609" y="1243725"/>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3" name="Oval 35"/>
            <p:cNvSpPr>
              <a:spLocks noChangeAspect="1" noChangeArrowheads="1"/>
            </p:cNvSpPr>
            <p:nvPr userDrawn="1"/>
          </p:nvSpPr>
          <p:spPr bwMode="auto">
            <a:xfrm>
              <a:off x="3653693" y="1243725"/>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4" name="Oval 36"/>
            <p:cNvSpPr>
              <a:spLocks noChangeAspect="1" noChangeArrowheads="1"/>
            </p:cNvSpPr>
            <p:nvPr userDrawn="1"/>
          </p:nvSpPr>
          <p:spPr bwMode="auto">
            <a:xfrm>
              <a:off x="3765269" y="1243725"/>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5" name="Oval 37"/>
            <p:cNvSpPr>
              <a:spLocks noChangeAspect="1" noChangeArrowheads="1"/>
            </p:cNvSpPr>
            <p:nvPr userDrawn="1"/>
          </p:nvSpPr>
          <p:spPr bwMode="auto">
            <a:xfrm>
              <a:off x="3878352" y="1243725"/>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6" name="Oval 38"/>
            <p:cNvSpPr>
              <a:spLocks noChangeAspect="1" noChangeArrowheads="1"/>
            </p:cNvSpPr>
            <p:nvPr userDrawn="1"/>
          </p:nvSpPr>
          <p:spPr bwMode="auto">
            <a:xfrm>
              <a:off x="4663908" y="1243725"/>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7" name="Oval 39"/>
            <p:cNvSpPr>
              <a:spLocks noChangeAspect="1" noChangeArrowheads="1"/>
            </p:cNvSpPr>
            <p:nvPr userDrawn="1"/>
          </p:nvSpPr>
          <p:spPr bwMode="auto">
            <a:xfrm>
              <a:off x="4776992" y="1243725"/>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8" name="Oval 40"/>
            <p:cNvSpPr>
              <a:spLocks noChangeAspect="1" noChangeArrowheads="1"/>
            </p:cNvSpPr>
            <p:nvPr userDrawn="1"/>
          </p:nvSpPr>
          <p:spPr bwMode="auto">
            <a:xfrm>
              <a:off x="6462694" y="1243725"/>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9" name="Oval 41"/>
            <p:cNvSpPr>
              <a:spLocks noChangeAspect="1" noChangeArrowheads="1"/>
            </p:cNvSpPr>
            <p:nvPr userDrawn="1"/>
          </p:nvSpPr>
          <p:spPr bwMode="auto">
            <a:xfrm>
              <a:off x="6574270" y="1243725"/>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0" name="Oval 42"/>
            <p:cNvSpPr>
              <a:spLocks noChangeAspect="1" noChangeArrowheads="1"/>
            </p:cNvSpPr>
            <p:nvPr userDrawn="1"/>
          </p:nvSpPr>
          <p:spPr bwMode="auto">
            <a:xfrm>
              <a:off x="6687355" y="1243725"/>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1" name="Oval 43"/>
            <p:cNvSpPr>
              <a:spLocks noChangeAspect="1" noChangeArrowheads="1"/>
            </p:cNvSpPr>
            <p:nvPr userDrawn="1"/>
          </p:nvSpPr>
          <p:spPr bwMode="auto">
            <a:xfrm>
              <a:off x="1518671" y="134776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2" name="Oval 44"/>
            <p:cNvSpPr>
              <a:spLocks noChangeAspect="1" noChangeArrowheads="1"/>
            </p:cNvSpPr>
            <p:nvPr userDrawn="1"/>
          </p:nvSpPr>
          <p:spPr bwMode="auto">
            <a:xfrm>
              <a:off x="1630247" y="134776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3" name="Oval 45"/>
            <p:cNvSpPr>
              <a:spLocks noChangeAspect="1" noChangeArrowheads="1"/>
            </p:cNvSpPr>
            <p:nvPr userDrawn="1"/>
          </p:nvSpPr>
          <p:spPr bwMode="auto">
            <a:xfrm>
              <a:off x="1743330" y="1347762"/>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4" name="Oval 46"/>
            <p:cNvSpPr>
              <a:spLocks noChangeAspect="1" noChangeArrowheads="1"/>
            </p:cNvSpPr>
            <p:nvPr userDrawn="1"/>
          </p:nvSpPr>
          <p:spPr bwMode="auto">
            <a:xfrm>
              <a:off x="1854906" y="1347762"/>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5" name="Oval 47"/>
            <p:cNvSpPr>
              <a:spLocks noChangeAspect="1" noChangeArrowheads="1"/>
            </p:cNvSpPr>
            <p:nvPr userDrawn="1"/>
          </p:nvSpPr>
          <p:spPr bwMode="auto">
            <a:xfrm>
              <a:off x="1967990" y="134776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6" name="Oval 48"/>
            <p:cNvSpPr>
              <a:spLocks noChangeAspect="1" noChangeArrowheads="1"/>
            </p:cNvSpPr>
            <p:nvPr userDrawn="1"/>
          </p:nvSpPr>
          <p:spPr bwMode="auto">
            <a:xfrm>
              <a:off x="2192650" y="1347762"/>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7" name="Oval 49"/>
            <p:cNvSpPr>
              <a:spLocks noChangeAspect="1" noChangeArrowheads="1"/>
            </p:cNvSpPr>
            <p:nvPr userDrawn="1"/>
          </p:nvSpPr>
          <p:spPr bwMode="auto">
            <a:xfrm>
              <a:off x="2304226" y="1347762"/>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8" name="Oval 50"/>
            <p:cNvSpPr>
              <a:spLocks noChangeAspect="1" noChangeArrowheads="1"/>
            </p:cNvSpPr>
            <p:nvPr userDrawn="1"/>
          </p:nvSpPr>
          <p:spPr bwMode="auto">
            <a:xfrm>
              <a:off x="2417310" y="134776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9" name="Oval 51"/>
            <p:cNvSpPr>
              <a:spLocks noChangeAspect="1" noChangeArrowheads="1"/>
            </p:cNvSpPr>
            <p:nvPr userDrawn="1"/>
          </p:nvSpPr>
          <p:spPr bwMode="auto">
            <a:xfrm>
              <a:off x="2528886" y="134776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0" name="Oval 52"/>
            <p:cNvSpPr>
              <a:spLocks noChangeAspect="1" noChangeArrowheads="1"/>
            </p:cNvSpPr>
            <p:nvPr userDrawn="1"/>
          </p:nvSpPr>
          <p:spPr bwMode="auto">
            <a:xfrm>
              <a:off x="2753545" y="1347762"/>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1" name="Oval 53"/>
            <p:cNvSpPr>
              <a:spLocks noChangeAspect="1" noChangeArrowheads="1"/>
            </p:cNvSpPr>
            <p:nvPr userDrawn="1"/>
          </p:nvSpPr>
          <p:spPr bwMode="auto">
            <a:xfrm>
              <a:off x="2866630" y="134776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2" name="Oval 54"/>
            <p:cNvSpPr>
              <a:spLocks noChangeAspect="1" noChangeArrowheads="1"/>
            </p:cNvSpPr>
            <p:nvPr userDrawn="1"/>
          </p:nvSpPr>
          <p:spPr bwMode="auto">
            <a:xfrm>
              <a:off x="2978206" y="134776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3" name="Oval 55"/>
            <p:cNvSpPr>
              <a:spLocks noChangeAspect="1" noChangeArrowheads="1"/>
            </p:cNvSpPr>
            <p:nvPr userDrawn="1"/>
          </p:nvSpPr>
          <p:spPr bwMode="auto">
            <a:xfrm>
              <a:off x="3091289" y="1347762"/>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4" name="Oval 56"/>
            <p:cNvSpPr>
              <a:spLocks noChangeAspect="1" noChangeArrowheads="1"/>
            </p:cNvSpPr>
            <p:nvPr userDrawn="1"/>
          </p:nvSpPr>
          <p:spPr bwMode="auto">
            <a:xfrm>
              <a:off x="3204373" y="134776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5" name="Oval 57"/>
            <p:cNvSpPr>
              <a:spLocks noChangeAspect="1" noChangeArrowheads="1"/>
            </p:cNvSpPr>
            <p:nvPr userDrawn="1"/>
          </p:nvSpPr>
          <p:spPr bwMode="auto">
            <a:xfrm>
              <a:off x="3315949" y="134776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6" name="Oval 58"/>
            <p:cNvSpPr>
              <a:spLocks noChangeAspect="1" noChangeArrowheads="1"/>
            </p:cNvSpPr>
            <p:nvPr userDrawn="1"/>
          </p:nvSpPr>
          <p:spPr bwMode="auto">
            <a:xfrm>
              <a:off x="3429033" y="1347762"/>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7" name="Oval 59"/>
            <p:cNvSpPr>
              <a:spLocks noChangeAspect="1" noChangeArrowheads="1"/>
            </p:cNvSpPr>
            <p:nvPr userDrawn="1"/>
          </p:nvSpPr>
          <p:spPr bwMode="auto">
            <a:xfrm>
              <a:off x="3540609" y="1347762"/>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8" name="Oval 60"/>
            <p:cNvSpPr>
              <a:spLocks noChangeAspect="1" noChangeArrowheads="1"/>
            </p:cNvSpPr>
            <p:nvPr userDrawn="1"/>
          </p:nvSpPr>
          <p:spPr bwMode="auto">
            <a:xfrm>
              <a:off x="3653693" y="134776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9" name="Oval 61"/>
            <p:cNvSpPr>
              <a:spLocks noChangeAspect="1" noChangeArrowheads="1"/>
            </p:cNvSpPr>
            <p:nvPr userDrawn="1"/>
          </p:nvSpPr>
          <p:spPr bwMode="auto">
            <a:xfrm>
              <a:off x="3765269" y="134776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0" name="Oval 62"/>
            <p:cNvSpPr>
              <a:spLocks noChangeAspect="1" noChangeArrowheads="1"/>
            </p:cNvSpPr>
            <p:nvPr userDrawn="1"/>
          </p:nvSpPr>
          <p:spPr bwMode="auto">
            <a:xfrm>
              <a:off x="4663908" y="134776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1" name="Oval 63"/>
            <p:cNvSpPr>
              <a:spLocks noChangeAspect="1" noChangeArrowheads="1"/>
            </p:cNvSpPr>
            <p:nvPr userDrawn="1"/>
          </p:nvSpPr>
          <p:spPr bwMode="auto">
            <a:xfrm>
              <a:off x="6687355" y="134776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2" name="Oval 64"/>
            <p:cNvSpPr>
              <a:spLocks noChangeAspect="1" noChangeArrowheads="1"/>
            </p:cNvSpPr>
            <p:nvPr userDrawn="1"/>
          </p:nvSpPr>
          <p:spPr bwMode="auto">
            <a:xfrm>
              <a:off x="6798931" y="134776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3" name="Oval 65"/>
            <p:cNvSpPr>
              <a:spLocks noChangeAspect="1" noChangeArrowheads="1"/>
            </p:cNvSpPr>
            <p:nvPr userDrawn="1"/>
          </p:nvSpPr>
          <p:spPr bwMode="auto">
            <a:xfrm>
              <a:off x="1405586" y="145179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4" name="Oval 66"/>
            <p:cNvSpPr>
              <a:spLocks noChangeAspect="1" noChangeArrowheads="1"/>
            </p:cNvSpPr>
            <p:nvPr userDrawn="1"/>
          </p:nvSpPr>
          <p:spPr bwMode="auto">
            <a:xfrm>
              <a:off x="1518671" y="145179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5" name="Oval 67"/>
            <p:cNvSpPr>
              <a:spLocks noChangeAspect="1" noChangeArrowheads="1"/>
            </p:cNvSpPr>
            <p:nvPr userDrawn="1"/>
          </p:nvSpPr>
          <p:spPr bwMode="auto">
            <a:xfrm>
              <a:off x="1630247" y="145179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6" name="Oval 68"/>
            <p:cNvSpPr>
              <a:spLocks noChangeAspect="1" noChangeArrowheads="1"/>
            </p:cNvSpPr>
            <p:nvPr userDrawn="1"/>
          </p:nvSpPr>
          <p:spPr bwMode="auto">
            <a:xfrm>
              <a:off x="1743330" y="145179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7" name="Oval 69"/>
            <p:cNvSpPr>
              <a:spLocks noChangeAspect="1" noChangeArrowheads="1"/>
            </p:cNvSpPr>
            <p:nvPr userDrawn="1"/>
          </p:nvSpPr>
          <p:spPr bwMode="auto">
            <a:xfrm>
              <a:off x="1854906" y="145179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8" name="Oval 70"/>
            <p:cNvSpPr>
              <a:spLocks noChangeAspect="1" noChangeArrowheads="1"/>
            </p:cNvSpPr>
            <p:nvPr userDrawn="1"/>
          </p:nvSpPr>
          <p:spPr bwMode="auto">
            <a:xfrm>
              <a:off x="1967990" y="145179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9" name="Oval 71"/>
            <p:cNvSpPr>
              <a:spLocks noChangeAspect="1" noChangeArrowheads="1"/>
            </p:cNvSpPr>
            <p:nvPr userDrawn="1"/>
          </p:nvSpPr>
          <p:spPr bwMode="auto">
            <a:xfrm>
              <a:off x="2079566" y="145179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0" name="Oval 72"/>
            <p:cNvSpPr>
              <a:spLocks noChangeAspect="1" noChangeArrowheads="1"/>
            </p:cNvSpPr>
            <p:nvPr userDrawn="1"/>
          </p:nvSpPr>
          <p:spPr bwMode="auto">
            <a:xfrm>
              <a:off x="2192650" y="145179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1" name="Oval 73"/>
            <p:cNvSpPr>
              <a:spLocks noChangeAspect="1" noChangeArrowheads="1"/>
            </p:cNvSpPr>
            <p:nvPr userDrawn="1"/>
          </p:nvSpPr>
          <p:spPr bwMode="auto">
            <a:xfrm>
              <a:off x="2304226" y="145179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2" name="Oval 74"/>
            <p:cNvSpPr>
              <a:spLocks noChangeAspect="1" noChangeArrowheads="1"/>
            </p:cNvSpPr>
            <p:nvPr userDrawn="1"/>
          </p:nvSpPr>
          <p:spPr bwMode="auto">
            <a:xfrm>
              <a:off x="2417310" y="145179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3" name="Oval 75"/>
            <p:cNvSpPr>
              <a:spLocks noChangeAspect="1" noChangeArrowheads="1"/>
            </p:cNvSpPr>
            <p:nvPr userDrawn="1"/>
          </p:nvSpPr>
          <p:spPr bwMode="auto">
            <a:xfrm>
              <a:off x="2753545" y="145179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4" name="Oval 76"/>
            <p:cNvSpPr>
              <a:spLocks noChangeAspect="1" noChangeArrowheads="1"/>
            </p:cNvSpPr>
            <p:nvPr userDrawn="1"/>
          </p:nvSpPr>
          <p:spPr bwMode="auto">
            <a:xfrm>
              <a:off x="2866630" y="145179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5" name="Oval 77"/>
            <p:cNvSpPr>
              <a:spLocks noChangeAspect="1" noChangeArrowheads="1"/>
            </p:cNvSpPr>
            <p:nvPr userDrawn="1"/>
          </p:nvSpPr>
          <p:spPr bwMode="auto">
            <a:xfrm>
              <a:off x="2978206" y="145179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6" name="Oval 78"/>
            <p:cNvSpPr>
              <a:spLocks noChangeAspect="1" noChangeArrowheads="1"/>
            </p:cNvSpPr>
            <p:nvPr userDrawn="1"/>
          </p:nvSpPr>
          <p:spPr bwMode="auto">
            <a:xfrm>
              <a:off x="3091289" y="145179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7" name="Oval 79"/>
            <p:cNvSpPr>
              <a:spLocks noChangeAspect="1" noChangeArrowheads="1"/>
            </p:cNvSpPr>
            <p:nvPr userDrawn="1"/>
          </p:nvSpPr>
          <p:spPr bwMode="auto">
            <a:xfrm>
              <a:off x="3204373" y="145179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8" name="Oval 80"/>
            <p:cNvSpPr>
              <a:spLocks noChangeAspect="1" noChangeArrowheads="1"/>
            </p:cNvSpPr>
            <p:nvPr userDrawn="1"/>
          </p:nvSpPr>
          <p:spPr bwMode="auto">
            <a:xfrm>
              <a:off x="3315949" y="145179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9" name="Oval 81"/>
            <p:cNvSpPr>
              <a:spLocks noChangeAspect="1" noChangeArrowheads="1"/>
            </p:cNvSpPr>
            <p:nvPr userDrawn="1"/>
          </p:nvSpPr>
          <p:spPr bwMode="auto">
            <a:xfrm>
              <a:off x="3429033" y="145179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0" name="Oval 82"/>
            <p:cNvSpPr>
              <a:spLocks noChangeAspect="1" noChangeArrowheads="1"/>
            </p:cNvSpPr>
            <p:nvPr userDrawn="1"/>
          </p:nvSpPr>
          <p:spPr bwMode="auto">
            <a:xfrm>
              <a:off x="3540609" y="145179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1" name="Oval 83"/>
            <p:cNvSpPr>
              <a:spLocks noChangeAspect="1" noChangeArrowheads="1"/>
            </p:cNvSpPr>
            <p:nvPr userDrawn="1"/>
          </p:nvSpPr>
          <p:spPr bwMode="auto">
            <a:xfrm>
              <a:off x="3653693" y="145179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2" name="Oval 84"/>
            <p:cNvSpPr>
              <a:spLocks noChangeAspect="1" noChangeArrowheads="1"/>
            </p:cNvSpPr>
            <p:nvPr userDrawn="1"/>
          </p:nvSpPr>
          <p:spPr bwMode="auto">
            <a:xfrm>
              <a:off x="3765269" y="145179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3" name="Oval 85"/>
            <p:cNvSpPr>
              <a:spLocks noChangeAspect="1" noChangeArrowheads="1"/>
            </p:cNvSpPr>
            <p:nvPr userDrawn="1"/>
          </p:nvSpPr>
          <p:spPr bwMode="auto">
            <a:xfrm>
              <a:off x="5787207" y="145179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4" name="Oval 86"/>
            <p:cNvSpPr>
              <a:spLocks noChangeAspect="1" noChangeArrowheads="1"/>
            </p:cNvSpPr>
            <p:nvPr userDrawn="1"/>
          </p:nvSpPr>
          <p:spPr bwMode="auto">
            <a:xfrm>
              <a:off x="5900291" y="145179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5" name="Oval 87"/>
            <p:cNvSpPr>
              <a:spLocks noChangeAspect="1" noChangeArrowheads="1"/>
            </p:cNvSpPr>
            <p:nvPr userDrawn="1"/>
          </p:nvSpPr>
          <p:spPr bwMode="auto">
            <a:xfrm>
              <a:off x="6574270" y="145179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6" name="Oval 88"/>
            <p:cNvSpPr>
              <a:spLocks noChangeAspect="1" noChangeArrowheads="1"/>
            </p:cNvSpPr>
            <p:nvPr userDrawn="1"/>
          </p:nvSpPr>
          <p:spPr bwMode="auto">
            <a:xfrm>
              <a:off x="6687355" y="145179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7" name="Oval 89"/>
            <p:cNvSpPr>
              <a:spLocks noChangeAspect="1" noChangeArrowheads="1"/>
            </p:cNvSpPr>
            <p:nvPr userDrawn="1"/>
          </p:nvSpPr>
          <p:spPr bwMode="auto">
            <a:xfrm>
              <a:off x="6798931" y="145179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8" name="Oval 90"/>
            <p:cNvSpPr>
              <a:spLocks noChangeAspect="1" noChangeArrowheads="1"/>
            </p:cNvSpPr>
            <p:nvPr userDrawn="1"/>
          </p:nvSpPr>
          <p:spPr bwMode="auto">
            <a:xfrm>
              <a:off x="6912014" y="145179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9" name="Oval 91"/>
            <p:cNvSpPr>
              <a:spLocks noChangeAspect="1" noChangeArrowheads="1"/>
            </p:cNvSpPr>
            <p:nvPr userDrawn="1"/>
          </p:nvSpPr>
          <p:spPr bwMode="auto">
            <a:xfrm>
              <a:off x="7585994" y="145179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0" name="Oval 92"/>
            <p:cNvSpPr>
              <a:spLocks noChangeAspect="1" noChangeArrowheads="1"/>
            </p:cNvSpPr>
            <p:nvPr userDrawn="1"/>
          </p:nvSpPr>
          <p:spPr bwMode="auto">
            <a:xfrm>
              <a:off x="7697570" y="145179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1" name="Oval 93"/>
            <p:cNvSpPr>
              <a:spLocks noChangeAspect="1" noChangeArrowheads="1"/>
            </p:cNvSpPr>
            <p:nvPr userDrawn="1"/>
          </p:nvSpPr>
          <p:spPr bwMode="auto">
            <a:xfrm>
              <a:off x="7810653" y="145179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2" name="Oval 94"/>
            <p:cNvSpPr>
              <a:spLocks noChangeAspect="1" noChangeArrowheads="1"/>
            </p:cNvSpPr>
            <p:nvPr userDrawn="1"/>
          </p:nvSpPr>
          <p:spPr bwMode="auto">
            <a:xfrm>
              <a:off x="1405586" y="155583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3" name="Oval 95"/>
            <p:cNvSpPr>
              <a:spLocks noChangeAspect="1" noChangeArrowheads="1"/>
            </p:cNvSpPr>
            <p:nvPr userDrawn="1"/>
          </p:nvSpPr>
          <p:spPr bwMode="auto">
            <a:xfrm>
              <a:off x="1518671" y="155583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4" name="Oval 96"/>
            <p:cNvSpPr>
              <a:spLocks noChangeAspect="1" noChangeArrowheads="1"/>
            </p:cNvSpPr>
            <p:nvPr userDrawn="1"/>
          </p:nvSpPr>
          <p:spPr bwMode="auto">
            <a:xfrm>
              <a:off x="1630247" y="155583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5" name="Oval 97"/>
            <p:cNvSpPr>
              <a:spLocks noChangeAspect="1" noChangeArrowheads="1"/>
            </p:cNvSpPr>
            <p:nvPr userDrawn="1"/>
          </p:nvSpPr>
          <p:spPr bwMode="auto">
            <a:xfrm>
              <a:off x="1743330" y="155583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6" name="Oval 98"/>
            <p:cNvSpPr>
              <a:spLocks noChangeAspect="1" noChangeArrowheads="1"/>
            </p:cNvSpPr>
            <p:nvPr userDrawn="1"/>
          </p:nvSpPr>
          <p:spPr bwMode="auto">
            <a:xfrm>
              <a:off x="1854906" y="155583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7" name="Oval 99"/>
            <p:cNvSpPr>
              <a:spLocks noChangeAspect="1" noChangeArrowheads="1"/>
            </p:cNvSpPr>
            <p:nvPr userDrawn="1"/>
          </p:nvSpPr>
          <p:spPr bwMode="auto">
            <a:xfrm>
              <a:off x="1967990" y="155583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8" name="Oval 100"/>
            <p:cNvSpPr>
              <a:spLocks noChangeAspect="1" noChangeArrowheads="1"/>
            </p:cNvSpPr>
            <p:nvPr userDrawn="1"/>
          </p:nvSpPr>
          <p:spPr bwMode="auto">
            <a:xfrm>
              <a:off x="2079566" y="155583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9" name="Oval 101"/>
            <p:cNvSpPr>
              <a:spLocks noChangeAspect="1" noChangeArrowheads="1"/>
            </p:cNvSpPr>
            <p:nvPr userDrawn="1"/>
          </p:nvSpPr>
          <p:spPr bwMode="auto">
            <a:xfrm>
              <a:off x="2192650" y="155583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0" name="Oval 102"/>
            <p:cNvSpPr>
              <a:spLocks noChangeAspect="1" noChangeArrowheads="1"/>
            </p:cNvSpPr>
            <p:nvPr userDrawn="1"/>
          </p:nvSpPr>
          <p:spPr bwMode="auto">
            <a:xfrm>
              <a:off x="2304226" y="155583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1" name="Oval 103"/>
            <p:cNvSpPr>
              <a:spLocks noChangeAspect="1" noChangeArrowheads="1"/>
            </p:cNvSpPr>
            <p:nvPr userDrawn="1"/>
          </p:nvSpPr>
          <p:spPr bwMode="auto">
            <a:xfrm>
              <a:off x="2417310" y="155583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2" name="Oval 104"/>
            <p:cNvSpPr>
              <a:spLocks noChangeAspect="1" noChangeArrowheads="1"/>
            </p:cNvSpPr>
            <p:nvPr userDrawn="1"/>
          </p:nvSpPr>
          <p:spPr bwMode="auto">
            <a:xfrm>
              <a:off x="3091289" y="155583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3" name="Oval 105"/>
            <p:cNvSpPr>
              <a:spLocks noChangeAspect="1" noChangeArrowheads="1"/>
            </p:cNvSpPr>
            <p:nvPr userDrawn="1"/>
          </p:nvSpPr>
          <p:spPr bwMode="auto">
            <a:xfrm>
              <a:off x="3204373" y="155583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4" name="Oval 106"/>
            <p:cNvSpPr>
              <a:spLocks noChangeAspect="1" noChangeArrowheads="1"/>
            </p:cNvSpPr>
            <p:nvPr userDrawn="1"/>
          </p:nvSpPr>
          <p:spPr bwMode="auto">
            <a:xfrm>
              <a:off x="3315949" y="155583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5" name="Oval 107"/>
            <p:cNvSpPr>
              <a:spLocks noChangeAspect="1" noChangeArrowheads="1"/>
            </p:cNvSpPr>
            <p:nvPr userDrawn="1"/>
          </p:nvSpPr>
          <p:spPr bwMode="auto">
            <a:xfrm>
              <a:off x="3429033" y="155583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6" name="Oval 108"/>
            <p:cNvSpPr>
              <a:spLocks noChangeAspect="1" noChangeArrowheads="1"/>
            </p:cNvSpPr>
            <p:nvPr userDrawn="1"/>
          </p:nvSpPr>
          <p:spPr bwMode="auto">
            <a:xfrm>
              <a:off x="3540609" y="155583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7" name="Oval 109"/>
            <p:cNvSpPr>
              <a:spLocks noChangeAspect="1" noChangeArrowheads="1"/>
            </p:cNvSpPr>
            <p:nvPr userDrawn="1"/>
          </p:nvSpPr>
          <p:spPr bwMode="auto">
            <a:xfrm>
              <a:off x="3653693" y="155583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8" name="Oval 110"/>
            <p:cNvSpPr>
              <a:spLocks noChangeAspect="1" noChangeArrowheads="1"/>
            </p:cNvSpPr>
            <p:nvPr userDrawn="1"/>
          </p:nvSpPr>
          <p:spPr bwMode="auto">
            <a:xfrm>
              <a:off x="3765269" y="155583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9" name="Oval 111"/>
            <p:cNvSpPr>
              <a:spLocks noChangeAspect="1" noChangeArrowheads="1"/>
            </p:cNvSpPr>
            <p:nvPr userDrawn="1"/>
          </p:nvSpPr>
          <p:spPr bwMode="auto">
            <a:xfrm>
              <a:off x="5675631" y="155583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0" name="Oval 112"/>
            <p:cNvSpPr>
              <a:spLocks noChangeAspect="1" noChangeArrowheads="1"/>
            </p:cNvSpPr>
            <p:nvPr userDrawn="1"/>
          </p:nvSpPr>
          <p:spPr bwMode="auto">
            <a:xfrm>
              <a:off x="6238035" y="155583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1" name="Oval 113"/>
            <p:cNvSpPr>
              <a:spLocks noChangeAspect="1" noChangeArrowheads="1"/>
            </p:cNvSpPr>
            <p:nvPr userDrawn="1"/>
          </p:nvSpPr>
          <p:spPr bwMode="auto">
            <a:xfrm>
              <a:off x="6349611" y="155583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2" name="Oval 114"/>
            <p:cNvSpPr>
              <a:spLocks noChangeAspect="1" noChangeArrowheads="1"/>
            </p:cNvSpPr>
            <p:nvPr userDrawn="1"/>
          </p:nvSpPr>
          <p:spPr bwMode="auto">
            <a:xfrm>
              <a:off x="6462694" y="155583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3" name="Oval 115"/>
            <p:cNvSpPr>
              <a:spLocks noChangeAspect="1" noChangeArrowheads="1"/>
            </p:cNvSpPr>
            <p:nvPr userDrawn="1"/>
          </p:nvSpPr>
          <p:spPr bwMode="auto">
            <a:xfrm>
              <a:off x="6574270" y="155583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4" name="Oval 116"/>
            <p:cNvSpPr>
              <a:spLocks noChangeAspect="1" noChangeArrowheads="1"/>
            </p:cNvSpPr>
            <p:nvPr userDrawn="1"/>
          </p:nvSpPr>
          <p:spPr bwMode="auto">
            <a:xfrm>
              <a:off x="6687355" y="155583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5" name="Oval 117"/>
            <p:cNvSpPr>
              <a:spLocks noChangeAspect="1" noChangeArrowheads="1"/>
            </p:cNvSpPr>
            <p:nvPr userDrawn="1"/>
          </p:nvSpPr>
          <p:spPr bwMode="auto">
            <a:xfrm>
              <a:off x="6798931" y="155583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6" name="Oval 118"/>
            <p:cNvSpPr>
              <a:spLocks noChangeAspect="1" noChangeArrowheads="1"/>
            </p:cNvSpPr>
            <p:nvPr userDrawn="1"/>
          </p:nvSpPr>
          <p:spPr bwMode="auto">
            <a:xfrm>
              <a:off x="6912014" y="155583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7" name="Oval 119"/>
            <p:cNvSpPr>
              <a:spLocks noChangeAspect="1" noChangeArrowheads="1"/>
            </p:cNvSpPr>
            <p:nvPr userDrawn="1"/>
          </p:nvSpPr>
          <p:spPr bwMode="auto">
            <a:xfrm>
              <a:off x="7023590" y="155583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8" name="Oval 120"/>
            <p:cNvSpPr>
              <a:spLocks noChangeAspect="1" noChangeArrowheads="1"/>
            </p:cNvSpPr>
            <p:nvPr userDrawn="1"/>
          </p:nvSpPr>
          <p:spPr bwMode="auto">
            <a:xfrm>
              <a:off x="7136674" y="155583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9" name="Oval 121"/>
            <p:cNvSpPr>
              <a:spLocks noChangeAspect="1" noChangeArrowheads="1"/>
            </p:cNvSpPr>
            <p:nvPr userDrawn="1"/>
          </p:nvSpPr>
          <p:spPr bwMode="auto">
            <a:xfrm>
              <a:off x="7248250" y="155583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0" name="Oval 122"/>
            <p:cNvSpPr>
              <a:spLocks noChangeAspect="1" noChangeArrowheads="1"/>
            </p:cNvSpPr>
            <p:nvPr userDrawn="1"/>
          </p:nvSpPr>
          <p:spPr bwMode="auto">
            <a:xfrm>
              <a:off x="7585994" y="155583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1" name="Oval 123"/>
            <p:cNvSpPr>
              <a:spLocks noChangeAspect="1" noChangeArrowheads="1"/>
            </p:cNvSpPr>
            <p:nvPr userDrawn="1"/>
          </p:nvSpPr>
          <p:spPr bwMode="auto">
            <a:xfrm>
              <a:off x="1405586" y="165836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2" name="Oval 124"/>
            <p:cNvSpPr>
              <a:spLocks noChangeAspect="1" noChangeArrowheads="1"/>
            </p:cNvSpPr>
            <p:nvPr userDrawn="1"/>
          </p:nvSpPr>
          <p:spPr bwMode="auto">
            <a:xfrm>
              <a:off x="1518671" y="165836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3" name="Oval 125"/>
            <p:cNvSpPr>
              <a:spLocks noChangeAspect="1" noChangeArrowheads="1"/>
            </p:cNvSpPr>
            <p:nvPr userDrawn="1"/>
          </p:nvSpPr>
          <p:spPr bwMode="auto">
            <a:xfrm>
              <a:off x="1630247" y="165836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4" name="Oval 126"/>
            <p:cNvSpPr>
              <a:spLocks noChangeAspect="1" noChangeArrowheads="1"/>
            </p:cNvSpPr>
            <p:nvPr userDrawn="1"/>
          </p:nvSpPr>
          <p:spPr bwMode="auto">
            <a:xfrm>
              <a:off x="1743330" y="165836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5" name="Oval 127"/>
            <p:cNvSpPr>
              <a:spLocks noChangeAspect="1" noChangeArrowheads="1"/>
            </p:cNvSpPr>
            <p:nvPr userDrawn="1"/>
          </p:nvSpPr>
          <p:spPr bwMode="auto">
            <a:xfrm>
              <a:off x="1854906" y="165836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6" name="Oval 128"/>
            <p:cNvSpPr>
              <a:spLocks noChangeAspect="1" noChangeArrowheads="1"/>
            </p:cNvSpPr>
            <p:nvPr userDrawn="1"/>
          </p:nvSpPr>
          <p:spPr bwMode="auto">
            <a:xfrm>
              <a:off x="1967990" y="165836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7" name="Oval 129"/>
            <p:cNvSpPr>
              <a:spLocks noChangeAspect="1" noChangeArrowheads="1"/>
            </p:cNvSpPr>
            <p:nvPr userDrawn="1"/>
          </p:nvSpPr>
          <p:spPr bwMode="auto">
            <a:xfrm>
              <a:off x="2079566" y="165836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8" name="Oval 130"/>
            <p:cNvSpPr>
              <a:spLocks noChangeAspect="1" noChangeArrowheads="1"/>
            </p:cNvSpPr>
            <p:nvPr userDrawn="1"/>
          </p:nvSpPr>
          <p:spPr bwMode="auto">
            <a:xfrm>
              <a:off x="2192650" y="165836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9" name="Oval 131"/>
            <p:cNvSpPr>
              <a:spLocks noChangeAspect="1" noChangeArrowheads="1"/>
            </p:cNvSpPr>
            <p:nvPr userDrawn="1"/>
          </p:nvSpPr>
          <p:spPr bwMode="auto">
            <a:xfrm>
              <a:off x="2304226" y="165836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30" name="Oval 132"/>
            <p:cNvSpPr>
              <a:spLocks noChangeAspect="1" noChangeArrowheads="1"/>
            </p:cNvSpPr>
            <p:nvPr userDrawn="1"/>
          </p:nvSpPr>
          <p:spPr bwMode="auto">
            <a:xfrm>
              <a:off x="2417310" y="165836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31" name="Oval 133"/>
            <p:cNvSpPr>
              <a:spLocks noChangeAspect="1" noChangeArrowheads="1"/>
            </p:cNvSpPr>
            <p:nvPr userDrawn="1"/>
          </p:nvSpPr>
          <p:spPr bwMode="auto">
            <a:xfrm>
              <a:off x="2528886" y="165836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32" name="Oval 134"/>
            <p:cNvSpPr>
              <a:spLocks noChangeAspect="1" noChangeArrowheads="1"/>
            </p:cNvSpPr>
            <p:nvPr userDrawn="1"/>
          </p:nvSpPr>
          <p:spPr bwMode="auto">
            <a:xfrm>
              <a:off x="3091289" y="165836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33" name="Oval 135"/>
            <p:cNvSpPr>
              <a:spLocks noChangeAspect="1" noChangeArrowheads="1"/>
            </p:cNvSpPr>
            <p:nvPr userDrawn="1"/>
          </p:nvSpPr>
          <p:spPr bwMode="auto">
            <a:xfrm>
              <a:off x="3204373" y="165836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34" name="Oval 136"/>
            <p:cNvSpPr>
              <a:spLocks noChangeAspect="1" noChangeArrowheads="1"/>
            </p:cNvSpPr>
            <p:nvPr userDrawn="1"/>
          </p:nvSpPr>
          <p:spPr bwMode="auto">
            <a:xfrm>
              <a:off x="3315949" y="165836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35" name="Oval 137"/>
            <p:cNvSpPr>
              <a:spLocks noChangeAspect="1" noChangeArrowheads="1"/>
            </p:cNvSpPr>
            <p:nvPr userDrawn="1"/>
          </p:nvSpPr>
          <p:spPr bwMode="auto">
            <a:xfrm>
              <a:off x="3429033" y="165836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36" name="Oval 138"/>
            <p:cNvSpPr>
              <a:spLocks noChangeAspect="1" noChangeArrowheads="1"/>
            </p:cNvSpPr>
            <p:nvPr userDrawn="1"/>
          </p:nvSpPr>
          <p:spPr bwMode="auto">
            <a:xfrm>
              <a:off x="3540609" y="165836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37" name="Oval 139"/>
            <p:cNvSpPr>
              <a:spLocks noChangeAspect="1" noChangeArrowheads="1"/>
            </p:cNvSpPr>
            <p:nvPr userDrawn="1"/>
          </p:nvSpPr>
          <p:spPr bwMode="auto">
            <a:xfrm>
              <a:off x="3653693" y="165836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38" name="Oval 140"/>
            <p:cNvSpPr>
              <a:spLocks noChangeAspect="1" noChangeArrowheads="1"/>
            </p:cNvSpPr>
            <p:nvPr userDrawn="1"/>
          </p:nvSpPr>
          <p:spPr bwMode="auto">
            <a:xfrm>
              <a:off x="3765269" y="165836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39" name="Oval 141"/>
            <p:cNvSpPr>
              <a:spLocks noChangeAspect="1" noChangeArrowheads="1"/>
            </p:cNvSpPr>
            <p:nvPr userDrawn="1"/>
          </p:nvSpPr>
          <p:spPr bwMode="auto">
            <a:xfrm>
              <a:off x="4776992" y="165836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40" name="Oval 142"/>
            <p:cNvSpPr>
              <a:spLocks noChangeAspect="1" noChangeArrowheads="1"/>
            </p:cNvSpPr>
            <p:nvPr userDrawn="1"/>
          </p:nvSpPr>
          <p:spPr bwMode="auto">
            <a:xfrm>
              <a:off x="4888568" y="165836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41" name="Oval 143"/>
            <p:cNvSpPr>
              <a:spLocks noChangeAspect="1" noChangeArrowheads="1"/>
            </p:cNvSpPr>
            <p:nvPr userDrawn="1"/>
          </p:nvSpPr>
          <p:spPr bwMode="auto">
            <a:xfrm>
              <a:off x="5001652" y="165836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42" name="Oval 144"/>
            <p:cNvSpPr>
              <a:spLocks noChangeAspect="1" noChangeArrowheads="1"/>
            </p:cNvSpPr>
            <p:nvPr userDrawn="1"/>
          </p:nvSpPr>
          <p:spPr bwMode="auto">
            <a:xfrm>
              <a:off x="5562548" y="165836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43" name="Oval 145"/>
            <p:cNvSpPr>
              <a:spLocks noChangeAspect="1" noChangeArrowheads="1"/>
            </p:cNvSpPr>
            <p:nvPr userDrawn="1"/>
          </p:nvSpPr>
          <p:spPr bwMode="auto">
            <a:xfrm>
              <a:off x="6013375" y="165836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44" name="Oval 146"/>
            <p:cNvSpPr>
              <a:spLocks noChangeAspect="1" noChangeArrowheads="1"/>
            </p:cNvSpPr>
            <p:nvPr userDrawn="1"/>
          </p:nvSpPr>
          <p:spPr bwMode="auto">
            <a:xfrm>
              <a:off x="6124951" y="165836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45" name="Oval 147"/>
            <p:cNvSpPr>
              <a:spLocks noChangeAspect="1" noChangeArrowheads="1"/>
            </p:cNvSpPr>
            <p:nvPr userDrawn="1"/>
          </p:nvSpPr>
          <p:spPr bwMode="auto">
            <a:xfrm>
              <a:off x="6238035" y="165836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46" name="Oval 148"/>
            <p:cNvSpPr>
              <a:spLocks noChangeAspect="1" noChangeArrowheads="1"/>
            </p:cNvSpPr>
            <p:nvPr userDrawn="1"/>
          </p:nvSpPr>
          <p:spPr bwMode="auto">
            <a:xfrm>
              <a:off x="6349611" y="165836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47" name="Oval 149"/>
            <p:cNvSpPr>
              <a:spLocks noChangeAspect="1" noChangeArrowheads="1"/>
            </p:cNvSpPr>
            <p:nvPr userDrawn="1"/>
          </p:nvSpPr>
          <p:spPr bwMode="auto">
            <a:xfrm>
              <a:off x="6462694" y="165836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48" name="Oval 150"/>
            <p:cNvSpPr>
              <a:spLocks noChangeAspect="1" noChangeArrowheads="1"/>
            </p:cNvSpPr>
            <p:nvPr userDrawn="1"/>
          </p:nvSpPr>
          <p:spPr bwMode="auto">
            <a:xfrm>
              <a:off x="6574270" y="165836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49" name="Oval 151"/>
            <p:cNvSpPr>
              <a:spLocks noChangeAspect="1" noChangeArrowheads="1"/>
            </p:cNvSpPr>
            <p:nvPr userDrawn="1"/>
          </p:nvSpPr>
          <p:spPr bwMode="auto">
            <a:xfrm>
              <a:off x="6687355" y="165836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50" name="Oval 152"/>
            <p:cNvSpPr>
              <a:spLocks noChangeAspect="1" noChangeArrowheads="1"/>
            </p:cNvSpPr>
            <p:nvPr userDrawn="1"/>
          </p:nvSpPr>
          <p:spPr bwMode="auto">
            <a:xfrm>
              <a:off x="6798931" y="165836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51" name="Oval 153"/>
            <p:cNvSpPr>
              <a:spLocks noChangeAspect="1" noChangeArrowheads="1"/>
            </p:cNvSpPr>
            <p:nvPr userDrawn="1"/>
          </p:nvSpPr>
          <p:spPr bwMode="auto">
            <a:xfrm>
              <a:off x="6912014" y="165836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52" name="Oval 154"/>
            <p:cNvSpPr>
              <a:spLocks noChangeAspect="1" noChangeArrowheads="1"/>
            </p:cNvSpPr>
            <p:nvPr userDrawn="1"/>
          </p:nvSpPr>
          <p:spPr bwMode="auto">
            <a:xfrm>
              <a:off x="7023590" y="165836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53" name="Oval 155"/>
            <p:cNvSpPr>
              <a:spLocks noChangeAspect="1" noChangeArrowheads="1"/>
            </p:cNvSpPr>
            <p:nvPr userDrawn="1"/>
          </p:nvSpPr>
          <p:spPr bwMode="auto">
            <a:xfrm>
              <a:off x="7136674" y="165836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54" name="Oval 156"/>
            <p:cNvSpPr>
              <a:spLocks noChangeAspect="1" noChangeArrowheads="1"/>
            </p:cNvSpPr>
            <p:nvPr userDrawn="1"/>
          </p:nvSpPr>
          <p:spPr bwMode="auto">
            <a:xfrm>
              <a:off x="7248250" y="165836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55" name="Oval 157"/>
            <p:cNvSpPr>
              <a:spLocks noChangeAspect="1" noChangeArrowheads="1"/>
            </p:cNvSpPr>
            <p:nvPr userDrawn="1"/>
          </p:nvSpPr>
          <p:spPr bwMode="auto">
            <a:xfrm>
              <a:off x="7361334" y="165836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56" name="Oval 158"/>
            <p:cNvSpPr>
              <a:spLocks noChangeAspect="1" noChangeArrowheads="1"/>
            </p:cNvSpPr>
            <p:nvPr userDrawn="1"/>
          </p:nvSpPr>
          <p:spPr bwMode="auto">
            <a:xfrm>
              <a:off x="7472910" y="165836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57" name="Oval 159"/>
            <p:cNvSpPr>
              <a:spLocks noChangeAspect="1" noChangeArrowheads="1"/>
            </p:cNvSpPr>
            <p:nvPr userDrawn="1"/>
          </p:nvSpPr>
          <p:spPr bwMode="auto">
            <a:xfrm>
              <a:off x="7585994" y="165836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58" name="Oval 160"/>
            <p:cNvSpPr>
              <a:spLocks noChangeAspect="1" noChangeArrowheads="1"/>
            </p:cNvSpPr>
            <p:nvPr userDrawn="1"/>
          </p:nvSpPr>
          <p:spPr bwMode="auto">
            <a:xfrm>
              <a:off x="7697570" y="165836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59" name="Oval 161"/>
            <p:cNvSpPr>
              <a:spLocks noChangeAspect="1" noChangeArrowheads="1"/>
            </p:cNvSpPr>
            <p:nvPr userDrawn="1"/>
          </p:nvSpPr>
          <p:spPr bwMode="auto">
            <a:xfrm>
              <a:off x="7810653" y="165836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60" name="Oval 162"/>
            <p:cNvSpPr>
              <a:spLocks noChangeAspect="1" noChangeArrowheads="1"/>
            </p:cNvSpPr>
            <p:nvPr userDrawn="1"/>
          </p:nvSpPr>
          <p:spPr bwMode="auto">
            <a:xfrm>
              <a:off x="844691" y="176240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61" name="Oval 163"/>
            <p:cNvSpPr>
              <a:spLocks noChangeAspect="1" noChangeArrowheads="1"/>
            </p:cNvSpPr>
            <p:nvPr userDrawn="1"/>
          </p:nvSpPr>
          <p:spPr bwMode="auto">
            <a:xfrm>
              <a:off x="956267" y="176240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62" name="Oval 164"/>
            <p:cNvSpPr>
              <a:spLocks noChangeAspect="1" noChangeArrowheads="1"/>
            </p:cNvSpPr>
            <p:nvPr userDrawn="1"/>
          </p:nvSpPr>
          <p:spPr bwMode="auto">
            <a:xfrm>
              <a:off x="1069351" y="176240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63" name="Oval 165"/>
            <p:cNvSpPr>
              <a:spLocks noChangeAspect="1" noChangeArrowheads="1"/>
            </p:cNvSpPr>
            <p:nvPr userDrawn="1"/>
          </p:nvSpPr>
          <p:spPr bwMode="auto">
            <a:xfrm>
              <a:off x="1180927" y="176240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64" name="Oval 166"/>
            <p:cNvSpPr>
              <a:spLocks noChangeAspect="1" noChangeArrowheads="1"/>
            </p:cNvSpPr>
            <p:nvPr userDrawn="1"/>
          </p:nvSpPr>
          <p:spPr bwMode="auto">
            <a:xfrm>
              <a:off x="1294010" y="176240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65" name="Oval 167"/>
            <p:cNvSpPr>
              <a:spLocks noChangeAspect="1" noChangeArrowheads="1"/>
            </p:cNvSpPr>
            <p:nvPr userDrawn="1"/>
          </p:nvSpPr>
          <p:spPr bwMode="auto">
            <a:xfrm>
              <a:off x="1405586" y="176240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66" name="Oval 168"/>
            <p:cNvSpPr>
              <a:spLocks noChangeAspect="1" noChangeArrowheads="1"/>
            </p:cNvSpPr>
            <p:nvPr userDrawn="1"/>
          </p:nvSpPr>
          <p:spPr bwMode="auto">
            <a:xfrm>
              <a:off x="1518671" y="176240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67" name="Oval 169"/>
            <p:cNvSpPr>
              <a:spLocks noChangeAspect="1" noChangeArrowheads="1"/>
            </p:cNvSpPr>
            <p:nvPr userDrawn="1"/>
          </p:nvSpPr>
          <p:spPr bwMode="auto">
            <a:xfrm>
              <a:off x="1630247" y="176240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68" name="Oval 170"/>
            <p:cNvSpPr>
              <a:spLocks noChangeAspect="1" noChangeArrowheads="1"/>
            </p:cNvSpPr>
            <p:nvPr userDrawn="1"/>
          </p:nvSpPr>
          <p:spPr bwMode="auto">
            <a:xfrm>
              <a:off x="1743330" y="176240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69" name="Oval 171"/>
            <p:cNvSpPr>
              <a:spLocks noChangeAspect="1" noChangeArrowheads="1"/>
            </p:cNvSpPr>
            <p:nvPr userDrawn="1"/>
          </p:nvSpPr>
          <p:spPr bwMode="auto">
            <a:xfrm>
              <a:off x="1854906" y="176240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70" name="Oval 172"/>
            <p:cNvSpPr>
              <a:spLocks noChangeAspect="1" noChangeArrowheads="1"/>
            </p:cNvSpPr>
            <p:nvPr userDrawn="1"/>
          </p:nvSpPr>
          <p:spPr bwMode="auto">
            <a:xfrm>
              <a:off x="1967990" y="176240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71" name="Oval 173"/>
            <p:cNvSpPr>
              <a:spLocks noChangeAspect="1" noChangeArrowheads="1"/>
            </p:cNvSpPr>
            <p:nvPr userDrawn="1"/>
          </p:nvSpPr>
          <p:spPr bwMode="auto">
            <a:xfrm>
              <a:off x="2079566" y="176240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72" name="Oval 174"/>
            <p:cNvSpPr>
              <a:spLocks noChangeAspect="1" noChangeArrowheads="1"/>
            </p:cNvSpPr>
            <p:nvPr userDrawn="1"/>
          </p:nvSpPr>
          <p:spPr bwMode="auto">
            <a:xfrm>
              <a:off x="2192650" y="176240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73" name="Oval 175"/>
            <p:cNvSpPr>
              <a:spLocks noChangeAspect="1" noChangeArrowheads="1"/>
            </p:cNvSpPr>
            <p:nvPr userDrawn="1"/>
          </p:nvSpPr>
          <p:spPr bwMode="auto">
            <a:xfrm>
              <a:off x="2304226" y="176240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74" name="Oval 176"/>
            <p:cNvSpPr>
              <a:spLocks noChangeAspect="1" noChangeArrowheads="1"/>
            </p:cNvSpPr>
            <p:nvPr userDrawn="1"/>
          </p:nvSpPr>
          <p:spPr bwMode="auto">
            <a:xfrm>
              <a:off x="2417310" y="176240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75" name="Oval 177"/>
            <p:cNvSpPr>
              <a:spLocks noChangeAspect="1" noChangeArrowheads="1"/>
            </p:cNvSpPr>
            <p:nvPr userDrawn="1"/>
          </p:nvSpPr>
          <p:spPr bwMode="auto">
            <a:xfrm>
              <a:off x="2528886" y="176240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76" name="Oval 178"/>
            <p:cNvSpPr>
              <a:spLocks noChangeAspect="1" noChangeArrowheads="1"/>
            </p:cNvSpPr>
            <p:nvPr userDrawn="1"/>
          </p:nvSpPr>
          <p:spPr bwMode="auto">
            <a:xfrm>
              <a:off x="2641969" y="176240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77" name="Oval 179"/>
            <p:cNvSpPr>
              <a:spLocks noChangeAspect="1" noChangeArrowheads="1"/>
            </p:cNvSpPr>
            <p:nvPr userDrawn="1"/>
          </p:nvSpPr>
          <p:spPr bwMode="auto">
            <a:xfrm>
              <a:off x="2753545" y="176240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78" name="Oval 180"/>
            <p:cNvSpPr>
              <a:spLocks noChangeAspect="1" noChangeArrowheads="1"/>
            </p:cNvSpPr>
            <p:nvPr userDrawn="1"/>
          </p:nvSpPr>
          <p:spPr bwMode="auto">
            <a:xfrm>
              <a:off x="3204373" y="176240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79" name="Oval 181"/>
            <p:cNvSpPr>
              <a:spLocks noChangeAspect="1" noChangeArrowheads="1"/>
            </p:cNvSpPr>
            <p:nvPr userDrawn="1"/>
          </p:nvSpPr>
          <p:spPr bwMode="auto">
            <a:xfrm>
              <a:off x="3315949" y="176240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80" name="Oval 182"/>
            <p:cNvSpPr>
              <a:spLocks noChangeAspect="1" noChangeArrowheads="1"/>
            </p:cNvSpPr>
            <p:nvPr userDrawn="1"/>
          </p:nvSpPr>
          <p:spPr bwMode="auto">
            <a:xfrm>
              <a:off x="3429033" y="176240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81" name="Oval 183"/>
            <p:cNvSpPr>
              <a:spLocks noChangeAspect="1" noChangeArrowheads="1"/>
            </p:cNvSpPr>
            <p:nvPr userDrawn="1"/>
          </p:nvSpPr>
          <p:spPr bwMode="auto">
            <a:xfrm>
              <a:off x="3540609" y="176240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82" name="Oval 184"/>
            <p:cNvSpPr>
              <a:spLocks noChangeAspect="1" noChangeArrowheads="1"/>
            </p:cNvSpPr>
            <p:nvPr userDrawn="1"/>
          </p:nvSpPr>
          <p:spPr bwMode="auto">
            <a:xfrm>
              <a:off x="3653693" y="176240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83" name="Oval 185"/>
            <p:cNvSpPr>
              <a:spLocks noChangeAspect="1" noChangeArrowheads="1"/>
            </p:cNvSpPr>
            <p:nvPr userDrawn="1"/>
          </p:nvSpPr>
          <p:spPr bwMode="auto">
            <a:xfrm>
              <a:off x="4663908" y="176240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84" name="Oval 186"/>
            <p:cNvSpPr>
              <a:spLocks noChangeAspect="1" noChangeArrowheads="1"/>
            </p:cNvSpPr>
            <p:nvPr userDrawn="1"/>
          </p:nvSpPr>
          <p:spPr bwMode="auto">
            <a:xfrm>
              <a:off x="4776992" y="176240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85" name="Oval 187"/>
            <p:cNvSpPr>
              <a:spLocks noChangeAspect="1" noChangeArrowheads="1"/>
            </p:cNvSpPr>
            <p:nvPr userDrawn="1"/>
          </p:nvSpPr>
          <p:spPr bwMode="auto">
            <a:xfrm>
              <a:off x="4888568" y="176240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86" name="Oval 188"/>
            <p:cNvSpPr>
              <a:spLocks noChangeAspect="1" noChangeArrowheads="1"/>
            </p:cNvSpPr>
            <p:nvPr userDrawn="1"/>
          </p:nvSpPr>
          <p:spPr bwMode="auto">
            <a:xfrm>
              <a:off x="5001652" y="176240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87" name="Oval 189"/>
            <p:cNvSpPr>
              <a:spLocks noChangeAspect="1" noChangeArrowheads="1"/>
            </p:cNvSpPr>
            <p:nvPr userDrawn="1"/>
          </p:nvSpPr>
          <p:spPr bwMode="auto">
            <a:xfrm>
              <a:off x="5113228" y="176240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88" name="Oval 190"/>
            <p:cNvSpPr>
              <a:spLocks noChangeAspect="1" noChangeArrowheads="1"/>
            </p:cNvSpPr>
            <p:nvPr userDrawn="1"/>
          </p:nvSpPr>
          <p:spPr bwMode="auto">
            <a:xfrm>
              <a:off x="5562548" y="176240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89" name="Oval 191"/>
            <p:cNvSpPr>
              <a:spLocks noChangeAspect="1" noChangeArrowheads="1"/>
            </p:cNvSpPr>
            <p:nvPr userDrawn="1"/>
          </p:nvSpPr>
          <p:spPr bwMode="auto">
            <a:xfrm>
              <a:off x="5675631" y="176240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90" name="Oval 192"/>
            <p:cNvSpPr>
              <a:spLocks noChangeAspect="1" noChangeArrowheads="1"/>
            </p:cNvSpPr>
            <p:nvPr userDrawn="1"/>
          </p:nvSpPr>
          <p:spPr bwMode="auto">
            <a:xfrm>
              <a:off x="5787207" y="176240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91" name="Oval 193"/>
            <p:cNvSpPr>
              <a:spLocks noChangeAspect="1" noChangeArrowheads="1"/>
            </p:cNvSpPr>
            <p:nvPr userDrawn="1"/>
          </p:nvSpPr>
          <p:spPr bwMode="auto">
            <a:xfrm>
              <a:off x="5900291" y="176240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92" name="Oval 194"/>
            <p:cNvSpPr>
              <a:spLocks noChangeAspect="1" noChangeArrowheads="1"/>
            </p:cNvSpPr>
            <p:nvPr userDrawn="1"/>
          </p:nvSpPr>
          <p:spPr bwMode="auto">
            <a:xfrm>
              <a:off x="6013375" y="176240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93" name="Oval 195"/>
            <p:cNvSpPr>
              <a:spLocks noChangeAspect="1" noChangeArrowheads="1"/>
            </p:cNvSpPr>
            <p:nvPr userDrawn="1"/>
          </p:nvSpPr>
          <p:spPr bwMode="auto">
            <a:xfrm>
              <a:off x="6124951" y="176240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94" name="Oval 196"/>
            <p:cNvSpPr>
              <a:spLocks noChangeAspect="1" noChangeArrowheads="1"/>
            </p:cNvSpPr>
            <p:nvPr userDrawn="1"/>
          </p:nvSpPr>
          <p:spPr bwMode="auto">
            <a:xfrm>
              <a:off x="6238035" y="176240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95" name="Oval 197"/>
            <p:cNvSpPr>
              <a:spLocks noChangeAspect="1" noChangeArrowheads="1"/>
            </p:cNvSpPr>
            <p:nvPr userDrawn="1"/>
          </p:nvSpPr>
          <p:spPr bwMode="auto">
            <a:xfrm>
              <a:off x="6349611" y="176240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96" name="Oval 198"/>
            <p:cNvSpPr>
              <a:spLocks noChangeAspect="1" noChangeArrowheads="1"/>
            </p:cNvSpPr>
            <p:nvPr userDrawn="1"/>
          </p:nvSpPr>
          <p:spPr bwMode="auto">
            <a:xfrm>
              <a:off x="6462694" y="176240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97" name="Oval 199"/>
            <p:cNvSpPr>
              <a:spLocks noChangeAspect="1" noChangeArrowheads="1"/>
            </p:cNvSpPr>
            <p:nvPr userDrawn="1"/>
          </p:nvSpPr>
          <p:spPr bwMode="auto">
            <a:xfrm>
              <a:off x="6574270" y="176240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98" name="Oval 200"/>
            <p:cNvSpPr>
              <a:spLocks noChangeAspect="1" noChangeArrowheads="1"/>
            </p:cNvSpPr>
            <p:nvPr userDrawn="1"/>
          </p:nvSpPr>
          <p:spPr bwMode="auto">
            <a:xfrm>
              <a:off x="6687355" y="176240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99" name="Oval 201"/>
            <p:cNvSpPr>
              <a:spLocks noChangeAspect="1" noChangeArrowheads="1"/>
            </p:cNvSpPr>
            <p:nvPr userDrawn="1"/>
          </p:nvSpPr>
          <p:spPr bwMode="auto">
            <a:xfrm>
              <a:off x="6798931" y="176240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00" name="Oval 202"/>
            <p:cNvSpPr>
              <a:spLocks noChangeAspect="1" noChangeArrowheads="1"/>
            </p:cNvSpPr>
            <p:nvPr userDrawn="1"/>
          </p:nvSpPr>
          <p:spPr bwMode="auto">
            <a:xfrm>
              <a:off x="6912014" y="176240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01" name="Oval 203"/>
            <p:cNvSpPr>
              <a:spLocks noChangeAspect="1" noChangeArrowheads="1"/>
            </p:cNvSpPr>
            <p:nvPr userDrawn="1"/>
          </p:nvSpPr>
          <p:spPr bwMode="auto">
            <a:xfrm>
              <a:off x="7023590" y="176240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02" name="Oval 204"/>
            <p:cNvSpPr>
              <a:spLocks noChangeAspect="1" noChangeArrowheads="1"/>
            </p:cNvSpPr>
            <p:nvPr userDrawn="1"/>
          </p:nvSpPr>
          <p:spPr bwMode="auto">
            <a:xfrm>
              <a:off x="7136674" y="176240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03" name="Oval 205"/>
            <p:cNvSpPr>
              <a:spLocks noChangeAspect="1" noChangeArrowheads="1"/>
            </p:cNvSpPr>
            <p:nvPr userDrawn="1"/>
          </p:nvSpPr>
          <p:spPr bwMode="auto">
            <a:xfrm>
              <a:off x="7248250" y="176240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04" name="Oval 206"/>
            <p:cNvSpPr>
              <a:spLocks noChangeAspect="1" noChangeArrowheads="1"/>
            </p:cNvSpPr>
            <p:nvPr userDrawn="1"/>
          </p:nvSpPr>
          <p:spPr bwMode="auto">
            <a:xfrm>
              <a:off x="7361334" y="176240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05" name="Oval 207"/>
            <p:cNvSpPr>
              <a:spLocks noChangeAspect="1" noChangeArrowheads="1"/>
            </p:cNvSpPr>
            <p:nvPr userDrawn="1"/>
          </p:nvSpPr>
          <p:spPr bwMode="auto">
            <a:xfrm>
              <a:off x="7472910" y="176240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06" name="Oval 208"/>
            <p:cNvSpPr>
              <a:spLocks noChangeAspect="1" noChangeArrowheads="1"/>
            </p:cNvSpPr>
            <p:nvPr userDrawn="1"/>
          </p:nvSpPr>
          <p:spPr bwMode="auto">
            <a:xfrm>
              <a:off x="7585994" y="176240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07" name="Oval 209"/>
            <p:cNvSpPr>
              <a:spLocks noChangeAspect="1" noChangeArrowheads="1"/>
            </p:cNvSpPr>
            <p:nvPr userDrawn="1"/>
          </p:nvSpPr>
          <p:spPr bwMode="auto">
            <a:xfrm>
              <a:off x="7697570" y="176240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08" name="Oval 210"/>
            <p:cNvSpPr>
              <a:spLocks noChangeAspect="1" noChangeArrowheads="1"/>
            </p:cNvSpPr>
            <p:nvPr userDrawn="1"/>
          </p:nvSpPr>
          <p:spPr bwMode="auto">
            <a:xfrm>
              <a:off x="7810653" y="176240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09" name="Oval 211"/>
            <p:cNvSpPr>
              <a:spLocks noChangeAspect="1" noChangeArrowheads="1"/>
            </p:cNvSpPr>
            <p:nvPr userDrawn="1"/>
          </p:nvSpPr>
          <p:spPr bwMode="auto">
            <a:xfrm>
              <a:off x="7922229" y="176240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10" name="Oval 212"/>
            <p:cNvSpPr>
              <a:spLocks noChangeAspect="1" noChangeArrowheads="1"/>
            </p:cNvSpPr>
            <p:nvPr userDrawn="1"/>
          </p:nvSpPr>
          <p:spPr bwMode="auto">
            <a:xfrm>
              <a:off x="8035314" y="176240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11" name="Oval 213"/>
            <p:cNvSpPr>
              <a:spLocks noChangeAspect="1" noChangeArrowheads="1"/>
            </p:cNvSpPr>
            <p:nvPr userDrawn="1"/>
          </p:nvSpPr>
          <p:spPr bwMode="auto">
            <a:xfrm>
              <a:off x="8146890" y="176240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12" name="Oval 214"/>
            <p:cNvSpPr>
              <a:spLocks noChangeAspect="1" noChangeArrowheads="1"/>
            </p:cNvSpPr>
            <p:nvPr userDrawn="1"/>
          </p:nvSpPr>
          <p:spPr bwMode="auto">
            <a:xfrm>
              <a:off x="8259973" y="176240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13" name="Oval 215"/>
            <p:cNvSpPr>
              <a:spLocks noChangeAspect="1" noChangeArrowheads="1"/>
            </p:cNvSpPr>
            <p:nvPr userDrawn="1"/>
          </p:nvSpPr>
          <p:spPr bwMode="auto">
            <a:xfrm>
              <a:off x="8371549" y="176240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14" name="Oval 216"/>
            <p:cNvSpPr>
              <a:spLocks noChangeAspect="1" noChangeArrowheads="1"/>
            </p:cNvSpPr>
            <p:nvPr userDrawn="1"/>
          </p:nvSpPr>
          <p:spPr bwMode="auto">
            <a:xfrm>
              <a:off x="8484633" y="176240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15" name="Oval 217"/>
            <p:cNvSpPr>
              <a:spLocks noChangeAspect="1" noChangeArrowheads="1"/>
            </p:cNvSpPr>
            <p:nvPr userDrawn="1"/>
          </p:nvSpPr>
          <p:spPr bwMode="auto">
            <a:xfrm>
              <a:off x="8596209" y="176240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16" name="Oval 218"/>
            <p:cNvSpPr>
              <a:spLocks noChangeAspect="1" noChangeArrowheads="1"/>
            </p:cNvSpPr>
            <p:nvPr userDrawn="1"/>
          </p:nvSpPr>
          <p:spPr bwMode="auto">
            <a:xfrm>
              <a:off x="506947" y="176240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17" name="Oval 219"/>
            <p:cNvSpPr>
              <a:spLocks noChangeAspect="1" noChangeArrowheads="1"/>
            </p:cNvSpPr>
            <p:nvPr userDrawn="1"/>
          </p:nvSpPr>
          <p:spPr bwMode="auto">
            <a:xfrm>
              <a:off x="620031" y="176240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18" name="Oval 220"/>
            <p:cNvSpPr>
              <a:spLocks noChangeAspect="1" noChangeArrowheads="1"/>
            </p:cNvSpPr>
            <p:nvPr userDrawn="1"/>
          </p:nvSpPr>
          <p:spPr bwMode="auto">
            <a:xfrm>
              <a:off x="731607" y="176240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19" name="Oval 221"/>
            <p:cNvSpPr>
              <a:spLocks noChangeAspect="1" noChangeArrowheads="1"/>
            </p:cNvSpPr>
            <p:nvPr userDrawn="1"/>
          </p:nvSpPr>
          <p:spPr bwMode="auto">
            <a:xfrm>
              <a:off x="844691"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20" name="Oval 222"/>
            <p:cNvSpPr>
              <a:spLocks noChangeAspect="1" noChangeArrowheads="1"/>
            </p:cNvSpPr>
            <p:nvPr userDrawn="1"/>
          </p:nvSpPr>
          <p:spPr bwMode="auto">
            <a:xfrm>
              <a:off x="956267"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21" name="Oval 223"/>
            <p:cNvSpPr>
              <a:spLocks noChangeAspect="1" noChangeArrowheads="1"/>
            </p:cNvSpPr>
            <p:nvPr userDrawn="1"/>
          </p:nvSpPr>
          <p:spPr bwMode="auto">
            <a:xfrm>
              <a:off x="1069351" y="186644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22" name="Oval 224"/>
            <p:cNvSpPr>
              <a:spLocks noChangeAspect="1" noChangeArrowheads="1"/>
            </p:cNvSpPr>
            <p:nvPr userDrawn="1"/>
          </p:nvSpPr>
          <p:spPr bwMode="auto">
            <a:xfrm>
              <a:off x="1180927" y="186644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23" name="Oval 225"/>
            <p:cNvSpPr>
              <a:spLocks noChangeAspect="1" noChangeArrowheads="1"/>
            </p:cNvSpPr>
            <p:nvPr userDrawn="1"/>
          </p:nvSpPr>
          <p:spPr bwMode="auto">
            <a:xfrm>
              <a:off x="1294010"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24" name="Oval 226"/>
            <p:cNvSpPr>
              <a:spLocks noChangeAspect="1" noChangeArrowheads="1"/>
            </p:cNvSpPr>
            <p:nvPr userDrawn="1"/>
          </p:nvSpPr>
          <p:spPr bwMode="auto">
            <a:xfrm>
              <a:off x="1405586"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25" name="Oval 227"/>
            <p:cNvSpPr>
              <a:spLocks noChangeAspect="1" noChangeArrowheads="1"/>
            </p:cNvSpPr>
            <p:nvPr userDrawn="1"/>
          </p:nvSpPr>
          <p:spPr bwMode="auto">
            <a:xfrm>
              <a:off x="1518671" y="186644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26" name="Oval 228"/>
            <p:cNvSpPr>
              <a:spLocks noChangeAspect="1" noChangeArrowheads="1"/>
            </p:cNvSpPr>
            <p:nvPr userDrawn="1"/>
          </p:nvSpPr>
          <p:spPr bwMode="auto">
            <a:xfrm>
              <a:off x="1630247" y="186644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27" name="Oval 229"/>
            <p:cNvSpPr>
              <a:spLocks noChangeAspect="1" noChangeArrowheads="1"/>
            </p:cNvSpPr>
            <p:nvPr userDrawn="1"/>
          </p:nvSpPr>
          <p:spPr bwMode="auto">
            <a:xfrm>
              <a:off x="1743330"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28" name="Oval 230"/>
            <p:cNvSpPr>
              <a:spLocks noChangeAspect="1" noChangeArrowheads="1"/>
            </p:cNvSpPr>
            <p:nvPr userDrawn="1"/>
          </p:nvSpPr>
          <p:spPr bwMode="auto">
            <a:xfrm>
              <a:off x="1854906"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29" name="Oval 231"/>
            <p:cNvSpPr>
              <a:spLocks noChangeAspect="1" noChangeArrowheads="1"/>
            </p:cNvSpPr>
            <p:nvPr userDrawn="1"/>
          </p:nvSpPr>
          <p:spPr bwMode="auto">
            <a:xfrm>
              <a:off x="1967990" y="186644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30" name="Oval 232"/>
            <p:cNvSpPr>
              <a:spLocks noChangeAspect="1" noChangeArrowheads="1"/>
            </p:cNvSpPr>
            <p:nvPr userDrawn="1"/>
          </p:nvSpPr>
          <p:spPr bwMode="auto">
            <a:xfrm>
              <a:off x="2079566" y="186644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31" name="Oval 233"/>
            <p:cNvSpPr>
              <a:spLocks noChangeAspect="1" noChangeArrowheads="1"/>
            </p:cNvSpPr>
            <p:nvPr userDrawn="1"/>
          </p:nvSpPr>
          <p:spPr bwMode="auto">
            <a:xfrm>
              <a:off x="2192650"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32" name="Oval 234"/>
            <p:cNvSpPr>
              <a:spLocks noChangeAspect="1" noChangeArrowheads="1"/>
            </p:cNvSpPr>
            <p:nvPr userDrawn="1"/>
          </p:nvSpPr>
          <p:spPr bwMode="auto">
            <a:xfrm>
              <a:off x="2304226"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33" name="Oval 235"/>
            <p:cNvSpPr>
              <a:spLocks noChangeAspect="1" noChangeArrowheads="1"/>
            </p:cNvSpPr>
            <p:nvPr userDrawn="1"/>
          </p:nvSpPr>
          <p:spPr bwMode="auto">
            <a:xfrm>
              <a:off x="2528886" y="186644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34" name="Oval 236"/>
            <p:cNvSpPr>
              <a:spLocks noChangeAspect="1" noChangeArrowheads="1"/>
            </p:cNvSpPr>
            <p:nvPr userDrawn="1"/>
          </p:nvSpPr>
          <p:spPr bwMode="auto">
            <a:xfrm>
              <a:off x="2641969"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35" name="Oval 237"/>
            <p:cNvSpPr>
              <a:spLocks noChangeAspect="1" noChangeArrowheads="1"/>
            </p:cNvSpPr>
            <p:nvPr userDrawn="1"/>
          </p:nvSpPr>
          <p:spPr bwMode="auto">
            <a:xfrm>
              <a:off x="2753545"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36" name="Oval 238"/>
            <p:cNvSpPr>
              <a:spLocks noChangeAspect="1" noChangeArrowheads="1"/>
            </p:cNvSpPr>
            <p:nvPr userDrawn="1"/>
          </p:nvSpPr>
          <p:spPr bwMode="auto">
            <a:xfrm>
              <a:off x="3204373" y="186644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37" name="Oval 239"/>
            <p:cNvSpPr>
              <a:spLocks noChangeAspect="1" noChangeArrowheads="1"/>
            </p:cNvSpPr>
            <p:nvPr userDrawn="1"/>
          </p:nvSpPr>
          <p:spPr bwMode="auto">
            <a:xfrm>
              <a:off x="3315949" y="186644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38" name="Oval 240"/>
            <p:cNvSpPr>
              <a:spLocks noChangeAspect="1" noChangeArrowheads="1"/>
            </p:cNvSpPr>
            <p:nvPr userDrawn="1"/>
          </p:nvSpPr>
          <p:spPr bwMode="auto">
            <a:xfrm>
              <a:off x="3429033"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39" name="Oval 241"/>
            <p:cNvSpPr>
              <a:spLocks noChangeAspect="1" noChangeArrowheads="1"/>
            </p:cNvSpPr>
            <p:nvPr userDrawn="1"/>
          </p:nvSpPr>
          <p:spPr bwMode="auto">
            <a:xfrm>
              <a:off x="3878352"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40" name="Oval 242"/>
            <p:cNvSpPr>
              <a:spLocks noChangeAspect="1" noChangeArrowheads="1"/>
            </p:cNvSpPr>
            <p:nvPr userDrawn="1"/>
          </p:nvSpPr>
          <p:spPr bwMode="auto">
            <a:xfrm>
              <a:off x="4663908" y="186644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41" name="Oval 243"/>
            <p:cNvSpPr>
              <a:spLocks noChangeAspect="1" noChangeArrowheads="1"/>
            </p:cNvSpPr>
            <p:nvPr userDrawn="1"/>
          </p:nvSpPr>
          <p:spPr bwMode="auto">
            <a:xfrm>
              <a:off x="4776992"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42" name="Oval 244"/>
            <p:cNvSpPr>
              <a:spLocks noChangeAspect="1" noChangeArrowheads="1"/>
            </p:cNvSpPr>
            <p:nvPr userDrawn="1"/>
          </p:nvSpPr>
          <p:spPr bwMode="auto">
            <a:xfrm>
              <a:off x="4888568"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43" name="Oval 245"/>
            <p:cNvSpPr>
              <a:spLocks noChangeAspect="1" noChangeArrowheads="1"/>
            </p:cNvSpPr>
            <p:nvPr userDrawn="1"/>
          </p:nvSpPr>
          <p:spPr bwMode="auto">
            <a:xfrm>
              <a:off x="5001652" y="186644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44" name="Oval 246"/>
            <p:cNvSpPr>
              <a:spLocks noChangeAspect="1" noChangeArrowheads="1"/>
            </p:cNvSpPr>
            <p:nvPr userDrawn="1"/>
          </p:nvSpPr>
          <p:spPr bwMode="auto">
            <a:xfrm>
              <a:off x="5113228" y="186644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45" name="Oval 247"/>
            <p:cNvSpPr>
              <a:spLocks noChangeAspect="1" noChangeArrowheads="1"/>
            </p:cNvSpPr>
            <p:nvPr userDrawn="1"/>
          </p:nvSpPr>
          <p:spPr bwMode="auto">
            <a:xfrm>
              <a:off x="5226311"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46" name="Oval 248"/>
            <p:cNvSpPr>
              <a:spLocks noChangeAspect="1" noChangeArrowheads="1"/>
            </p:cNvSpPr>
            <p:nvPr userDrawn="1"/>
          </p:nvSpPr>
          <p:spPr bwMode="auto">
            <a:xfrm>
              <a:off x="5337887"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47" name="Oval 249"/>
            <p:cNvSpPr>
              <a:spLocks noChangeAspect="1" noChangeArrowheads="1"/>
            </p:cNvSpPr>
            <p:nvPr userDrawn="1"/>
          </p:nvSpPr>
          <p:spPr bwMode="auto">
            <a:xfrm>
              <a:off x="5450972" y="186644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48" name="Oval 250"/>
            <p:cNvSpPr>
              <a:spLocks noChangeAspect="1" noChangeArrowheads="1"/>
            </p:cNvSpPr>
            <p:nvPr userDrawn="1"/>
          </p:nvSpPr>
          <p:spPr bwMode="auto">
            <a:xfrm>
              <a:off x="5562548" y="186644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49" name="Oval 251"/>
            <p:cNvSpPr>
              <a:spLocks noChangeAspect="1" noChangeArrowheads="1"/>
            </p:cNvSpPr>
            <p:nvPr userDrawn="1"/>
          </p:nvSpPr>
          <p:spPr bwMode="auto">
            <a:xfrm>
              <a:off x="5675631"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50" name="Oval 252"/>
            <p:cNvSpPr>
              <a:spLocks noChangeAspect="1" noChangeArrowheads="1"/>
            </p:cNvSpPr>
            <p:nvPr userDrawn="1"/>
          </p:nvSpPr>
          <p:spPr bwMode="auto">
            <a:xfrm>
              <a:off x="5787207"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51" name="Oval 253"/>
            <p:cNvSpPr>
              <a:spLocks noChangeAspect="1" noChangeArrowheads="1"/>
            </p:cNvSpPr>
            <p:nvPr userDrawn="1"/>
          </p:nvSpPr>
          <p:spPr bwMode="auto">
            <a:xfrm>
              <a:off x="5900291" y="186644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52" name="Oval 254"/>
            <p:cNvSpPr>
              <a:spLocks noChangeAspect="1" noChangeArrowheads="1"/>
            </p:cNvSpPr>
            <p:nvPr userDrawn="1"/>
          </p:nvSpPr>
          <p:spPr bwMode="auto">
            <a:xfrm>
              <a:off x="6013375"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53" name="Oval 255"/>
            <p:cNvSpPr>
              <a:spLocks noChangeAspect="1" noChangeArrowheads="1"/>
            </p:cNvSpPr>
            <p:nvPr userDrawn="1"/>
          </p:nvSpPr>
          <p:spPr bwMode="auto">
            <a:xfrm>
              <a:off x="6124951"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54" name="Oval 256"/>
            <p:cNvSpPr>
              <a:spLocks noChangeAspect="1" noChangeArrowheads="1"/>
            </p:cNvSpPr>
            <p:nvPr userDrawn="1"/>
          </p:nvSpPr>
          <p:spPr bwMode="auto">
            <a:xfrm>
              <a:off x="6238035" y="186644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55" name="Oval 257"/>
            <p:cNvSpPr>
              <a:spLocks noChangeAspect="1" noChangeArrowheads="1"/>
            </p:cNvSpPr>
            <p:nvPr userDrawn="1"/>
          </p:nvSpPr>
          <p:spPr bwMode="auto">
            <a:xfrm>
              <a:off x="6349611" y="186644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56" name="Oval 258"/>
            <p:cNvSpPr>
              <a:spLocks noChangeAspect="1" noChangeArrowheads="1"/>
            </p:cNvSpPr>
            <p:nvPr userDrawn="1"/>
          </p:nvSpPr>
          <p:spPr bwMode="auto">
            <a:xfrm>
              <a:off x="6462694"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57" name="Oval 259"/>
            <p:cNvSpPr>
              <a:spLocks noChangeAspect="1" noChangeArrowheads="1"/>
            </p:cNvSpPr>
            <p:nvPr userDrawn="1"/>
          </p:nvSpPr>
          <p:spPr bwMode="auto">
            <a:xfrm>
              <a:off x="6574270"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58" name="Oval 260"/>
            <p:cNvSpPr>
              <a:spLocks noChangeAspect="1" noChangeArrowheads="1"/>
            </p:cNvSpPr>
            <p:nvPr userDrawn="1"/>
          </p:nvSpPr>
          <p:spPr bwMode="auto">
            <a:xfrm>
              <a:off x="6687355" y="186644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59" name="Oval 261"/>
            <p:cNvSpPr>
              <a:spLocks noChangeAspect="1" noChangeArrowheads="1"/>
            </p:cNvSpPr>
            <p:nvPr userDrawn="1"/>
          </p:nvSpPr>
          <p:spPr bwMode="auto">
            <a:xfrm>
              <a:off x="6798931" y="186644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60" name="Oval 262"/>
            <p:cNvSpPr>
              <a:spLocks noChangeAspect="1" noChangeArrowheads="1"/>
            </p:cNvSpPr>
            <p:nvPr userDrawn="1"/>
          </p:nvSpPr>
          <p:spPr bwMode="auto">
            <a:xfrm>
              <a:off x="6912014"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61" name="Oval 263"/>
            <p:cNvSpPr>
              <a:spLocks noChangeAspect="1" noChangeArrowheads="1"/>
            </p:cNvSpPr>
            <p:nvPr userDrawn="1"/>
          </p:nvSpPr>
          <p:spPr bwMode="auto">
            <a:xfrm>
              <a:off x="7023590"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62" name="Oval 264"/>
            <p:cNvSpPr>
              <a:spLocks noChangeAspect="1" noChangeArrowheads="1"/>
            </p:cNvSpPr>
            <p:nvPr userDrawn="1"/>
          </p:nvSpPr>
          <p:spPr bwMode="auto">
            <a:xfrm>
              <a:off x="7136674" y="186644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63" name="Oval 265"/>
            <p:cNvSpPr>
              <a:spLocks noChangeAspect="1" noChangeArrowheads="1"/>
            </p:cNvSpPr>
            <p:nvPr userDrawn="1"/>
          </p:nvSpPr>
          <p:spPr bwMode="auto">
            <a:xfrm>
              <a:off x="7248250" y="186644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64" name="Oval 266"/>
            <p:cNvSpPr>
              <a:spLocks noChangeAspect="1" noChangeArrowheads="1"/>
            </p:cNvSpPr>
            <p:nvPr userDrawn="1"/>
          </p:nvSpPr>
          <p:spPr bwMode="auto">
            <a:xfrm>
              <a:off x="7361334"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65" name="Oval 267"/>
            <p:cNvSpPr>
              <a:spLocks noChangeAspect="1" noChangeArrowheads="1"/>
            </p:cNvSpPr>
            <p:nvPr userDrawn="1"/>
          </p:nvSpPr>
          <p:spPr bwMode="auto">
            <a:xfrm>
              <a:off x="7472910"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66" name="Oval 268"/>
            <p:cNvSpPr>
              <a:spLocks noChangeAspect="1" noChangeArrowheads="1"/>
            </p:cNvSpPr>
            <p:nvPr userDrawn="1"/>
          </p:nvSpPr>
          <p:spPr bwMode="auto">
            <a:xfrm>
              <a:off x="7585994" y="186644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67" name="Oval 269"/>
            <p:cNvSpPr>
              <a:spLocks noChangeAspect="1" noChangeArrowheads="1"/>
            </p:cNvSpPr>
            <p:nvPr userDrawn="1"/>
          </p:nvSpPr>
          <p:spPr bwMode="auto">
            <a:xfrm>
              <a:off x="7697570" y="186644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68" name="Oval 270"/>
            <p:cNvSpPr>
              <a:spLocks noChangeAspect="1" noChangeArrowheads="1"/>
            </p:cNvSpPr>
            <p:nvPr userDrawn="1"/>
          </p:nvSpPr>
          <p:spPr bwMode="auto">
            <a:xfrm>
              <a:off x="7810653"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69" name="Oval 271"/>
            <p:cNvSpPr>
              <a:spLocks noChangeAspect="1" noChangeArrowheads="1"/>
            </p:cNvSpPr>
            <p:nvPr userDrawn="1"/>
          </p:nvSpPr>
          <p:spPr bwMode="auto">
            <a:xfrm>
              <a:off x="7922229"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70" name="Oval 272"/>
            <p:cNvSpPr>
              <a:spLocks noChangeAspect="1" noChangeArrowheads="1"/>
            </p:cNvSpPr>
            <p:nvPr userDrawn="1"/>
          </p:nvSpPr>
          <p:spPr bwMode="auto">
            <a:xfrm>
              <a:off x="8035314" y="186644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71" name="Oval 273"/>
            <p:cNvSpPr>
              <a:spLocks noChangeAspect="1" noChangeArrowheads="1"/>
            </p:cNvSpPr>
            <p:nvPr userDrawn="1"/>
          </p:nvSpPr>
          <p:spPr bwMode="auto">
            <a:xfrm>
              <a:off x="8146890" y="186644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72" name="Oval 274"/>
            <p:cNvSpPr>
              <a:spLocks noChangeAspect="1" noChangeArrowheads="1"/>
            </p:cNvSpPr>
            <p:nvPr userDrawn="1"/>
          </p:nvSpPr>
          <p:spPr bwMode="auto">
            <a:xfrm>
              <a:off x="8259973"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73" name="Oval 275"/>
            <p:cNvSpPr>
              <a:spLocks noChangeAspect="1" noChangeArrowheads="1"/>
            </p:cNvSpPr>
            <p:nvPr userDrawn="1"/>
          </p:nvSpPr>
          <p:spPr bwMode="auto">
            <a:xfrm>
              <a:off x="8371549"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74" name="Oval 276"/>
            <p:cNvSpPr>
              <a:spLocks noChangeAspect="1" noChangeArrowheads="1"/>
            </p:cNvSpPr>
            <p:nvPr userDrawn="1"/>
          </p:nvSpPr>
          <p:spPr bwMode="auto">
            <a:xfrm>
              <a:off x="8484633" y="186644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75" name="Oval 277"/>
            <p:cNvSpPr>
              <a:spLocks noChangeAspect="1" noChangeArrowheads="1"/>
            </p:cNvSpPr>
            <p:nvPr userDrawn="1"/>
          </p:nvSpPr>
          <p:spPr bwMode="auto">
            <a:xfrm>
              <a:off x="8596209" y="186644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76" name="Oval 278"/>
            <p:cNvSpPr>
              <a:spLocks noChangeAspect="1" noChangeArrowheads="1"/>
            </p:cNvSpPr>
            <p:nvPr userDrawn="1"/>
          </p:nvSpPr>
          <p:spPr bwMode="auto">
            <a:xfrm>
              <a:off x="8709293"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77" name="Oval 279"/>
            <p:cNvSpPr>
              <a:spLocks noChangeAspect="1" noChangeArrowheads="1"/>
            </p:cNvSpPr>
            <p:nvPr userDrawn="1"/>
          </p:nvSpPr>
          <p:spPr bwMode="auto">
            <a:xfrm>
              <a:off x="506947" y="186644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78" name="Oval 280"/>
            <p:cNvSpPr>
              <a:spLocks noChangeAspect="1" noChangeArrowheads="1"/>
            </p:cNvSpPr>
            <p:nvPr userDrawn="1"/>
          </p:nvSpPr>
          <p:spPr bwMode="auto">
            <a:xfrm>
              <a:off x="620031" y="186644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79" name="Oval 281"/>
            <p:cNvSpPr>
              <a:spLocks noChangeAspect="1" noChangeArrowheads="1"/>
            </p:cNvSpPr>
            <p:nvPr userDrawn="1"/>
          </p:nvSpPr>
          <p:spPr bwMode="auto">
            <a:xfrm>
              <a:off x="731607" y="186644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80" name="Oval 282"/>
            <p:cNvSpPr>
              <a:spLocks noChangeAspect="1" noChangeArrowheads="1"/>
            </p:cNvSpPr>
            <p:nvPr userDrawn="1"/>
          </p:nvSpPr>
          <p:spPr bwMode="auto">
            <a:xfrm>
              <a:off x="844691"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81" name="Oval 283"/>
            <p:cNvSpPr>
              <a:spLocks noChangeAspect="1" noChangeArrowheads="1"/>
            </p:cNvSpPr>
            <p:nvPr userDrawn="1"/>
          </p:nvSpPr>
          <p:spPr bwMode="auto">
            <a:xfrm>
              <a:off x="956267"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82" name="Oval 284"/>
            <p:cNvSpPr>
              <a:spLocks noChangeAspect="1" noChangeArrowheads="1"/>
            </p:cNvSpPr>
            <p:nvPr userDrawn="1"/>
          </p:nvSpPr>
          <p:spPr bwMode="auto">
            <a:xfrm>
              <a:off x="1069351" y="1970477"/>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83" name="Oval 285"/>
            <p:cNvSpPr>
              <a:spLocks noChangeAspect="1" noChangeArrowheads="1"/>
            </p:cNvSpPr>
            <p:nvPr userDrawn="1"/>
          </p:nvSpPr>
          <p:spPr bwMode="auto">
            <a:xfrm>
              <a:off x="1180927" y="1970477"/>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84" name="Oval 286"/>
            <p:cNvSpPr>
              <a:spLocks noChangeAspect="1" noChangeArrowheads="1"/>
            </p:cNvSpPr>
            <p:nvPr userDrawn="1"/>
          </p:nvSpPr>
          <p:spPr bwMode="auto">
            <a:xfrm>
              <a:off x="1294010"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85" name="Oval 287"/>
            <p:cNvSpPr>
              <a:spLocks noChangeAspect="1" noChangeArrowheads="1"/>
            </p:cNvSpPr>
            <p:nvPr userDrawn="1"/>
          </p:nvSpPr>
          <p:spPr bwMode="auto">
            <a:xfrm>
              <a:off x="1405586"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86" name="Oval 288"/>
            <p:cNvSpPr>
              <a:spLocks noChangeAspect="1" noChangeArrowheads="1"/>
            </p:cNvSpPr>
            <p:nvPr userDrawn="1"/>
          </p:nvSpPr>
          <p:spPr bwMode="auto">
            <a:xfrm>
              <a:off x="1518671" y="1970477"/>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87" name="Oval 289"/>
            <p:cNvSpPr>
              <a:spLocks noChangeAspect="1" noChangeArrowheads="1"/>
            </p:cNvSpPr>
            <p:nvPr userDrawn="1"/>
          </p:nvSpPr>
          <p:spPr bwMode="auto">
            <a:xfrm>
              <a:off x="1630247" y="1970477"/>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88" name="Oval 290"/>
            <p:cNvSpPr>
              <a:spLocks noChangeAspect="1" noChangeArrowheads="1"/>
            </p:cNvSpPr>
            <p:nvPr userDrawn="1"/>
          </p:nvSpPr>
          <p:spPr bwMode="auto">
            <a:xfrm>
              <a:off x="1743330"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89" name="Oval 291"/>
            <p:cNvSpPr>
              <a:spLocks noChangeAspect="1" noChangeArrowheads="1"/>
            </p:cNvSpPr>
            <p:nvPr userDrawn="1"/>
          </p:nvSpPr>
          <p:spPr bwMode="auto">
            <a:xfrm>
              <a:off x="1854906"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90" name="Oval 292"/>
            <p:cNvSpPr>
              <a:spLocks noChangeAspect="1" noChangeArrowheads="1"/>
            </p:cNvSpPr>
            <p:nvPr userDrawn="1"/>
          </p:nvSpPr>
          <p:spPr bwMode="auto">
            <a:xfrm>
              <a:off x="1967990" y="1970477"/>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91" name="Oval 293"/>
            <p:cNvSpPr>
              <a:spLocks noChangeAspect="1" noChangeArrowheads="1"/>
            </p:cNvSpPr>
            <p:nvPr userDrawn="1"/>
          </p:nvSpPr>
          <p:spPr bwMode="auto">
            <a:xfrm>
              <a:off x="2079566" y="1970477"/>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92" name="Oval 294"/>
            <p:cNvSpPr>
              <a:spLocks noChangeAspect="1" noChangeArrowheads="1"/>
            </p:cNvSpPr>
            <p:nvPr userDrawn="1"/>
          </p:nvSpPr>
          <p:spPr bwMode="auto">
            <a:xfrm>
              <a:off x="2192650"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93" name="Oval 295"/>
            <p:cNvSpPr>
              <a:spLocks noChangeAspect="1" noChangeArrowheads="1"/>
            </p:cNvSpPr>
            <p:nvPr userDrawn="1"/>
          </p:nvSpPr>
          <p:spPr bwMode="auto">
            <a:xfrm>
              <a:off x="2304226"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94" name="Oval 296"/>
            <p:cNvSpPr>
              <a:spLocks noChangeAspect="1" noChangeArrowheads="1"/>
            </p:cNvSpPr>
            <p:nvPr userDrawn="1"/>
          </p:nvSpPr>
          <p:spPr bwMode="auto">
            <a:xfrm>
              <a:off x="2641969"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95" name="Oval 297"/>
            <p:cNvSpPr>
              <a:spLocks noChangeAspect="1" noChangeArrowheads="1"/>
            </p:cNvSpPr>
            <p:nvPr userDrawn="1"/>
          </p:nvSpPr>
          <p:spPr bwMode="auto">
            <a:xfrm>
              <a:off x="2753545"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96" name="Oval 298"/>
            <p:cNvSpPr>
              <a:spLocks noChangeAspect="1" noChangeArrowheads="1"/>
            </p:cNvSpPr>
            <p:nvPr userDrawn="1"/>
          </p:nvSpPr>
          <p:spPr bwMode="auto">
            <a:xfrm>
              <a:off x="3204373" y="1970477"/>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97" name="Oval 299"/>
            <p:cNvSpPr>
              <a:spLocks noChangeAspect="1" noChangeArrowheads="1"/>
            </p:cNvSpPr>
            <p:nvPr userDrawn="1"/>
          </p:nvSpPr>
          <p:spPr bwMode="auto">
            <a:xfrm>
              <a:off x="3315949" y="1970477"/>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98" name="Oval 300"/>
            <p:cNvSpPr>
              <a:spLocks noChangeAspect="1" noChangeArrowheads="1"/>
            </p:cNvSpPr>
            <p:nvPr userDrawn="1"/>
          </p:nvSpPr>
          <p:spPr bwMode="auto">
            <a:xfrm>
              <a:off x="3878352"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99" name="Oval 301"/>
            <p:cNvSpPr>
              <a:spLocks noChangeAspect="1" noChangeArrowheads="1"/>
            </p:cNvSpPr>
            <p:nvPr userDrawn="1"/>
          </p:nvSpPr>
          <p:spPr bwMode="auto">
            <a:xfrm>
              <a:off x="3989928"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00" name="Oval 302"/>
            <p:cNvSpPr>
              <a:spLocks noChangeAspect="1" noChangeArrowheads="1"/>
            </p:cNvSpPr>
            <p:nvPr userDrawn="1"/>
          </p:nvSpPr>
          <p:spPr bwMode="auto">
            <a:xfrm>
              <a:off x="4552332" y="1970477"/>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01" name="Oval 303"/>
            <p:cNvSpPr>
              <a:spLocks noChangeAspect="1" noChangeArrowheads="1"/>
            </p:cNvSpPr>
            <p:nvPr userDrawn="1"/>
          </p:nvSpPr>
          <p:spPr bwMode="auto">
            <a:xfrm>
              <a:off x="4663908" y="1970477"/>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02" name="Oval 304"/>
            <p:cNvSpPr>
              <a:spLocks noChangeAspect="1" noChangeArrowheads="1"/>
            </p:cNvSpPr>
            <p:nvPr userDrawn="1"/>
          </p:nvSpPr>
          <p:spPr bwMode="auto">
            <a:xfrm>
              <a:off x="4776992"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03" name="Oval 305"/>
            <p:cNvSpPr>
              <a:spLocks noChangeAspect="1" noChangeArrowheads="1"/>
            </p:cNvSpPr>
            <p:nvPr userDrawn="1"/>
          </p:nvSpPr>
          <p:spPr bwMode="auto">
            <a:xfrm>
              <a:off x="4888568"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04" name="Oval 306"/>
            <p:cNvSpPr>
              <a:spLocks noChangeAspect="1" noChangeArrowheads="1"/>
            </p:cNvSpPr>
            <p:nvPr userDrawn="1"/>
          </p:nvSpPr>
          <p:spPr bwMode="auto">
            <a:xfrm>
              <a:off x="5001652" y="1970477"/>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05" name="Oval 307"/>
            <p:cNvSpPr>
              <a:spLocks noChangeAspect="1" noChangeArrowheads="1"/>
            </p:cNvSpPr>
            <p:nvPr userDrawn="1"/>
          </p:nvSpPr>
          <p:spPr bwMode="auto">
            <a:xfrm>
              <a:off x="5113228" y="1970477"/>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06" name="Oval 308"/>
            <p:cNvSpPr>
              <a:spLocks noChangeAspect="1" noChangeArrowheads="1"/>
            </p:cNvSpPr>
            <p:nvPr userDrawn="1"/>
          </p:nvSpPr>
          <p:spPr bwMode="auto">
            <a:xfrm>
              <a:off x="5226311"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07" name="Oval 309"/>
            <p:cNvSpPr>
              <a:spLocks noChangeAspect="1" noChangeArrowheads="1"/>
            </p:cNvSpPr>
            <p:nvPr userDrawn="1"/>
          </p:nvSpPr>
          <p:spPr bwMode="auto">
            <a:xfrm>
              <a:off x="5337887"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08" name="Oval 310"/>
            <p:cNvSpPr>
              <a:spLocks noChangeAspect="1" noChangeArrowheads="1"/>
            </p:cNvSpPr>
            <p:nvPr userDrawn="1"/>
          </p:nvSpPr>
          <p:spPr bwMode="auto">
            <a:xfrm>
              <a:off x="5450972" y="1970477"/>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09" name="Oval 311"/>
            <p:cNvSpPr>
              <a:spLocks noChangeAspect="1" noChangeArrowheads="1"/>
            </p:cNvSpPr>
            <p:nvPr userDrawn="1"/>
          </p:nvSpPr>
          <p:spPr bwMode="auto">
            <a:xfrm>
              <a:off x="5562548" y="1970477"/>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10" name="Oval 312"/>
            <p:cNvSpPr>
              <a:spLocks noChangeAspect="1" noChangeArrowheads="1"/>
            </p:cNvSpPr>
            <p:nvPr userDrawn="1"/>
          </p:nvSpPr>
          <p:spPr bwMode="auto">
            <a:xfrm>
              <a:off x="5675631"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11" name="Oval 313"/>
            <p:cNvSpPr>
              <a:spLocks noChangeAspect="1" noChangeArrowheads="1"/>
            </p:cNvSpPr>
            <p:nvPr userDrawn="1"/>
          </p:nvSpPr>
          <p:spPr bwMode="auto">
            <a:xfrm>
              <a:off x="5787207"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12" name="Oval 314"/>
            <p:cNvSpPr>
              <a:spLocks noChangeAspect="1" noChangeArrowheads="1"/>
            </p:cNvSpPr>
            <p:nvPr userDrawn="1"/>
          </p:nvSpPr>
          <p:spPr bwMode="auto">
            <a:xfrm>
              <a:off x="5900291" y="1970477"/>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13" name="Oval 315"/>
            <p:cNvSpPr>
              <a:spLocks noChangeAspect="1" noChangeArrowheads="1"/>
            </p:cNvSpPr>
            <p:nvPr userDrawn="1"/>
          </p:nvSpPr>
          <p:spPr bwMode="auto">
            <a:xfrm>
              <a:off x="6013375"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14" name="Oval 316"/>
            <p:cNvSpPr>
              <a:spLocks noChangeAspect="1" noChangeArrowheads="1"/>
            </p:cNvSpPr>
            <p:nvPr userDrawn="1"/>
          </p:nvSpPr>
          <p:spPr bwMode="auto">
            <a:xfrm>
              <a:off x="6124951"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15" name="Oval 317"/>
            <p:cNvSpPr>
              <a:spLocks noChangeAspect="1" noChangeArrowheads="1"/>
            </p:cNvSpPr>
            <p:nvPr userDrawn="1"/>
          </p:nvSpPr>
          <p:spPr bwMode="auto">
            <a:xfrm>
              <a:off x="6238035" y="1970477"/>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16" name="Oval 318"/>
            <p:cNvSpPr>
              <a:spLocks noChangeAspect="1" noChangeArrowheads="1"/>
            </p:cNvSpPr>
            <p:nvPr userDrawn="1"/>
          </p:nvSpPr>
          <p:spPr bwMode="auto">
            <a:xfrm>
              <a:off x="6349611" y="1970477"/>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17" name="Oval 319"/>
            <p:cNvSpPr>
              <a:spLocks noChangeAspect="1" noChangeArrowheads="1"/>
            </p:cNvSpPr>
            <p:nvPr userDrawn="1"/>
          </p:nvSpPr>
          <p:spPr bwMode="auto">
            <a:xfrm>
              <a:off x="6462694"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18" name="Oval 320"/>
            <p:cNvSpPr>
              <a:spLocks noChangeAspect="1" noChangeArrowheads="1"/>
            </p:cNvSpPr>
            <p:nvPr userDrawn="1"/>
          </p:nvSpPr>
          <p:spPr bwMode="auto">
            <a:xfrm>
              <a:off x="6574270"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19" name="Oval 321"/>
            <p:cNvSpPr>
              <a:spLocks noChangeAspect="1" noChangeArrowheads="1"/>
            </p:cNvSpPr>
            <p:nvPr userDrawn="1"/>
          </p:nvSpPr>
          <p:spPr bwMode="auto">
            <a:xfrm>
              <a:off x="6687355" y="1970477"/>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20" name="Oval 322"/>
            <p:cNvSpPr>
              <a:spLocks noChangeAspect="1" noChangeArrowheads="1"/>
            </p:cNvSpPr>
            <p:nvPr userDrawn="1"/>
          </p:nvSpPr>
          <p:spPr bwMode="auto">
            <a:xfrm>
              <a:off x="6798931" y="1970477"/>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21" name="Oval 323"/>
            <p:cNvSpPr>
              <a:spLocks noChangeAspect="1" noChangeArrowheads="1"/>
            </p:cNvSpPr>
            <p:nvPr userDrawn="1"/>
          </p:nvSpPr>
          <p:spPr bwMode="auto">
            <a:xfrm>
              <a:off x="6912014"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22" name="Oval 324"/>
            <p:cNvSpPr>
              <a:spLocks noChangeAspect="1" noChangeArrowheads="1"/>
            </p:cNvSpPr>
            <p:nvPr userDrawn="1"/>
          </p:nvSpPr>
          <p:spPr bwMode="auto">
            <a:xfrm>
              <a:off x="7023590"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23" name="Oval 325"/>
            <p:cNvSpPr>
              <a:spLocks noChangeAspect="1" noChangeArrowheads="1"/>
            </p:cNvSpPr>
            <p:nvPr userDrawn="1"/>
          </p:nvSpPr>
          <p:spPr bwMode="auto">
            <a:xfrm>
              <a:off x="7136674" y="1970477"/>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24" name="Oval 326"/>
            <p:cNvSpPr>
              <a:spLocks noChangeAspect="1" noChangeArrowheads="1"/>
            </p:cNvSpPr>
            <p:nvPr userDrawn="1"/>
          </p:nvSpPr>
          <p:spPr bwMode="auto">
            <a:xfrm>
              <a:off x="7248250" y="1970477"/>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25" name="Oval 327"/>
            <p:cNvSpPr>
              <a:spLocks noChangeAspect="1" noChangeArrowheads="1"/>
            </p:cNvSpPr>
            <p:nvPr userDrawn="1"/>
          </p:nvSpPr>
          <p:spPr bwMode="auto">
            <a:xfrm>
              <a:off x="7361334"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26" name="Oval 328"/>
            <p:cNvSpPr>
              <a:spLocks noChangeAspect="1" noChangeArrowheads="1"/>
            </p:cNvSpPr>
            <p:nvPr userDrawn="1"/>
          </p:nvSpPr>
          <p:spPr bwMode="auto">
            <a:xfrm>
              <a:off x="7472910"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27" name="Oval 329"/>
            <p:cNvSpPr>
              <a:spLocks noChangeAspect="1" noChangeArrowheads="1"/>
            </p:cNvSpPr>
            <p:nvPr userDrawn="1"/>
          </p:nvSpPr>
          <p:spPr bwMode="auto">
            <a:xfrm>
              <a:off x="7585994" y="1970477"/>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28" name="Oval 330"/>
            <p:cNvSpPr>
              <a:spLocks noChangeAspect="1" noChangeArrowheads="1"/>
            </p:cNvSpPr>
            <p:nvPr userDrawn="1"/>
          </p:nvSpPr>
          <p:spPr bwMode="auto">
            <a:xfrm>
              <a:off x="7697570" y="1970477"/>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29" name="Oval 331"/>
            <p:cNvSpPr>
              <a:spLocks noChangeAspect="1" noChangeArrowheads="1"/>
            </p:cNvSpPr>
            <p:nvPr userDrawn="1"/>
          </p:nvSpPr>
          <p:spPr bwMode="auto">
            <a:xfrm>
              <a:off x="7810653"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30" name="Oval 332"/>
            <p:cNvSpPr>
              <a:spLocks noChangeAspect="1" noChangeArrowheads="1"/>
            </p:cNvSpPr>
            <p:nvPr userDrawn="1"/>
          </p:nvSpPr>
          <p:spPr bwMode="auto">
            <a:xfrm>
              <a:off x="7922229"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31" name="Oval 333"/>
            <p:cNvSpPr>
              <a:spLocks noChangeAspect="1" noChangeArrowheads="1"/>
            </p:cNvSpPr>
            <p:nvPr userDrawn="1"/>
          </p:nvSpPr>
          <p:spPr bwMode="auto">
            <a:xfrm>
              <a:off x="8035314" y="1970477"/>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32" name="Oval 334"/>
            <p:cNvSpPr>
              <a:spLocks noChangeAspect="1" noChangeArrowheads="1"/>
            </p:cNvSpPr>
            <p:nvPr userDrawn="1"/>
          </p:nvSpPr>
          <p:spPr bwMode="auto">
            <a:xfrm>
              <a:off x="8146890" y="1970477"/>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33" name="Oval 335"/>
            <p:cNvSpPr>
              <a:spLocks noChangeAspect="1" noChangeArrowheads="1"/>
            </p:cNvSpPr>
            <p:nvPr userDrawn="1"/>
          </p:nvSpPr>
          <p:spPr bwMode="auto">
            <a:xfrm>
              <a:off x="8259973"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34" name="Oval 336"/>
            <p:cNvSpPr>
              <a:spLocks noChangeAspect="1" noChangeArrowheads="1"/>
            </p:cNvSpPr>
            <p:nvPr userDrawn="1"/>
          </p:nvSpPr>
          <p:spPr bwMode="auto">
            <a:xfrm>
              <a:off x="8371549"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35" name="Oval 337"/>
            <p:cNvSpPr>
              <a:spLocks noChangeAspect="1" noChangeArrowheads="1"/>
            </p:cNvSpPr>
            <p:nvPr userDrawn="1"/>
          </p:nvSpPr>
          <p:spPr bwMode="auto">
            <a:xfrm>
              <a:off x="8484633" y="1970477"/>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36" name="Oval 338"/>
            <p:cNvSpPr>
              <a:spLocks noChangeAspect="1" noChangeArrowheads="1"/>
            </p:cNvSpPr>
            <p:nvPr userDrawn="1"/>
          </p:nvSpPr>
          <p:spPr bwMode="auto">
            <a:xfrm>
              <a:off x="395371"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37" name="Oval 339"/>
            <p:cNvSpPr>
              <a:spLocks noChangeAspect="1" noChangeArrowheads="1"/>
            </p:cNvSpPr>
            <p:nvPr userDrawn="1"/>
          </p:nvSpPr>
          <p:spPr bwMode="auto">
            <a:xfrm>
              <a:off x="506947" y="1970477"/>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38" name="Oval 340"/>
            <p:cNvSpPr>
              <a:spLocks noChangeAspect="1" noChangeArrowheads="1"/>
            </p:cNvSpPr>
            <p:nvPr userDrawn="1"/>
          </p:nvSpPr>
          <p:spPr bwMode="auto">
            <a:xfrm>
              <a:off x="620031" y="1970477"/>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39" name="Oval 341"/>
            <p:cNvSpPr>
              <a:spLocks noChangeAspect="1" noChangeArrowheads="1"/>
            </p:cNvSpPr>
            <p:nvPr userDrawn="1"/>
          </p:nvSpPr>
          <p:spPr bwMode="auto">
            <a:xfrm>
              <a:off x="731607" y="1970477"/>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40" name="Oval 342"/>
            <p:cNvSpPr>
              <a:spLocks noChangeAspect="1" noChangeArrowheads="1"/>
            </p:cNvSpPr>
            <p:nvPr userDrawn="1"/>
          </p:nvSpPr>
          <p:spPr bwMode="auto">
            <a:xfrm>
              <a:off x="844691" y="2074514"/>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41" name="Oval 343"/>
            <p:cNvSpPr>
              <a:spLocks noChangeAspect="1" noChangeArrowheads="1"/>
            </p:cNvSpPr>
            <p:nvPr userDrawn="1"/>
          </p:nvSpPr>
          <p:spPr bwMode="auto">
            <a:xfrm>
              <a:off x="956267" y="2074514"/>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42" name="Oval 344"/>
            <p:cNvSpPr>
              <a:spLocks noChangeAspect="1" noChangeArrowheads="1"/>
            </p:cNvSpPr>
            <p:nvPr userDrawn="1"/>
          </p:nvSpPr>
          <p:spPr bwMode="auto">
            <a:xfrm>
              <a:off x="1069351" y="2074514"/>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43" name="Oval 345"/>
            <p:cNvSpPr>
              <a:spLocks noChangeAspect="1" noChangeArrowheads="1"/>
            </p:cNvSpPr>
            <p:nvPr userDrawn="1"/>
          </p:nvSpPr>
          <p:spPr bwMode="auto">
            <a:xfrm>
              <a:off x="1180927" y="2074514"/>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44" name="Oval 346"/>
            <p:cNvSpPr>
              <a:spLocks noChangeAspect="1" noChangeArrowheads="1"/>
            </p:cNvSpPr>
            <p:nvPr userDrawn="1"/>
          </p:nvSpPr>
          <p:spPr bwMode="auto">
            <a:xfrm>
              <a:off x="1294010" y="2074514"/>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45" name="Oval 347"/>
            <p:cNvSpPr>
              <a:spLocks noChangeAspect="1" noChangeArrowheads="1"/>
            </p:cNvSpPr>
            <p:nvPr userDrawn="1"/>
          </p:nvSpPr>
          <p:spPr bwMode="auto">
            <a:xfrm>
              <a:off x="1405586" y="2074514"/>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46" name="Oval 348"/>
            <p:cNvSpPr>
              <a:spLocks noChangeAspect="1" noChangeArrowheads="1"/>
            </p:cNvSpPr>
            <p:nvPr userDrawn="1"/>
          </p:nvSpPr>
          <p:spPr bwMode="auto">
            <a:xfrm>
              <a:off x="1518671" y="2074514"/>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47" name="Oval 349"/>
            <p:cNvSpPr>
              <a:spLocks noChangeAspect="1" noChangeArrowheads="1"/>
            </p:cNvSpPr>
            <p:nvPr userDrawn="1"/>
          </p:nvSpPr>
          <p:spPr bwMode="auto">
            <a:xfrm>
              <a:off x="1630247" y="2074514"/>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48" name="Oval 350"/>
            <p:cNvSpPr>
              <a:spLocks noChangeAspect="1" noChangeArrowheads="1"/>
            </p:cNvSpPr>
            <p:nvPr userDrawn="1"/>
          </p:nvSpPr>
          <p:spPr bwMode="auto">
            <a:xfrm>
              <a:off x="1743330" y="2074514"/>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49" name="Oval 351"/>
            <p:cNvSpPr>
              <a:spLocks noChangeAspect="1" noChangeArrowheads="1"/>
            </p:cNvSpPr>
            <p:nvPr userDrawn="1"/>
          </p:nvSpPr>
          <p:spPr bwMode="auto">
            <a:xfrm>
              <a:off x="1854906" y="2074514"/>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50" name="Oval 352"/>
            <p:cNvSpPr>
              <a:spLocks noChangeAspect="1" noChangeArrowheads="1"/>
            </p:cNvSpPr>
            <p:nvPr userDrawn="1"/>
          </p:nvSpPr>
          <p:spPr bwMode="auto">
            <a:xfrm>
              <a:off x="1967990" y="2074514"/>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51" name="Oval 353"/>
            <p:cNvSpPr>
              <a:spLocks noChangeAspect="1" noChangeArrowheads="1"/>
            </p:cNvSpPr>
            <p:nvPr userDrawn="1"/>
          </p:nvSpPr>
          <p:spPr bwMode="auto">
            <a:xfrm>
              <a:off x="2079566" y="2074514"/>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52" name="Oval 354"/>
            <p:cNvSpPr>
              <a:spLocks noChangeAspect="1" noChangeArrowheads="1"/>
            </p:cNvSpPr>
            <p:nvPr userDrawn="1"/>
          </p:nvSpPr>
          <p:spPr bwMode="auto">
            <a:xfrm>
              <a:off x="2528886" y="2074514"/>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53" name="Oval 355"/>
            <p:cNvSpPr>
              <a:spLocks noChangeAspect="1" noChangeArrowheads="1"/>
            </p:cNvSpPr>
            <p:nvPr userDrawn="1"/>
          </p:nvSpPr>
          <p:spPr bwMode="auto">
            <a:xfrm>
              <a:off x="3315949" y="2074514"/>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54" name="Oval 356"/>
            <p:cNvSpPr>
              <a:spLocks noChangeAspect="1" noChangeArrowheads="1"/>
            </p:cNvSpPr>
            <p:nvPr userDrawn="1"/>
          </p:nvSpPr>
          <p:spPr bwMode="auto">
            <a:xfrm>
              <a:off x="3765269" y="1970477"/>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55" name="Oval 357"/>
            <p:cNvSpPr>
              <a:spLocks noChangeAspect="1" noChangeArrowheads="1"/>
            </p:cNvSpPr>
            <p:nvPr userDrawn="1"/>
          </p:nvSpPr>
          <p:spPr bwMode="auto">
            <a:xfrm>
              <a:off x="4439248" y="2074514"/>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56" name="Oval 358"/>
            <p:cNvSpPr>
              <a:spLocks noChangeAspect="1" noChangeArrowheads="1"/>
            </p:cNvSpPr>
            <p:nvPr userDrawn="1"/>
          </p:nvSpPr>
          <p:spPr bwMode="auto">
            <a:xfrm>
              <a:off x="4552332" y="2074514"/>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57" name="Oval 359"/>
            <p:cNvSpPr>
              <a:spLocks noChangeAspect="1" noChangeArrowheads="1"/>
            </p:cNvSpPr>
            <p:nvPr userDrawn="1"/>
          </p:nvSpPr>
          <p:spPr bwMode="auto">
            <a:xfrm>
              <a:off x="4663908" y="2074514"/>
              <a:ext cx="85943" cy="85943"/>
            </a:xfrm>
            <a:prstGeom prst="ellipse">
              <a:avLst/>
            </a:prstGeom>
            <a:grp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58" name="Oval 360"/>
            <p:cNvSpPr>
              <a:spLocks noChangeAspect="1" noChangeArrowheads="1"/>
            </p:cNvSpPr>
            <p:nvPr userDrawn="1"/>
          </p:nvSpPr>
          <p:spPr bwMode="auto">
            <a:xfrm>
              <a:off x="4888568" y="2074514"/>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59" name="Oval 361"/>
            <p:cNvSpPr>
              <a:spLocks noChangeAspect="1" noChangeArrowheads="1"/>
            </p:cNvSpPr>
            <p:nvPr userDrawn="1"/>
          </p:nvSpPr>
          <p:spPr bwMode="auto">
            <a:xfrm>
              <a:off x="5001652" y="2074514"/>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60" name="Oval 362"/>
            <p:cNvSpPr>
              <a:spLocks noChangeAspect="1" noChangeArrowheads="1"/>
            </p:cNvSpPr>
            <p:nvPr userDrawn="1"/>
          </p:nvSpPr>
          <p:spPr bwMode="auto">
            <a:xfrm>
              <a:off x="5113228" y="2074514"/>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61" name="Oval 363"/>
            <p:cNvSpPr>
              <a:spLocks noChangeAspect="1" noChangeArrowheads="1"/>
            </p:cNvSpPr>
            <p:nvPr userDrawn="1"/>
          </p:nvSpPr>
          <p:spPr bwMode="auto">
            <a:xfrm>
              <a:off x="5226311" y="2074514"/>
              <a:ext cx="85944" cy="85943"/>
            </a:xfrm>
            <a:prstGeom prst="ellipse">
              <a:avLst/>
            </a:prstGeom>
            <a:grp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62" name="Oval 364"/>
            <p:cNvSpPr>
              <a:spLocks noChangeAspect="1" noChangeArrowheads="1"/>
            </p:cNvSpPr>
            <p:nvPr userDrawn="1"/>
          </p:nvSpPr>
          <p:spPr bwMode="auto">
            <a:xfrm>
              <a:off x="5337887" y="2074514"/>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63" name="Oval 365"/>
            <p:cNvSpPr>
              <a:spLocks noChangeAspect="1" noChangeArrowheads="1"/>
            </p:cNvSpPr>
            <p:nvPr userDrawn="1"/>
          </p:nvSpPr>
          <p:spPr bwMode="auto">
            <a:xfrm>
              <a:off x="5450972" y="2074514"/>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64" name="Oval 366"/>
            <p:cNvSpPr>
              <a:spLocks noChangeAspect="1" noChangeArrowheads="1"/>
            </p:cNvSpPr>
            <p:nvPr userDrawn="1"/>
          </p:nvSpPr>
          <p:spPr bwMode="auto">
            <a:xfrm>
              <a:off x="5562548" y="2074514"/>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65" name="Oval 367"/>
            <p:cNvSpPr>
              <a:spLocks noChangeAspect="1" noChangeArrowheads="1"/>
            </p:cNvSpPr>
            <p:nvPr userDrawn="1"/>
          </p:nvSpPr>
          <p:spPr bwMode="auto">
            <a:xfrm>
              <a:off x="5675631" y="2074514"/>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66" name="Oval 368"/>
            <p:cNvSpPr>
              <a:spLocks noChangeAspect="1" noChangeArrowheads="1"/>
            </p:cNvSpPr>
            <p:nvPr userDrawn="1"/>
          </p:nvSpPr>
          <p:spPr bwMode="auto">
            <a:xfrm>
              <a:off x="5787207" y="2074514"/>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67" name="Oval 369"/>
            <p:cNvSpPr>
              <a:spLocks noChangeAspect="1" noChangeArrowheads="1"/>
            </p:cNvSpPr>
            <p:nvPr userDrawn="1"/>
          </p:nvSpPr>
          <p:spPr bwMode="auto">
            <a:xfrm>
              <a:off x="5900291" y="2074514"/>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68" name="Oval 370"/>
            <p:cNvSpPr>
              <a:spLocks noChangeAspect="1" noChangeArrowheads="1"/>
            </p:cNvSpPr>
            <p:nvPr userDrawn="1"/>
          </p:nvSpPr>
          <p:spPr bwMode="auto">
            <a:xfrm>
              <a:off x="6013375" y="2074514"/>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69" name="Oval 371"/>
            <p:cNvSpPr>
              <a:spLocks noChangeAspect="1" noChangeArrowheads="1"/>
            </p:cNvSpPr>
            <p:nvPr userDrawn="1"/>
          </p:nvSpPr>
          <p:spPr bwMode="auto">
            <a:xfrm>
              <a:off x="6124951" y="2074514"/>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70" name="Oval 372"/>
            <p:cNvSpPr>
              <a:spLocks noChangeAspect="1" noChangeArrowheads="1"/>
            </p:cNvSpPr>
            <p:nvPr userDrawn="1"/>
          </p:nvSpPr>
          <p:spPr bwMode="auto">
            <a:xfrm>
              <a:off x="6238035" y="2074514"/>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71" name="Oval 373"/>
            <p:cNvSpPr>
              <a:spLocks noChangeAspect="1" noChangeArrowheads="1"/>
            </p:cNvSpPr>
            <p:nvPr userDrawn="1"/>
          </p:nvSpPr>
          <p:spPr bwMode="auto">
            <a:xfrm>
              <a:off x="6349611" y="2074514"/>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72" name="Oval 374"/>
            <p:cNvSpPr>
              <a:spLocks noChangeAspect="1" noChangeArrowheads="1"/>
            </p:cNvSpPr>
            <p:nvPr userDrawn="1"/>
          </p:nvSpPr>
          <p:spPr bwMode="auto">
            <a:xfrm>
              <a:off x="6462694" y="2074514"/>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73" name="Oval 375"/>
            <p:cNvSpPr>
              <a:spLocks noChangeAspect="1" noChangeArrowheads="1"/>
            </p:cNvSpPr>
            <p:nvPr userDrawn="1"/>
          </p:nvSpPr>
          <p:spPr bwMode="auto">
            <a:xfrm>
              <a:off x="6574270" y="2074514"/>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74" name="Oval 376"/>
            <p:cNvSpPr>
              <a:spLocks noChangeAspect="1" noChangeArrowheads="1"/>
            </p:cNvSpPr>
            <p:nvPr userDrawn="1"/>
          </p:nvSpPr>
          <p:spPr bwMode="auto">
            <a:xfrm>
              <a:off x="6687355" y="2074514"/>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75" name="Oval 377"/>
            <p:cNvSpPr>
              <a:spLocks noChangeAspect="1" noChangeArrowheads="1"/>
            </p:cNvSpPr>
            <p:nvPr userDrawn="1"/>
          </p:nvSpPr>
          <p:spPr bwMode="auto">
            <a:xfrm>
              <a:off x="6798931" y="2074514"/>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76" name="Oval 378"/>
            <p:cNvSpPr>
              <a:spLocks noChangeAspect="1" noChangeArrowheads="1"/>
            </p:cNvSpPr>
            <p:nvPr userDrawn="1"/>
          </p:nvSpPr>
          <p:spPr bwMode="auto">
            <a:xfrm>
              <a:off x="6912014" y="2074514"/>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77" name="Oval 379"/>
            <p:cNvSpPr>
              <a:spLocks noChangeAspect="1" noChangeArrowheads="1"/>
            </p:cNvSpPr>
            <p:nvPr userDrawn="1"/>
          </p:nvSpPr>
          <p:spPr bwMode="auto">
            <a:xfrm>
              <a:off x="7023590" y="2074514"/>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78" name="Oval 380"/>
            <p:cNvSpPr>
              <a:spLocks noChangeAspect="1" noChangeArrowheads="1"/>
            </p:cNvSpPr>
            <p:nvPr userDrawn="1"/>
          </p:nvSpPr>
          <p:spPr bwMode="auto">
            <a:xfrm>
              <a:off x="7136674" y="2074514"/>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79" name="Oval 381"/>
            <p:cNvSpPr>
              <a:spLocks noChangeAspect="1" noChangeArrowheads="1"/>
            </p:cNvSpPr>
            <p:nvPr userDrawn="1"/>
          </p:nvSpPr>
          <p:spPr bwMode="auto">
            <a:xfrm>
              <a:off x="7248250" y="2074514"/>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80" name="Oval 382"/>
            <p:cNvSpPr>
              <a:spLocks noChangeAspect="1" noChangeArrowheads="1"/>
            </p:cNvSpPr>
            <p:nvPr userDrawn="1"/>
          </p:nvSpPr>
          <p:spPr bwMode="auto">
            <a:xfrm>
              <a:off x="7361334" y="2074514"/>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81" name="Oval 383"/>
            <p:cNvSpPr>
              <a:spLocks noChangeAspect="1" noChangeArrowheads="1"/>
            </p:cNvSpPr>
            <p:nvPr userDrawn="1"/>
          </p:nvSpPr>
          <p:spPr bwMode="auto">
            <a:xfrm>
              <a:off x="7472910" y="2074514"/>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82" name="Oval 384"/>
            <p:cNvSpPr>
              <a:spLocks noChangeAspect="1" noChangeArrowheads="1"/>
            </p:cNvSpPr>
            <p:nvPr userDrawn="1"/>
          </p:nvSpPr>
          <p:spPr bwMode="auto">
            <a:xfrm>
              <a:off x="7585994" y="2074514"/>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83" name="Oval 385"/>
            <p:cNvSpPr>
              <a:spLocks noChangeAspect="1" noChangeArrowheads="1"/>
            </p:cNvSpPr>
            <p:nvPr userDrawn="1"/>
          </p:nvSpPr>
          <p:spPr bwMode="auto">
            <a:xfrm>
              <a:off x="7697570" y="2074514"/>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84" name="Oval 386"/>
            <p:cNvSpPr>
              <a:spLocks noChangeAspect="1" noChangeArrowheads="1"/>
            </p:cNvSpPr>
            <p:nvPr userDrawn="1"/>
          </p:nvSpPr>
          <p:spPr bwMode="auto">
            <a:xfrm>
              <a:off x="7810653" y="2074514"/>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85" name="Oval 387"/>
            <p:cNvSpPr>
              <a:spLocks noChangeAspect="1" noChangeArrowheads="1"/>
            </p:cNvSpPr>
            <p:nvPr userDrawn="1"/>
          </p:nvSpPr>
          <p:spPr bwMode="auto">
            <a:xfrm>
              <a:off x="7922229" y="2074514"/>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86" name="Oval 388"/>
            <p:cNvSpPr>
              <a:spLocks noChangeAspect="1" noChangeArrowheads="1"/>
            </p:cNvSpPr>
            <p:nvPr userDrawn="1"/>
          </p:nvSpPr>
          <p:spPr bwMode="auto">
            <a:xfrm>
              <a:off x="8035314" y="2074514"/>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87" name="Oval 389"/>
            <p:cNvSpPr>
              <a:spLocks noChangeAspect="1" noChangeArrowheads="1"/>
            </p:cNvSpPr>
            <p:nvPr userDrawn="1"/>
          </p:nvSpPr>
          <p:spPr bwMode="auto">
            <a:xfrm>
              <a:off x="8146890" y="2074514"/>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88" name="Oval 390"/>
            <p:cNvSpPr>
              <a:spLocks noChangeAspect="1" noChangeArrowheads="1"/>
            </p:cNvSpPr>
            <p:nvPr userDrawn="1"/>
          </p:nvSpPr>
          <p:spPr bwMode="auto">
            <a:xfrm>
              <a:off x="8259973" y="2074514"/>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89" name="Oval 391"/>
            <p:cNvSpPr>
              <a:spLocks noChangeAspect="1" noChangeArrowheads="1"/>
            </p:cNvSpPr>
            <p:nvPr userDrawn="1"/>
          </p:nvSpPr>
          <p:spPr bwMode="auto">
            <a:xfrm>
              <a:off x="8371549" y="2074514"/>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90" name="Oval 392"/>
            <p:cNvSpPr>
              <a:spLocks noChangeAspect="1" noChangeArrowheads="1"/>
            </p:cNvSpPr>
            <p:nvPr userDrawn="1"/>
          </p:nvSpPr>
          <p:spPr bwMode="auto">
            <a:xfrm>
              <a:off x="395371" y="2074514"/>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91" name="Oval 393"/>
            <p:cNvSpPr>
              <a:spLocks noChangeAspect="1" noChangeArrowheads="1"/>
            </p:cNvSpPr>
            <p:nvPr userDrawn="1"/>
          </p:nvSpPr>
          <p:spPr bwMode="auto">
            <a:xfrm>
              <a:off x="506947" y="2074514"/>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92" name="Oval 394"/>
            <p:cNvSpPr>
              <a:spLocks noChangeAspect="1" noChangeArrowheads="1"/>
            </p:cNvSpPr>
            <p:nvPr userDrawn="1"/>
          </p:nvSpPr>
          <p:spPr bwMode="auto">
            <a:xfrm>
              <a:off x="620031" y="2074514"/>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93" name="Oval 395"/>
            <p:cNvSpPr>
              <a:spLocks noChangeAspect="1" noChangeArrowheads="1"/>
            </p:cNvSpPr>
            <p:nvPr userDrawn="1"/>
          </p:nvSpPr>
          <p:spPr bwMode="auto">
            <a:xfrm>
              <a:off x="731607" y="2074514"/>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94" name="Oval 396"/>
            <p:cNvSpPr>
              <a:spLocks noChangeAspect="1" noChangeArrowheads="1"/>
            </p:cNvSpPr>
            <p:nvPr userDrawn="1"/>
          </p:nvSpPr>
          <p:spPr bwMode="auto">
            <a:xfrm>
              <a:off x="1180927" y="2178551"/>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95" name="Oval 397"/>
            <p:cNvSpPr>
              <a:spLocks noChangeAspect="1" noChangeArrowheads="1"/>
            </p:cNvSpPr>
            <p:nvPr userDrawn="1"/>
          </p:nvSpPr>
          <p:spPr bwMode="auto">
            <a:xfrm>
              <a:off x="1294010" y="2178551"/>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96" name="Oval 398"/>
            <p:cNvSpPr>
              <a:spLocks noChangeAspect="1" noChangeArrowheads="1"/>
            </p:cNvSpPr>
            <p:nvPr userDrawn="1"/>
          </p:nvSpPr>
          <p:spPr bwMode="auto">
            <a:xfrm>
              <a:off x="1405586" y="2178551"/>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97" name="Oval 399"/>
            <p:cNvSpPr>
              <a:spLocks noChangeAspect="1" noChangeArrowheads="1"/>
            </p:cNvSpPr>
            <p:nvPr userDrawn="1"/>
          </p:nvSpPr>
          <p:spPr bwMode="auto">
            <a:xfrm>
              <a:off x="1518671" y="2178551"/>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98" name="Oval 400"/>
            <p:cNvSpPr>
              <a:spLocks noChangeAspect="1" noChangeArrowheads="1"/>
            </p:cNvSpPr>
            <p:nvPr userDrawn="1"/>
          </p:nvSpPr>
          <p:spPr bwMode="auto">
            <a:xfrm>
              <a:off x="1630247" y="2178551"/>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99" name="Oval 401"/>
            <p:cNvSpPr>
              <a:spLocks noChangeAspect="1" noChangeArrowheads="1"/>
            </p:cNvSpPr>
            <p:nvPr userDrawn="1"/>
          </p:nvSpPr>
          <p:spPr bwMode="auto">
            <a:xfrm>
              <a:off x="1743330" y="2178551"/>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00" name="Oval 402"/>
            <p:cNvSpPr>
              <a:spLocks noChangeAspect="1" noChangeArrowheads="1"/>
            </p:cNvSpPr>
            <p:nvPr userDrawn="1"/>
          </p:nvSpPr>
          <p:spPr bwMode="auto">
            <a:xfrm>
              <a:off x="1854906" y="2178551"/>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01" name="Oval 403"/>
            <p:cNvSpPr>
              <a:spLocks noChangeAspect="1" noChangeArrowheads="1"/>
            </p:cNvSpPr>
            <p:nvPr userDrawn="1"/>
          </p:nvSpPr>
          <p:spPr bwMode="auto">
            <a:xfrm>
              <a:off x="1967990" y="2178551"/>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02" name="Oval 404"/>
            <p:cNvSpPr>
              <a:spLocks noChangeAspect="1" noChangeArrowheads="1"/>
            </p:cNvSpPr>
            <p:nvPr userDrawn="1"/>
          </p:nvSpPr>
          <p:spPr bwMode="auto">
            <a:xfrm>
              <a:off x="2079566" y="2178551"/>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03" name="Oval 405"/>
            <p:cNvSpPr>
              <a:spLocks noChangeAspect="1" noChangeArrowheads="1"/>
            </p:cNvSpPr>
            <p:nvPr userDrawn="1"/>
          </p:nvSpPr>
          <p:spPr bwMode="auto">
            <a:xfrm>
              <a:off x="2528886" y="2178551"/>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04" name="Oval 406"/>
            <p:cNvSpPr>
              <a:spLocks noChangeAspect="1" noChangeArrowheads="1"/>
            </p:cNvSpPr>
            <p:nvPr userDrawn="1"/>
          </p:nvSpPr>
          <p:spPr bwMode="auto">
            <a:xfrm>
              <a:off x="2641969" y="2178551"/>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05" name="Oval 407"/>
            <p:cNvSpPr>
              <a:spLocks noChangeAspect="1" noChangeArrowheads="1"/>
            </p:cNvSpPr>
            <p:nvPr userDrawn="1"/>
          </p:nvSpPr>
          <p:spPr bwMode="auto">
            <a:xfrm>
              <a:off x="2753545" y="2178551"/>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06" name="Oval 408"/>
            <p:cNvSpPr>
              <a:spLocks noChangeAspect="1" noChangeArrowheads="1"/>
            </p:cNvSpPr>
            <p:nvPr userDrawn="1"/>
          </p:nvSpPr>
          <p:spPr bwMode="auto">
            <a:xfrm>
              <a:off x="4214589" y="2178551"/>
              <a:ext cx="85943" cy="85944"/>
            </a:xfrm>
            <a:prstGeom prst="ellipse">
              <a:avLst/>
            </a:prstGeom>
            <a:grp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07" name="Oval 409"/>
            <p:cNvSpPr>
              <a:spLocks noChangeAspect="1" noChangeArrowheads="1"/>
            </p:cNvSpPr>
            <p:nvPr userDrawn="1"/>
          </p:nvSpPr>
          <p:spPr bwMode="auto">
            <a:xfrm>
              <a:off x="4439248" y="2178551"/>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08" name="Oval 410"/>
            <p:cNvSpPr>
              <a:spLocks noChangeAspect="1" noChangeArrowheads="1"/>
            </p:cNvSpPr>
            <p:nvPr userDrawn="1"/>
          </p:nvSpPr>
          <p:spPr bwMode="auto">
            <a:xfrm>
              <a:off x="4552332" y="2178551"/>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09" name="Oval 411"/>
            <p:cNvSpPr>
              <a:spLocks noChangeAspect="1" noChangeArrowheads="1"/>
            </p:cNvSpPr>
            <p:nvPr userDrawn="1"/>
          </p:nvSpPr>
          <p:spPr bwMode="auto">
            <a:xfrm>
              <a:off x="4663908" y="2178551"/>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10" name="Oval 412"/>
            <p:cNvSpPr>
              <a:spLocks noChangeAspect="1" noChangeArrowheads="1"/>
            </p:cNvSpPr>
            <p:nvPr userDrawn="1"/>
          </p:nvSpPr>
          <p:spPr bwMode="auto">
            <a:xfrm>
              <a:off x="4888568" y="2178551"/>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11" name="Oval 413"/>
            <p:cNvSpPr>
              <a:spLocks noChangeAspect="1" noChangeArrowheads="1"/>
            </p:cNvSpPr>
            <p:nvPr userDrawn="1"/>
          </p:nvSpPr>
          <p:spPr bwMode="auto">
            <a:xfrm>
              <a:off x="5001652" y="2178551"/>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12" name="Oval 414"/>
            <p:cNvSpPr>
              <a:spLocks noChangeAspect="1" noChangeArrowheads="1"/>
            </p:cNvSpPr>
            <p:nvPr userDrawn="1"/>
          </p:nvSpPr>
          <p:spPr bwMode="auto">
            <a:xfrm>
              <a:off x="5113228" y="2178551"/>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13" name="Oval 415"/>
            <p:cNvSpPr>
              <a:spLocks noChangeAspect="1" noChangeArrowheads="1"/>
            </p:cNvSpPr>
            <p:nvPr userDrawn="1"/>
          </p:nvSpPr>
          <p:spPr bwMode="auto">
            <a:xfrm>
              <a:off x="5226311" y="2178551"/>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14" name="Oval 416"/>
            <p:cNvSpPr>
              <a:spLocks noChangeAspect="1" noChangeArrowheads="1"/>
            </p:cNvSpPr>
            <p:nvPr userDrawn="1"/>
          </p:nvSpPr>
          <p:spPr bwMode="auto">
            <a:xfrm>
              <a:off x="5337887" y="2178551"/>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15" name="Oval 417"/>
            <p:cNvSpPr>
              <a:spLocks noChangeAspect="1" noChangeArrowheads="1"/>
            </p:cNvSpPr>
            <p:nvPr userDrawn="1"/>
          </p:nvSpPr>
          <p:spPr bwMode="auto">
            <a:xfrm>
              <a:off x="5450972" y="2178551"/>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16" name="Oval 418"/>
            <p:cNvSpPr>
              <a:spLocks noChangeAspect="1" noChangeArrowheads="1"/>
            </p:cNvSpPr>
            <p:nvPr userDrawn="1"/>
          </p:nvSpPr>
          <p:spPr bwMode="auto">
            <a:xfrm>
              <a:off x="5562548" y="2178551"/>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17" name="Oval 419"/>
            <p:cNvSpPr>
              <a:spLocks noChangeAspect="1" noChangeArrowheads="1"/>
            </p:cNvSpPr>
            <p:nvPr userDrawn="1"/>
          </p:nvSpPr>
          <p:spPr bwMode="auto">
            <a:xfrm>
              <a:off x="5675631" y="2178551"/>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18" name="Oval 420"/>
            <p:cNvSpPr>
              <a:spLocks noChangeAspect="1" noChangeArrowheads="1"/>
            </p:cNvSpPr>
            <p:nvPr userDrawn="1"/>
          </p:nvSpPr>
          <p:spPr bwMode="auto">
            <a:xfrm>
              <a:off x="5787207" y="2178551"/>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19" name="Oval 421"/>
            <p:cNvSpPr>
              <a:spLocks noChangeAspect="1" noChangeArrowheads="1"/>
            </p:cNvSpPr>
            <p:nvPr userDrawn="1"/>
          </p:nvSpPr>
          <p:spPr bwMode="auto">
            <a:xfrm>
              <a:off x="5900291" y="2178551"/>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20" name="Oval 422"/>
            <p:cNvSpPr>
              <a:spLocks noChangeAspect="1" noChangeArrowheads="1"/>
            </p:cNvSpPr>
            <p:nvPr userDrawn="1"/>
          </p:nvSpPr>
          <p:spPr bwMode="auto">
            <a:xfrm>
              <a:off x="6013375" y="2178551"/>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21" name="Oval 423"/>
            <p:cNvSpPr>
              <a:spLocks noChangeAspect="1" noChangeArrowheads="1"/>
            </p:cNvSpPr>
            <p:nvPr userDrawn="1"/>
          </p:nvSpPr>
          <p:spPr bwMode="auto">
            <a:xfrm>
              <a:off x="6124951" y="2178551"/>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22" name="Oval 424"/>
            <p:cNvSpPr>
              <a:spLocks noChangeAspect="1" noChangeArrowheads="1"/>
            </p:cNvSpPr>
            <p:nvPr userDrawn="1"/>
          </p:nvSpPr>
          <p:spPr bwMode="auto">
            <a:xfrm>
              <a:off x="6238035" y="2178551"/>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23" name="Oval 425"/>
            <p:cNvSpPr>
              <a:spLocks noChangeAspect="1" noChangeArrowheads="1"/>
            </p:cNvSpPr>
            <p:nvPr userDrawn="1"/>
          </p:nvSpPr>
          <p:spPr bwMode="auto">
            <a:xfrm>
              <a:off x="6349611" y="2178551"/>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24" name="Oval 426"/>
            <p:cNvSpPr>
              <a:spLocks noChangeAspect="1" noChangeArrowheads="1"/>
            </p:cNvSpPr>
            <p:nvPr userDrawn="1"/>
          </p:nvSpPr>
          <p:spPr bwMode="auto">
            <a:xfrm>
              <a:off x="6462694" y="2178551"/>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25" name="Oval 427"/>
            <p:cNvSpPr>
              <a:spLocks noChangeAspect="1" noChangeArrowheads="1"/>
            </p:cNvSpPr>
            <p:nvPr userDrawn="1"/>
          </p:nvSpPr>
          <p:spPr bwMode="auto">
            <a:xfrm>
              <a:off x="6574270" y="2178551"/>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26" name="Oval 428"/>
            <p:cNvSpPr>
              <a:spLocks noChangeAspect="1" noChangeArrowheads="1"/>
            </p:cNvSpPr>
            <p:nvPr userDrawn="1"/>
          </p:nvSpPr>
          <p:spPr bwMode="auto">
            <a:xfrm>
              <a:off x="6687355" y="2178551"/>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27" name="Oval 429"/>
            <p:cNvSpPr>
              <a:spLocks noChangeAspect="1" noChangeArrowheads="1"/>
            </p:cNvSpPr>
            <p:nvPr userDrawn="1"/>
          </p:nvSpPr>
          <p:spPr bwMode="auto">
            <a:xfrm>
              <a:off x="6798931" y="2178551"/>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28" name="Oval 430"/>
            <p:cNvSpPr>
              <a:spLocks noChangeAspect="1" noChangeArrowheads="1"/>
            </p:cNvSpPr>
            <p:nvPr userDrawn="1"/>
          </p:nvSpPr>
          <p:spPr bwMode="auto">
            <a:xfrm>
              <a:off x="6912014" y="2178551"/>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29" name="Oval 431"/>
            <p:cNvSpPr>
              <a:spLocks noChangeAspect="1" noChangeArrowheads="1"/>
            </p:cNvSpPr>
            <p:nvPr userDrawn="1"/>
          </p:nvSpPr>
          <p:spPr bwMode="auto">
            <a:xfrm>
              <a:off x="7023590" y="2178551"/>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30" name="Oval 432"/>
            <p:cNvSpPr>
              <a:spLocks noChangeAspect="1" noChangeArrowheads="1"/>
            </p:cNvSpPr>
            <p:nvPr userDrawn="1"/>
          </p:nvSpPr>
          <p:spPr bwMode="auto">
            <a:xfrm>
              <a:off x="7136674" y="2178551"/>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31" name="Oval 433"/>
            <p:cNvSpPr>
              <a:spLocks noChangeAspect="1" noChangeArrowheads="1"/>
            </p:cNvSpPr>
            <p:nvPr userDrawn="1"/>
          </p:nvSpPr>
          <p:spPr bwMode="auto">
            <a:xfrm>
              <a:off x="7248250" y="2178551"/>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32" name="Oval 434"/>
            <p:cNvSpPr>
              <a:spLocks noChangeAspect="1" noChangeArrowheads="1"/>
            </p:cNvSpPr>
            <p:nvPr userDrawn="1"/>
          </p:nvSpPr>
          <p:spPr bwMode="auto">
            <a:xfrm>
              <a:off x="7361334" y="2178551"/>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33" name="Oval 435"/>
            <p:cNvSpPr>
              <a:spLocks noChangeAspect="1" noChangeArrowheads="1"/>
            </p:cNvSpPr>
            <p:nvPr userDrawn="1"/>
          </p:nvSpPr>
          <p:spPr bwMode="auto">
            <a:xfrm>
              <a:off x="7472910" y="2178551"/>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34" name="Oval 436"/>
            <p:cNvSpPr>
              <a:spLocks noChangeAspect="1" noChangeArrowheads="1"/>
            </p:cNvSpPr>
            <p:nvPr userDrawn="1"/>
          </p:nvSpPr>
          <p:spPr bwMode="auto">
            <a:xfrm>
              <a:off x="7585994" y="2178551"/>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35" name="Oval 437"/>
            <p:cNvSpPr>
              <a:spLocks noChangeAspect="1" noChangeArrowheads="1"/>
            </p:cNvSpPr>
            <p:nvPr userDrawn="1"/>
          </p:nvSpPr>
          <p:spPr bwMode="auto">
            <a:xfrm>
              <a:off x="8035314" y="2178551"/>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36" name="Oval 438"/>
            <p:cNvSpPr>
              <a:spLocks noChangeAspect="1" noChangeArrowheads="1"/>
            </p:cNvSpPr>
            <p:nvPr userDrawn="1"/>
          </p:nvSpPr>
          <p:spPr bwMode="auto">
            <a:xfrm>
              <a:off x="8146890" y="2178551"/>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37" name="Oval 439"/>
            <p:cNvSpPr>
              <a:spLocks noChangeAspect="1" noChangeArrowheads="1"/>
            </p:cNvSpPr>
            <p:nvPr userDrawn="1"/>
          </p:nvSpPr>
          <p:spPr bwMode="auto">
            <a:xfrm>
              <a:off x="506947" y="2178551"/>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38" name="Oval 440"/>
            <p:cNvSpPr>
              <a:spLocks noChangeAspect="1" noChangeArrowheads="1"/>
            </p:cNvSpPr>
            <p:nvPr userDrawn="1"/>
          </p:nvSpPr>
          <p:spPr bwMode="auto">
            <a:xfrm>
              <a:off x="620031" y="2178551"/>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39" name="Oval 441"/>
            <p:cNvSpPr>
              <a:spLocks noChangeAspect="1" noChangeArrowheads="1"/>
            </p:cNvSpPr>
            <p:nvPr userDrawn="1"/>
          </p:nvSpPr>
          <p:spPr bwMode="auto">
            <a:xfrm>
              <a:off x="731607" y="2178551"/>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40" name="Oval 442"/>
            <p:cNvSpPr>
              <a:spLocks noChangeAspect="1" noChangeArrowheads="1"/>
            </p:cNvSpPr>
            <p:nvPr userDrawn="1"/>
          </p:nvSpPr>
          <p:spPr bwMode="auto">
            <a:xfrm>
              <a:off x="1180927" y="228108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41" name="Oval 443"/>
            <p:cNvSpPr>
              <a:spLocks noChangeAspect="1" noChangeArrowheads="1"/>
            </p:cNvSpPr>
            <p:nvPr userDrawn="1"/>
          </p:nvSpPr>
          <p:spPr bwMode="auto">
            <a:xfrm>
              <a:off x="1294010" y="228108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42" name="Oval 444"/>
            <p:cNvSpPr>
              <a:spLocks noChangeAspect="1" noChangeArrowheads="1"/>
            </p:cNvSpPr>
            <p:nvPr userDrawn="1"/>
          </p:nvSpPr>
          <p:spPr bwMode="auto">
            <a:xfrm>
              <a:off x="1405586" y="228108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43" name="Oval 445"/>
            <p:cNvSpPr>
              <a:spLocks noChangeAspect="1" noChangeArrowheads="1"/>
            </p:cNvSpPr>
            <p:nvPr userDrawn="1"/>
          </p:nvSpPr>
          <p:spPr bwMode="auto">
            <a:xfrm>
              <a:off x="1518671" y="228108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44" name="Oval 446"/>
            <p:cNvSpPr>
              <a:spLocks noChangeAspect="1" noChangeArrowheads="1"/>
            </p:cNvSpPr>
            <p:nvPr userDrawn="1"/>
          </p:nvSpPr>
          <p:spPr bwMode="auto">
            <a:xfrm>
              <a:off x="1630247" y="228108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45" name="Oval 447"/>
            <p:cNvSpPr>
              <a:spLocks noChangeAspect="1" noChangeArrowheads="1"/>
            </p:cNvSpPr>
            <p:nvPr userDrawn="1"/>
          </p:nvSpPr>
          <p:spPr bwMode="auto">
            <a:xfrm>
              <a:off x="1743330" y="228108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46" name="Oval 448"/>
            <p:cNvSpPr>
              <a:spLocks noChangeAspect="1" noChangeArrowheads="1"/>
            </p:cNvSpPr>
            <p:nvPr userDrawn="1"/>
          </p:nvSpPr>
          <p:spPr bwMode="auto">
            <a:xfrm>
              <a:off x="1854906" y="228108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47" name="Oval 449"/>
            <p:cNvSpPr>
              <a:spLocks noChangeAspect="1" noChangeArrowheads="1"/>
            </p:cNvSpPr>
            <p:nvPr userDrawn="1"/>
          </p:nvSpPr>
          <p:spPr bwMode="auto">
            <a:xfrm>
              <a:off x="1967990" y="228108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48" name="Oval 450"/>
            <p:cNvSpPr>
              <a:spLocks noChangeAspect="1" noChangeArrowheads="1"/>
            </p:cNvSpPr>
            <p:nvPr userDrawn="1"/>
          </p:nvSpPr>
          <p:spPr bwMode="auto">
            <a:xfrm>
              <a:off x="2079566" y="228108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49" name="Oval 451"/>
            <p:cNvSpPr>
              <a:spLocks noChangeAspect="1" noChangeArrowheads="1"/>
            </p:cNvSpPr>
            <p:nvPr userDrawn="1"/>
          </p:nvSpPr>
          <p:spPr bwMode="auto">
            <a:xfrm>
              <a:off x="2192650" y="228108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50" name="Oval 452"/>
            <p:cNvSpPr>
              <a:spLocks noChangeAspect="1" noChangeArrowheads="1"/>
            </p:cNvSpPr>
            <p:nvPr userDrawn="1"/>
          </p:nvSpPr>
          <p:spPr bwMode="auto">
            <a:xfrm>
              <a:off x="2528886" y="228108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51" name="Oval 453"/>
            <p:cNvSpPr>
              <a:spLocks noChangeAspect="1" noChangeArrowheads="1"/>
            </p:cNvSpPr>
            <p:nvPr userDrawn="1"/>
          </p:nvSpPr>
          <p:spPr bwMode="auto">
            <a:xfrm>
              <a:off x="2641969" y="228108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52" name="Oval 454"/>
            <p:cNvSpPr>
              <a:spLocks noChangeAspect="1" noChangeArrowheads="1"/>
            </p:cNvSpPr>
            <p:nvPr userDrawn="1"/>
          </p:nvSpPr>
          <p:spPr bwMode="auto">
            <a:xfrm>
              <a:off x="2753545" y="228108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53" name="Oval 455"/>
            <p:cNvSpPr>
              <a:spLocks noChangeAspect="1" noChangeArrowheads="1"/>
            </p:cNvSpPr>
            <p:nvPr userDrawn="1"/>
          </p:nvSpPr>
          <p:spPr bwMode="auto">
            <a:xfrm>
              <a:off x="2866630" y="228108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54" name="Oval 456"/>
            <p:cNvSpPr>
              <a:spLocks noChangeAspect="1" noChangeArrowheads="1"/>
            </p:cNvSpPr>
            <p:nvPr userDrawn="1"/>
          </p:nvSpPr>
          <p:spPr bwMode="auto">
            <a:xfrm>
              <a:off x="4214589" y="228108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55" name="Oval 457"/>
            <p:cNvSpPr>
              <a:spLocks noChangeAspect="1" noChangeArrowheads="1"/>
            </p:cNvSpPr>
            <p:nvPr userDrawn="1"/>
          </p:nvSpPr>
          <p:spPr bwMode="auto">
            <a:xfrm>
              <a:off x="4552332" y="228108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56" name="Oval 458"/>
            <p:cNvSpPr>
              <a:spLocks noChangeAspect="1" noChangeArrowheads="1"/>
            </p:cNvSpPr>
            <p:nvPr userDrawn="1"/>
          </p:nvSpPr>
          <p:spPr bwMode="auto">
            <a:xfrm>
              <a:off x="4888568" y="228108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57" name="Oval 459"/>
            <p:cNvSpPr>
              <a:spLocks noChangeAspect="1" noChangeArrowheads="1"/>
            </p:cNvSpPr>
            <p:nvPr userDrawn="1"/>
          </p:nvSpPr>
          <p:spPr bwMode="auto">
            <a:xfrm>
              <a:off x="5001652" y="228108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58" name="Oval 460"/>
            <p:cNvSpPr>
              <a:spLocks noChangeAspect="1" noChangeArrowheads="1"/>
            </p:cNvSpPr>
            <p:nvPr userDrawn="1"/>
          </p:nvSpPr>
          <p:spPr bwMode="auto">
            <a:xfrm>
              <a:off x="5113228" y="228108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59" name="Oval 461"/>
            <p:cNvSpPr>
              <a:spLocks noChangeAspect="1" noChangeArrowheads="1"/>
            </p:cNvSpPr>
            <p:nvPr userDrawn="1"/>
          </p:nvSpPr>
          <p:spPr bwMode="auto">
            <a:xfrm>
              <a:off x="5226311" y="228108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60" name="Oval 462"/>
            <p:cNvSpPr>
              <a:spLocks noChangeAspect="1" noChangeArrowheads="1"/>
            </p:cNvSpPr>
            <p:nvPr userDrawn="1"/>
          </p:nvSpPr>
          <p:spPr bwMode="auto">
            <a:xfrm>
              <a:off x="5337887" y="228108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61" name="Oval 463"/>
            <p:cNvSpPr>
              <a:spLocks noChangeAspect="1" noChangeArrowheads="1"/>
            </p:cNvSpPr>
            <p:nvPr userDrawn="1"/>
          </p:nvSpPr>
          <p:spPr bwMode="auto">
            <a:xfrm>
              <a:off x="5450972" y="228108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62" name="Oval 464"/>
            <p:cNvSpPr>
              <a:spLocks noChangeAspect="1" noChangeArrowheads="1"/>
            </p:cNvSpPr>
            <p:nvPr userDrawn="1"/>
          </p:nvSpPr>
          <p:spPr bwMode="auto">
            <a:xfrm>
              <a:off x="5562548" y="228108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63" name="Oval 465"/>
            <p:cNvSpPr>
              <a:spLocks noChangeAspect="1" noChangeArrowheads="1"/>
            </p:cNvSpPr>
            <p:nvPr userDrawn="1"/>
          </p:nvSpPr>
          <p:spPr bwMode="auto">
            <a:xfrm>
              <a:off x="5675631" y="228108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64" name="Oval 466"/>
            <p:cNvSpPr>
              <a:spLocks noChangeAspect="1" noChangeArrowheads="1"/>
            </p:cNvSpPr>
            <p:nvPr userDrawn="1"/>
          </p:nvSpPr>
          <p:spPr bwMode="auto">
            <a:xfrm>
              <a:off x="5787207" y="228108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65" name="Oval 467"/>
            <p:cNvSpPr>
              <a:spLocks noChangeAspect="1" noChangeArrowheads="1"/>
            </p:cNvSpPr>
            <p:nvPr userDrawn="1"/>
          </p:nvSpPr>
          <p:spPr bwMode="auto">
            <a:xfrm>
              <a:off x="5900291" y="228108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66" name="Oval 468"/>
            <p:cNvSpPr>
              <a:spLocks noChangeAspect="1" noChangeArrowheads="1"/>
            </p:cNvSpPr>
            <p:nvPr userDrawn="1"/>
          </p:nvSpPr>
          <p:spPr bwMode="auto">
            <a:xfrm>
              <a:off x="6013375" y="228108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67" name="Oval 469"/>
            <p:cNvSpPr>
              <a:spLocks noChangeAspect="1" noChangeArrowheads="1"/>
            </p:cNvSpPr>
            <p:nvPr userDrawn="1"/>
          </p:nvSpPr>
          <p:spPr bwMode="auto">
            <a:xfrm>
              <a:off x="6124951" y="228108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68" name="Oval 470"/>
            <p:cNvSpPr>
              <a:spLocks noChangeAspect="1" noChangeArrowheads="1"/>
            </p:cNvSpPr>
            <p:nvPr userDrawn="1"/>
          </p:nvSpPr>
          <p:spPr bwMode="auto">
            <a:xfrm>
              <a:off x="6238035" y="228108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69" name="Oval 471"/>
            <p:cNvSpPr>
              <a:spLocks noChangeAspect="1" noChangeArrowheads="1"/>
            </p:cNvSpPr>
            <p:nvPr userDrawn="1"/>
          </p:nvSpPr>
          <p:spPr bwMode="auto">
            <a:xfrm>
              <a:off x="6349611" y="228108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70" name="Oval 472"/>
            <p:cNvSpPr>
              <a:spLocks noChangeAspect="1" noChangeArrowheads="1"/>
            </p:cNvSpPr>
            <p:nvPr userDrawn="1"/>
          </p:nvSpPr>
          <p:spPr bwMode="auto">
            <a:xfrm>
              <a:off x="6462694" y="228108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71" name="Oval 473"/>
            <p:cNvSpPr>
              <a:spLocks noChangeAspect="1" noChangeArrowheads="1"/>
            </p:cNvSpPr>
            <p:nvPr userDrawn="1"/>
          </p:nvSpPr>
          <p:spPr bwMode="auto">
            <a:xfrm>
              <a:off x="6574270" y="228108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72" name="Oval 474"/>
            <p:cNvSpPr>
              <a:spLocks noChangeAspect="1" noChangeArrowheads="1"/>
            </p:cNvSpPr>
            <p:nvPr userDrawn="1"/>
          </p:nvSpPr>
          <p:spPr bwMode="auto">
            <a:xfrm>
              <a:off x="6687355" y="228108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73" name="Oval 475"/>
            <p:cNvSpPr>
              <a:spLocks noChangeAspect="1" noChangeArrowheads="1"/>
            </p:cNvSpPr>
            <p:nvPr userDrawn="1"/>
          </p:nvSpPr>
          <p:spPr bwMode="auto">
            <a:xfrm>
              <a:off x="6798931" y="228108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74" name="Oval 476"/>
            <p:cNvSpPr>
              <a:spLocks noChangeAspect="1" noChangeArrowheads="1"/>
            </p:cNvSpPr>
            <p:nvPr userDrawn="1"/>
          </p:nvSpPr>
          <p:spPr bwMode="auto">
            <a:xfrm>
              <a:off x="6912014" y="228108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75" name="Oval 477"/>
            <p:cNvSpPr>
              <a:spLocks noChangeAspect="1" noChangeArrowheads="1"/>
            </p:cNvSpPr>
            <p:nvPr userDrawn="1"/>
          </p:nvSpPr>
          <p:spPr bwMode="auto">
            <a:xfrm>
              <a:off x="7023590" y="228108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76" name="Oval 478"/>
            <p:cNvSpPr>
              <a:spLocks noChangeAspect="1" noChangeArrowheads="1"/>
            </p:cNvSpPr>
            <p:nvPr userDrawn="1"/>
          </p:nvSpPr>
          <p:spPr bwMode="auto">
            <a:xfrm>
              <a:off x="7136674" y="228108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77" name="Oval 479"/>
            <p:cNvSpPr>
              <a:spLocks noChangeAspect="1" noChangeArrowheads="1"/>
            </p:cNvSpPr>
            <p:nvPr userDrawn="1"/>
          </p:nvSpPr>
          <p:spPr bwMode="auto">
            <a:xfrm>
              <a:off x="7248250" y="228108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78" name="Oval 480"/>
            <p:cNvSpPr>
              <a:spLocks noChangeAspect="1" noChangeArrowheads="1"/>
            </p:cNvSpPr>
            <p:nvPr userDrawn="1"/>
          </p:nvSpPr>
          <p:spPr bwMode="auto">
            <a:xfrm>
              <a:off x="7361334" y="228108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79" name="Oval 481"/>
            <p:cNvSpPr>
              <a:spLocks noChangeAspect="1" noChangeArrowheads="1"/>
            </p:cNvSpPr>
            <p:nvPr userDrawn="1"/>
          </p:nvSpPr>
          <p:spPr bwMode="auto">
            <a:xfrm>
              <a:off x="7472910" y="228108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80" name="Oval 482"/>
            <p:cNvSpPr>
              <a:spLocks noChangeAspect="1" noChangeArrowheads="1"/>
            </p:cNvSpPr>
            <p:nvPr userDrawn="1"/>
          </p:nvSpPr>
          <p:spPr bwMode="auto">
            <a:xfrm>
              <a:off x="8035314" y="228108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81" name="Oval 483"/>
            <p:cNvSpPr>
              <a:spLocks noChangeAspect="1" noChangeArrowheads="1"/>
            </p:cNvSpPr>
            <p:nvPr userDrawn="1"/>
          </p:nvSpPr>
          <p:spPr bwMode="auto">
            <a:xfrm>
              <a:off x="8146890" y="228108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82" name="Oval 484"/>
            <p:cNvSpPr>
              <a:spLocks noChangeAspect="1" noChangeArrowheads="1"/>
            </p:cNvSpPr>
            <p:nvPr userDrawn="1"/>
          </p:nvSpPr>
          <p:spPr bwMode="auto">
            <a:xfrm>
              <a:off x="506947" y="228108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83" name="Oval 485"/>
            <p:cNvSpPr>
              <a:spLocks noChangeAspect="1" noChangeArrowheads="1"/>
            </p:cNvSpPr>
            <p:nvPr userDrawn="1"/>
          </p:nvSpPr>
          <p:spPr bwMode="auto">
            <a:xfrm>
              <a:off x="1180927" y="238511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84" name="Oval 486"/>
            <p:cNvSpPr>
              <a:spLocks noChangeAspect="1" noChangeArrowheads="1"/>
            </p:cNvSpPr>
            <p:nvPr userDrawn="1"/>
          </p:nvSpPr>
          <p:spPr bwMode="auto">
            <a:xfrm>
              <a:off x="1294010" y="238511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85" name="Oval 487"/>
            <p:cNvSpPr>
              <a:spLocks noChangeAspect="1" noChangeArrowheads="1"/>
            </p:cNvSpPr>
            <p:nvPr userDrawn="1"/>
          </p:nvSpPr>
          <p:spPr bwMode="auto">
            <a:xfrm>
              <a:off x="1405586" y="238511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86" name="Oval 488"/>
            <p:cNvSpPr>
              <a:spLocks noChangeAspect="1" noChangeArrowheads="1"/>
            </p:cNvSpPr>
            <p:nvPr userDrawn="1"/>
          </p:nvSpPr>
          <p:spPr bwMode="auto">
            <a:xfrm>
              <a:off x="1518671" y="238511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87" name="Oval 489"/>
            <p:cNvSpPr>
              <a:spLocks noChangeAspect="1" noChangeArrowheads="1"/>
            </p:cNvSpPr>
            <p:nvPr userDrawn="1"/>
          </p:nvSpPr>
          <p:spPr bwMode="auto">
            <a:xfrm>
              <a:off x="1630247" y="238511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88" name="Oval 490"/>
            <p:cNvSpPr>
              <a:spLocks noChangeAspect="1" noChangeArrowheads="1"/>
            </p:cNvSpPr>
            <p:nvPr userDrawn="1"/>
          </p:nvSpPr>
          <p:spPr bwMode="auto">
            <a:xfrm>
              <a:off x="1743330" y="238511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89" name="Oval 491"/>
            <p:cNvSpPr>
              <a:spLocks noChangeAspect="1" noChangeArrowheads="1"/>
            </p:cNvSpPr>
            <p:nvPr userDrawn="1"/>
          </p:nvSpPr>
          <p:spPr bwMode="auto">
            <a:xfrm>
              <a:off x="1854906" y="238511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90" name="Oval 492"/>
            <p:cNvSpPr>
              <a:spLocks noChangeAspect="1" noChangeArrowheads="1"/>
            </p:cNvSpPr>
            <p:nvPr userDrawn="1"/>
          </p:nvSpPr>
          <p:spPr bwMode="auto">
            <a:xfrm>
              <a:off x="1967990" y="238511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91" name="Oval 493"/>
            <p:cNvSpPr>
              <a:spLocks noChangeAspect="1" noChangeArrowheads="1"/>
            </p:cNvSpPr>
            <p:nvPr userDrawn="1"/>
          </p:nvSpPr>
          <p:spPr bwMode="auto">
            <a:xfrm>
              <a:off x="2079566" y="238511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92" name="Oval 494"/>
            <p:cNvSpPr>
              <a:spLocks noChangeAspect="1" noChangeArrowheads="1"/>
            </p:cNvSpPr>
            <p:nvPr userDrawn="1"/>
          </p:nvSpPr>
          <p:spPr bwMode="auto">
            <a:xfrm>
              <a:off x="2192650" y="238511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93" name="Oval 495"/>
            <p:cNvSpPr>
              <a:spLocks noChangeAspect="1" noChangeArrowheads="1"/>
            </p:cNvSpPr>
            <p:nvPr userDrawn="1"/>
          </p:nvSpPr>
          <p:spPr bwMode="auto">
            <a:xfrm>
              <a:off x="2304226" y="238511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94" name="Oval 496"/>
            <p:cNvSpPr>
              <a:spLocks noChangeAspect="1" noChangeArrowheads="1"/>
            </p:cNvSpPr>
            <p:nvPr userDrawn="1"/>
          </p:nvSpPr>
          <p:spPr bwMode="auto">
            <a:xfrm>
              <a:off x="2417310" y="238511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95" name="Oval 497"/>
            <p:cNvSpPr>
              <a:spLocks noChangeAspect="1" noChangeArrowheads="1"/>
            </p:cNvSpPr>
            <p:nvPr userDrawn="1"/>
          </p:nvSpPr>
          <p:spPr bwMode="auto">
            <a:xfrm>
              <a:off x="2528886" y="238511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96" name="Oval 498"/>
            <p:cNvSpPr>
              <a:spLocks noChangeAspect="1" noChangeArrowheads="1"/>
            </p:cNvSpPr>
            <p:nvPr userDrawn="1"/>
          </p:nvSpPr>
          <p:spPr bwMode="auto">
            <a:xfrm>
              <a:off x="2641969" y="238511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97" name="Oval 499"/>
            <p:cNvSpPr>
              <a:spLocks noChangeAspect="1" noChangeArrowheads="1"/>
            </p:cNvSpPr>
            <p:nvPr userDrawn="1"/>
          </p:nvSpPr>
          <p:spPr bwMode="auto">
            <a:xfrm>
              <a:off x="2753545" y="238511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98" name="Oval 500"/>
            <p:cNvSpPr>
              <a:spLocks noChangeAspect="1" noChangeArrowheads="1"/>
            </p:cNvSpPr>
            <p:nvPr userDrawn="1"/>
          </p:nvSpPr>
          <p:spPr bwMode="auto">
            <a:xfrm>
              <a:off x="2866630" y="238511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99" name="Oval 501"/>
            <p:cNvSpPr>
              <a:spLocks noChangeAspect="1" noChangeArrowheads="1"/>
            </p:cNvSpPr>
            <p:nvPr userDrawn="1"/>
          </p:nvSpPr>
          <p:spPr bwMode="auto">
            <a:xfrm>
              <a:off x="2978206" y="238511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00" name="Oval 502"/>
            <p:cNvSpPr>
              <a:spLocks noChangeAspect="1" noChangeArrowheads="1"/>
            </p:cNvSpPr>
            <p:nvPr userDrawn="1"/>
          </p:nvSpPr>
          <p:spPr bwMode="auto">
            <a:xfrm>
              <a:off x="4103013" y="238511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01" name="Oval 503"/>
            <p:cNvSpPr>
              <a:spLocks noChangeAspect="1" noChangeArrowheads="1"/>
            </p:cNvSpPr>
            <p:nvPr userDrawn="1"/>
          </p:nvSpPr>
          <p:spPr bwMode="auto">
            <a:xfrm>
              <a:off x="4214589" y="238511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02" name="Oval 504"/>
            <p:cNvSpPr>
              <a:spLocks noChangeAspect="1" noChangeArrowheads="1"/>
            </p:cNvSpPr>
            <p:nvPr userDrawn="1"/>
          </p:nvSpPr>
          <p:spPr bwMode="auto">
            <a:xfrm>
              <a:off x="4327672" y="238511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03" name="Oval 505"/>
            <p:cNvSpPr>
              <a:spLocks noChangeAspect="1" noChangeArrowheads="1"/>
            </p:cNvSpPr>
            <p:nvPr userDrawn="1"/>
          </p:nvSpPr>
          <p:spPr bwMode="auto">
            <a:xfrm>
              <a:off x="4439248" y="238511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04" name="Oval 506"/>
            <p:cNvSpPr>
              <a:spLocks noChangeAspect="1" noChangeArrowheads="1"/>
            </p:cNvSpPr>
            <p:nvPr userDrawn="1"/>
          </p:nvSpPr>
          <p:spPr bwMode="auto">
            <a:xfrm>
              <a:off x="4552332" y="238511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05" name="Oval 507"/>
            <p:cNvSpPr>
              <a:spLocks noChangeAspect="1" noChangeArrowheads="1"/>
            </p:cNvSpPr>
            <p:nvPr userDrawn="1"/>
          </p:nvSpPr>
          <p:spPr bwMode="auto">
            <a:xfrm>
              <a:off x="4663908" y="238511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06" name="Oval 508"/>
            <p:cNvSpPr>
              <a:spLocks noChangeAspect="1" noChangeArrowheads="1"/>
            </p:cNvSpPr>
            <p:nvPr userDrawn="1"/>
          </p:nvSpPr>
          <p:spPr bwMode="auto">
            <a:xfrm>
              <a:off x="4776992" y="238511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07" name="Oval 509"/>
            <p:cNvSpPr>
              <a:spLocks noChangeAspect="1" noChangeArrowheads="1"/>
            </p:cNvSpPr>
            <p:nvPr userDrawn="1"/>
          </p:nvSpPr>
          <p:spPr bwMode="auto">
            <a:xfrm>
              <a:off x="4888568" y="2385118"/>
              <a:ext cx="85944" cy="85943"/>
            </a:xfrm>
            <a:prstGeom prst="ellipse">
              <a:avLst/>
            </a:prstGeom>
            <a:grp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08" name="Oval 510"/>
            <p:cNvSpPr>
              <a:spLocks noChangeAspect="1" noChangeArrowheads="1"/>
            </p:cNvSpPr>
            <p:nvPr userDrawn="1"/>
          </p:nvSpPr>
          <p:spPr bwMode="auto">
            <a:xfrm>
              <a:off x="5001652" y="238511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09" name="Oval 511"/>
            <p:cNvSpPr>
              <a:spLocks noChangeAspect="1" noChangeArrowheads="1"/>
            </p:cNvSpPr>
            <p:nvPr userDrawn="1"/>
          </p:nvSpPr>
          <p:spPr bwMode="auto">
            <a:xfrm>
              <a:off x="5113228" y="238511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10" name="Oval 512"/>
            <p:cNvSpPr>
              <a:spLocks noChangeAspect="1" noChangeArrowheads="1"/>
            </p:cNvSpPr>
            <p:nvPr userDrawn="1"/>
          </p:nvSpPr>
          <p:spPr bwMode="auto">
            <a:xfrm>
              <a:off x="5226311" y="238511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11" name="Oval 513"/>
            <p:cNvSpPr>
              <a:spLocks noChangeAspect="1" noChangeArrowheads="1"/>
            </p:cNvSpPr>
            <p:nvPr userDrawn="1"/>
          </p:nvSpPr>
          <p:spPr bwMode="auto">
            <a:xfrm>
              <a:off x="5337887" y="238511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12" name="Oval 514"/>
            <p:cNvSpPr>
              <a:spLocks noChangeAspect="1" noChangeArrowheads="1"/>
            </p:cNvSpPr>
            <p:nvPr userDrawn="1"/>
          </p:nvSpPr>
          <p:spPr bwMode="auto">
            <a:xfrm>
              <a:off x="5450972" y="238511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13" name="Oval 515"/>
            <p:cNvSpPr>
              <a:spLocks noChangeAspect="1" noChangeArrowheads="1"/>
            </p:cNvSpPr>
            <p:nvPr userDrawn="1"/>
          </p:nvSpPr>
          <p:spPr bwMode="auto">
            <a:xfrm>
              <a:off x="5562548" y="238511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14" name="Oval 516"/>
            <p:cNvSpPr>
              <a:spLocks noChangeAspect="1" noChangeArrowheads="1"/>
            </p:cNvSpPr>
            <p:nvPr userDrawn="1"/>
          </p:nvSpPr>
          <p:spPr bwMode="auto">
            <a:xfrm>
              <a:off x="5675631" y="238511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15" name="Oval 517"/>
            <p:cNvSpPr>
              <a:spLocks noChangeAspect="1" noChangeArrowheads="1"/>
            </p:cNvSpPr>
            <p:nvPr userDrawn="1"/>
          </p:nvSpPr>
          <p:spPr bwMode="auto">
            <a:xfrm>
              <a:off x="5787207" y="238511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16" name="Oval 518"/>
            <p:cNvSpPr>
              <a:spLocks noChangeAspect="1" noChangeArrowheads="1"/>
            </p:cNvSpPr>
            <p:nvPr userDrawn="1"/>
          </p:nvSpPr>
          <p:spPr bwMode="auto">
            <a:xfrm>
              <a:off x="5900291" y="238511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17" name="Oval 519"/>
            <p:cNvSpPr>
              <a:spLocks noChangeAspect="1" noChangeArrowheads="1"/>
            </p:cNvSpPr>
            <p:nvPr userDrawn="1"/>
          </p:nvSpPr>
          <p:spPr bwMode="auto">
            <a:xfrm>
              <a:off x="6013375" y="238511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18" name="Oval 520"/>
            <p:cNvSpPr>
              <a:spLocks noChangeAspect="1" noChangeArrowheads="1"/>
            </p:cNvSpPr>
            <p:nvPr userDrawn="1"/>
          </p:nvSpPr>
          <p:spPr bwMode="auto">
            <a:xfrm>
              <a:off x="6124951" y="238511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19" name="Oval 521"/>
            <p:cNvSpPr>
              <a:spLocks noChangeAspect="1" noChangeArrowheads="1"/>
            </p:cNvSpPr>
            <p:nvPr userDrawn="1"/>
          </p:nvSpPr>
          <p:spPr bwMode="auto">
            <a:xfrm>
              <a:off x="6238035" y="238511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20" name="Oval 522"/>
            <p:cNvSpPr>
              <a:spLocks noChangeAspect="1" noChangeArrowheads="1"/>
            </p:cNvSpPr>
            <p:nvPr userDrawn="1"/>
          </p:nvSpPr>
          <p:spPr bwMode="auto">
            <a:xfrm>
              <a:off x="6349611" y="238511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21" name="Oval 523"/>
            <p:cNvSpPr>
              <a:spLocks noChangeAspect="1" noChangeArrowheads="1"/>
            </p:cNvSpPr>
            <p:nvPr userDrawn="1"/>
          </p:nvSpPr>
          <p:spPr bwMode="auto">
            <a:xfrm>
              <a:off x="6462694" y="238511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22" name="Oval 524"/>
            <p:cNvSpPr>
              <a:spLocks noChangeAspect="1" noChangeArrowheads="1"/>
            </p:cNvSpPr>
            <p:nvPr userDrawn="1"/>
          </p:nvSpPr>
          <p:spPr bwMode="auto">
            <a:xfrm>
              <a:off x="6574270" y="238511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23" name="Oval 525"/>
            <p:cNvSpPr>
              <a:spLocks noChangeAspect="1" noChangeArrowheads="1"/>
            </p:cNvSpPr>
            <p:nvPr userDrawn="1"/>
          </p:nvSpPr>
          <p:spPr bwMode="auto">
            <a:xfrm>
              <a:off x="6687355" y="238511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24" name="Oval 526"/>
            <p:cNvSpPr>
              <a:spLocks noChangeAspect="1" noChangeArrowheads="1"/>
            </p:cNvSpPr>
            <p:nvPr userDrawn="1"/>
          </p:nvSpPr>
          <p:spPr bwMode="auto">
            <a:xfrm>
              <a:off x="6798931" y="238511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25" name="Oval 527"/>
            <p:cNvSpPr>
              <a:spLocks noChangeAspect="1" noChangeArrowheads="1"/>
            </p:cNvSpPr>
            <p:nvPr userDrawn="1"/>
          </p:nvSpPr>
          <p:spPr bwMode="auto">
            <a:xfrm>
              <a:off x="6912014" y="238511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26" name="Oval 528"/>
            <p:cNvSpPr>
              <a:spLocks noChangeAspect="1" noChangeArrowheads="1"/>
            </p:cNvSpPr>
            <p:nvPr userDrawn="1"/>
          </p:nvSpPr>
          <p:spPr bwMode="auto">
            <a:xfrm>
              <a:off x="7023590" y="238511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27" name="Oval 529"/>
            <p:cNvSpPr>
              <a:spLocks noChangeAspect="1" noChangeArrowheads="1"/>
            </p:cNvSpPr>
            <p:nvPr userDrawn="1"/>
          </p:nvSpPr>
          <p:spPr bwMode="auto">
            <a:xfrm>
              <a:off x="7136674" y="238511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28" name="Oval 530"/>
            <p:cNvSpPr>
              <a:spLocks noChangeAspect="1" noChangeArrowheads="1"/>
            </p:cNvSpPr>
            <p:nvPr userDrawn="1"/>
          </p:nvSpPr>
          <p:spPr bwMode="auto">
            <a:xfrm>
              <a:off x="7248250" y="238511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29" name="Oval 531"/>
            <p:cNvSpPr>
              <a:spLocks noChangeAspect="1" noChangeArrowheads="1"/>
            </p:cNvSpPr>
            <p:nvPr userDrawn="1"/>
          </p:nvSpPr>
          <p:spPr bwMode="auto">
            <a:xfrm>
              <a:off x="7361334" y="238511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30" name="Oval 532"/>
            <p:cNvSpPr>
              <a:spLocks noChangeAspect="1" noChangeArrowheads="1"/>
            </p:cNvSpPr>
            <p:nvPr userDrawn="1"/>
          </p:nvSpPr>
          <p:spPr bwMode="auto">
            <a:xfrm>
              <a:off x="7472910" y="238511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31" name="Oval 533"/>
            <p:cNvSpPr>
              <a:spLocks noChangeAspect="1" noChangeArrowheads="1"/>
            </p:cNvSpPr>
            <p:nvPr userDrawn="1"/>
          </p:nvSpPr>
          <p:spPr bwMode="auto">
            <a:xfrm>
              <a:off x="7585994" y="238511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32" name="Oval 534"/>
            <p:cNvSpPr>
              <a:spLocks noChangeAspect="1" noChangeArrowheads="1"/>
            </p:cNvSpPr>
            <p:nvPr userDrawn="1"/>
          </p:nvSpPr>
          <p:spPr bwMode="auto">
            <a:xfrm>
              <a:off x="7697570" y="238511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33" name="Oval 535"/>
            <p:cNvSpPr>
              <a:spLocks noChangeAspect="1" noChangeArrowheads="1"/>
            </p:cNvSpPr>
            <p:nvPr userDrawn="1"/>
          </p:nvSpPr>
          <p:spPr bwMode="auto">
            <a:xfrm>
              <a:off x="8035314" y="238511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34" name="Oval 536"/>
            <p:cNvSpPr>
              <a:spLocks noChangeAspect="1" noChangeArrowheads="1"/>
            </p:cNvSpPr>
            <p:nvPr userDrawn="1"/>
          </p:nvSpPr>
          <p:spPr bwMode="auto">
            <a:xfrm>
              <a:off x="1405586" y="248915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35" name="Oval 537"/>
            <p:cNvSpPr>
              <a:spLocks noChangeAspect="1" noChangeArrowheads="1"/>
            </p:cNvSpPr>
            <p:nvPr userDrawn="1"/>
          </p:nvSpPr>
          <p:spPr bwMode="auto">
            <a:xfrm>
              <a:off x="1518671" y="248915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36" name="Oval 538"/>
            <p:cNvSpPr>
              <a:spLocks noChangeAspect="1" noChangeArrowheads="1"/>
            </p:cNvSpPr>
            <p:nvPr userDrawn="1"/>
          </p:nvSpPr>
          <p:spPr bwMode="auto">
            <a:xfrm>
              <a:off x="1630247" y="248915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37" name="Oval 539"/>
            <p:cNvSpPr>
              <a:spLocks noChangeAspect="1" noChangeArrowheads="1"/>
            </p:cNvSpPr>
            <p:nvPr userDrawn="1"/>
          </p:nvSpPr>
          <p:spPr bwMode="auto">
            <a:xfrm>
              <a:off x="1743330" y="248915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38" name="Oval 540"/>
            <p:cNvSpPr>
              <a:spLocks noChangeAspect="1" noChangeArrowheads="1"/>
            </p:cNvSpPr>
            <p:nvPr userDrawn="1"/>
          </p:nvSpPr>
          <p:spPr bwMode="auto">
            <a:xfrm>
              <a:off x="1854906" y="248915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39" name="Oval 541"/>
            <p:cNvSpPr>
              <a:spLocks noChangeAspect="1" noChangeArrowheads="1"/>
            </p:cNvSpPr>
            <p:nvPr userDrawn="1"/>
          </p:nvSpPr>
          <p:spPr bwMode="auto">
            <a:xfrm>
              <a:off x="1967990" y="248915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40" name="Oval 542"/>
            <p:cNvSpPr>
              <a:spLocks noChangeAspect="1" noChangeArrowheads="1"/>
            </p:cNvSpPr>
            <p:nvPr userDrawn="1"/>
          </p:nvSpPr>
          <p:spPr bwMode="auto">
            <a:xfrm>
              <a:off x="2079566" y="248915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41" name="Oval 543"/>
            <p:cNvSpPr>
              <a:spLocks noChangeAspect="1" noChangeArrowheads="1"/>
            </p:cNvSpPr>
            <p:nvPr userDrawn="1"/>
          </p:nvSpPr>
          <p:spPr bwMode="auto">
            <a:xfrm>
              <a:off x="2192650" y="248915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42" name="Oval 544"/>
            <p:cNvSpPr>
              <a:spLocks noChangeAspect="1" noChangeArrowheads="1"/>
            </p:cNvSpPr>
            <p:nvPr userDrawn="1"/>
          </p:nvSpPr>
          <p:spPr bwMode="auto">
            <a:xfrm>
              <a:off x="2304226" y="248915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43" name="Oval 545"/>
            <p:cNvSpPr>
              <a:spLocks noChangeAspect="1" noChangeArrowheads="1"/>
            </p:cNvSpPr>
            <p:nvPr userDrawn="1"/>
          </p:nvSpPr>
          <p:spPr bwMode="auto">
            <a:xfrm>
              <a:off x="2417310" y="248915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44" name="Oval 546"/>
            <p:cNvSpPr>
              <a:spLocks noChangeAspect="1" noChangeArrowheads="1"/>
            </p:cNvSpPr>
            <p:nvPr userDrawn="1"/>
          </p:nvSpPr>
          <p:spPr bwMode="auto">
            <a:xfrm>
              <a:off x="2528886" y="248915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45" name="Oval 547"/>
            <p:cNvSpPr>
              <a:spLocks noChangeAspect="1" noChangeArrowheads="1"/>
            </p:cNvSpPr>
            <p:nvPr userDrawn="1"/>
          </p:nvSpPr>
          <p:spPr bwMode="auto">
            <a:xfrm>
              <a:off x="2641969" y="248915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46" name="Oval 548"/>
            <p:cNvSpPr>
              <a:spLocks noChangeAspect="1" noChangeArrowheads="1"/>
            </p:cNvSpPr>
            <p:nvPr userDrawn="1"/>
          </p:nvSpPr>
          <p:spPr bwMode="auto">
            <a:xfrm>
              <a:off x="2753545" y="248915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47" name="Oval 549"/>
            <p:cNvSpPr>
              <a:spLocks noChangeAspect="1" noChangeArrowheads="1"/>
            </p:cNvSpPr>
            <p:nvPr userDrawn="1"/>
          </p:nvSpPr>
          <p:spPr bwMode="auto">
            <a:xfrm>
              <a:off x="2866630" y="248915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48" name="Oval 550"/>
            <p:cNvSpPr>
              <a:spLocks noChangeAspect="1" noChangeArrowheads="1"/>
            </p:cNvSpPr>
            <p:nvPr userDrawn="1"/>
          </p:nvSpPr>
          <p:spPr bwMode="auto">
            <a:xfrm>
              <a:off x="2978206" y="248915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49" name="Oval 551"/>
            <p:cNvSpPr>
              <a:spLocks noChangeAspect="1" noChangeArrowheads="1"/>
            </p:cNvSpPr>
            <p:nvPr userDrawn="1"/>
          </p:nvSpPr>
          <p:spPr bwMode="auto">
            <a:xfrm>
              <a:off x="4214589" y="248915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50" name="Oval 552"/>
            <p:cNvSpPr>
              <a:spLocks noChangeAspect="1" noChangeArrowheads="1"/>
            </p:cNvSpPr>
            <p:nvPr userDrawn="1"/>
          </p:nvSpPr>
          <p:spPr bwMode="auto">
            <a:xfrm>
              <a:off x="4327672" y="2489154"/>
              <a:ext cx="85944" cy="85944"/>
            </a:xfrm>
            <a:prstGeom prst="ellipse">
              <a:avLst/>
            </a:prstGeom>
            <a:grp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51" name="Oval 553"/>
            <p:cNvSpPr>
              <a:spLocks noChangeAspect="1" noChangeArrowheads="1"/>
            </p:cNvSpPr>
            <p:nvPr userDrawn="1"/>
          </p:nvSpPr>
          <p:spPr bwMode="auto">
            <a:xfrm>
              <a:off x="4439248" y="248915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52" name="Oval 554"/>
            <p:cNvSpPr>
              <a:spLocks noChangeAspect="1" noChangeArrowheads="1"/>
            </p:cNvSpPr>
            <p:nvPr userDrawn="1"/>
          </p:nvSpPr>
          <p:spPr bwMode="auto">
            <a:xfrm>
              <a:off x="4552332" y="248915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53" name="Oval 555"/>
            <p:cNvSpPr>
              <a:spLocks noChangeAspect="1" noChangeArrowheads="1"/>
            </p:cNvSpPr>
            <p:nvPr userDrawn="1"/>
          </p:nvSpPr>
          <p:spPr bwMode="auto">
            <a:xfrm>
              <a:off x="4663908" y="248915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54" name="Oval 556"/>
            <p:cNvSpPr>
              <a:spLocks noChangeAspect="1" noChangeArrowheads="1"/>
            </p:cNvSpPr>
            <p:nvPr userDrawn="1"/>
          </p:nvSpPr>
          <p:spPr bwMode="auto">
            <a:xfrm>
              <a:off x="4776992" y="248915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55" name="Oval 557"/>
            <p:cNvSpPr>
              <a:spLocks noChangeAspect="1" noChangeArrowheads="1"/>
            </p:cNvSpPr>
            <p:nvPr userDrawn="1"/>
          </p:nvSpPr>
          <p:spPr bwMode="auto">
            <a:xfrm>
              <a:off x="4888568" y="248915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56" name="Oval 558"/>
            <p:cNvSpPr>
              <a:spLocks noChangeAspect="1" noChangeArrowheads="1"/>
            </p:cNvSpPr>
            <p:nvPr userDrawn="1"/>
          </p:nvSpPr>
          <p:spPr bwMode="auto">
            <a:xfrm>
              <a:off x="5001652" y="248915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57" name="Oval 559"/>
            <p:cNvSpPr>
              <a:spLocks noChangeAspect="1" noChangeArrowheads="1"/>
            </p:cNvSpPr>
            <p:nvPr userDrawn="1"/>
          </p:nvSpPr>
          <p:spPr bwMode="auto">
            <a:xfrm>
              <a:off x="5113228" y="248915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58" name="Oval 560"/>
            <p:cNvSpPr>
              <a:spLocks noChangeAspect="1" noChangeArrowheads="1"/>
            </p:cNvSpPr>
            <p:nvPr userDrawn="1"/>
          </p:nvSpPr>
          <p:spPr bwMode="auto">
            <a:xfrm>
              <a:off x="5226311" y="248915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59" name="Oval 561"/>
            <p:cNvSpPr>
              <a:spLocks noChangeAspect="1" noChangeArrowheads="1"/>
            </p:cNvSpPr>
            <p:nvPr userDrawn="1"/>
          </p:nvSpPr>
          <p:spPr bwMode="auto">
            <a:xfrm>
              <a:off x="5337887" y="248915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60" name="Oval 562"/>
            <p:cNvSpPr>
              <a:spLocks noChangeAspect="1" noChangeArrowheads="1"/>
            </p:cNvSpPr>
            <p:nvPr userDrawn="1"/>
          </p:nvSpPr>
          <p:spPr bwMode="auto">
            <a:xfrm>
              <a:off x="5450972" y="248915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61" name="Oval 563"/>
            <p:cNvSpPr>
              <a:spLocks noChangeAspect="1" noChangeArrowheads="1"/>
            </p:cNvSpPr>
            <p:nvPr userDrawn="1"/>
          </p:nvSpPr>
          <p:spPr bwMode="auto">
            <a:xfrm>
              <a:off x="5562548" y="248915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62" name="Oval 564"/>
            <p:cNvSpPr>
              <a:spLocks noChangeAspect="1" noChangeArrowheads="1"/>
            </p:cNvSpPr>
            <p:nvPr userDrawn="1"/>
          </p:nvSpPr>
          <p:spPr bwMode="auto">
            <a:xfrm>
              <a:off x="5675631" y="248915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63" name="Oval 565"/>
            <p:cNvSpPr>
              <a:spLocks noChangeAspect="1" noChangeArrowheads="1"/>
            </p:cNvSpPr>
            <p:nvPr userDrawn="1"/>
          </p:nvSpPr>
          <p:spPr bwMode="auto">
            <a:xfrm>
              <a:off x="5787207" y="248915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64" name="Oval 566"/>
            <p:cNvSpPr>
              <a:spLocks noChangeAspect="1" noChangeArrowheads="1"/>
            </p:cNvSpPr>
            <p:nvPr userDrawn="1"/>
          </p:nvSpPr>
          <p:spPr bwMode="auto">
            <a:xfrm>
              <a:off x="5900291" y="248915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65" name="Oval 567"/>
            <p:cNvSpPr>
              <a:spLocks noChangeAspect="1" noChangeArrowheads="1"/>
            </p:cNvSpPr>
            <p:nvPr userDrawn="1"/>
          </p:nvSpPr>
          <p:spPr bwMode="auto">
            <a:xfrm>
              <a:off x="6013375" y="248915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66" name="Oval 568"/>
            <p:cNvSpPr>
              <a:spLocks noChangeAspect="1" noChangeArrowheads="1"/>
            </p:cNvSpPr>
            <p:nvPr userDrawn="1"/>
          </p:nvSpPr>
          <p:spPr bwMode="auto">
            <a:xfrm>
              <a:off x="6124951" y="248915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67" name="Oval 569"/>
            <p:cNvSpPr>
              <a:spLocks noChangeAspect="1" noChangeArrowheads="1"/>
            </p:cNvSpPr>
            <p:nvPr userDrawn="1"/>
          </p:nvSpPr>
          <p:spPr bwMode="auto">
            <a:xfrm>
              <a:off x="6238035" y="248915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68" name="Oval 570"/>
            <p:cNvSpPr>
              <a:spLocks noChangeAspect="1" noChangeArrowheads="1"/>
            </p:cNvSpPr>
            <p:nvPr userDrawn="1"/>
          </p:nvSpPr>
          <p:spPr bwMode="auto">
            <a:xfrm>
              <a:off x="6349611" y="248915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69" name="Oval 571"/>
            <p:cNvSpPr>
              <a:spLocks noChangeAspect="1" noChangeArrowheads="1"/>
            </p:cNvSpPr>
            <p:nvPr userDrawn="1"/>
          </p:nvSpPr>
          <p:spPr bwMode="auto">
            <a:xfrm>
              <a:off x="6462694" y="248915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70" name="Oval 572"/>
            <p:cNvSpPr>
              <a:spLocks noChangeAspect="1" noChangeArrowheads="1"/>
            </p:cNvSpPr>
            <p:nvPr userDrawn="1"/>
          </p:nvSpPr>
          <p:spPr bwMode="auto">
            <a:xfrm>
              <a:off x="6574270" y="248915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71" name="Oval 573"/>
            <p:cNvSpPr>
              <a:spLocks noChangeAspect="1" noChangeArrowheads="1"/>
            </p:cNvSpPr>
            <p:nvPr userDrawn="1"/>
          </p:nvSpPr>
          <p:spPr bwMode="auto">
            <a:xfrm>
              <a:off x="6687355" y="248915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72" name="Oval 574"/>
            <p:cNvSpPr>
              <a:spLocks noChangeAspect="1" noChangeArrowheads="1"/>
            </p:cNvSpPr>
            <p:nvPr userDrawn="1"/>
          </p:nvSpPr>
          <p:spPr bwMode="auto">
            <a:xfrm>
              <a:off x="6798931" y="248915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73" name="Oval 575"/>
            <p:cNvSpPr>
              <a:spLocks noChangeAspect="1" noChangeArrowheads="1"/>
            </p:cNvSpPr>
            <p:nvPr userDrawn="1"/>
          </p:nvSpPr>
          <p:spPr bwMode="auto">
            <a:xfrm>
              <a:off x="6912014" y="248915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74" name="Oval 576"/>
            <p:cNvSpPr>
              <a:spLocks noChangeAspect="1" noChangeArrowheads="1"/>
            </p:cNvSpPr>
            <p:nvPr userDrawn="1"/>
          </p:nvSpPr>
          <p:spPr bwMode="auto">
            <a:xfrm>
              <a:off x="7023590" y="248915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75" name="Oval 577"/>
            <p:cNvSpPr>
              <a:spLocks noChangeAspect="1" noChangeArrowheads="1"/>
            </p:cNvSpPr>
            <p:nvPr userDrawn="1"/>
          </p:nvSpPr>
          <p:spPr bwMode="auto">
            <a:xfrm>
              <a:off x="7136674" y="248915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76" name="Oval 578"/>
            <p:cNvSpPr>
              <a:spLocks noChangeAspect="1" noChangeArrowheads="1"/>
            </p:cNvSpPr>
            <p:nvPr userDrawn="1"/>
          </p:nvSpPr>
          <p:spPr bwMode="auto">
            <a:xfrm>
              <a:off x="7248250" y="248915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77" name="Oval 579"/>
            <p:cNvSpPr>
              <a:spLocks noChangeAspect="1" noChangeArrowheads="1"/>
            </p:cNvSpPr>
            <p:nvPr userDrawn="1"/>
          </p:nvSpPr>
          <p:spPr bwMode="auto">
            <a:xfrm>
              <a:off x="7361334" y="248915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78" name="Oval 580"/>
            <p:cNvSpPr>
              <a:spLocks noChangeAspect="1" noChangeArrowheads="1"/>
            </p:cNvSpPr>
            <p:nvPr userDrawn="1"/>
          </p:nvSpPr>
          <p:spPr bwMode="auto">
            <a:xfrm>
              <a:off x="7472910" y="248915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79" name="Oval 581"/>
            <p:cNvSpPr>
              <a:spLocks noChangeAspect="1" noChangeArrowheads="1"/>
            </p:cNvSpPr>
            <p:nvPr userDrawn="1"/>
          </p:nvSpPr>
          <p:spPr bwMode="auto">
            <a:xfrm>
              <a:off x="7585994" y="248915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80" name="Oval 582"/>
            <p:cNvSpPr>
              <a:spLocks noChangeAspect="1" noChangeArrowheads="1"/>
            </p:cNvSpPr>
            <p:nvPr userDrawn="1"/>
          </p:nvSpPr>
          <p:spPr bwMode="auto">
            <a:xfrm>
              <a:off x="7697570" y="248915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81" name="Oval 583"/>
            <p:cNvSpPr>
              <a:spLocks noChangeAspect="1" noChangeArrowheads="1"/>
            </p:cNvSpPr>
            <p:nvPr userDrawn="1"/>
          </p:nvSpPr>
          <p:spPr bwMode="auto">
            <a:xfrm>
              <a:off x="8035314" y="248915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82" name="Oval 584"/>
            <p:cNvSpPr>
              <a:spLocks noChangeAspect="1" noChangeArrowheads="1"/>
            </p:cNvSpPr>
            <p:nvPr userDrawn="1"/>
          </p:nvSpPr>
          <p:spPr bwMode="auto">
            <a:xfrm>
              <a:off x="1405586" y="2593192"/>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83" name="Oval 585"/>
            <p:cNvSpPr>
              <a:spLocks noChangeAspect="1" noChangeArrowheads="1"/>
            </p:cNvSpPr>
            <p:nvPr userDrawn="1"/>
          </p:nvSpPr>
          <p:spPr bwMode="auto">
            <a:xfrm>
              <a:off x="1518671" y="259319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84" name="Oval 586"/>
            <p:cNvSpPr>
              <a:spLocks noChangeAspect="1" noChangeArrowheads="1"/>
            </p:cNvSpPr>
            <p:nvPr userDrawn="1"/>
          </p:nvSpPr>
          <p:spPr bwMode="auto">
            <a:xfrm>
              <a:off x="1630247" y="259319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85" name="Oval 587"/>
            <p:cNvSpPr>
              <a:spLocks noChangeAspect="1" noChangeArrowheads="1"/>
            </p:cNvSpPr>
            <p:nvPr userDrawn="1"/>
          </p:nvSpPr>
          <p:spPr bwMode="auto">
            <a:xfrm>
              <a:off x="1743330" y="2593192"/>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86" name="Oval 588"/>
            <p:cNvSpPr>
              <a:spLocks noChangeAspect="1" noChangeArrowheads="1"/>
            </p:cNvSpPr>
            <p:nvPr userDrawn="1"/>
          </p:nvSpPr>
          <p:spPr bwMode="auto">
            <a:xfrm>
              <a:off x="1854906" y="2593192"/>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87" name="Oval 589"/>
            <p:cNvSpPr>
              <a:spLocks noChangeAspect="1" noChangeArrowheads="1"/>
            </p:cNvSpPr>
            <p:nvPr userDrawn="1"/>
          </p:nvSpPr>
          <p:spPr bwMode="auto">
            <a:xfrm>
              <a:off x="1967990" y="259319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88" name="Oval 590"/>
            <p:cNvSpPr>
              <a:spLocks noChangeAspect="1" noChangeArrowheads="1"/>
            </p:cNvSpPr>
            <p:nvPr userDrawn="1"/>
          </p:nvSpPr>
          <p:spPr bwMode="auto">
            <a:xfrm>
              <a:off x="2079566" y="259319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89" name="Oval 591"/>
            <p:cNvSpPr>
              <a:spLocks noChangeAspect="1" noChangeArrowheads="1"/>
            </p:cNvSpPr>
            <p:nvPr userDrawn="1"/>
          </p:nvSpPr>
          <p:spPr bwMode="auto">
            <a:xfrm>
              <a:off x="2192650" y="2593192"/>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90" name="Oval 592"/>
            <p:cNvSpPr>
              <a:spLocks noChangeAspect="1" noChangeArrowheads="1"/>
            </p:cNvSpPr>
            <p:nvPr userDrawn="1"/>
          </p:nvSpPr>
          <p:spPr bwMode="auto">
            <a:xfrm>
              <a:off x="2304226" y="2593192"/>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91" name="Oval 593"/>
            <p:cNvSpPr>
              <a:spLocks noChangeAspect="1" noChangeArrowheads="1"/>
            </p:cNvSpPr>
            <p:nvPr userDrawn="1"/>
          </p:nvSpPr>
          <p:spPr bwMode="auto">
            <a:xfrm>
              <a:off x="2417310" y="259319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92" name="Oval 594"/>
            <p:cNvSpPr>
              <a:spLocks noChangeAspect="1" noChangeArrowheads="1"/>
            </p:cNvSpPr>
            <p:nvPr userDrawn="1"/>
          </p:nvSpPr>
          <p:spPr bwMode="auto">
            <a:xfrm>
              <a:off x="2528886" y="259319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93" name="Oval 595"/>
            <p:cNvSpPr>
              <a:spLocks noChangeAspect="1" noChangeArrowheads="1"/>
            </p:cNvSpPr>
            <p:nvPr userDrawn="1"/>
          </p:nvSpPr>
          <p:spPr bwMode="auto">
            <a:xfrm>
              <a:off x="2641969" y="2593192"/>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94" name="Oval 596"/>
            <p:cNvSpPr>
              <a:spLocks noChangeAspect="1" noChangeArrowheads="1"/>
            </p:cNvSpPr>
            <p:nvPr userDrawn="1"/>
          </p:nvSpPr>
          <p:spPr bwMode="auto">
            <a:xfrm>
              <a:off x="2753545" y="2593192"/>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95" name="Oval 597"/>
            <p:cNvSpPr>
              <a:spLocks noChangeAspect="1" noChangeArrowheads="1"/>
            </p:cNvSpPr>
            <p:nvPr userDrawn="1"/>
          </p:nvSpPr>
          <p:spPr bwMode="auto">
            <a:xfrm>
              <a:off x="2866630" y="259319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96" name="Oval 598"/>
            <p:cNvSpPr>
              <a:spLocks noChangeAspect="1" noChangeArrowheads="1"/>
            </p:cNvSpPr>
            <p:nvPr userDrawn="1"/>
          </p:nvSpPr>
          <p:spPr bwMode="auto">
            <a:xfrm>
              <a:off x="2978206" y="259319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97" name="Oval 599"/>
            <p:cNvSpPr>
              <a:spLocks noChangeAspect="1" noChangeArrowheads="1"/>
            </p:cNvSpPr>
            <p:nvPr userDrawn="1"/>
          </p:nvSpPr>
          <p:spPr bwMode="auto">
            <a:xfrm>
              <a:off x="4327672" y="2593192"/>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98" name="Oval 600"/>
            <p:cNvSpPr>
              <a:spLocks noChangeAspect="1" noChangeArrowheads="1"/>
            </p:cNvSpPr>
            <p:nvPr userDrawn="1"/>
          </p:nvSpPr>
          <p:spPr bwMode="auto">
            <a:xfrm>
              <a:off x="4439248" y="2593192"/>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99" name="Oval 601"/>
            <p:cNvSpPr>
              <a:spLocks noChangeAspect="1" noChangeArrowheads="1"/>
            </p:cNvSpPr>
            <p:nvPr userDrawn="1"/>
          </p:nvSpPr>
          <p:spPr bwMode="auto">
            <a:xfrm>
              <a:off x="4552332" y="259319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00" name="Oval 602"/>
            <p:cNvSpPr>
              <a:spLocks noChangeAspect="1" noChangeArrowheads="1"/>
            </p:cNvSpPr>
            <p:nvPr userDrawn="1"/>
          </p:nvSpPr>
          <p:spPr bwMode="auto">
            <a:xfrm>
              <a:off x="4663908" y="259319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01" name="Oval 603"/>
            <p:cNvSpPr>
              <a:spLocks noChangeAspect="1" noChangeArrowheads="1"/>
            </p:cNvSpPr>
            <p:nvPr userDrawn="1"/>
          </p:nvSpPr>
          <p:spPr bwMode="auto">
            <a:xfrm>
              <a:off x="4776992" y="2593192"/>
              <a:ext cx="85944" cy="85943"/>
            </a:xfrm>
            <a:prstGeom prst="ellipse">
              <a:avLst/>
            </a:prstGeom>
            <a:grp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02" name="Oval 604"/>
            <p:cNvSpPr>
              <a:spLocks noChangeAspect="1" noChangeArrowheads="1"/>
            </p:cNvSpPr>
            <p:nvPr userDrawn="1"/>
          </p:nvSpPr>
          <p:spPr bwMode="auto">
            <a:xfrm>
              <a:off x="4888568" y="2593192"/>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03" name="Oval 605"/>
            <p:cNvSpPr>
              <a:spLocks noChangeAspect="1" noChangeArrowheads="1"/>
            </p:cNvSpPr>
            <p:nvPr userDrawn="1"/>
          </p:nvSpPr>
          <p:spPr bwMode="auto">
            <a:xfrm>
              <a:off x="5001652" y="259319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04" name="Oval 606"/>
            <p:cNvSpPr>
              <a:spLocks noChangeAspect="1" noChangeArrowheads="1"/>
            </p:cNvSpPr>
            <p:nvPr userDrawn="1"/>
          </p:nvSpPr>
          <p:spPr bwMode="auto">
            <a:xfrm>
              <a:off x="5113228" y="259319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05" name="Oval 607"/>
            <p:cNvSpPr>
              <a:spLocks noChangeAspect="1" noChangeArrowheads="1"/>
            </p:cNvSpPr>
            <p:nvPr userDrawn="1"/>
          </p:nvSpPr>
          <p:spPr bwMode="auto">
            <a:xfrm>
              <a:off x="5226311" y="2593192"/>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06" name="Oval 608"/>
            <p:cNvSpPr>
              <a:spLocks noChangeAspect="1" noChangeArrowheads="1"/>
            </p:cNvSpPr>
            <p:nvPr userDrawn="1"/>
          </p:nvSpPr>
          <p:spPr bwMode="auto">
            <a:xfrm>
              <a:off x="5337887" y="2593192"/>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07" name="Oval 609"/>
            <p:cNvSpPr>
              <a:spLocks noChangeAspect="1" noChangeArrowheads="1"/>
            </p:cNvSpPr>
            <p:nvPr userDrawn="1"/>
          </p:nvSpPr>
          <p:spPr bwMode="auto">
            <a:xfrm>
              <a:off x="5450972" y="259319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08" name="Oval 610"/>
            <p:cNvSpPr>
              <a:spLocks noChangeAspect="1" noChangeArrowheads="1"/>
            </p:cNvSpPr>
            <p:nvPr userDrawn="1"/>
          </p:nvSpPr>
          <p:spPr bwMode="auto">
            <a:xfrm>
              <a:off x="5562548" y="259319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09" name="Oval 611"/>
            <p:cNvSpPr>
              <a:spLocks noChangeAspect="1" noChangeArrowheads="1"/>
            </p:cNvSpPr>
            <p:nvPr userDrawn="1"/>
          </p:nvSpPr>
          <p:spPr bwMode="auto">
            <a:xfrm>
              <a:off x="5675631" y="2593192"/>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10" name="Oval 612"/>
            <p:cNvSpPr>
              <a:spLocks noChangeAspect="1" noChangeArrowheads="1"/>
            </p:cNvSpPr>
            <p:nvPr userDrawn="1"/>
          </p:nvSpPr>
          <p:spPr bwMode="auto">
            <a:xfrm>
              <a:off x="5787207" y="2593192"/>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11" name="Oval 613"/>
            <p:cNvSpPr>
              <a:spLocks noChangeAspect="1" noChangeArrowheads="1"/>
            </p:cNvSpPr>
            <p:nvPr userDrawn="1"/>
          </p:nvSpPr>
          <p:spPr bwMode="auto">
            <a:xfrm>
              <a:off x="5900291" y="259319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12" name="Oval 614"/>
            <p:cNvSpPr>
              <a:spLocks noChangeAspect="1" noChangeArrowheads="1"/>
            </p:cNvSpPr>
            <p:nvPr userDrawn="1"/>
          </p:nvSpPr>
          <p:spPr bwMode="auto">
            <a:xfrm>
              <a:off x="6013375" y="2593192"/>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13" name="Oval 615"/>
            <p:cNvSpPr>
              <a:spLocks noChangeAspect="1" noChangeArrowheads="1"/>
            </p:cNvSpPr>
            <p:nvPr userDrawn="1"/>
          </p:nvSpPr>
          <p:spPr bwMode="auto">
            <a:xfrm>
              <a:off x="6124951" y="2593192"/>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14" name="Oval 616"/>
            <p:cNvSpPr>
              <a:spLocks noChangeAspect="1" noChangeArrowheads="1"/>
            </p:cNvSpPr>
            <p:nvPr userDrawn="1"/>
          </p:nvSpPr>
          <p:spPr bwMode="auto">
            <a:xfrm>
              <a:off x="6238035" y="259319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15" name="Oval 617"/>
            <p:cNvSpPr>
              <a:spLocks noChangeAspect="1" noChangeArrowheads="1"/>
            </p:cNvSpPr>
            <p:nvPr userDrawn="1"/>
          </p:nvSpPr>
          <p:spPr bwMode="auto">
            <a:xfrm>
              <a:off x="6349611" y="259319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16" name="Oval 618"/>
            <p:cNvSpPr>
              <a:spLocks noChangeAspect="1" noChangeArrowheads="1"/>
            </p:cNvSpPr>
            <p:nvPr userDrawn="1"/>
          </p:nvSpPr>
          <p:spPr bwMode="auto">
            <a:xfrm>
              <a:off x="6462694" y="2593192"/>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17" name="Oval 619"/>
            <p:cNvSpPr>
              <a:spLocks noChangeAspect="1" noChangeArrowheads="1"/>
            </p:cNvSpPr>
            <p:nvPr userDrawn="1"/>
          </p:nvSpPr>
          <p:spPr bwMode="auto">
            <a:xfrm>
              <a:off x="6574270" y="2593192"/>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18" name="Oval 620"/>
            <p:cNvSpPr>
              <a:spLocks noChangeAspect="1" noChangeArrowheads="1"/>
            </p:cNvSpPr>
            <p:nvPr userDrawn="1"/>
          </p:nvSpPr>
          <p:spPr bwMode="auto">
            <a:xfrm>
              <a:off x="6687355" y="259319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19" name="Oval 621"/>
            <p:cNvSpPr>
              <a:spLocks noChangeAspect="1" noChangeArrowheads="1"/>
            </p:cNvSpPr>
            <p:nvPr userDrawn="1"/>
          </p:nvSpPr>
          <p:spPr bwMode="auto">
            <a:xfrm>
              <a:off x="6798931" y="259319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20" name="Oval 622"/>
            <p:cNvSpPr>
              <a:spLocks noChangeAspect="1" noChangeArrowheads="1"/>
            </p:cNvSpPr>
            <p:nvPr userDrawn="1"/>
          </p:nvSpPr>
          <p:spPr bwMode="auto">
            <a:xfrm>
              <a:off x="6912014" y="2593192"/>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21" name="Oval 623"/>
            <p:cNvSpPr>
              <a:spLocks noChangeAspect="1" noChangeArrowheads="1"/>
            </p:cNvSpPr>
            <p:nvPr userDrawn="1"/>
          </p:nvSpPr>
          <p:spPr bwMode="auto">
            <a:xfrm>
              <a:off x="7023590" y="2593192"/>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22" name="Oval 624"/>
            <p:cNvSpPr>
              <a:spLocks noChangeAspect="1" noChangeArrowheads="1"/>
            </p:cNvSpPr>
            <p:nvPr userDrawn="1"/>
          </p:nvSpPr>
          <p:spPr bwMode="auto">
            <a:xfrm>
              <a:off x="7136674" y="259319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23" name="Oval 625"/>
            <p:cNvSpPr>
              <a:spLocks noChangeAspect="1" noChangeArrowheads="1"/>
            </p:cNvSpPr>
            <p:nvPr userDrawn="1"/>
          </p:nvSpPr>
          <p:spPr bwMode="auto">
            <a:xfrm>
              <a:off x="7248250" y="259319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24" name="Oval 626"/>
            <p:cNvSpPr>
              <a:spLocks noChangeAspect="1" noChangeArrowheads="1"/>
            </p:cNvSpPr>
            <p:nvPr userDrawn="1"/>
          </p:nvSpPr>
          <p:spPr bwMode="auto">
            <a:xfrm>
              <a:off x="7361334" y="2593192"/>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25" name="Oval 627"/>
            <p:cNvSpPr>
              <a:spLocks noChangeAspect="1" noChangeArrowheads="1"/>
            </p:cNvSpPr>
            <p:nvPr userDrawn="1"/>
          </p:nvSpPr>
          <p:spPr bwMode="auto">
            <a:xfrm>
              <a:off x="7472910" y="2593192"/>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26" name="Oval 628"/>
            <p:cNvSpPr>
              <a:spLocks noChangeAspect="1" noChangeArrowheads="1"/>
            </p:cNvSpPr>
            <p:nvPr userDrawn="1"/>
          </p:nvSpPr>
          <p:spPr bwMode="auto">
            <a:xfrm>
              <a:off x="7585994" y="259319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27" name="Oval 629"/>
            <p:cNvSpPr>
              <a:spLocks noChangeAspect="1" noChangeArrowheads="1"/>
            </p:cNvSpPr>
            <p:nvPr userDrawn="1"/>
          </p:nvSpPr>
          <p:spPr bwMode="auto">
            <a:xfrm>
              <a:off x="7697570" y="2593192"/>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28" name="Oval 630"/>
            <p:cNvSpPr>
              <a:spLocks noChangeAspect="1" noChangeArrowheads="1"/>
            </p:cNvSpPr>
            <p:nvPr userDrawn="1"/>
          </p:nvSpPr>
          <p:spPr bwMode="auto">
            <a:xfrm>
              <a:off x="7810653" y="2593192"/>
              <a:ext cx="85944" cy="85943"/>
            </a:xfrm>
            <a:prstGeom prst="ellipse">
              <a:avLst/>
            </a:prstGeom>
            <a:grp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29" name="Oval 631"/>
            <p:cNvSpPr>
              <a:spLocks noChangeAspect="1" noChangeArrowheads="1"/>
            </p:cNvSpPr>
            <p:nvPr userDrawn="1"/>
          </p:nvSpPr>
          <p:spPr bwMode="auto">
            <a:xfrm>
              <a:off x="1405586" y="269722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30" name="Oval 632"/>
            <p:cNvSpPr>
              <a:spLocks noChangeAspect="1" noChangeArrowheads="1"/>
            </p:cNvSpPr>
            <p:nvPr userDrawn="1"/>
          </p:nvSpPr>
          <p:spPr bwMode="auto">
            <a:xfrm>
              <a:off x="1518671" y="269722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31" name="Oval 633"/>
            <p:cNvSpPr>
              <a:spLocks noChangeAspect="1" noChangeArrowheads="1"/>
            </p:cNvSpPr>
            <p:nvPr userDrawn="1"/>
          </p:nvSpPr>
          <p:spPr bwMode="auto">
            <a:xfrm>
              <a:off x="1630247" y="269722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32" name="Oval 634"/>
            <p:cNvSpPr>
              <a:spLocks noChangeAspect="1" noChangeArrowheads="1"/>
            </p:cNvSpPr>
            <p:nvPr userDrawn="1"/>
          </p:nvSpPr>
          <p:spPr bwMode="auto">
            <a:xfrm>
              <a:off x="1743330" y="269722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33" name="Oval 635"/>
            <p:cNvSpPr>
              <a:spLocks noChangeAspect="1" noChangeArrowheads="1"/>
            </p:cNvSpPr>
            <p:nvPr userDrawn="1"/>
          </p:nvSpPr>
          <p:spPr bwMode="auto">
            <a:xfrm>
              <a:off x="1854906" y="269722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34" name="Oval 636"/>
            <p:cNvSpPr>
              <a:spLocks noChangeAspect="1" noChangeArrowheads="1"/>
            </p:cNvSpPr>
            <p:nvPr userDrawn="1"/>
          </p:nvSpPr>
          <p:spPr bwMode="auto">
            <a:xfrm>
              <a:off x="1967990" y="269722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35" name="Oval 637"/>
            <p:cNvSpPr>
              <a:spLocks noChangeAspect="1" noChangeArrowheads="1"/>
            </p:cNvSpPr>
            <p:nvPr userDrawn="1"/>
          </p:nvSpPr>
          <p:spPr bwMode="auto">
            <a:xfrm>
              <a:off x="2079566" y="269722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36" name="Oval 638"/>
            <p:cNvSpPr>
              <a:spLocks noChangeAspect="1" noChangeArrowheads="1"/>
            </p:cNvSpPr>
            <p:nvPr userDrawn="1"/>
          </p:nvSpPr>
          <p:spPr bwMode="auto">
            <a:xfrm>
              <a:off x="2192650" y="269722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37" name="Oval 639"/>
            <p:cNvSpPr>
              <a:spLocks noChangeAspect="1" noChangeArrowheads="1"/>
            </p:cNvSpPr>
            <p:nvPr userDrawn="1"/>
          </p:nvSpPr>
          <p:spPr bwMode="auto">
            <a:xfrm>
              <a:off x="2304226" y="269722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38" name="Oval 640"/>
            <p:cNvSpPr>
              <a:spLocks noChangeAspect="1" noChangeArrowheads="1"/>
            </p:cNvSpPr>
            <p:nvPr userDrawn="1"/>
          </p:nvSpPr>
          <p:spPr bwMode="auto">
            <a:xfrm>
              <a:off x="2417310" y="269722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39" name="Oval 641"/>
            <p:cNvSpPr>
              <a:spLocks noChangeAspect="1" noChangeArrowheads="1"/>
            </p:cNvSpPr>
            <p:nvPr userDrawn="1"/>
          </p:nvSpPr>
          <p:spPr bwMode="auto">
            <a:xfrm>
              <a:off x="2528886" y="269722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40" name="Oval 642"/>
            <p:cNvSpPr>
              <a:spLocks noChangeAspect="1" noChangeArrowheads="1"/>
            </p:cNvSpPr>
            <p:nvPr userDrawn="1"/>
          </p:nvSpPr>
          <p:spPr bwMode="auto">
            <a:xfrm>
              <a:off x="2641969" y="269722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41" name="Oval 643"/>
            <p:cNvSpPr>
              <a:spLocks noChangeAspect="1" noChangeArrowheads="1"/>
            </p:cNvSpPr>
            <p:nvPr userDrawn="1"/>
          </p:nvSpPr>
          <p:spPr bwMode="auto">
            <a:xfrm>
              <a:off x="2753545" y="269722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42" name="Oval 644"/>
            <p:cNvSpPr>
              <a:spLocks noChangeAspect="1" noChangeArrowheads="1"/>
            </p:cNvSpPr>
            <p:nvPr userDrawn="1"/>
          </p:nvSpPr>
          <p:spPr bwMode="auto">
            <a:xfrm>
              <a:off x="4327672" y="269722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43" name="Oval 645"/>
            <p:cNvSpPr>
              <a:spLocks noChangeAspect="1" noChangeArrowheads="1"/>
            </p:cNvSpPr>
            <p:nvPr userDrawn="1"/>
          </p:nvSpPr>
          <p:spPr bwMode="auto">
            <a:xfrm>
              <a:off x="4439248" y="269722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44" name="Oval 646"/>
            <p:cNvSpPr>
              <a:spLocks noChangeAspect="1" noChangeArrowheads="1"/>
            </p:cNvSpPr>
            <p:nvPr userDrawn="1"/>
          </p:nvSpPr>
          <p:spPr bwMode="auto">
            <a:xfrm>
              <a:off x="4552332" y="269722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45" name="Oval 647"/>
            <p:cNvSpPr>
              <a:spLocks noChangeAspect="1" noChangeArrowheads="1"/>
            </p:cNvSpPr>
            <p:nvPr userDrawn="1"/>
          </p:nvSpPr>
          <p:spPr bwMode="auto">
            <a:xfrm>
              <a:off x="4663908" y="269722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46" name="Oval 648"/>
            <p:cNvSpPr>
              <a:spLocks noChangeAspect="1" noChangeArrowheads="1"/>
            </p:cNvSpPr>
            <p:nvPr userDrawn="1"/>
          </p:nvSpPr>
          <p:spPr bwMode="auto">
            <a:xfrm>
              <a:off x="4776992" y="269722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47" name="Oval 649"/>
            <p:cNvSpPr>
              <a:spLocks noChangeAspect="1" noChangeArrowheads="1"/>
            </p:cNvSpPr>
            <p:nvPr userDrawn="1"/>
          </p:nvSpPr>
          <p:spPr bwMode="auto">
            <a:xfrm>
              <a:off x="4888568" y="269722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48" name="Oval 650"/>
            <p:cNvSpPr>
              <a:spLocks noChangeAspect="1" noChangeArrowheads="1"/>
            </p:cNvSpPr>
            <p:nvPr userDrawn="1"/>
          </p:nvSpPr>
          <p:spPr bwMode="auto">
            <a:xfrm>
              <a:off x="5001652" y="269722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49" name="Oval 651"/>
            <p:cNvSpPr>
              <a:spLocks noChangeAspect="1" noChangeArrowheads="1"/>
            </p:cNvSpPr>
            <p:nvPr userDrawn="1"/>
          </p:nvSpPr>
          <p:spPr bwMode="auto">
            <a:xfrm>
              <a:off x="5226311" y="269722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50" name="Oval 652"/>
            <p:cNvSpPr>
              <a:spLocks noChangeAspect="1" noChangeArrowheads="1"/>
            </p:cNvSpPr>
            <p:nvPr userDrawn="1"/>
          </p:nvSpPr>
          <p:spPr bwMode="auto">
            <a:xfrm>
              <a:off x="5337887" y="269722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51" name="Oval 653"/>
            <p:cNvSpPr>
              <a:spLocks noChangeAspect="1" noChangeArrowheads="1"/>
            </p:cNvSpPr>
            <p:nvPr userDrawn="1"/>
          </p:nvSpPr>
          <p:spPr bwMode="auto">
            <a:xfrm>
              <a:off x="5450972" y="269722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52" name="Oval 654"/>
            <p:cNvSpPr>
              <a:spLocks noChangeAspect="1" noChangeArrowheads="1"/>
            </p:cNvSpPr>
            <p:nvPr userDrawn="1"/>
          </p:nvSpPr>
          <p:spPr bwMode="auto">
            <a:xfrm>
              <a:off x="5562548" y="269722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53" name="Oval 655"/>
            <p:cNvSpPr>
              <a:spLocks noChangeAspect="1" noChangeArrowheads="1"/>
            </p:cNvSpPr>
            <p:nvPr userDrawn="1"/>
          </p:nvSpPr>
          <p:spPr bwMode="auto">
            <a:xfrm>
              <a:off x="5675631" y="269722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54" name="Oval 656"/>
            <p:cNvSpPr>
              <a:spLocks noChangeAspect="1" noChangeArrowheads="1"/>
            </p:cNvSpPr>
            <p:nvPr userDrawn="1"/>
          </p:nvSpPr>
          <p:spPr bwMode="auto">
            <a:xfrm>
              <a:off x="5900291" y="269722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55" name="Oval 657"/>
            <p:cNvSpPr>
              <a:spLocks noChangeAspect="1" noChangeArrowheads="1"/>
            </p:cNvSpPr>
            <p:nvPr userDrawn="1"/>
          </p:nvSpPr>
          <p:spPr bwMode="auto">
            <a:xfrm>
              <a:off x="6013375" y="269722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56" name="Oval 658"/>
            <p:cNvSpPr>
              <a:spLocks noChangeAspect="1" noChangeArrowheads="1"/>
            </p:cNvSpPr>
            <p:nvPr userDrawn="1"/>
          </p:nvSpPr>
          <p:spPr bwMode="auto">
            <a:xfrm>
              <a:off x="6124951" y="269722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57" name="Oval 659"/>
            <p:cNvSpPr>
              <a:spLocks noChangeAspect="1" noChangeArrowheads="1"/>
            </p:cNvSpPr>
            <p:nvPr userDrawn="1"/>
          </p:nvSpPr>
          <p:spPr bwMode="auto">
            <a:xfrm>
              <a:off x="6238035" y="269722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58" name="Oval 660"/>
            <p:cNvSpPr>
              <a:spLocks noChangeAspect="1" noChangeArrowheads="1"/>
            </p:cNvSpPr>
            <p:nvPr userDrawn="1"/>
          </p:nvSpPr>
          <p:spPr bwMode="auto">
            <a:xfrm>
              <a:off x="6349611" y="269722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59" name="Oval 661"/>
            <p:cNvSpPr>
              <a:spLocks noChangeAspect="1" noChangeArrowheads="1"/>
            </p:cNvSpPr>
            <p:nvPr userDrawn="1"/>
          </p:nvSpPr>
          <p:spPr bwMode="auto">
            <a:xfrm>
              <a:off x="6462694" y="269722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60" name="Oval 662"/>
            <p:cNvSpPr>
              <a:spLocks noChangeAspect="1" noChangeArrowheads="1"/>
            </p:cNvSpPr>
            <p:nvPr userDrawn="1"/>
          </p:nvSpPr>
          <p:spPr bwMode="auto">
            <a:xfrm>
              <a:off x="6574270" y="269722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61" name="Oval 663"/>
            <p:cNvSpPr>
              <a:spLocks noChangeAspect="1" noChangeArrowheads="1"/>
            </p:cNvSpPr>
            <p:nvPr userDrawn="1"/>
          </p:nvSpPr>
          <p:spPr bwMode="auto">
            <a:xfrm>
              <a:off x="6687355" y="269722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62" name="Oval 664"/>
            <p:cNvSpPr>
              <a:spLocks noChangeAspect="1" noChangeArrowheads="1"/>
            </p:cNvSpPr>
            <p:nvPr userDrawn="1"/>
          </p:nvSpPr>
          <p:spPr bwMode="auto">
            <a:xfrm>
              <a:off x="6798931" y="269722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63" name="Oval 665"/>
            <p:cNvSpPr>
              <a:spLocks noChangeAspect="1" noChangeArrowheads="1"/>
            </p:cNvSpPr>
            <p:nvPr userDrawn="1"/>
          </p:nvSpPr>
          <p:spPr bwMode="auto">
            <a:xfrm>
              <a:off x="6912014" y="269722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64" name="Oval 666"/>
            <p:cNvSpPr>
              <a:spLocks noChangeAspect="1" noChangeArrowheads="1"/>
            </p:cNvSpPr>
            <p:nvPr userDrawn="1"/>
          </p:nvSpPr>
          <p:spPr bwMode="auto">
            <a:xfrm>
              <a:off x="7023590" y="269722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65" name="Oval 667"/>
            <p:cNvSpPr>
              <a:spLocks noChangeAspect="1" noChangeArrowheads="1"/>
            </p:cNvSpPr>
            <p:nvPr userDrawn="1"/>
          </p:nvSpPr>
          <p:spPr bwMode="auto">
            <a:xfrm>
              <a:off x="7136674" y="269722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66" name="Oval 668"/>
            <p:cNvSpPr>
              <a:spLocks noChangeAspect="1" noChangeArrowheads="1"/>
            </p:cNvSpPr>
            <p:nvPr userDrawn="1"/>
          </p:nvSpPr>
          <p:spPr bwMode="auto">
            <a:xfrm>
              <a:off x="7248250" y="269722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67" name="Oval 669"/>
            <p:cNvSpPr>
              <a:spLocks noChangeAspect="1" noChangeArrowheads="1"/>
            </p:cNvSpPr>
            <p:nvPr userDrawn="1"/>
          </p:nvSpPr>
          <p:spPr bwMode="auto">
            <a:xfrm>
              <a:off x="7361334" y="269722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68" name="Oval 670"/>
            <p:cNvSpPr>
              <a:spLocks noChangeAspect="1" noChangeArrowheads="1"/>
            </p:cNvSpPr>
            <p:nvPr userDrawn="1"/>
          </p:nvSpPr>
          <p:spPr bwMode="auto">
            <a:xfrm>
              <a:off x="7472910" y="2697229"/>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69" name="Oval 671"/>
            <p:cNvSpPr>
              <a:spLocks noChangeAspect="1" noChangeArrowheads="1"/>
            </p:cNvSpPr>
            <p:nvPr userDrawn="1"/>
          </p:nvSpPr>
          <p:spPr bwMode="auto">
            <a:xfrm>
              <a:off x="1405586" y="279975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70" name="Oval 672"/>
            <p:cNvSpPr>
              <a:spLocks noChangeAspect="1" noChangeArrowheads="1"/>
            </p:cNvSpPr>
            <p:nvPr userDrawn="1"/>
          </p:nvSpPr>
          <p:spPr bwMode="auto">
            <a:xfrm>
              <a:off x="1518671" y="279975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71" name="Oval 673"/>
            <p:cNvSpPr>
              <a:spLocks noChangeAspect="1" noChangeArrowheads="1"/>
            </p:cNvSpPr>
            <p:nvPr userDrawn="1"/>
          </p:nvSpPr>
          <p:spPr bwMode="auto">
            <a:xfrm>
              <a:off x="1630247" y="279975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72" name="Oval 674"/>
            <p:cNvSpPr>
              <a:spLocks noChangeAspect="1" noChangeArrowheads="1"/>
            </p:cNvSpPr>
            <p:nvPr userDrawn="1"/>
          </p:nvSpPr>
          <p:spPr bwMode="auto">
            <a:xfrm>
              <a:off x="1743330" y="279975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73" name="Oval 675"/>
            <p:cNvSpPr>
              <a:spLocks noChangeAspect="1" noChangeArrowheads="1"/>
            </p:cNvSpPr>
            <p:nvPr userDrawn="1"/>
          </p:nvSpPr>
          <p:spPr bwMode="auto">
            <a:xfrm>
              <a:off x="1854906" y="279975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74" name="Oval 676"/>
            <p:cNvSpPr>
              <a:spLocks noChangeAspect="1" noChangeArrowheads="1"/>
            </p:cNvSpPr>
            <p:nvPr userDrawn="1"/>
          </p:nvSpPr>
          <p:spPr bwMode="auto">
            <a:xfrm>
              <a:off x="1967990" y="279975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75" name="Oval 677"/>
            <p:cNvSpPr>
              <a:spLocks noChangeAspect="1" noChangeArrowheads="1"/>
            </p:cNvSpPr>
            <p:nvPr userDrawn="1"/>
          </p:nvSpPr>
          <p:spPr bwMode="auto">
            <a:xfrm>
              <a:off x="2079566" y="279975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76" name="Oval 678"/>
            <p:cNvSpPr>
              <a:spLocks noChangeAspect="1" noChangeArrowheads="1"/>
            </p:cNvSpPr>
            <p:nvPr userDrawn="1"/>
          </p:nvSpPr>
          <p:spPr bwMode="auto">
            <a:xfrm>
              <a:off x="2192650" y="279975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77" name="Oval 679"/>
            <p:cNvSpPr>
              <a:spLocks noChangeAspect="1" noChangeArrowheads="1"/>
            </p:cNvSpPr>
            <p:nvPr userDrawn="1"/>
          </p:nvSpPr>
          <p:spPr bwMode="auto">
            <a:xfrm>
              <a:off x="2304226" y="279975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78" name="Oval 680"/>
            <p:cNvSpPr>
              <a:spLocks noChangeAspect="1" noChangeArrowheads="1"/>
            </p:cNvSpPr>
            <p:nvPr userDrawn="1"/>
          </p:nvSpPr>
          <p:spPr bwMode="auto">
            <a:xfrm>
              <a:off x="2417310" y="279975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79" name="Oval 681"/>
            <p:cNvSpPr>
              <a:spLocks noChangeAspect="1" noChangeArrowheads="1"/>
            </p:cNvSpPr>
            <p:nvPr userDrawn="1"/>
          </p:nvSpPr>
          <p:spPr bwMode="auto">
            <a:xfrm>
              <a:off x="2528886" y="279975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80" name="Oval 682"/>
            <p:cNvSpPr>
              <a:spLocks noChangeAspect="1" noChangeArrowheads="1"/>
            </p:cNvSpPr>
            <p:nvPr userDrawn="1"/>
          </p:nvSpPr>
          <p:spPr bwMode="auto">
            <a:xfrm>
              <a:off x="2641969" y="279975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81" name="Oval 683"/>
            <p:cNvSpPr>
              <a:spLocks noChangeAspect="1" noChangeArrowheads="1"/>
            </p:cNvSpPr>
            <p:nvPr userDrawn="1"/>
          </p:nvSpPr>
          <p:spPr bwMode="auto">
            <a:xfrm>
              <a:off x="4103013" y="279975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82" name="Oval 684"/>
            <p:cNvSpPr>
              <a:spLocks noChangeAspect="1" noChangeArrowheads="1"/>
            </p:cNvSpPr>
            <p:nvPr userDrawn="1"/>
          </p:nvSpPr>
          <p:spPr bwMode="auto">
            <a:xfrm>
              <a:off x="4214589" y="279975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83" name="Oval 685"/>
            <p:cNvSpPr>
              <a:spLocks noChangeAspect="1" noChangeArrowheads="1"/>
            </p:cNvSpPr>
            <p:nvPr userDrawn="1"/>
          </p:nvSpPr>
          <p:spPr bwMode="auto">
            <a:xfrm>
              <a:off x="4327672" y="279975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84" name="Oval 686"/>
            <p:cNvSpPr>
              <a:spLocks noChangeAspect="1" noChangeArrowheads="1"/>
            </p:cNvSpPr>
            <p:nvPr userDrawn="1"/>
          </p:nvSpPr>
          <p:spPr bwMode="auto">
            <a:xfrm>
              <a:off x="4663908" y="279975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85" name="Oval 687"/>
            <p:cNvSpPr>
              <a:spLocks noChangeAspect="1" noChangeArrowheads="1"/>
            </p:cNvSpPr>
            <p:nvPr userDrawn="1"/>
          </p:nvSpPr>
          <p:spPr bwMode="auto">
            <a:xfrm>
              <a:off x="4776992" y="279975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86" name="Oval 688"/>
            <p:cNvSpPr>
              <a:spLocks noChangeAspect="1" noChangeArrowheads="1"/>
            </p:cNvSpPr>
            <p:nvPr userDrawn="1"/>
          </p:nvSpPr>
          <p:spPr bwMode="auto">
            <a:xfrm>
              <a:off x="4888568" y="279975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87" name="Oval 689"/>
            <p:cNvSpPr>
              <a:spLocks noChangeAspect="1" noChangeArrowheads="1"/>
            </p:cNvSpPr>
            <p:nvPr userDrawn="1"/>
          </p:nvSpPr>
          <p:spPr bwMode="auto">
            <a:xfrm>
              <a:off x="5001652" y="279975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88" name="Oval 690"/>
            <p:cNvSpPr>
              <a:spLocks noChangeAspect="1" noChangeArrowheads="1"/>
            </p:cNvSpPr>
            <p:nvPr userDrawn="1"/>
          </p:nvSpPr>
          <p:spPr bwMode="auto">
            <a:xfrm>
              <a:off x="5113228" y="279975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89" name="Oval 691"/>
            <p:cNvSpPr>
              <a:spLocks noChangeAspect="1" noChangeArrowheads="1"/>
            </p:cNvSpPr>
            <p:nvPr userDrawn="1"/>
          </p:nvSpPr>
          <p:spPr bwMode="auto">
            <a:xfrm>
              <a:off x="5226311" y="279975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90" name="Oval 692"/>
            <p:cNvSpPr>
              <a:spLocks noChangeAspect="1" noChangeArrowheads="1"/>
            </p:cNvSpPr>
            <p:nvPr userDrawn="1"/>
          </p:nvSpPr>
          <p:spPr bwMode="auto">
            <a:xfrm>
              <a:off x="5337887" y="279975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91" name="Oval 693"/>
            <p:cNvSpPr>
              <a:spLocks noChangeAspect="1" noChangeArrowheads="1"/>
            </p:cNvSpPr>
            <p:nvPr userDrawn="1"/>
          </p:nvSpPr>
          <p:spPr bwMode="auto">
            <a:xfrm>
              <a:off x="5450972" y="279975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92" name="Oval 694"/>
            <p:cNvSpPr>
              <a:spLocks noChangeAspect="1" noChangeArrowheads="1"/>
            </p:cNvSpPr>
            <p:nvPr userDrawn="1"/>
          </p:nvSpPr>
          <p:spPr bwMode="auto">
            <a:xfrm>
              <a:off x="5675631" y="279975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93" name="Oval 695"/>
            <p:cNvSpPr>
              <a:spLocks noChangeAspect="1" noChangeArrowheads="1"/>
            </p:cNvSpPr>
            <p:nvPr userDrawn="1"/>
          </p:nvSpPr>
          <p:spPr bwMode="auto">
            <a:xfrm>
              <a:off x="5787207" y="279975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94" name="Oval 696"/>
            <p:cNvSpPr>
              <a:spLocks noChangeAspect="1" noChangeArrowheads="1"/>
            </p:cNvSpPr>
            <p:nvPr userDrawn="1"/>
          </p:nvSpPr>
          <p:spPr bwMode="auto">
            <a:xfrm>
              <a:off x="5900291" y="279975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95" name="Oval 697"/>
            <p:cNvSpPr>
              <a:spLocks noChangeAspect="1" noChangeArrowheads="1"/>
            </p:cNvSpPr>
            <p:nvPr userDrawn="1"/>
          </p:nvSpPr>
          <p:spPr bwMode="auto">
            <a:xfrm>
              <a:off x="6013375" y="279975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96" name="Oval 698"/>
            <p:cNvSpPr>
              <a:spLocks noChangeAspect="1" noChangeArrowheads="1"/>
            </p:cNvSpPr>
            <p:nvPr userDrawn="1"/>
          </p:nvSpPr>
          <p:spPr bwMode="auto">
            <a:xfrm>
              <a:off x="6124951" y="279975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97" name="Oval 699"/>
            <p:cNvSpPr>
              <a:spLocks noChangeAspect="1" noChangeArrowheads="1"/>
            </p:cNvSpPr>
            <p:nvPr userDrawn="1"/>
          </p:nvSpPr>
          <p:spPr bwMode="auto">
            <a:xfrm>
              <a:off x="6238035" y="279975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98" name="Oval 700"/>
            <p:cNvSpPr>
              <a:spLocks noChangeAspect="1" noChangeArrowheads="1"/>
            </p:cNvSpPr>
            <p:nvPr userDrawn="1"/>
          </p:nvSpPr>
          <p:spPr bwMode="auto">
            <a:xfrm>
              <a:off x="6349611" y="279975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99" name="Oval 701"/>
            <p:cNvSpPr>
              <a:spLocks noChangeAspect="1" noChangeArrowheads="1"/>
            </p:cNvSpPr>
            <p:nvPr userDrawn="1"/>
          </p:nvSpPr>
          <p:spPr bwMode="auto">
            <a:xfrm>
              <a:off x="6462694" y="279975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00" name="Oval 702"/>
            <p:cNvSpPr>
              <a:spLocks noChangeAspect="1" noChangeArrowheads="1"/>
            </p:cNvSpPr>
            <p:nvPr userDrawn="1"/>
          </p:nvSpPr>
          <p:spPr bwMode="auto">
            <a:xfrm>
              <a:off x="6574270" y="279975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01" name="Oval 703"/>
            <p:cNvSpPr>
              <a:spLocks noChangeAspect="1" noChangeArrowheads="1"/>
            </p:cNvSpPr>
            <p:nvPr userDrawn="1"/>
          </p:nvSpPr>
          <p:spPr bwMode="auto">
            <a:xfrm>
              <a:off x="6687355" y="279975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02" name="Oval 704"/>
            <p:cNvSpPr>
              <a:spLocks noChangeAspect="1" noChangeArrowheads="1"/>
            </p:cNvSpPr>
            <p:nvPr userDrawn="1"/>
          </p:nvSpPr>
          <p:spPr bwMode="auto">
            <a:xfrm>
              <a:off x="6798931" y="279975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03" name="Oval 705"/>
            <p:cNvSpPr>
              <a:spLocks noChangeAspect="1" noChangeArrowheads="1"/>
            </p:cNvSpPr>
            <p:nvPr userDrawn="1"/>
          </p:nvSpPr>
          <p:spPr bwMode="auto">
            <a:xfrm>
              <a:off x="6912014" y="279975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04" name="Oval 706"/>
            <p:cNvSpPr>
              <a:spLocks noChangeAspect="1" noChangeArrowheads="1"/>
            </p:cNvSpPr>
            <p:nvPr userDrawn="1"/>
          </p:nvSpPr>
          <p:spPr bwMode="auto">
            <a:xfrm>
              <a:off x="7023590" y="279975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05" name="Oval 707"/>
            <p:cNvSpPr>
              <a:spLocks noChangeAspect="1" noChangeArrowheads="1"/>
            </p:cNvSpPr>
            <p:nvPr userDrawn="1"/>
          </p:nvSpPr>
          <p:spPr bwMode="auto">
            <a:xfrm>
              <a:off x="7136674" y="279975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06" name="Oval 708"/>
            <p:cNvSpPr>
              <a:spLocks noChangeAspect="1" noChangeArrowheads="1"/>
            </p:cNvSpPr>
            <p:nvPr userDrawn="1"/>
          </p:nvSpPr>
          <p:spPr bwMode="auto">
            <a:xfrm>
              <a:off x="7248250" y="279975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07" name="Oval 709"/>
            <p:cNvSpPr>
              <a:spLocks noChangeAspect="1" noChangeArrowheads="1"/>
            </p:cNvSpPr>
            <p:nvPr userDrawn="1"/>
          </p:nvSpPr>
          <p:spPr bwMode="auto">
            <a:xfrm>
              <a:off x="7361334" y="279975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08" name="Oval 710"/>
            <p:cNvSpPr>
              <a:spLocks noChangeAspect="1" noChangeArrowheads="1"/>
            </p:cNvSpPr>
            <p:nvPr userDrawn="1"/>
          </p:nvSpPr>
          <p:spPr bwMode="auto">
            <a:xfrm>
              <a:off x="7585994" y="279975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09" name="Oval 711"/>
            <p:cNvSpPr>
              <a:spLocks noChangeAspect="1" noChangeArrowheads="1"/>
            </p:cNvSpPr>
            <p:nvPr userDrawn="1"/>
          </p:nvSpPr>
          <p:spPr bwMode="auto">
            <a:xfrm>
              <a:off x="1405586" y="290379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10" name="Oval 712"/>
            <p:cNvSpPr>
              <a:spLocks noChangeAspect="1" noChangeArrowheads="1"/>
            </p:cNvSpPr>
            <p:nvPr userDrawn="1"/>
          </p:nvSpPr>
          <p:spPr bwMode="auto">
            <a:xfrm>
              <a:off x="1518671" y="290379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11" name="Oval 713"/>
            <p:cNvSpPr>
              <a:spLocks noChangeAspect="1" noChangeArrowheads="1"/>
            </p:cNvSpPr>
            <p:nvPr userDrawn="1"/>
          </p:nvSpPr>
          <p:spPr bwMode="auto">
            <a:xfrm>
              <a:off x="1630247" y="290379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12" name="Oval 714"/>
            <p:cNvSpPr>
              <a:spLocks noChangeAspect="1" noChangeArrowheads="1"/>
            </p:cNvSpPr>
            <p:nvPr userDrawn="1"/>
          </p:nvSpPr>
          <p:spPr bwMode="auto">
            <a:xfrm>
              <a:off x="1743330" y="290379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13" name="Oval 715"/>
            <p:cNvSpPr>
              <a:spLocks noChangeAspect="1" noChangeArrowheads="1"/>
            </p:cNvSpPr>
            <p:nvPr userDrawn="1"/>
          </p:nvSpPr>
          <p:spPr bwMode="auto">
            <a:xfrm>
              <a:off x="1854906" y="290379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14" name="Oval 716"/>
            <p:cNvSpPr>
              <a:spLocks noChangeAspect="1" noChangeArrowheads="1"/>
            </p:cNvSpPr>
            <p:nvPr userDrawn="1"/>
          </p:nvSpPr>
          <p:spPr bwMode="auto">
            <a:xfrm>
              <a:off x="1967990" y="290379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15" name="Oval 717"/>
            <p:cNvSpPr>
              <a:spLocks noChangeAspect="1" noChangeArrowheads="1"/>
            </p:cNvSpPr>
            <p:nvPr userDrawn="1"/>
          </p:nvSpPr>
          <p:spPr bwMode="auto">
            <a:xfrm>
              <a:off x="2079566" y="290379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16" name="Oval 718"/>
            <p:cNvSpPr>
              <a:spLocks noChangeAspect="1" noChangeArrowheads="1"/>
            </p:cNvSpPr>
            <p:nvPr userDrawn="1"/>
          </p:nvSpPr>
          <p:spPr bwMode="auto">
            <a:xfrm>
              <a:off x="2192650" y="290379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17" name="Oval 719"/>
            <p:cNvSpPr>
              <a:spLocks noChangeAspect="1" noChangeArrowheads="1"/>
            </p:cNvSpPr>
            <p:nvPr userDrawn="1"/>
          </p:nvSpPr>
          <p:spPr bwMode="auto">
            <a:xfrm>
              <a:off x="2304226" y="290379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18" name="Oval 720"/>
            <p:cNvSpPr>
              <a:spLocks noChangeAspect="1" noChangeArrowheads="1"/>
            </p:cNvSpPr>
            <p:nvPr userDrawn="1"/>
          </p:nvSpPr>
          <p:spPr bwMode="auto">
            <a:xfrm>
              <a:off x="2417310" y="290379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19" name="Oval 721"/>
            <p:cNvSpPr>
              <a:spLocks noChangeAspect="1" noChangeArrowheads="1"/>
            </p:cNvSpPr>
            <p:nvPr userDrawn="1"/>
          </p:nvSpPr>
          <p:spPr bwMode="auto">
            <a:xfrm>
              <a:off x="2528886" y="290379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20" name="Oval 722"/>
            <p:cNvSpPr>
              <a:spLocks noChangeAspect="1" noChangeArrowheads="1"/>
            </p:cNvSpPr>
            <p:nvPr userDrawn="1"/>
          </p:nvSpPr>
          <p:spPr bwMode="auto">
            <a:xfrm>
              <a:off x="4103013" y="290379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21" name="Oval 723"/>
            <p:cNvSpPr>
              <a:spLocks noChangeAspect="1" noChangeArrowheads="1"/>
            </p:cNvSpPr>
            <p:nvPr userDrawn="1"/>
          </p:nvSpPr>
          <p:spPr bwMode="auto">
            <a:xfrm>
              <a:off x="4214589" y="290379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22" name="Oval 724"/>
            <p:cNvSpPr>
              <a:spLocks noChangeAspect="1" noChangeArrowheads="1"/>
            </p:cNvSpPr>
            <p:nvPr userDrawn="1"/>
          </p:nvSpPr>
          <p:spPr bwMode="auto">
            <a:xfrm>
              <a:off x="4663908" y="290379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23" name="Oval 725"/>
            <p:cNvSpPr>
              <a:spLocks noChangeAspect="1" noChangeArrowheads="1"/>
            </p:cNvSpPr>
            <p:nvPr userDrawn="1"/>
          </p:nvSpPr>
          <p:spPr bwMode="auto">
            <a:xfrm>
              <a:off x="4888568" y="290379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24" name="Oval 726"/>
            <p:cNvSpPr>
              <a:spLocks noChangeAspect="1" noChangeArrowheads="1"/>
            </p:cNvSpPr>
            <p:nvPr userDrawn="1"/>
          </p:nvSpPr>
          <p:spPr bwMode="auto">
            <a:xfrm>
              <a:off x="5001652" y="290379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25" name="Oval 727"/>
            <p:cNvSpPr>
              <a:spLocks noChangeAspect="1" noChangeArrowheads="1"/>
            </p:cNvSpPr>
            <p:nvPr userDrawn="1"/>
          </p:nvSpPr>
          <p:spPr bwMode="auto">
            <a:xfrm>
              <a:off x="5113228" y="2903796"/>
              <a:ext cx="85943" cy="85943"/>
            </a:xfrm>
            <a:prstGeom prst="ellipse">
              <a:avLst/>
            </a:prstGeom>
            <a:grp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26" name="Oval 728"/>
            <p:cNvSpPr>
              <a:spLocks noChangeAspect="1" noChangeArrowheads="1"/>
            </p:cNvSpPr>
            <p:nvPr userDrawn="1"/>
          </p:nvSpPr>
          <p:spPr bwMode="auto">
            <a:xfrm>
              <a:off x="5226311" y="290379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27" name="Oval 729"/>
            <p:cNvSpPr>
              <a:spLocks noChangeAspect="1" noChangeArrowheads="1"/>
            </p:cNvSpPr>
            <p:nvPr userDrawn="1"/>
          </p:nvSpPr>
          <p:spPr bwMode="auto">
            <a:xfrm>
              <a:off x="5337887" y="290379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28" name="Oval 730"/>
            <p:cNvSpPr>
              <a:spLocks noChangeAspect="1" noChangeArrowheads="1"/>
            </p:cNvSpPr>
            <p:nvPr userDrawn="1"/>
          </p:nvSpPr>
          <p:spPr bwMode="auto">
            <a:xfrm>
              <a:off x="5450972" y="290379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29" name="Oval 731"/>
            <p:cNvSpPr>
              <a:spLocks noChangeAspect="1" noChangeArrowheads="1"/>
            </p:cNvSpPr>
            <p:nvPr userDrawn="1"/>
          </p:nvSpPr>
          <p:spPr bwMode="auto">
            <a:xfrm>
              <a:off x="5675631" y="290379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30" name="Oval 732"/>
            <p:cNvSpPr>
              <a:spLocks noChangeAspect="1" noChangeArrowheads="1"/>
            </p:cNvSpPr>
            <p:nvPr userDrawn="1"/>
          </p:nvSpPr>
          <p:spPr bwMode="auto">
            <a:xfrm>
              <a:off x="5787207" y="290379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31" name="Oval 733"/>
            <p:cNvSpPr>
              <a:spLocks noChangeAspect="1" noChangeArrowheads="1"/>
            </p:cNvSpPr>
            <p:nvPr userDrawn="1"/>
          </p:nvSpPr>
          <p:spPr bwMode="auto">
            <a:xfrm>
              <a:off x="5900291" y="290379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32" name="Oval 734"/>
            <p:cNvSpPr>
              <a:spLocks noChangeAspect="1" noChangeArrowheads="1"/>
            </p:cNvSpPr>
            <p:nvPr userDrawn="1"/>
          </p:nvSpPr>
          <p:spPr bwMode="auto">
            <a:xfrm>
              <a:off x="6013375" y="290379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33" name="Oval 735"/>
            <p:cNvSpPr>
              <a:spLocks noChangeAspect="1" noChangeArrowheads="1"/>
            </p:cNvSpPr>
            <p:nvPr userDrawn="1"/>
          </p:nvSpPr>
          <p:spPr bwMode="auto">
            <a:xfrm>
              <a:off x="6124951" y="290379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34" name="Oval 736"/>
            <p:cNvSpPr>
              <a:spLocks noChangeAspect="1" noChangeArrowheads="1"/>
            </p:cNvSpPr>
            <p:nvPr userDrawn="1"/>
          </p:nvSpPr>
          <p:spPr bwMode="auto">
            <a:xfrm>
              <a:off x="6238035" y="290379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35" name="Oval 737"/>
            <p:cNvSpPr>
              <a:spLocks noChangeAspect="1" noChangeArrowheads="1"/>
            </p:cNvSpPr>
            <p:nvPr userDrawn="1"/>
          </p:nvSpPr>
          <p:spPr bwMode="auto">
            <a:xfrm>
              <a:off x="6349611" y="290379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36" name="Oval 738"/>
            <p:cNvSpPr>
              <a:spLocks noChangeAspect="1" noChangeArrowheads="1"/>
            </p:cNvSpPr>
            <p:nvPr userDrawn="1"/>
          </p:nvSpPr>
          <p:spPr bwMode="auto">
            <a:xfrm>
              <a:off x="6462694" y="290379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37" name="Oval 739"/>
            <p:cNvSpPr>
              <a:spLocks noChangeAspect="1" noChangeArrowheads="1"/>
            </p:cNvSpPr>
            <p:nvPr userDrawn="1"/>
          </p:nvSpPr>
          <p:spPr bwMode="auto">
            <a:xfrm>
              <a:off x="6574270" y="290379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38" name="Oval 740"/>
            <p:cNvSpPr>
              <a:spLocks noChangeAspect="1" noChangeArrowheads="1"/>
            </p:cNvSpPr>
            <p:nvPr userDrawn="1"/>
          </p:nvSpPr>
          <p:spPr bwMode="auto">
            <a:xfrm>
              <a:off x="6687355" y="290379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39" name="Oval 741"/>
            <p:cNvSpPr>
              <a:spLocks noChangeAspect="1" noChangeArrowheads="1"/>
            </p:cNvSpPr>
            <p:nvPr userDrawn="1"/>
          </p:nvSpPr>
          <p:spPr bwMode="auto">
            <a:xfrm>
              <a:off x="6798931" y="290379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40" name="Oval 742"/>
            <p:cNvSpPr>
              <a:spLocks noChangeAspect="1" noChangeArrowheads="1"/>
            </p:cNvSpPr>
            <p:nvPr userDrawn="1"/>
          </p:nvSpPr>
          <p:spPr bwMode="auto">
            <a:xfrm>
              <a:off x="6912014" y="290379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41" name="Oval 743"/>
            <p:cNvSpPr>
              <a:spLocks noChangeAspect="1" noChangeArrowheads="1"/>
            </p:cNvSpPr>
            <p:nvPr userDrawn="1"/>
          </p:nvSpPr>
          <p:spPr bwMode="auto">
            <a:xfrm>
              <a:off x="7023590" y="290379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42" name="Oval 744"/>
            <p:cNvSpPr>
              <a:spLocks noChangeAspect="1" noChangeArrowheads="1"/>
            </p:cNvSpPr>
            <p:nvPr userDrawn="1"/>
          </p:nvSpPr>
          <p:spPr bwMode="auto">
            <a:xfrm>
              <a:off x="7136674" y="2903796"/>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43" name="Oval 745"/>
            <p:cNvSpPr>
              <a:spLocks noChangeAspect="1" noChangeArrowheads="1"/>
            </p:cNvSpPr>
            <p:nvPr userDrawn="1"/>
          </p:nvSpPr>
          <p:spPr bwMode="auto">
            <a:xfrm>
              <a:off x="7361334" y="2903796"/>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44" name="Oval 746"/>
            <p:cNvSpPr>
              <a:spLocks noChangeAspect="1" noChangeArrowheads="1"/>
            </p:cNvSpPr>
            <p:nvPr userDrawn="1"/>
          </p:nvSpPr>
          <p:spPr bwMode="auto">
            <a:xfrm>
              <a:off x="7585994" y="2903796"/>
              <a:ext cx="85943" cy="85943"/>
            </a:xfrm>
            <a:prstGeom prst="ellipse">
              <a:avLst/>
            </a:prstGeom>
            <a:grp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45" name="Oval 747"/>
            <p:cNvSpPr>
              <a:spLocks noChangeAspect="1" noChangeArrowheads="1"/>
            </p:cNvSpPr>
            <p:nvPr userDrawn="1"/>
          </p:nvSpPr>
          <p:spPr bwMode="auto">
            <a:xfrm>
              <a:off x="1518671" y="300783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46" name="Oval 748"/>
            <p:cNvSpPr>
              <a:spLocks noChangeAspect="1" noChangeArrowheads="1"/>
            </p:cNvSpPr>
            <p:nvPr userDrawn="1"/>
          </p:nvSpPr>
          <p:spPr bwMode="auto">
            <a:xfrm>
              <a:off x="1630247" y="300783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47" name="Oval 749"/>
            <p:cNvSpPr>
              <a:spLocks noChangeAspect="1" noChangeArrowheads="1"/>
            </p:cNvSpPr>
            <p:nvPr userDrawn="1"/>
          </p:nvSpPr>
          <p:spPr bwMode="auto">
            <a:xfrm>
              <a:off x="1743330" y="300783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48" name="Oval 750"/>
            <p:cNvSpPr>
              <a:spLocks noChangeAspect="1" noChangeArrowheads="1"/>
            </p:cNvSpPr>
            <p:nvPr userDrawn="1"/>
          </p:nvSpPr>
          <p:spPr bwMode="auto">
            <a:xfrm>
              <a:off x="1854906" y="300783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49" name="Oval 751"/>
            <p:cNvSpPr>
              <a:spLocks noChangeAspect="1" noChangeArrowheads="1"/>
            </p:cNvSpPr>
            <p:nvPr userDrawn="1"/>
          </p:nvSpPr>
          <p:spPr bwMode="auto">
            <a:xfrm>
              <a:off x="1967990" y="300783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50" name="Oval 752"/>
            <p:cNvSpPr>
              <a:spLocks noChangeAspect="1" noChangeArrowheads="1"/>
            </p:cNvSpPr>
            <p:nvPr userDrawn="1"/>
          </p:nvSpPr>
          <p:spPr bwMode="auto">
            <a:xfrm>
              <a:off x="2079566" y="300783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51" name="Oval 753"/>
            <p:cNvSpPr>
              <a:spLocks noChangeAspect="1" noChangeArrowheads="1"/>
            </p:cNvSpPr>
            <p:nvPr userDrawn="1"/>
          </p:nvSpPr>
          <p:spPr bwMode="auto">
            <a:xfrm>
              <a:off x="2192650" y="300783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52" name="Oval 754"/>
            <p:cNvSpPr>
              <a:spLocks noChangeAspect="1" noChangeArrowheads="1"/>
            </p:cNvSpPr>
            <p:nvPr userDrawn="1"/>
          </p:nvSpPr>
          <p:spPr bwMode="auto">
            <a:xfrm>
              <a:off x="2304226" y="300783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53" name="Oval 755"/>
            <p:cNvSpPr>
              <a:spLocks noChangeAspect="1" noChangeArrowheads="1"/>
            </p:cNvSpPr>
            <p:nvPr userDrawn="1"/>
          </p:nvSpPr>
          <p:spPr bwMode="auto">
            <a:xfrm>
              <a:off x="2417310" y="300783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54" name="Oval 756"/>
            <p:cNvSpPr>
              <a:spLocks noChangeAspect="1" noChangeArrowheads="1"/>
            </p:cNvSpPr>
            <p:nvPr userDrawn="1"/>
          </p:nvSpPr>
          <p:spPr bwMode="auto">
            <a:xfrm>
              <a:off x="4214589" y="300783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55" name="Oval 757"/>
            <p:cNvSpPr>
              <a:spLocks noChangeAspect="1" noChangeArrowheads="1"/>
            </p:cNvSpPr>
            <p:nvPr userDrawn="1"/>
          </p:nvSpPr>
          <p:spPr bwMode="auto">
            <a:xfrm>
              <a:off x="4327672" y="300783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56" name="Oval 758"/>
            <p:cNvSpPr>
              <a:spLocks noChangeAspect="1" noChangeArrowheads="1"/>
            </p:cNvSpPr>
            <p:nvPr userDrawn="1"/>
          </p:nvSpPr>
          <p:spPr bwMode="auto">
            <a:xfrm>
              <a:off x="4439248" y="300783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57" name="Oval 759"/>
            <p:cNvSpPr>
              <a:spLocks noChangeAspect="1" noChangeArrowheads="1"/>
            </p:cNvSpPr>
            <p:nvPr userDrawn="1"/>
          </p:nvSpPr>
          <p:spPr bwMode="auto">
            <a:xfrm>
              <a:off x="4552332" y="300783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58" name="Oval 760"/>
            <p:cNvSpPr>
              <a:spLocks noChangeAspect="1" noChangeArrowheads="1"/>
            </p:cNvSpPr>
            <p:nvPr userDrawn="1"/>
          </p:nvSpPr>
          <p:spPr bwMode="auto">
            <a:xfrm>
              <a:off x="5226311" y="300783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59" name="Oval 761"/>
            <p:cNvSpPr>
              <a:spLocks noChangeAspect="1" noChangeArrowheads="1"/>
            </p:cNvSpPr>
            <p:nvPr userDrawn="1"/>
          </p:nvSpPr>
          <p:spPr bwMode="auto">
            <a:xfrm>
              <a:off x="5337887" y="300783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60" name="Oval 762"/>
            <p:cNvSpPr>
              <a:spLocks noChangeAspect="1" noChangeArrowheads="1"/>
            </p:cNvSpPr>
            <p:nvPr userDrawn="1"/>
          </p:nvSpPr>
          <p:spPr bwMode="auto">
            <a:xfrm>
              <a:off x="5450972" y="300783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61" name="Oval 763"/>
            <p:cNvSpPr>
              <a:spLocks noChangeAspect="1" noChangeArrowheads="1"/>
            </p:cNvSpPr>
            <p:nvPr userDrawn="1"/>
          </p:nvSpPr>
          <p:spPr bwMode="auto">
            <a:xfrm>
              <a:off x="5562548" y="300783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62" name="Oval 764"/>
            <p:cNvSpPr>
              <a:spLocks noChangeAspect="1" noChangeArrowheads="1"/>
            </p:cNvSpPr>
            <p:nvPr userDrawn="1"/>
          </p:nvSpPr>
          <p:spPr bwMode="auto">
            <a:xfrm>
              <a:off x="5675631" y="300783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63" name="Oval 765"/>
            <p:cNvSpPr>
              <a:spLocks noChangeAspect="1" noChangeArrowheads="1"/>
            </p:cNvSpPr>
            <p:nvPr userDrawn="1"/>
          </p:nvSpPr>
          <p:spPr bwMode="auto">
            <a:xfrm>
              <a:off x="5787207" y="300783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64" name="Oval 766"/>
            <p:cNvSpPr>
              <a:spLocks noChangeAspect="1" noChangeArrowheads="1"/>
            </p:cNvSpPr>
            <p:nvPr userDrawn="1"/>
          </p:nvSpPr>
          <p:spPr bwMode="auto">
            <a:xfrm>
              <a:off x="5900291" y="300783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65" name="Oval 767"/>
            <p:cNvSpPr>
              <a:spLocks noChangeAspect="1" noChangeArrowheads="1"/>
            </p:cNvSpPr>
            <p:nvPr userDrawn="1"/>
          </p:nvSpPr>
          <p:spPr bwMode="auto">
            <a:xfrm>
              <a:off x="6013375" y="300783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66" name="Oval 768"/>
            <p:cNvSpPr>
              <a:spLocks noChangeAspect="1" noChangeArrowheads="1"/>
            </p:cNvSpPr>
            <p:nvPr userDrawn="1"/>
          </p:nvSpPr>
          <p:spPr bwMode="auto">
            <a:xfrm>
              <a:off x="6124951" y="300783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67" name="Oval 769"/>
            <p:cNvSpPr>
              <a:spLocks noChangeAspect="1" noChangeArrowheads="1"/>
            </p:cNvSpPr>
            <p:nvPr userDrawn="1"/>
          </p:nvSpPr>
          <p:spPr bwMode="auto">
            <a:xfrm>
              <a:off x="6238035" y="300783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68" name="Oval 770"/>
            <p:cNvSpPr>
              <a:spLocks noChangeAspect="1" noChangeArrowheads="1"/>
            </p:cNvSpPr>
            <p:nvPr userDrawn="1"/>
          </p:nvSpPr>
          <p:spPr bwMode="auto">
            <a:xfrm>
              <a:off x="6349611" y="300783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69" name="Oval 771"/>
            <p:cNvSpPr>
              <a:spLocks noChangeAspect="1" noChangeArrowheads="1"/>
            </p:cNvSpPr>
            <p:nvPr userDrawn="1"/>
          </p:nvSpPr>
          <p:spPr bwMode="auto">
            <a:xfrm>
              <a:off x="6462694" y="300783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70" name="Oval 772"/>
            <p:cNvSpPr>
              <a:spLocks noChangeAspect="1" noChangeArrowheads="1"/>
            </p:cNvSpPr>
            <p:nvPr userDrawn="1"/>
          </p:nvSpPr>
          <p:spPr bwMode="auto">
            <a:xfrm>
              <a:off x="6574270" y="300783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71" name="Oval 773"/>
            <p:cNvSpPr>
              <a:spLocks noChangeAspect="1" noChangeArrowheads="1"/>
            </p:cNvSpPr>
            <p:nvPr userDrawn="1"/>
          </p:nvSpPr>
          <p:spPr bwMode="auto">
            <a:xfrm>
              <a:off x="6687355" y="300783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72" name="Oval 774"/>
            <p:cNvSpPr>
              <a:spLocks noChangeAspect="1" noChangeArrowheads="1"/>
            </p:cNvSpPr>
            <p:nvPr userDrawn="1"/>
          </p:nvSpPr>
          <p:spPr bwMode="auto">
            <a:xfrm>
              <a:off x="6798931" y="300783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73" name="Oval 775"/>
            <p:cNvSpPr>
              <a:spLocks noChangeAspect="1" noChangeArrowheads="1"/>
            </p:cNvSpPr>
            <p:nvPr userDrawn="1"/>
          </p:nvSpPr>
          <p:spPr bwMode="auto">
            <a:xfrm>
              <a:off x="6912014" y="300783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74" name="Oval 776"/>
            <p:cNvSpPr>
              <a:spLocks noChangeAspect="1" noChangeArrowheads="1"/>
            </p:cNvSpPr>
            <p:nvPr userDrawn="1"/>
          </p:nvSpPr>
          <p:spPr bwMode="auto">
            <a:xfrm>
              <a:off x="7023590" y="300783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75" name="Oval 777"/>
            <p:cNvSpPr>
              <a:spLocks noChangeAspect="1" noChangeArrowheads="1"/>
            </p:cNvSpPr>
            <p:nvPr userDrawn="1"/>
          </p:nvSpPr>
          <p:spPr bwMode="auto">
            <a:xfrm>
              <a:off x="7136674" y="300783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76" name="Oval 778"/>
            <p:cNvSpPr>
              <a:spLocks noChangeAspect="1" noChangeArrowheads="1"/>
            </p:cNvSpPr>
            <p:nvPr userDrawn="1"/>
          </p:nvSpPr>
          <p:spPr bwMode="auto">
            <a:xfrm>
              <a:off x="7472910" y="300783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77" name="Oval 779"/>
            <p:cNvSpPr>
              <a:spLocks noChangeAspect="1" noChangeArrowheads="1"/>
            </p:cNvSpPr>
            <p:nvPr userDrawn="1"/>
          </p:nvSpPr>
          <p:spPr bwMode="auto">
            <a:xfrm>
              <a:off x="7585994" y="300783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78" name="Oval 780"/>
            <p:cNvSpPr>
              <a:spLocks noChangeAspect="1" noChangeArrowheads="1"/>
            </p:cNvSpPr>
            <p:nvPr userDrawn="1"/>
          </p:nvSpPr>
          <p:spPr bwMode="auto">
            <a:xfrm>
              <a:off x="1630247" y="311187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79" name="Oval 781"/>
            <p:cNvSpPr>
              <a:spLocks noChangeAspect="1" noChangeArrowheads="1"/>
            </p:cNvSpPr>
            <p:nvPr userDrawn="1"/>
          </p:nvSpPr>
          <p:spPr bwMode="auto">
            <a:xfrm>
              <a:off x="1743330" y="311187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80" name="Oval 782"/>
            <p:cNvSpPr>
              <a:spLocks noChangeAspect="1" noChangeArrowheads="1"/>
            </p:cNvSpPr>
            <p:nvPr userDrawn="1"/>
          </p:nvSpPr>
          <p:spPr bwMode="auto">
            <a:xfrm>
              <a:off x="1854906" y="311187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81" name="Oval 783"/>
            <p:cNvSpPr>
              <a:spLocks noChangeAspect="1" noChangeArrowheads="1"/>
            </p:cNvSpPr>
            <p:nvPr userDrawn="1"/>
          </p:nvSpPr>
          <p:spPr bwMode="auto">
            <a:xfrm>
              <a:off x="1967990" y="311187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82" name="Oval 784"/>
            <p:cNvSpPr>
              <a:spLocks noChangeAspect="1" noChangeArrowheads="1"/>
            </p:cNvSpPr>
            <p:nvPr userDrawn="1"/>
          </p:nvSpPr>
          <p:spPr bwMode="auto">
            <a:xfrm>
              <a:off x="2079566" y="311187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83" name="Oval 785"/>
            <p:cNvSpPr>
              <a:spLocks noChangeAspect="1" noChangeArrowheads="1"/>
            </p:cNvSpPr>
            <p:nvPr userDrawn="1"/>
          </p:nvSpPr>
          <p:spPr bwMode="auto">
            <a:xfrm>
              <a:off x="2192650" y="311187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84" name="Oval 786"/>
            <p:cNvSpPr>
              <a:spLocks noChangeAspect="1" noChangeArrowheads="1"/>
            </p:cNvSpPr>
            <p:nvPr userDrawn="1"/>
          </p:nvSpPr>
          <p:spPr bwMode="auto">
            <a:xfrm>
              <a:off x="2304226" y="311187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85" name="Oval 787"/>
            <p:cNvSpPr>
              <a:spLocks noChangeAspect="1" noChangeArrowheads="1"/>
            </p:cNvSpPr>
            <p:nvPr userDrawn="1"/>
          </p:nvSpPr>
          <p:spPr bwMode="auto">
            <a:xfrm>
              <a:off x="2417310" y="311187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86" name="Oval 788"/>
            <p:cNvSpPr>
              <a:spLocks noChangeAspect="1" noChangeArrowheads="1"/>
            </p:cNvSpPr>
            <p:nvPr userDrawn="1"/>
          </p:nvSpPr>
          <p:spPr bwMode="auto">
            <a:xfrm>
              <a:off x="4103013" y="311187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87" name="Oval 789"/>
            <p:cNvSpPr>
              <a:spLocks noChangeAspect="1" noChangeArrowheads="1"/>
            </p:cNvSpPr>
            <p:nvPr userDrawn="1"/>
          </p:nvSpPr>
          <p:spPr bwMode="auto">
            <a:xfrm>
              <a:off x="4214589" y="311187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88" name="Oval 790"/>
            <p:cNvSpPr>
              <a:spLocks noChangeAspect="1" noChangeArrowheads="1"/>
            </p:cNvSpPr>
            <p:nvPr userDrawn="1"/>
          </p:nvSpPr>
          <p:spPr bwMode="auto">
            <a:xfrm>
              <a:off x="4327672" y="311187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89" name="Oval 791"/>
            <p:cNvSpPr>
              <a:spLocks noChangeAspect="1" noChangeArrowheads="1"/>
            </p:cNvSpPr>
            <p:nvPr userDrawn="1"/>
          </p:nvSpPr>
          <p:spPr bwMode="auto">
            <a:xfrm>
              <a:off x="4439248" y="311187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90" name="Oval 792"/>
            <p:cNvSpPr>
              <a:spLocks noChangeAspect="1" noChangeArrowheads="1"/>
            </p:cNvSpPr>
            <p:nvPr userDrawn="1"/>
          </p:nvSpPr>
          <p:spPr bwMode="auto">
            <a:xfrm>
              <a:off x="4552332" y="311187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91" name="Oval 793"/>
            <p:cNvSpPr>
              <a:spLocks noChangeAspect="1" noChangeArrowheads="1"/>
            </p:cNvSpPr>
            <p:nvPr userDrawn="1"/>
          </p:nvSpPr>
          <p:spPr bwMode="auto">
            <a:xfrm>
              <a:off x="4663908" y="311187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92" name="Oval 794"/>
            <p:cNvSpPr>
              <a:spLocks noChangeAspect="1" noChangeArrowheads="1"/>
            </p:cNvSpPr>
            <p:nvPr userDrawn="1"/>
          </p:nvSpPr>
          <p:spPr bwMode="auto">
            <a:xfrm>
              <a:off x="4776992" y="311187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93" name="Oval 795"/>
            <p:cNvSpPr>
              <a:spLocks noChangeAspect="1" noChangeArrowheads="1"/>
            </p:cNvSpPr>
            <p:nvPr userDrawn="1"/>
          </p:nvSpPr>
          <p:spPr bwMode="auto">
            <a:xfrm>
              <a:off x="4888568" y="311187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94" name="Oval 796"/>
            <p:cNvSpPr>
              <a:spLocks noChangeAspect="1" noChangeArrowheads="1"/>
            </p:cNvSpPr>
            <p:nvPr userDrawn="1"/>
          </p:nvSpPr>
          <p:spPr bwMode="auto">
            <a:xfrm>
              <a:off x="5001652" y="311187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95" name="Oval 797"/>
            <p:cNvSpPr>
              <a:spLocks noChangeAspect="1" noChangeArrowheads="1"/>
            </p:cNvSpPr>
            <p:nvPr userDrawn="1"/>
          </p:nvSpPr>
          <p:spPr bwMode="auto">
            <a:xfrm>
              <a:off x="5226311" y="311187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96" name="Oval 798"/>
            <p:cNvSpPr>
              <a:spLocks noChangeAspect="1" noChangeArrowheads="1"/>
            </p:cNvSpPr>
            <p:nvPr userDrawn="1"/>
          </p:nvSpPr>
          <p:spPr bwMode="auto">
            <a:xfrm>
              <a:off x="5337887" y="311187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97" name="Oval 799"/>
            <p:cNvSpPr>
              <a:spLocks noChangeAspect="1" noChangeArrowheads="1"/>
            </p:cNvSpPr>
            <p:nvPr userDrawn="1"/>
          </p:nvSpPr>
          <p:spPr bwMode="auto">
            <a:xfrm>
              <a:off x="5450972" y="311187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98" name="Oval 800"/>
            <p:cNvSpPr>
              <a:spLocks noChangeAspect="1" noChangeArrowheads="1"/>
            </p:cNvSpPr>
            <p:nvPr userDrawn="1"/>
          </p:nvSpPr>
          <p:spPr bwMode="auto">
            <a:xfrm>
              <a:off x="5562548" y="311187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99" name="Oval 801"/>
            <p:cNvSpPr>
              <a:spLocks noChangeAspect="1" noChangeArrowheads="1"/>
            </p:cNvSpPr>
            <p:nvPr userDrawn="1"/>
          </p:nvSpPr>
          <p:spPr bwMode="auto">
            <a:xfrm>
              <a:off x="5675631" y="311187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00" name="Oval 802"/>
            <p:cNvSpPr>
              <a:spLocks noChangeAspect="1" noChangeArrowheads="1"/>
            </p:cNvSpPr>
            <p:nvPr userDrawn="1"/>
          </p:nvSpPr>
          <p:spPr bwMode="auto">
            <a:xfrm>
              <a:off x="5787207" y="311187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01" name="Oval 803"/>
            <p:cNvSpPr>
              <a:spLocks noChangeAspect="1" noChangeArrowheads="1"/>
            </p:cNvSpPr>
            <p:nvPr userDrawn="1"/>
          </p:nvSpPr>
          <p:spPr bwMode="auto">
            <a:xfrm>
              <a:off x="5900291" y="311187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02" name="Oval 804"/>
            <p:cNvSpPr>
              <a:spLocks noChangeAspect="1" noChangeArrowheads="1"/>
            </p:cNvSpPr>
            <p:nvPr userDrawn="1"/>
          </p:nvSpPr>
          <p:spPr bwMode="auto">
            <a:xfrm>
              <a:off x="6013375" y="311187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03" name="Oval 805"/>
            <p:cNvSpPr>
              <a:spLocks noChangeAspect="1" noChangeArrowheads="1"/>
            </p:cNvSpPr>
            <p:nvPr userDrawn="1"/>
          </p:nvSpPr>
          <p:spPr bwMode="auto">
            <a:xfrm>
              <a:off x="6124951" y="311187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04" name="Oval 806"/>
            <p:cNvSpPr>
              <a:spLocks noChangeAspect="1" noChangeArrowheads="1"/>
            </p:cNvSpPr>
            <p:nvPr userDrawn="1"/>
          </p:nvSpPr>
          <p:spPr bwMode="auto">
            <a:xfrm>
              <a:off x="6238035" y="311187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05" name="Oval 807"/>
            <p:cNvSpPr>
              <a:spLocks noChangeAspect="1" noChangeArrowheads="1"/>
            </p:cNvSpPr>
            <p:nvPr userDrawn="1"/>
          </p:nvSpPr>
          <p:spPr bwMode="auto">
            <a:xfrm>
              <a:off x="6349611" y="311187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06" name="Oval 808"/>
            <p:cNvSpPr>
              <a:spLocks noChangeAspect="1" noChangeArrowheads="1"/>
            </p:cNvSpPr>
            <p:nvPr userDrawn="1"/>
          </p:nvSpPr>
          <p:spPr bwMode="auto">
            <a:xfrm>
              <a:off x="6462694" y="311187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07" name="Oval 809"/>
            <p:cNvSpPr>
              <a:spLocks noChangeAspect="1" noChangeArrowheads="1"/>
            </p:cNvSpPr>
            <p:nvPr userDrawn="1"/>
          </p:nvSpPr>
          <p:spPr bwMode="auto">
            <a:xfrm>
              <a:off x="6574270" y="311187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08" name="Oval 810"/>
            <p:cNvSpPr>
              <a:spLocks noChangeAspect="1" noChangeArrowheads="1"/>
            </p:cNvSpPr>
            <p:nvPr userDrawn="1"/>
          </p:nvSpPr>
          <p:spPr bwMode="auto">
            <a:xfrm>
              <a:off x="6687355" y="311187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09" name="Oval 811"/>
            <p:cNvSpPr>
              <a:spLocks noChangeAspect="1" noChangeArrowheads="1"/>
            </p:cNvSpPr>
            <p:nvPr userDrawn="1"/>
          </p:nvSpPr>
          <p:spPr bwMode="auto">
            <a:xfrm>
              <a:off x="6798931" y="311187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10" name="Oval 812"/>
            <p:cNvSpPr>
              <a:spLocks noChangeAspect="1" noChangeArrowheads="1"/>
            </p:cNvSpPr>
            <p:nvPr userDrawn="1"/>
          </p:nvSpPr>
          <p:spPr bwMode="auto">
            <a:xfrm>
              <a:off x="6912014" y="311187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11" name="Oval 813"/>
            <p:cNvSpPr>
              <a:spLocks noChangeAspect="1" noChangeArrowheads="1"/>
            </p:cNvSpPr>
            <p:nvPr userDrawn="1"/>
          </p:nvSpPr>
          <p:spPr bwMode="auto">
            <a:xfrm>
              <a:off x="7023590" y="311187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12" name="Oval 814"/>
            <p:cNvSpPr>
              <a:spLocks noChangeAspect="1" noChangeArrowheads="1"/>
            </p:cNvSpPr>
            <p:nvPr userDrawn="1"/>
          </p:nvSpPr>
          <p:spPr bwMode="auto">
            <a:xfrm>
              <a:off x="7136674" y="311187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13" name="Oval 815"/>
            <p:cNvSpPr>
              <a:spLocks noChangeAspect="1" noChangeArrowheads="1"/>
            </p:cNvSpPr>
            <p:nvPr userDrawn="1"/>
          </p:nvSpPr>
          <p:spPr bwMode="auto">
            <a:xfrm>
              <a:off x="1630247" y="321590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14" name="Oval 816"/>
            <p:cNvSpPr>
              <a:spLocks noChangeAspect="1" noChangeArrowheads="1"/>
            </p:cNvSpPr>
            <p:nvPr userDrawn="1"/>
          </p:nvSpPr>
          <p:spPr bwMode="auto">
            <a:xfrm>
              <a:off x="1743330" y="321590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15" name="Oval 817"/>
            <p:cNvSpPr>
              <a:spLocks noChangeAspect="1" noChangeArrowheads="1"/>
            </p:cNvSpPr>
            <p:nvPr userDrawn="1"/>
          </p:nvSpPr>
          <p:spPr bwMode="auto">
            <a:xfrm>
              <a:off x="1854906" y="321590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16" name="Oval 818"/>
            <p:cNvSpPr>
              <a:spLocks noChangeAspect="1" noChangeArrowheads="1"/>
            </p:cNvSpPr>
            <p:nvPr userDrawn="1"/>
          </p:nvSpPr>
          <p:spPr bwMode="auto">
            <a:xfrm>
              <a:off x="1967990" y="321590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17" name="Oval 819"/>
            <p:cNvSpPr>
              <a:spLocks noChangeAspect="1" noChangeArrowheads="1"/>
            </p:cNvSpPr>
            <p:nvPr userDrawn="1"/>
          </p:nvSpPr>
          <p:spPr bwMode="auto">
            <a:xfrm>
              <a:off x="2417310" y="321590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18" name="Oval 820"/>
            <p:cNvSpPr>
              <a:spLocks noChangeAspect="1" noChangeArrowheads="1"/>
            </p:cNvSpPr>
            <p:nvPr userDrawn="1"/>
          </p:nvSpPr>
          <p:spPr bwMode="auto">
            <a:xfrm>
              <a:off x="4103013" y="321590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19" name="Oval 821"/>
            <p:cNvSpPr>
              <a:spLocks noChangeAspect="1" noChangeArrowheads="1"/>
            </p:cNvSpPr>
            <p:nvPr userDrawn="1"/>
          </p:nvSpPr>
          <p:spPr bwMode="auto">
            <a:xfrm>
              <a:off x="4214589" y="321590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20" name="Oval 822"/>
            <p:cNvSpPr>
              <a:spLocks noChangeAspect="1" noChangeArrowheads="1"/>
            </p:cNvSpPr>
            <p:nvPr userDrawn="1"/>
          </p:nvSpPr>
          <p:spPr bwMode="auto">
            <a:xfrm>
              <a:off x="4327672" y="321590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21" name="Oval 823"/>
            <p:cNvSpPr>
              <a:spLocks noChangeAspect="1" noChangeArrowheads="1"/>
            </p:cNvSpPr>
            <p:nvPr userDrawn="1"/>
          </p:nvSpPr>
          <p:spPr bwMode="auto">
            <a:xfrm>
              <a:off x="4439248" y="321590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22" name="Oval 824"/>
            <p:cNvSpPr>
              <a:spLocks noChangeAspect="1" noChangeArrowheads="1"/>
            </p:cNvSpPr>
            <p:nvPr userDrawn="1"/>
          </p:nvSpPr>
          <p:spPr bwMode="auto">
            <a:xfrm>
              <a:off x="4552332" y="321590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23" name="Oval 825"/>
            <p:cNvSpPr>
              <a:spLocks noChangeAspect="1" noChangeArrowheads="1"/>
            </p:cNvSpPr>
            <p:nvPr userDrawn="1"/>
          </p:nvSpPr>
          <p:spPr bwMode="auto">
            <a:xfrm>
              <a:off x="4663908" y="321590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24" name="Oval 826"/>
            <p:cNvSpPr>
              <a:spLocks noChangeAspect="1" noChangeArrowheads="1"/>
            </p:cNvSpPr>
            <p:nvPr userDrawn="1"/>
          </p:nvSpPr>
          <p:spPr bwMode="auto">
            <a:xfrm>
              <a:off x="4776992" y="321590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25" name="Oval 827"/>
            <p:cNvSpPr>
              <a:spLocks noChangeAspect="1" noChangeArrowheads="1"/>
            </p:cNvSpPr>
            <p:nvPr userDrawn="1"/>
          </p:nvSpPr>
          <p:spPr bwMode="auto">
            <a:xfrm>
              <a:off x="4888568" y="321590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26" name="Oval 828"/>
            <p:cNvSpPr>
              <a:spLocks noChangeAspect="1" noChangeArrowheads="1"/>
            </p:cNvSpPr>
            <p:nvPr userDrawn="1"/>
          </p:nvSpPr>
          <p:spPr bwMode="auto">
            <a:xfrm>
              <a:off x="5001652" y="321590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27" name="Oval 829"/>
            <p:cNvSpPr>
              <a:spLocks noChangeAspect="1" noChangeArrowheads="1"/>
            </p:cNvSpPr>
            <p:nvPr userDrawn="1"/>
          </p:nvSpPr>
          <p:spPr bwMode="auto">
            <a:xfrm>
              <a:off x="5113228" y="321590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28" name="Oval 830"/>
            <p:cNvSpPr>
              <a:spLocks noChangeAspect="1" noChangeArrowheads="1"/>
            </p:cNvSpPr>
            <p:nvPr userDrawn="1"/>
          </p:nvSpPr>
          <p:spPr bwMode="auto">
            <a:xfrm>
              <a:off x="5226311" y="321590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29" name="Oval 831"/>
            <p:cNvSpPr>
              <a:spLocks noChangeAspect="1" noChangeArrowheads="1"/>
            </p:cNvSpPr>
            <p:nvPr userDrawn="1"/>
          </p:nvSpPr>
          <p:spPr bwMode="auto">
            <a:xfrm>
              <a:off x="5337887" y="321590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30" name="Oval 832"/>
            <p:cNvSpPr>
              <a:spLocks noChangeAspect="1" noChangeArrowheads="1"/>
            </p:cNvSpPr>
            <p:nvPr userDrawn="1"/>
          </p:nvSpPr>
          <p:spPr bwMode="auto">
            <a:xfrm>
              <a:off x="5450972" y="321590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31" name="Oval 833"/>
            <p:cNvSpPr>
              <a:spLocks noChangeAspect="1" noChangeArrowheads="1"/>
            </p:cNvSpPr>
            <p:nvPr userDrawn="1"/>
          </p:nvSpPr>
          <p:spPr bwMode="auto">
            <a:xfrm>
              <a:off x="5562548" y="321590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32" name="Oval 834"/>
            <p:cNvSpPr>
              <a:spLocks noChangeAspect="1" noChangeArrowheads="1"/>
            </p:cNvSpPr>
            <p:nvPr userDrawn="1"/>
          </p:nvSpPr>
          <p:spPr bwMode="auto">
            <a:xfrm>
              <a:off x="5675631" y="321590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33" name="Oval 835"/>
            <p:cNvSpPr>
              <a:spLocks noChangeAspect="1" noChangeArrowheads="1"/>
            </p:cNvSpPr>
            <p:nvPr userDrawn="1"/>
          </p:nvSpPr>
          <p:spPr bwMode="auto">
            <a:xfrm>
              <a:off x="5787207" y="321590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34" name="Oval 836"/>
            <p:cNvSpPr>
              <a:spLocks noChangeAspect="1" noChangeArrowheads="1"/>
            </p:cNvSpPr>
            <p:nvPr userDrawn="1"/>
          </p:nvSpPr>
          <p:spPr bwMode="auto">
            <a:xfrm>
              <a:off x="5900291" y="321590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35" name="Oval 837"/>
            <p:cNvSpPr>
              <a:spLocks noChangeAspect="1" noChangeArrowheads="1"/>
            </p:cNvSpPr>
            <p:nvPr userDrawn="1"/>
          </p:nvSpPr>
          <p:spPr bwMode="auto">
            <a:xfrm>
              <a:off x="6013375" y="321590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36" name="Oval 838"/>
            <p:cNvSpPr>
              <a:spLocks noChangeAspect="1" noChangeArrowheads="1"/>
            </p:cNvSpPr>
            <p:nvPr userDrawn="1"/>
          </p:nvSpPr>
          <p:spPr bwMode="auto">
            <a:xfrm>
              <a:off x="6124951" y="321590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37" name="Oval 839"/>
            <p:cNvSpPr>
              <a:spLocks noChangeAspect="1" noChangeArrowheads="1"/>
            </p:cNvSpPr>
            <p:nvPr userDrawn="1"/>
          </p:nvSpPr>
          <p:spPr bwMode="auto">
            <a:xfrm>
              <a:off x="6238035" y="321590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38" name="Oval 840"/>
            <p:cNvSpPr>
              <a:spLocks noChangeAspect="1" noChangeArrowheads="1"/>
            </p:cNvSpPr>
            <p:nvPr userDrawn="1"/>
          </p:nvSpPr>
          <p:spPr bwMode="auto">
            <a:xfrm>
              <a:off x="6349611" y="321590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39" name="Oval 841"/>
            <p:cNvSpPr>
              <a:spLocks noChangeAspect="1" noChangeArrowheads="1"/>
            </p:cNvSpPr>
            <p:nvPr userDrawn="1"/>
          </p:nvSpPr>
          <p:spPr bwMode="auto">
            <a:xfrm>
              <a:off x="6462694" y="321590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40" name="Oval 842"/>
            <p:cNvSpPr>
              <a:spLocks noChangeAspect="1" noChangeArrowheads="1"/>
            </p:cNvSpPr>
            <p:nvPr userDrawn="1"/>
          </p:nvSpPr>
          <p:spPr bwMode="auto">
            <a:xfrm>
              <a:off x="6574270" y="321590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41" name="Oval 843"/>
            <p:cNvSpPr>
              <a:spLocks noChangeAspect="1" noChangeArrowheads="1"/>
            </p:cNvSpPr>
            <p:nvPr userDrawn="1"/>
          </p:nvSpPr>
          <p:spPr bwMode="auto">
            <a:xfrm>
              <a:off x="6687355" y="321590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42" name="Oval 844"/>
            <p:cNvSpPr>
              <a:spLocks noChangeAspect="1" noChangeArrowheads="1"/>
            </p:cNvSpPr>
            <p:nvPr userDrawn="1"/>
          </p:nvSpPr>
          <p:spPr bwMode="auto">
            <a:xfrm>
              <a:off x="6798931" y="321590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43" name="Oval 845"/>
            <p:cNvSpPr>
              <a:spLocks noChangeAspect="1" noChangeArrowheads="1"/>
            </p:cNvSpPr>
            <p:nvPr userDrawn="1"/>
          </p:nvSpPr>
          <p:spPr bwMode="auto">
            <a:xfrm>
              <a:off x="6912014" y="321590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44" name="Oval 846"/>
            <p:cNvSpPr>
              <a:spLocks noChangeAspect="1" noChangeArrowheads="1"/>
            </p:cNvSpPr>
            <p:nvPr userDrawn="1"/>
          </p:nvSpPr>
          <p:spPr bwMode="auto">
            <a:xfrm>
              <a:off x="7023590" y="321590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45" name="Oval 847"/>
            <p:cNvSpPr>
              <a:spLocks noChangeAspect="1" noChangeArrowheads="1"/>
            </p:cNvSpPr>
            <p:nvPr userDrawn="1"/>
          </p:nvSpPr>
          <p:spPr bwMode="auto">
            <a:xfrm>
              <a:off x="7136674" y="321590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46" name="Oval 848"/>
            <p:cNvSpPr>
              <a:spLocks noChangeAspect="1" noChangeArrowheads="1"/>
            </p:cNvSpPr>
            <p:nvPr userDrawn="1"/>
          </p:nvSpPr>
          <p:spPr bwMode="auto">
            <a:xfrm>
              <a:off x="1743330" y="331843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47" name="Oval 849"/>
            <p:cNvSpPr>
              <a:spLocks noChangeAspect="1" noChangeArrowheads="1"/>
            </p:cNvSpPr>
            <p:nvPr userDrawn="1"/>
          </p:nvSpPr>
          <p:spPr bwMode="auto">
            <a:xfrm>
              <a:off x="1854906" y="331843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48" name="Oval 850"/>
            <p:cNvSpPr>
              <a:spLocks noChangeAspect="1" noChangeArrowheads="1"/>
            </p:cNvSpPr>
            <p:nvPr userDrawn="1"/>
          </p:nvSpPr>
          <p:spPr bwMode="auto">
            <a:xfrm>
              <a:off x="1967990" y="331843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49" name="Oval 851"/>
            <p:cNvSpPr>
              <a:spLocks noChangeAspect="1" noChangeArrowheads="1"/>
            </p:cNvSpPr>
            <p:nvPr userDrawn="1"/>
          </p:nvSpPr>
          <p:spPr bwMode="auto">
            <a:xfrm>
              <a:off x="3989928" y="331843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50" name="Oval 852"/>
            <p:cNvSpPr>
              <a:spLocks noChangeAspect="1" noChangeArrowheads="1"/>
            </p:cNvSpPr>
            <p:nvPr userDrawn="1"/>
          </p:nvSpPr>
          <p:spPr bwMode="auto">
            <a:xfrm>
              <a:off x="4103013" y="331843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51" name="Oval 853"/>
            <p:cNvSpPr>
              <a:spLocks noChangeAspect="1" noChangeArrowheads="1"/>
            </p:cNvSpPr>
            <p:nvPr userDrawn="1"/>
          </p:nvSpPr>
          <p:spPr bwMode="auto">
            <a:xfrm>
              <a:off x="4214589" y="331843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52" name="Oval 854"/>
            <p:cNvSpPr>
              <a:spLocks noChangeAspect="1" noChangeArrowheads="1"/>
            </p:cNvSpPr>
            <p:nvPr userDrawn="1"/>
          </p:nvSpPr>
          <p:spPr bwMode="auto">
            <a:xfrm>
              <a:off x="4327672" y="331843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53" name="Oval 855"/>
            <p:cNvSpPr>
              <a:spLocks noChangeAspect="1" noChangeArrowheads="1"/>
            </p:cNvSpPr>
            <p:nvPr userDrawn="1"/>
          </p:nvSpPr>
          <p:spPr bwMode="auto">
            <a:xfrm>
              <a:off x="4439248" y="331843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54" name="Oval 856"/>
            <p:cNvSpPr>
              <a:spLocks noChangeAspect="1" noChangeArrowheads="1"/>
            </p:cNvSpPr>
            <p:nvPr userDrawn="1"/>
          </p:nvSpPr>
          <p:spPr bwMode="auto">
            <a:xfrm>
              <a:off x="4552332" y="331843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55" name="Oval 857"/>
            <p:cNvSpPr>
              <a:spLocks noChangeAspect="1" noChangeArrowheads="1"/>
            </p:cNvSpPr>
            <p:nvPr userDrawn="1"/>
          </p:nvSpPr>
          <p:spPr bwMode="auto">
            <a:xfrm>
              <a:off x="4663908" y="331843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56" name="Oval 858"/>
            <p:cNvSpPr>
              <a:spLocks noChangeAspect="1" noChangeArrowheads="1"/>
            </p:cNvSpPr>
            <p:nvPr userDrawn="1"/>
          </p:nvSpPr>
          <p:spPr bwMode="auto">
            <a:xfrm>
              <a:off x="4776992" y="331843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57" name="Oval 859"/>
            <p:cNvSpPr>
              <a:spLocks noChangeAspect="1" noChangeArrowheads="1"/>
            </p:cNvSpPr>
            <p:nvPr userDrawn="1"/>
          </p:nvSpPr>
          <p:spPr bwMode="auto">
            <a:xfrm>
              <a:off x="4888568" y="331843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58" name="Oval 860"/>
            <p:cNvSpPr>
              <a:spLocks noChangeAspect="1" noChangeArrowheads="1"/>
            </p:cNvSpPr>
            <p:nvPr userDrawn="1"/>
          </p:nvSpPr>
          <p:spPr bwMode="auto">
            <a:xfrm>
              <a:off x="5001652" y="331843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59" name="Oval 861"/>
            <p:cNvSpPr>
              <a:spLocks noChangeAspect="1" noChangeArrowheads="1"/>
            </p:cNvSpPr>
            <p:nvPr userDrawn="1"/>
          </p:nvSpPr>
          <p:spPr bwMode="auto">
            <a:xfrm>
              <a:off x="5113228" y="331843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60" name="Oval 862"/>
            <p:cNvSpPr>
              <a:spLocks noChangeAspect="1" noChangeArrowheads="1"/>
            </p:cNvSpPr>
            <p:nvPr userDrawn="1"/>
          </p:nvSpPr>
          <p:spPr bwMode="auto">
            <a:xfrm>
              <a:off x="5226311" y="331843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61" name="Oval 863"/>
            <p:cNvSpPr>
              <a:spLocks noChangeAspect="1" noChangeArrowheads="1"/>
            </p:cNvSpPr>
            <p:nvPr userDrawn="1"/>
          </p:nvSpPr>
          <p:spPr bwMode="auto">
            <a:xfrm>
              <a:off x="5337887" y="331843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62" name="Oval 864"/>
            <p:cNvSpPr>
              <a:spLocks noChangeAspect="1" noChangeArrowheads="1"/>
            </p:cNvSpPr>
            <p:nvPr userDrawn="1"/>
          </p:nvSpPr>
          <p:spPr bwMode="auto">
            <a:xfrm>
              <a:off x="5450972" y="331843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63" name="Oval 865"/>
            <p:cNvSpPr>
              <a:spLocks noChangeAspect="1" noChangeArrowheads="1"/>
            </p:cNvSpPr>
            <p:nvPr userDrawn="1"/>
          </p:nvSpPr>
          <p:spPr bwMode="auto">
            <a:xfrm>
              <a:off x="5562548" y="331843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64" name="Oval 866"/>
            <p:cNvSpPr>
              <a:spLocks noChangeAspect="1" noChangeArrowheads="1"/>
            </p:cNvSpPr>
            <p:nvPr userDrawn="1"/>
          </p:nvSpPr>
          <p:spPr bwMode="auto">
            <a:xfrm>
              <a:off x="5675631" y="331843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65" name="Oval 867"/>
            <p:cNvSpPr>
              <a:spLocks noChangeAspect="1" noChangeArrowheads="1"/>
            </p:cNvSpPr>
            <p:nvPr userDrawn="1"/>
          </p:nvSpPr>
          <p:spPr bwMode="auto">
            <a:xfrm>
              <a:off x="5787207" y="331843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66" name="Oval 868"/>
            <p:cNvSpPr>
              <a:spLocks noChangeAspect="1" noChangeArrowheads="1"/>
            </p:cNvSpPr>
            <p:nvPr userDrawn="1"/>
          </p:nvSpPr>
          <p:spPr bwMode="auto">
            <a:xfrm>
              <a:off x="5900291" y="331843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67" name="Oval 869"/>
            <p:cNvSpPr>
              <a:spLocks noChangeAspect="1" noChangeArrowheads="1"/>
            </p:cNvSpPr>
            <p:nvPr userDrawn="1"/>
          </p:nvSpPr>
          <p:spPr bwMode="auto">
            <a:xfrm>
              <a:off x="6013375" y="331843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68" name="Oval 870"/>
            <p:cNvSpPr>
              <a:spLocks noChangeAspect="1" noChangeArrowheads="1"/>
            </p:cNvSpPr>
            <p:nvPr userDrawn="1"/>
          </p:nvSpPr>
          <p:spPr bwMode="auto">
            <a:xfrm>
              <a:off x="6124951" y="331843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69" name="Oval 871"/>
            <p:cNvSpPr>
              <a:spLocks noChangeAspect="1" noChangeArrowheads="1"/>
            </p:cNvSpPr>
            <p:nvPr userDrawn="1"/>
          </p:nvSpPr>
          <p:spPr bwMode="auto">
            <a:xfrm>
              <a:off x="6238035" y="331843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70" name="Oval 872"/>
            <p:cNvSpPr>
              <a:spLocks noChangeAspect="1" noChangeArrowheads="1"/>
            </p:cNvSpPr>
            <p:nvPr userDrawn="1"/>
          </p:nvSpPr>
          <p:spPr bwMode="auto">
            <a:xfrm>
              <a:off x="6349611" y="331843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71" name="Oval 873"/>
            <p:cNvSpPr>
              <a:spLocks noChangeAspect="1" noChangeArrowheads="1"/>
            </p:cNvSpPr>
            <p:nvPr userDrawn="1"/>
          </p:nvSpPr>
          <p:spPr bwMode="auto">
            <a:xfrm>
              <a:off x="6462694" y="331843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72" name="Oval 874"/>
            <p:cNvSpPr>
              <a:spLocks noChangeAspect="1" noChangeArrowheads="1"/>
            </p:cNvSpPr>
            <p:nvPr userDrawn="1"/>
          </p:nvSpPr>
          <p:spPr bwMode="auto">
            <a:xfrm>
              <a:off x="6574270" y="331843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73" name="Oval 875"/>
            <p:cNvSpPr>
              <a:spLocks noChangeAspect="1" noChangeArrowheads="1"/>
            </p:cNvSpPr>
            <p:nvPr userDrawn="1"/>
          </p:nvSpPr>
          <p:spPr bwMode="auto">
            <a:xfrm>
              <a:off x="6687355" y="331843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74" name="Oval 876"/>
            <p:cNvSpPr>
              <a:spLocks noChangeAspect="1" noChangeArrowheads="1"/>
            </p:cNvSpPr>
            <p:nvPr userDrawn="1"/>
          </p:nvSpPr>
          <p:spPr bwMode="auto">
            <a:xfrm>
              <a:off x="6798931" y="331843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75" name="Oval 877"/>
            <p:cNvSpPr>
              <a:spLocks noChangeAspect="1" noChangeArrowheads="1"/>
            </p:cNvSpPr>
            <p:nvPr userDrawn="1"/>
          </p:nvSpPr>
          <p:spPr bwMode="auto">
            <a:xfrm>
              <a:off x="6912014" y="331843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76" name="Oval 878"/>
            <p:cNvSpPr>
              <a:spLocks noChangeAspect="1" noChangeArrowheads="1"/>
            </p:cNvSpPr>
            <p:nvPr userDrawn="1"/>
          </p:nvSpPr>
          <p:spPr bwMode="auto">
            <a:xfrm>
              <a:off x="7023590" y="331843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77" name="Oval 879"/>
            <p:cNvSpPr>
              <a:spLocks noChangeAspect="1" noChangeArrowheads="1"/>
            </p:cNvSpPr>
            <p:nvPr userDrawn="1"/>
          </p:nvSpPr>
          <p:spPr bwMode="auto">
            <a:xfrm>
              <a:off x="7136674" y="331843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78" name="Oval 880"/>
            <p:cNvSpPr>
              <a:spLocks noChangeAspect="1" noChangeArrowheads="1"/>
            </p:cNvSpPr>
            <p:nvPr userDrawn="1"/>
          </p:nvSpPr>
          <p:spPr bwMode="auto">
            <a:xfrm>
              <a:off x="1854906" y="3422473"/>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79" name="Oval 881"/>
            <p:cNvSpPr>
              <a:spLocks noChangeAspect="1" noChangeArrowheads="1"/>
            </p:cNvSpPr>
            <p:nvPr userDrawn="1"/>
          </p:nvSpPr>
          <p:spPr bwMode="auto">
            <a:xfrm>
              <a:off x="1967990" y="3422473"/>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80" name="Oval 882"/>
            <p:cNvSpPr>
              <a:spLocks noChangeAspect="1" noChangeArrowheads="1"/>
            </p:cNvSpPr>
            <p:nvPr userDrawn="1"/>
          </p:nvSpPr>
          <p:spPr bwMode="auto">
            <a:xfrm>
              <a:off x="2192650" y="3422473"/>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81" name="Oval 883"/>
            <p:cNvSpPr>
              <a:spLocks noChangeAspect="1" noChangeArrowheads="1"/>
            </p:cNvSpPr>
            <p:nvPr userDrawn="1"/>
          </p:nvSpPr>
          <p:spPr bwMode="auto">
            <a:xfrm>
              <a:off x="2417310" y="3422473"/>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82" name="Oval 884"/>
            <p:cNvSpPr>
              <a:spLocks noChangeAspect="1" noChangeArrowheads="1"/>
            </p:cNvSpPr>
            <p:nvPr userDrawn="1"/>
          </p:nvSpPr>
          <p:spPr bwMode="auto">
            <a:xfrm>
              <a:off x="3989928" y="3422473"/>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83" name="Oval 885"/>
            <p:cNvSpPr>
              <a:spLocks noChangeAspect="1" noChangeArrowheads="1"/>
            </p:cNvSpPr>
            <p:nvPr userDrawn="1"/>
          </p:nvSpPr>
          <p:spPr bwMode="auto">
            <a:xfrm>
              <a:off x="4103013" y="3422473"/>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84" name="Oval 886"/>
            <p:cNvSpPr>
              <a:spLocks noChangeAspect="1" noChangeArrowheads="1"/>
            </p:cNvSpPr>
            <p:nvPr userDrawn="1"/>
          </p:nvSpPr>
          <p:spPr bwMode="auto">
            <a:xfrm>
              <a:off x="4214589" y="3422473"/>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85" name="Oval 887"/>
            <p:cNvSpPr>
              <a:spLocks noChangeAspect="1" noChangeArrowheads="1"/>
            </p:cNvSpPr>
            <p:nvPr userDrawn="1"/>
          </p:nvSpPr>
          <p:spPr bwMode="auto">
            <a:xfrm>
              <a:off x="4327672" y="3422473"/>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86" name="Oval 888"/>
            <p:cNvSpPr>
              <a:spLocks noChangeAspect="1" noChangeArrowheads="1"/>
            </p:cNvSpPr>
            <p:nvPr userDrawn="1"/>
          </p:nvSpPr>
          <p:spPr bwMode="auto">
            <a:xfrm>
              <a:off x="4439248" y="3422473"/>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87" name="Oval 889"/>
            <p:cNvSpPr>
              <a:spLocks noChangeAspect="1" noChangeArrowheads="1"/>
            </p:cNvSpPr>
            <p:nvPr userDrawn="1"/>
          </p:nvSpPr>
          <p:spPr bwMode="auto">
            <a:xfrm>
              <a:off x="4552332" y="3422473"/>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88" name="Oval 890"/>
            <p:cNvSpPr>
              <a:spLocks noChangeAspect="1" noChangeArrowheads="1"/>
            </p:cNvSpPr>
            <p:nvPr userDrawn="1"/>
          </p:nvSpPr>
          <p:spPr bwMode="auto">
            <a:xfrm>
              <a:off x="4663908" y="3422473"/>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89" name="Oval 891"/>
            <p:cNvSpPr>
              <a:spLocks noChangeAspect="1" noChangeArrowheads="1"/>
            </p:cNvSpPr>
            <p:nvPr userDrawn="1"/>
          </p:nvSpPr>
          <p:spPr bwMode="auto">
            <a:xfrm>
              <a:off x="4776992" y="3422473"/>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90" name="Oval 892"/>
            <p:cNvSpPr>
              <a:spLocks noChangeAspect="1" noChangeArrowheads="1"/>
            </p:cNvSpPr>
            <p:nvPr userDrawn="1"/>
          </p:nvSpPr>
          <p:spPr bwMode="auto">
            <a:xfrm>
              <a:off x="4888568" y="3422473"/>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91" name="Oval 893"/>
            <p:cNvSpPr>
              <a:spLocks noChangeAspect="1" noChangeArrowheads="1"/>
            </p:cNvSpPr>
            <p:nvPr userDrawn="1"/>
          </p:nvSpPr>
          <p:spPr bwMode="auto">
            <a:xfrm>
              <a:off x="5001652" y="3422473"/>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92" name="Oval 894"/>
            <p:cNvSpPr>
              <a:spLocks noChangeAspect="1" noChangeArrowheads="1"/>
            </p:cNvSpPr>
            <p:nvPr userDrawn="1"/>
          </p:nvSpPr>
          <p:spPr bwMode="auto">
            <a:xfrm>
              <a:off x="5113228" y="3422473"/>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93" name="Oval 895"/>
            <p:cNvSpPr>
              <a:spLocks noChangeAspect="1" noChangeArrowheads="1"/>
            </p:cNvSpPr>
            <p:nvPr userDrawn="1"/>
          </p:nvSpPr>
          <p:spPr bwMode="auto">
            <a:xfrm>
              <a:off x="5337887" y="3422473"/>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94" name="Oval 896"/>
            <p:cNvSpPr>
              <a:spLocks noChangeAspect="1" noChangeArrowheads="1"/>
            </p:cNvSpPr>
            <p:nvPr userDrawn="1"/>
          </p:nvSpPr>
          <p:spPr bwMode="auto">
            <a:xfrm>
              <a:off x="5450972" y="3422473"/>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95" name="Oval 897"/>
            <p:cNvSpPr>
              <a:spLocks noChangeAspect="1" noChangeArrowheads="1"/>
            </p:cNvSpPr>
            <p:nvPr userDrawn="1"/>
          </p:nvSpPr>
          <p:spPr bwMode="auto">
            <a:xfrm>
              <a:off x="5562548" y="3422473"/>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96" name="Oval 898"/>
            <p:cNvSpPr>
              <a:spLocks noChangeAspect="1" noChangeArrowheads="1"/>
            </p:cNvSpPr>
            <p:nvPr userDrawn="1"/>
          </p:nvSpPr>
          <p:spPr bwMode="auto">
            <a:xfrm>
              <a:off x="5675631" y="3422473"/>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97" name="Oval 899"/>
            <p:cNvSpPr>
              <a:spLocks noChangeAspect="1" noChangeArrowheads="1"/>
            </p:cNvSpPr>
            <p:nvPr userDrawn="1"/>
          </p:nvSpPr>
          <p:spPr bwMode="auto">
            <a:xfrm>
              <a:off x="6013375" y="3422473"/>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98" name="Oval 900"/>
            <p:cNvSpPr>
              <a:spLocks noChangeAspect="1" noChangeArrowheads="1"/>
            </p:cNvSpPr>
            <p:nvPr userDrawn="1"/>
          </p:nvSpPr>
          <p:spPr bwMode="auto">
            <a:xfrm>
              <a:off x="6124951" y="3422473"/>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899" name="Oval 901"/>
            <p:cNvSpPr>
              <a:spLocks noChangeAspect="1" noChangeArrowheads="1"/>
            </p:cNvSpPr>
            <p:nvPr userDrawn="1"/>
          </p:nvSpPr>
          <p:spPr bwMode="auto">
            <a:xfrm>
              <a:off x="6238035" y="3422473"/>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00" name="Oval 902"/>
            <p:cNvSpPr>
              <a:spLocks noChangeAspect="1" noChangeArrowheads="1"/>
            </p:cNvSpPr>
            <p:nvPr userDrawn="1"/>
          </p:nvSpPr>
          <p:spPr bwMode="auto">
            <a:xfrm>
              <a:off x="6349611" y="3422473"/>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01" name="Oval 903"/>
            <p:cNvSpPr>
              <a:spLocks noChangeAspect="1" noChangeArrowheads="1"/>
            </p:cNvSpPr>
            <p:nvPr userDrawn="1"/>
          </p:nvSpPr>
          <p:spPr bwMode="auto">
            <a:xfrm>
              <a:off x="6574270" y="3422473"/>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02" name="Oval 904"/>
            <p:cNvSpPr>
              <a:spLocks noChangeAspect="1" noChangeArrowheads="1"/>
            </p:cNvSpPr>
            <p:nvPr userDrawn="1"/>
          </p:nvSpPr>
          <p:spPr bwMode="auto">
            <a:xfrm>
              <a:off x="6687355" y="3422473"/>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03" name="Oval 905"/>
            <p:cNvSpPr>
              <a:spLocks noChangeAspect="1" noChangeArrowheads="1"/>
            </p:cNvSpPr>
            <p:nvPr userDrawn="1"/>
          </p:nvSpPr>
          <p:spPr bwMode="auto">
            <a:xfrm>
              <a:off x="6798931" y="3422473"/>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04" name="Oval 906"/>
            <p:cNvSpPr>
              <a:spLocks noChangeAspect="1" noChangeArrowheads="1"/>
            </p:cNvSpPr>
            <p:nvPr userDrawn="1"/>
          </p:nvSpPr>
          <p:spPr bwMode="auto">
            <a:xfrm>
              <a:off x="1854906" y="352651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05" name="Oval 907"/>
            <p:cNvSpPr>
              <a:spLocks noChangeAspect="1" noChangeArrowheads="1"/>
            </p:cNvSpPr>
            <p:nvPr userDrawn="1"/>
          </p:nvSpPr>
          <p:spPr bwMode="auto">
            <a:xfrm>
              <a:off x="1967990" y="352651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06" name="Oval 908"/>
            <p:cNvSpPr>
              <a:spLocks noChangeAspect="1" noChangeArrowheads="1"/>
            </p:cNvSpPr>
            <p:nvPr userDrawn="1"/>
          </p:nvSpPr>
          <p:spPr bwMode="auto">
            <a:xfrm>
              <a:off x="2079566" y="352651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07" name="Oval 909"/>
            <p:cNvSpPr>
              <a:spLocks noChangeAspect="1" noChangeArrowheads="1"/>
            </p:cNvSpPr>
            <p:nvPr userDrawn="1"/>
          </p:nvSpPr>
          <p:spPr bwMode="auto">
            <a:xfrm>
              <a:off x="2192650" y="352651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08" name="Oval 910"/>
            <p:cNvSpPr>
              <a:spLocks noChangeAspect="1" noChangeArrowheads="1"/>
            </p:cNvSpPr>
            <p:nvPr userDrawn="1"/>
          </p:nvSpPr>
          <p:spPr bwMode="auto">
            <a:xfrm>
              <a:off x="2641969" y="352651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09" name="Oval 911"/>
            <p:cNvSpPr>
              <a:spLocks noChangeAspect="1" noChangeArrowheads="1"/>
            </p:cNvSpPr>
            <p:nvPr userDrawn="1"/>
          </p:nvSpPr>
          <p:spPr bwMode="auto">
            <a:xfrm>
              <a:off x="3989928" y="352651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10" name="Oval 912"/>
            <p:cNvSpPr>
              <a:spLocks noChangeAspect="1" noChangeArrowheads="1"/>
            </p:cNvSpPr>
            <p:nvPr userDrawn="1"/>
          </p:nvSpPr>
          <p:spPr bwMode="auto">
            <a:xfrm>
              <a:off x="4103013" y="352651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11" name="Oval 913"/>
            <p:cNvSpPr>
              <a:spLocks noChangeAspect="1" noChangeArrowheads="1"/>
            </p:cNvSpPr>
            <p:nvPr userDrawn="1"/>
          </p:nvSpPr>
          <p:spPr bwMode="auto">
            <a:xfrm>
              <a:off x="4214589" y="352651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12" name="Oval 914"/>
            <p:cNvSpPr>
              <a:spLocks noChangeAspect="1" noChangeArrowheads="1"/>
            </p:cNvSpPr>
            <p:nvPr userDrawn="1"/>
          </p:nvSpPr>
          <p:spPr bwMode="auto">
            <a:xfrm>
              <a:off x="4327672" y="352651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13" name="Oval 915"/>
            <p:cNvSpPr>
              <a:spLocks noChangeAspect="1" noChangeArrowheads="1"/>
            </p:cNvSpPr>
            <p:nvPr userDrawn="1"/>
          </p:nvSpPr>
          <p:spPr bwMode="auto">
            <a:xfrm>
              <a:off x="4439248" y="352651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14" name="Oval 916"/>
            <p:cNvSpPr>
              <a:spLocks noChangeAspect="1" noChangeArrowheads="1"/>
            </p:cNvSpPr>
            <p:nvPr userDrawn="1"/>
          </p:nvSpPr>
          <p:spPr bwMode="auto">
            <a:xfrm>
              <a:off x="4552332" y="352651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15" name="Oval 917"/>
            <p:cNvSpPr>
              <a:spLocks noChangeAspect="1" noChangeArrowheads="1"/>
            </p:cNvSpPr>
            <p:nvPr userDrawn="1"/>
          </p:nvSpPr>
          <p:spPr bwMode="auto">
            <a:xfrm>
              <a:off x="4663908" y="352651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16" name="Oval 918"/>
            <p:cNvSpPr>
              <a:spLocks noChangeAspect="1" noChangeArrowheads="1"/>
            </p:cNvSpPr>
            <p:nvPr userDrawn="1"/>
          </p:nvSpPr>
          <p:spPr bwMode="auto">
            <a:xfrm>
              <a:off x="4776992" y="352651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17" name="Oval 919"/>
            <p:cNvSpPr>
              <a:spLocks noChangeAspect="1" noChangeArrowheads="1"/>
            </p:cNvSpPr>
            <p:nvPr userDrawn="1"/>
          </p:nvSpPr>
          <p:spPr bwMode="auto">
            <a:xfrm>
              <a:off x="4888568" y="352651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18" name="Oval 920"/>
            <p:cNvSpPr>
              <a:spLocks noChangeAspect="1" noChangeArrowheads="1"/>
            </p:cNvSpPr>
            <p:nvPr userDrawn="1"/>
          </p:nvSpPr>
          <p:spPr bwMode="auto">
            <a:xfrm>
              <a:off x="5001652" y="352651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19" name="Oval 921"/>
            <p:cNvSpPr>
              <a:spLocks noChangeAspect="1" noChangeArrowheads="1"/>
            </p:cNvSpPr>
            <p:nvPr userDrawn="1"/>
          </p:nvSpPr>
          <p:spPr bwMode="auto">
            <a:xfrm>
              <a:off x="5113228" y="352651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20" name="Oval 922"/>
            <p:cNvSpPr>
              <a:spLocks noChangeAspect="1" noChangeArrowheads="1"/>
            </p:cNvSpPr>
            <p:nvPr userDrawn="1"/>
          </p:nvSpPr>
          <p:spPr bwMode="auto">
            <a:xfrm>
              <a:off x="5337887" y="352651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21" name="Oval 923"/>
            <p:cNvSpPr>
              <a:spLocks noChangeAspect="1" noChangeArrowheads="1"/>
            </p:cNvSpPr>
            <p:nvPr userDrawn="1"/>
          </p:nvSpPr>
          <p:spPr bwMode="auto">
            <a:xfrm>
              <a:off x="5450972" y="352651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22" name="Oval 924"/>
            <p:cNvSpPr>
              <a:spLocks noChangeAspect="1" noChangeArrowheads="1"/>
            </p:cNvSpPr>
            <p:nvPr userDrawn="1"/>
          </p:nvSpPr>
          <p:spPr bwMode="auto">
            <a:xfrm>
              <a:off x="5562548" y="352651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23" name="Oval 925"/>
            <p:cNvSpPr>
              <a:spLocks noChangeAspect="1" noChangeArrowheads="1"/>
            </p:cNvSpPr>
            <p:nvPr userDrawn="1"/>
          </p:nvSpPr>
          <p:spPr bwMode="auto">
            <a:xfrm>
              <a:off x="6124951" y="352651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24" name="Oval 926"/>
            <p:cNvSpPr>
              <a:spLocks noChangeAspect="1" noChangeArrowheads="1"/>
            </p:cNvSpPr>
            <p:nvPr userDrawn="1"/>
          </p:nvSpPr>
          <p:spPr bwMode="auto">
            <a:xfrm>
              <a:off x="6238035" y="352651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25" name="Oval 927"/>
            <p:cNvSpPr>
              <a:spLocks noChangeAspect="1" noChangeArrowheads="1"/>
            </p:cNvSpPr>
            <p:nvPr userDrawn="1"/>
          </p:nvSpPr>
          <p:spPr bwMode="auto">
            <a:xfrm>
              <a:off x="6574270" y="352651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26" name="Oval 928"/>
            <p:cNvSpPr>
              <a:spLocks noChangeAspect="1" noChangeArrowheads="1"/>
            </p:cNvSpPr>
            <p:nvPr userDrawn="1"/>
          </p:nvSpPr>
          <p:spPr bwMode="auto">
            <a:xfrm>
              <a:off x="6687355" y="352651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27" name="Oval 929"/>
            <p:cNvSpPr>
              <a:spLocks noChangeAspect="1" noChangeArrowheads="1"/>
            </p:cNvSpPr>
            <p:nvPr userDrawn="1"/>
          </p:nvSpPr>
          <p:spPr bwMode="auto">
            <a:xfrm>
              <a:off x="6798931" y="352651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28" name="Oval 930"/>
            <p:cNvSpPr>
              <a:spLocks noChangeAspect="1" noChangeArrowheads="1"/>
            </p:cNvSpPr>
            <p:nvPr userDrawn="1"/>
          </p:nvSpPr>
          <p:spPr bwMode="auto">
            <a:xfrm>
              <a:off x="6912014" y="352651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29" name="Oval 931"/>
            <p:cNvSpPr>
              <a:spLocks noChangeAspect="1" noChangeArrowheads="1"/>
            </p:cNvSpPr>
            <p:nvPr userDrawn="1"/>
          </p:nvSpPr>
          <p:spPr bwMode="auto">
            <a:xfrm>
              <a:off x="7136674" y="352651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30" name="Oval 932"/>
            <p:cNvSpPr>
              <a:spLocks noChangeAspect="1" noChangeArrowheads="1"/>
            </p:cNvSpPr>
            <p:nvPr userDrawn="1"/>
          </p:nvSpPr>
          <p:spPr bwMode="auto">
            <a:xfrm>
              <a:off x="7248250" y="3526510"/>
              <a:ext cx="85943" cy="85944"/>
            </a:xfrm>
            <a:prstGeom prst="ellipse">
              <a:avLst/>
            </a:prstGeom>
            <a:grp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31" name="Oval 933"/>
            <p:cNvSpPr>
              <a:spLocks noChangeAspect="1" noChangeArrowheads="1"/>
            </p:cNvSpPr>
            <p:nvPr userDrawn="1"/>
          </p:nvSpPr>
          <p:spPr bwMode="auto">
            <a:xfrm>
              <a:off x="2192650" y="363054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32" name="Oval 934"/>
            <p:cNvSpPr>
              <a:spLocks noChangeAspect="1" noChangeArrowheads="1"/>
            </p:cNvSpPr>
            <p:nvPr userDrawn="1"/>
          </p:nvSpPr>
          <p:spPr bwMode="auto">
            <a:xfrm>
              <a:off x="2304226" y="363054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33" name="Oval 935"/>
            <p:cNvSpPr>
              <a:spLocks noChangeAspect="1" noChangeArrowheads="1"/>
            </p:cNvSpPr>
            <p:nvPr userDrawn="1"/>
          </p:nvSpPr>
          <p:spPr bwMode="auto">
            <a:xfrm>
              <a:off x="3989928" y="363054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34" name="Oval 936"/>
            <p:cNvSpPr>
              <a:spLocks noChangeAspect="1" noChangeArrowheads="1"/>
            </p:cNvSpPr>
            <p:nvPr userDrawn="1"/>
          </p:nvSpPr>
          <p:spPr bwMode="auto">
            <a:xfrm>
              <a:off x="4103013" y="363054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35" name="Oval 937"/>
            <p:cNvSpPr>
              <a:spLocks noChangeAspect="1" noChangeArrowheads="1"/>
            </p:cNvSpPr>
            <p:nvPr userDrawn="1"/>
          </p:nvSpPr>
          <p:spPr bwMode="auto">
            <a:xfrm>
              <a:off x="4214589" y="363054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36" name="Oval 938"/>
            <p:cNvSpPr>
              <a:spLocks noChangeAspect="1" noChangeArrowheads="1"/>
            </p:cNvSpPr>
            <p:nvPr userDrawn="1"/>
          </p:nvSpPr>
          <p:spPr bwMode="auto">
            <a:xfrm>
              <a:off x="4327672" y="363054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37" name="Oval 939"/>
            <p:cNvSpPr>
              <a:spLocks noChangeAspect="1" noChangeArrowheads="1"/>
            </p:cNvSpPr>
            <p:nvPr userDrawn="1"/>
          </p:nvSpPr>
          <p:spPr bwMode="auto">
            <a:xfrm>
              <a:off x="4439248" y="363054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38" name="Oval 940"/>
            <p:cNvSpPr>
              <a:spLocks noChangeAspect="1" noChangeArrowheads="1"/>
            </p:cNvSpPr>
            <p:nvPr userDrawn="1"/>
          </p:nvSpPr>
          <p:spPr bwMode="auto">
            <a:xfrm>
              <a:off x="4552332" y="363054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39" name="Oval 941"/>
            <p:cNvSpPr>
              <a:spLocks noChangeAspect="1" noChangeArrowheads="1"/>
            </p:cNvSpPr>
            <p:nvPr userDrawn="1"/>
          </p:nvSpPr>
          <p:spPr bwMode="auto">
            <a:xfrm>
              <a:off x="4663908" y="363054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40" name="Oval 942"/>
            <p:cNvSpPr>
              <a:spLocks noChangeAspect="1" noChangeArrowheads="1"/>
            </p:cNvSpPr>
            <p:nvPr userDrawn="1"/>
          </p:nvSpPr>
          <p:spPr bwMode="auto">
            <a:xfrm>
              <a:off x="4776992" y="363054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41" name="Oval 943"/>
            <p:cNvSpPr>
              <a:spLocks noChangeAspect="1" noChangeArrowheads="1"/>
            </p:cNvSpPr>
            <p:nvPr userDrawn="1"/>
          </p:nvSpPr>
          <p:spPr bwMode="auto">
            <a:xfrm>
              <a:off x="4888568" y="363054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42" name="Oval 944"/>
            <p:cNvSpPr>
              <a:spLocks noChangeAspect="1" noChangeArrowheads="1"/>
            </p:cNvSpPr>
            <p:nvPr userDrawn="1"/>
          </p:nvSpPr>
          <p:spPr bwMode="auto">
            <a:xfrm>
              <a:off x="5001652" y="363054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43" name="Oval 945"/>
            <p:cNvSpPr>
              <a:spLocks noChangeAspect="1" noChangeArrowheads="1"/>
            </p:cNvSpPr>
            <p:nvPr userDrawn="1"/>
          </p:nvSpPr>
          <p:spPr bwMode="auto">
            <a:xfrm>
              <a:off x="5113228" y="363054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44" name="Oval 946"/>
            <p:cNvSpPr>
              <a:spLocks noChangeAspect="1" noChangeArrowheads="1"/>
            </p:cNvSpPr>
            <p:nvPr userDrawn="1"/>
          </p:nvSpPr>
          <p:spPr bwMode="auto">
            <a:xfrm>
              <a:off x="5226311" y="363054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45" name="Oval 947"/>
            <p:cNvSpPr>
              <a:spLocks noChangeAspect="1" noChangeArrowheads="1"/>
            </p:cNvSpPr>
            <p:nvPr userDrawn="1"/>
          </p:nvSpPr>
          <p:spPr bwMode="auto">
            <a:xfrm>
              <a:off x="6124951" y="3630548"/>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46" name="Oval 948"/>
            <p:cNvSpPr>
              <a:spLocks noChangeAspect="1" noChangeArrowheads="1"/>
            </p:cNvSpPr>
            <p:nvPr userDrawn="1"/>
          </p:nvSpPr>
          <p:spPr bwMode="auto">
            <a:xfrm>
              <a:off x="6238035" y="363054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47" name="Oval 949"/>
            <p:cNvSpPr>
              <a:spLocks noChangeAspect="1" noChangeArrowheads="1"/>
            </p:cNvSpPr>
            <p:nvPr userDrawn="1"/>
          </p:nvSpPr>
          <p:spPr bwMode="auto">
            <a:xfrm>
              <a:off x="6687355" y="363054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48" name="Oval 950"/>
            <p:cNvSpPr>
              <a:spLocks noChangeAspect="1" noChangeArrowheads="1"/>
            </p:cNvSpPr>
            <p:nvPr userDrawn="1"/>
          </p:nvSpPr>
          <p:spPr bwMode="auto">
            <a:xfrm>
              <a:off x="6798931" y="363054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49" name="Oval 951"/>
            <p:cNvSpPr>
              <a:spLocks noChangeAspect="1" noChangeArrowheads="1"/>
            </p:cNvSpPr>
            <p:nvPr userDrawn="1"/>
          </p:nvSpPr>
          <p:spPr bwMode="auto">
            <a:xfrm>
              <a:off x="7248250" y="3630548"/>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50" name="Oval 952"/>
            <p:cNvSpPr>
              <a:spLocks noChangeAspect="1" noChangeArrowheads="1"/>
            </p:cNvSpPr>
            <p:nvPr userDrawn="1"/>
          </p:nvSpPr>
          <p:spPr bwMode="auto">
            <a:xfrm>
              <a:off x="2304226" y="373458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51" name="Oval 953"/>
            <p:cNvSpPr>
              <a:spLocks noChangeAspect="1" noChangeArrowheads="1"/>
            </p:cNvSpPr>
            <p:nvPr userDrawn="1"/>
          </p:nvSpPr>
          <p:spPr bwMode="auto">
            <a:xfrm>
              <a:off x="2417310" y="373458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52" name="Oval 954"/>
            <p:cNvSpPr>
              <a:spLocks noChangeAspect="1" noChangeArrowheads="1"/>
            </p:cNvSpPr>
            <p:nvPr userDrawn="1"/>
          </p:nvSpPr>
          <p:spPr bwMode="auto">
            <a:xfrm>
              <a:off x="2528886" y="373458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53" name="Oval 955"/>
            <p:cNvSpPr>
              <a:spLocks noChangeAspect="1" noChangeArrowheads="1"/>
            </p:cNvSpPr>
            <p:nvPr userDrawn="1"/>
          </p:nvSpPr>
          <p:spPr bwMode="auto">
            <a:xfrm>
              <a:off x="2641969" y="373458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54" name="Oval 956"/>
            <p:cNvSpPr>
              <a:spLocks noChangeAspect="1" noChangeArrowheads="1"/>
            </p:cNvSpPr>
            <p:nvPr userDrawn="1"/>
          </p:nvSpPr>
          <p:spPr bwMode="auto">
            <a:xfrm>
              <a:off x="2753545" y="373458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55" name="Oval 957"/>
            <p:cNvSpPr>
              <a:spLocks noChangeAspect="1" noChangeArrowheads="1"/>
            </p:cNvSpPr>
            <p:nvPr userDrawn="1"/>
          </p:nvSpPr>
          <p:spPr bwMode="auto">
            <a:xfrm>
              <a:off x="3989928" y="373458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56" name="Oval 958"/>
            <p:cNvSpPr>
              <a:spLocks noChangeAspect="1" noChangeArrowheads="1"/>
            </p:cNvSpPr>
            <p:nvPr userDrawn="1"/>
          </p:nvSpPr>
          <p:spPr bwMode="auto">
            <a:xfrm>
              <a:off x="4103013" y="373458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57" name="Oval 959"/>
            <p:cNvSpPr>
              <a:spLocks noChangeAspect="1" noChangeArrowheads="1"/>
            </p:cNvSpPr>
            <p:nvPr userDrawn="1"/>
          </p:nvSpPr>
          <p:spPr bwMode="auto">
            <a:xfrm>
              <a:off x="4214589" y="373458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58" name="Oval 960"/>
            <p:cNvSpPr>
              <a:spLocks noChangeAspect="1" noChangeArrowheads="1"/>
            </p:cNvSpPr>
            <p:nvPr userDrawn="1"/>
          </p:nvSpPr>
          <p:spPr bwMode="auto">
            <a:xfrm>
              <a:off x="4327672" y="373458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59" name="Oval 961"/>
            <p:cNvSpPr>
              <a:spLocks noChangeAspect="1" noChangeArrowheads="1"/>
            </p:cNvSpPr>
            <p:nvPr userDrawn="1"/>
          </p:nvSpPr>
          <p:spPr bwMode="auto">
            <a:xfrm>
              <a:off x="4439248" y="373458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60" name="Oval 962"/>
            <p:cNvSpPr>
              <a:spLocks noChangeAspect="1" noChangeArrowheads="1"/>
            </p:cNvSpPr>
            <p:nvPr userDrawn="1"/>
          </p:nvSpPr>
          <p:spPr bwMode="auto">
            <a:xfrm>
              <a:off x="4552332" y="373458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61" name="Oval 963"/>
            <p:cNvSpPr>
              <a:spLocks noChangeAspect="1" noChangeArrowheads="1"/>
            </p:cNvSpPr>
            <p:nvPr userDrawn="1"/>
          </p:nvSpPr>
          <p:spPr bwMode="auto">
            <a:xfrm>
              <a:off x="4663908" y="373458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62" name="Oval 964"/>
            <p:cNvSpPr>
              <a:spLocks noChangeAspect="1" noChangeArrowheads="1"/>
            </p:cNvSpPr>
            <p:nvPr userDrawn="1"/>
          </p:nvSpPr>
          <p:spPr bwMode="auto">
            <a:xfrm>
              <a:off x="4776992" y="373458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63" name="Oval 965"/>
            <p:cNvSpPr>
              <a:spLocks noChangeAspect="1" noChangeArrowheads="1"/>
            </p:cNvSpPr>
            <p:nvPr userDrawn="1"/>
          </p:nvSpPr>
          <p:spPr bwMode="auto">
            <a:xfrm>
              <a:off x="4888568" y="373458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64" name="Oval 966"/>
            <p:cNvSpPr>
              <a:spLocks noChangeAspect="1" noChangeArrowheads="1"/>
            </p:cNvSpPr>
            <p:nvPr userDrawn="1"/>
          </p:nvSpPr>
          <p:spPr bwMode="auto">
            <a:xfrm>
              <a:off x="5001652" y="373458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65" name="Oval 967"/>
            <p:cNvSpPr>
              <a:spLocks noChangeAspect="1" noChangeArrowheads="1"/>
            </p:cNvSpPr>
            <p:nvPr userDrawn="1"/>
          </p:nvSpPr>
          <p:spPr bwMode="auto">
            <a:xfrm>
              <a:off x="5113228" y="373458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66" name="Oval 968"/>
            <p:cNvSpPr>
              <a:spLocks noChangeAspect="1" noChangeArrowheads="1"/>
            </p:cNvSpPr>
            <p:nvPr userDrawn="1"/>
          </p:nvSpPr>
          <p:spPr bwMode="auto">
            <a:xfrm>
              <a:off x="5226311" y="373458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67" name="Oval 969"/>
            <p:cNvSpPr>
              <a:spLocks noChangeAspect="1" noChangeArrowheads="1"/>
            </p:cNvSpPr>
            <p:nvPr userDrawn="1"/>
          </p:nvSpPr>
          <p:spPr bwMode="auto">
            <a:xfrm>
              <a:off x="5337887" y="373458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68" name="Oval 970"/>
            <p:cNvSpPr>
              <a:spLocks noChangeAspect="1" noChangeArrowheads="1"/>
            </p:cNvSpPr>
            <p:nvPr userDrawn="1"/>
          </p:nvSpPr>
          <p:spPr bwMode="auto">
            <a:xfrm>
              <a:off x="5450972" y="373458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69" name="Oval 971"/>
            <p:cNvSpPr>
              <a:spLocks noChangeAspect="1" noChangeArrowheads="1"/>
            </p:cNvSpPr>
            <p:nvPr userDrawn="1"/>
          </p:nvSpPr>
          <p:spPr bwMode="auto">
            <a:xfrm>
              <a:off x="5562548" y="373458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70" name="Oval 972"/>
            <p:cNvSpPr>
              <a:spLocks noChangeAspect="1" noChangeArrowheads="1"/>
            </p:cNvSpPr>
            <p:nvPr userDrawn="1"/>
          </p:nvSpPr>
          <p:spPr bwMode="auto">
            <a:xfrm>
              <a:off x="6124951" y="373458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71" name="Oval 973"/>
            <p:cNvSpPr>
              <a:spLocks noChangeAspect="1" noChangeArrowheads="1"/>
            </p:cNvSpPr>
            <p:nvPr userDrawn="1"/>
          </p:nvSpPr>
          <p:spPr bwMode="auto">
            <a:xfrm>
              <a:off x="6687355" y="373458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72" name="Oval 974"/>
            <p:cNvSpPr>
              <a:spLocks noChangeAspect="1" noChangeArrowheads="1"/>
            </p:cNvSpPr>
            <p:nvPr userDrawn="1"/>
          </p:nvSpPr>
          <p:spPr bwMode="auto">
            <a:xfrm>
              <a:off x="6798931" y="373458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73" name="Oval 975"/>
            <p:cNvSpPr>
              <a:spLocks noChangeAspect="1" noChangeArrowheads="1"/>
            </p:cNvSpPr>
            <p:nvPr userDrawn="1"/>
          </p:nvSpPr>
          <p:spPr bwMode="auto">
            <a:xfrm>
              <a:off x="7248250" y="373458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74" name="Oval 976"/>
            <p:cNvSpPr>
              <a:spLocks noChangeAspect="1" noChangeArrowheads="1"/>
            </p:cNvSpPr>
            <p:nvPr userDrawn="1"/>
          </p:nvSpPr>
          <p:spPr bwMode="auto">
            <a:xfrm>
              <a:off x="2528886" y="383711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75" name="Oval 977"/>
            <p:cNvSpPr>
              <a:spLocks noChangeAspect="1" noChangeArrowheads="1"/>
            </p:cNvSpPr>
            <p:nvPr userDrawn="1"/>
          </p:nvSpPr>
          <p:spPr bwMode="auto">
            <a:xfrm>
              <a:off x="2641969" y="383711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76" name="Oval 978"/>
            <p:cNvSpPr>
              <a:spLocks noChangeAspect="1" noChangeArrowheads="1"/>
            </p:cNvSpPr>
            <p:nvPr userDrawn="1"/>
          </p:nvSpPr>
          <p:spPr bwMode="auto">
            <a:xfrm>
              <a:off x="2753545" y="383711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77" name="Oval 979"/>
            <p:cNvSpPr>
              <a:spLocks noChangeAspect="1" noChangeArrowheads="1"/>
            </p:cNvSpPr>
            <p:nvPr userDrawn="1"/>
          </p:nvSpPr>
          <p:spPr bwMode="auto">
            <a:xfrm>
              <a:off x="2866630" y="383711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78" name="Oval 980"/>
            <p:cNvSpPr>
              <a:spLocks noChangeAspect="1" noChangeArrowheads="1"/>
            </p:cNvSpPr>
            <p:nvPr userDrawn="1"/>
          </p:nvSpPr>
          <p:spPr bwMode="auto">
            <a:xfrm>
              <a:off x="4103013" y="383711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79" name="Oval 981"/>
            <p:cNvSpPr>
              <a:spLocks noChangeAspect="1" noChangeArrowheads="1"/>
            </p:cNvSpPr>
            <p:nvPr userDrawn="1"/>
          </p:nvSpPr>
          <p:spPr bwMode="auto">
            <a:xfrm>
              <a:off x="4214589" y="383711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80" name="Oval 982"/>
            <p:cNvSpPr>
              <a:spLocks noChangeAspect="1" noChangeArrowheads="1"/>
            </p:cNvSpPr>
            <p:nvPr userDrawn="1"/>
          </p:nvSpPr>
          <p:spPr bwMode="auto">
            <a:xfrm>
              <a:off x="4327672" y="383711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81" name="Oval 983"/>
            <p:cNvSpPr>
              <a:spLocks noChangeAspect="1" noChangeArrowheads="1"/>
            </p:cNvSpPr>
            <p:nvPr userDrawn="1"/>
          </p:nvSpPr>
          <p:spPr bwMode="auto">
            <a:xfrm>
              <a:off x="4439248" y="383711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82" name="Oval 984"/>
            <p:cNvSpPr>
              <a:spLocks noChangeAspect="1" noChangeArrowheads="1"/>
            </p:cNvSpPr>
            <p:nvPr userDrawn="1"/>
          </p:nvSpPr>
          <p:spPr bwMode="auto">
            <a:xfrm>
              <a:off x="4552332" y="383711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83" name="Oval 985"/>
            <p:cNvSpPr>
              <a:spLocks noChangeAspect="1" noChangeArrowheads="1"/>
            </p:cNvSpPr>
            <p:nvPr userDrawn="1"/>
          </p:nvSpPr>
          <p:spPr bwMode="auto">
            <a:xfrm>
              <a:off x="4663908" y="383711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84" name="Oval 986"/>
            <p:cNvSpPr>
              <a:spLocks noChangeAspect="1" noChangeArrowheads="1"/>
            </p:cNvSpPr>
            <p:nvPr userDrawn="1"/>
          </p:nvSpPr>
          <p:spPr bwMode="auto">
            <a:xfrm>
              <a:off x="4776992" y="383711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85" name="Oval 987"/>
            <p:cNvSpPr>
              <a:spLocks noChangeAspect="1" noChangeArrowheads="1"/>
            </p:cNvSpPr>
            <p:nvPr userDrawn="1"/>
          </p:nvSpPr>
          <p:spPr bwMode="auto">
            <a:xfrm>
              <a:off x="4888568" y="383711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86" name="Oval 988"/>
            <p:cNvSpPr>
              <a:spLocks noChangeAspect="1" noChangeArrowheads="1"/>
            </p:cNvSpPr>
            <p:nvPr userDrawn="1"/>
          </p:nvSpPr>
          <p:spPr bwMode="auto">
            <a:xfrm>
              <a:off x="5001652" y="383711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87" name="Oval 989"/>
            <p:cNvSpPr>
              <a:spLocks noChangeAspect="1" noChangeArrowheads="1"/>
            </p:cNvSpPr>
            <p:nvPr userDrawn="1"/>
          </p:nvSpPr>
          <p:spPr bwMode="auto">
            <a:xfrm>
              <a:off x="5113228" y="383711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88" name="Oval 990"/>
            <p:cNvSpPr>
              <a:spLocks noChangeAspect="1" noChangeArrowheads="1"/>
            </p:cNvSpPr>
            <p:nvPr userDrawn="1"/>
          </p:nvSpPr>
          <p:spPr bwMode="auto">
            <a:xfrm>
              <a:off x="5226311" y="383711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89" name="Oval 991"/>
            <p:cNvSpPr>
              <a:spLocks noChangeAspect="1" noChangeArrowheads="1"/>
            </p:cNvSpPr>
            <p:nvPr userDrawn="1"/>
          </p:nvSpPr>
          <p:spPr bwMode="auto">
            <a:xfrm>
              <a:off x="5337887" y="3837114"/>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90" name="Oval 992"/>
            <p:cNvSpPr>
              <a:spLocks noChangeAspect="1" noChangeArrowheads="1"/>
            </p:cNvSpPr>
            <p:nvPr userDrawn="1"/>
          </p:nvSpPr>
          <p:spPr bwMode="auto">
            <a:xfrm>
              <a:off x="5450972" y="383711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91" name="Oval 993"/>
            <p:cNvSpPr>
              <a:spLocks noChangeAspect="1" noChangeArrowheads="1"/>
            </p:cNvSpPr>
            <p:nvPr userDrawn="1"/>
          </p:nvSpPr>
          <p:spPr bwMode="auto">
            <a:xfrm>
              <a:off x="6238035" y="383711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92" name="Oval 994"/>
            <p:cNvSpPr>
              <a:spLocks noChangeAspect="1" noChangeArrowheads="1"/>
            </p:cNvSpPr>
            <p:nvPr userDrawn="1"/>
          </p:nvSpPr>
          <p:spPr bwMode="auto">
            <a:xfrm>
              <a:off x="6687355" y="383711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93" name="Oval 995"/>
            <p:cNvSpPr>
              <a:spLocks noChangeAspect="1" noChangeArrowheads="1"/>
            </p:cNvSpPr>
            <p:nvPr userDrawn="1"/>
          </p:nvSpPr>
          <p:spPr bwMode="auto">
            <a:xfrm>
              <a:off x="7248250" y="3837114"/>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94" name="Oval 996"/>
            <p:cNvSpPr>
              <a:spLocks noChangeAspect="1" noChangeArrowheads="1"/>
            </p:cNvSpPr>
            <p:nvPr userDrawn="1"/>
          </p:nvSpPr>
          <p:spPr bwMode="auto">
            <a:xfrm>
              <a:off x="2528886" y="3941151"/>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95" name="Oval 997"/>
            <p:cNvSpPr>
              <a:spLocks noChangeAspect="1" noChangeArrowheads="1"/>
            </p:cNvSpPr>
            <p:nvPr userDrawn="1"/>
          </p:nvSpPr>
          <p:spPr bwMode="auto">
            <a:xfrm>
              <a:off x="2641969" y="3941151"/>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96" name="Oval 998"/>
            <p:cNvSpPr>
              <a:spLocks noChangeAspect="1" noChangeArrowheads="1"/>
            </p:cNvSpPr>
            <p:nvPr userDrawn="1"/>
          </p:nvSpPr>
          <p:spPr bwMode="auto">
            <a:xfrm>
              <a:off x="2753545" y="3941151"/>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97" name="Oval 999"/>
            <p:cNvSpPr>
              <a:spLocks noChangeAspect="1" noChangeArrowheads="1"/>
            </p:cNvSpPr>
            <p:nvPr userDrawn="1"/>
          </p:nvSpPr>
          <p:spPr bwMode="auto">
            <a:xfrm>
              <a:off x="2866630" y="3941151"/>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98" name="Oval 1000"/>
            <p:cNvSpPr>
              <a:spLocks noChangeAspect="1" noChangeArrowheads="1"/>
            </p:cNvSpPr>
            <p:nvPr userDrawn="1"/>
          </p:nvSpPr>
          <p:spPr bwMode="auto">
            <a:xfrm>
              <a:off x="2978206" y="3941151"/>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999" name="Oval 1001"/>
            <p:cNvSpPr>
              <a:spLocks noChangeAspect="1" noChangeArrowheads="1"/>
            </p:cNvSpPr>
            <p:nvPr userDrawn="1"/>
          </p:nvSpPr>
          <p:spPr bwMode="auto">
            <a:xfrm>
              <a:off x="3091289" y="3941151"/>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00" name="Oval 1002"/>
            <p:cNvSpPr>
              <a:spLocks noChangeAspect="1" noChangeArrowheads="1"/>
            </p:cNvSpPr>
            <p:nvPr userDrawn="1"/>
          </p:nvSpPr>
          <p:spPr bwMode="auto">
            <a:xfrm>
              <a:off x="4552332" y="3941151"/>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01" name="Oval 1003"/>
            <p:cNvSpPr>
              <a:spLocks noChangeAspect="1" noChangeArrowheads="1"/>
            </p:cNvSpPr>
            <p:nvPr userDrawn="1"/>
          </p:nvSpPr>
          <p:spPr bwMode="auto">
            <a:xfrm>
              <a:off x="4663908" y="3941151"/>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02" name="Oval 1004"/>
            <p:cNvSpPr>
              <a:spLocks noChangeAspect="1" noChangeArrowheads="1"/>
            </p:cNvSpPr>
            <p:nvPr userDrawn="1"/>
          </p:nvSpPr>
          <p:spPr bwMode="auto">
            <a:xfrm>
              <a:off x="4776992" y="3941151"/>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03" name="Oval 1005"/>
            <p:cNvSpPr>
              <a:spLocks noChangeAspect="1" noChangeArrowheads="1"/>
            </p:cNvSpPr>
            <p:nvPr userDrawn="1"/>
          </p:nvSpPr>
          <p:spPr bwMode="auto">
            <a:xfrm>
              <a:off x="4888568" y="3941151"/>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04" name="Oval 1006"/>
            <p:cNvSpPr>
              <a:spLocks noChangeAspect="1" noChangeArrowheads="1"/>
            </p:cNvSpPr>
            <p:nvPr userDrawn="1"/>
          </p:nvSpPr>
          <p:spPr bwMode="auto">
            <a:xfrm>
              <a:off x="5001652" y="3941151"/>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05" name="Oval 1007"/>
            <p:cNvSpPr>
              <a:spLocks noChangeAspect="1" noChangeArrowheads="1"/>
            </p:cNvSpPr>
            <p:nvPr userDrawn="1"/>
          </p:nvSpPr>
          <p:spPr bwMode="auto">
            <a:xfrm>
              <a:off x="5113228" y="3941151"/>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06" name="Oval 1008"/>
            <p:cNvSpPr>
              <a:spLocks noChangeAspect="1" noChangeArrowheads="1"/>
            </p:cNvSpPr>
            <p:nvPr userDrawn="1"/>
          </p:nvSpPr>
          <p:spPr bwMode="auto">
            <a:xfrm>
              <a:off x="5226311" y="3941151"/>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07" name="Oval 1009"/>
            <p:cNvSpPr>
              <a:spLocks noChangeAspect="1" noChangeArrowheads="1"/>
            </p:cNvSpPr>
            <p:nvPr userDrawn="1"/>
          </p:nvSpPr>
          <p:spPr bwMode="auto">
            <a:xfrm>
              <a:off x="5337887" y="3941151"/>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08" name="Oval 1010"/>
            <p:cNvSpPr>
              <a:spLocks noChangeAspect="1" noChangeArrowheads="1"/>
            </p:cNvSpPr>
            <p:nvPr userDrawn="1"/>
          </p:nvSpPr>
          <p:spPr bwMode="auto">
            <a:xfrm>
              <a:off x="5450972" y="3941151"/>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09" name="Oval 1011"/>
            <p:cNvSpPr>
              <a:spLocks noChangeAspect="1" noChangeArrowheads="1"/>
            </p:cNvSpPr>
            <p:nvPr userDrawn="1"/>
          </p:nvSpPr>
          <p:spPr bwMode="auto">
            <a:xfrm>
              <a:off x="6687355" y="3941151"/>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10" name="Oval 1012"/>
            <p:cNvSpPr>
              <a:spLocks noChangeAspect="1" noChangeArrowheads="1"/>
            </p:cNvSpPr>
            <p:nvPr userDrawn="1"/>
          </p:nvSpPr>
          <p:spPr bwMode="auto">
            <a:xfrm>
              <a:off x="7023590" y="3941151"/>
              <a:ext cx="85944" cy="85943"/>
            </a:xfrm>
            <a:prstGeom prst="ellipse">
              <a:avLst/>
            </a:prstGeom>
            <a:grp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11" name="Oval 1013"/>
            <p:cNvSpPr>
              <a:spLocks noChangeAspect="1" noChangeArrowheads="1"/>
            </p:cNvSpPr>
            <p:nvPr userDrawn="1"/>
          </p:nvSpPr>
          <p:spPr bwMode="auto">
            <a:xfrm>
              <a:off x="2417310" y="404518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12" name="Oval 1014"/>
            <p:cNvSpPr>
              <a:spLocks noChangeAspect="1" noChangeArrowheads="1"/>
            </p:cNvSpPr>
            <p:nvPr userDrawn="1"/>
          </p:nvSpPr>
          <p:spPr bwMode="auto">
            <a:xfrm>
              <a:off x="2528886" y="404518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13" name="Oval 1015"/>
            <p:cNvSpPr>
              <a:spLocks noChangeAspect="1" noChangeArrowheads="1"/>
            </p:cNvSpPr>
            <p:nvPr userDrawn="1"/>
          </p:nvSpPr>
          <p:spPr bwMode="auto">
            <a:xfrm>
              <a:off x="2641969" y="404518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14" name="Oval 1016"/>
            <p:cNvSpPr>
              <a:spLocks noChangeAspect="1" noChangeArrowheads="1"/>
            </p:cNvSpPr>
            <p:nvPr userDrawn="1"/>
          </p:nvSpPr>
          <p:spPr bwMode="auto">
            <a:xfrm>
              <a:off x="2753545" y="404518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15" name="Oval 1017"/>
            <p:cNvSpPr>
              <a:spLocks noChangeAspect="1" noChangeArrowheads="1"/>
            </p:cNvSpPr>
            <p:nvPr userDrawn="1"/>
          </p:nvSpPr>
          <p:spPr bwMode="auto">
            <a:xfrm>
              <a:off x="2866630" y="404518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16" name="Oval 1018"/>
            <p:cNvSpPr>
              <a:spLocks noChangeAspect="1" noChangeArrowheads="1"/>
            </p:cNvSpPr>
            <p:nvPr userDrawn="1"/>
          </p:nvSpPr>
          <p:spPr bwMode="auto">
            <a:xfrm>
              <a:off x="2978206" y="404518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17" name="Oval 1019"/>
            <p:cNvSpPr>
              <a:spLocks noChangeAspect="1" noChangeArrowheads="1"/>
            </p:cNvSpPr>
            <p:nvPr userDrawn="1"/>
          </p:nvSpPr>
          <p:spPr bwMode="auto">
            <a:xfrm>
              <a:off x="3091289" y="404518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18" name="Oval 1020"/>
            <p:cNvSpPr>
              <a:spLocks noChangeAspect="1" noChangeArrowheads="1"/>
            </p:cNvSpPr>
            <p:nvPr userDrawn="1"/>
          </p:nvSpPr>
          <p:spPr bwMode="auto">
            <a:xfrm>
              <a:off x="3204373" y="404518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19" name="Oval 1021"/>
            <p:cNvSpPr>
              <a:spLocks noChangeAspect="1" noChangeArrowheads="1"/>
            </p:cNvSpPr>
            <p:nvPr userDrawn="1"/>
          </p:nvSpPr>
          <p:spPr bwMode="auto">
            <a:xfrm>
              <a:off x="4552332" y="404518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20" name="Oval 1022"/>
            <p:cNvSpPr>
              <a:spLocks noChangeAspect="1" noChangeArrowheads="1"/>
            </p:cNvSpPr>
            <p:nvPr userDrawn="1"/>
          </p:nvSpPr>
          <p:spPr bwMode="auto">
            <a:xfrm>
              <a:off x="4663908" y="404518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21" name="Oval 1023"/>
            <p:cNvSpPr>
              <a:spLocks noChangeAspect="1" noChangeArrowheads="1"/>
            </p:cNvSpPr>
            <p:nvPr userDrawn="1"/>
          </p:nvSpPr>
          <p:spPr bwMode="auto">
            <a:xfrm>
              <a:off x="4776992" y="404518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22" name="Oval 1024"/>
            <p:cNvSpPr>
              <a:spLocks noChangeAspect="1" noChangeArrowheads="1"/>
            </p:cNvSpPr>
            <p:nvPr userDrawn="1"/>
          </p:nvSpPr>
          <p:spPr bwMode="auto">
            <a:xfrm>
              <a:off x="4888568" y="404518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23" name="Oval 1025"/>
            <p:cNvSpPr>
              <a:spLocks noChangeAspect="1" noChangeArrowheads="1"/>
            </p:cNvSpPr>
            <p:nvPr userDrawn="1"/>
          </p:nvSpPr>
          <p:spPr bwMode="auto">
            <a:xfrm>
              <a:off x="5001652" y="404518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24" name="Oval 1026"/>
            <p:cNvSpPr>
              <a:spLocks noChangeAspect="1" noChangeArrowheads="1"/>
            </p:cNvSpPr>
            <p:nvPr userDrawn="1"/>
          </p:nvSpPr>
          <p:spPr bwMode="auto">
            <a:xfrm>
              <a:off x="5113228" y="404518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25" name="Oval 1027"/>
            <p:cNvSpPr>
              <a:spLocks noChangeAspect="1" noChangeArrowheads="1"/>
            </p:cNvSpPr>
            <p:nvPr userDrawn="1"/>
          </p:nvSpPr>
          <p:spPr bwMode="auto">
            <a:xfrm>
              <a:off x="5226311" y="404518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26" name="Oval 1028"/>
            <p:cNvSpPr>
              <a:spLocks noChangeAspect="1" noChangeArrowheads="1"/>
            </p:cNvSpPr>
            <p:nvPr userDrawn="1"/>
          </p:nvSpPr>
          <p:spPr bwMode="auto">
            <a:xfrm>
              <a:off x="5337887" y="404518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27" name="Oval 1029"/>
            <p:cNvSpPr>
              <a:spLocks noChangeAspect="1" noChangeArrowheads="1"/>
            </p:cNvSpPr>
            <p:nvPr userDrawn="1"/>
          </p:nvSpPr>
          <p:spPr bwMode="auto">
            <a:xfrm>
              <a:off x="6687355" y="404518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28" name="Oval 1030"/>
            <p:cNvSpPr>
              <a:spLocks noChangeAspect="1" noChangeArrowheads="1"/>
            </p:cNvSpPr>
            <p:nvPr userDrawn="1"/>
          </p:nvSpPr>
          <p:spPr bwMode="auto">
            <a:xfrm>
              <a:off x="6912014" y="404518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29" name="Oval 1031"/>
            <p:cNvSpPr>
              <a:spLocks noChangeAspect="1" noChangeArrowheads="1"/>
            </p:cNvSpPr>
            <p:nvPr userDrawn="1"/>
          </p:nvSpPr>
          <p:spPr bwMode="auto">
            <a:xfrm>
              <a:off x="7023590" y="404518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30" name="Oval 1032"/>
            <p:cNvSpPr>
              <a:spLocks noChangeAspect="1" noChangeArrowheads="1"/>
            </p:cNvSpPr>
            <p:nvPr userDrawn="1"/>
          </p:nvSpPr>
          <p:spPr bwMode="auto">
            <a:xfrm>
              <a:off x="7136674" y="4045188"/>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31" name="Oval 1033"/>
            <p:cNvSpPr>
              <a:spLocks noChangeAspect="1" noChangeArrowheads="1"/>
            </p:cNvSpPr>
            <p:nvPr userDrawn="1"/>
          </p:nvSpPr>
          <p:spPr bwMode="auto">
            <a:xfrm>
              <a:off x="2417310" y="4149225"/>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32" name="Oval 1034"/>
            <p:cNvSpPr>
              <a:spLocks noChangeAspect="1" noChangeArrowheads="1"/>
            </p:cNvSpPr>
            <p:nvPr userDrawn="1"/>
          </p:nvSpPr>
          <p:spPr bwMode="auto">
            <a:xfrm>
              <a:off x="2528886" y="4149225"/>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33" name="Oval 1035"/>
            <p:cNvSpPr>
              <a:spLocks noChangeAspect="1" noChangeArrowheads="1"/>
            </p:cNvSpPr>
            <p:nvPr userDrawn="1"/>
          </p:nvSpPr>
          <p:spPr bwMode="auto">
            <a:xfrm>
              <a:off x="2641969" y="4149225"/>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34" name="Oval 1036"/>
            <p:cNvSpPr>
              <a:spLocks noChangeAspect="1" noChangeArrowheads="1"/>
            </p:cNvSpPr>
            <p:nvPr userDrawn="1"/>
          </p:nvSpPr>
          <p:spPr bwMode="auto">
            <a:xfrm>
              <a:off x="2753545" y="4149225"/>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35" name="Oval 1037"/>
            <p:cNvSpPr>
              <a:spLocks noChangeAspect="1" noChangeArrowheads="1"/>
            </p:cNvSpPr>
            <p:nvPr userDrawn="1"/>
          </p:nvSpPr>
          <p:spPr bwMode="auto">
            <a:xfrm>
              <a:off x="2866630" y="4149225"/>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36" name="Oval 1038"/>
            <p:cNvSpPr>
              <a:spLocks noChangeAspect="1" noChangeArrowheads="1"/>
            </p:cNvSpPr>
            <p:nvPr userDrawn="1"/>
          </p:nvSpPr>
          <p:spPr bwMode="auto">
            <a:xfrm>
              <a:off x="2978206" y="4149225"/>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37" name="Oval 1039"/>
            <p:cNvSpPr>
              <a:spLocks noChangeAspect="1" noChangeArrowheads="1"/>
            </p:cNvSpPr>
            <p:nvPr userDrawn="1"/>
          </p:nvSpPr>
          <p:spPr bwMode="auto">
            <a:xfrm>
              <a:off x="3091289" y="4149225"/>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38" name="Oval 1040"/>
            <p:cNvSpPr>
              <a:spLocks noChangeAspect="1" noChangeArrowheads="1"/>
            </p:cNvSpPr>
            <p:nvPr userDrawn="1"/>
          </p:nvSpPr>
          <p:spPr bwMode="auto">
            <a:xfrm>
              <a:off x="3204373" y="4149225"/>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39" name="Oval 1041"/>
            <p:cNvSpPr>
              <a:spLocks noChangeAspect="1" noChangeArrowheads="1"/>
            </p:cNvSpPr>
            <p:nvPr userDrawn="1"/>
          </p:nvSpPr>
          <p:spPr bwMode="auto">
            <a:xfrm>
              <a:off x="3315949" y="4149225"/>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40" name="Oval 1042"/>
            <p:cNvSpPr>
              <a:spLocks noChangeAspect="1" noChangeArrowheads="1"/>
            </p:cNvSpPr>
            <p:nvPr userDrawn="1"/>
          </p:nvSpPr>
          <p:spPr bwMode="auto">
            <a:xfrm>
              <a:off x="3429033" y="4149225"/>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41" name="Oval 1043"/>
            <p:cNvSpPr>
              <a:spLocks noChangeAspect="1" noChangeArrowheads="1"/>
            </p:cNvSpPr>
            <p:nvPr userDrawn="1"/>
          </p:nvSpPr>
          <p:spPr bwMode="auto">
            <a:xfrm>
              <a:off x="4663908" y="4149225"/>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42" name="Oval 1044"/>
            <p:cNvSpPr>
              <a:spLocks noChangeAspect="1" noChangeArrowheads="1"/>
            </p:cNvSpPr>
            <p:nvPr userDrawn="1"/>
          </p:nvSpPr>
          <p:spPr bwMode="auto">
            <a:xfrm>
              <a:off x="4776992" y="4149225"/>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43" name="Oval 1045"/>
            <p:cNvSpPr>
              <a:spLocks noChangeAspect="1" noChangeArrowheads="1"/>
            </p:cNvSpPr>
            <p:nvPr userDrawn="1"/>
          </p:nvSpPr>
          <p:spPr bwMode="auto">
            <a:xfrm>
              <a:off x="4888568" y="4149225"/>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44" name="Oval 1046"/>
            <p:cNvSpPr>
              <a:spLocks noChangeAspect="1" noChangeArrowheads="1"/>
            </p:cNvSpPr>
            <p:nvPr userDrawn="1"/>
          </p:nvSpPr>
          <p:spPr bwMode="auto">
            <a:xfrm>
              <a:off x="5001652" y="4149225"/>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45" name="Oval 1047"/>
            <p:cNvSpPr>
              <a:spLocks noChangeAspect="1" noChangeArrowheads="1"/>
            </p:cNvSpPr>
            <p:nvPr userDrawn="1"/>
          </p:nvSpPr>
          <p:spPr bwMode="auto">
            <a:xfrm>
              <a:off x="5113228" y="4149225"/>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46" name="Oval 1048"/>
            <p:cNvSpPr>
              <a:spLocks noChangeAspect="1" noChangeArrowheads="1"/>
            </p:cNvSpPr>
            <p:nvPr userDrawn="1"/>
          </p:nvSpPr>
          <p:spPr bwMode="auto">
            <a:xfrm>
              <a:off x="5226311" y="4149225"/>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47" name="Oval 1049"/>
            <p:cNvSpPr>
              <a:spLocks noChangeAspect="1" noChangeArrowheads="1"/>
            </p:cNvSpPr>
            <p:nvPr userDrawn="1"/>
          </p:nvSpPr>
          <p:spPr bwMode="auto">
            <a:xfrm>
              <a:off x="6798931" y="4149225"/>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48" name="Oval 1050"/>
            <p:cNvSpPr>
              <a:spLocks noChangeAspect="1" noChangeArrowheads="1"/>
            </p:cNvSpPr>
            <p:nvPr userDrawn="1"/>
          </p:nvSpPr>
          <p:spPr bwMode="auto">
            <a:xfrm>
              <a:off x="7136674" y="4149225"/>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49" name="Oval 1051"/>
            <p:cNvSpPr>
              <a:spLocks noChangeAspect="1" noChangeArrowheads="1"/>
            </p:cNvSpPr>
            <p:nvPr userDrawn="1"/>
          </p:nvSpPr>
          <p:spPr bwMode="auto">
            <a:xfrm>
              <a:off x="7472910" y="4149225"/>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50" name="Oval 1052"/>
            <p:cNvSpPr>
              <a:spLocks noChangeAspect="1" noChangeArrowheads="1"/>
            </p:cNvSpPr>
            <p:nvPr userDrawn="1"/>
          </p:nvSpPr>
          <p:spPr bwMode="auto">
            <a:xfrm>
              <a:off x="7585994" y="4149225"/>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51" name="Oval 1053"/>
            <p:cNvSpPr>
              <a:spLocks noChangeAspect="1" noChangeArrowheads="1"/>
            </p:cNvSpPr>
            <p:nvPr userDrawn="1"/>
          </p:nvSpPr>
          <p:spPr bwMode="auto">
            <a:xfrm>
              <a:off x="7697570" y="4149225"/>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52" name="Oval 1054"/>
            <p:cNvSpPr>
              <a:spLocks noChangeAspect="1" noChangeArrowheads="1"/>
            </p:cNvSpPr>
            <p:nvPr userDrawn="1"/>
          </p:nvSpPr>
          <p:spPr bwMode="auto">
            <a:xfrm>
              <a:off x="2528886" y="425326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53" name="Oval 1055"/>
            <p:cNvSpPr>
              <a:spLocks noChangeAspect="1" noChangeArrowheads="1"/>
            </p:cNvSpPr>
            <p:nvPr userDrawn="1"/>
          </p:nvSpPr>
          <p:spPr bwMode="auto">
            <a:xfrm>
              <a:off x="2641969" y="425326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54" name="Oval 1056"/>
            <p:cNvSpPr>
              <a:spLocks noChangeAspect="1" noChangeArrowheads="1"/>
            </p:cNvSpPr>
            <p:nvPr userDrawn="1"/>
          </p:nvSpPr>
          <p:spPr bwMode="auto">
            <a:xfrm>
              <a:off x="2753545" y="425326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55" name="Oval 1057"/>
            <p:cNvSpPr>
              <a:spLocks noChangeAspect="1" noChangeArrowheads="1"/>
            </p:cNvSpPr>
            <p:nvPr userDrawn="1"/>
          </p:nvSpPr>
          <p:spPr bwMode="auto">
            <a:xfrm>
              <a:off x="2866630" y="425326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56" name="Oval 1058"/>
            <p:cNvSpPr>
              <a:spLocks noChangeAspect="1" noChangeArrowheads="1"/>
            </p:cNvSpPr>
            <p:nvPr userDrawn="1"/>
          </p:nvSpPr>
          <p:spPr bwMode="auto">
            <a:xfrm>
              <a:off x="2978206" y="425326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57" name="Oval 1059"/>
            <p:cNvSpPr>
              <a:spLocks noChangeAspect="1" noChangeArrowheads="1"/>
            </p:cNvSpPr>
            <p:nvPr userDrawn="1"/>
          </p:nvSpPr>
          <p:spPr bwMode="auto">
            <a:xfrm>
              <a:off x="3091289" y="425326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58" name="Oval 1060"/>
            <p:cNvSpPr>
              <a:spLocks noChangeAspect="1" noChangeArrowheads="1"/>
            </p:cNvSpPr>
            <p:nvPr userDrawn="1"/>
          </p:nvSpPr>
          <p:spPr bwMode="auto">
            <a:xfrm>
              <a:off x="3204373" y="425326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59" name="Oval 1061"/>
            <p:cNvSpPr>
              <a:spLocks noChangeAspect="1" noChangeArrowheads="1"/>
            </p:cNvSpPr>
            <p:nvPr userDrawn="1"/>
          </p:nvSpPr>
          <p:spPr bwMode="auto">
            <a:xfrm>
              <a:off x="3315949" y="425326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60" name="Oval 1062"/>
            <p:cNvSpPr>
              <a:spLocks noChangeAspect="1" noChangeArrowheads="1"/>
            </p:cNvSpPr>
            <p:nvPr userDrawn="1"/>
          </p:nvSpPr>
          <p:spPr bwMode="auto">
            <a:xfrm>
              <a:off x="3429033" y="425326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61" name="Oval 1063"/>
            <p:cNvSpPr>
              <a:spLocks noChangeAspect="1" noChangeArrowheads="1"/>
            </p:cNvSpPr>
            <p:nvPr userDrawn="1"/>
          </p:nvSpPr>
          <p:spPr bwMode="auto">
            <a:xfrm>
              <a:off x="4663908" y="425326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62" name="Oval 1064"/>
            <p:cNvSpPr>
              <a:spLocks noChangeAspect="1" noChangeArrowheads="1"/>
            </p:cNvSpPr>
            <p:nvPr userDrawn="1"/>
          </p:nvSpPr>
          <p:spPr bwMode="auto">
            <a:xfrm>
              <a:off x="4776992" y="425326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63" name="Oval 1065"/>
            <p:cNvSpPr>
              <a:spLocks noChangeAspect="1" noChangeArrowheads="1"/>
            </p:cNvSpPr>
            <p:nvPr userDrawn="1"/>
          </p:nvSpPr>
          <p:spPr bwMode="auto">
            <a:xfrm>
              <a:off x="4888568" y="425326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64" name="Oval 1066"/>
            <p:cNvSpPr>
              <a:spLocks noChangeAspect="1" noChangeArrowheads="1"/>
            </p:cNvSpPr>
            <p:nvPr userDrawn="1"/>
          </p:nvSpPr>
          <p:spPr bwMode="auto">
            <a:xfrm>
              <a:off x="5001652" y="425326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65" name="Oval 1067"/>
            <p:cNvSpPr>
              <a:spLocks noChangeAspect="1" noChangeArrowheads="1"/>
            </p:cNvSpPr>
            <p:nvPr userDrawn="1"/>
          </p:nvSpPr>
          <p:spPr bwMode="auto">
            <a:xfrm>
              <a:off x="5113228" y="4253262"/>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66" name="Oval 1068"/>
            <p:cNvSpPr>
              <a:spLocks noChangeAspect="1" noChangeArrowheads="1"/>
            </p:cNvSpPr>
            <p:nvPr userDrawn="1"/>
          </p:nvSpPr>
          <p:spPr bwMode="auto">
            <a:xfrm>
              <a:off x="5226311" y="425326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67" name="Oval 1069"/>
            <p:cNvSpPr>
              <a:spLocks noChangeAspect="1" noChangeArrowheads="1"/>
            </p:cNvSpPr>
            <p:nvPr userDrawn="1"/>
          </p:nvSpPr>
          <p:spPr bwMode="auto">
            <a:xfrm>
              <a:off x="6912014" y="425326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68" name="Oval 1070"/>
            <p:cNvSpPr>
              <a:spLocks noChangeAspect="1" noChangeArrowheads="1"/>
            </p:cNvSpPr>
            <p:nvPr userDrawn="1"/>
          </p:nvSpPr>
          <p:spPr bwMode="auto">
            <a:xfrm>
              <a:off x="7023590" y="4253262"/>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69" name="Oval 1071"/>
            <p:cNvSpPr>
              <a:spLocks noChangeAspect="1" noChangeArrowheads="1"/>
            </p:cNvSpPr>
            <p:nvPr userDrawn="1"/>
          </p:nvSpPr>
          <p:spPr bwMode="auto">
            <a:xfrm>
              <a:off x="7697570" y="4253262"/>
              <a:ext cx="85943" cy="85944"/>
            </a:xfrm>
            <a:prstGeom prst="ellipse">
              <a:avLst/>
            </a:prstGeom>
            <a:grp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70" name="Oval 1072"/>
            <p:cNvSpPr>
              <a:spLocks noChangeAspect="1" noChangeArrowheads="1"/>
            </p:cNvSpPr>
            <p:nvPr userDrawn="1"/>
          </p:nvSpPr>
          <p:spPr bwMode="auto">
            <a:xfrm>
              <a:off x="2528886" y="435730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71" name="Oval 1073"/>
            <p:cNvSpPr>
              <a:spLocks noChangeAspect="1" noChangeArrowheads="1"/>
            </p:cNvSpPr>
            <p:nvPr userDrawn="1"/>
          </p:nvSpPr>
          <p:spPr bwMode="auto">
            <a:xfrm>
              <a:off x="2641969" y="435730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72" name="Oval 1074"/>
            <p:cNvSpPr>
              <a:spLocks noChangeAspect="1" noChangeArrowheads="1"/>
            </p:cNvSpPr>
            <p:nvPr userDrawn="1"/>
          </p:nvSpPr>
          <p:spPr bwMode="auto">
            <a:xfrm>
              <a:off x="2753545" y="435730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73" name="Oval 1075"/>
            <p:cNvSpPr>
              <a:spLocks noChangeAspect="1" noChangeArrowheads="1"/>
            </p:cNvSpPr>
            <p:nvPr userDrawn="1"/>
          </p:nvSpPr>
          <p:spPr bwMode="auto">
            <a:xfrm>
              <a:off x="2866630" y="435730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74" name="Oval 1076"/>
            <p:cNvSpPr>
              <a:spLocks noChangeAspect="1" noChangeArrowheads="1"/>
            </p:cNvSpPr>
            <p:nvPr userDrawn="1"/>
          </p:nvSpPr>
          <p:spPr bwMode="auto">
            <a:xfrm>
              <a:off x="2978206" y="435730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75" name="Oval 1077"/>
            <p:cNvSpPr>
              <a:spLocks noChangeAspect="1" noChangeArrowheads="1"/>
            </p:cNvSpPr>
            <p:nvPr userDrawn="1"/>
          </p:nvSpPr>
          <p:spPr bwMode="auto">
            <a:xfrm>
              <a:off x="3091289" y="435730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76" name="Oval 1078"/>
            <p:cNvSpPr>
              <a:spLocks noChangeAspect="1" noChangeArrowheads="1"/>
            </p:cNvSpPr>
            <p:nvPr userDrawn="1"/>
          </p:nvSpPr>
          <p:spPr bwMode="auto">
            <a:xfrm>
              <a:off x="3204373" y="435730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77" name="Oval 1079"/>
            <p:cNvSpPr>
              <a:spLocks noChangeAspect="1" noChangeArrowheads="1"/>
            </p:cNvSpPr>
            <p:nvPr userDrawn="1"/>
          </p:nvSpPr>
          <p:spPr bwMode="auto">
            <a:xfrm>
              <a:off x="3315949" y="435730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78" name="Oval 1080"/>
            <p:cNvSpPr>
              <a:spLocks noChangeAspect="1" noChangeArrowheads="1"/>
            </p:cNvSpPr>
            <p:nvPr userDrawn="1"/>
          </p:nvSpPr>
          <p:spPr bwMode="auto">
            <a:xfrm>
              <a:off x="3429033" y="435730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79" name="Oval 1081"/>
            <p:cNvSpPr>
              <a:spLocks noChangeAspect="1" noChangeArrowheads="1"/>
            </p:cNvSpPr>
            <p:nvPr userDrawn="1"/>
          </p:nvSpPr>
          <p:spPr bwMode="auto">
            <a:xfrm>
              <a:off x="4663908" y="435730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80" name="Oval 1082"/>
            <p:cNvSpPr>
              <a:spLocks noChangeAspect="1" noChangeArrowheads="1"/>
            </p:cNvSpPr>
            <p:nvPr userDrawn="1"/>
          </p:nvSpPr>
          <p:spPr bwMode="auto">
            <a:xfrm>
              <a:off x="4776992" y="435730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81" name="Oval 1083"/>
            <p:cNvSpPr>
              <a:spLocks noChangeAspect="1" noChangeArrowheads="1"/>
            </p:cNvSpPr>
            <p:nvPr userDrawn="1"/>
          </p:nvSpPr>
          <p:spPr bwMode="auto">
            <a:xfrm>
              <a:off x="4888568" y="435730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82" name="Oval 1084"/>
            <p:cNvSpPr>
              <a:spLocks noChangeAspect="1" noChangeArrowheads="1"/>
            </p:cNvSpPr>
            <p:nvPr userDrawn="1"/>
          </p:nvSpPr>
          <p:spPr bwMode="auto">
            <a:xfrm>
              <a:off x="5001652" y="435730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83" name="Oval 1085"/>
            <p:cNvSpPr>
              <a:spLocks noChangeAspect="1" noChangeArrowheads="1"/>
            </p:cNvSpPr>
            <p:nvPr userDrawn="1"/>
          </p:nvSpPr>
          <p:spPr bwMode="auto">
            <a:xfrm>
              <a:off x="5113228" y="4357300"/>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84" name="Oval 1086"/>
            <p:cNvSpPr>
              <a:spLocks noChangeAspect="1" noChangeArrowheads="1"/>
            </p:cNvSpPr>
            <p:nvPr userDrawn="1"/>
          </p:nvSpPr>
          <p:spPr bwMode="auto">
            <a:xfrm>
              <a:off x="5226311" y="435730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85" name="Oval 1087"/>
            <p:cNvSpPr>
              <a:spLocks noChangeAspect="1" noChangeArrowheads="1"/>
            </p:cNvSpPr>
            <p:nvPr userDrawn="1"/>
          </p:nvSpPr>
          <p:spPr bwMode="auto">
            <a:xfrm>
              <a:off x="7472910" y="4357300"/>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86" name="Oval 1088"/>
            <p:cNvSpPr>
              <a:spLocks noChangeAspect="1" noChangeArrowheads="1"/>
            </p:cNvSpPr>
            <p:nvPr userDrawn="1"/>
          </p:nvSpPr>
          <p:spPr bwMode="auto">
            <a:xfrm>
              <a:off x="2641969" y="4459829"/>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87" name="Oval 1089"/>
            <p:cNvSpPr>
              <a:spLocks noChangeAspect="1" noChangeArrowheads="1"/>
            </p:cNvSpPr>
            <p:nvPr userDrawn="1"/>
          </p:nvSpPr>
          <p:spPr bwMode="auto">
            <a:xfrm>
              <a:off x="2753545" y="4459829"/>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88" name="Oval 1090"/>
            <p:cNvSpPr>
              <a:spLocks noChangeAspect="1" noChangeArrowheads="1"/>
            </p:cNvSpPr>
            <p:nvPr userDrawn="1"/>
          </p:nvSpPr>
          <p:spPr bwMode="auto">
            <a:xfrm>
              <a:off x="2866630" y="4459829"/>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89" name="Oval 1091"/>
            <p:cNvSpPr>
              <a:spLocks noChangeAspect="1" noChangeArrowheads="1"/>
            </p:cNvSpPr>
            <p:nvPr userDrawn="1"/>
          </p:nvSpPr>
          <p:spPr bwMode="auto">
            <a:xfrm>
              <a:off x="2978206" y="4459829"/>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90" name="Oval 1092"/>
            <p:cNvSpPr>
              <a:spLocks noChangeAspect="1" noChangeArrowheads="1"/>
            </p:cNvSpPr>
            <p:nvPr userDrawn="1"/>
          </p:nvSpPr>
          <p:spPr bwMode="auto">
            <a:xfrm>
              <a:off x="3091289" y="4459829"/>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91" name="Oval 1093"/>
            <p:cNvSpPr>
              <a:spLocks noChangeAspect="1" noChangeArrowheads="1"/>
            </p:cNvSpPr>
            <p:nvPr userDrawn="1"/>
          </p:nvSpPr>
          <p:spPr bwMode="auto">
            <a:xfrm>
              <a:off x="3204373" y="4459829"/>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92" name="Oval 1094"/>
            <p:cNvSpPr>
              <a:spLocks noChangeAspect="1" noChangeArrowheads="1"/>
            </p:cNvSpPr>
            <p:nvPr userDrawn="1"/>
          </p:nvSpPr>
          <p:spPr bwMode="auto">
            <a:xfrm>
              <a:off x="3315949" y="4459829"/>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93" name="Oval 1095"/>
            <p:cNvSpPr>
              <a:spLocks noChangeAspect="1" noChangeArrowheads="1"/>
            </p:cNvSpPr>
            <p:nvPr userDrawn="1"/>
          </p:nvSpPr>
          <p:spPr bwMode="auto">
            <a:xfrm>
              <a:off x="4663908" y="4459829"/>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94" name="Oval 1096"/>
            <p:cNvSpPr>
              <a:spLocks noChangeAspect="1" noChangeArrowheads="1"/>
            </p:cNvSpPr>
            <p:nvPr userDrawn="1"/>
          </p:nvSpPr>
          <p:spPr bwMode="auto">
            <a:xfrm>
              <a:off x="4776992" y="4459829"/>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95" name="Oval 1097"/>
            <p:cNvSpPr>
              <a:spLocks noChangeAspect="1" noChangeArrowheads="1"/>
            </p:cNvSpPr>
            <p:nvPr userDrawn="1"/>
          </p:nvSpPr>
          <p:spPr bwMode="auto">
            <a:xfrm>
              <a:off x="4888568" y="4459829"/>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96" name="Oval 1098"/>
            <p:cNvSpPr>
              <a:spLocks noChangeAspect="1" noChangeArrowheads="1"/>
            </p:cNvSpPr>
            <p:nvPr userDrawn="1"/>
          </p:nvSpPr>
          <p:spPr bwMode="auto">
            <a:xfrm>
              <a:off x="5001652" y="4459829"/>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97" name="Oval 1099"/>
            <p:cNvSpPr>
              <a:spLocks noChangeAspect="1" noChangeArrowheads="1"/>
            </p:cNvSpPr>
            <p:nvPr userDrawn="1"/>
          </p:nvSpPr>
          <p:spPr bwMode="auto">
            <a:xfrm>
              <a:off x="5113228" y="4459829"/>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98" name="Oval 1100"/>
            <p:cNvSpPr>
              <a:spLocks noChangeAspect="1" noChangeArrowheads="1"/>
            </p:cNvSpPr>
            <p:nvPr userDrawn="1"/>
          </p:nvSpPr>
          <p:spPr bwMode="auto">
            <a:xfrm>
              <a:off x="5226311" y="4459829"/>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099" name="Oval 1101"/>
            <p:cNvSpPr>
              <a:spLocks noChangeAspect="1" noChangeArrowheads="1"/>
            </p:cNvSpPr>
            <p:nvPr userDrawn="1"/>
          </p:nvSpPr>
          <p:spPr bwMode="auto">
            <a:xfrm>
              <a:off x="5450972" y="4459829"/>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00" name="Oval 1102"/>
            <p:cNvSpPr>
              <a:spLocks noChangeAspect="1" noChangeArrowheads="1"/>
            </p:cNvSpPr>
            <p:nvPr userDrawn="1"/>
          </p:nvSpPr>
          <p:spPr bwMode="auto">
            <a:xfrm>
              <a:off x="7361334" y="4459829"/>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01" name="Oval 1103"/>
            <p:cNvSpPr>
              <a:spLocks noChangeAspect="1" noChangeArrowheads="1"/>
            </p:cNvSpPr>
            <p:nvPr userDrawn="1"/>
          </p:nvSpPr>
          <p:spPr bwMode="auto">
            <a:xfrm>
              <a:off x="7472910" y="4459829"/>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02" name="Oval 1104"/>
            <p:cNvSpPr>
              <a:spLocks noChangeAspect="1" noChangeArrowheads="1"/>
            </p:cNvSpPr>
            <p:nvPr userDrawn="1"/>
          </p:nvSpPr>
          <p:spPr bwMode="auto">
            <a:xfrm>
              <a:off x="7697570" y="4459829"/>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03" name="Oval 1105"/>
            <p:cNvSpPr>
              <a:spLocks noChangeAspect="1" noChangeArrowheads="1"/>
            </p:cNvSpPr>
            <p:nvPr userDrawn="1"/>
          </p:nvSpPr>
          <p:spPr bwMode="auto">
            <a:xfrm>
              <a:off x="2753545" y="456386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04" name="Oval 1106"/>
            <p:cNvSpPr>
              <a:spLocks noChangeAspect="1" noChangeArrowheads="1"/>
            </p:cNvSpPr>
            <p:nvPr userDrawn="1"/>
          </p:nvSpPr>
          <p:spPr bwMode="auto">
            <a:xfrm>
              <a:off x="2866630" y="456386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05" name="Oval 1107"/>
            <p:cNvSpPr>
              <a:spLocks noChangeAspect="1" noChangeArrowheads="1"/>
            </p:cNvSpPr>
            <p:nvPr userDrawn="1"/>
          </p:nvSpPr>
          <p:spPr bwMode="auto">
            <a:xfrm>
              <a:off x="2978206" y="456386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06" name="Oval 1108"/>
            <p:cNvSpPr>
              <a:spLocks noChangeAspect="1" noChangeArrowheads="1"/>
            </p:cNvSpPr>
            <p:nvPr userDrawn="1"/>
          </p:nvSpPr>
          <p:spPr bwMode="auto">
            <a:xfrm>
              <a:off x="3091289" y="456386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07" name="Oval 1109"/>
            <p:cNvSpPr>
              <a:spLocks noChangeAspect="1" noChangeArrowheads="1"/>
            </p:cNvSpPr>
            <p:nvPr userDrawn="1"/>
          </p:nvSpPr>
          <p:spPr bwMode="auto">
            <a:xfrm>
              <a:off x="3204373" y="456386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08" name="Oval 1110"/>
            <p:cNvSpPr>
              <a:spLocks noChangeAspect="1" noChangeArrowheads="1"/>
            </p:cNvSpPr>
            <p:nvPr userDrawn="1"/>
          </p:nvSpPr>
          <p:spPr bwMode="auto">
            <a:xfrm>
              <a:off x="3315949" y="456386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09" name="Oval 1111"/>
            <p:cNvSpPr>
              <a:spLocks noChangeAspect="1" noChangeArrowheads="1"/>
            </p:cNvSpPr>
            <p:nvPr userDrawn="1"/>
          </p:nvSpPr>
          <p:spPr bwMode="auto">
            <a:xfrm>
              <a:off x="4663908" y="456386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10" name="Oval 1112"/>
            <p:cNvSpPr>
              <a:spLocks noChangeAspect="1" noChangeArrowheads="1"/>
            </p:cNvSpPr>
            <p:nvPr userDrawn="1"/>
          </p:nvSpPr>
          <p:spPr bwMode="auto">
            <a:xfrm>
              <a:off x="4776992" y="456386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11" name="Oval 1113"/>
            <p:cNvSpPr>
              <a:spLocks noChangeAspect="1" noChangeArrowheads="1"/>
            </p:cNvSpPr>
            <p:nvPr userDrawn="1"/>
          </p:nvSpPr>
          <p:spPr bwMode="auto">
            <a:xfrm>
              <a:off x="4888568" y="456386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12" name="Oval 1114"/>
            <p:cNvSpPr>
              <a:spLocks noChangeAspect="1" noChangeArrowheads="1"/>
            </p:cNvSpPr>
            <p:nvPr userDrawn="1"/>
          </p:nvSpPr>
          <p:spPr bwMode="auto">
            <a:xfrm>
              <a:off x="5001652" y="456386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13" name="Oval 1115"/>
            <p:cNvSpPr>
              <a:spLocks noChangeAspect="1" noChangeArrowheads="1"/>
            </p:cNvSpPr>
            <p:nvPr userDrawn="1"/>
          </p:nvSpPr>
          <p:spPr bwMode="auto">
            <a:xfrm>
              <a:off x="5113228" y="456386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14" name="Oval 1116"/>
            <p:cNvSpPr>
              <a:spLocks noChangeAspect="1" noChangeArrowheads="1"/>
            </p:cNvSpPr>
            <p:nvPr userDrawn="1"/>
          </p:nvSpPr>
          <p:spPr bwMode="auto">
            <a:xfrm>
              <a:off x="5226311" y="456386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15" name="Oval 1117"/>
            <p:cNvSpPr>
              <a:spLocks noChangeAspect="1" noChangeArrowheads="1"/>
            </p:cNvSpPr>
            <p:nvPr userDrawn="1"/>
          </p:nvSpPr>
          <p:spPr bwMode="auto">
            <a:xfrm>
              <a:off x="5450972" y="456386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16" name="Oval 1118"/>
            <p:cNvSpPr>
              <a:spLocks noChangeAspect="1" noChangeArrowheads="1"/>
            </p:cNvSpPr>
            <p:nvPr userDrawn="1"/>
          </p:nvSpPr>
          <p:spPr bwMode="auto">
            <a:xfrm>
              <a:off x="7248250" y="456386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17" name="Oval 1119"/>
            <p:cNvSpPr>
              <a:spLocks noChangeAspect="1" noChangeArrowheads="1"/>
            </p:cNvSpPr>
            <p:nvPr userDrawn="1"/>
          </p:nvSpPr>
          <p:spPr bwMode="auto">
            <a:xfrm>
              <a:off x="7361334" y="456386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18" name="Oval 1120"/>
            <p:cNvSpPr>
              <a:spLocks noChangeAspect="1" noChangeArrowheads="1"/>
            </p:cNvSpPr>
            <p:nvPr userDrawn="1"/>
          </p:nvSpPr>
          <p:spPr bwMode="auto">
            <a:xfrm>
              <a:off x="7472910" y="4563866"/>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19" name="Oval 1121"/>
            <p:cNvSpPr>
              <a:spLocks noChangeAspect="1" noChangeArrowheads="1"/>
            </p:cNvSpPr>
            <p:nvPr userDrawn="1"/>
          </p:nvSpPr>
          <p:spPr bwMode="auto">
            <a:xfrm>
              <a:off x="7585994" y="456386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20" name="Oval 1122"/>
            <p:cNvSpPr>
              <a:spLocks noChangeAspect="1" noChangeArrowheads="1"/>
            </p:cNvSpPr>
            <p:nvPr userDrawn="1"/>
          </p:nvSpPr>
          <p:spPr bwMode="auto">
            <a:xfrm>
              <a:off x="7697570" y="4563866"/>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21" name="Oval 1123"/>
            <p:cNvSpPr>
              <a:spLocks noChangeAspect="1" noChangeArrowheads="1"/>
            </p:cNvSpPr>
            <p:nvPr userDrawn="1"/>
          </p:nvSpPr>
          <p:spPr bwMode="auto">
            <a:xfrm>
              <a:off x="2753545" y="4667903"/>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22" name="Oval 1124"/>
            <p:cNvSpPr>
              <a:spLocks noChangeAspect="1" noChangeArrowheads="1"/>
            </p:cNvSpPr>
            <p:nvPr userDrawn="1"/>
          </p:nvSpPr>
          <p:spPr bwMode="auto">
            <a:xfrm>
              <a:off x="2866630" y="4667903"/>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23" name="Oval 1125"/>
            <p:cNvSpPr>
              <a:spLocks noChangeAspect="1" noChangeArrowheads="1"/>
            </p:cNvSpPr>
            <p:nvPr userDrawn="1"/>
          </p:nvSpPr>
          <p:spPr bwMode="auto">
            <a:xfrm>
              <a:off x="2978206" y="4667903"/>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24" name="Oval 1126"/>
            <p:cNvSpPr>
              <a:spLocks noChangeAspect="1" noChangeArrowheads="1"/>
            </p:cNvSpPr>
            <p:nvPr userDrawn="1"/>
          </p:nvSpPr>
          <p:spPr bwMode="auto">
            <a:xfrm>
              <a:off x="3091289" y="4667903"/>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25" name="Oval 1127"/>
            <p:cNvSpPr>
              <a:spLocks noChangeAspect="1" noChangeArrowheads="1"/>
            </p:cNvSpPr>
            <p:nvPr userDrawn="1"/>
          </p:nvSpPr>
          <p:spPr bwMode="auto">
            <a:xfrm>
              <a:off x="3204373" y="4667903"/>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26" name="Oval 1128"/>
            <p:cNvSpPr>
              <a:spLocks noChangeAspect="1" noChangeArrowheads="1"/>
            </p:cNvSpPr>
            <p:nvPr userDrawn="1"/>
          </p:nvSpPr>
          <p:spPr bwMode="auto">
            <a:xfrm>
              <a:off x="3315949" y="4667903"/>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27" name="Oval 1129"/>
            <p:cNvSpPr>
              <a:spLocks noChangeAspect="1" noChangeArrowheads="1"/>
            </p:cNvSpPr>
            <p:nvPr userDrawn="1"/>
          </p:nvSpPr>
          <p:spPr bwMode="auto">
            <a:xfrm>
              <a:off x="4663908" y="4667903"/>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28" name="Oval 1130"/>
            <p:cNvSpPr>
              <a:spLocks noChangeAspect="1" noChangeArrowheads="1"/>
            </p:cNvSpPr>
            <p:nvPr userDrawn="1"/>
          </p:nvSpPr>
          <p:spPr bwMode="auto">
            <a:xfrm>
              <a:off x="4776992" y="4667903"/>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29" name="Oval 1131"/>
            <p:cNvSpPr>
              <a:spLocks noChangeAspect="1" noChangeArrowheads="1"/>
            </p:cNvSpPr>
            <p:nvPr userDrawn="1"/>
          </p:nvSpPr>
          <p:spPr bwMode="auto">
            <a:xfrm>
              <a:off x="4888568" y="4667903"/>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30" name="Oval 1132"/>
            <p:cNvSpPr>
              <a:spLocks noChangeAspect="1" noChangeArrowheads="1"/>
            </p:cNvSpPr>
            <p:nvPr userDrawn="1"/>
          </p:nvSpPr>
          <p:spPr bwMode="auto">
            <a:xfrm>
              <a:off x="5001652" y="4667903"/>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31" name="Oval 1133"/>
            <p:cNvSpPr>
              <a:spLocks noChangeAspect="1" noChangeArrowheads="1"/>
            </p:cNvSpPr>
            <p:nvPr userDrawn="1"/>
          </p:nvSpPr>
          <p:spPr bwMode="auto">
            <a:xfrm>
              <a:off x="5113228" y="4667903"/>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32" name="Oval 1134"/>
            <p:cNvSpPr>
              <a:spLocks noChangeAspect="1" noChangeArrowheads="1"/>
            </p:cNvSpPr>
            <p:nvPr userDrawn="1"/>
          </p:nvSpPr>
          <p:spPr bwMode="auto">
            <a:xfrm>
              <a:off x="5450972" y="4667903"/>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33" name="Oval 1135"/>
            <p:cNvSpPr>
              <a:spLocks noChangeAspect="1" noChangeArrowheads="1"/>
            </p:cNvSpPr>
            <p:nvPr userDrawn="1"/>
          </p:nvSpPr>
          <p:spPr bwMode="auto">
            <a:xfrm>
              <a:off x="7136674" y="4667903"/>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34" name="Oval 1136"/>
            <p:cNvSpPr>
              <a:spLocks noChangeAspect="1" noChangeArrowheads="1"/>
            </p:cNvSpPr>
            <p:nvPr userDrawn="1"/>
          </p:nvSpPr>
          <p:spPr bwMode="auto">
            <a:xfrm>
              <a:off x="7248250" y="4667903"/>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35" name="Oval 1137"/>
            <p:cNvSpPr>
              <a:spLocks noChangeAspect="1" noChangeArrowheads="1"/>
            </p:cNvSpPr>
            <p:nvPr userDrawn="1"/>
          </p:nvSpPr>
          <p:spPr bwMode="auto">
            <a:xfrm>
              <a:off x="7361334" y="4667903"/>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36" name="Oval 1138"/>
            <p:cNvSpPr>
              <a:spLocks noChangeAspect="1" noChangeArrowheads="1"/>
            </p:cNvSpPr>
            <p:nvPr userDrawn="1"/>
          </p:nvSpPr>
          <p:spPr bwMode="auto">
            <a:xfrm>
              <a:off x="7472910" y="4667903"/>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37" name="Oval 1139"/>
            <p:cNvSpPr>
              <a:spLocks noChangeAspect="1" noChangeArrowheads="1"/>
            </p:cNvSpPr>
            <p:nvPr userDrawn="1"/>
          </p:nvSpPr>
          <p:spPr bwMode="auto">
            <a:xfrm>
              <a:off x="7585994" y="4667903"/>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38" name="Oval 1140"/>
            <p:cNvSpPr>
              <a:spLocks noChangeAspect="1" noChangeArrowheads="1"/>
            </p:cNvSpPr>
            <p:nvPr userDrawn="1"/>
          </p:nvSpPr>
          <p:spPr bwMode="auto">
            <a:xfrm>
              <a:off x="7697570" y="4667903"/>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39" name="Oval 1141"/>
            <p:cNvSpPr>
              <a:spLocks noChangeAspect="1" noChangeArrowheads="1"/>
            </p:cNvSpPr>
            <p:nvPr userDrawn="1"/>
          </p:nvSpPr>
          <p:spPr bwMode="auto">
            <a:xfrm>
              <a:off x="7810653" y="4667903"/>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40" name="Oval 1142"/>
            <p:cNvSpPr>
              <a:spLocks noChangeAspect="1" noChangeArrowheads="1"/>
            </p:cNvSpPr>
            <p:nvPr userDrawn="1"/>
          </p:nvSpPr>
          <p:spPr bwMode="auto">
            <a:xfrm>
              <a:off x="2641969" y="477194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41" name="Oval 1143"/>
            <p:cNvSpPr>
              <a:spLocks noChangeAspect="1" noChangeArrowheads="1"/>
            </p:cNvSpPr>
            <p:nvPr userDrawn="1"/>
          </p:nvSpPr>
          <p:spPr bwMode="auto">
            <a:xfrm>
              <a:off x="2753545" y="477194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42" name="Oval 1144"/>
            <p:cNvSpPr>
              <a:spLocks noChangeAspect="1" noChangeArrowheads="1"/>
            </p:cNvSpPr>
            <p:nvPr userDrawn="1"/>
          </p:nvSpPr>
          <p:spPr bwMode="auto">
            <a:xfrm>
              <a:off x="2866630" y="477194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43" name="Oval 1145"/>
            <p:cNvSpPr>
              <a:spLocks noChangeAspect="1" noChangeArrowheads="1"/>
            </p:cNvSpPr>
            <p:nvPr userDrawn="1"/>
          </p:nvSpPr>
          <p:spPr bwMode="auto">
            <a:xfrm>
              <a:off x="2978206" y="477194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44" name="Oval 1146"/>
            <p:cNvSpPr>
              <a:spLocks noChangeAspect="1" noChangeArrowheads="1"/>
            </p:cNvSpPr>
            <p:nvPr userDrawn="1"/>
          </p:nvSpPr>
          <p:spPr bwMode="auto">
            <a:xfrm>
              <a:off x="3091289" y="477194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45" name="Oval 1147"/>
            <p:cNvSpPr>
              <a:spLocks noChangeAspect="1" noChangeArrowheads="1"/>
            </p:cNvSpPr>
            <p:nvPr userDrawn="1"/>
          </p:nvSpPr>
          <p:spPr bwMode="auto">
            <a:xfrm>
              <a:off x="3204373" y="477194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46" name="Oval 1148"/>
            <p:cNvSpPr>
              <a:spLocks noChangeAspect="1" noChangeArrowheads="1"/>
            </p:cNvSpPr>
            <p:nvPr userDrawn="1"/>
          </p:nvSpPr>
          <p:spPr bwMode="auto">
            <a:xfrm>
              <a:off x="4663908" y="477194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47" name="Oval 1149"/>
            <p:cNvSpPr>
              <a:spLocks noChangeAspect="1" noChangeArrowheads="1"/>
            </p:cNvSpPr>
            <p:nvPr userDrawn="1"/>
          </p:nvSpPr>
          <p:spPr bwMode="auto">
            <a:xfrm>
              <a:off x="4776992" y="477194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48" name="Oval 1150"/>
            <p:cNvSpPr>
              <a:spLocks noChangeAspect="1" noChangeArrowheads="1"/>
            </p:cNvSpPr>
            <p:nvPr userDrawn="1"/>
          </p:nvSpPr>
          <p:spPr bwMode="auto">
            <a:xfrm>
              <a:off x="4888568" y="477194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49" name="Oval 1151"/>
            <p:cNvSpPr>
              <a:spLocks noChangeAspect="1" noChangeArrowheads="1"/>
            </p:cNvSpPr>
            <p:nvPr userDrawn="1"/>
          </p:nvSpPr>
          <p:spPr bwMode="auto">
            <a:xfrm>
              <a:off x="5001652" y="477194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50" name="Oval 1152"/>
            <p:cNvSpPr>
              <a:spLocks noChangeAspect="1" noChangeArrowheads="1"/>
            </p:cNvSpPr>
            <p:nvPr userDrawn="1"/>
          </p:nvSpPr>
          <p:spPr bwMode="auto">
            <a:xfrm>
              <a:off x="5113228" y="477194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51" name="Oval 1153"/>
            <p:cNvSpPr>
              <a:spLocks noChangeAspect="1" noChangeArrowheads="1"/>
            </p:cNvSpPr>
            <p:nvPr userDrawn="1"/>
          </p:nvSpPr>
          <p:spPr bwMode="auto">
            <a:xfrm>
              <a:off x="5450972" y="477194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52" name="Oval 1154"/>
            <p:cNvSpPr>
              <a:spLocks noChangeAspect="1" noChangeArrowheads="1"/>
            </p:cNvSpPr>
            <p:nvPr userDrawn="1"/>
          </p:nvSpPr>
          <p:spPr bwMode="auto">
            <a:xfrm>
              <a:off x="7023590" y="477194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53" name="Oval 1155"/>
            <p:cNvSpPr>
              <a:spLocks noChangeAspect="1" noChangeArrowheads="1"/>
            </p:cNvSpPr>
            <p:nvPr userDrawn="1"/>
          </p:nvSpPr>
          <p:spPr bwMode="auto">
            <a:xfrm>
              <a:off x="7136674" y="477194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54" name="Oval 1156"/>
            <p:cNvSpPr>
              <a:spLocks noChangeAspect="1" noChangeArrowheads="1"/>
            </p:cNvSpPr>
            <p:nvPr userDrawn="1"/>
          </p:nvSpPr>
          <p:spPr bwMode="auto">
            <a:xfrm>
              <a:off x="7248250" y="477194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55" name="Oval 1157"/>
            <p:cNvSpPr>
              <a:spLocks noChangeAspect="1" noChangeArrowheads="1"/>
            </p:cNvSpPr>
            <p:nvPr userDrawn="1"/>
          </p:nvSpPr>
          <p:spPr bwMode="auto">
            <a:xfrm>
              <a:off x="7361334" y="477194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56" name="Oval 1158"/>
            <p:cNvSpPr>
              <a:spLocks noChangeAspect="1" noChangeArrowheads="1"/>
            </p:cNvSpPr>
            <p:nvPr userDrawn="1"/>
          </p:nvSpPr>
          <p:spPr bwMode="auto">
            <a:xfrm>
              <a:off x="7472910" y="477194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57" name="Oval 1159"/>
            <p:cNvSpPr>
              <a:spLocks noChangeAspect="1" noChangeArrowheads="1"/>
            </p:cNvSpPr>
            <p:nvPr userDrawn="1"/>
          </p:nvSpPr>
          <p:spPr bwMode="auto">
            <a:xfrm>
              <a:off x="7585994" y="477194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58" name="Oval 1160"/>
            <p:cNvSpPr>
              <a:spLocks noChangeAspect="1" noChangeArrowheads="1"/>
            </p:cNvSpPr>
            <p:nvPr userDrawn="1"/>
          </p:nvSpPr>
          <p:spPr bwMode="auto">
            <a:xfrm>
              <a:off x="7697570" y="4771940"/>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59" name="Oval 1161"/>
            <p:cNvSpPr>
              <a:spLocks noChangeAspect="1" noChangeArrowheads="1"/>
            </p:cNvSpPr>
            <p:nvPr userDrawn="1"/>
          </p:nvSpPr>
          <p:spPr bwMode="auto">
            <a:xfrm>
              <a:off x="7810653" y="477194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60" name="Oval 1162"/>
            <p:cNvSpPr>
              <a:spLocks noChangeAspect="1" noChangeArrowheads="1"/>
            </p:cNvSpPr>
            <p:nvPr userDrawn="1"/>
          </p:nvSpPr>
          <p:spPr bwMode="auto">
            <a:xfrm>
              <a:off x="7922229" y="4771940"/>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61" name="Oval 1163"/>
            <p:cNvSpPr>
              <a:spLocks noChangeAspect="1" noChangeArrowheads="1"/>
            </p:cNvSpPr>
            <p:nvPr userDrawn="1"/>
          </p:nvSpPr>
          <p:spPr bwMode="auto">
            <a:xfrm>
              <a:off x="2641969" y="4875977"/>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62" name="Oval 1164"/>
            <p:cNvSpPr>
              <a:spLocks noChangeAspect="1" noChangeArrowheads="1"/>
            </p:cNvSpPr>
            <p:nvPr userDrawn="1"/>
          </p:nvSpPr>
          <p:spPr bwMode="auto">
            <a:xfrm>
              <a:off x="2753545" y="4875977"/>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63" name="Oval 1165"/>
            <p:cNvSpPr>
              <a:spLocks noChangeAspect="1" noChangeArrowheads="1"/>
            </p:cNvSpPr>
            <p:nvPr userDrawn="1"/>
          </p:nvSpPr>
          <p:spPr bwMode="auto">
            <a:xfrm>
              <a:off x="2866630" y="4875977"/>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64" name="Oval 1166"/>
            <p:cNvSpPr>
              <a:spLocks noChangeAspect="1" noChangeArrowheads="1"/>
            </p:cNvSpPr>
            <p:nvPr userDrawn="1"/>
          </p:nvSpPr>
          <p:spPr bwMode="auto">
            <a:xfrm>
              <a:off x="2978206" y="4875977"/>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65" name="Oval 1167"/>
            <p:cNvSpPr>
              <a:spLocks noChangeAspect="1" noChangeArrowheads="1"/>
            </p:cNvSpPr>
            <p:nvPr userDrawn="1"/>
          </p:nvSpPr>
          <p:spPr bwMode="auto">
            <a:xfrm>
              <a:off x="3091289" y="4875977"/>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66" name="Oval 1168"/>
            <p:cNvSpPr>
              <a:spLocks noChangeAspect="1" noChangeArrowheads="1"/>
            </p:cNvSpPr>
            <p:nvPr userDrawn="1"/>
          </p:nvSpPr>
          <p:spPr bwMode="auto">
            <a:xfrm>
              <a:off x="4663908" y="4875977"/>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67" name="Oval 1169"/>
            <p:cNvSpPr>
              <a:spLocks noChangeAspect="1" noChangeArrowheads="1"/>
            </p:cNvSpPr>
            <p:nvPr userDrawn="1"/>
          </p:nvSpPr>
          <p:spPr bwMode="auto">
            <a:xfrm>
              <a:off x="4776992" y="4875977"/>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68" name="Oval 1170"/>
            <p:cNvSpPr>
              <a:spLocks noChangeAspect="1" noChangeArrowheads="1"/>
            </p:cNvSpPr>
            <p:nvPr userDrawn="1"/>
          </p:nvSpPr>
          <p:spPr bwMode="auto">
            <a:xfrm>
              <a:off x="4888568" y="4875977"/>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69" name="Oval 1171"/>
            <p:cNvSpPr>
              <a:spLocks noChangeAspect="1" noChangeArrowheads="1"/>
            </p:cNvSpPr>
            <p:nvPr userDrawn="1"/>
          </p:nvSpPr>
          <p:spPr bwMode="auto">
            <a:xfrm>
              <a:off x="5001652" y="4875977"/>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70" name="Oval 1172"/>
            <p:cNvSpPr>
              <a:spLocks noChangeAspect="1" noChangeArrowheads="1"/>
            </p:cNvSpPr>
            <p:nvPr userDrawn="1"/>
          </p:nvSpPr>
          <p:spPr bwMode="auto">
            <a:xfrm>
              <a:off x="7023590" y="4875977"/>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71" name="Oval 1173"/>
            <p:cNvSpPr>
              <a:spLocks noChangeAspect="1" noChangeArrowheads="1"/>
            </p:cNvSpPr>
            <p:nvPr userDrawn="1"/>
          </p:nvSpPr>
          <p:spPr bwMode="auto">
            <a:xfrm>
              <a:off x="7136674" y="4875977"/>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72" name="Oval 1174"/>
            <p:cNvSpPr>
              <a:spLocks noChangeAspect="1" noChangeArrowheads="1"/>
            </p:cNvSpPr>
            <p:nvPr userDrawn="1"/>
          </p:nvSpPr>
          <p:spPr bwMode="auto">
            <a:xfrm>
              <a:off x="7248250" y="4875977"/>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73" name="Oval 1175"/>
            <p:cNvSpPr>
              <a:spLocks noChangeAspect="1" noChangeArrowheads="1"/>
            </p:cNvSpPr>
            <p:nvPr userDrawn="1"/>
          </p:nvSpPr>
          <p:spPr bwMode="auto">
            <a:xfrm>
              <a:off x="7361334" y="4875977"/>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74" name="Oval 1176"/>
            <p:cNvSpPr>
              <a:spLocks noChangeAspect="1" noChangeArrowheads="1"/>
            </p:cNvSpPr>
            <p:nvPr userDrawn="1"/>
          </p:nvSpPr>
          <p:spPr bwMode="auto">
            <a:xfrm>
              <a:off x="7472910" y="4875977"/>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75" name="Oval 1177"/>
            <p:cNvSpPr>
              <a:spLocks noChangeAspect="1" noChangeArrowheads="1"/>
            </p:cNvSpPr>
            <p:nvPr userDrawn="1"/>
          </p:nvSpPr>
          <p:spPr bwMode="auto">
            <a:xfrm>
              <a:off x="7585994" y="4875977"/>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76" name="Oval 1178"/>
            <p:cNvSpPr>
              <a:spLocks noChangeAspect="1" noChangeArrowheads="1"/>
            </p:cNvSpPr>
            <p:nvPr userDrawn="1"/>
          </p:nvSpPr>
          <p:spPr bwMode="auto">
            <a:xfrm>
              <a:off x="7697570" y="4875977"/>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77" name="Oval 1179"/>
            <p:cNvSpPr>
              <a:spLocks noChangeAspect="1" noChangeArrowheads="1"/>
            </p:cNvSpPr>
            <p:nvPr userDrawn="1"/>
          </p:nvSpPr>
          <p:spPr bwMode="auto">
            <a:xfrm>
              <a:off x="7810653" y="4875977"/>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78" name="Oval 1180"/>
            <p:cNvSpPr>
              <a:spLocks noChangeAspect="1" noChangeArrowheads="1"/>
            </p:cNvSpPr>
            <p:nvPr userDrawn="1"/>
          </p:nvSpPr>
          <p:spPr bwMode="auto">
            <a:xfrm>
              <a:off x="7922229" y="4875977"/>
              <a:ext cx="85944" cy="85943"/>
            </a:xfrm>
            <a:prstGeom prst="ellipse">
              <a:avLst/>
            </a:prstGeom>
            <a:grp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79" name="Oval 1181"/>
            <p:cNvSpPr>
              <a:spLocks noChangeAspect="1" noChangeArrowheads="1"/>
            </p:cNvSpPr>
            <p:nvPr userDrawn="1"/>
          </p:nvSpPr>
          <p:spPr bwMode="auto">
            <a:xfrm>
              <a:off x="2641969" y="4978507"/>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80" name="Oval 1182"/>
            <p:cNvSpPr>
              <a:spLocks noChangeAspect="1" noChangeArrowheads="1"/>
            </p:cNvSpPr>
            <p:nvPr userDrawn="1"/>
          </p:nvSpPr>
          <p:spPr bwMode="auto">
            <a:xfrm>
              <a:off x="2753545" y="4978507"/>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81" name="Oval 1183"/>
            <p:cNvSpPr>
              <a:spLocks noChangeAspect="1" noChangeArrowheads="1"/>
            </p:cNvSpPr>
            <p:nvPr userDrawn="1"/>
          </p:nvSpPr>
          <p:spPr bwMode="auto">
            <a:xfrm>
              <a:off x="2866630" y="4978507"/>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82" name="Oval 1184"/>
            <p:cNvSpPr>
              <a:spLocks noChangeAspect="1" noChangeArrowheads="1"/>
            </p:cNvSpPr>
            <p:nvPr userDrawn="1"/>
          </p:nvSpPr>
          <p:spPr bwMode="auto">
            <a:xfrm>
              <a:off x="2978206" y="4978507"/>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83" name="Oval 1185"/>
            <p:cNvSpPr>
              <a:spLocks noChangeAspect="1" noChangeArrowheads="1"/>
            </p:cNvSpPr>
            <p:nvPr userDrawn="1"/>
          </p:nvSpPr>
          <p:spPr bwMode="auto">
            <a:xfrm>
              <a:off x="3091289" y="4978507"/>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84" name="Oval 1186"/>
            <p:cNvSpPr>
              <a:spLocks noChangeAspect="1" noChangeArrowheads="1"/>
            </p:cNvSpPr>
            <p:nvPr userDrawn="1"/>
          </p:nvSpPr>
          <p:spPr bwMode="auto">
            <a:xfrm>
              <a:off x="4776992" y="4978507"/>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85" name="Oval 1187"/>
            <p:cNvSpPr>
              <a:spLocks noChangeAspect="1" noChangeArrowheads="1"/>
            </p:cNvSpPr>
            <p:nvPr userDrawn="1"/>
          </p:nvSpPr>
          <p:spPr bwMode="auto">
            <a:xfrm>
              <a:off x="4888568" y="4978507"/>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86" name="Oval 1188"/>
            <p:cNvSpPr>
              <a:spLocks noChangeAspect="1" noChangeArrowheads="1"/>
            </p:cNvSpPr>
            <p:nvPr userDrawn="1"/>
          </p:nvSpPr>
          <p:spPr bwMode="auto">
            <a:xfrm>
              <a:off x="5001652" y="4978507"/>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87" name="Oval 1189"/>
            <p:cNvSpPr>
              <a:spLocks noChangeAspect="1" noChangeArrowheads="1"/>
            </p:cNvSpPr>
            <p:nvPr userDrawn="1"/>
          </p:nvSpPr>
          <p:spPr bwMode="auto">
            <a:xfrm>
              <a:off x="7023590" y="4978507"/>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88" name="Oval 1190"/>
            <p:cNvSpPr>
              <a:spLocks noChangeAspect="1" noChangeArrowheads="1"/>
            </p:cNvSpPr>
            <p:nvPr userDrawn="1"/>
          </p:nvSpPr>
          <p:spPr bwMode="auto">
            <a:xfrm>
              <a:off x="7136674" y="4978507"/>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89" name="Oval 1191"/>
            <p:cNvSpPr>
              <a:spLocks noChangeAspect="1" noChangeArrowheads="1"/>
            </p:cNvSpPr>
            <p:nvPr userDrawn="1"/>
          </p:nvSpPr>
          <p:spPr bwMode="auto">
            <a:xfrm>
              <a:off x="7472910" y="4978507"/>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90" name="Oval 1192"/>
            <p:cNvSpPr>
              <a:spLocks noChangeAspect="1" noChangeArrowheads="1"/>
            </p:cNvSpPr>
            <p:nvPr userDrawn="1"/>
          </p:nvSpPr>
          <p:spPr bwMode="auto">
            <a:xfrm>
              <a:off x="7585994" y="4978507"/>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91" name="Oval 1193"/>
            <p:cNvSpPr>
              <a:spLocks noChangeAspect="1" noChangeArrowheads="1"/>
            </p:cNvSpPr>
            <p:nvPr userDrawn="1"/>
          </p:nvSpPr>
          <p:spPr bwMode="auto">
            <a:xfrm>
              <a:off x="7697570" y="4978507"/>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92" name="Oval 1194"/>
            <p:cNvSpPr>
              <a:spLocks noChangeAspect="1" noChangeArrowheads="1"/>
            </p:cNvSpPr>
            <p:nvPr userDrawn="1"/>
          </p:nvSpPr>
          <p:spPr bwMode="auto">
            <a:xfrm>
              <a:off x="7810653" y="4978507"/>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93" name="Oval 1195"/>
            <p:cNvSpPr>
              <a:spLocks noChangeAspect="1" noChangeArrowheads="1"/>
            </p:cNvSpPr>
            <p:nvPr userDrawn="1"/>
          </p:nvSpPr>
          <p:spPr bwMode="auto">
            <a:xfrm>
              <a:off x="2641969" y="5082543"/>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94" name="Oval 1196"/>
            <p:cNvSpPr>
              <a:spLocks noChangeAspect="1" noChangeArrowheads="1"/>
            </p:cNvSpPr>
            <p:nvPr userDrawn="1"/>
          </p:nvSpPr>
          <p:spPr bwMode="auto">
            <a:xfrm>
              <a:off x="2753545" y="5082543"/>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95" name="Oval 1197"/>
            <p:cNvSpPr>
              <a:spLocks noChangeAspect="1" noChangeArrowheads="1"/>
            </p:cNvSpPr>
            <p:nvPr userDrawn="1"/>
          </p:nvSpPr>
          <p:spPr bwMode="auto">
            <a:xfrm>
              <a:off x="2866630" y="5082543"/>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96" name="Oval 1198"/>
            <p:cNvSpPr>
              <a:spLocks noChangeAspect="1" noChangeArrowheads="1"/>
            </p:cNvSpPr>
            <p:nvPr userDrawn="1"/>
          </p:nvSpPr>
          <p:spPr bwMode="auto">
            <a:xfrm>
              <a:off x="2978206" y="5082543"/>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97" name="Oval 1199"/>
            <p:cNvSpPr>
              <a:spLocks noChangeAspect="1" noChangeArrowheads="1"/>
            </p:cNvSpPr>
            <p:nvPr userDrawn="1"/>
          </p:nvSpPr>
          <p:spPr bwMode="auto">
            <a:xfrm>
              <a:off x="4776992" y="5082543"/>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98" name="Oval 1200"/>
            <p:cNvSpPr>
              <a:spLocks noChangeAspect="1" noChangeArrowheads="1"/>
            </p:cNvSpPr>
            <p:nvPr userDrawn="1"/>
          </p:nvSpPr>
          <p:spPr bwMode="auto">
            <a:xfrm>
              <a:off x="7585994" y="5082543"/>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199" name="Oval 1201"/>
            <p:cNvSpPr>
              <a:spLocks noChangeAspect="1" noChangeArrowheads="1"/>
            </p:cNvSpPr>
            <p:nvPr userDrawn="1"/>
          </p:nvSpPr>
          <p:spPr bwMode="auto">
            <a:xfrm>
              <a:off x="7697570" y="5082543"/>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00" name="Oval 1202"/>
            <p:cNvSpPr>
              <a:spLocks noChangeAspect="1" noChangeArrowheads="1"/>
            </p:cNvSpPr>
            <p:nvPr userDrawn="1"/>
          </p:nvSpPr>
          <p:spPr bwMode="auto">
            <a:xfrm>
              <a:off x="7810653" y="5082543"/>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01" name="Oval 1203"/>
            <p:cNvSpPr>
              <a:spLocks noChangeAspect="1" noChangeArrowheads="1"/>
            </p:cNvSpPr>
            <p:nvPr userDrawn="1"/>
          </p:nvSpPr>
          <p:spPr bwMode="auto">
            <a:xfrm>
              <a:off x="8484633" y="5082543"/>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02" name="Oval 1204"/>
            <p:cNvSpPr>
              <a:spLocks noChangeAspect="1" noChangeArrowheads="1"/>
            </p:cNvSpPr>
            <p:nvPr userDrawn="1"/>
          </p:nvSpPr>
          <p:spPr bwMode="auto">
            <a:xfrm>
              <a:off x="2641969" y="5186581"/>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03" name="Oval 1205"/>
            <p:cNvSpPr>
              <a:spLocks noChangeAspect="1" noChangeArrowheads="1"/>
            </p:cNvSpPr>
            <p:nvPr userDrawn="1"/>
          </p:nvSpPr>
          <p:spPr bwMode="auto">
            <a:xfrm>
              <a:off x="2753545" y="5186581"/>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04" name="Oval 1206"/>
            <p:cNvSpPr>
              <a:spLocks noChangeAspect="1" noChangeArrowheads="1"/>
            </p:cNvSpPr>
            <p:nvPr userDrawn="1"/>
          </p:nvSpPr>
          <p:spPr bwMode="auto">
            <a:xfrm>
              <a:off x="2866630" y="5186581"/>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05" name="Oval 1207"/>
            <p:cNvSpPr>
              <a:spLocks noChangeAspect="1" noChangeArrowheads="1"/>
            </p:cNvSpPr>
            <p:nvPr userDrawn="1"/>
          </p:nvSpPr>
          <p:spPr bwMode="auto">
            <a:xfrm>
              <a:off x="7697570" y="5186581"/>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06" name="Oval 1208"/>
            <p:cNvSpPr>
              <a:spLocks noChangeAspect="1" noChangeArrowheads="1"/>
            </p:cNvSpPr>
            <p:nvPr userDrawn="1"/>
          </p:nvSpPr>
          <p:spPr bwMode="auto">
            <a:xfrm>
              <a:off x="7810653" y="5186581"/>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07" name="Oval 1209"/>
            <p:cNvSpPr>
              <a:spLocks noChangeAspect="1" noChangeArrowheads="1"/>
            </p:cNvSpPr>
            <p:nvPr userDrawn="1"/>
          </p:nvSpPr>
          <p:spPr bwMode="auto">
            <a:xfrm>
              <a:off x="8484633" y="5186581"/>
              <a:ext cx="85943"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08" name="Oval 1210"/>
            <p:cNvSpPr>
              <a:spLocks noChangeAspect="1" noChangeArrowheads="1"/>
            </p:cNvSpPr>
            <p:nvPr userDrawn="1"/>
          </p:nvSpPr>
          <p:spPr bwMode="auto">
            <a:xfrm>
              <a:off x="2641969" y="529061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09" name="Oval 1211"/>
            <p:cNvSpPr>
              <a:spLocks noChangeAspect="1" noChangeArrowheads="1"/>
            </p:cNvSpPr>
            <p:nvPr userDrawn="1"/>
          </p:nvSpPr>
          <p:spPr bwMode="auto">
            <a:xfrm>
              <a:off x="2753545" y="529061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10" name="Oval 1212"/>
            <p:cNvSpPr>
              <a:spLocks noChangeAspect="1" noChangeArrowheads="1"/>
            </p:cNvSpPr>
            <p:nvPr userDrawn="1"/>
          </p:nvSpPr>
          <p:spPr bwMode="auto">
            <a:xfrm>
              <a:off x="7810653" y="529061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11" name="Oval 1213"/>
            <p:cNvSpPr>
              <a:spLocks noChangeAspect="1" noChangeArrowheads="1"/>
            </p:cNvSpPr>
            <p:nvPr userDrawn="1"/>
          </p:nvSpPr>
          <p:spPr bwMode="auto">
            <a:xfrm>
              <a:off x="8371549" y="5290618"/>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12" name="Oval 1214"/>
            <p:cNvSpPr>
              <a:spLocks noChangeAspect="1" noChangeArrowheads="1"/>
            </p:cNvSpPr>
            <p:nvPr userDrawn="1"/>
          </p:nvSpPr>
          <p:spPr bwMode="auto">
            <a:xfrm>
              <a:off x="2641969" y="5394655"/>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13" name="Oval 1215"/>
            <p:cNvSpPr>
              <a:spLocks noChangeAspect="1" noChangeArrowheads="1"/>
            </p:cNvSpPr>
            <p:nvPr userDrawn="1"/>
          </p:nvSpPr>
          <p:spPr bwMode="auto">
            <a:xfrm>
              <a:off x="2753545" y="5394655"/>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14" name="Oval 1216"/>
            <p:cNvSpPr>
              <a:spLocks noChangeAspect="1" noChangeArrowheads="1"/>
            </p:cNvSpPr>
            <p:nvPr userDrawn="1"/>
          </p:nvSpPr>
          <p:spPr bwMode="auto">
            <a:xfrm>
              <a:off x="8259973" y="5394655"/>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15" name="Oval 1217"/>
            <p:cNvSpPr>
              <a:spLocks noChangeAspect="1" noChangeArrowheads="1"/>
            </p:cNvSpPr>
            <p:nvPr userDrawn="1"/>
          </p:nvSpPr>
          <p:spPr bwMode="auto">
            <a:xfrm>
              <a:off x="2641969" y="5497185"/>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16" name="Oval 1218"/>
            <p:cNvSpPr>
              <a:spLocks noChangeAspect="1" noChangeArrowheads="1"/>
            </p:cNvSpPr>
            <p:nvPr userDrawn="1"/>
          </p:nvSpPr>
          <p:spPr bwMode="auto">
            <a:xfrm>
              <a:off x="2753545" y="5497185"/>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17" name="Oval 1219"/>
            <p:cNvSpPr>
              <a:spLocks noChangeAspect="1" noChangeArrowheads="1"/>
            </p:cNvSpPr>
            <p:nvPr userDrawn="1"/>
          </p:nvSpPr>
          <p:spPr bwMode="auto">
            <a:xfrm>
              <a:off x="2641969" y="5601221"/>
              <a:ext cx="85944"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18" name="Oval 1220"/>
            <p:cNvSpPr>
              <a:spLocks noChangeAspect="1" noChangeArrowheads="1"/>
            </p:cNvSpPr>
            <p:nvPr userDrawn="1"/>
          </p:nvSpPr>
          <p:spPr bwMode="auto">
            <a:xfrm>
              <a:off x="2641969" y="5705259"/>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19" name="Oval 1221"/>
            <p:cNvSpPr>
              <a:spLocks noChangeAspect="1" noChangeArrowheads="1"/>
            </p:cNvSpPr>
            <p:nvPr userDrawn="1"/>
          </p:nvSpPr>
          <p:spPr bwMode="auto">
            <a:xfrm>
              <a:off x="2753545" y="5705259"/>
              <a:ext cx="85944" cy="85943"/>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20" name="Oval 1222"/>
            <p:cNvSpPr>
              <a:spLocks noChangeAspect="1" noChangeArrowheads="1"/>
            </p:cNvSpPr>
            <p:nvPr userDrawn="1"/>
          </p:nvSpPr>
          <p:spPr bwMode="auto">
            <a:xfrm>
              <a:off x="4103013" y="269722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1221" name="Oval 1223"/>
            <p:cNvSpPr>
              <a:spLocks noChangeAspect="1" noChangeArrowheads="1"/>
            </p:cNvSpPr>
            <p:nvPr userDrawn="1"/>
          </p:nvSpPr>
          <p:spPr bwMode="auto">
            <a:xfrm>
              <a:off x="4214589" y="2697229"/>
              <a:ext cx="85943" cy="85944"/>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grpSp>
      <p:grpSp>
        <p:nvGrpSpPr>
          <p:cNvPr id="2477" name="Group 2476"/>
          <p:cNvGrpSpPr/>
          <p:nvPr/>
        </p:nvGrpSpPr>
        <p:grpSpPr>
          <a:xfrm>
            <a:off x="1547226" y="2499813"/>
            <a:ext cx="5990866" cy="2619892"/>
            <a:chOff x="1442864" y="2738461"/>
            <a:chExt cx="5558467" cy="2430797"/>
          </a:xfrm>
        </p:grpSpPr>
        <p:sp>
          <p:nvSpPr>
            <p:cNvPr id="2478" name="Oval 359"/>
            <p:cNvSpPr>
              <a:spLocks noChangeAspect="1" noChangeArrowheads="1"/>
            </p:cNvSpPr>
            <p:nvPr/>
          </p:nvSpPr>
          <p:spPr bwMode="auto">
            <a:xfrm>
              <a:off x="4185921" y="2738461"/>
              <a:ext cx="72352" cy="72352"/>
            </a:xfrm>
            <a:prstGeom prst="ellipse">
              <a:avLst/>
            </a:prstGeom>
            <a:solidFill>
              <a:srgbClr val="00B0F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479" name="Oval 363"/>
            <p:cNvSpPr>
              <a:spLocks noChangeAspect="1" noChangeArrowheads="1"/>
            </p:cNvSpPr>
            <p:nvPr/>
          </p:nvSpPr>
          <p:spPr bwMode="auto">
            <a:xfrm>
              <a:off x="4659387" y="2738461"/>
              <a:ext cx="72353" cy="72352"/>
            </a:xfrm>
            <a:prstGeom prst="ellipse">
              <a:avLst/>
            </a:prstGeom>
            <a:solidFill>
              <a:srgbClr val="00B0F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480" name="Oval 408"/>
            <p:cNvSpPr>
              <a:spLocks noChangeAspect="1" noChangeArrowheads="1"/>
            </p:cNvSpPr>
            <p:nvPr/>
          </p:nvSpPr>
          <p:spPr bwMode="auto">
            <a:xfrm>
              <a:off x="3807657" y="2826045"/>
              <a:ext cx="72352" cy="72353"/>
            </a:xfrm>
            <a:prstGeom prst="ellipse">
              <a:avLst/>
            </a:prstGeom>
            <a:solidFill>
              <a:srgbClr val="00B0F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481" name="Oval 494"/>
            <p:cNvSpPr>
              <a:spLocks noChangeAspect="1" noChangeArrowheads="1"/>
            </p:cNvSpPr>
            <p:nvPr/>
          </p:nvSpPr>
          <p:spPr bwMode="auto">
            <a:xfrm>
              <a:off x="2105463" y="2999946"/>
              <a:ext cx="72353" cy="72352"/>
            </a:xfrm>
            <a:prstGeom prst="ellipse">
              <a:avLst/>
            </a:prstGeom>
            <a:solidFill>
              <a:srgbClr val="00B0F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482" name="Oval 509"/>
            <p:cNvSpPr>
              <a:spLocks noChangeAspect="1" noChangeArrowheads="1"/>
            </p:cNvSpPr>
            <p:nvPr/>
          </p:nvSpPr>
          <p:spPr bwMode="auto">
            <a:xfrm>
              <a:off x="4375054" y="2999946"/>
              <a:ext cx="72353" cy="72352"/>
            </a:xfrm>
            <a:prstGeom prst="ellipse">
              <a:avLst/>
            </a:prstGeom>
            <a:solidFill>
              <a:srgbClr val="00B0F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483" name="Oval 536"/>
            <p:cNvSpPr>
              <a:spLocks noChangeAspect="1" noChangeArrowheads="1"/>
            </p:cNvSpPr>
            <p:nvPr/>
          </p:nvSpPr>
          <p:spPr bwMode="auto">
            <a:xfrm>
              <a:off x="1442864" y="3087530"/>
              <a:ext cx="72353" cy="72353"/>
            </a:xfrm>
            <a:prstGeom prst="ellipse">
              <a:avLst/>
            </a:prstGeom>
            <a:solidFill>
              <a:srgbClr val="00B0F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484" name="Oval 552"/>
            <p:cNvSpPr>
              <a:spLocks noChangeAspect="1" noChangeArrowheads="1"/>
            </p:cNvSpPr>
            <p:nvPr/>
          </p:nvSpPr>
          <p:spPr bwMode="auto">
            <a:xfrm>
              <a:off x="3902857" y="3087530"/>
              <a:ext cx="72353" cy="72353"/>
            </a:xfrm>
            <a:prstGeom prst="ellipse">
              <a:avLst/>
            </a:prstGeom>
            <a:solidFill>
              <a:srgbClr val="00B0F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485" name="Oval 596"/>
            <p:cNvSpPr>
              <a:spLocks noChangeAspect="1" noChangeArrowheads="1"/>
            </p:cNvSpPr>
            <p:nvPr/>
          </p:nvSpPr>
          <p:spPr bwMode="auto">
            <a:xfrm>
              <a:off x="2577659" y="3175116"/>
              <a:ext cx="72353" cy="72352"/>
            </a:xfrm>
            <a:prstGeom prst="ellipse">
              <a:avLst/>
            </a:prstGeom>
            <a:solidFill>
              <a:srgbClr val="00B0F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486" name="Oval 603"/>
            <p:cNvSpPr>
              <a:spLocks noChangeAspect="1" noChangeArrowheads="1"/>
            </p:cNvSpPr>
            <p:nvPr/>
          </p:nvSpPr>
          <p:spPr bwMode="auto">
            <a:xfrm>
              <a:off x="4281122" y="3175116"/>
              <a:ext cx="72353" cy="72352"/>
            </a:xfrm>
            <a:prstGeom prst="ellipse">
              <a:avLst/>
            </a:prstGeom>
            <a:solidFill>
              <a:srgbClr val="00B0F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487" name="Oval 630"/>
            <p:cNvSpPr>
              <a:spLocks noChangeAspect="1" noChangeArrowheads="1"/>
            </p:cNvSpPr>
            <p:nvPr/>
          </p:nvSpPr>
          <p:spPr bwMode="auto">
            <a:xfrm>
              <a:off x="6835046" y="3175116"/>
              <a:ext cx="72353" cy="72352"/>
            </a:xfrm>
            <a:prstGeom prst="ellipse">
              <a:avLst/>
            </a:prstGeom>
            <a:solidFill>
              <a:srgbClr val="00B0F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488" name="Oval 642"/>
            <p:cNvSpPr>
              <a:spLocks noChangeAspect="1" noChangeArrowheads="1"/>
            </p:cNvSpPr>
            <p:nvPr/>
          </p:nvSpPr>
          <p:spPr bwMode="auto">
            <a:xfrm>
              <a:off x="2483727" y="3262701"/>
              <a:ext cx="72353" cy="72353"/>
            </a:xfrm>
            <a:prstGeom prst="ellipse">
              <a:avLst/>
            </a:prstGeom>
            <a:solidFill>
              <a:srgbClr val="00B0F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489" name="Oval 711"/>
            <p:cNvSpPr>
              <a:spLocks noChangeAspect="1" noChangeArrowheads="1"/>
            </p:cNvSpPr>
            <p:nvPr/>
          </p:nvSpPr>
          <p:spPr bwMode="auto">
            <a:xfrm>
              <a:off x="1442864" y="3436602"/>
              <a:ext cx="72353" cy="72352"/>
            </a:xfrm>
            <a:prstGeom prst="ellipse">
              <a:avLst/>
            </a:prstGeom>
            <a:solidFill>
              <a:srgbClr val="00B0F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490" name="Oval 727"/>
            <p:cNvSpPr>
              <a:spLocks noChangeAspect="1" noChangeArrowheads="1"/>
            </p:cNvSpPr>
            <p:nvPr/>
          </p:nvSpPr>
          <p:spPr bwMode="auto">
            <a:xfrm>
              <a:off x="4564187" y="3436602"/>
              <a:ext cx="72352" cy="72352"/>
            </a:xfrm>
            <a:prstGeom prst="ellipse">
              <a:avLst/>
            </a:prstGeom>
            <a:solidFill>
              <a:srgbClr val="00B0F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491" name="Oval 746"/>
            <p:cNvSpPr>
              <a:spLocks noChangeAspect="1" noChangeArrowheads="1"/>
            </p:cNvSpPr>
            <p:nvPr/>
          </p:nvSpPr>
          <p:spPr bwMode="auto">
            <a:xfrm>
              <a:off x="6645914" y="3436602"/>
              <a:ext cx="72352" cy="72352"/>
            </a:xfrm>
            <a:prstGeom prst="ellipse">
              <a:avLst/>
            </a:prstGeom>
            <a:solidFill>
              <a:srgbClr val="00B0F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492" name="Oval 819"/>
            <p:cNvSpPr>
              <a:spLocks noChangeAspect="1" noChangeArrowheads="1"/>
            </p:cNvSpPr>
            <p:nvPr/>
          </p:nvSpPr>
          <p:spPr bwMode="auto">
            <a:xfrm>
              <a:off x="2294596" y="3699355"/>
              <a:ext cx="72352" cy="72353"/>
            </a:xfrm>
            <a:prstGeom prst="ellipse">
              <a:avLst/>
            </a:prstGeom>
            <a:solidFill>
              <a:srgbClr val="00B0F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493" name="Oval 932"/>
            <p:cNvSpPr>
              <a:spLocks noChangeAspect="1" noChangeArrowheads="1"/>
            </p:cNvSpPr>
            <p:nvPr/>
          </p:nvSpPr>
          <p:spPr bwMode="auto">
            <a:xfrm>
              <a:off x="6361580" y="3960841"/>
              <a:ext cx="72352" cy="72353"/>
            </a:xfrm>
            <a:prstGeom prst="ellipse">
              <a:avLst/>
            </a:prstGeom>
            <a:solidFill>
              <a:srgbClr val="00B0F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494" name="Oval 1012"/>
            <p:cNvSpPr>
              <a:spLocks noChangeAspect="1" noChangeArrowheads="1"/>
            </p:cNvSpPr>
            <p:nvPr/>
          </p:nvSpPr>
          <p:spPr bwMode="auto">
            <a:xfrm>
              <a:off x="6172448" y="4309911"/>
              <a:ext cx="72353" cy="72352"/>
            </a:xfrm>
            <a:prstGeom prst="ellipse">
              <a:avLst/>
            </a:prstGeom>
            <a:solidFill>
              <a:srgbClr val="00B0F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495" name="Oval 1071"/>
            <p:cNvSpPr>
              <a:spLocks noChangeAspect="1" noChangeArrowheads="1"/>
            </p:cNvSpPr>
            <p:nvPr/>
          </p:nvSpPr>
          <p:spPr bwMode="auto">
            <a:xfrm>
              <a:off x="6739846" y="4572666"/>
              <a:ext cx="72352" cy="72353"/>
            </a:xfrm>
            <a:prstGeom prst="ellipse">
              <a:avLst/>
            </a:prstGeom>
            <a:solidFill>
              <a:srgbClr val="00B0F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496" name="Oval 1109"/>
            <p:cNvSpPr>
              <a:spLocks noChangeAspect="1" noChangeArrowheads="1"/>
            </p:cNvSpPr>
            <p:nvPr/>
          </p:nvSpPr>
          <p:spPr bwMode="auto">
            <a:xfrm>
              <a:off x="2957194" y="4834151"/>
              <a:ext cx="72352" cy="72353"/>
            </a:xfrm>
            <a:prstGeom prst="ellipse">
              <a:avLst/>
            </a:prstGeom>
            <a:solidFill>
              <a:srgbClr val="00B0F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2497" name="Oval 1180"/>
            <p:cNvSpPr>
              <a:spLocks noChangeAspect="1" noChangeArrowheads="1"/>
            </p:cNvSpPr>
            <p:nvPr/>
          </p:nvSpPr>
          <p:spPr bwMode="auto">
            <a:xfrm>
              <a:off x="6928978" y="5096906"/>
              <a:ext cx="72353" cy="72352"/>
            </a:xfrm>
            <a:prstGeom prst="ellipse">
              <a:avLst/>
            </a:prstGeom>
            <a:solidFill>
              <a:srgbClr val="00B0F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grpSp>
      <p:sp>
        <p:nvSpPr>
          <p:cNvPr id="2520" name="Oval 2519"/>
          <p:cNvSpPr>
            <a:spLocks noChangeAspect="1"/>
          </p:cNvSpPr>
          <p:nvPr/>
        </p:nvSpPr>
        <p:spPr bwMode="auto">
          <a:xfrm>
            <a:off x="4406159" y="2781339"/>
            <a:ext cx="120583" cy="120262"/>
          </a:xfrm>
          <a:prstGeom prst="ellipse">
            <a:avLst/>
          </a:prstGeom>
          <a:solidFill>
            <a:srgbClr val="FF0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2932"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2521" name="Oval 2520"/>
          <p:cNvSpPr>
            <a:spLocks noChangeAspect="1"/>
          </p:cNvSpPr>
          <p:nvPr/>
        </p:nvSpPr>
        <p:spPr bwMode="auto">
          <a:xfrm>
            <a:off x="4260976" y="2876036"/>
            <a:ext cx="120583" cy="120262"/>
          </a:xfrm>
          <a:prstGeom prst="ellipse">
            <a:avLst/>
          </a:prstGeom>
          <a:solidFill>
            <a:srgbClr val="FF0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2932"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2522" name="Oval 2521"/>
          <p:cNvSpPr>
            <a:spLocks noChangeAspect="1"/>
          </p:cNvSpPr>
          <p:nvPr/>
        </p:nvSpPr>
        <p:spPr bwMode="auto">
          <a:xfrm>
            <a:off x="4602820" y="2448429"/>
            <a:ext cx="120583" cy="120262"/>
          </a:xfrm>
          <a:prstGeom prst="ellipse">
            <a:avLst/>
          </a:prstGeom>
          <a:solidFill>
            <a:srgbClr val="FFC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2932"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2523" name="Oval 2522"/>
          <p:cNvSpPr>
            <a:spLocks noChangeAspect="1"/>
          </p:cNvSpPr>
          <p:nvPr/>
        </p:nvSpPr>
        <p:spPr bwMode="auto">
          <a:xfrm>
            <a:off x="4549528" y="2306987"/>
            <a:ext cx="120583" cy="120262"/>
          </a:xfrm>
          <a:prstGeom prst="ellipse">
            <a:avLst/>
          </a:prstGeom>
          <a:solidFill>
            <a:srgbClr val="FFC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2932"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2524" name="Oval 2523"/>
          <p:cNvSpPr>
            <a:spLocks noChangeAspect="1"/>
          </p:cNvSpPr>
          <p:nvPr/>
        </p:nvSpPr>
        <p:spPr bwMode="auto">
          <a:xfrm>
            <a:off x="4129438" y="2639825"/>
            <a:ext cx="120583" cy="120262"/>
          </a:xfrm>
          <a:prstGeom prst="ellipse">
            <a:avLst/>
          </a:prstGeom>
          <a:solidFill>
            <a:srgbClr val="FFC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2932"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2525" name="Oval 2524"/>
          <p:cNvSpPr>
            <a:spLocks noChangeAspect="1"/>
          </p:cNvSpPr>
          <p:nvPr/>
        </p:nvSpPr>
        <p:spPr bwMode="auto">
          <a:xfrm>
            <a:off x="4126732" y="3094976"/>
            <a:ext cx="120583" cy="120262"/>
          </a:xfrm>
          <a:prstGeom prst="ellipse">
            <a:avLst/>
          </a:prstGeom>
          <a:solidFill>
            <a:srgbClr val="FF0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2932"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2526" name="Oval 2525"/>
          <p:cNvSpPr>
            <a:spLocks noChangeAspect="1"/>
          </p:cNvSpPr>
          <p:nvPr/>
        </p:nvSpPr>
        <p:spPr bwMode="auto">
          <a:xfrm>
            <a:off x="6081876" y="3788722"/>
            <a:ext cx="120583" cy="120262"/>
          </a:xfrm>
          <a:prstGeom prst="ellipse">
            <a:avLst/>
          </a:prstGeom>
          <a:solidFill>
            <a:srgbClr val="FFC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2932"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2527" name="Oval 2526"/>
          <p:cNvSpPr>
            <a:spLocks noChangeAspect="1"/>
          </p:cNvSpPr>
          <p:nvPr/>
        </p:nvSpPr>
        <p:spPr bwMode="auto">
          <a:xfrm>
            <a:off x="5279216" y="3660273"/>
            <a:ext cx="120583" cy="120262"/>
          </a:xfrm>
          <a:prstGeom prst="ellipse">
            <a:avLst/>
          </a:prstGeom>
          <a:solidFill>
            <a:srgbClr val="FFC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2932"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2528" name="Oval 2527"/>
          <p:cNvSpPr>
            <a:spLocks noChangeAspect="1"/>
          </p:cNvSpPr>
          <p:nvPr/>
        </p:nvSpPr>
        <p:spPr bwMode="auto">
          <a:xfrm>
            <a:off x="2043968" y="2292852"/>
            <a:ext cx="120583" cy="120262"/>
          </a:xfrm>
          <a:prstGeom prst="ellipse">
            <a:avLst/>
          </a:prstGeom>
          <a:solidFill>
            <a:srgbClr val="FFC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2932"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2529" name="Oval 2528"/>
          <p:cNvSpPr>
            <a:spLocks noChangeAspect="1"/>
          </p:cNvSpPr>
          <p:nvPr/>
        </p:nvSpPr>
        <p:spPr bwMode="auto">
          <a:xfrm>
            <a:off x="2851385" y="2875682"/>
            <a:ext cx="120583" cy="120262"/>
          </a:xfrm>
          <a:prstGeom prst="ellipse">
            <a:avLst/>
          </a:prstGeom>
          <a:solidFill>
            <a:srgbClr val="FFC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2932"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2530" name="Oval 2529"/>
          <p:cNvSpPr>
            <a:spLocks noChangeAspect="1"/>
          </p:cNvSpPr>
          <p:nvPr/>
        </p:nvSpPr>
        <p:spPr bwMode="auto">
          <a:xfrm>
            <a:off x="4903070" y="2403734"/>
            <a:ext cx="120583" cy="120262"/>
          </a:xfrm>
          <a:prstGeom prst="ellipse">
            <a:avLst/>
          </a:prstGeom>
          <a:solidFill>
            <a:srgbClr val="FFC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2932"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2531" name="Oval 2530"/>
          <p:cNvSpPr>
            <a:spLocks noChangeAspect="1"/>
          </p:cNvSpPr>
          <p:nvPr/>
        </p:nvSpPr>
        <p:spPr bwMode="auto">
          <a:xfrm>
            <a:off x="5045194" y="2727715"/>
            <a:ext cx="120583" cy="120262"/>
          </a:xfrm>
          <a:prstGeom prst="ellipse">
            <a:avLst/>
          </a:prstGeom>
          <a:solidFill>
            <a:srgbClr val="FFC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2932"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2532" name="Oval 2531"/>
          <p:cNvSpPr>
            <a:spLocks noChangeAspect="1"/>
          </p:cNvSpPr>
          <p:nvPr/>
        </p:nvSpPr>
        <p:spPr bwMode="auto">
          <a:xfrm>
            <a:off x="4694648" y="2955236"/>
            <a:ext cx="120583" cy="120262"/>
          </a:xfrm>
          <a:prstGeom prst="ellipse">
            <a:avLst/>
          </a:prstGeom>
          <a:solidFill>
            <a:srgbClr val="FFC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2932"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2533" name="Oval 2532"/>
          <p:cNvSpPr>
            <a:spLocks noChangeAspect="1"/>
          </p:cNvSpPr>
          <p:nvPr/>
        </p:nvSpPr>
        <p:spPr bwMode="auto">
          <a:xfrm>
            <a:off x="2290435" y="3288689"/>
            <a:ext cx="120583" cy="120262"/>
          </a:xfrm>
          <a:prstGeom prst="ellipse">
            <a:avLst/>
          </a:prstGeom>
          <a:solidFill>
            <a:srgbClr val="FFC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2932"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2534" name="Oval 2533"/>
          <p:cNvSpPr>
            <a:spLocks noChangeAspect="1"/>
          </p:cNvSpPr>
          <p:nvPr/>
        </p:nvSpPr>
        <p:spPr bwMode="auto">
          <a:xfrm>
            <a:off x="4479169" y="3420909"/>
            <a:ext cx="120583" cy="120262"/>
          </a:xfrm>
          <a:prstGeom prst="ellipse">
            <a:avLst/>
          </a:prstGeom>
          <a:solidFill>
            <a:srgbClr val="FFC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2932"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2535" name="Oval 2534"/>
          <p:cNvSpPr>
            <a:spLocks noChangeAspect="1"/>
          </p:cNvSpPr>
          <p:nvPr/>
        </p:nvSpPr>
        <p:spPr bwMode="auto">
          <a:xfrm>
            <a:off x="4941154" y="3226953"/>
            <a:ext cx="120583" cy="120262"/>
          </a:xfrm>
          <a:prstGeom prst="ellipse">
            <a:avLst/>
          </a:prstGeom>
          <a:solidFill>
            <a:srgbClr val="FFC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2932"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275" name="Oval 1274"/>
          <p:cNvSpPr>
            <a:spLocks noChangeAspect="1"/>
          </p:cNvSpPr>
          <p:nvPr/>
        </p:nvSpPr>
        <p:spPr bwMode="auto">
          <a:xfrm>
            <a:off x="4527234" y="4119284"/>
            <a:ext cx="120583" cy="120262"/>
          </a:xfrm>
          <a:prstGeom prst="ellipse">
            <a:avLst/>
          </a:prstGeom>
          <a:solidFill>
            <a:srgbClr val="FFC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2932"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276" name="Oval 1275"/>
          <p:cNvSpPr>
            <a:spLocks noChangeAspect="1"/>
          </p:cNvSpPr>
          <p:nvPr/>
        </p:nvSpPr>
        <p:spPr bwMode="auto">
          <a:xfrm>
            <a:off x="2730802" y="5143895"/>
            <a:ext cx="120583" cy="120262"/>
          </a:xfrm>
          <a:prstGeom prst="ellipse">
            <a:avLst/>
          </a:prstGeom>
          <a:solidFill>
            <a:srgbClr val="FFC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2932"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277" name="Oval 1276"/>
          <p:cNvSpPr>
            <a:spLocks noChangeAspect="1"/>
          </p:cNvSpPr>
          <p:nvPr/>
        </p:nvSpPr>
        <p:spPr bwMode="auto">
          <a:xfrm>
            <a:off x="3345656" y="4557818"/>
            <a:ext cx="120583" cy="120262"/>
          </a:xfrm>
          <a:prstGeom prst="ellipse">
            <a:avLst/>
          </a:prstGeom>
          <a:solidFill>
            <a:srgbClr val="FFC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2932"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278" name="Oval 1277"/>
          <p:cNvSpPr>
            <a:spLocks noChangeAspect="1"/>
          </p:cNvSpPr>
          <p:nvPr/>
        </p:nvSpPr>
        <p:spPr bwMode="auto">
          <a:xfrm>
            <a:off x="6081876" y="2306987"/>
            <a:ext cx="120583" cy="120262"/>
          </a:xfrm>
          <a:prstGeom prst="ellipse">
            <a:avLst/>
          </a:prstGeom>
          <a:solidFill>
            <a:srgbClr val="FFC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2932"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279" name="Oval 1278"/>
          <p:cNvSpPr>
            <a:spLocks noChangeAspect="1"/>
          </p:cNvSpPr>
          <p:nvPr/>
        </p:nvSpPr>
        <p:spPr bwMode="auto">
          <a:xfrm>
            <a:off x="7591871" y="3342114"/>
            <a:ext cx="120583" cy="120262"/>
          </a:xfrm>
          <a:prstGeom prst="ellipse">
            <a:avLst/>
          </a:prstGeom>
          <a:solidFill>
            <a:srgbClr val="FFC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2932" b="0" i="0" u="none" strike="noStrike" kern="0" cap="none" spc="0" normalizeH="0" baseline="0" noProof="0">
              <a:ln>
                <a:noFill/>
              </a:ln>
              <a:gradFill>
                <a:gsLst>
                  <a:gs pos="0">
                    <a:srgbClr val="FFFFFF"/>
                  </a:gs>
                  <a:gs pos="100000">
                    <a:srgbClr val="FFFFFF"/>
                  </a:gs>
                </a:gsLst>
                <a:lin ang="5400000" scaled="0"/>
              </a:gradFill>
              <a:effectLst/>
              <a:uLnTx/>
              <a:uFillTx/>
            </a:endParaRPr>
          </a:p>
        </p:txBody>
      </p:sp>
      <p:pic>
        <p:nvPicPr>
          <p:cNvPr id="1282" name="Picture 12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1397" y="5143894"/>
            <a:ext cx="513168" cy="173466"/>
          </a:xfrm>
          <a:prstGeom prst="rect">
            <a:avLst/>
          </a:prstGeom>
          <a:ln>
            <a:solidFill>
              <a:schemeClr val="tx1"/>
            </a:solidFill>
          </a:ln>
        </p:spPr>
      </p:pic>
      <p:pic>
        <p:nvPicPr>
          <p:cNvPr id="1283" name="Picture 12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967" y="2499785"/>
            <a:ext cx="513168" cy="173466"/>
          </a:xfrm>
          <a:prstGeom prst="rect">
            <a:avLst/>
          </a:prstGeom>
          <a:ln>
            <a:solidFill>
              <a:schemeClr val="tx1"/>
            </a:solidFill>
          </a:ln>
        </p:spPr>
      </p:pic>
      <p:sp>
        <p:nvSpPr>
          <p:cNvPr id="1285" name="Oval 1284"/>
          <p:cNvSpPr>
            <a:spLocks noChangeAspect="1"/>
          </p:cNvSpPr>
          <p:nvPr/>
        </p:nvSpPr>
        <p:spPr bwMode="auto">
          <a:xfrm>
            <a:off x="4091182" y="3560754"/>
            <a:ext cx="120583" cy="120262"/>
          </a:xfrm>
          <a:prstGeom prst="ellipse">
            <a:avLst/>
          </a:prstGeom>
          <a:solidFill>
            <a:srgbClr val="FFC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2932"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286" name="Oval 1285"/>
          <p:cNvSpPr>
            <a:spLocks noChangeAspect="1"/>
          </p:cNvSpPr>
          <p:nvPr/>
        </p:nvSpPr>
        <p:spPr bwMode="auto">
          <a:xfrm>
            <a:off x="4489236" y="2667584"/>
            <a:ext cx="120583" cy="120262"/>
          </a:xfrm>
          <a:prstGeom prst="ellipse">
            <a:avLst/>
          </a:prstGeom>
          <a:solidFill>
            <a:srgbClr val="FFC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2932"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287" name="Oval 1286"/>
          <p:cNvSpPr>
            <a:spLocks noChangeAspect="1"/>
          </p:cNvSpPr>
          <p:nvPr/>
        </p:nvSpPr>
        <p:spPr bwMode="auto">
          <a:xfrm>
            <a:off x="5399798" y="2995945"/>
            <a:ext cx="120583" cy="120262"/>
          </a:xfrm>
          <a:prstGeom prst="ellipse">
            <a:avLst/>
          </a:prstGeom>
          <a:solidFill>
            <a:srgbClr val="FFC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2932"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288" name="Oval 1287"/>
          <p:cNvSpPr>
            <a:spLocks noChangeAspect="1"/>
          </p:cNvSpPr>
          <p:nvPr/>
        </p:nvSpPr>
        <p:spPr bwMode="auto">
          <a:xfrm>
            <a:off x="4717127" y="2694570"/>
            <a:ext cx="120583" cy="120262"/>
          </a:xfrm>
          <a:prstGeom prst="ellipse">
            <a:avLst/>
          </a:prstGeom>
          <a:solidFill>
            <a:srgbClr val="FFC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2932" b="0" i="0" u="none" strike="noStrike" kern="0" cap="none" spc="0" normalizeH="0" baseline="0" noProof="0">
              <a:ln>
                <a:noFill/>
              </a:ln>
              <a:gradFill>
                <a:gsLst>
                  <a:gs pos="0">
                    <a:srgbClr val="FFFFFF"/>
                  </a:gs>
                  <a:gs pos="100000">
                    <a:srgbClr val="FFFFFF"/>
                  </a:gs>
                </a:gsLst>
                <a:lin ang="5400000" scaled="0"/>
              </a:gradFill>
              <a:effectLst/>
              <a:uLnTx/>
              <a:uFillTx/>
            </a:endParaRPr>
          </a:p>
        </p:txBody>
      </p:sp>
      <p:grpSp>
        <p:nvGrpSpPr>
          <p:cNvPr id="4" name="Groep 3"/>
          <p:cNvGrpSpPr/>
          <p:nvPr/>
        </p:nvGrpSpPr>
        <p:grpSpPr>
          <a:xfrm>
            <a:off x="1274012" y="6487510"/>
            <a:ext cx="2482080" cy="251159"/>
            <a:chOff x="1273328" y="6487944"/>
            <a:chExt cx="2482432" cy="251194"/>
          </a:xfrm>
        </p:grpSpPr>
        <p:sp>
          <p:nvSpPr>
            <p:cNvPr id="1292" name="Oval 1292"/>
            <p:cNvSpPr>
              <a:spLocks noChangeAspect="1"/>
            </p:cNvSpPr>
            <p:nvPr/>
          </p:nvSpPr>
          <p:spPr bwMode="auto">
            <a:xfrm>
              <a:off x="1273328" y="6551421"/>
              <a:ext cx="116114" cy="120280"/>
            </a:xfrm>
            <a:prstGeom prst="ellipse">
              <a:avLst/>
            </a:prstGeom>
            <a:solidFill>
              <a:schemeClr val="accent5"/>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gradFill>
                  <a:gsLst>
                    <a:gs pos="0">
                      <a:srgbClr val="FFFFFF"/>
                    </a:gs>
                    <a:gs pos="100000">
                      <a:srgbClr val="FFFFFF"/>
                    </a:gs>
                  </a:gsLst>
                  <a:lin ang="5400000" scaled="0"/>
                </a:gradFill>
                <a:effectLst/>
                <a:uLnTx/>
                <a:uFillTx/>
                <a:latin typeface="Segoe UI Light" panose="020B0502040204020203" pitchFamily="34" charset="0"/>
                <a:cs typeface="Segoe UI Light" panose="020B0502040204020203" pitchFamily="34" charset="0"/>
              </a:endParaRPr>
            </a:p>
          </p:txBody>
        </p:sp>
        <p:sp>
          <p:nvSpPr>
            <p:cNvPr id="1293" name="TextBox 1293"/>
            <p:cNvSpPr txBox="1"/>
            <p:nvPr/>
          </p:nvSpPr>
          <p:spPr>
            <a:xfrm>
              <a:off x="1359596" y="6489839"/>
              <a:ext cx="1061017" cy="2492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BE" sz="1000" b="0" i="0" u="none" strike="noStrike" kern="0" cap="none" spc="0" normalizeH="0" baseline="0" noProof="0" dirty="0" err="1">
                  <a:ln>
                    <a:noFill/>
                  </a:ln>
                  <a:solidFill>
                    <a:sysClr val="windowText" lastClr="000000"/>
                  </a:solidFill>
                  <a:effectLst/>
                  <a:uLnTx/>
                  <a:uFillTx/>
                  <a:latin typeface="Segoe UI Light" panose="020B0502040204020203" pitchFamily="34" charset="0"/>
                  <a:cs typeface="Segoe UI Light" panose="020B0502040204020203" pitchFamily="34" charset="0"/>
                </a:rPr>
                <a:t>Customers</a:t>
              </a:r>
              <a:endParaRPr kumimoji="0" lang="en-US" sz="1000" b="0" i="0" u="none" strike="noStrike" kern="0" cap="none" spc="0" normalizeH="0" baseline="0" noProof="0" dirty="0">
                <a:ln>
                  <a:noFill/>
                </a:ln>
                <a:solidFill>
                  <a:sysClr val="windowText" lastClr="000000"/>
                </a:solidFill>
                <a:effectLst/>
                <a:uLnTx/>
                <a:uFillTx/>
                <a:latin typeface="Segoe UI Light" panose="020B0502040204020203" pitchFamily="34" charset="0"/>
                <a:cs typeface="Segoe UI Light" panose="020B0502040204020203" pitchFamily="34" charset="0"/>
              </a:endParaRPr>
            </a:p>
          </p:txBody>
        </p:sp>
        <p:sp>
          <p:nvSpPr>
            <p:cNvPr id="1294" name="Oval 1294"/>
            <p:cNvSpPr>
              <a:spLocks noChangeAspect="1"/>
            </p:cNvSpPr>
            <p:nvPr/>
          </p:nvSpPr>
          <p:spPr bwMode="auto">
            <a:xfrm>
              <a:off x="2410495" y="6560841"/>
              <a:ext cx="116114" cy="120280"/>
            </a:xfrm>
            <a:prstGeom prst="ellipse">
              <a:avLst/>
            </a:prstGeom>
            <a:solidFill>
              <a:srgbClr val="FF0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gradFill>
                  <a:gsLst>
                    <a:gs pos="0">
                      <a:srgbClr val="FFFFFF"/>
                    </a:gs>
                    <a:gs pos="100000">
                      <a:srgbClr val="FFFFFF"/>
                    </a:gs>
                  </a:gsLst>
                  <a:lin ang="5400000" scaled="0"/>
                </a:gradFill>
                <a:effectLst/>
                <a:uLnTx/>
                <a:uFillTx/>
                <a:latin typeface="Segoe UI Light" panose="020B0502040204020203" pitchFamily="34" charset="0"/>
                <a:cs typeface="Segoe UI Light" panose="020B0502040204020203" pitchFamily="34" charset="0"/>
              </a:endParaRPr>
            </a:p>
          </p:txBody>
        </p:sp>
        <p:sp>
          <p:nvSpPr>
            <p:cNvPr id="1295" name="TextBox 1295"/>
            <p:cNvSpPr txBox="1"/>
            <p:nvPr/>
          </p:nvSpPr>
          <p:spPr>
            <a:xfrm>
              <a:off x="2526609" y="6487944"/>
              <a:ext cx="1229151" cy="2492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BE" sz="1000" b="0" i="0" u="none" strike="noStrike" kern="0" cap="none" spc="0" normalizeH="0" baseline="0" noProof="0" dirty="0" err="1">
                  <a:ln>
                    <a:noFill/>
                  </a:ln>
                  <a:solidFill>
                    <a:sysClr val="windowText" lastClr="000000"/>
                  </a:solidFill>
                  <a:effectLst/>
                  <a:uLnTx/>
                  <a:uFillTx/>
                  <a:latin typeface="Segoe UI Light" panose="020B0502040204020203" pitchFamily="34" charset="0"/>
                  <a:cs typeface="Segoe UI Light" panose="020B0502040204020203" pitchFamily="34" charset="0"/>
                </a:rPr>
                <a:t>Entities</a:t>
              </a:r>
              <a:endParaRPr kumimoji="0" lang="en-US" sz="1000" b="0" i="0" u="none" strike="noStrike" kern="0" cap="none" spc="0" normalizeH="0" baseline="0" noProof="0" dirty="0">
                <a:ln>
                  <a:noFill/>
                </a:ln>
                <a:solidFill>
                  <a:sysClr val="windowText" lastClr="000000"/>
                </a:solidFill>
                <a:effectLst/>
                <a:uLnTx/>
                <a:uFillTx/>
                <a:latin typeface="Segoe UI Light" panose="020B0502040204020203" pitchFamily="34" charset="0"/>
                <a:cs typeface="Segoe UI Light" panose="020B0502040204020203" pitchFamily="34" charset="0"/>
              </a:endParaRPr>
            </a:p>
          </p:txBody>
        </p:sp>
      </p:grpSp>
      <p:sp>
        <p:nvSpPr>
          <p:cNvPr id="1296" name="Oval 1295"/>
          <p:cNvSpPr>
            <a:spLocks noChangeAspect="1"/>
          </p:cNvSpPr>
          <p:nvPr/>
        </p:nvSpPr>
        <p:spPr bwMode="auto">
          <a:xfrm>
            <a:off x="4484131" y="2918897"/>
            <a:ext cx="120583" cy="120262"/>
          </a:xfrm>
          <a:prstGeom prst="ellipse">
            <a:avLst/>
          </a:prstGeom>
          <a:solidFill>
            <a:srgbClr val="FF0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2932"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297" name="Oval 1296"/>
          <p:cNvSpPr>
            <a:spLocks noChangeAspect="1"/>
          </p:cNvSpPr>
          <p:nvPr/>
        </p:nvSpPr>
        <p:spPr bwMode="auto">
          <a:xfrm>
            <a:off x="8271194" y="5658303"/>
            <a:ext cx="120583" cy="120262"/>
          </a:xfrm>
          <a:prstGeom prst="ellipse">
            <a:avLst/>
          </a:prstGeom>
          <a:solidFill>
            <a:srgbClr val="FFC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2932"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317" name="Oval 1316"/>
          <p:cNvSpPr>
            <a:spLocks noChangeAspect="1"/>
          </p:cNvSpPr>
          <p:nvPr/>
        </p:nvSpPr>
        <p:spPr bwMode="auto">
          <a:xfrm>
            <a:off x="4214171" y="2669726"/>
            <a:ext cx="120583" cy="120262"/>
          </a:xfrm>
          <a:prstGeom prst="ellipse">
            <a:avLst/>
          </a:prstGeom>
          <a:solidFill>
            <a:srgbClr val="FF0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2932"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318" name="Oval 1317"/>
          <p:cNvSpPr>
            <a:spLocks noChangeAspect="1"/>
          </p:cNvSpPr>
          <p:nvPr/>
        </p:nvSpPr>
        <p:spPr bwMode="auto">
          <a:xfrm>
            <a:off x="4520706" y="2687808"/>
            <a:ext cx="120583" cy="120262"/>
          </a:xfrm>
          <a:prstGeom prst="ellipse">
            <a:avLst/>
          </a:prstGeom>
          <a:solidFill>
            <a:srgbClr val="FF0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2932" b="0" i="0" u="none" strike="noStrike" kern="0" cap="none" spc="0" normalizeH="0" baseline="0" noProof="0">
              <a:ln>
                <a:noFill/>
              </a:ln>
              <a:gradFill>
                <a:gsLst>
                  <a:gs pos="0">
                    <a:srgbClr val="FFFFFF"/>
                  </a:gs>
                  <a:gs pos="100000">
                    <a:srgbClr val="FFFFFF"/>
                  </a:gs>
                </a:gsLst>
                <a:lin ang="5400000" scaled="0"/>
              </a:gradFill>
              <a:effectLst/>
              <a:uLnTx/>
              <a:uFillTx/>
            </a:endParaRPr>
          </a:p>
        </p:txBody>
      </p:sp>
      <p:pic>
        <p:nvPicPr>
          <p:cNvPr id="1319" name="Afbeelding 13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78598" y="2306855"/>
            <a:ext cx="2587528" cy="862509"/>
          </a:xfrm>
          <a:prstGeom prst="rect">
            <a:avLst/>
          </a:prstGeom>
        </p:spPr>
      </p:pic>
      <p:sp>
        <p:nvSpPr>
          <p:cNvPr id="1320" name="Rectangle 36"/>
          <p:cNvSpPr/>
          <p:nvPr/>
        </p:nvSpPr>
        <p:spPr>
          <a:xfrm>
            <a:off x="9484919" y="412144"/>
            <a:ext cx="1407247" cy="1287294"/>
          </a:xfrm>
          <a:prstGeom prst="rect">
            <a:avLst/>
          </a:prstGeom>
          <a:solidFill>
            <a:srgbClr val="0092D3"/>
          </a:solidFill>
          <a:ln>
            <a:noFill/>
          </a:ln>
        </p:spPr>
        <p:style>
          <a:lnRef idx="2">
            <a:schemeClr val="accent1">
              <a:shade val="50000"/>
            </a:schemeClr>
          </a:lnRef>
          <a:fillRef idx="1">
            <a:schemeClr val="accent1"/>
          </a:fillRef>
          <a:effectRef idx="0">
            <a:schemeClr val="accent1"/>
          </a:effectRef>
          <a:fontRef idx="minor">
            <a:schemeClr val="lt1"/>
          </a:fontRef>
        </p:style>
        <p:txBody>
          <a:bodyPr lIns="95986" tIns="47994" rIns="47994" bIns="47994"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nl-BE" sz="1100" b="1"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2000 Belgium</a:t>
            </a:r>
          </a:p>
          <a:p>
            <a:pPr marL="0" marR="0" lvl="0" indent="0" defTabSz="914400" eaLnBrk="1" fontAlgn="auto" latinLnBrk="0" hangingPunct="1">
              <a:lnSpc>
                <a:spcPct val="100000"/>
              </a:lnSpc>
              <a:spcBef>
                <a:spcPts val="0"/>
              </a:spcBef>
              <a:spcAft>
                <a:spcPts val="0"/>
              </a:spcAft>
              <a:buClrTx/>
              <a:buSzTx/>
              <a:buFontTx/>
              <a:buNone/>
              <a:tabLst/>
              <a:defRPr/>
            </a:pPr>
            <a:r>
              <a:rPr kumimoji="0" lang="nl-BE" sz="1100" b="1"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2004 France</a:t>
            </a:r>
          </a:p>
          <a:p>
            <a:pPr marL="0" marR="0" lvl="0" indent="0" defTabSz="914400" eaLnBrk="1" fontAlgn="auto" latinLnBrk="0" hangingPunct="1">
              <a:lnSpc>
                <a:spcPct val="100000"/>
              </a:lnSpc>
              <a:spcBef>
                <a:spcPts val="0"/>
              </a:spcBef>
              <a:spcAft>
                <a:spcPts val="0"/>
              </a:spcAft>
              <a:buClrTx/>
              <a:buSzTx/>
              <a:buFontTx/>
              <a:buNone/>
              <a:tabLst/>
              <a:defRPr/>
            </a:pPr>
            <a:r>
              <a:rPr kumimoji="0" lang="nl-BE" sz="1100" b="1"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2013 Portugal</a:t>
            </a:r>
            <a:br>
              <a:rPr kumimoji="0" lang="nl-BE" sz="1100" b="1"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br>
            <a:r>
              <a:rPr kumimoji="0" lang="nl-BE" sz="1100" b="1"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2016 Switzerland</a:t>
            </a:r>
          </a:p>
          <a:p>
            <a:pPr marL="0" marR="0" lvl="0" indent="0" defTabSz="914400" eaLnBrk="1" fontAlgn="auto" latinLnBrk="0" hangingPunct="1">
              <a:lnSpc>
                <a:spcPct val="100000"/>
              </a:lnSpc>
              <a:spcBef>
                <a:spcPts val="0"/>
              </a:spcBef>
              <a:spcAft>
                <a:spcPts val="0"/>
              </a:spcAft>
              <a:buClrTx/>
              <a:buSzTx/>
              <a:buFontTx/>
              <a:buNone/>
              <a:tabLst/>
              <a:defRPr/>
            </a:pPr>
            <a:r>
              <a:rPr kumimoji="0" lang="nl-BE" sz="1100" b="1"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2016 UK</a:t>
            </a:r>
          </a:p>
          <a:p>
            <a:pPr marL="0" marR="0" lvl="0" indent="0" defTabSz="914400" eaLnBrk="1" fontAlgn="auto" latinLnBrk="0" hangingPunct="1">
              <a:lnSpc>
                <a:spcPct val="100000"/>
              </a:lnSpc>
              <a:spcBef>
                <a:spcPts val="0"/>
              </a:spcBef>
              <a:spcAft>
                <a:spcPts val="0"/>
              </a:spcAft>
              <a:buClrTx/>
              <a:buSzTx/>
              <a:buFontTx/>
              <a:buNone/>
              <a:tabLst/>
              <a:defRPr/>
            </a:pPr>
            <a:r>
              <a:rPr kumimoji="0" lang="nl-BE" sz="1100" b="1"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2016 The Netherlands</a:t>
            </a:r>
          </a:p>
          <a:p>
            <a:pPr marL="0" marR="0" lvl="0" indent="0" defTabSz="914400" eaLnBrk="1" fontAlgn="auto" latinLnBrk="0" hangingPunct="1">
              <a:lnSpc>
                <a:spcPct val="100000"/>
              </a:lnSpc>
              <a:spcBef>
                <a:spcPts val="0"/>
              </a:spcBef>
              <a:spcAft>
                <a:spcPts val="0"/>
              </a:spcAft>
              <a:buClrTx/>
              <a:buSzTx/>
              <a:buFontTx/>
              <a:buNone/>
              <a:tabLst/>
              <a:defRPr/>
            </a:pPr>
            <a:r>
              <a:rPr lang="nl-BE" sz="1100" b="1" kern="0" dirty="0">
                <a:solidFill>
                  <a:schemeClr val="bg1"/>
                </a:solidFill>
                <a:latin typeface="Segoe UI Light" panose="020B0502040204020203" pitchFamily="34" charset="0"/>
                <a:cs typeface="Segoe UI Light" panose="020B0502040204020203" pitchFamily="34" charset="0"/>
              </a:rPr>
              <a:t>2017 Malta</a:t>
            </a:r>
            <a:endParaRPr kumimoji="0" lang="nl-BE" sz="1100" b="1"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endParaRPr>
          </a:p>
        </p:txBody>
      </p:sp>
      <p:pic>
        <p:nvPicPr>
          <p:cNvPr id="1321" name="Afbeelding 13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4919" y="3626988"/>
            <a:ext cx="2596935" cy="1433879"/>
          </a:xfrm>
          <a:prstGeom prst="rect">
            <a:avLst/>
          </a:prstGeom>
        </p:spPr>
      </p:pic>
      <p:pic>
        <p:nvPicPr>
          <p:cNvPr id="132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4791" y="5317359"/>
            <a:ext cx="2552638" cy="992775"/>
          </a:xfrm>
          <a:prstGeom prst="rect">
            <a:avLst/>
          </a:prstGeom>
        </p:spPr>
      </p:pic>
      <p:cxnSp>
        <p:nvCxnSpPr>
          <p:cNvPr id="1323" name="Straight Connector 9"/>
          <p:cNvCxnSpPr/>
          <p:nvPr/>
        </p:nvCxnSpPr>
        <p:spPr>
          <a:xfrm>
            <a:off x="9206033" y="328087"/>
            <a:ext cx="30287" cy="6304172"/>
          </a:xfrm>
          <a:prstGeom prst="line">
            <a:avLst/>
          </a:prstGeom>
          <a:ln w="3175">
            <a:solidFill>
              <a:schemeClr val="bg2">
                <a:lumMod val="50000"/>
              </a:schemeClr>
            </a:solidFill>
            <a:prstDash val="lgDashDot"/>
          </a:ln>
          <a:effectLst/>
        </p:spPr>
        <p:style>
          <a:lnRef idx="2">
            <a:schemeClr val="dk1"/>
          </a:lnRef>
          <a:fillRef idx="0">
            <a:schemeClr val="dk1"/>
          </a:fillRef>
          <a:effectRef idx="1">
            <a:schemeClr val="dk1"/>
          </a:effectRef>
          <a:fontRef idx="minor">
            <a:schemeClr val="tx1"/>
          </a:fontRef>
        </p:style>
      </p:cxnSp>
      <p:pic>
        <p:nvPicPr>
          <p:cNvPr id="3" name="Afbeelding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10881" y="412144"/>
            <a:ext cx="1068943" cy="1287294"/>
          </a:xfrm>
          <a:prstGeom prst="rect">
            <a:avLst/>
          </a:prstGeom>
        </p:spPr>
      </p:pic>
      <p:sp>
        <p:nvSpPr>
          <p:cNvPr id="1284" name="Oval 1283"/>
          <p:cNvSpPr>
            <a:spLocks noChangeAspect="1"/>
          </p:cNvSpPr>
          <p:nvPr/>
        </p:nvSpPr>
        <p:spPr bwMode="auto">
          <a:xfrm>
            <a:off x="4527234" y="3254960"/>
            <a:ext cx="120583" cy="120262"/>
          </a:xfrm>
          <a:prstGeom prst="ellipse">
            <a:avLst/>
          </a:prstGeom>
          <a:solidFill>
            <a:srgbClr val="FF00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8" rIns="121898" bIns="60948" numCol="1" rtlCol="0" anchor="ctr" anchorCtr="0" compatLnSpc="1">
            <a:prstTxWarp prst="textNoShape">
              <a:avLst/>
            </a:prstTxWarp>
          </a:bodyPr>
          <a:lstStyle/>
          <a:p>
            <a:pPr marL="0" marR="0" lvl="0" indent="0" algn="ctr" defTabSz="1218533" eaLnBrk="1" fontAlgn="base" latinLnBrk="0" hangingPunct="1">
              <a:lnSpc>
                <a:spcPct val="100000"/>
              </a:lnSpc>
              <a:spcBef>
                <a:spcPct val="0"/>
              </a:spcBef>
              <a:spcAft>
                <a:spcPct val="0"/>
              </a:spcAft>
              <a:buClrTx/>
              <a:buSzTx/>
              <a:buFontTx/>
              <a:buNone/>
              <a:tabLst/>
              <a:defRPr/>
            </a:pPr>
            <a:endParaRPr kumimoji="0" lang="en-US" sz="2932" b="0" i="0" u="none" strike="noStrike" kern="0" cap="none" spc="0" normalizeH="0" baseline="0" noProof="0">
              <a:ln>
                <a:noFill/>
              </a:ln>
              <a:gradFill>
                <a:gsLst>
                  <a:gs pos="0">
                    <a:srgbClr val="FFFFFF"/>
                  </a:gs>
                  <a:gs pos="100000">
                    <a:srgbClr val="FFFFFF"/>
                  </a:gs>
                </a:gsLst>
                <a:lin ang="5400000" scaled="0"/>
              </a:gradFill>
              <a:effectLst/>
              <a:uLnTx/>
              <a:uFillTx/>
            </a:endParaRPr>
          </a:p>
        </p:txBody>
      </p:sp>
      <p:pic>
        <p:nvPicPr>
          <p:cNvPr id="2464" name="Picture 2463"/>
          <p:cNvPicPr>
            <a:picLocks noChangeAspect="1"/>
          </p:cNvPicPr>
          <p:nvPr/>
        </p:nvPicPr>
        <p:blipFill rotWithShape="1">
          <a:blip r:embed="rId8"/>
          <a:srcRect l="23885" t="21497" r="18026" b="35844"/>
          <a:stretch/>
        </p:blipFill>
        <p:spPr>
          <a:xfrm>
            <a:off x="11018483" y="2303185"/>
            <a:ext cx="1090088" cy="596858"/>
          </a:xfrm>
          <a:prstGeom prst="rect">
            <a:avLst/>
          </a:prstGeom>
        </p:spPr>
      </p:pic>
    </p:spTree>
    <p:extLst>
      <p:ext uri="{BB962C8B-B14F-4D97-AF65-F5344CB8AC3E}">
        <p14:creationId xmlns:p14="http://schemas.microsoft.com/office/powerpoint/2010/main" val="110275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77"/>
                                        </p:tgtEl>
                                        <p:attrNameLst>
                                          <p:attrName>style.visibility</p:attrName>
                                        </p:attrNameLst>
                                      </p:cBhvr>
                                      <p:to>
                                        <p:strVal val="visible"/>
                                      </p:to>
                                    </p:set>
                                    <p:animEffect transition="in" filter="fade">
                                      <p:cBhvr>
                                        <p:cTn id="7" dur="500"/>
                                        <p:tgtEl>
                                          <p:spTgt spid="2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3336" y="404664"/>
            <a:ext cx="10245165" cy="614361"/>
          </a:xfrm>
        </p:spPr>
        <p:txBody>
          <a:bodyPr/>
          <a:lstStyle/>
          <a:p>
            <a:r>
              <a:rPr lang="nl-BE" dirty="0"/>
              <a:t>Azure IoT </a:t>
            </a:r>
            <a:r>
              <a:rPr lang="nl-BE" dirty="0" err="1"/>
              <a:t>Edge</a:t>
            </a:r>
            <a:endParaRPr lang="nl-BE" dirty="0"/>
          </a:p>
        </p:txBody>
      </p:sp>
      <p:pic>
        <p:nvPicPr>
          <p:cNvPr id="11" name="Picture 10"/>
          <p:cNvPicPr>
            <a:picLocks noChangeAspect="1"/>
          </p:cNvPicPr>
          <p:nvPr/>
        </p:nvPicPr>
        <p:blipFill>
          <a:blip r:embed="rId2"/>
          <a:stretch>
            <a:fillRect/>
          </a:stretch>
        </p:blipFill>
        <p:spPr>
          <a:xfrm>
            <a:off x="5447928" y="280143"/>
            <a:ext cx="6876884" cy="6297714"/>
          </a:xfrm>
          <a:prstGeom prst="rect">
            <a:avLst/>
          </a:prstGeom>
        </p:spPr>
      </p:pic>
      <p:pic>
        <p:nvPicPr>
          <p:cNvPr id="12" name="Graphic 6" descr="Cow"/>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a:ext>
            </a:extLst>
          </a:blip>
          <a:stretch>
            <a:fillRect/>
          </a:stretch>
        </p:blipFill>
        <p:spPr>
          <a:xfrm flipH="1">
            <a:off x="1998430" y="5358424"/>
            <a:ext cx="599237" cy="599237"/>
          </a:xfrm>
          <a:prstGeom prst="rect">
            <a:avLst/>
          </a:prstGeom>
        </p:spPr>
      </p:pic>
      <p:pic>
        <p:nvPicPr>
          <p:cNvPr id="13" name="Graphic 12" descr="Wireless route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45824" y="4469300"/>
            <a:ext cx="499379" cy="499379"/>
          </a:xfrm>
          <a:prstGeom prst="rect">
            <a:avLst/>
          </a:prstGeom>
        </p:spPr>
      </p:pic>
      <p:cxnSp>
        <p:nvCxnSpPr>
          <p:cNvPr id="14" name="Straight Connector 13"/>
          <p:cNvCxnSpPr>
            <a:cxnSpLocks/>
          </p:cNvCxnSpPr>
          <p:nvPr/>
        </p:nvCxnSpPr>
        <p:spPr>
          <a:xfrm flipH="1" flipV="1">
            <a:off x="2919364" y="3642904"/>
            <a:ext cx="434246" cy="595462"/>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a:cxnSpLocks/>
          </p:cNvCxnSpPr>
          <p:nvPr/>
        </p:nvCxnSpPr>
        <p:spPr>
          <a:xfrm flipH="1" flipV="1">
            <a:off x="2919365" y="3642906"/>
            <a:ext cx="1708882" cy="721539"/>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a:cxnSpLocks/>
          </p:cNvCxnSpPr>
          <p:nvPr/>
        </p:nvCxnSpPr>
        <p:spPr>
          <a:xfrm flipH="1" flipV="1">
            <a:off x="3564965" y="4900730"/>
            <a:ext cx="407666" cy="347688"/>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a:cxnSpLocks/>
          </p:cNvCxnSpPr>
          <p:nvPr/>
        </p:nvCxnSpPr>
        <p:spPr>
          <a:xfrm flipV="1">
            <a:off x="3038488" y="4873149"/>
            <a:ext cx="400602" cy="449456"/>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a:cxnSpLocks/>
          </p:cNvCxnSpPr>
          <p:nvPr/>
        </p:nvCxnSpPr>
        <p:spPr>
          <a:xfrm flipH="1" flipV="1">
            <a:off x="4628247" y="4873148"/>
            <a:ext cx="613285" cy="349930"/>
          </a:xfrm>
          <a:prstGeom prst="line">
            <a:avLst/>
          </a:prstGeom>
        </p:spPr>
        <p:style>
          <a:lnRef idx="3">
            <a:schemeClr val="dk1"/>
          </a:lnRef>
          <a:fillRef idx="0">
            <a:schemeClr val="dk1"/>
          </a:fillRef>
          <a:effectRef idx="2">
            <a:schemeClr val="dk1"/>
          </a:effectRef>
          <a:fontRef idx="minor">
            <a:schemeClr val="tx1"/>
          </a:fontRef>
        </p:style>
      </p:cxnSp>
      <p:pic>
        <p:nvPicPr>
          <p:cNvPr id="19" name="Picture 1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68426" y="5625414"/>
            <a:ext cx="384873" cy="285551"/>
          </a:xfrm>
          <a:prstGeom prst="rect">
            <a:avLst/>
          </a:prstGeom>
        </p:spPr>
      </p:pic>
      <p:cxnSp>
        <p:nvCxnSpPr>
          <p:cNvPr id="20" name="Straight Connector 19"/>
          <p:cNvCxnSpPr>
            <a:cxnSpLocks/>
          </p:cNvCxnSpPr>
          <p:nvPr/>
        </p:nvCxnSpPr>
        <p:spPr>
          <a:xfrm flipV="1">
            <a:off x="815230" y="3642906"/>
            <a:ext cx="2104135" cy="1059103"/>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21" name="Straight Connector 20"/>
          <p:cNvCxnSpPr>
            <a:cxnSpLocks/>
            <a:stCxn id="13" idx="0"/>
          </p:cNvCxnSpPr>
          <p:nvPr/>
        </p:nvCxnSpPr>
        <p:spPr>
          <a:xfrm flipV="1">
            <a:off x="1995514" y="3627001"/>
            <a:ext cx="902673" cy="842299"/>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p:cNvCxnSpPr>
            <a:cxnSpLocks/>
            <a:stCxn id="12" idx="0"/>
            <a:endCxn id="13" idx="2"/>
          </p:cNvCxnSpPr>
          <p:nvPr/>
        </p:nvCxnSpPr>
        <p:spPr>
          <a:xfrm flipH="1" flipV="1">
            <a:off x="1995512" y="4968679"/>
            <a:ext cx="302536" cy="389745"/>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23" name="Straight Connector 22"/>
          <p:cNvCxnSpPr>
            <a:cxnSpLocks/>
            <a:stCxn id="13" idx="2"/>
          </p:cNvCxnSpPr>
          <p:nvPr/>
        </p:nvCxnSpPr>
        <p:spPr>
          <a:xfrm flipH="1">
            <a:off x="1613007" y="4968679"/>
            <a:ext cx="382507" cy="296184"/>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24" name="Straight Connector 23"/>
          <p:cNvCxnSpPr>
            <a:cxnSpLocks/>
            <a:endCxn id="19" idx="0"/>
          </p:cNvCxnSpPr>
          <p:nvPr/>
        </p:nvCxnSpPr>
        <p:spPr>
          <a:xfrm flipH="1">
            <a:off x="560861" y="5271321"/>
            <a:ext cx="145486" cy="354093"/>
          </a:xfrm>
          <a:prstGeom prst="line">
            <a:avLst/>
          </a:prstGeom>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466913" y="3283199"/>
            <a:ext cx="184705" cy="280678"/>
          </a:xfrm>
          <a:prstGeom prst="rect">
            <a:avLst/>
          </a:prstGeom>
          <a:noFill/>
        </p:spPr>
        <p:txBody>
          <a:bodyPr wrap="none" rtlCol="0">
            <a:spAutoFit/>
          </a:bodyPr>
          <a:lstStyle/>
          <a:p>
            <a:pPr defTabSz="914225"/>
            <a:endParaRPr lang="en-US" sz="1200" dirty="0">
              <a:solidFill>
                <a:srgbClr val="505050"/>
              </a:solidFill>
              <a:latin typeface="Segoe UI Semilight"/>
            </a:endParaRPr>
          </a:p>
        </p:txBody>
      </p:sp>
      <p:grpSp>
        <p:nvGrpSpPr>
          <p:cNvPr id="26" name="Car"/>
          <p:cNvGrpSpPr/>
          <p:nvPr/>
        </p:nvGrpSpPr>
        <p:grpSpPr>
          <a:xfrm>
            <a:off x="395790" y="4787748"/>
            <a:ext cx="617130" cy="325353"/>
            <a:chOff x="10252157" y="-2705487"/>
            <a:chExt cx="2655863" cy="1400178"/>
          </a:xfrm>
        </p:grpSpPr>
        <p:sp>
          <p:nvSpPr>
            <p:cNvPr id="27" name="Circle: Hollow 26"/>
            <p:cNvSpPr/>
            <p:nvPr/>
          </p:nvSpPr>
          <p:spPr>
            <a:xfrm>
              <a:off x="10570605" y="-1871780"/>
              <a:ext cx="566471" cy="566471"/>
            </a:xfrm>
            <a:prstGeom prst="don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dirty="0">
                <a:solidFill>
                  <a:srgbClr val="FFFFFF"/>
                </a:solidFill>
                <a:latin typeface="Segoe UI Semilight"/>
              </a:endParaRPr>
            </a:p>
          </p:txBody>
        </p:sp>
        <p:sp>
          <p:nvSpPr>
            <p:cNvPr id="28" name="Circle: Hollow 27"/>
            <p:cNvSpPr/>
            <p:nvPr/>
          </p:nvSpPr>
          <p:spPr>
            <a:xfrm>
              <a:off x="11957318" y="-1871780"/>
              <a:ext cx="566471" cy="566471"/>
            </a:xfrm>
            <a:prstGeom prst="don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dirty="0">
                <a:solidFill>
                  <a:srgbClr val="FFFFFF"/>
                </a:solidFill>
                <a:latin typeface="Segoe UI Semilight"/>
              </a:endParaRPr>
            </a:p>
          </p:txBody>
        </p:sp>
        <p:sp>
          <p:nvSpPr>
            <p:cNvPr id="29" name="Freeform: Shape 28"/>
            <p:cNvSpPr/>
            <p:nvPr/>
          </p:nvSpPr>
          <p:spPr>
            <a:xfrm>
              <a:off x="10252157" y="-2705487"/>
              <a:ext cx="2655863" cy="1181418"/>
            </a:xfrm>
            <a:custGeom>
              <a:avLst/>
              <a:gdLst>
                <a:gd name="connsiteX0" fmla="*/ 5189008 w 9727651"/>
                <a:gd name="connsiteY0" fmla="*/ 392622 h 4327188"/>
                <a:gd name="connsiteX1" fmla="*/ 4875190 w 9727651"/>
                <a:gd name="connsiteY1" fmla="*/ 393831 h 4327188"/>
                <a:gd name="connsiteX2" fmla="*/ 4863825 w 9727651"/>
                <a:gd name="connsiteY2" fmla="*/ 393904 h 4327188"/>
                <a:gd name="connsiteX3" fmla="*/ 4863825 w 9727651"/>
                <a:gd name="connsiteY3" fmla="*/ 1750130 h 4327188"/>
                <a:gd name="connsiteX4" fmla="*/ 7379074 w 9727651"/>
                <a:gd name="connsiteY4" fmla="*/ 1750130 h 4327188"/>
                <a:gd name="connsiteX5" fmla="*/ 7287244 w 9727651"/>
                <a:gd name="connsiteY5" fmla="*/ 1615982 h 4327188"/>
                <a:gd name="connsiteX6" fmla="*/ 5189008 w 9727651"/>
                <a:gd name="connsiteY6" fmla="*/ 392622 h 4327188"/>
                <a:gd name="connsiteX7" fmla="*/ 4315134 w 9727651"/>
                <a:gd name="connsiteY7" fmla="*/ 389302 h 4327188"/>
                <a:gd name="connsiteX8" fmla="*/ 4145447 w 9727651"/>
                <a:gd name="connsiteY8" fmla="*/ 394084 h 4327188"/>
                <a:gd name="connsiteX9" fmla="*/ 1926233 w 9727651"/>
                <a:gd name="connsiteY9" fmla="*/ 1643041 h 4327188"/>
                <a:gd name="connsiteX10" fmla="*/ 1888384 w 9727651"/>
                <a:gd name="connsiteY10" fmla="*/ 1750130 h 4327188"/>
                <a:gd name="connsiteX11" fmla="*/ 4315134 w 9727651"/>
                <a:gd name="connsiteY11" fmla="*/ 1750130 h 4327188"/>
                <a:gd name="connsiteX12" fmla="*/ 4356692 w 9727651"/>
                <a:gd name="connsiteY12" fmla="*/ 1232 h 4327188"/>
                <a:gd name="connsiteX13" fmla="*/ 4586069 w 9727651"/>
                <a:gd name="connsiteY13" fmla="*/ 2199 h 4327188"/>
                <a:gd name="connsiteX14" fmla="*/ 7969553 w 9727651"/>
                <a:gd name="connsiteY14" fmla="*/ 1735030 h 4327188"/>
                <a:gd name="connsiteX15" fmla="*/ 7979239 w 9727651"/>
                <a:gd name="connsiteY15" fmla="*/ 1750130 h 4327188"/>
                <a:gd name="connsiteX16" fmla="*/ 8710048 w 9727651"/>
                <a:gd name="connsiteY16" fmla="*/ 1750130 h 4327188"/>
                <a:gd name="connsiteX17" fmla="*/ 9727651 w 9727651"/>
                <a:gd name="connsiteY17" fmla="*/ 2767733 h 4327188"/>
                <a:gd name="connsiteX18" fmla="*/ 9727651 w 9727651"/>
                <a:gd name="connsiteY18" fmla="*/ 3309585 h 4327188"/>
                <a:gd name="connsiteX19" fmla="*/ 8710048 w 9727651"/>
                <a:gd name="connsiteY19" fmla="*/ 4327188 h 4327188"/>
                <a:gd name="connsiteX20" fmla="*/ 8438949 w 9727651"/>
                <a:gd name="connsiteY20" fmla="*/ 4327188 h 4327188"/>
                <a:gd name="connsiteX21" fmla="*/ 8439613 w 9727651"/>
                <a:gd name="connsiteY21" fmla="*/ 4325048 h 4327188"/>
                <a:gd name="connsiteX22" fmla="*/ 8463273 w 9727651"/>
                <a:gd name="connsiteY22" fmla="*/ 4090344 h 4327188"/>
                <a:gd name="connsiteX23" fmla="*/ 7298691 w 9727651"/>
                <a:gd name="connsiteY23" fmla="*/ 2925762 h 4327188"/>
                <a:gd name="connsiteX24" fmla="*/ 6134109 w 9727651"/>
                <a:gd name="connsiteY24" fmla="*/ 4090344 h 4327188"/>
                <a:gd name="connsiteX25" fmla="*/ 6157769 w 9727651"/>
                <a:gd name="connsiteY25" fmla="*/ 4325048 h 4327188"/>
                <a:gd name="connsiteX26" fmla="*/ 6158433 w 9727651"/>
                <a:gd name="connsiteY26" fmla="*/ 4327188 h 4327188"/>
                <a:gd name="connsiteX27" fmla="*/ 3359824 w 9727651"/>
                <a:gd name="connsiteY27" fmla="*/ 4327188 h 4327188"/>
                <a:gd name="connsiteX28" fmla="*/ 3360488 w 9727651"/>
                <a:gd name="connsiteY28" fmla="*/ 4325048 h 4327188"/>
                <a:gd name="connsiteX29" fmla="*/ 3384148 w 9727651"/>
                <a:gd name="connsiteY29" fmla="*/ 4090344 h 4327188"/>
                <a:gd name="connsiteX30" fmla="*/ 2219566 w 9727651"/>
                <a:gd name="connsiteY30" fmla="*/ 2925762 h 4327188"/>
                <a:gd name="connsiteX31" fmla="*/ 1054984 w 9727651"/>
                <a:gd name="connsiteY31" fmla="*/ 4090344 h 4327188"/>
                <a:gd name="connsiteX32" fmla="*/ 1078645 w 9727651"/>
                <a:gd name="connsiteY32" fmla="*/ 4325048 h 4327188"/>
                <a:gd name="connsiteX33" fmla="*/ 1079309 w 9727651"/>
                <a:gd name="connsiteY33" fmla="*/ 4327188 h 4327188"/>
                <a:gd name="connsiteX34" fmla="*/ 1017603 w 9727651"/>
                <a:gd name="connsiteY34" fmla="*/ 4327188 h 4327188"/>
                <a:gd name="connsiteX35" fmla="*/ 0 w 9727651"/>
                <a:gd name="connsiteY35" fmla="*/ 3309585 h 4327188"/>
                <a:gd name="connsiteX36" fmla="*/ 0 w 9727651"/>
                <a:gd name="connsiteY36" fmla="*/ 2767733 h 4327188"/>
                <a:gd name="connsiteX37" fmla="*/ 1017603 w 9727651"/>
                <a:gd name="connsiteY37" fmla="*/ 1750130 h 4327188"/>
                <a:gd name="connsiteX38" fmla="*/ 1209415 w 9727651"/>
                <a:gd name="connsiteY38" fmla="*/ 1750130 h 4327188"/>
                <a:gd name="connsiteX39" fmla="*/ 1232083 w 9727651"/>
                <a:gd name="connsiteY39" fmla="*/ 1654215 h 4327188"/>
                <a:gd name="connsiteX40" fmla="*/ 4356692 w 9727651"/>
                <a:gd name="connsiteY40" fmla="*/ 1232 h 432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727651" h="4327188">
                  <a:moveTo>
                    <a:pt x="5189008" y="392622"/>
                  </a:moveTo>
                  <a:cubicBezTo>
                    <a:pt x="5083963" y="391073"/>
                    <a:pt x="4979447" y="392612"/>
                    <a:pt x="4875190" y="393831"/>
                  </a:cubicBezTo>
                  <a:lnTo>
                    <a:pt x="4863825" y="393904"/>
                  </a:lnTo>
                  <a:lnTo>
                    <a:pt x="4863825" y="1750130"/>
                  </a:lnTo>
                  <a:lnTo>
                    <a:pt x="7379074" y="1750130"/>
                  </a:lnTo>
                  <a:lnTo>
                    <a:pt x="7287244" y="1615982"/>
                  </a:lnTo>
                  <a:cubicBezTo>
                    <a:pt x="6522774" y="532642"/>
                    <a:pt x="5845540" y="402304"/>
                    <a:pt x="5189008" y="392622"/>
                  </a:cubicBezTo>
                  <a:close/>
                  <a:moveTo>
                    <a:pt x="4315134" y="389302"/>
                  </a:moveTo>
                  <a:lnTo>
                    <a:pt x="4145447" y="394084"/>
                  </a:lnTo>
                  <a:cubicBezTo>
                    <a:pt x="3300271" y="436964"/>
                    <a:pt x="2301149" y="743298"/>
                    <a:pt x="1926233" y="1643041"/>
                  </a:cubicBezTo>
                  <a:lnTo>
                    <a:pt x="1888384" y="1750130"/>
                  </a:lnTo>
                  <a:lnTo>
                    <a:pt x="4315134" y="1750130"/>
                  </a:lnTo>
                  <a:close/>
                  <a:moveTo>
                    <a:pt x="4356692" y="1232"/>
                  </a:moveTo>
                  <a:cubicBezTo>
                    <a:pt x="4436017" y="-699"/>
                    <a:pt x="4512692" y="-350"/>
                    <a:pt x="4586069" y="2199"/>
                  </a:cubicBezTo>
                  <a:cubicBezTo>
                    <a:pt x="5686736" y="40431"/>
                    <a:pt x="6730848" y="-137261"/>
                    <a:pt x="7969553" y="1735030"/>
                  </a:cubicBezTo>
                  <a:lnTo>
                    <a:pt x="7979239" y="1750130"/>
                  </a:lnTo>
                  <a:lnTo>
                    <a:pt x="8710048" y="1750130"/>
                  </a:lnTo>
                  <a:cubicBezTo>
                    <a:pt x="9272055" y="1750130"/>
                    <a:pt x="9727651" y="2205726"/>
                    <a:pt x="9727651" y="2767733"/>
                  </a:cubicBezTo>
                  <a:lnTo>
                    <a:pt x="9727651" y="3309585"/>
                  </a:lnTo>
                  <a:cubicBezTo>
                    <a:pt x="9727651" y="3871592"/>
                    <a:pt x="9272055" y="4327188"/>
                    <a:pt x="8710048" y="4327188"/>
                  </a:cubicBezTo>
                  <a:lnTo>
                    <a:pt x="8438949" y="4327188"/>
                  </a:lnTo>
                  <a:lnTo>
                    <a:pt x="8439613" y="4325048"/>
                  </a:lnTo>
                  <a:cubicBezTo>
                    <a:pt x="8455126" y="4249236"/>
                    <a:pt x="8463273" y="4170742"/>
                    <a:pt x="8463273" y="4090344"/>
                  </a:cubicBezTo>
                  <a:cubicBezTo>
                    <a:pt x="8463273" y="3447163"/>
                    <a:pt x="7941872" y="2925762"/>
                    <a:pt x="7298691" y="2925762"/>
                  </a:cubicBezTo>
                  <a:cubicBezTo>
                    <a:pt x="6655510" y="2925762"/>
                    <a:pt x="6134109" y="3447163"/>
                    <a:pt x="6134109" y="4090344"/>
                  </a:cubicBezTo>
                  <a:cubicBezTo>
                    <a:pt x="6134109" y="4170742"/>
                    <a:pt x="6142256" y="4249236"/>
                    <a:pt x="6157769" y="4325048"/>
                  </a:cubicBezTo>
                  <a:lnTo>
                    <a:pt x="6158433" y="4327188"/>
                  </a:lnTo>
                  <a:lnTo>
                    <a:pt x="3359824" y="4327188"/>
                  </a:lnTo>
                  <a:lnTo>
                    <a:pt x="3360488" y="4325048"/>
                  </a:lnTo>
                  <a:cubicBezTo>
                    <a:pt x="3376001" y="4249236"/>
                    <a:pt x="3384148" y="4170742"/>
                    <a:pt x="3384148" y="4090344"/>
                  </a:cubicBezTo>
                  <a:cubicBezTo>
                    <a:pt x="3384148" y="3447163"/>
                    <a:pt x="2862747" y="2925762"/>
                    <a:pt x="2219566" y="2925762"/>
                  </a:cubicBezTo>
                  <a:cubicBezTo>
                    <a:pt x="1576385" y="2925762"/>
                    <a:pt x="1054984" y="3447163"/>
                    <a:pt x="1054984" y="4090344"/>
                  </a:cubicBezTo>
                  <a:cubicBezTo>
                    <a:pt x="1054984" y="4170742"/>
                    <a:pt x="1063131" y="4249236"/>
                    <a:pt x="1078645" y="4325048"/>
                  </a:cubicBezTo>
                  <a:lnTo>
                    <a:pt x="1079309" y="4327188"/>
                  </a:lnTo>
                  <a:lnTo>
                    <a:pt x="1017603" y="4327188"/>
                  </a:lnTo>
                  <a:cubicBezTo>
                    <a:pt x="455596" y="4327188"/>
                    <a:pt x="0" y="3871592"/>
                    <a:pt x="0" y="3309585"/>
                  </a:cubicBezTo>
                  <a:lnTo>
                    <a:pt x="0" y="2767733"/>
                  </a:lnTo>
                  <a:cubicBezTo>
                    <a:pt x="0" y="2205726"/>
                    <a:pt x="455596" y="1750130"/>
                    <a:pt x="1017603" y="1750130"/>
                  </a:cubicBezTo>
                  <a:lnTo>
                    <a:pt x="1209415" y="1750130"/>
                  </a:lnTo>
                  <a:lnTo>
                    <a:pt x="1232083" y="1654215"/>
                  </a:lnTo>
                  <a:cubicBezTo>
                    <a:pt x="1601377" y="506259"/>
                    <a:pt x="3241176" y="28383"/>
                    <a:pt x="4356692" y="1232"/>
                  </a:cubicBezTo>
                  <a:close/>
                </a:path>
              </a:pathLst>
            </a:custGeom>
            <a:solidFill>
              <a:srgbClr val="59B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dirty="0">
                <a:solidFill>
                  <a:srgbClr val="FFFFFF"/>
                </a:solidFill>
                <a:latin typeface="Segoe UI Semilight"/>
              </a:endParaRPr>
            </a:p>
          </p:txBody>
        </p:sp>
      </p:grpSp>
      <p:grpSp>
        <p:nvGrpSpPr>
          <p:cNvPr id="30" name="Factory"/>
          <p:cNvGrpSpPr>
            <a:grpSpLocks noChangeAspect="1"/>
          </p:cNvGrpSpPr>
          <p:nvPr/>
        </p:nvGrpSpPr>
        <p:grpSpPr>
          <a:xfrm>
            <a:off x="4250687" y="4282803"/>
            <a:ext cx="520262" cy="414042"/>
            <a:chOff x="7447097" y="5073261"/>
            <a:chExt cx="1524001" cy="1212851"/>
          </a:xfrm>
        </p:grpSpPr>
        <p:sp>
          <p:nvSpPr>
            <p:cNvPr id="31" name="AutoShape 3"/>
            <p:cNvSpPr>
              <a:spLocks noChangeAspect="1" noChangeArrowheads="1" noTextEdit="1"/>
            </p:cNvSpPr>
            <p:nvPr/>
          </p:nvSpPr>
          <p:spPr bwMode="auto">
            <a:xfrm>
              <a:off x="7447097" y="5078024"/>
              <a:ext cx="1524000" cy="120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32" name="Freeform 5"/>
            <p:cNvSpPr>
              <a:spLocks/>
            </p:cNvSpPr>
            <p:nvPr/>
          </p:nvSpPr>
          <p:spPr bwMode="auto">
            <a:xfrm>
              <a:off x="7451860" y="5705087"/>
              <a:ext cx="1519238" cy="581025"/>
            </a:xfrm>
            <a:custGeom>
              <a:avLst/>
              <a:gdLst>
                <a:gd name="T0" fmla="*/ 0 w 957"/>
                <a:gd name="T1" fmla="*/ 0 h 366"/>
                <a:gd name="T2" fmla="*/ 0 w 957"/>
                <a:gd name="T3" fmla="*/ 366 h 366"/>
                <a:gd name="T4" fmla="*/ 255 w 957"/>
                <a:gd name="T5" fmla="*/ 366 h 366"/>
                <a:gd name="T6" fmla="*/ 255 w 957"/>
                <a:gd name="T7" fmla="*/ 262 h 366"/>
                <a:gd name="T8" fmla="*/ 471 w 957"/>
                <a:gd name="T9" fmla="*/ 262 h 366"/>
                <a:gd name="T10" fmla="*/ 471 w 957"/>
                <a:gd name="T11" fmla="*/ 366 h 366"/>
                <a:gd name="T12" fmla="*/ 957 w 957"/>
                <a:gd name="T13" fmla="*/ 366 h 366"/>
                <a:gd name="T14" fmla="*/ 957 w 957"/>
                <a:gd name="T15" fmla="*/ 0 h 366"/>
                <a:gd name="T16" fmla="*/ 0 w 957"/>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7" h="366">
                  <a:moveTo>
                    <a:pt x="0" y="0"/>
                  </a:moveTo>
                  <a:lnTo>
                    <a:pt x="0" y="366"/>
                  </a:lnTo>
                  <a:lnTo>
                    <a:pt x="255" y="366"/>
                  </a:lnTo>
                  <a:lnTo>
                    <a:pt x="255" y="262"/>
                  </a:lnTo>
                  <a:lnTo>
                    <a:pt x="471" y="262"/>
                  </a:lnTo>
                  <a:lnTo>
                    <a:pt x="471" y="366"/>
                  </a:lnTo>
                  <a:lnTo>
                    <a:pt x="957" y="366"/>
                  </a:lnTo>
                  <a:lnTo>
                    <a:pt x="957"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33" name="Rectangle 6"/>
            <p:cNvSpPr>
              <a:spLocks noChangeArrowheads="1"/>
            </p:cNvSpPr>
            <p:nvPr/>
          </p:nvSpPr>
          <p:spPr bwMode="auto">
            <a:xfrm>
              <a:off x="8669472" y="5705087"/>
              <a:ext cx="301625" cy="581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34" name="Rectangle 7"/>
            <p:cNvSpPr>
              <a:spLocks noChangeArrowheads="1"/>
            </p:cNvSpPr>
            <p:nvPr/>
          </p:nvSpPr>
          <p:spPr bwMode="auto">
            <a:xfrm>
              <a:off x="7770947" y="5946387"/>
              <a:ext cx="85725" cy="79375"/>
            </a:xfrm>
            <a:prstGeom prst="rect">
              <a:avLst/>
            </a:prstGeom>
            <a:solidFill>
              <a:schemeClr val="accent3"/>
            </a:solidFill>
            <a:ln>
              <a:noFill/>
            </a:ln>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35" name="Rectangle 8"/>
            <p:cNvSpPr>
              <a:spLocks noChangeArrowheads="1"/>
            </p:cNvSpPr>
            <p:nvPr/>
          </p:nvSpPr>
          <p:spPr bwMode="auto">
            <a:xfrm>
              <a:off x="7574097" y="5946387"/>
              <a:ext cx="84138" cy="79375"/>
            </a:xfrm>
            <a:prstGeom prst="rect">
              <a:avLst/>
            </a:prstGeom>
            <a:solidFill>
              <a:schemeClr val="accent3"/>
            </a:solidFill>
            <a:ln>
              <a:noFill/>
            </a:ln>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36" name="Rectangle 9"/>
            <p:cNvSpPr>
              <a:spLocks noChangeArrowheads="1"/>
            </p:cNvSpPr>
            <p:nvPr/>
          </p:nvSpPr>
          <p:spPr bwMode="auto">
            <a:xfrm>
              <a:off x="7988435" y="5946387"/>
              <a:ext cx="79375" cy="79375"/>
            </a:xfrm>
            <a:prstGeom prst="rect">
              <a:avLst/>
            </a:prstGeom>
            <a:solidFill>
              <a:schemeClr val="accent3"/>
            </a:solidFill>
            <a:ln>
              <a:noFill/>
            </a:ln>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37" name="Rectangle 10"/>
            <p:cNvSpPr>
              <a:spLocks noChangeArrowheads="1"/>
            </p:cNvSpPr>
            <p:nvPr/>
          </p:nvSpPr>
          <p:spPr bwMode="auto">
            <a:xfrm>
              <a:off x="8199572" y="5946387"/>
              <a:ext cx="79375" cy="79375"/>
            </a:xfrm>
            <a:prstGeom prst="rect">
              <a:avLst/>
            </a:prstGeom>
            <a:solidFill>
              <a:schemeClr val="accent3"/>
            </a:solidFill>
            <a:ln>
              <a:noFill/>
            </a:ln>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38" name="Rectangle 11"/>
            <p:cNvSpPr>
              <a:spLocks noChangeArrowheads="1"/>
            </p:cNvSpPr>
            <p:nvPr/>
          </p:nvSpPr>
          <p:spPr bwMode="auto">
            <a:xfrm>
              <a:off x="8410710" y="5946387"/>
              <a:ext cx="80963" cy="79375"/>
            </a:xfrm>
            <a:prstGeom prst="rect">
              <a:avLst/>
            </a:prstGeom>
            <a:solidFill>
              <a:schemeClr val="accent3"/>
            </a:solidFill>
            <a:ln>
              <a:noFill/>
            </a:ln>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39" name="Freeform 12"/>
            <p:cNvSpPr>
              <a:spLocks/>
            </p:cNvSpPr>
            <p:nvPr/>
          </p:nvSpPr>
          <p:spPr bwMode="auto">
            <a:xfrm>
              <a:off x="8115435" y="5073261"/>
              <a:ext cx="187325" cy="127000"/>
            </a:xfrm>
            <a:custGeom>
              <a:avLst/>
              <a:gdLst>
                <a:gd name="T0" fmla="*/ 118 w 118"/>
                <a:gd name="T1" fmla="*/ 80 h 80"/>
                <a:gd name="T2" fmla="*/ 112 w 118"/>
                <a:gd name="T3" fmla="*/ 0 h 80"/>
                <a:gd name="T4" fmla="*/ 3 w 118"/>
                <a:gd name="T5" fmla="*/ 0 h 80"/>
                <a:gd name="T6" fmla="*/ 0 w 118"/>
                <a:gd name="T7" fmla="*/ 80 h 80"/>
                <a:gd name="T8" fmla="*/ 118 w 118"/>
                <a:gd name="T9" fmla="*/ 80 h 80"/>
              </a:gdLst>
              <a:ahLst/>
              <a:cxnLst>
                <a:cxn ang="0">
                  <a:pos x="T0" y="T1"/>
                </a:cxn>
                <a:cxn ang="0">
                  <a:pos x="T2" y="T3"/>
                </a:cxn>
                <a:cxn ang="0">
                  <a:pos x="T4" y="T5"/>
                </a:cxn>
                <a:cxn ang="0">
                  <a:pos x="T6" y="T7"/>
                </a:cxn>
                <a:cxn ang="0">
                  <a:pos x="T8" y="T9"/>
                </a:cxn>
              </a:cxnLst>
              <a:rect l="0" t="0" r="r" b="b"/>
              <a:pathLst>
                <a:path w="118" h="80">
                  <a:moveTo>
                    <a:pt x="118" y="80"/>
                  </a:moveTo>
                  <a:lnTo>
                    <a:pt x="112" y="0"/>
                  </a:lnTo>
                  <a:lnTo>
                    <a:pt x="3" y="0"/>
                  </a:lnTo>
                  <a:lnTo>
                    <a:pt x="0" y="80"/>
                  </a:lnTo>
                  <a:lnTo>
                    <a:pt x="118"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40" name="Freeform 13"/>
            <p:cNvSpPr>
              <a:spLocks/>
            </p:cNvSpPr>
            <p:nvPr/>
          </p:nvSpPr>
          <p:spPr bwMode="auto">
            <a:xfrm>
              <a:off x="7696335" y="5073261"/>
              <a:ext cx="187325" cy="127000"/>
            </a:xfrm>
            <a:custGeom>
              <a:avLst/>
              <a:gdLst>
                <a:gd name="T0" fmla="*/ 118 w 118"/>
                <a:gd name="T1" fmla="*/ 80 h 80"/>
                <a:gd name="T2" fmla="*/ 115 w 118"/>
                <a:gd name="T3" fmla="*/ 0 h 80"/>
                <a:gd name="T4" fmla="*/ 3 w 118"/>
                <a:gd name="T5" fmla="*/ 0 h 80"/>
                <a:gd name="T6" fmla="*/ 0 w 118"/>
                <a:gd name="T7" fmla="*/ 80 h 80"/>
                <a:gd name="T8" fmla="*/ 118 w 118"/>
                <a:gd name="T9" fmla="*/ 80 h 80"/>
              </a:gdLst>
              <a:ahLst/>
              <a:cxnLst>
                <a:cxn ang="0">
                  <a:pos x="T0" y="T1"/>
                </a:cxn>
                <a:cxn ang="0">
                  <a:pos x="T2" y="T3"/>
                </a:cxn>
                <a:cxn ang="0">
                  <a:pos x="T4" y="T5"/>
                </a:cxn>
                <a:cxn ang="0">
                  <a:pos x="T6" y="T7"/>
                </a:cxn>
                <a:cxn ang="0">
                  <a:pos x="T8" y="T9"/>
                </a:cxn>
              </a:cxnLst>
              <a:rect l="0" t="0" r="r" b="b"/>
              <a:pathLst>
                <a:path w="118" h="80">
                  <a:moveTo>
                    <a:pt x="118" y="80"/>
                  </a:moveTo>
                  <a:lnTo>
                    <a:pt x="115" y="0"/>
                  </a:lnTo>
                  <a:lnTo>
                    <a:pt x="3" y="0"/>
                  </a:lnTo>
                  <a:lnTo>
                    <a:pt x="0" y="80"/>
                  </a:lnTo>
                  <a:lnTo>
                    <a:pt x="118"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41" name="Freeform 14"/>
            <p:cNvSpPr>
              <a:spLocks/>
            </p:cNvSpPr>
            <p:nvPr/>
          </p:nvSpPr>
          <p:spPr bwMode="auto">
            <a:xfrm>
              <a:off x="8528185" y="5073261"/>
              <a:ext cx="188913" cy="127000"/>
            </a:xfrm>
            <a:custGeom>
              <a:avLst/>
              <a:gdLst>
                <a:gd name="T0" fmla="*/ 119 w 119"/>
                <a:gd name="T1" fmla="*/ 80 h 80"/>
                <a:gd name="T2" fmla="*/ 116 w 119"/>
                <a:gd name="T3" fmla="*/ 0 h 80"/>
                <a:gd name="T4" fmla="*/ 6 w 119"/>
                <a:gd name="T5" fmla="*/ 0 h 80"/>
                <a:gd name="T6" fmla="*/ 0 w 119"/>
                <a:gd name="T7" fmla="*/ 80 h 80"/>
                <a:gd name="T8" fmla="*/ 119 w 119"/>
                <a:gd name="T9" fmla="*/ 80 h 80"/>
              </a:gdLst>
              <a:ahLst/>
              <a:cxnLst>
                <a:cxn ang="0">
                  <a:pos x="T0" y="T1"/>
                </a:cxn>
                <a:cxn ang="0">
                  <a:pos x="T2" y="T3"/>
                </a:cxn>
                <a:cxn ang="0">
                  <a:pos x="T4" y="T5"/>
                </a:cxn>
                <a:cxn ang="0">
                  <a:pos x="T6" y="T7"/>
                </a:cxn>
                <a:cxn ang="0">
                  <a:pos x="T8" y="T9"/>
                </a:cxn>
              </a:cxnLst>
              <a:rect l="0" t="0" r="r" b="b"/>
              <a:pathLst>
                <a:path w="119" h="80">
                  <a:moveTo>
                    <a:pt x="119" y="80"/>
                  </a:moveTo>
                  <a:lnTo>
                    <a:pt x="116" y="0"/>
                  </a:lnTo>
                  <a:lnTo>
                    <a:pt x="6" y="0"/>
                  </a:lnTo>
                  <a:lnTo>
                    <a:pt x="0" y="80"/>
                  </a:lnTo>
                  <a:lnTo>
                    <a:pt x="119"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42" name="Freeform 15"/>
            <p:cNvSpPr>
              <a:spLocks/>
            </p:cNvSpPr>
            <p:nvPr/>
          </p:nvSpPr>
          <p:spPr bwMode="auto">
            <a:xfrm>
              <a:off x="7667760" y="5233599"/>
              <a:ext cx="244475" cy="476250"/>
            </a:xfrm>
            <a:custGeom>
              <a:avLst/>
              <a:gdLst>
                <a:gd name="T0" fmla="*/ 18 w 154"/>
                <a:gd name="T1" fmla="*/ 0 h 300"/>
                <a:gd name="T2" fmla="*/ 0 w 154"/>
                <a:gd name="T3" fmla="*/ 300 h 300"/>
                <a:gd name="T4" fmla="*/ 154 w 154"/>
                <a:gd name="T5" fmla="*/ 300 h 300"/>
                <a:gd name="T6" fmla="*/ 136 w 154"/>
                <a:gd name="T7" fmla="*/ 0 h 300"/>
                <a:gd name="T8" fmla="*/ 18 w 154"/>
                <a:gd name="T9" fmla="*/ 0 h 300"/>
              </a:gdLst>
              <a:ahLst/>
              <a:cxnLst>
                <a:cxn ang="0">
                  <a:pos x="T0" y="T1"/>
                </a:cxn>
                <a:cxn ang="0">
                  <a:pos x="T2" y="T3"/>
                </a:cxn>
                <a:cxn ang="0">
                  <a:pos x="T4" y="T5"/>
                </a:cxn>
                <a:cxn ang="0">
                  <a:pos x="T6" y="T7"/>
                </a:cxn>
                <a:cxn ang="0">
                  <a:pos x="T8" y="T9"/>
                </a:cxn>
              </a:cxnLst>
              <a:rect l="0" t="0" r="r" b="b"/>
              <a:pathLst>
                <a:path w="154" h="300">
                  <a:moveTo>
                    <a:pt x="18" y="0"/>
                  </a:moveTo>
                  <a:lnTo>
                    <a:pt x="0" y="300"/>
                  </a:lnTo>
                  <a:lnTo>
                    <a:pt x="154" y="300"/>
                  </a:lnTo>
                  <a:lnTo>
                    <a:pt x="136" y="0"/>
                  </a:lnTo>
                  <a:lnTo>
                    <a:pt x="18"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43" name="Freeform 16"/>
            <p:cNvSpPr>
              <a:spLocks/>
            </p:cNvSpPr>
            <p:nvPr/>
          </p:nvSpPr>
          <p:spPr bwMode="auto">
            <a:xfrm>
              <a:off x="8505960" y="5233599"/>
              <a:ext cx="239713" cy="476250"/>
            </a:xfrm>
            <a:custGeom>
              <a:avLst/>
              <a:gdLst>
                <a:gd name="T0" fmla="*/ 14 w 151"/>
                <a:gd name="T1" fmla="*/ 0 h 300"/>
                <a:gd name="T2" fmla="*/ 0 w 151"/>
                <a:gd name="T3" fmla="*/ 300 h 300"/>
                <a:gd name="T4" fmla="*/ 151 w 151"/>
                <a:gd name="T5" fmla="*/ 300 h 300"/>
                <a:gd name="T6" fmla="*/ 136 w 151"/>
                <a:gd name="T7" fmla="*/ 0 h 300"/>
                <a:gd name="T8" fmla="*/ 14 w 151"/>
                <a:gd name="T9" fmla="*/ 0 h 300"/>
              </a:gdLst>
              <a:ahLst/>
              <a:cxnLst>
                <a:cxn ang="0">
                  <a:pos x="T0" y="T1"/>
                </a:cxn>
                <a:cxn ang="0">
                  <a:pos x="T2" y="T3"/>
                </a:cxn>
                <a:cxn ang="0">
                  <a:pos x="T4" y="T5"/>
                </a:cxn>
                <a:cxn ang="0">
                  <a:pos x="T6" y="T7"/>
                </a:cxn>
                <a:cxn ang="0">
                  <a:pos x="T8" y="T9"/>
                </a:cxn>
              </a:cxnLst>
              <a:rect l="0" t="0" r="r" b="b"/>
              <a:pathLst>
                <a:path w="151" h="300">
                  <a:moveTo>
                    <a:pt x="14" y="0"/>
                  </a:moveTo>
                  <a:lnTo>
                    <a:pt x="0" y="300"/>
                  </a:lnTo>
                  <a:lnTo>
                    <a:pt x="151" y="300"/>
                  </a:lnTo>
                  <a:lnTo>
                    <a:pt x="136" y="0"/>
                  </a:lnTo>
                  <a:lnTo>
                    <a:pt x="14"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44" name="Freeform 17"/>
            <p:cNvSpPr>
              <a:spLocks/>
            </p:cNvSpPr>
            <p:nvPr/>
          </p:nvSpPr>
          <p:spPr bwMode="auto">
            <a:xfrm>
              <a:off x="8086860" y="5233599"/>
              <a:ext cx="239713" cy="476250"/>
            </a:xfrm>
            <a:custGeom>
              <a:avLst/>
              <a:gdLst>
                <a:gd name="T0" fmla="*/ 15 w 151"/>
                <a:gd name="T1" fmla="*/ 0 h 300"/>
                <a:gd name="T2" fmla="*/ 0 w 151"/>
                <a:gd name="T3" fmla="*/ 300 h 300"/>
                <a:gd name="T4" fmla="*/ 151 w 151"/>
                <a:gd name="T5" fmla="*/ 300 h 300"/>
                <a:gd name="T6" fmla="*/ 136 w 151"/>
                <a:gd name="T7" fmla="*/ 0 h 300"/>
                <a:gd name="T8" fmla="*/ 15 w 151"/>
                <a:gd name="T9" fmla="*/ 0 h 300"/>
              </a:gdLst>
              <a:ahLst/>
              <a:cxnLst>
                <a:cxn ang="0">
                  <a:pos x="T0" y="T1"/>
                </a:cxn>
                <a:cxn ang="0">
                  <a:pos x="T2" y="T3"/>
                </a:cxn>
                <a:cxn ang="0">
                  <a:pos x="T4" y="T5"/>
                </a:cxn>
                <a:cxn ang="0">
                  <a:pos x="T6" y="T7"/>
                </a:cxn>
                <a:cxn ang="0">
                  <a:pos x="T8" y="T9"/>
                </a:cxn>
              </a:cxnLst>
              <a:rect l="0" t="0" r="r" b="b"/>
              <a:pathLst>
                <a:path w="151" h="300">
                  <a:moveTo>
                    <a:pt x="15" y="0"/>
                  </a:moveTo>
                  <a:lnTo>
                    <a:pt x="0" y="300"/>
                  </a:lnTo>
                  <a:lnTo>
                    <a:pt x="151" y="300"/>
                  </a:lnTo>
                  <a:lnTo>
                    <a:pt x="136" y="0"/>
                  </a:lnTo>
                  <a:lnTo>
                    <a:pt x="15"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grpSp>
      <p:sp>
        <p:nvSpPr>
          <p:cNvPr id="45" name="Submarine"/>
          <p:cNvSpPr>
            <a:spLocks noChangeAspect="1"/>
          </p:cNvSpPr>
          <p:nvPr/>
        </p:nvSpPr>
        <p:spPr bwMode="auto">
          <a:xfrm>
            <a:off x="3047927" y="4364443"/>
            <a:ext cx="941182" cy="388953"/>
          </a:xfrm>
          <a:custGeom>
            <a:avLst/>
            <a:gdLst>
              <a:gd name="connsiteX0" fmla="*/ 1832845 w 2296786"/>
              <a:gd name="connsiteY0" fmla="*/ 480123 h 949168"/>
              <a:gd name="connsiteX1" fmla="*/ 1733674 w 2296786"/>
              <a:gd name="connsiteY1" fmla="*/ 579294 h 949168"/>
              <a:gd name="connsiteX2" fmla="*/ 1832845 w 2296786"/>
              <a:gd name="connsiteY2" fmla="*/ 678465 h 949168"/>
              <a:gd name="connsiteX3" fmla="*/ 1932016 w 2296786"/>
              <a:gd name="connsiteY3" fmla="*/ 579294 h 949168"/>
              <a:gd name="connsiteX4" fmla="*/ 1832845 w 2296786"/>
              <a:gd name="connsiteY4" fmla="*/ 480123 h 949168"/>
              <a:gd name="connsiteX5" fmla="*/ 1327778 w 2296786"/>
              <a:gd name="connsiteY5" fmla="*/ 480123 h 949168"/>
              <a:gd name="connsiteX6" fmla="*/ 1228607 w 2296786"/>
              <a:gd name="connsiteY6" fmla="*/ 579294 h 949168"/>
              <a:gd name="connsiteX7" fmla="*/ 1327778 w 2296786"/>
              <a:gd name="connsiteY7" fmla="*/ 678465 h 949168"/>
              <a:gd name="connsiteX8" fmla="*/ 1426949 w 2296786"/>
              <a:gd name="connsiteY8" fmla="*/ 579294 h 949168"/>
              <a:gd name="connsiteX9" fmla="*/ 1327778 w 2296786"/>
              <a:gd name="connsiteY9" fmla="*/ 480123 h 949168"/>
              <a:gd name="connsiteX10" fmla="*/ 822711 w 2296786"/>
              <a:gd name="connsiteY10" fmla="*/ 480123 h 949168"/>
              <a:gd name="connsiteX11" fmla="*/ 723540 w 2296786"/>
              <a:gd name="connsiteY11" fmla="*/ 579294 h 949168"/>
              <a:gd name="connsiteX12" fmla="*/ 822711 w 2296786"/>
              <a:gd name="connsiteY12" fmla="*/ 678465 h 949168"/>
              <a:gd name="connsiteX13" fmla="*/ 921882 w 2296786"/>
              <a:gd name="connsiteY13" fmla="*/ 579294 h 949168"/>
              <a:gd name="connsiteX14" fmla="*/ 822711 w 2296786"/>
              <a:gd name="connsiteY14" fmla="*/ 480123 h 949168"/>
              <a:gd name="connsiteX15" fmla="*/ 1549748 w 2296786"/>
              <a:gd name="connsiteY15" fmla="*/ 345 h 949168"/>
              <a:gd name="connsiteX16" fmla="*/ 1623008 w 2296786"/>
              <a:gd name="connsiteY16" fmla="*/ 26733 h 949168"/>
              <a:gd name="connsiteX17" fmla="*/ 1635501 w 2296786"/>
              <a:gd name="connsiteY17" fmla="*/ 226617 h 949168"/>
              <a:gd name="connsiteX18" fmla="*/ 1952806 w 2296786"/>
              <a:gd name="connsiteY18" fmla="*/ 222057 h 949168"/>
              <a:gd name="connsiteX19" fmla="*/ 2296786 w 2296786"/>
              <a:gd name="connsiteY19" fmla="*/ 566037 h 949168"/>
              <a:gd name="connsiteX20" fmla="*/ 2296785 w 2296786"/>
              <a:gd name="connsiteY20" fmla="*/ 566037 h 949168"/>
              <a:gd name="connsiteX21" fmla="*/ 1952805 w 2296786"/>
              <a:gd name="connsiteY21" fmla="*/ 910017 h 949168"/>
              <a:gd name="connsiteX22" fmla="*/ 486091 w 2296786"/>
              <a:gd name="connsiteY22" fmla="*/ 899408 h 949168"/>
              <a:gd name="connsiteX23" fmla="*/ 162906 w 2296786"/>
              <a:gd name="connsiteY23" fmla="*/ 712467 h 949168"/>
              <a:gd name="connsiteX24" fmla="*/ 150744 w 2296786"/>
              <a:gd name="connsiteY24" fmla="*/ 695289 h 949168"/>
              <a:gd name="connsiteX25" fmla="*/ 147437 w 2296786"/>
              <a:gd name="connsiteY25" fmla="*/ 721325 h 949168"/>
              <a:gd name="connsiteX26" fmla="*/ 129389 w 2296786"/>
              <a:gd name="connsiteY26" fmla="*/ 949168 h 949168"/>
              <a:gd name="connsiteX27" fmla="*/ 41040 w 2296786"/>
              <a:gd name="connsiteY27" fmla="*/ 949168 h 949168"/>
              <a:gd name="connsiteX28" fmla="*/ 0 w 2296786"/>
              <a:gd name="connsiteY28" fmla="*/ 578345 h 949168"/>
              <a:gd name="connsiteX29" fmla="*/ 41040 w 2296786"/>
              <a:gd name="connsiteY29" fmla="*/ 202640 h 949168"/>
              <a:gd name="connsiteX30" fmla="*/ 129389 w 2296786"/>
              <a:gd name="connsiteY30" fmla="*/ 202640 h 949168"/>
              <a:gd name="connsiteX31" fmla="*/ 144255 w 2296786"/>
              <a:gd name="connsiteY31" fmla="*/ 389432 h 949168"/>
              <a:gd name="connsiteX32" fmla="*/ 153598 w 2296786"/>
              <a:gd name="connsiteY32" fmla="*/ 484291 h 949168"/>
              <a:gd name="connsiteX33" fmla="*/ 199640 w 2296786"/>
              <a:gd name="connsiteY33" fmla="*/ 411857 h 949168"/>
              <a:gd name="connsiteX34" fmla="*/ 623993 w 2296786"/>
              <a:gd name="connsiteY34" fmla="*/ 241151 h 949168"/>
              <a:gd name="connsiteX35" fmla="*/ 1262681 w 2296786"/>
              <a:gd name="connsiteY35" fmla="*/ 231974 h 949168"/>
              <a:gd name="connsiteX36" fmla="*/ 1294164 w 2296786"/>
              <a:gd name="connsiteY36" fmla="*/ 50070 h 949168"/>
              <a:gd name="connsiteX37" fmla="*/ 1549748 w 2296786"/>
              <a:gd name="connsiteY37" fmla="*/ 345 h 94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96786" h="949168">
                <a:moveTo>
                  <a:pt x="1832845" y="480123"/>
                </a:moveTo>
                <a:cubicBezTo>
                  <a:pt x="1778074" y="480123"/>
                  <a:pt x="1733674" y="524523"/>
                  <a:pt x="1733674" y="579294"/>
                </a:cubicBezTo>
                <a:cubicBezTo>
                  <a:pt x="1733674" y="634065"/>
                  <a:pt x="1778074" y="678465"/>
                  <a:pt x="1832845" y="678465"/>
                </a:cubicBezTo>
                <a:cubicBezTo>
                  <a:pt x="1887616" y="678465"/>
                  <a:pt x="1932016" y="634065"/>
                  <a:pt x="1932016" y="579294"/>
                </a:cubicBezTo>
                <a:cubicBezTo>
                  <a:pt x="1932016" y="524523"/>
                  <a:pt x="1887616" y="480123"/>
                  <a:pt x="1832845" y="480123"/>
                </a:cubicBezTo>
                <a:close/>
                <a:moveTo>
                  <a:pt x="1327778" y="480123"/>
                </a:moveTo>
                <a:cubicBezTo>
                  <a:pt x="1273007" y="480123"/>
                  <a:pt x="1228607" y="524523"/>
                  <a:pt x="1228607" y="579294"/>
                </a:cubicBezTo>
                <a:cubicBezTo>
                  <a:pt x="1228607" y="634065"/>
                  <a:pt x="1273007" y="678465"/>
                  <a:pt x="1327778" y="678465"/>
                </a:cubicBezTo>
                <a:cubicBezTo>
                  <a:pt x="1382549" y="678465"/>
                  <a:pt x="1426949" y="634065"/>
                  <a:pt x="1426949" y="579294"/>
                </a:cubicBezTo>
                <a:cubicBezTo>
                  <a:pt x="1426949" y="524523"/>
                  <a:pt x="1382549" y="480123"/>
                  <a:pt x="1327778" y="480123"/>
                </a:cubicBezTo>
                <a:close/>
                <a:moveTo>
                  <a:pt x="822711" y="480123"/>
                </a:moveTo>
                <a:cubicBezTo>
                  <a:pt x="767940" y="480123"/>
                  <a:pt x="723540" y="524523"/>
                  <a:pt x="723540" y="579294"/>
                </a:cubicBezTo>
                <a:cubicBezTo>
                  <a:pt x="723540" y="634065"/>
                  <a:pt x="767940" y="678465"/>
                  <a:pt x="822711" y="678465"/>
                </a:cubicBezTo>
                <a:cubicBezTo>
                  <a:pt x="877482" y="678465"/>
                  <a:pt x="921882" y="634065"/>
                  <a:pt x="921882" y="579294"/>
                </a:cubicBezTo>
                <a:cubicBezTo>
                  <a:pt x="921882" y="524523"/>
                  <a:pt x="877482" y="480123"/>
                  <a:pt x="822711" y="480123"/>
                </a:cubicBezTo>
                <a:close/>
                <a:moveTo>
                  <a:pt x="1549748" y="345"/>
                </a:moveTo>
                <a:cubicBezTo>
                  <a:pt x="1576157" y="1981"/>
                  <a:pt x="1600909" y="9583"/>
                  <a:pt x="1623008" y="26733"/>
                </a:cubicBezTo>
                <a:lnTo>
                  <a:pt x="1635501" y="226617"/>
                </a:lnTo>
                <a:lnTo>
                  <a:pt x="1952806" y="222057"/>
                </a:lnTo>
                <a:cubicBezTo>
                  <a:pt x="2142781" y="222057"/>
                  <a:pt x="2296786" y="376062"/>
                  <a:pt x="2296786" y="566037"/>
                </a:cubicBezTo>
                <a:lnTo>
                  <a:pt x="2296785" y="566037"/>
                </a:lnTo>
                <a:cubicBezTo>
                  <a:pt x="2296785" y="756012"/>
                  <a:pt x="2142780" y="910017"/>
                  <a:pt x="1952805" y="910017"/>
                </a:cubicBezTo>
                <a:lnTo>
                  <a:pt x="486091" y="899408"/>
                </a:lnTo>
                <a:cubicBezTo>
                  <a:pt x="319863" y="899408"/>
                  <a:pt x="210412" y="776626"/>
                  <a:pt x="162906" y="712467"/>
                </a:cubicBezTo>
                <a:lnTo>
                  <a:pt x="150744" y="695289"/>
                </a:lnTo>
                <a:lnTo>
                  <a:pt x="147437" y="721325"/>
                </a:lnTo>
                <a:cubicBezTo>
                  <a:pt x="138946" y="788079"/>
                  <a:pt x="129394" y="868624"/>
                  <a:pt x="129389" y="949168"/>
                </a:cubicBezTo>
                <a:lnTo>
                  <a:pt x="41040" y="949168"/>
                </a:lnTo>
                <a:cubicBezTo>
                  <a:pt x="40090" y="828389"/>
                  <a:pt x="950" y="699124"/>
                  <a:pt x="0" y="578345"/>
                </a:cubicBezTo>
                <a:cubicBezTo>
                  <a:pt x="950" y="450281"/>
                  <a:pt x="40090" y="330704"/>
                  <a:pt x="41040" y="202640"/>
                </a:cubicBezTo>
                <a:lnTo>
                  <a:pt x="129389" y="202640"/>
                </a:lnTo>
                <a:cubicBezTo>
                  <a:pt x="129394" y="246517"/>
                  <a:pt x="136825" y="317975"/>
                  <a:pt x="144255" y="389432"/>
                </a:cubicBezTo>
                <a:lnTo>
                  <a:pt x="153598" y="484291"/>
                </a:lnTo>
                <a:lnTo>
                  <a:pt x="199640" y="411857"/>
                </a:lnTo>
                <a:cubicBezTo>
                  <a:pt x="291241" y="307491"/>
                  <a:pt x="438551" y="236378"/>
                  <a:pt x="623993" y="241151"/>
                </a:cubicBezTo>
                <a:lnTo>
                  <a:pt x="1262681" y="231974"/>
                </a:lnTo>
                <a:lnTo>
                  <a:pt x="1294164" y="50070"/>
                </a:lnTo>
                <a:cubicBezTo>
                  <a:pt x="1376376" y="44236"/>
                  <a:pt x="1470520" y="-4561"/>
                  <a:pt x="1549748" y="345"/>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46" name="Backhoe"/>
          <p:cNvGrpSpPr>
            <a:grpSpLocks noChangeAspect="1"/>
          </p:cNvGrpSpPr>
          <p:nvPr/>
        </p:nvGrpSpPr>
        <p:grpSpPr>
          <a:xfrm>
            <a:off x="1188075" y="5344095"/>
            <a:ext cx="517042" cy="417156"/>
            <a:chOff x="1182799" y="2002285"/>
            <a:chExt cx="3921148" cy="3163627"/>
          </a:xfrm>
        </p:grpSpPr>
        <p:sp>
          <p:nvSpPr>
            <p:cNvPr id="47" name="Freeform: Shape 46"/>
            <p:cNvSpPr/>
            <p:nvPr/>
          </p:nvSpPr>
          <p:spPr bwMode="auto">
            <a:xfrm>
              <a:off x="2145564" y="4421212"/>
              <a:ext cx="2958383" cy="744700"/>
            </a:xfrm>
            <a:custGeom>
              <a:avLst/>
              <a:gdLst>
                <a:gd name="connsiteX0" fmla="*/ 2551330 w 2958383"/>
                <a:gd name="connsiteY0" fmla="*/ 203060 h 744700"/>
                <a:gd name="connsiteX1" fmla="*/ 2384086 w 2958383"/>
                <a:gd name="connsiteY1" fmla="*/ 370304 h 744700"/>
                <a:gd name="connsiteX2" fmla="*/ 2551330 w 2958383"/>
                <a:gd name="connsiteY2" fmla="*/ 537548 h 744700"/>
                <a:gd name="connsiteX3" fmla="*/ 2718574 w 2958383"/>
                <a:gd name="connsiteY3" fmla="*/ 370304 h 744700"/>
                <a:gd name="connsiteX4" fmla="*/ 2551330 w 2958383"/>
                <a:gd name="connsiteY4" fmla="*/ 203060 h 744700"/>
                <a:gd name="connsiteX5" fmla="*/ 2007240 w 2958383"/>
                <a:gd name="connsiteY5" fmla="*/ 203060 h 744700"/>
                <a:gd name="connsiteX6" fmla="*/ 1839996 w 2958383"/>
                <a:gd name="connsiteY6" fmla="*/ 370304 h 744700"/>
                <a:gd name="connsiteX7" fmla="*/ 2007240 w 2958383"/>
                <a:gd name="connsiteY7" fmla="*/ 537548 h 744700"/>
                <a:gd name="connsiteX8" fmla="*/ 2174484 w 2958383"/>
                <a:gd name="connsiteY8" fmla="*/ 370304 h 744700"/>
                <a:gd name="connsiteX9" fmla="*/ 2007240 w 2958383"/>
                <a:gd name="connsiteY9" fmla="*/ 203060 h 744700"/>
                <a:gd name="connsiteX10" fmla="*/ 1463151 w 2958383"/>
                <a:gd name="connsiteY10" fmla="*/ 203060 h 744700"/>
                <a:gd name="connsiteX11" fmla="*/ 1295907 w 2958383"/>
                <a:gd name="connsiteY11" fmla="*/ 370304 h 744700"/>
                <a:gd name="connsiteX12" fmla="*/ 1463151 w 2958383"/>
                <a:gd name="connsiteY12" fmla="*/ 537548 h 744700"/>
                <a:gd name="connsiteX13" fmla="*/ 1630395 w 2958383"/>
                <a:gd name="connsiteY13" fmla="*/ 370304 h 744700"/>
                <a:gd name="connsiteX14" fmla="*/ 1463151 w 2958383"/>
                <a:gd name="connsiteY14" fmla="*/ 203060 h 744700"/>
                <a:gd name="connsiteX15" fmla="*/ 919062 w 2958383"/>
                <a:gd name="connsiteY15" fmla="*/ 203060 h 744700"/>
                <a:gd name="connsiteX16" fmla="*/ 751818 w 2958383"/>
                <a:gd name="connsiteY16" fmla="*/ 370304 h 744700"/>
                <a:gd name="connsiteX17" fmla="*/ 919062 w 2958383"/>
                <a:gd name="connsiteY17" fmla="*/ 537548 h 744700"/>
                <a:gd name="connsiteX18" fmla="*/ 1086306 w 2958383"/>
                <a:gd name="connsiteY18" fmla="*/ 370304 h 744700"/>
                <a:gd name="connsiteX19" fmla="*/ 919062 w 2958383"/>
                <a:gd name="connsiteY19" fmla="*/ 203060 h 744700"/>
                <a:gd name="connsiteX20" fmla="*/ 374973 w 2958383"/>
                <a:gd name="connsiteY20" fmla="*/ 203060 h 744700"/>
                <a:gd name="connsiteX21" fmla="*/ 207729 w 2958383"/>
                <a:gd name="connsiteY21" fmla="*/ 370304 h 744700"/>
                <a:gd name="connsiteX22" fmla="*/ 374973 w 2958383"/>
                <a:gd name="connsiteY22" fmla="*/ 537548 h 744700"/>
                <a:gd name="connsiteX23" fmla="*/ 542217 w 2958383"/>
                <a:gd name="connsiteY23" fmla="*/ 370304 h 744700"/>
                <a:gd name="connsiteX24" fmla="*/ 374973 w 2958383"/>
                <a:gd name="connsiteY24" fmla="*/ 203060 h 744700"/>
                <a:gd name="connsiteX25" fmla="*/ 372350 w 2958383"/>
                <a:gd name="connsiteY25" fmla="*/ 0 h 744700"/>
                <a:gd name="connsiteX26" fmla="*/ 2586033 w 2958383"/>
                <a:gd name="connsiteY26" fmla="*/ 0 h 744700"/>
                <a:gd name="connsiteX27" fmla="*/ 2958383 w 2958383"/>
                <a:gd name="connsiteY27" fmla="*/ 372350 h 744700"/>
                <a:gd name="connsiteX28" fmla="*/ 2586033 w 2958383"/>
                <a:gd name="connsiteY28" fmla="*/ 744700 h 744700"/>
                <a:gd name="connsiteX29" fmla="*/ 372350 w 2958383"/>
                <a:gd name="connsiteY29" fmla="*/ 744700 h 744700"/>
                <a:gd name="connsiteX30" fmla="*/ 0 w 2958383"/>
                <a:gd name="connsiteY30" fmla="*/ 372350 h 744700"/>
                <a:gd name="connsiteX31" fmla="*/ 372350 w 2958383"/>
                <a:gd name="connsiteY31" fmla="*/ 0 h 74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8383" h="744700">
                  <a:moveTo>
                    <a:pt x="2551330" y="203060"/>
                  </a:moveTo>
                  <a:cubicBezTo>
                    <a:pt x="2458964" y="203060"/>
                    <a:pt x="2384086" y="277938"/>
                    <a:pt x="2384086" y="370304"/>
                  </a:cubicBezTo>
                  <a:cubicBezTo>
                    <a:pt x="2384086" y="462670"/>
                    <a:pt x="2458964" y="537548"/>
                    <a:pt x="2551330" y="537548"/>
                  </a:cubicBezTo>
                  <a:cubicBezTo>
                    <a:pt x="2643696" y="537548"/>
                    <a:pt x="2718574" y="462670"/>
                    <a:pt x="2718574" y="370304"/>
                  </a:cubicBezTo>
                  <a:cubicBezTo>
                    <a:pt x="2718574" y="277938"/>
                    <a:pt x="2643696" y="203060"/>
                    <a:pt x="2551330" y="203060"/>
                  </a:cubicBezTo>
                  <a:close/>
                  <a:moveTo>
                    <a:pt x="2007240" y="203060"/>
                  </a:moveTo>
                  <a:cubicBezTo>
                    <a:pt x="1914874" y="203060"/>
                    <a:pt x="1839996" y="277938"/>
                    <a:pt x="1839996" y="370304"/>
                  </a:cubicBezTo>
                  <a:cubicBezTo>
                    <a:pt x="1839996" y="462670"/>
                    <a:pt x="1914874" y="537548"/>
                    <a:pt x="2007240" y="537548"/>
                  </a:cubicBezTo>
                  <a:cubicBezTo>
                    <a:pt x="2099606" y="537548"/>
                    <a:pt x="2174484" y="462670"/>
                    <a:pt x="2174484" y="370304"/>
                  </a:cubicBezTo>
                  <a:cubicBezTo>
                    <a:pt x="2174484" y="277938"/>
                    <a:pt x="2099606" y="203060"/>
                    <a:pt x="2007240" y="203060"/>
                  </a:cubicBezTo>
                  <a:close/>
                  <a:moveTo>
                    <a:pt x="1463151" y="203060"/>
                  </a:moveTo>
                  <a:cubicBezTo>
                    <a:pt x="1370785" y="203060"/>
                    <a:pt x="1295907" y="277938"/>
                    <a:pt x="1295907" y="370304"/>
                  </a:cubicBezTo>
                  <a:cubicBezTo>
                    <a:pt x="1295907" y="462670"/>
                    <a:pt x="1370785" y="537548"/>
                    <a:pt x="1463151" y="537548"/>
                  </a:cubicBezTo>
                  <a:cubicBezTo>
                    <a:pt x="1555517" y="537548"/>
                    <a:pt x="1630395" y="462670"/>
                    <a:pt x="1630395" y="370304"/>
                  </a:cubicBezTo>
                  <a:cubicBezTo>
                    <a:pt x="1630395" y="277938"/>
                    <a:pt x="1555517" y="203060"/>
                    <a:pt x="1463151" y="203060"/>
                  </a:cubicBezTo>
                  <a:close/>
                  <a:moveTo>
                    <a:pt x="919062" y="203060"/>
                  </a:moveTo>
                  <a:cubicBezTo>
                    <a:pt x="826696" y="203060"/>
                    <a:pt x="751818" y="277938"/>
                    <a:pt x="751818" y="370304"/>
                  </a:cubicBezTo>
                  <a:cubicBezTo>
                    <a:pt x="751818" y="462670"/>
                    <a:pt x="826696" y="537548"/>
                    <a:pt x="919062" y="537548"/>
                  </a:cubicBezTo>
                  <a:cubicBezTo>
                    <a:pt x="1011428" y="537548"/>
                    <a:pt x="1086306" y="462670"/>
                    <a:pt x="1086306" y="370304"/>
                  </a:cubicBezTo>
                  <a:cubicBezTo>
                    <a:pt x="1086306" y="277938"/>
                    <a:pt x="1011428" y="203060"/>
                    <a:pt x="919062" y="203060"/>
                  </a:cubicBezTo>
                  <a:close/>
                  <a:moveTo>
                    <a:pt x="374973" y="203060"/>
                  </a:moveTo>
                  <a:cubicBezTo>
                    <a:pt x="282607" y="203060"/>
                    <a:pt x="207729" y="277938"/>
                    <a:pt x="207729" y="370304"/>
                  </a:cubicBezTo>
                  <a:cubicBezTo>
                    <a:pt x="207729" y="462670"/>
                    <a:pt x="282607" y="537548"/>
                    <a:pt x="374973" y="537548"/>
                  </a:cubicBezTo>
                  <a:cubicBezTo>
                    <a:pt x="467339" y="537548"/>
                    <a:pt x="542217" y="462670"/>
                    <a:pt x="542217" y="370304"/>
                  </a:cubicBezTo>
                  <a:cubicBezTo>
                    <a:pt x="542217" y="277938"/>
                    <a:pt x="467339" y="203060"/>
                    <a:pt x="374973" y="203060"/>
                  </a:cubicBezTo>
                  <a:close/>
                  <a:moveTo>
                    <a:pt x="372350" y="0"/>
                  </a:moveTo>
                  <a:lnTo>
                    <a:pt x="2586033" y="0"/>
                  </a:lnTo>
                  <a:cubicBezTo>
                    <a:pt x="2791676" y="0"/>
                    <a:pt x="2958383" y="166707"/>
                    <a:pt x="2958383" y="372350"/>
                  </a:cubicBezTo>
                  <a:cubicBezTo>
                    <a:pt x="2958383" y="577993"/>
                    <a:pt x="2791676" y="744700"/>
                    <a:pt x="2586033" y="744700"/>
                  </a:cubicBezTo>
                  <a:lnTo>
                    <a:pt x="372350" y="744700"/>
                  </a:lnTo>
                  <a:cubicBezTo>
                    <a:pt x="166707" y="744700"/>
                    <a:pt x="0" y="577993"/>
                    <a:pt x="0" y="372350"/>
                  </a:cubicBezTo>
                  <a:cubicBezTo>
                    <a:pt x="0" y="166707"/>
                    <a:pt x="166707" y="0"/>
                    <a:pt x="372350"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 name="Freeform: Shape 47"/>
            <p:cNvSpPr/>
            <p:nvPr/>
          </p:nvSpPr>
          <p:spPr bwMode="auto">
            <a:xfrm rot="2696374">
              <a:off x="1182799" y="2002285"/>
              <a:ext cx="3663294" cy="2986056"/>
            </a:xfrm>
            <a:custGeom>
              <a:avLst/>
              <a:gdLst>
                <a:gd name="connsiteX0" fmla="*/ 964316 w 3663294"/>
                <a:gd name="connsiteY0" fmla="*/ 1315420 h 2986056"/>
                <a:gd name="connsiteX1" fmla="*/ 1331314 w 3663294"/>
                <a:gd name="connsiteY1" fmla="*/ 1776719 h 2986056"/>
                <a:gd name="connsiteX2" fmla="*/ 1962052 w 3663294"/>
                <a:gd name="connsiteY2" fmla="*/ 1147310 h 2986056"/>
                <a:gd name="connsiteX3" fmla="*/ 1543366 w 3663294"/>
                <a:gd name="connsiteY3" fmla="*/ 737590 h 2986056"/>
                <a:gd name="connsiteX4" fmla="*/ 90202 w 3663294"/>
                <a:gd name="connsiteY4" fmla="*/ 35813 h 2986056"/>
                <a:gd name="connsiteX5" fmla="*/ 176662 w 3663294"/>
                <a:gd name="connsiteY5" fmla="*/ 0 h 2986056"/>
                <a:gd name="connsiteX6" fmla="*/ 3060440 w 3663294"/>
                <a:gd name="connsiteY6" fmla="*/ 0 h 2986056"/>
                <a:gd name="connsiteX7" fmla="*/ 3149764 w 3663294"/>
                <a:gd name="connsiteY7" fmla="*/ 15141 h 2986056"/>
                <a:gd name="connsiteX8" fmla="*/ 3180425 w 3663294"/>
                <a:gd name="connsiteY8" fmla="*/ 35813 h 2986056"/>
                <a:gd name="connsiteX9" fmla="*/ 3201323 w 3663294"/>
                <a:gd name="connsiteY9" fmla="*/ 66808 h 2986056"/>
                <a:gd name="connsiteX10" fmla="*/ 3620077 w 3663294"/>
                <a:gd name="connsiteY10" fmla="*/ 486447 h 2986056"/>
                <a:gd name="connsiteX11" fmla="*/ 3619856 w 3663294"/>
                <a:gd name="connsiteY11" fmla="*/ 695653 h 2986056"/>
                <a:gd name="connsiteX12" fmla="*/ 1891513 w 3663294"/>
                <a:gd name="connsiteY12" fmla="*/ 2420354 h 2986056"/>
                <a:gd name="connsiteX13" fmla="*/ 1596232 w 3663294"/>
                <a:gd name="connsiteY13" fmla="*/ 2447085 h 2986056"/>
                <a:gd name="connsiteX14" fmla="*/ 805621 w 3663294"/>
                <a:gd name="connsiteY14" fmla="*/ 1425197 h 2986056"/>
                <a:gd name="connsiteX15" fmla="*/ 845257 w 3663294"/>
                <a:gd name="connsiteY15" fmla="*/ 1139877 h 2986056"/>
                <a:gd name="connsiteX16" fmla="*/ 1418738 w 3663294"/>
                <a:gd name="connsiteY16" fmla="*/ 567604 h 2986056"/>
                <a:gd name="connsiteX17" fmla="*/ 1650013 w 3663294"/>
                <a:gd name="connsiteY17" fmla="*/ 567848 h 2986056"/>
                <a:gd name="connsiteX18" fmla="*/ 2069815 w 3663294"/>
                <a:gd name="connsiteY18" fmla="*/ 988537 h 2986056"/>
                <a:gd name="connsiteX19" fmla="*/ 2853694 w 3663294"/>
                <a:gd name="connsiteY19" fmla="*/ 206310 h 2986056"/>
                <a:gd name="connsiteX20" fmla="*/ 254493 w 3663294"/>
                <a:gd name="connsiteY20" fmla="*/ 232802 h 2986056"/>
                <a:gd name="connsiteX21" fmla="*/ 272214 w 3663294"/>
                <a:gd name="connsiteY21" fmla="*/ 1971479 h 2986056"/>
                <a:gd name="connsiteX22" fmla="*/ 1274910 w 3663294"/>
                <a:gd name="connsiteY22" fmla="*/ 2655772 h 2986056"/>
                <a:gd name="connsiteX23" fmla="*/ 1203024 w 3663294"/>
                <a:gd name="connsiteY23" fmla="*/ 2755383 h 2986056"/>
                <a:gd name="connsiteX24" fmla="*/ 343771 w 3663294"/>
                <a:gd name="connsiteY24" fmla="*/ 2893327 h 2986056"/>
                <a:gd name="connsiteX25" fmla="*/ 35324 w 3663294"/>
                <a:gd name="connsiteY25" fmla="*/ 2079569 h 2986056"/>
                <a:gd name="connsiteX26" fmla="*/ 54389 w 3663294"/>
                <a:gd name="connsiteY26" fmla="*/ 2037353 h 2986056"/>
                <a:gd name="connsiteX27" fmla="*/ 54389 w 3663294"/>
                <a:gd name="connsiteY27" fmla="*/ 122273 h 2986056"/>
                <a:gd name="connsiteX28" fmla="*/ 90202 w 3663294"/>
                <a:gd name="connsiteY28" fmla="*/ 35813 h 2986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63294" h="2986056">
                  <a:moveTo>
                    <a:pt x="964316" y="1315420"/>
                  </a:moveTo>
                  <a:lnTo>
                    <a:pt x="1331314" y="1776719"/>
                  </a:lnTo>
                  <a:lnTo>
                    <a:pt x="1962052" y="1147310"/>
                  </a:lnTo>
                  <a:cubicBezTo>
                    <a:pt x="1822490" y="1010737"/>
                    <a:pt x="1682928" y="874164"/>
                    <a:pt x="1543366" y="737590"/>
                  </a:cubicBezTo>
                  <a:close/>
                  <a:moveTo>
                    <a:pt x="90202" y="35813"/>
                  </a:moveTo>
                  <a:cubicBezTo>
                    <a:pt x="112329" y="13686"/>
                    <a:pt x="142897" y="0"/>
                    <a:pt x="176662" y="0"/>
                  </a:cubicBezTo>
                  <a:lnTo>
                    <a:pt x="3060440" y="0"/>
                  </a:lnTo>
                  <a:lnTo>
                    <a:pt x="3149764" y="15141"/>
                  </a:lnTo>
                  <a:lnTo>
                    <a:pt x="3180425" y="35813"/>
                  </a:lnTo>
                  <a:lnTo>
                    <a:pt x="3201323" y="66808"/>
                  </a:lnTo>
                  <a:lnTo>
                    <a:pt x="3620077" y="486447"/>
                  </a:lnTo>
                  <a:cubicBezTo>
                    <a:pt x="3677787" y="544278"/>
                    <a:pt x="3677688" y="637943"/>
                    <a:pt x="3619856" y="695653"/>
                  </a:cubicBezTo>
                  <a:lnTo>
                    <a:pt x="1891513" y="2420354"/>
                  </a:lnTo>
                  <a:cubicBezTo>
                    <a:pt x="1833681" y="2478064"/>
                    <a:pt x="1653942" y="2504917"/>
                    <a:pt x="1596232" y="2447085"/>
                  </a:cubicBezTo>
                  <a:lnTo>
                    <a:pt x="805621" y="1425197"/>
                  </a:lnTo>
                  <a:cubicBezTo>
                    <a:pt x="741824" y="1361265"/>
                    <a:pt x="781325" y="1203674"/>
                    <a:pt x="845257" y="1139877"/>
                  </a:cubicBezTo>
                  <a:lnTo>
                    <a:pt x="1418738" y="567604"/>
                  </a:lnTo>
                  <a:cubicBezTo>
                    <a:pt x="1482670" y="503807"/>
                    <a:pt x="1586216" y="503916"/>
                    <a:pt x="1650013" y="567848"/>
                  </a:cubicBezTo>
                  <a:lnTo>
                    <a:pt x="2069815" y="988537"/>
                  </a:lnTo>
                  <a:lnTo>
                    <a:pt x="2853694" y="206310"/>
                  </a:lnTo>
                  <a:lnTo>
                    <a:pt x="254493" y="232802"/>
                  </a:lnTo>
                  <a:lnTo>
                    <a:pt x="272214" y="1971479"/>
                  </a:lnTo>
                  <a:lnTo>
                    <a:pt x="1274910" y="2655772"/>
                  </a:lnTo>
                  <a:lnTo>
                    <a:pt x="1203024" y="2755383"/>
                  </a:lnTo>
                  <a:cubicBezTo>
                    <a:pt x="990281" y="2994789"/>
                    <a:pt x="631767" y="3060007"/>
                    <a:pt x="343771" y="2893327"/>
                  </a:cubicBezTo>
                  <a:cubicBezTo>
                    <a:pt x="55775" y="2726648"/>
                    <a:pt x="-66277" y="2383299"/>
                    <a:pt x="35324" y="2079569"/>
                  </a:cubicBezTo>
                  <a:lnTo>
                    <a:pt x="54389" y="2037353"/>
                  </a:lnTo>
                  <a:lnTo>
                    <a:pt x="54389" y="122273"/>
                  </a:lnTo>
                  <a:cubicBezTo>
                    <a:pt x="54389" y="88508"/>
                    <a:pt x="68075" y="57940"/>
                    <a:pt x="90202" y="35813"/>
                  </a:cubicBezTo>
                  <a:close/>
                </a:path>
              </a:pathLst>
            </a:custGeom>
            <a:solidFill>
              <a:srgbClr val="59B4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49" name="Microphone"/>
          <p:cNvGrpSpPr/>
          <p:nvPr/>
        </p:nvGrpSpPr>
        <p:grpSpPr>
          <a:xfrm>
            <a:off x="3862794" y="5281987"/>
            <a:ext cx="392480" cy="546298"/>
            <a:chOff x="6812731" y="2270320"/>
            <a:chExt cx="1138238" cy="1584325"/>
          </a:xfrm>
        </p:grpSpPr>
        <p:sp>
          <p:nvSpPr>
            <p:cNvPr id="50" name="Freeform 6"/>
            <p:cNvSpPr>
              <a:spLocks/>
            </p:cNvSpPr>
            <p:nvPr/>
          </p:nvSpPr>
          <p:spPr bwMode="auto">
            <a:xfrm>
              <a:off x="6812731" y="3364107"/>
              <a:ext cx="1020763" cy="490538"/>
            </a:xfrm>
            <a:custGeom>
              <a:avLst/>
              <a:gdLst>
                <a:gd name="T0" fmla="*/ 637 w 1366"/>
                <a:gd name="T1" fmla="*/ 650 h 656"/>
                <a:gd name="T2" fmla="*/ 511 w 1366"/>
                <a:gd name="T3" fmla="*/ 579 h 656"/>
                <a:gd name="T4" fmla="*/ 493 w 1366"/>
                <a:gd name="T5" fmla="*/ 577 h 656"/>
                <a:gd name="T6" fmla="*/ 332 w 1366"/>
                <a:gd name="T7" fmla="*/ 649 h 656"/>
                <a:gd name="T8" fmla="*/ 313 w 1366"/>
                <a:gd name="T9" fmla="*/ 649 h 656"/>
                <a:gd name="T10" fmla="*/ 124 w 1366"/>
                <a:gd name="T11" fmla="*/ 463 h 656"/>
                <a:gd name="T12" fmla="*/ 80 w 1366"/>
                <a:gd name="T13" fmla="*/ 468 h 656"/>
                <a:gd name="T14" fmla="*/ 0 w 1366"/>
                <a:gd name="T15" fmla="*/ 247 h 656"/>
                <a:gd name="T16" fmla="*/ 679 w 1366"/>
                <a:gd name="T17" fmla="*/ 167 h 656"/>
                <a:gd name="T18" fmla="*/ 739 w 1366"/>
                <a:gd name="T19" fmla="*/ 0 h 656"/>
                <a:gd name="T20" fmla="*/ 759 w 1366"/>
                <a:gd name="T21" fmla="*/ 106 h 656"/>
                <a:gd name="T22" fmla="*/ 80 w 1366"/>
                <a:gd name="T23" fmla="*/ 187 h 656"/>
                <a:gd name="T24" fmla="*/ 20 w 1366"/>
                <a:gd name="T25" fmla="*/ 388 h 656"/>
                <a:gd name="T26" fmla="*/ 109 w 1366"/>
                <a:gd name="T27" fmla="*/ 448 h 656"/>
                <a:gd name="T28" fmla="*/ 215 w 1366"/>
                <a:gd name="T29" fmla="*/ 276 h 656"/>
                <a:gd name="T30" fmla="*/ 323 w 1366"/>
                <a:gd name="T31" fmla="*/ 615 h 656"/>
                <a:gd name="T32" fmla="*/ 430 w 1366"/>
                <a:gd name="T33" fmla="*/ 348 h 656"/>
                <a:gd name="T34" fmla="*/ 505 w 1366"/>
                <a:gd name="T35" fmla="*/ 551 h 656"/>
                <a:gd name="T36" fmla="*/ 575 w 1366"/>
                <a:gd name="T37" fmla="*/ 456 h 656"/>
                <a:gd name="T38" fmla="*/ 645 w 1366"/>
                <a:gd name="T39" fmla="*/ 616 h 656"/>
                <a:gd name="T40" fmla="*/ 754 w 1366"/>
                <a:gd name="T41" fmla="*/ 276 h 656"/>
                <a:gd name="T42" fmla="*/ 764 w 1366"/>
                <a:gd name="T43" fmla="*/ 283 h 656"/>
                <a:gd name="T44" fmla="*/ 926 w 1366"/>
                <a:gd name="T45" fmla="*/ 388 h 656"/>
                <a:gd name="T46" fmla="*/ 942 w 1366"/>
                <a:gd name="T47" fmla="*/ 388 h 656"/>
                <a:gd name="T48" fmla="*/ 1141 w 1366"/>
                <a:gd name="T49" fmla="*/ 282 h 656"/>
                <a:gd name="T50" fmla="*/ 1160 w 1366"/>
                <a:gd name="T51" fmla="*/ 282 h 656"/>
                <a:gd name="T52" fmla="*/ 1366 w 1366"/>
                <a:gd name="T53" fmla="*/ 456 h 656"/>
                <a:gd name="T54" fmla="*/ 1222 w 1366"/>
                <a:gd name="T55" fmla="*/ 476 h 656"/>
                <a:gd name="T56" fmla="*/ 1150 w 1366"/>
                <a:gd name="T57" fmla="*/ 312 h 656"/>
                <a:gd name="T58" fmla="*/ 1043 w 1366"/>
                <a:gd name="T59" fmla="*/ 548 h 656"/>
                <a:gd name="T60" fmla="*/ 934 w 1366"/>
                <a:gd name="T61" fmla="*/ 411 h 656"/>
                <a:gd name="T62" fmla="*/ 824 w 1366"/>
                <a:gd name="T63" fmla="*/ 548 h 656"/>
                <a:gd name="T64" fmla="*/ 754 w 1366"/>
                <a:gd name="T65" fmla="*/ 322 h 656"/>
                <a:gd name="T66" fmla="*/ 647 w 1366"/>
                <a:gd name="T67" fmla="*/ 656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6" h="656">
                  <a:moveTo>
                    <a:pt x="646" y="656"/>
                  </a:moveTo>
                  <a:cubicBezTo>
                    <a:pt x="642" y="656"/>
                    <a:pt x="638" y="653"/>
                    <a:pt x="637" y="650"/>
                  </a:cubicBezTo>
                  <a:cubicBezTo>
                    <a:pt x="572" y="487"/>
                    <a:pt x="572" y="487"/>
                    <a:pt x="572" y="487"/>
                  </a:cubicBezTo>
                  <a:cubicBezTo>
                    <a:pt x="511" y="579"/>
                    <a:pt x="511" y="579"/>
                    <a:pt x="511" y="579"/>
                  </a:cubicBezTo>
                  <a:cubicBezTo>
                    <a:pt x="508" y="583"/>
                    <a:pt x="505" y="584"/>
                    <a:pt x="501" y="584"/>
                  </a:cubicBezTo>
                  <a:cubicBezTo>
                    <a:pt x="497" y="583"/>
                    <a:pt x="494" y="581"/>
                    <a:pt x="493" y="577"/>
                  </a:cubicBezTo>
                  <a:cubicBezTo>
                    <a:pt x="430" y="388"/>
                    <a:pt x="430" y="388"/>
                    <a:pt x="430" y="388"/>
                  </a:cubicBezTo>
                  <a:cubicBezTo>
                    <a:pt x="332" y="649"/>
                    <a:pt x="332" y="649"/>
                    <a:pt x="332" y="649"/>
                  </a:cubicBezTo>
                  <a:cubicBezTo>
                    <a:pt x="330" y="653"/>
                    <a:pt x="326" y="656"/>
                    <a:pt x="322" y="656"/>
                  </a:cubicBezTo>
                  <a:cubicBezTo>
                    <a:pt x="318" y="656"/>
                    <a:pt x="314" y="653"/>
                    <a:pt x="313" y="649"/>
                  </a:cubicBezTo>
                  <a:cubicBezTo>
                    <a:pt x="211" y="311"/>
                    <a:pt x="211" y="311"/>
                    <a:pt x="211" y="311"/>
                  </a:cubicBezTo>
                  <a:cubicBezTo>
                    <a:pt x="124" y="463"/>
                    <a:pt x="124" y="463"/>
                    <a:pt x="124" y="463"/>
                  </a:cubicBezTo>
                  <a:cubicBezTo>
                    <a:pt x="122" y="466"/>
                    <a:pt x="119" y="468"/>
                    <a:pt x="115" y="468"/>
                  </a:cubicBezTo>
                  <a:cubicBezTo>
                    <a:pt x="80" y="468"/>
                    <a:pt x="80" y="468"/>
                    <a:pt x="80" y="468"/>
                  </a:cubicBezTo>
                  <a:cubicBezTo>
                    <a:pt x="16" y="468"/>
                    <a:pt x="0" y="416"/>
                    <a:pt x="0" y="388"/>
                  </a:cubicBezTo>
                  <a:cubicBezTo>
                    <a:pt x="0" y="247"/>
                    <a:pt x="0" y="247"/>
                    <a:pt x="0" y="247"/>
                  </a:cubicBezTo>
                  <a:cubicBezTo>
                    <a:pt x="0" y="183"/>
                    <a:pt x="52" y="167"/>
                    <a:pt x="80" y="167"/>
                  </a:cubicBezTo>
                  <a:cubicBezTo>
                    <a:pt x="679" y="167"/>
                    <a:pt x="679" y="167"/>
                    <a:pt x="679" y="167"/>
                  </a:cubicBezTo>
                  <a:cubicBezTo>
                    <a:pt x="737" y="167"/>
                    <a:pt x="739" y="112"/>
                    <a:pt x="739" y="106"/>
                  </a:cubicBezTo>
                  <a:cubicBezTo>
                    <a:pt x="739" y="0"/>
                    <a:pt x="739" y="0"/>
                    <a:pt x="739" y="0"/>
                  </a:cubicBezTo>
                  <a:cubicBezTo>
                    <a:pt x="759" y="0"/>
                    <a:pt x="759" y="0"/>
                    <a:pt x="759" y="0"/>
                  </a:cubicBezTo>
                  <a:cubicBezTo>
                    <a:pt x="759" y="106"/>
                    <a:pt x="759" y="106"/>
                    <a:pt x="759" y="106"/>
                  </a:cubicBezTo>
                  <a:cubicBezTo>
                    <a:pt x="759" y="134"/>
                    <a:pt x="742" y="187"/>
                    <a:pt x="679" y="187"/>
                  </a:cubicBezTo>
                  <a:cubicBezTo>
                    <a:pt x="80" y="187"/>
                    <a:pt x="80" y="187"/>
                    <a:pt x="80" y="187"/>
                  </a:cubicBezTo>
                  <a:cubicBezTo>
                    <a:pt x="74" y="187"/>
                    <a:pt x="20" y="189"/>
                    <a:pt x="20" y="247"/>
                  </a:cubicBezTo>
                  <a:cubicBezTo>
                    <a:pt x="20" y="388"/>
                    <a:pt x="20" y="388"/>
                    <a:pt x="20" y="388"/>
                  </a:cubicBezTo>
                  <a:cubicBezTo>
                    <a:pt x="20" y="394"/>
                    <a:pt x="22" y="448"/>
                    <a:pt x="80" y="448"/>
                  </a:cubicBezTo>
                  <a:cubicBezTo>
                    <a:pt x="109" y="448"/>
                    <a:pt x="109" y="448"/>
                    <a:pt x="109" y="448"/>
                  </a:cubicBezTo>
                  <a:cubicBezTo>
                    <a:pt x="206" y="281"/>
                    <a:pt x="206" y="281"/>
                    <a:pt x="206" y="281"/>
                  </a:cubicBezTo>
                  <a:cubicBezTo>
                    <a:pt x="208" y="277"/>
                    <a:pt x="211" y="276"/>
                    <a:pt x="215" y="276"/>
                  </a:cubicBezTo>
                  <a:cubicBezTo>
                    <a:pt x="219" y="276"/>
                    <a:pt x="223" y="279"/>
                    <a:pt x="224" y="283"/>
                  </a:cubicBezTo>
                  <a:cubicBezTo>
                    <a:pt x="323" y="615"/>
                    <a:pt x="323" y="615"/>
                    <a:pt x="323" y="615"/>
                  </a:cubicBezTo>
                  <a:cubicBezTo>
                    <a:pt x="421" y="354"/>
                    <a:pt x="421" y="354"/>
                    <a:pt x="421" y="354"/>
                  </a:cubicBezTo>
                  <a:cubicBezTo>
                    <a:pt x="422" y="350"/>
                    <a:pt x="426" y="348"/>
                    <a:pt x="430" y="348"/>
                  </a:cubicBezTo>
                  <a:cubicBezTo>
                    <a:pt x="435" y="348"/>
                    <a:pt x="438" y="351"/>
                    <a:pt x="440" y="355"/>
                  </a:cubicBezTo>
                  <a:cubicBezTo>
                    <a:pt x="505" y="551"/>
                    <a:pt x="505" y="551"/>
                    <a:pt x="505" y="551"/>
                  </a:cubicBezTo>
                  <a:cubicBezTo>
                    <a:pt x="566" y="460"/>
                    <a:pt x="566" y="460"/>
                    <a:pt x="566" y="460"/>
                  </a:cubicBezTo>
                  <a:cubicBezTo>
                    <a:pt x="568" y="457"/>
                    <a:pt x="572" y="456"/>
                    <a:pt x="575" y="456"/>
                  </a:cubicBezTo>
                  <a:cubicBezTo>
                    <a:pt x="579" y="456"/>
                    <a:pt x="582" y="459"/>
                    <a:pt x="584" y="462"/>
                  </a:cubicBezTo>
                  <a:cubicBezTo>
                    <a:pt x="645" y="616"/>
                    <a:pt x="645" y="616"/>
                    <a:pt x="645" y="616"/>
                  </a:cubicBezTo>
                  <a:cubicBezTo>
                    <a:pt x="745" y="283"/>
                    <a:pt x="745" y="283"/>
                    <a:pt x="745" y="283"/>
                  </a:cubicBezTo>
                  <a:cubicBezTo>
                    <a:pt x="746" y="279"/>
                    <a:pt x="750" y="276"/>
                    <a:pt x="754" y="276"/>
                  </a:cubicBezTo>
                  <a:cubicBezTo>
                    <a:pt x="754" y="276"/>
                    <a:pt x="754" y="276"/>
                    <a:pt x="754" y="276"/>
                  </a:cubicBezTo>
                  <a:cubicBezTo>
                    <a:pt x="759" y="276"/>
                    <a:pt x="763" y="279"/>
                    <a:pt x="764" y="283"/>
                  </a:cubicBezTo>
                  <a:cubicBezTo>
                    <a:pt x="830" y="516"/>
                    <a:pt x="830" y="516"/>
                    <a:pt x="830" y="516"/>
                  </a:cubicBezTo>
                  <a:cubicBezTo>
                    <a:pt x="926" y="388"/>
                    <a:pt x="926" y="388"/>
                    <a:pt x="926" y="388"/>
                  </a:cubicBezTo>
                  <a:cubicBezTo>
                    <a:pt x="928" y="385"/>
                    <a:pt x="931" y="384"/>
                    <a:pt x="934" y="384"/>
                  </a:cubicBezTo>
                  <a:cubicBezTo>
                    <a:pt x="937" y="384"/>
                    <a:pt x="940" y="385"/>
                    <a:pt x="942" y="388"/>
                  </a:cubicBezTo>
                  <a:cubicBezTo>
                    <a:pt x="1040" y="518"/>
                    <a:pt x="1040" y="518"/>
                    <a:pt x="1040" y="518"/>
                  </a:cubicBezTo>
                  <a:cubicBezTo>
                    <a:pt x="1141" y="282"/>
                    <a:pt x="1141" y="282"/>
                    <a:pt x="1141" y="282"/>
                  </a:cubicBezTo>
                  <a:cubicBezTo>
                    <a:pt x="1143" y="278"/>
                    <a:pt x="1146" y="276"/>
                    <a:pt x="1150" y="276"/>
                  </a:cubicBezTo>
                  <a:cubicBezTo>
                    <a:pt x="1154" y="276"/>
                    <a:pt x="1158" y="278"/>
                    <a:pt x="1160" y="282"/>
                  </a:cubicBezTo>
                  <a:cubicBezTo>
                    <a:pt x="1229" y="456"/>
                    <a:pt x="1229" y="456"/>
                    <a:pt x="1229" y="456"/>
                  </a:cubicBezTo>
                  <a:cubicBezTo>
                    <a:pt x="1366" y="456"/>
                    <a:pt x="1366" y="456"/>
                    <a:pt x="1366" y="456"/>
                  </a:cubicBezTo>
                  <a:cubicBezTo>
                    <a:pt x="1366" y="476"/>
                    <a:pt x="1366" y="476"/>
                    <a:pt x="1366" y="476"/>
                  </a:cubicBezTo>
                  <a:cubicBezTo>
                    <a:pt x="1222" y="476"/>
                    <a:pt x="1222" y="476"/>
                    <a:pt x="1222" y="476"/>
                  </a:cubicBezTo>
                  <a:cubicBezTo>
                    <a:pt x="1218" y="476"/>
                    <a:pt x="1214" y="473"/>
                    <a:pt x="1213" y="470"/>
                  </a:cubicBezTo>
                  <a:cubicBezTo>
                    <a:pt x="1150" y="312"/>
                    <a:pt x="1150" y="312"/>
                    <a:pt x="1150" y="312"/>
                  </a:cubicBezTo>
                  <a:cubicBezTo>
                    <a:pt x="1051" y="542"/>
                    <a:pt x="1051" y="542"/>
                    <a:pt x="1051" y="542"/>
                  </a:cubicBezTo>
                  <a:cubicBezTo>
                    <a:pt x="1050" y="545"/>
                    <a:pt x="1047" y="547"/>
                    <a:pt x="1043" y="548"/>
                  </a:cubicBezTo>
                  <a:cubicBezTo>
                    <a:pt x="1040" y="548"/>
                    <a:pt x="1036" y="547"/>
                    <a:pt x="1034" y="544"/>
                  </a:cubicBezTo>
                  <a:cubicBezTo>
                    <a:pt x="934" y="411"/>
                    <a:pt x="934" y="411"/>
                    <a:pt x="934" y="411"/>
                  </a:cubicBezTo>
                  <a:cubicBezTo>
                    <a:pt x="834" y="544"/>
                    <a:pt x="834" y="544"/>
                    <a:pt x="834" y="544"/>
                  </a:cubicBezTo>
                  <a:cubicBezTo>
                    <a:pt x="832" y="547"/>
                    <a:pt x="828" y="548"/>
                    <a:pt x="824" y="548"/>
                  </a:cubicBezTo>
                  <a:cubicBezTo>
                    <a:pt x="821" y="547"/>
                    <a:pt x="818" y="544"/>
                    <a:pt x="817" y="541"/>
                  </a:cubicBezTo>
                  <a:cubicBezTo>
                    <a:pt x="754" y="322"/>
                    <a:pt x="754" y="322"/>
                    <a:pt x="754" y="322"/>
                  </a:cubicBezTo>
                  <a:cubicBezTo>
                    <a:pt x="656" y="649"/>
                    <a:pt x="656" y="649"/>
                    <a:pt x="656" y="649"/>
                  </a:cubicBezTo>
                  <a:cubicBezTo>
                    <a:pt x="655" y="653"/>
                    <a:pt x="651" y="656"/>
                    <a:pt x="647" y="656"/>
                  </a:cubicBezTo>
                  <a:cubicBezTo>
                    <a:pt x="647" y="656"/>
                    <a:pt x="646" y="656"/>
                    <a:pt x="646" y="656"/>
                  </a:cubicBezTo>
                  <a:close/>
                </a:path>
              </a:pathLst>
            </a:custGeom>
            <a:solidFill>
              <a:srgbClr val="DC3C00"/>
            </a:solidFill>
            <a:ln w="9525">
              <a:solidFill>
                <a:srgbClr val="000000"/>
              </a:solidFill>
              <a:round/>
              <a:headEnd/>
              <a:tailEnd/>
            </a:ln>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51" name="Rectangle 7"/>
            <p:cNvSpPr>
              <a:spLocks noChangeArrowheads="1"/>
            </p:cNvSpPr>
            <p:nvPr/>
          </p:nvSpPr>
          <p:spPr bwMode="auto">
            <a:xfrm>
              <a:off x="7882706" y="3697482"/>
              <a:ext cx="68263" cy="19050"/>
            </a:xfrm>
            <a:prstGeom prst="rect">
              <a:avLst/>
            </a:prstGeom>
            <a:solidFill>
              <a:srgbClr val="FFB900"/>
            </a:solidFill>
            <a:ln w="9525">
              <a:solidFill>
                <a:srgbClr val="000000"/>
              </a:solidFill>
              <a:miter lim="800000"/>
              <a:headEnd/>
              <a:tailEnd/>
            </a:ln>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52" name="Freeform 8"/>
            <p:cNvSpPr>
              <a:spLocks/>
            </p:cNvSpPr>
            <p:nvPr/>
          </p:nvSpPr>
          <p:spPr bwMode="auto">
            <a:xfrm>
              <a:off x="7814444" y="3681607"/>
              <a:ext cx="73025" cy="50800"/>
            </a:xfrm>
            <a:custGeom>
              <a:avLst/>
              <a:gdLst>
                <a:gd name="T0" fmla="*/ 97 w 97"/>
                <a:gd name="T1" fmla="*/ 0 h 67"/>
                <a:gd name="T2" fmla="*/ 92 w 97"/>
                <a:gd name="T3" fmla="*/ 0 h 67"/>
                <a:gd name="T4" fmla="*/ 33 w 97"/>
                <a:gd name="T5" fmla="*/ 0 h 67"/>
                <a:gd name="T6" fmla="*/ 0 w 97"/>
                <a:gd name="T7" fmla="*/ 33 h 67"/>
                <a:gd name="T8" fmla="*/ 33 w 97"/>
                <a:gd name="T9" fmla="*/ 67 h 67"/>
                <a:gd name="T10" fmla="*/ 92 w 97"/>
                <a:gd name="T11" fmla="*/ 67 h 67"/>
                <a:gd name="T12" fmla="*/ 97 w 97"/>
                <a:gd name="T13" fmla="*/ 66 h 67"/>
                <a:gd name="T14" fmla="*/ 97 w 97"/>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67">
                  <a:moveTo>
                    <a:pt x="97" y="0"/>
                  </a:moveTo>
                  <a:cubicBezTo>
                    <a:pt x="96" y="0"/>
                    <a:pt x="94" y="0"/>
                    <a:pt x="92" y="0"/>
                  </a:cubicBezTo>
                  <a:cubicBezTo>
                    <a:pt x="33" y="0"/>
                    <a:pt x="33" y="0"/>
                    <a:pt x="33" y="0"/>
                  </a:cubicBezTo>
                  <a:cubicBezTo>
                    <a:pt x="15" y="0"/>
                    <a:pt x="0" y="15"/>
                    <a:pt x="0" y="33"/>
                  </a:cubicBezTo>
                  <a:cubicBezTo>
                    <a:pt x="0" y="52"/>
                    <a:pt x="15" y="67"/>
                    <a:pt x="33" y="67"/>
                  </a:cubicBezTo>
                  <a:cubicBezTo>
                    <a:pt x="92" y="67"/>
                    <a:pt x="92" y="67"/>
                    <a:pt x="92" y="67"/>
                  </a:cubicBezTo>
                  <a:cubicBezTo>
                    <a:pt x="94" y="67"/>
                    <a:pt x="96" y="67"/>
                    <a:pt x="97" y="66"/>
                  </a:cubicBezTo>
                  <a:lnTo>
                    <a:pt x="97" y="0"/>
                  </a:lnTo>
                  <a:close/>
                </a:path>
              </a:pathLst>
            </a:custGeom>
            <a:solidFill>
              <a:srgbClr val="FFB900"/>
            </a:solidFill>
            <a:ln w="9525">
              <a:solidFill>
                <a:srgbClr val="000000"/>
              </a:solidFill>
              <a:round/>
              <a:headEnd/>
              <a:tailEnd/>
            </a:ln>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53" name="Rectangle 9"/>
            <p:cNvSpPr>
              <a:spLocks noChangeArrowheads="1"/>
            </p:cNvSpPr>
            <p:nvPr/>
          </p:nvSpPr>
          <p:spPr bwMode="auto">
            <a:xfrm>
              <a:off x="7855719" y="3681607"/>
              <a:ext cx="3175" cy="50800"/>
            </a:xfrm>
            <a:prstGeom prst="rect">
              <a:avLst/>
            </a:prstGeom>
            <a:solidFill>
              <a:srgbClr val="68217A"/>
            </a:solidFill>
            <a:ln w="9525">
              <a:solidFill>
                <a:srgbClr val="000000"/>
              </a:solidFill>
              <a:miter lim="800000"/>
              <a:headEnd/>
              <a:tailEnd/>
            </a:ln>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54" name="Freeform 10"/>
            <p:cNvSpPr>
              <a:spLocks/>
            </p:cNvSpPr>
            <p:nvPr/>
          </p:nvSpPr>
          <p:spPr bwMode="auto">
            <a:xfrm>
              <a:off x="7163569" y="2270320"/>
              <a:ext cx="417513" cy="784225"/>
            </a:xfrm>
            <a:custGeom>
              <a:avLst/>
              <a:gdLst>
                <a:gd name="T0" fmla="*/ 280 w 559"/>
                <a:gd name="T1" fmla="*/ 0 h 1048"/>
                <a:gd name="T2" fmla="*/ 0 w 559"/>
                <a:gd name="T3" fmla="*/ 280 h 1048"/>
                <a:gd name="T4" fmla="*/ 0 w 559"/>
                <a:gd name="T5" fmla="*/ 769 h 1048"/>
                <a:gd name="T6" fmla="*/ 280 w 559"/>
                <a:gd name="T7" fmla="*/ 1048 h 1048"/>
                <a:gd name="T8" fmla="*/ 559 w 559"/>
                <a:gd name="T9" fmla="*/ 769 h 1048"/>
                <a:gd name="T10" fmla="*/ 559 w 559"/>
                <a:gd name="T11" fmla="*/ 280 h 1048"/>
                <a:gd name="T12" fmla="*/ 280 w 559"/>
                <a:gd name="T13" fmla="*/ 0 h 1048"/>
              </a:gdLst>
              <a:ahLst/>
              <a:cxnLst>
                <a:cxn ang="0">
                  <a:pos x="T0" y="T1"/>
                </a:cxn>
                <a:cxn ang="0">
                  <a:pos x="T2" y="T3"/>
                </a:cxn>
                <a:cxn ang="0">
                  <a:pos x="T4" y="T5"/>
                </a:cxn>
                <a:cxn ang="0">
                  <a:pos x="T6" y="T7"/>
                </a:cxn>
                <a:cxn ang="0">
                  <a:pos x="T8" y="T9"/>
                </a:cxn>
                <a:cxn ang="0">
                  <a:pos x="T10" y="T11"/>
                </a:cxn>
                <a:cxn ang="0">
                  <a:pos x="T12" y="T13"/>
                </a:cxn>
              </a:cxnLst>
              <a:rect l="0" t="0" r="r" b="b"/>
              <a:pathLst>
                <a:path w="559" h="1048">
                  <a:moveTo>
                    <a:pt x="280" y="0"/>
                  </a:moveTo>
                  <a:cubicBezTo>
                    <a:pt x="125" y="0"/>
                    <a:pt x="0" y="125"/>
                    <a:pt x="0" y="280"/>
                  </a:cubicBezTo>
                  <a:cubicBezTo>
                    <a:pt x="0" y="769"/>
                    <a:pt x="0" y="769"/>
                    <a:pt x="0" y="769"/>
                  </a:cubicBezTo>
                  <a:cubicBezTo>
                    <a:pt x="0" y="923"/>
                    <a:pt x="125" y="1048"/>
                    <a:pt x="280" y="1048"/>
                  </a:cubicBezTo>
                  <a:cubicBezTo>
                    <a:pt x="434" y="1048"/>
                    <a:pt x="559" y="923"/>
                    <a:pt x="559" y="769"/>
                  </a:cubicBezTo>
                  <a:cubicBezTo>
                    <a:pt x="559" y="280"/>
                    <a:pt x="559" y="280"/>
                    <a:pt x="559" y="280"/>
                  </a:cubicBezTo>
                  <a:cubicBezTo>
                    <a:pt x="559" y="125"/>
                    <a:pt x="434" y="0"/>
                    <a:pt x="280" y="0"/>
                  </a:cubicBezTo>
                  <a:close/>
                </a:path>
              </a:pathLst>
            </a:custGeom>
            <a:solidFill>
              <a:srgbClr val="85C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55" name="Freeform 11"/>
            <p:cNvSpPr>
              <a:spLocks/>
            </p:cNvSpPr>
            <p:nvPr/>
          </p:nvSpPr>
          <p:spPr bwMode="auto">
            <a:xfrm>
              <a:off x="7163569" y="2532257"/>
              <a:ext cx="412750" cy="522288"/>
            </a:xfrm>
            <a:custGeom>
              <a:avLst/>
              <a:gdLst>
                <a:gd name="T0" fmla="*/ 280 w 552"/>
                <a:gd name="T1" fmla="*/ 698 h 698"/>
                <a:gd name="T2" fmla="*/ 552 w 552"/>
                <a:gd name="T3" fmla="*/ 482 h 698"/>
                <a:gd name="T4" fmla="*/ 0 w 552"/>
                <a:gd name="T5" fmla="*/ 0 h 698"/>
                <a:gd name="T6" fmla="*/ 0 w 552"/>
                <a:gd name="T7" fmla="*/ 419 h 698"/>
                <a:gd name="T8" fmla="*/ 280 w 552"/>
                <a:gd name="T9" fmla="*/ 698 h 698"/>
              </a:gdLst>
              <a:ahLst/>
              <a:cxnLst>
                <a:cxn ang="0">
                  <a:pos x="T0" y="T1"/>
                </a:cxn>
                <a:cxn ang="0">
                  <a:pos x="T2" y="T3"/>
                </a:cxn>
                <a:cxn ang="0">
                  <a:pos x="T4" y="T5"/>
                </a:cxn>
                <a:cxn ang="0">
                  <a:pos x="T6" y="T7"/>
                </a:cxn>
                <a:cxn ang="0">
                  <a:pos x="T8" y="T9"/>
                </a:cxn>
              </a:cxnLst>
              <a:rect l="0" t="0" r="r" b="b"/>
              <a:pathLst>
                <a:path w="552" h="698">
                  <a:moveTo>
                    <a:pt x="280" y="698"/>
                  </a:moveTo>
                  <a:cubicBezTo>
                    <a:pt x="412" y="698"/>
                    <a:pt x="523" y="606"/>
                    <a:pt x="552" y="482"/>
                  </a:cubicBezTo>
                  <a:cubicBezTo>
                    <a:pt x="0" y="0"/>
                    <a:pt x="0" y="0"/>
                    <a:pt x="0" y="0"/>
                  </a:cubicBezTo>
                  <a:cubicBezTo>
                    <a:pt x="0" y="419"/>
                    <a:pt x="0" y="419"/>
                    <a:pt x="0" y="419"/>
                  </a:cubicBezTo>
                  <a:cubicBezTo>
                    <a:pt x="0" y="573"/>
                    <a:pt x="125" y="698"/>
                    <a:pt x="280" y="698"/>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56" name="Oval 12"/>
            <p:cNvSpPr>
              <a:spLocks noChangeArrowheads="1"/>
            </p:cNvSpPr>
            <p:nvPr/>
          </p:nvSpPr>
          <p:spPr bwMode="auto">
            <a:xfrm>
              <a:off x="7465194" y="2486220"/>
              <a:ext cx="26988" cy="25400"/>
            </a:xfrm>
            <a:prstGeom prst="ellipse">
              <a:avLst/>
            </a:pr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57" name="Oval 13"/>
            <p:cNvSpPr>
              <a:spLocks noChangeArrowheads="1"/>
            </p:cNvSpPr>
            <p:nvPr/>
          </p:nvSpPr>
          <p:spPr bwMode="auto">
            <a:xfrm>
              <a:off x="7439794" y="2511620"/>
              <a:ext cx="25400" cy="26988"/>
            </a:xfrm>
            <a:prstGeom prst="ellipse">
              <a:avLst/>
            </a:pr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58" name="Oval 14"/>
            <p:cNvSpPr>
              <a:spLocks noChangeArrowheads="1"/>
            </p:cNvSpPr>
            <p:nvPr/>
          </p:nvSpPr>
          <p:spPr bwMode="auto">
            <a:xfrm>
              <a:off x="7492181" y="2511620"/>
              <a:ext cx="25400" cy="26988"/>
            </a:xfrm>
            <a:prstGeom prst="ellipse">
              <a:avLst/>
            </a:pr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59" name="Freeform 15"/>
            <p:cNvSpPr>
              <a:spLocks/>
            </p:cNvSpPr>
            <p:nvPr/>
          </p:nvSpPr>
          <p:spPr bwMode="auto">
            <a:xfrm>
              <a:off x="7100069" y="2551307"/>
              <a:ext cx="542925" cy="815975"/>
            </a:xfrm>
            <a:custGeom>
              <a:avLst/>
              <a:gdLst>
                <a:gd name="T0" fmla="*/ 392 w 727"/>
                <a:gd name="T1" fmla="*/ 754 h 1092"/>
                <a:gd name="T2" fmla="*/ 727 w 727"/>
                <a:gd name="T3" fmla="*/ 392 h 1092"/>
                <a:gd name="T4" fmla="*/ 727 w 727"/>
                <a:gd name="T5" fmla="*/ 28 h 1092"/>
                <a:gd name="T6" fmla="*/ 699 w 727"/>
                <a:gd name="T7" fmla="*/ 0 h 1092"/>
                <a:gd name="T8" fmla="*/ 671 w 727"/>
                <a:gd name="T9" fmla="*/ 28 h 1092"/>
                <a:gd name="T10" fmla="*/ 671 w 727"/>
                <a:gd name="T11" fmla="*/ 392 h 1092"/>
                <a:gd name="T12" fmla="*/ 364 w 727"/>
                <a:gd name="T13" fmla="*/ 699 h 1092"/>
                <a:gd name="T14" fmla="*/ 56 w 727"/>
                <a:gd name="T15" fmla="*/ 392 h 1092"/>
                <a:gd name="T16" fmla="*/ 56 w 727"/>
                <a:gd name="T17" fmla="*/ 36 h 1092"/>
                <a:gd name="T18" fmla="*/ 28 w 727"/>
                <a:gd name="T19" fmla="*/ 8 h 1092"/>
                <a:gd name="T20" fmla="*/ 0 w 727"/>
                <a:gd name="T21" fmla="*/ 36 h 1092"/>
                <a:gd name="T22" fmla="*/ 0 w 727"/>
                <a:gd name="T23" fmla="*/ 392 h 1092"/>
                <a:gd name="T24" fmla="*/ 336 w 727"/>
                <a:gd name="T25" fmla="*/ 754 h 1092"/>
                <a:gd name="T26" fmla="*/ 336 w 727"/>
                <a:gd name="T27" fmla="*/ 813 h 1092"/>
                <a:gd name="T28" fmla="*/ 336 w 727"/>
                <a:gd name="T29" fmla="*/ 814 h 1092"/>
                <a:gd name="T30" fmla="*/ 84 w 727"/>
                <a:gd name="T31" fmla="*/ 1092 h 1092"/>
                <a:gd name="T32" fmla="*/ 643 w 727"/>
                <a:gd name="T33" fmla="*/ 1092 h 1092"/>
                <a:gd name="T34" fmla="*/ 392 w 727"/>
                <a:gd name="T35" fmla="*/ 814 h 1092"/>
                <a:gd name="T36" fmla="*/ 392 w 727"/>
                <a:gd name="T37" fmla="*/ 813 h 1092"/>
                <a:gd name="T38" fmla="*/ 392 w 727"/>
                <a:gd name="T39" fmla="*/ 754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7" h="1092">
                  <a:moveTo>
                    <a:pt x="392" y="754"/>
                  </a:moveTo>
                  <a:cubicBezTo>
                    <a:pt x="579" y="739"/>
                    <a:pt x="727" y="582"/>
                    <a:pt x="727" y="392"/>
                  </a:cubicBezTo>
                  <a:cubicBezTo>
                    <a:pt x="727" y="28"/>
                    <a:pt x="727" y="28"/>
                    <a:pt x="727" y="28"/>
                  </a:cubicBezTo>
                  <a:cubicBezTo>
                    <a:pt x="727" y="13"/>
                    <a:pt x="714" y="0"/>
                    <a:pt x="699" y="0"/>
                  </a:cubicBezTo>
                  <a:cubicBezTo>
                    <a:pt x="683" y="0"/>
                    <a:pt x="671" y="13"/>
                    <a:pt x="671" y="28"/>
                  </a:cubicBezTo>
                  <a:cubicBezTo>
                    <a:pt x="671" y="392"/>
                    <a:pt x="671" y="392"/>
                    <a:pt x="671" y="392"/>
                  </a:cubicBezTo>
                  <a:cubicBezTo>
                    <a:pt x="671" y="561"/>
                    <a:pt x="533" y="699"/>
                    <a:pt x="364" y="699"/>
                  </a:cubicBezTo>
                  <a:cubicBezTo>
                    <a:pt x="194" y="699"/>
                    <a:pt x="56" y="561"/>
                    <a:pt x="56" y="392"/>
                  </a:cubicBezTo>
                  <a:cubicBezTo>
                    <a:pt x="56" y="36"/>
                    <a:pt x="56" y="36"/>
                    <a:pt x="56" y="36"/>
                  </a:cubicBezTo>
                  <a:cubicBezTo>
                    <a:pt x="56" y="21"/>
                    <a:pt x="44" y="8"/>
                    <a:pt x="28" y="8"/>
                  </a:cubicBezTo>
                  <a:cubicBezTo>
                    <a:pt x="13" y="8"/>
                    <a:pt x="0" y="21"/>
                    <a:pt x="0" y="36"/>
                  </a:cubicBezTo>
                  <a:cubicBezTo>
                    <a:pt x="0" y="392"/>
                    <a:pt x="0" y="392"/>
                    <a:pt x="0" y="392"/>
                  </a:cubicBezTo>
                  <a:cubicBezTo>
                    <a:pt x="0" y="582"/>
                    <a:pt x="148" y="739"/>
                    <a:pt x="336" y="754"/>
                  </a:cubicBezTo>
                  <a:cubicBezTo>
                    <a:pt x="336" y="813"/>
                    <a:pt x="336" y="813"/>
                    <a:pt x="336" y="813"/>
                  </a:cubicBezTo>
                  <a:cubicBezTo>
                    <a:pt x="336" y="813"/>
                    <a:pt x="336" y="814"/>
                    <a:pt x="336" y="814"/>
                  </a:cubicBezTo>
                  <a:cubicBezTo>
                    <a:pt x="195" y="828"/>
                    <a:pt x="84" y="947"/>
                    <a:pt x="84" y="1092"/>
                  </a:cubicBezTo>
                  <a:cubicBezTo>
                    <a:pt x="643" y="1092"/>
                    <a:pt x="643" y="1092"/>
                    <a:pt x="643" y="1092"/>
                  </a:cubicBezTo>
                  <a:cubicBezTo>
                    <a:pt x="643" y="947"/>
                    <a:pt x="533" y="828"/>
                    <a:pt x="392" y="814"/>
                  </a:cubicBezTo>
                  <a:cubicBezTo>
                    <a:pt x="392" y="814"/>
                    <a:pt x="392" y="813"/>
                    <a:pt x="392" y="813"/>
                  </a:cubicBezTo>
                  <a:lnTo>
                    <a:pt x="392" y="754"/>
                  </a:lnTo>
                  <a:close/>
                </a:path>
              </a:pathLst>
            </a:custGeom>
            <a:solidFill>
              <a:srgbClr val="85C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60" name="Freeform 16"/>
            <p:cNvSpPr>
              <a:spLocks/>
            </p:cNvSpPr>
            <p:nvPr/>
          </p:nvSpPr>
          <p:spPr bwMode="auto">
            <a:xfrm>
              <a:off x="7163569" y="3159320"/>
              <a:ext cx="209550" cy="207963"/>
            </a:xfrm>
            <a:custGeom>
              <a:avLst/>
              <a:gdLst>
                <a:gd name="T0" fmla="*/ 0 w 280"/>
                <a:gd name="T1" fmla="*/ 279 h 279"/>
                <a:gd name="T2" fmla="*/ 280 w 280"/>
                <a:gd name="T3" fmla="*/ 279 h 279"/>
                <a:gd name="T4" fmla="*/ 280 w 280"/>
                <a:gd name="T5" fmla="*/ 0 h 279"/>
                <a:gd name="T6" fmla="*/ 0 w 280"/>
                <a:gd name="T7" fmla="*/ 279 h 279"/>
              </a:gdLst>
              <a:ahLst/>
              <a:cxnLst>
                <a:cxn ang="0">
                  <a:pos x="T0" y="T1"/>
                </a:cxn>
                <a:cxn ang="0">
                  <a:pos x="T2" y="T3"/>
                </a:cxn>
                <a:cxn ang="0">
                  <a:pos x="T4" y="T5"/>
                </a:cxn>
                <a:cxn ang="0">
                  <a:pos x="T6" y="T7"/>
                </a:cxn>
              </a:cxnLst>
              <a:rect l="0" t="0" r="r" b="b"/>
              <a:pathLst>
                <a:path w="280" h="279">
                  <a:moveTo>
                    <a:pt x="0" y="279"/>
                  </a:moveTo>
                  <a:cubicBezTo>
                    <a:pt x="280" y="279"/>
                    <a:pt x="280" y="279"/>
                    <a:pt x="280" y="279"/>
                  </a:cubicBezTo>
                  <a:cubicBezTo>
                    <a:pt x="280" y="0"/>
                    <a:pt x="280" y="0"/>
                    <a:pt x="280" y="0"/>
                  </a:cubicBezTo>
                  <a:cubicBezTo>
                    <a:pt x="125" y="0"/>
                    <a:pt x="0" y="125"/>
                    <a:pt x="0" y="279"/>
                  </a:cubicBezTo>
                  <a:close/>
                </a:path>
              </a:pathLst>
            </a:custGeom>
            <a:solidFill>
              <a:srgbClr val="59B4D9"/>
            </a:solidFill>
            <a:ln w="9525">
              <a:solidFill>
                <a:srgbClr val="000000"/>
              </a:solidFill>
              <a:round/>
              <a:headEnd/>
              <a:tailEnd/>
            </a:ln>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sp>
          <p:nvSpPr>
            <p:cNvPr id="61" name="Rectangle 17"/>
            <p:cNvSpPr>
              <a:spLocks noChangeArrowheads="1"/>
            </p:cNvSpPr>
            <p:nvPr/>
          </p:nvSpPr>
          <p:spPr bwMode="auto">
            <a:xfrm>
              <a:off x="7155631" y="2651320"/>
              <a:ext cx="433388"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Segoe UI Semilight"/>
              </a:endParaRPr>
            </a:p>
          </p:txBody>
        </p:sp>
      </p:grpSp>
      <p:grpSp>
        <p:nvGrpSpPr>
          <p:cNvPr id="62" name="Group 61"/>
          <p:cNvGrpSpPr/>
          <p:nvPr/>
        </p:nvGrpSpPr>
        <p:grpSpPr>
          <a:xfrm>
            <a:off x="2985481" y="5494724"/>
            <a:ext cx="457465" cy="397135"/>
            <a:chOff x="3244974" y="5519425"/>
            <a:chExt cx="518625" cy="450229"/>
          </a:xfrm>
        </p:grpSpPr>
        <p:grpSp>
          <p:nvGrpSpPr>
            <p:cNvPr id="63" name="Security Camera"/>
            <p:cNvGrpSpPr>
              <a:grpSpLocks noChangeAspect="1"/>
            </p:cNvGrpSpPr>
            <p:nvPr/>
          </p:nvGrpSpPr>
          <p:grpSpPr>
            <a:xfrm>
              <a:off x="3244974" y="5519425"/>
              <a:ext cx="518625" cy="450229"/>
              <a:chOff x="3314231" y="1945575"/>
              <a:chExt cx="4326699" cy="3756094"/>
            </a:xfrm>
          </p:grpSpPr>
          <p:sp>
            <p:nvSpPr>
              <p:cNvPr id="65" name="Freeform: Shape 64"/>
              <p:cNvSpPr/>
              <p:nvPr/>
            </p:nvSpPr>
            <p:spPr bwMode="auto">
              <a:xfrm>
                <a:off x="3314231" y="1945575"/>
                <a:ext cx="1942055" cy="3756094"/>
              </a:xfrm>
              <a:custGeom>
                <a:avLst/>
                <a:gdLst>
                  <a:gd name="connsiteX0" fmla="*/ 0 w 1942055"/>
                  <a:gd name="connsiteY0" fmla="*/ 0 h 3756094"/>
                  <a:gd name="connsiteX1" fmla="*/ 313929 w 1942055"/>
                  <a:gd name="connsiteY1" fmla="*/ 0 h 3756094"/>
                  <a:gd name="connsiteX2" fmla="*/ 313929 w 1942055"/>
                  <a:gd name="connsiteY2" fmla="*/ 2565813 h 3756094"/>
                  <a:gd name="connsiteX3" fmla="*/ 1237859 w 1942055"/>
                  <a:gd name="connsiteY3" fmla="*/ 2567909 h 3756094"/>
                  <a:gd name="connsiteX4" fmla="*/ 1590829 w 1942055"/>
                  <a:gd name="connsiteY4" fmla="*/ 2177166 h 3756094"/>
                  <a:gd name="connsiteX5" fmla="*/ 1608996 w 1942055"/>
                  <a:gd name="connsiteY5" fmla="*/ 1632160 h 3756094"/>
                  <a:gd name="connsiteX6" fmla="*/ 1942055 w 1942055"/>
                  <a:gd name="connsiteY6" fmla="*/ 1638216 h 3756094"/>
                  <a:gd name="connsiteX7" fmla="*/ 1925632 w 1942055"/>
                  <a:gd name="connsiteY7" fmla="*/ 2111381 h 3756094"/>
                  <a:gd name="connsiteX8" fmla="*/ 1244436 w 1942055"/>
                  <a:gd name="connsiteY8" fmla="*/ 2902710 h 3756094"/>
                  <a:gd name="connsiteX9" fmla="*/ 313929 w 1942055"/>
                  <a:gd name="connsiteY9" fmla="*/ 2901131 h 3756094"/>
                  <a:gd name="connsiteX10" fmla="*/ 313929 w 1942055"/>
                  <a:gd name="connsiteY10" fmla="*/ 3756094 h 3756094"/>
                  <a:gd name="connsiteX11" fmla="*/ 0 w 1942055"/>
                  <a:gd name="connsiteY11" fmla="*/ 3756094 h 375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42055" h="3756094">
                    <a:moveTo>
                      <a:pt x="0" y="0"/>
                    </a:moveTo>
                    <a:lnTo>
                      <a:pt x="313929" y="0"/>
                    </a:lnTo>
                    <a:lnTo>
                      <a:pt x="313929" y="2565813"/>
                    </a:lnTo>
                    <a:lnTo>
                      <a:pt x="1237859" y="2567909"/>
                    </a:lnTo>
                    <a:cubicBezTo>
                      <a:pt x="1385535" y="2551576"/>
                      <a:pt x="1547063" y="2396698"/>
                      <a:pt x="1590829" y="2177166"/>
                    </a:cubicBezTo>
                    <a:lnTo>
                      <a:pt x="1608996" y="1632160"/>
                    </a:lnTo>
                    <a:lnTo>
                      <a:pt x="1942055" y="1638216"/>
                    </a:lnTo>
                    <a:cubicBezTo>
                      <a:pt x="1936581" y="1795938"/>
                      <a:pt x="1944920" y="1831359"/>
                      <a:pt x="1925632" y="2111381"/>
                    </a:cubicBezTo>
                    <a:cubicBezTo>
                      <a:pt x="1934053" y="2525330"/>
                      <a:pt x="1599271" y="2872922"/>
                      <a:pt x="1244436" y="2902710"/>
                    </a:cubicBezTo>
                    <a:lnTo>
                      <a:pt x="313929" y="2901131"/>
                    </a:lnTo>
                    <a:lnTo>
                      <a:pt x="313929" y="3756094"/>
                    </a:lnTo>
                    <a:lnTo>
                      <a:pt x="0" y="3756094"/>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66" name="Group 65"/>
              <p:cNvGrpSpPr/>
              <p:nvPr/>
            </p:nvGrpSpPr>
            <p:grpSpPr>
              <a:xfrm>
                <a:off x="3904841" y="2221246"/>
                <a:ext cx="3736089" cy="2170229"/>
                <a:chOff x="3904841" y="2221246"/>
                <a:chExt cx="3736089" cy="2170229"/>
              </a:xfrm>
            </p:grpSpPr>
            <p:sp>
              <p:nvSpPr>
                <p:cNvPr id="67" name="Freeform: Shape 66"/>
                <p:cNvSpPr/>
                <p:nvPr/>
              </p:nvSpPr>
              <p:spPr bwMode="auto">
                <a:xfrm>
                  <a:off x="3904841" y="2221246"/>
                  <a:ext cx="3449604" cy="2170229"/>
                </a:xfrm>
                <a:custGeom>
                  <a:avLst/>
                  <a:gdLst>
                    <a:gd name="connsiteX0" fmla="*/ 3449604 w 3449604"/>
                    <a:gd name="connsiteY0" fmla="*/ 1224433 h 2170229"/>
                    <a:gd name="connsiteX1" fmla="*/ 498407 w 3449604"/>
                    <a:gd name="connsiteY1" fmla="*/ 0 h 2170229"/>
                    <a:gd name="connsiteX2" fmla="*/ 0 w 3449604"/>
                    <a:gd name="connsiteY2" fmla="*/ 1236206 h 2170229"/>
                    <a:gd name="connsiteX3" fmla="*/ 2268340 w 3449604"/>
                    <a:gd name="connsiteY3" fmla="*/ 2170229 h 2170229"/>
                    <a:gd name="connsiteX4" fmla="*/ 3449604 w 3449604"/>
                    <a:gd name="connsiteY4" fmla="*/ 1224433 h 217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9604" h="2170229">
                      <a:moveTo>
                        <a:pt x="3449604" y="1224433"/>
                      </a:moveTo>
                      <a:lnTo>
                        <a:pt x="498407" y="0"/>
                      </a:lnTo>
                      <a:lnTo>
                        <a:pt x="0" y="1236206"/>
                      </a:lnTo>
                      <a:lnTo>
                        <a:pt x="2268340" y="2170229"/>
                      </a:lnTo>
                      <a:lnTo>
                        <a:pt x="3449604" y="1224433"/>
                      </a:lnTo>
                      <a:close/>
                    </a:path>
                  </a:pathLst>
                </a:custGeom>
                <a:solidFill>
                  <a:srgbClr val="59B4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 name="Freeform: Shape 67"/>
                <p:cNvSpPr/>
                <p:nvPr/>
              </p:nvSpPr>
              <p:spPr bwMode="auto">
                <a:xfrm>
                  <a:off x="6754001" y="3814579"/>
                  <a:ext cx="886929" cy="569047"/>
                </a:xfrm>
                <a:custGeom>
                  <a:avLst/>
                  <a:gdLst>
                    <a:gd name="connsiteX0" fmla="*/ 863382 w 863382"/>
                    <a:gd name="connsiteY0" fmla="*/ 172676 h 569047"/>
                    <a:gd name="connsiteX1" fmla="*/ 474860 w 863382"/>
                    <a:gd name="connsiteY1" fmla="*/ 0 h 569047"/>
                    <a:gd name="connsiteX2" fmla="*/ 0 w 863382"/>
                    <a:gd name="connsiteY2" fmla="*/ 415993 h 569047"/>
                    <a:gd name="connsiteX3" fmla="*/ 380673 w 863382"/>
                    <a:gd name="connsiteY3" fmla="*/ 569047 h 569047"/>
                    <a:gd name="connsiteX4" fmla="*/ 863382 w 863382"/>
                    <a:gd name="connsiteY4" fmla="*/ 172676 h 569047"/>
                    <a:gd name="connsiteX0" fmla="*/ 890853 w 890853"/>
                    <a:gd name="connsiteY0" fmla="*/ 172676 h 569047"/>
                    <a:gd name="connsiteX1" fmla="*/ 502331 w 890853"/>
                    <a:gd name="connsiteY1" fmla="*/ 0 h 569047"/>
                    <a:gd name="connsiteX2" fmla="*/ 0 w 890853"/>
                    <a:gd name="connsiteY2" fmla="*/ 396371 h 569047"/>
                    <a:gd name="connsiteX3" fmla="*/ 408144 w 890853"/>
                    <a:gd name="connsiteY3" fmla="*/ 569047 h 569047"/>
                    <a:gd name="connsiteX4" fmla="*/ 890853 w 890853"/>
                    <a:gd name="connsiteY4" fmla="*/ 172676 h 569047"/>
                    <a:gd name="connsiteX0" fmla="*/ 886929 w 886929"/>
                    <a:gd name="connsiteY0" fmla="*/ 188374 h 569047"/>
                    <a:gd name="connsiteX1" fmla="*/ 502331 w 886929"/>
                    <a:gd name="connsiteY1" fmla="*/ 0 h 569047"/>
                    <a:gd name="connsiteX2" fmla="*/ 0 w 886929"/>
                    <a:gd name="connsiteY2" fmla="*/ 396371 h 569047"/>
                    <a:gd name="connsiteX3" fmla="*/ 408144 w 886929"/>
                    <a:gd name="connsiteY3" fmla="*/ 569047 h 569047"/>
                    <a:gd name="connsiteX4" fmla="*/ 886929 w 886929"/>
                    <a:gd name="connsiteY4" fmla="*/ 188374 h 56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929" h="569047">
                      <a:moveTo>
                        <a:pt x="886929" y="188374"/>
                      </a:moveTo>
                      <a:lnTo>
                        <a:pt x="502331" y="0"/>
                      </a:lnTo>
                      <a:lnTo>
                        <a:pt x="0" y="396371"/>
                      </a:lnTo>
                      <a:lnTo>
                        <a:pt x="408144" y="569047"/>
                      </a:lnTo>
                      <a:lnTo>
                        <a:pt x="886929" y="188374"/>
                      </a:lnTo>
                      <a:close/>
                    </a:path>
                  </a:pathLst>
                </a:custGeom>
                <a:solidFill>
                  <a:srgbClr val="85C8E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sp>
          <p:nvSpPr>
            <p:cNvPr id="64" name="Oval 63"/>
            <p:cNvSpPr/>
            <p:nvPr/>
          </p:nvSpPr>
          <p:spPr bwMode="auto">
            <a:xfrm>
              <a:off x="3426893" y="5665736"/>
              <a:ext cx="59354" cy="59354"/>
            </a:xfrm>
            <a:prstGeom prst="ellipse">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69" name="Group 68"/>
          <p:cNvGrpSpPr/>
          <p:nvPr/>
        </p:nvGrpSpPr>
        <p:grpSpPr>
          <a:xfrm>
            <a:off x="4989078" y="5263785"/>
            <a:ext cx="457465" cy="397135"/>
            <a:chOff x="3244974" y="5519425"/>
            <a:chExt cx="518625" cy="450229"/>
          </a:xfrm>
        </p:grpSpPr>
        <p:grpSp>
          <p:nvGrpSpPr>
            <p:cNvPr id="70" name="Security Camera"/>
            <p:cNvGrpSpPr>
              <a:grpSpLocks noChangeAspect="1"/>
            </p:cNvGrpSpPr>
            <p:nvPr/>
          </p:nvGrpSpPr>
          <p:grpSpPr>
            <a:xfrm>
              <a:off x="3244974" y="5519425"/>
              <a:ext cx="518625" cy="450229"/>
              <a:chOff x="3314231" y="1945575"/>
              <a:chExt cx="4326699" cy="3756094"/>
            </a:xfrm>
          </p:grpSpPr>
          <p:sp>
            <p:nvSpPr>
              <p:cNvPr id="72" name="Freeform: Shape 71"/>
              <p:cNvSpPr/>
              <p:nvPr/>
            </p:nvSpPr>
            <p:spPr bwMode="auto">
              <a:xfrm>
                <a:off x="3314231" y="1945575"/>
                <a:ext cx="1942055" cy="3756094"/>
              </a:xfrm>
              <a:custGeom>
                <a:avLst/>
                <a:gdLst>
                  <a:gd name="connsiteX0" fmla="*/ 0 w 1942055"/>
                  <a:gd name="connsiteY0" fmla="*/ 0 h 3756094"/>
                  <a:gd name="connsiteX1" fmla="*/ 313929 w 1942055"/>
                  <a:gd name="connsiteY1" fmla="*/ 0 h 3756094"/>
                  <a:gd name="connsiteX2" fmla="*/ 313929 w 1942055"/>
                  <a:gd name="connsiteY2" fmla="*/ 2565813 h 3756094"/>
                  <a:gd name="connsiteX3" fmla="*/ 1237859 w 1942055"/>
                  <a:gd name="connsiteY3" fmla="*/ 2567909 h 3756094"/>
                  <a:gd name="connsiteX4" fmla="*/ 1590829 w 1942055"/>
                  <a:gd name="connsiteY4" fmla="*/ 2177166 h 3756094"/>
                  <a:gd name="connsiteX5" fmla="*/ 1608996 w 1942055"/>
                  <a:gd name="connsiteY5" fmla="*/ 1632160 h 3756094"/>
                  <a:gd name="connsiteX6" fmla="*/ 1942055 w 1942055"/>
                  <a:gd name="connsiteY6" fmla="*/ 1638216 h 3756094"/>
                  <a:gd name="connsiteX7" fmla="*/ 1925632 w 1942055"/>
                  <a:gd name="connsiteY7" fmla="*/ 2111381 h 3756094"/>
                  <a:gd name="connsiteX8" fmla="*/ 1244436 w 1942055"/>
                  <a:gd name="connsiteY8" fmla="*/ 2902710 h 3756094"/>
                  <a:gd name="connsiteX9" fmla="*/ 313929 w 1942055"/>
                  <a:gd name="connsiteY9" fmla="*/ 2901131 h 3756094"/>
                  <a:gd name="connsiteX10" fmla="*/ 313929 w 1942055"/>
                  <a:gd name="connsiteY10" fmla="*/ 3756094 h 3756094"/>
                  <a:gd name="connsiteX11" fmla="*/ 0 w 1942055"/>
                  <a:gd name="connsiteY11" fmla="*/ 3756094 h 375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42055" h="3756094">
                    <a:moveTo>
                      <a:pt x="0" y="0"/>
                    </a:moveTo>
                    <a:lnTo>
                      <a:pt x="313929" y="0"/>
                    </a:lnTo>
                    <a:lnTo>
                      <a:pt x="313929" y="2565813"/>
                    </a:lnTo>
                    <a:lnTo>
                      <a:pt x="1237859" y="2567909"/>
                    </a:lnTo>
                    <a:cubicBezTo>
                      <a:pt x="1385535" y="2551576"/>
                      <a:pt x="1547063" y="2396698"/>
                      <a:pt x="1590829" y="2177166"/>
                    </a:cubicBezTo>
                    <a:lnTo>
                      <a:pt x="1608996" y="1632160"/>
                    </a:lnTo>
                    <a:lnTo>
                      <a:pt x="1942055" y="1638216"/>
                    </a:lnTo>
                    <a:cubicBezTo>
                      <a:pt x="1936581" y="1795938"/>
                      <a:pt x="1944920" y="1831359"/>
                      <a:pt x="1925632" y="2111381"/>
                    </a:cubicBezTo>
                    <a:cubicBezTo>
                      <a:pt x="1934053" y="2525330"/>
                      <a:pt x="1599271" y="2872922"/>
                      <a:pt x="1244436" y="2902710"/>
                    </a:cubicBezTo>
                    <a:lnTo>
                      <a:pt x="313929" y="2901131"/>
                    </a:lnTo>
                    <a:lnTo>
                      <a:pt x="313929" y="3756094"/>
                    </a:lnTo>
                    <a:lnTo>
                      <a:pt x="0" y="3756094"/>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73" name="Group 72"/>
              <p:cNvGrpSpPr/>
              <p:nvPr/>
            </p:nvGrpSpPr>
            <p:grpSpPr>
              <a:xfrm>
                <a:off x="3904841" y="2221246"/>
                <a:ext cx="3736089" cy="2170229"/>
                <a:chOff x="3904841" y="2221246"/>
                <a:chExt cx="3736089" cy="2170229"/>
              </a:xfrm>
            </p:grpSpPr>
            <p:sp>
              <p:nvSpPr>
                <p:cNvPr id="74" name="Freeform: Shape 73"/>
                <p:cNvSpPr/>
                <p:nvPr/>
              </p:nvSpPr>
              <p:spPr bwMode="auto">
                <a:xfrm>
                  <a:off x="3904841" y="2221246"/>
                  <a:ext cx="3449604" cy="2170229"/>
                </a:xfrm>
                <a:custGeom>
                  <a:avLst/>
                  <a:gdLst>
                    <a:gd name="connsiteX0" fmla="*/ 3449604 w 3449604"/>
                    <a:gd name="connsiteY0" fmla="*/ 1224433 h 2170229"/>
                    <a:gd name="connsiteX1" fmla="*/ 498407 w 3449604"/>
                    <a:gd name="connsiteY1" fmla="*/ 0 h 2170229"/>
                    <a:gd name="connsiteX2" fmla="*/ 0 w 3449604"/>
                    <a:gd name="connsiteY2" fmla="*/ 1236206 h 2170229"/>
                    <a:gd name="connsiteX3" fmla="*/ 2268340 w 3449604"/>
                    <a:gd name="connsiteY3" fmla="*/ 2170229 h 2170229"/>
                    <a:gd name="connsiteX4" fmla="*/ 3449604 w 3449604"/>
                    <a:gd name="connsiteY4" fmla="*/ 1224433 h 217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9604" h="2170229">
                      <a:moveTo>
                        <a:pt x="3449604" y="1224433"/>
                      </a:moveTo>
                      <a:lnTo>
                        <a:pt x="498407" y="0"/>
                      </a:lnTo>
                      <a:lnTo>
                        <a:pt x="0" y="1236206"/>
                      </a:lnTo>
                      <a:lnTo>
                        <a:pt x="2268340" y="2170229"/>
                      </a:lnTo>
                      <a:lnTo>
                        <a:pt x="3449604" y="1224433"/>
                      </a:lnTo>
                      <a:close/>
                    </a:path>
                  </a:pathLst>
                </a:custGeom>
                <a:solidFill>
                  <a:srgbClr val="59B4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5" name="Freeform: Shape 74"/>
                <p:cNvSpPr/>
                <p:nvPr/>
              </p:nvSpPr>
              <p:spPr bwMode="auto">
                <a:xfrm>
                  <a:off x="6754001" y="3814579"/>
                  <a:ext cx="886929" cy="569047"/>
                </a:xfrm>
                <a:custGeom>
                  <a:avLst/>
                  <a:gdLst>
                    <a:gd name="connsiteX0" fmla="*/ 863382 w 863382"/>
                    <a:gd name="connsiteY0" fmla="*/ 172676 h 569047"/>
                    <a:gd name="connsiteX1" fmla="*/ 474860 w 863382"/>
                    <a:gd name="connsiteY1" fmla="*/ 0 h 569047"/>
                    <a:gd name="connsiteX2" fmla="*/ 0 w 863382"/>
                    <a:gd name="connsiteY2" fmla="*/ 415993 h 569047"/>
                    <a:gd name="connsiteX3" fmla="*/ 380673 w 863382"/>
                    <a:gd name="connsiteY3" fmla="*/ 569047 h 569047"/>
                    <a:gd name="connsiteX4" fmla="*/ 863382 w 863382"/>
                    <a:gd name="connsiteY4" fmla="*/ 172676 h 569047"/>
                    <a:gd name="connsiteX0" fmla="*/ 890853 w 890853"/>
                    <a:gd name="connsiteY0" fmla="*/ 172676 h 569047"/>
                    <a:gd name="connsiteX1" fmla="*/ 502331 w 890853"/>
                    <a:gd name="connsiteY1" fmla="*/ 0 h 569047"/>
                    <a:gd name="connsiteX2" fmla="*/ 0 w 890853"/>
                    <a:gd name="connsiteY2" fmla="*/ 396371 h 569047"/>
                    <a:gd name="connsiteX3" fmla="*/ 408144 w 890853"/>
                    <a:gd name="connsiteY3" fmla="*/ 569047 h 569047"/>
                    <a:gd name="connsiteX4" fmla="*/ 890853 w 890853"/>
                    <a:gd name="connsiteY4" fmla="*/ 172676 h 569047"/>
                    <a:gd name="connsiteX0" fmla="*/ 886929 w 886929"/>
                    <a:gd name="connsiteY0" fmla="*/ 188374 h 569047"/>
                    <a:gd name="connsiteX1" fmla="*/ 502331 w 886929"/>
                    <a:gd name="connsiteY1" fmla="*/ 0 h 569047"/>
                    <a:gd name="connsiteX2" fmla="*/ 0 w 886929"/>
                    <a:gd name="connsiteY2" fmla="*/ 396371 h 569047"/>
                    <a:gd name="connsiteX3" fmla="*/ 408144 w 886929"/>
                    <a:gd name="connsiteY3" fmla="*/ 569047 h 569047"/>
                    <a:gd name="connsiteX4" fmla="*/ 886929 w 886929"/>
                    <a:gd name="connsiteY4" fmla="*/ 188374 h 56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929" h="569047">
                      <a:moveTo>
                        <a:pt x="886929" y="188374"/>
                      </a:moveTo>
                      <a:lnTo>
                        <a:pt x="502331" y="0"/>
                      </a:lnTo>
                      <a:lnTo>
                        <a:pt x="0" y="396371"/>
                      </a:lnTo>
                      <a:lnTo>
                        <a:pt x="408144" y="569047"/>
                      </a:lnTo>
                      <a:lnTo>
                        <a:pt x="886929" y="188374"/>
                      </a:lnTo>
                      <a:close/>
                    </a:path>
                  </a:pathLst>
                </a:custGeom>
                <a:solidFill>
                  <a:srgbClr val="85C8E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sp>
          <p:nvSpPr>
            <p:cNvPr id="71" name="Oval 70"/>
            <p:cNvSpPr/>
            <p:nvPr/>
          </p:nvSpPr>
          <p:spPr bwMode="auto">
            <a:xfrm>
              <a:off x="3426893" y="5665736"/>
              <a:ext cx="59354" cy="59354"/>
            </a:xfrm>
            <a:prstGeom prst="ellipse">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76" name="Simple processing"/>
          <p:cNvGrpSpPr/>
          <p:nvPr/>
        </p:nvGrpSpPr>
        <p:grpSpPr>
          <a:xfrm>
            <a:off x="162569" y="2133325"/>
            <a:ext cx="2499582" cy="498748"/>
            <a:chOff x="284181" y="2027873"/>
            <a:chExt cx="2499937" cy="498819"/>
          </a:xfrm>
        </p:grpSpPr>
        <p:sp>
          <p:nvSpPr>
            <p:cNvPr id="77" name="Rectangle 76"/>
            <p:cNvSpPr/>
            <p:nvPr/>
          </p:nvSpPr>
          <p:spPr>
            <a:xfrm>
              <a:off x="667833" y="2041944"/>
              <a:ext cx="2116285" cy="48474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rtlCol="0" anchor="ctr">
              <a:spAutoFit/>
            </a:bodyPr>
            <a:lstStyle/>
            <a:p>
              <a:pPr defTabSz="914225"/>
              <a:r>
                <a:rPr lang="en-US" sz="1400" b="1" dirty="0">
                  <a:solidFill>
                    <a:srgbClr val="505050"/>
                  </a:solidFill>
                  <a:latin typeface="Segoe UI" panose="020B0502040204020203" pitchFamily="34" charset="0"/>
                  <a:cs typeface="Segoe UI" panose="020B0502040204020203" pitchFamily="34" charset="0"/>
                </a:rPr>
                <a:t>Simple processing</a:t>
              </a:r>
            </a:p>
            <a:p>
              <a:pPr defTabSz="914225"/>
              <a:r>
                <a:rPr lang="en-US" sz="1100" dirty="0">
                  <a:solidFill>
                    <a:srgbClr val="505050"/>
                  </a:solidFill>
                  <a:latin typeface="Segoe UI Semilight"/>
                </a:rPr>
                <a:t>filtering, batching, compression</a:t>
              </a:r>
              <a:endParaRPr lang="en-US" sz="1400" dirty="0">
                <a:solidFill>
                  <a:srgbClr val="505050"/>
                </a:solidFill>
                <a:latin typeface="Segoe UI Semilight"/>
              </a:endParaRPr>
            </a:p>
          </p:txBody>
        </p:sp>
        <p:grpSp>
          <p:nvGrpSpPr>
            <p:cNvPr id="78" name="SP Gears"/>
            <p:cNvGrpSpPr>
              <a:grpSpLocks noChangeAspect="1"/>
            </p:cNvGrpSpPr>
            <p:nvPr/>
          </p:nvGrpSpPr>
          <p:grpSpPr>
            <a:xfrm>
              <a:off x="284181" y="2027873"/>
              <a:ext cx="396263" cy="484033"/>
              <a:chOff x="2806032" y="-3054828"/>
              <a:chExt cx="4876211" cy="5956264"/>
            </a:xfrm>
          </p:grpSpPr>
          <p:sp>
            <p:nvSpPr>
              <p:cNvPr id="79" name="Gear"/>
              <p:cNvSpPr>
                <a:spLocks noChangeAspect="1"/>
              </p:cNvSpPr>
              <p:nvPr/>
            </p:nvSpPr>
            <p:spPr bwMode="auto">
              <a:xfrm rot="2626557" flipH="1" flipV="1">
                <a:off x="2806032" y="-299716"/>
                <a:ext cx="3209717" cy="3201152"/>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 name="Gear"/>
              <p:cNvSpPr>
                <a:spLocks noChangeAspect="1"/>
              </p:cNvSpPr>
              <p:nvPr/>
            </p:nvSpPr>
            <p:spPr bwMode="auto">
              <a:xfrm rot="2626557" flipH="1" flipV="1">
                <a:off x="4472526" y="-3054828"/>
                <a:ext cx="3209717" cy="3201152"/>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grpSp>
        <p:nvGrpSpPr>
          <p:cNvPr id="81" name="Complex processing"/>
          <p:cNvGrpSpPr/>
          <p:nvPr/>
        </p:nvGrpSpPr>
        <p:grpSpPr>
          <a:xfrm>
            <a:off x="2927648" y="2055631"/>
            <a:ext cx="2325807" cy="646331"/>
            <a:chOff x="3049651" y="1950167"/>
            <a:chExt cx="2326137" cy="646423"/>
          </a:xfrm>
        </p:grpSpPr>
        <p:sp>
          <p:nvSpPr>
            <p:cNvPr id="82" name="Rectangle 81"/>
            <p:cNvSpPr/>
            <p:nvPr/>
          </p:nvSpPr>
          <p:spPr>
            <a:xfrm>
              <a:off x="3492377" y="1950167"/>
              <a:ext cx="1883411" cy="64642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rtlCol="0" anchor="ctr">
              <a:spAutoFit/>
            </a:bodyPr>
            <a:lstStyle/>
            <a:p>
              <a:pPr defTabSz="914225"/>
              <a:r>
                <a:rPr lang="en-US" sz="1400" b="1" dirty="0">
                  <a:solidFill>
                    <a:srgbClr val="505050"/>
                  </a:solidFill>
                  <a:latin typeface="Segoe UI" panose="020B0502040204020203" pitchFamily="34" charset="0"/>
                  <a:cs typeface="Segoe UI" panose="020B0502040204020203" pitchFamily="34" charset="0"/>
                </a:rPr>
                <a:t>Complex processing</a:t>
              </a:r>
            </a:p>
            <a:p>
              <a:pPr defTabSz="914225"/>
              <a:r>
                <a:rPr lang="en-US" sz="1100" dirty="0">
                  <a:solidFill>
                    <a:srgbClr val="505050"/>
                  </a:solidFill>
                  <a:latin typeface="Segoe UI Semilight"/>
                </a:rPr>
                <a:t>Azure Stream Analytics, </a:t>
              </a:r>
              <a:br>
                <a:rPr lang="en-US" sz="1100" dirty="0">
                  <a:solidFill>
                    <a:srgbClr val="505050"/>
                  </a:solidFill>
                  <a:latin typeface="Segoe UI Semilight"/>
                </a:rPr>
              </a:br>
              <a:r>
                <a:rPr lang="en-US" sz="1100" dirty="0">
                  <a:solidFill>
                    <a:srgbClr val="505050"/>
                  </a:solidFill>
                  <a:latin typeface="Segoe UI Semilight"/>
                </a:rPr>
                <a:t>Cognitive Services</a:t>
              </a:r>
              <a:endParaRPr lang="en-US" sz="1400" dirty="0">
                <a:solidFill>
                  <a:srgbClr val="505050"/>
                </a:solidFill>
                <a:latin typeface="Segoe UI Semilight"/>
              </a:endParaRPr>
            </a:p>
          </p:txBody>
        </p:sp>
        <p:grpSp>
          <p:nvGrpSpPr>
            <p:cNvPr id="83" name="CP head"/>
            <p:cNvGrpSpPr>
              <a:grpSpLocks noChangeAspect="1"/>
            </p:cNvGrpSpPr>
            <p:nvPr/>
          </p:nvGrpSpPr>
          <p:grpSpPr>
            <a:xfrm>
              <a:off x="3049651" y="1955386"/>
              <a:ext cx="457255" cy="535573"/>
              <a:chOff x="4041431" y="676430"/>
              <a:chExt cx="2933452" cy="3435889"/>
            </a:xfrm>
          </p:grpSpPr>
          <p:sp>
            <p:nvSpPr>
              <p:cNvPr id="84" name="Freeform: Shape 83"/>
              <p:cNvSpPr>
                <a:spLocks noChangeAspect="1"/>
              </p:cNvSpPr>
              <p:nvPr/>
            </p:nvSpPr>
            <p:spPr bwMode="auto">
              <a:xfrm>
                <a:off x="4041431" y="676430"/>
                <a:ext cx="2933452" cy="3435889"/>
              </a:xfrm>
              <a:custGeom>
                <a:avLst/>
                <a:gdLst>
                  <a:gd name="connsiteX0" fmla="*/ 1640464 w 2933452"/>
                  <a:gd name="connsiteY0" fmla="*/ 0 h 3435889"/>
                  <a:gd name="connsiteX1" fmla="*/ 2933452 w 2933452"/>
                  <a:gd name="connsiteY1" fmla="*/ 1292988 h 3435889"/>
                  <a:gd name="connsiteX2" fmla="*/ 2486629 w 2933452"/>
                  <a:gd name="connsiteY2" fmla="*/ 2270678 h 3435889"/>
                  <a:gd name="connsiteX3" fmla="*/ 2400571 w 2933452"/>
                  <a:gd name="connsiteY3" fmla="*/ 2336649 h 3435889"/>
                  <a:gd name="connsiteX4" fmla="*/ 2400571 w 2933452"/>
                  <a:gd name="connsiteY4" fmla="*/ 3435889 h 3435889"/>
                  <a:gd name="connsiteX5" fmla="*/ 1043817 w 2933452"/>
                  <a:gd name="connsiteY5" fmla="*/ 3435889 h 3435889"/>
                  <a:gd name="connsiteX6" fmla="*/ 1043817 w 2933452"/>
                  <a:gd name="connsiteY6" fmla="*/ 2901208 h 3435889"/>
                  <a:gd name="connsiteX7" fmla="*/ 839427 w 2933452"/>
                  <a:gd name="connsiteY7" fmla="*/ 2901208 h 3435889"/>
                  <a:gd name="connsiteX8" fmla="*/ 356077 w 2933452"/>
                  <a:gd name="connsiteY8" fmla="*/ 2417858 h 3435889"/>
                  <a:gd name="connsiteX9" fmla="*/ 356077 w 2933452"/>
                  <a:gd name="connsiteY9" fmla="*/ 2135946 h 3435889"/>
                  <a:gd name="connsiteX10" fmla="*/ 181231 w 2933452"/>
                  <a:gd name="connsiteY10" fmla="*/ 2135946 h 3435889"/>
                  <a:gd name="connsiteX11" fmla="*/ 0 w 2933452"/>
                  <a:gd name="connsiteY11" fmla="*/ 1954715 h 3435889"/>
                  <a:gd name="connsiteX12" fmla="*/ 349801 w 2933452"/>
                  <a:gd name="connsiteY12" fmla="*/ 1339024 h 3435889"/>
                  <a:gd name="connsiteX13" fmla="*/ 347476 w 2933452"/>
                  <a:gd name="connsiteY13" fmla="*/ 1292988 h 3435889"/>
                  <a:gd name="connsiteX14" fmla="*/ 1640464 w 2933452"/>
                  <a:gd name="connsiteY14" fmla="*/ 0 h 343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3452" h="3435889">
                    <a:moveTo>
                      <a:pt x="1640464" y="0"/>
                    </a:moveTo>
                    <a:cubicBezTo>
                      <a:pt x="2354562" y="0"/>
                      <a:pt x="2933452" y="578890"/>
                      <a:pt x="2933452" y="1292988"/>
                    </a:cubicBezTo>
                    <a:cubicBezTo>
                      <a:pt x="2933452" y="1683510"/>
                      <a:pt x="2760322" y="2033596"/>
                      <a:pt x="2486629" y="2270678"/>
                    </a:cubicBezTo>
                    <a:lnTo>
                      <a:pt x="2400571" y="2336649"/>
                    </a:lnTo>
                    <a:lnTo>
                      <a:pt x="2400571" y="3435889"/>
                    </a:lnTo>
                    <a:lnTo>
                      <a:pt x="1043817" y="3435889"/>
                    </a:lnTo>
                    <a:lnTo>
                      <a:pt x="1043817" y="2901208"/>
                    </a:lnTo>
                    <a:lnTo>
                      <a:pt x="839427" y="2901208"/>
                    </a:lnTo>
                    <a:cubicBezTo>
                      <a:pt x="572480" y="2901208"/>
                      <a:pt x="356077" y="2684805"/>
                      <a:pt x="356077" y="2417858"/>
                    </a:cubicBezTo>
                    <a:lnTo>
                      <a:pt x="356077" y="2135946"/>
                    </a:lnTo>
                    <a:lnTo>
                      <a:pt x="181231" y="2135946"/>
                    </a:lnTo>
                    <a:cubicBezTo>
                      <a:pt x="81140" y="2135946"/>
                      <a:pt x="0" y="2054806"/>
                      <a:pt x="0" y="1954715"/>
                    </a:cubicBezTo>
                    <a:lnTo>
                      <a:pt x="349801" y="1339024"/>
                    </a:lnTo>
                    <a:lnTo>
                      <a:pt x="347476" y="1292988"/>
                    </a:lnTo>
                    <a:cubicBezTo>
                      <a:pt x="347476" y="578890"/>
                      <a:pt x="926366" y="0"/>
                      <a:pt x="1640464" y="0"/>
                    </a:cubicBezTo>
                    <a:close/>
                  </a:path>
                </a:pathLst>
              </a:cu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85" name="Group 84"/>
              <p:cNvGrpSpPr>
                <a:grpSpLocks noChangeAspect="1"/>
              </p:cNvGrpSpPr>
              <p:nvPr/>
            </p:nvGrpSpPr>
            <p:grpSpPr>
              <a:xfrm flipH="1">
                <a:off x="5211266" y="1047756"/>
                <a:ext cx="1263787" cy="1543709"/>
                <a:chOff x="2806031" y="-3054828"/>
                <a:chExt cx="4876212" cy="5956264"/>
              </a:xfrm>
              <a:solidFill>
                <a:schemeClr val="bg1"/>
              </a:solidFill>
            </p:grpSpPr>
            <p:sp>
              <p:nvSpPr>
                <p:cNvPr id="86" name="Gear"/>
                <p:cNvSpPr>
                  <a:spLocks noChangeAspect="1"/>
                </p:cNvSpPr>
                <p:nvPr/>
              </p:nvSpPr>
              <p:spPr bwMode="auto">
                <a:xfrm rot="2626557" flipH="1" flipV="1">
                  <a:off x="2806031" y="-299714"/>
                  <a:ext cx="3209717" cy="3201150"/>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7" name="Gear"/>
                <p:cNvSpPr>
                  <a:spLocks noChangeAspect="1"/>
                </p:cNvSpPr>
                <p:nvPr/>
              </p:nvSpPr>
              <p:spPr bwMode="auto">
                <a:xfrm rot="2626557" flipH="1" flipV="1">
                  <a:off x="4472526" y="-3054828"/>
                  <a:ext cx="3209717" cy="3201150"/>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grpSp>
      <p:grpSp>
        <p:nvGrpSpPr>
          <p:cNvPr id="88" name="SP Gears"/>
          <p:cNvGrpSpPr>
            <a:grpSpLocks noChangeAspect="1"/>
          </p:cNvGrpSpPr>
          <p:nvPr/>
        </p:nvGrpSpPr>
        <p:grpSpPr>
          <a:xfrm>
            <a:off x="2166345" y="4302776"/>
            <a:ext cx="224546" cy="274281"/>
            <a:chOff x="2806032" y="-3054828"/>
            <a:chExt cx="4876211" cy="5956264"/>
          </a:xfrm>
        </p:grpSpPr>
        <p:sp>
          <p:nvSpPr>
            <p:cNvPr id="89" name="Gear"/>
            <p:cNvSpPr>
              <a:spLocks noChangeAspect="1"/>
            </p:cNvSpPr>
            <p:nvPr/>
          </p:nvSpPr>
          <p:spPr bwMode="auto">
            <a:xfrm rot="2626557" flipH="1" flipV="1">
              <a:off x="2806032" y="-299716"/>
              <a:ext cx="3209717" cy="3201152"/>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0" name="Gear"/>
            <p:cNvSpPr>
              <a:spLocks noChangeAspect="1"/>
            </p:cNvSpPr>
            <p:nvPr/>
          </p:nvSpPr>
          <p:spPr bwMode="auto">
            <a:xfrm rot="2626557" flipH="1" flipV="1">
              <a:off x="4472526" y="-3054828"/>
              <a:ext cx="3209717" cy="3201152"/>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91" name="SP Gears"/>
          <p:cNvGrpSpPr>
            <a:grpSpLocks noChangeAspect="1"/>
          </p:cNvGrpSpPr>
          <p:nvPr/>
        </p:nvGrpSpPr>
        <p:grpSpPr>
          <a:xfrm>
            <a:off x="793050" y="4365361"/>
            <a:ext cx="224546" cy="274281"/>
            <a:chOff x="2806032" y="-3054828"/>
            <a:chExt cx="4876211" cy="5956264"/>
          </a:xfrm>
        </p:grpSpPr>
        <p:sp>
          <p:nvSpPr>
            <p:cNvPr id="92" name="Gear"/>
            <p:cNvSpPr>
              <a:spLocks noChangeAspect="1"/>
            </p:cNvSpPr>
            <p:nvPr/>
          </p:nvSpPr>
          <p:spPr bwMode="auto">
            <a:xfrm rot="2626557" flipH="1" flipV="1">
              <a:off x="2806032" y="-299716"/>
              <a:ext cx="3209717" cy="3201152"/>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3" name="Gear"/>
            <p:cNvSpPr>
              <a:spLocks noChangeAspect="1"/>
            </p:cNvSpPr>
            <p:nvPr/>
          </p:nvSpPr>
          <p:spPr bwMode="auto">
            <a:xfrm rot="2626557" flipH="1" flipV="1">
              <a:off x="4472526" y="-3054828"/>
              <a:ext cx="3209717" cy="3201152"/>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94" name="SP Gears"/>
          <p:cNvGrpSpPr>
            <a:grpSpLocks noChangeAspect="1"/>
          </p:cNvGrpSpPr>
          <p:nvPr/>
        </p:nvGrpSpPr>
        <p:grpSpPr>
          <a:xfrm>
            <a:off x="3329683" y="4152560"/>
            <a:ext cx="224546" cy="274281"/>
            <a:chOff x="2806032" y="-3054828"/>
            <a:chExt cx="4876211" cy="5956264"/>
          </a:xfrm>
        </p:grpSpPr>
        <p:sp>
          <p:nvSpPr>
            <p:cNvPr id="95" name="Gear"/>
            <p:cNvSpPr>
              <a:spLocks noChangeAspect="1"/>
            </p:cNvSpPr>
            <p:nvPr/>
          </p:nvSpPr>
          <p:spPr bwMode="auto">
            <a:xfrm rot="2626557" flipH="1" flipV="1">
              <a:off x="2806032" y="-299716"/>
              <a:ext cx="3209717" cy="3201152"/>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6" name="Gear"/>
            <p:cNvSpPr>
              <a:spLocks noChangeAspect="1"/>
            </p:cNvSpPr>
            <p:nvPr/>
          </p:nvSpPr>
          <p:spPr bwMode="auto">
            <a:xfrm rot="2626557" flipH="1" flipV="1">
              <a:off x="4472526" y="-3054828"/>
              <a:ext cx="3209717" cy="3201152"/>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97" name="SP Gears"/>
          <p:cNvGrpSpPr>
            <a:grpSpLocks noChangeAspect="1"/>
          </p:cNvGrpSpPr>
          <p:nvPr/>
        </p:nvGrpSpPr>
        <p:grpSpPr>
          <a:xfrm>
            <a:off x="4698708" y="4180159"/>
            <a:ext cx="224546" cy="274281"/>
            <a:chOff x="2806032" y="-3054828"/>
            <a:chExt cx="4876211" cy="5956264"/>
          </a:xfrm>
        </p:grpSpPr>
        <p:sp>
          <p:nvSpPr>
            <p:cNvPr id="98" name="Gear"/>
            <p:cNvSpPr>
              <a:spLocks noChangeAspect="1"/>
            </p:cNvSpPr>
            <p:nvPr/>
          </p:nvSpPr>
          <p:spPr bwMode="auto">
            <a:xfrm rot="2626557" flipH="1" flipV="1">
              <a:off x="2806032" y="-299716"/>
              <a:ext cx="3209717" cy="3201152"/>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9" name="Gear"/>
            <p:cNvSpPr>
              <a:spLocks noChangeAspect="1"/>
            </p:cNvSpPr>
            <p:nvPr/>
          </p:nvSpPr>
          <p:spPr bwMode="auto">
            <a:xfrm rot="2626557" flipH="1" flipV="1">
              <a:off x="4472526" y="-3054828"/>
              <a:ext cx="3209717" cy="3201152"/>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100" name="SP Gears"/>
          <p:cNvGrpSpPr>
            <a:grpSpLocks noChangeAspect="1"/>
          </p:cNvGrpSpPr>
          <p:nvPr/>
        </p:nvGrpSpPr>
        <p:grpSpPr>
          <a:xfrm>
            <a:off x="1709674" y="5146745"/>
            <a:ext cx="224546" cy="274281"/>
            <a:chOff x="2806032" y="-3054828"/>
            <a:chExt cx="4876211" cy="5956264"/>
          </a:xfrm>
        </p:grpSpPr>
        <p:sp>
          <p:nvSpPr>
            <p:cNvPr id="101" name="Gear"/>
            <p:cNvSpPr>
              <a:spLocks noChangeAspect="1"/>
            </p:cNvSpPr>
            <p:nvPr/>
          </p:nvSpPr>
          <p:spPr bwMode="auto">
            <a:xfrm rot="2626557" flipH="1" flipV="1">
              <a:off x="2806032" y="-299716"/>
              <a:ext cx="3209717" cy="3201152"/>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2" name="Gear"/>
            <p:cNvSpPr>
              <a:spLocks noChangeAspect="1"/>
            </p:cNvSpPr>
            <p:nvPr/>
          </p:nvSpPr>
          <p:spPr bwMode="auto">
            <a:xfrm rot="2626557" flipH="1" flipV="1">
              <a:off x="4472526" y="-3054828"/>
              <a:ext cx="3209717" cy="3201152"/>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103" name="SP Gears"/>
          <p:cNvGrpSpPr>
            <a:grpSpLocks noChangeAspect="1"/>
          </p:cNvGrpSpPr>
          <p:nvPr/>
        </p:nvGrpSpPr>
        <p:grpSpPr>
          <a:xfrm>
            <a:off x="3203398" y="5191322"/>
            <a:ext cx="224546" cy="274281"/>
            <a:chOff x="2806032" y="-3054828"/>
            <a:chExt cx="4876211" cy="5956264"/>
          </a:xfrm>
        </p:grpSpPr>
        <p:sp>
          <p:nvSpPr>
            <p:cNvPr id="104" name="Gear"/>
            <p:cNvSpPr>
              <a:spLocks noChangeAspect="1"/>
            </p:cNvSpPr>
            <p:nvPr/>
          </p:nvSpPr>
          <p:spPr bwMode="auto">
            <a:xfrm rot="2626557" flipH="1" flipV="1">
              <a:off x="2806032" y="-299716"/>
              <a:ext cx="3209717" cy="3201152"/>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5" name="Gear"/>
            <p:cNvSpPr>
              <a:spLocks noChangeAspect="1"/>
            </p:cNvSpPr>
            <p:nvPr/>
          </p:nvSpPr>
          <p:spPr bwMode="auto">
            <a:xfrm rot="2626557" flipH="1" flipV="1">
              <a:off x="4472526" y="-3054828"/>
              <a:ext cx="3209717" cy="3201152"/>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106" name="SP Gears"/>
          <p:cNvGrpSpPr>
            <a:grpSpLocks noChangeAspect="1"/>
          </p:cNvGrpSpPr>
          <p:nvPr/>
        </p:nvGrpSpPr>
        <p:grpSpPr>
          <a:xfrm>
            <a:off x="5062677" y="4990211"/>
            <a:ext cx="224546" cy="274281"/>
            <a:chOff x="2806032" y="-3054828"/>
            <a:chExt cx="4876211" cy="5956264"/>
          </a:xfrm>
        </p:grpSpPr>
        <p:sp>
          <p:nvSpPr>
            <p:cNvPr id="107" name="Gear"/>
            <p:cNvSpPr>
              <a:spLocks noChangeAspect="1"/>
            </p:cNvSpPr>
            <p:nvPr/>
          </p:nvSpPr>
          <p:spPr bwMode="auto">
            <a:xfrm rot="2626557" flipH="1" flipV="1">
              <a:off x="2806032" y="-299716"/>
              <a:ext cx="3209717" cy="3201152"/>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8" name="Gear"/>
            <p:cNvSpPr>
              <a:spLocks noChangeAspect="1"/>
            </p:cNvSpPr>
            <p:nvPr/>
          </p:nvSpPr>
          <p:spPr bwMode="auto">
            <a:xfrm rot="2626557" flipH="1" flipV="1">
              <a:off x="4472526" y="-3054828"/>
              <a:ext cx="3209717" cy="3201152"/>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109" name="CP Gears"/>
          <p:cNvGrpSpPr>
            <a:grpSpLocks noChangeAspect="1"/>
          </p:cNvGrpSpPr>
          <p:nvPr/>
        </p:nvGrpSpPr>
        <p:grpSpPr>
          <a:xfrm>
            <a:off x="968337" y="4388711"/>
            <a:ext cx="224546" cy="274281"/>
            <a:chOff x="2806032" y="-3054828"/>
            <a:chExt cx="4876211" cy="5956264"/>
          </a:xfrm>
          <a:solidFill>
            <a:schemeClr val="accent4"/>
          </a:solidFill>
        </p:grpSpPr>
        <p:sp>
          <p:nvSpPr>
            <p:cNvPr id="110" name="Gear"/>
            <p:cNvSpPr>
              <a:spLocks noChangeAspect="1"/>
            </p:cNvSpPr>
            <p:nvPr/>
          </p:nvSpPr>
          <p:spPr bwMode="auto">
            <a:xfrm rot="2626557" flipH="1" flipV="1">
              <a:off x="2806032" y="-299716"/>
              <a:ext cx="3209717" cy="3201152"/>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1" name="Gear"/>
            <p:cNvSpPr>
              <a:spLocks noChangeAspect="1"/>
            </p:cNvSpPr>
            <p:nvPr/>
          </p:nvSpPr>
          <p:spPr bwMode="auto">
            <a:xfrm rot="2626557" flipH="1" flipV="1">
              <a:off x="4472526" y="-3054828"/>
              <a:ext cx="3209717" cy="3201152"/>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112" name="CP Gears"/>
          <p:cNvGrpSpPr>
            <a:grpSpLocks noChangeAspect="1"/>
          </p:cNvGrpSpPr>
          <p:nvPr/>
        </p:nvGrpSpPr>
        <p:grpSpPr>
          <a:xfrm>
            <a:off x="2276479" y="4416194"/>
            <a:ext cx="224546" cy="274281"/>
            <a:chOff x="2806032" y="-3054828"/>
            <a:chExt cx="4876211" cy="5956264"/>
          </a:xfrm>
          <a:solidFill>
            <a:schemeClr val="accent4"/>
          </a:solidFill>
        </p:grpSpPr>
        <p:sp>
          <p:nvSpPr>
            <p:cNvPr id="113" name="Gear"/>
            <p:cNvSpPr>
              <a:spLocks noChangeAspect="1"/>
            </p:cNvSpPr>
            <p:nvPr/>
          </p:nvSpPr>
          <p:spPr bwMode="auto">
            <a:xfrm rot="2626557" flipH="1" flipV="1">
              <a:off x="2806032" y="-299716"/>
              <a:ext cx="3209717" cy="3201152"/>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4" name="Gear"/>
            <p:cNvSpPr>
              <a:spLocks noChangeAspect="1"/>
            </p:cNvSpPr>
            <p:nvPr/>
          </p:nvSpPr>
          <p:spPr bwMode="auto">
            <a:xfrm rot="2626557" flipH="1" flipV="1">
              <a:off x="4472526" y="-3054828"/>
              <a:ext cx="3209717" cy="3201152"/>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115" name="CP Gears"/>
          <p:cNvGrpSpPr>
            <a:grpSpLocks noChangeAspect="1"/>
          </p:cNvGrpSpPr>
          <p:nvPr/>
        </p:nvGrpSpPr>
        <p:grpSpPr>
          <a:xfrm>
            <a:off x="4855409" y="4248241"/>
            <a:ext cx="224546" cy="274281"/>
            <a:chOff x="2806032" y="-3054828"/>
            <a:chExt cx="4876211" cy="5956264"/>
          </a:xfrm>
          <a:solidFill>
            <a:schemeClr val="accent4"/>
          </a:solidFill>
        </p:grpSpPr>
        <p:sp>
          <p:nvSpPr>
            <p:cNvPr id="116" name="Gear"/>
            <p:cNvSpPr>
              <a:spLocks noChangeAspect="1"/>
            </p:cNvSpPr>
            <p:nvPr/>
          </p:nvSpPr>
          <p:spPr bwMode="auto">
            <a:xfrm rot="2626557" flipH="1" flipV="1">
              <a:off x="2806032" y="-299716"/>
              <a:ext cx="3209717" cy="3201152"/>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7" name="Gear"/>
            <p:cNvSpPr>
              <a:spLocks noChangeAspect="1"/>
            </p:cNvSpPr>
            <p:nvPr/>
          </p:nvSpPr>
          <p:spPr bwMode="auto">
            <a:xfrm rot="2626557" flipH="1" flipV="1">
              <a:off x="4472526" y="-3054828"/>
              <a:ext cx="3209717" cy="3201152"/>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118" name="CP Gears"/>
          <p:cNvGrpSpPr>
            <a:grpSpLocks noChangeAspect="1"/>
          </p:cNvGrpSpPr>
          <p:nvPr/>
        </p:nvGrpSpPr>
        <p:grpSpPr>
          <a:xfrm>
            <a:off x="5258854" y="5057315"/>
            <a:ext cx="224546" cy="274281"/>
            <a:chOff x="2806032" y="-3054828"/>
            <a:chExt cx="4876211" cy="5956264"/>
          </a:xfrm>
          <a:solidFill>
            <a:schemeClr val="accent4"/>
          </a:solidFill>
        </p:grpSpPr>
        <p:sp>
          <p:nvSpPr>
            <p:cNvPr id="119" name="Gear"/>
            <p:cNvSpPr>
              <a:spLocks noChangeAspect="1"/>
            </p:cNvSpPr>
            <p:nvPr/>
          </p:nvSpPr>
          <p:spPr bwMode="auto">
            <a:xfrm rot="2626557" flipH="1" flipV="1">
              <a:off x="2806032" y="-299716"/>
              <a:ext cx="3209717" cy="3201152"/>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0" name="Gear"/>
            <p:cNvSpPr>
              <a:spLocks noChangeAspect="1"/>
            </p:cNvSpPr>
            <p:nvPr/>
          </p:nvSpPr>
          <p:spPr bwMode="auto">
            <a:xfrm rot="2626557" flipH="1" flipV="1">
              <a:off x="4472526" y="-3054828"/>
              <a:ext cx="3209717" cy="3201152"/>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121" name="CP Gears"/>
          <p:cNvGrpSpPr>
            <a:grpSpLocks noChangeAspect="1"/>
          </p:cNvGrpSpPr>
          <p:nvPr/>
        </p:nvGrpSpPr>
        <p:grpSpPr>
          <a:xfrm>
            <a:off x="3348390" y="5261805"/>
            <a:ext cx="224546" cy="274281"/>
            <a:chOff x="2806032" y="-3054828"/>
            <a:chExt cx="4876211" cy="5956264"/>
          </a:xfrm>
          <a:solidFill>
            <a:schemeClr val="accent4"/>
          </a:solidFill>
        </p:grpSpPr>
        <p:sp>
          <p:nvSpPr>
            <p:cNvPr id="122" name="Gear"/>
            <p:cNvSpPr>
              <a:spLocks noChangeAspect="1"/>
            </p:cNvSpPr>
            <p:nvPr/>
          </p:nvSpPr>
          <p:spPr bwMode="auto">
            <a:xfrm rot="2626557" flipH="1" flipV="1">
              <a:off x="2806032" y="-299716"/>
              <a:ext cx="3209717" cy="3201152"/>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3" name="Gear"/>
            <p:cNvSpPr>
              <a:spLocks noChangeAspect="1"/>
            </p:cNvSpPr>
            <p:nvPr/>
          </p:nvSpPr>
          <p:spPr bwMode="auto">
            <a:xfrm rot="2626557" flipH="1" flipV="1">
              <a:off x="4472526" y="-3054828"/>
              <a:ext cx="3209717" cy="3201152"/>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124" name="CP Gears"/>
          <p:cNvGrpSpPr>
            <a:grpSpLocks noChangeAspect="1"/>
          </p:cNvGrpSpPr>
          <p:nvPr/>
        </p:nvGrpSpPr>
        <p:grpSpPr>
          <a:xfrm>
            <a:off x="1892630" y="5175835"/>
            <a:ext cx="224546" cy="274281"/>
            <a:chOff x="2806032" y="-3054828"/>
            <a:chExt cx="4876211" cy="5956264"/>
          </a:xfrm>
          <a:solidFill>
            <a:schemeClr val="accent4"/>
          </a:solidFill>
        </p:grpSpPr>
        <p:sp>
          <p:nvSpPr>
            <p:cNvPr id="125" name="Gear"/>
            <p:cNvSpPr>
              <a:spLocks noChangeAspect="1"/>
            </p:cNvSpPr>
            <p:nvPr/>
          </p:nvSpPr>
          <p:spPr bwMode="auto">
            <a:xfrm rot="2626557" flipH="1" flipV="1">
              <a:off x="2806032" y="-299716"/>
              <a:ext cx="3209717" cy="3201152"/>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6" name="Gear"/>
            <p:cNvSpPr>
              <a:spLocks noChangeAspect="1"/>
            </p:cNvSpPr>
            <p:nvPr/>
          </p:nvSpPr>
          <p:spPr bwMode="auto">
            <a:xfrm rot="2626557" flipH="1" flipV="1">
              <a:off x="4472526" y="-3054828"/>
              <a:ext cx="3209717" cy="3201152"/>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sp>
        <p:nvSpPr>
          <p:cNvPr id="127" name="Cloud"/>
          <p:cNvSpPr>
            <a:spLocks noChangeAspect="1"/>
          </p:cNvSpPr>
          <p:nvPr/>
        </p:nvSpPr>
        <p:spPr>
          <a:xfrm>
            <a:off x="2078588" y="2781581"/>
            <a:ext cx="1610951" cy="993387"/>
          </a:xfrm>
          <a:custGeom>
            <a:avLst/>
            <a:gdLst>
              <a:gd name="connsiteX0" fmla="*/ 1250518 w 1888055"/>
              <a:gd name="connsiteY0" fmla="*/ 0 h 1164260"/>
              <a:gd name="connsiteX1" fmla="*/ 1589570 w 1888055"/>
              <a:gd name="connsiteY1" fmla="*/ 339052 h 1164260"/>
              <a:gd name="connsiteX2" fmla="*/ 1589570 w 1888055"/>
              <a:gd name="connsiteY2" fmla="*/ 377117 h 1164260"/>
              <a:gd name="connsiteX3" fmla="*/ 1583859 w 1888055"/>
              <a:gd name="connsiteY3" fmla="*/ 433775 h 1164260"/>
              <a:gd name="connsiteX4" fmla="*/ 1593835 w 1888055"/>
              <a:gd name="connsiteY4" fmla="*/ 434780 h 1164260"/>
              <a:gd name="connsiteX5" fmla="*/ 1888055 w 1888055"/>
              <a:gd name="connsiteY5" fmla="*/ 795777 h 1164260"/>
              <a:gd name="connsiteX6" fmla="*/ 1519572 w 1888055"/>
              <a:gd name="connsiteY6" fmla="*/ 1164260 h 1164260"/>
              <a:gd name="connsiteX7" fmla="*/ 368483 w 1888055"/>
              <a:gd name="connsiteY7" fmla="*/ 1164260 h 1164260"/>
              <a:gd name="connsiteX8" fmla="*/ 0 w 1888055"/>
              <a:gd name="connsiteY8" fmla="*/ 795777 h 1164260"/>
              <a:gd name="connsiteX9" fmla="*/ 368483 w 1888055"/>
              <a:gd name="connsiteY9" fmla="*/ 427294 h 1164260"/>
              <a:gd name="connsiteX10" fmla="*/ 394054 w 1888055"/>
              <a:gd name="connsiteY10" fmla="*/ 427294 h 1164260"/>
              <a:gd name="connsiteX11" fmla="*/ 403956 w 1888055"/>
              <a:gd name="connsiteY11" fmla="*/ 395393 h 1164260"/>
              <a:gd name="connsiteX12" fmla="*/ 733901 w 1888055"/>
              <a:gd name="connsiteY12" fmla="*/ 176691 h 1164260"/>
              <a:gd name="connsiteX13" fmla="*/ 746153 w 1888055"/>
              <a:gd name="connsiteY13" fmla="*/ 176691 h 1164260"/>
              <a:gd name="connsiteX14" fmla="*/ 852637 w 1888055"/>
              <a:gd name="connsiteY14" fmla="*/ 192790 h 1164260"/>
              <a:gd name="connsiteX15" fmla="*/ 930871 w 1888055"/>
              <a:gd name="connsiteY15" fmla="*/ 230399 h 1164260"/>
              <a:gd name="connsiteX16" fmla="*/ 938111 w 1888055"/>
              <a:gd name="connsiteY16" fmla="*/ 207078 h 1164260"/>
              <a:gd name="connsiteX17" fmla="*/ 1250518 w 1888055"/>
              <a:gd name="connsiteY17" fmla="*/ 0 h 116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88055" h="1164260">
                <a:moveTo>
                  <a:pt x="1250518" y="0"/>
                </a:moveTo>
                <a:cubicBezTo>
                  <a:pt x="1437771" y="0"/>
                  <a:pt x="1589570" y="151799"/>
                  <a:pt x="1589570" y="339052"/>
                </a:cubicBezTo>
                <a:lnTo>
                  <a:pt x="1589570" y="377117"/>
                </a:lnTo>
                <a:lnTo>
                  <a:pt x="1583859" y="433775"/>
                </a:lnTo>
                <a:lnTo>
                  <a:pt x="1593835" y="434780"/>
                </a:lnTo>
                <a:cubicBezTo>
                  <a:pt x="1761746" y="469140"/>
                  <a:pt x="1888055" y="617708"/>
                  <a:pt x="1888055" y="795777"/>
                </a:cubicBezTo>
                <a:cubicBezTo>
                  <a:pt x="1888055" y="999285"/>
                  <a:pt x="1723080" y="1164260"/>
                  <a:pt x="1519572" y="1164260"/>
                </a:cubicBezTo>
                <a:lnTo>
                  <a:pt x="368483" y="1164260"/>
                </a:lnTo>
                <a:cubicBezTo>
                  <a:pt x="164975" y="1164260"/>
                  <a:pt x="0" y="999285"/>
                  <a:pt x="0" y="795777"/>
                </a:cubicBezTo>
                <a:cubicBezTo>
                  <a:pt x="0" y="592269"/>
                  <a:pt x="164975" y="427294"/>
                  <a:pt x="368483" y="427294"/>
                </a:cubicBezTo>
                <a:lnTo>
                  <a:pt x="394054" y="427294"/>
                </a:lnTo>
                <a:lnTo>
                  <a:pt x="403956" y="395393"/>
                </a:lnTo>
                <a:cubicBezTo>
                  <a:pt x="458316" y="266871"/>
                  <a:pt x="585578" y="176691"/>
                  <a:pt x="733901" y="176691"/>
                </a:cubicBezTo>
                <a:lnTo>
                  <a:pt x="746153" y="176691"/>
                </a:lnTo>
                <a:cubicBezTo>
                  <a:pt x="783234" y="176691"/>
                  <a:pt x="818999" y="182327"/>
                  <a:pt x="852637" y="192790"/>
                </a:cubicBezTo>
                <a:lnTo>
                  <a:pt x="930871" y="230399"/>
                </a:lnTo>
                <a:lnTo>
                  <a:pt x="938111" y="207078"/>
                </a:lnTo>
                <a:cubicBezTo>
                  <a:pt x="989582" y="85387"/>
                  <a:pt x="1110079" y="0"/>
                  <a:pt x="1250518" y="0"/>
                </a:cubicBezTo>
                <a:close/>
              </a:path>
            </a:pathLst>
          </a:custGeom>
          <a:solidFill>
            <a:srgbClr val="EAEAEA"/>
          </a:solidFill>
          <a:ln w="25400">
            <a:solidFill>
              <a:srgbClr val="59B4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dirty="0">
              <a:solidFill>
                <a:srgbClr val="FFFFFF"/>
              </a:solidFill>
              <a:latin typeface="Segoe UI Semilight"/>
            </a:endParaRPr>
          </a:p>
        </p:txBody>
      </p:sp>
      <p:grpSp>
        <p:nvGrpSpPr>
          <p:cNvPr id="128" name="SP Gears"/>
          <p:cNvGrpSpPr>
            <a:grpSpLocks noChangeAspect="1"/>
          </p:cNvGrpSpPr>
          <p:nvPr/>
        </p:nvGrpSpPr>
        <p:grpSpPr>
          <a:xfrm>
            <a:off x="2471323" y="3142591"/>
            <a:ext cx="356513" cy="435478"/>
            <a:chOff x="2806032" y="-3054828"/>
            <a:chExt cx="4876211" cy="5956264"/>
          </a:xfrm>
        </p:grpSpPr>
        <p:sp>
          <p:nvSpPr>
            <p:cNvPr id="129" name="Gear"/>
            <p:cNvSpPr>
              <a:spLocks noChangeAspect="1"/>
            </p:cNvSpPr>
            <p:nvPr/>
          </p:nvSpPr>
          <p:spPr bwMode="auto">
            <a:xfrm rot="2626557" flipH="1" flipV="1">
              <a:off x="2806032" y="-299716"/>
              <a:ext cx="3209717" cy="3201152"/>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0" name="Gear"/>
            <p:cNvSpPr>
              <a:spLocks noChangeAspect="1"/>
            </p:cNvSpPr>
            <p:nvPr/>
          </p:nvSpPr>
          <p:spPr bwMode="auto">
            <a:xfrm rot="2626557" flipH="1" flipV="1">
              <a:off x="4472526" y="-3054828"/>
              <a:ext cx="3209717" cy="3201152"/>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131" name="CP head"/>
          <p:cNvGrpSpPr>
            <a:grpSpLocks noChangeAspect="1"/>
          </p:cNvGrpSpPr>
          <p:nvPr/>
        </p:nvGrpSpPr>
        <p:grpSpPr>
          <a:xfrm>
            <a:off x="2896728" y="3043973"/>
            <a:ext cx="457190" cy="535497"/>
            <a:chOff x="4041431" y="676430"/>
            <a:chExt cx="2933452" cy="3435889"/>
          </a:xfrm>
        </p:grpSpPr>
        <p:sp>
          <p:nvSpPr>
            <p:cNvPr id="132" name="Freeform: Shape 131"/>
            <p:cNvSpPr>
              <a:spLocks noChangeAspect="1"/>
            </p:cNvSpPr>
            <p:nvPr/>
          </p:nvSpPr>
          <p:spPr bwMode="auto">
            <a:xfrm>
              <a:off x="4041431" y="676430"/>
              <a:ext cx="2933452" cy="3435889"/>
            </a:xfrm>
            <a:custGeom>
              <a:avLst/>
              <a:gdLst>
                <a:gd name="connsiteX0" fmla="*/ 1640464 w 2933452"/>
                <a:gd name="connsiteY0" fmla="*/ 0 h 3435889"/>
                <a:gd name="connsiteX1" fmla="*/ 2933452 w 2933452"/>
                <a:gd name="connsiteY1" fmla="*/ 1292988 h 3435889"/>
                <a:gd name="connsiteX2" fmla="*/ 2486629 w 2933452"/>
                <a:gd name="connsiteY2" fmla="*/ 2270678 h 3435889"/>
                <a:gd name="connsiteX3" fmla="*/ 2400571 w 2933452"/>
                <a:gd name="connsiteY3" fmla="*/ 2336649 h 3435889"/>
                <a:gd name="connsiteX4" fmla="*/ 2400571 w 2933452"/>
                <a:gd name="connsiteY4" fmla="*/ 3435889 h 3435889"/>
                <a:gd name="connsiteX5" fmla="*/ 1043817 w 2933452"/>
                <a:gd name="connsiteY5" fmla="*/ 3435889 h 3435889"/>
                <a:gd name="connsiteX6" fmla="*/ 1043817 w 2933452"/>
                <a:gd name="connsiteY6" fmla="*/ 2901208 h 3435889"/>
                <a:gd name="connsiteX7" fmla="*/ 839427 w 2933452"/>
                <a:gd name="connsiteY7" fmla="*/ 2901208 h 3435889"/>
                <a:gd name="connsiteX8" fmla="*/ 356077 w 2933452"/>
                <a:gd name="connsiteY8" fmla="*/ 2417858 h 3435889"/>
                <a:gd name="connsiteX9" fmla="*/ 356077 w 2933452"/>
                <a:gd name="connsiteY9" fmla="*/ 2135946 h 3435889"/>
                <a:gd name="connsiteX10" fmla="*/ 181231 w 2933452"/>
                <a:gd name="connsiteY10" fmla="*/ 2135946 h 3435889"/>
                <a:gd name="connsiteX11" fmla="*/ 0 w 2933452"/>
                <a:gd name="connsiteY11" fmla="*/ 1954715 h 3435889"/>
                <a:gd name="connsiteX12" fmla="*/ 349801 w 2933452"/>
                <a:gd name="connsiteY12" fmla="*/ 1339024 h 3435889"/>
                <a:gd name="connsiteX13" fmla="*/ 347476 w 2933452"/>
                <a:gd name="connsiteY13" fmla="*/ 1292988 h 3435889"/>
                <a:gd name="connsiteX14" fmla="*/ 1640464 w 2933452"/>
                <a:gd name="connsiteY14" fmla="*/ 0 h 343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3452" h="3435889">
                  <a:moveTo>
                    <a:pt x="1640464" y="0"/>
                  </a:moveTo>
                  <a:cubicBezTo>
                    <a:pt x="2354562" y="0"/>
                    <a:pt x="2933452" y="578890"/>
                    <a:pt x="2933452" y="1292988"/>
                  </a:cubicBezTo>
                  <a:cubicBezTo>
                    <a:pt x="2933452" y="1683510"/>
                    <a:pt x="2760322" y="2033596"/>
                    <a:pt x="2486629" y="2270678"/>
                  </a:cubicBezTo>
                  <a:lnTo>
                    <a:pt x="2400571" y="2336649"/>
                  </a:lnTo>
                  <a:lnTo>
                    <a:pt x="2400571" y="3435889"/>
                  </a:lnTo>
                  <a:lnTo>
                    <a:pt x="1043817" y="3435889"/>
                  </a:lnTo>
                  <a:lnTo>
                    <a:pt x="1043817" y="2901208"/>
                  </a:lnTo>
                  <a:lnTo>
                    <a:pt x="839427" y="2901208"/>
                  </a:lnTo>
                  <a:cubicBezTo>
                    <a:pt x="572480" y="2901208"/>
                    <a:pt x="356077" y="2684805"/>
                    <a:pt x="356077" y="2417858"/>
                  </a:cubicBezTo>
                  <a:lnTo>
                    <a:pt x="356077" y="2135946"/>
                  </a:lnTo>
                  <a:lnTo>
                    <a:pt x="181231" y="2135946"/>
                  </a:lnTo>
                  <a:cubicBezTo>
                    <a:pt x="81140" y="2135946"/>
                    <a:pt x="0" y="2054806"/>
                    <a:pt x="0" y="1954715"/>
                  </a:cubicBezTo>
                  <a:lnTo>
                    <a:pt x="349801" y="1339024"/>
                  </a:lnTo>
                  <a:lnTo>
                    <a:pt x="347476" y="1292988"/>
                  </a:lnTo>
                  <a:cubicBezTo>
                    <a:pt x="347476" y="578890"/>
                    <a:pt x="926366" y="0"/>
                    <a:pt x="1640464" y="0"/>
                  </a:cubicBezTo>
                  <a:close/>
                </a:path>
              </a:pathLst>
            </a:cu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133" name="Group 132"/>
            <p:cNvGrpSpPr>
              <a:grpSpLocks noChangeAspect="1"/>
            </p:cNvGrpSpPr>
            <p:nvPr/>
          </p:nvGrpSpPr>
          <p:grpSpPr>
            <a:xfrm flipH="1">
              <a:off x="5211266" y="1047756"/>
              <a:ext cx="1263787" cy="1543709"/>
              <a:chOff x="2806031" y="-3054828"/>
              <a:chExt cx="4876212" cy="5956264"/>
            </a:xfrm>
            <a:solidFill>
              <a:schemeClr val="bg1"/>
            </a:solidFill>
          </p:grpSpPr>
          <p:sp>
            <p:nvSpPr>
              <p:cNvPr id="134" name="Gear"/>
              <p:cNvSpPr>
                <a:spLocks noChangeAspect="1"/>
              </p:cNvSpPr>
              <p:nvPr/>
            </p:nvSpPr>
            <p:spPr bwMode="auto">
              <a:xfrm rot="2626557" flipH="1" flipV="1">
                <a:off x="2806031" y="-299714"/>
                <a:ext cx="3209717" cy="3201150"/>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5" name="Gear"/>
              <p:cNvSpPr>
                <a:spLocks noChangeAspect="1"/>
              </p:cNvSpPr>
              <p:nvPr/>
            </p:nvSpPr>
            <p:spPr bwMode="auto">
              <a:xfrm rot="2626557" flipH="1" flipV="1">
                <a:off x="4472526" y="-3054828"/>
                <a:ext cx="3209717" cy="3201150"/>
              </a:xfrm>
              <a:custGeom>
                <a:avLst/>
                <a:gdLst>
                  <a:gd name="connsiteX0" fmla="*/ 1987871 w 3209717"/>
                  <a:gd name="connsiteY0" fmla="*/ 1982174 h 3201152"/>
                  <a:gd name="connsiteX1" fmla="*/ 2030499 w 3209717"/>
                  <a:gd name="connsiteY1" fmla="*/ 1176454 h 3201152"/>
                  <a:gd name="connsiteX2" fmla="*/ 1223694 w 3209717"/>
                  <a:gd name="connsiteY2" fmla="*/ 1184627 h 3201152"/>
                  <a:gd name="connsiteX3" fmla="*/ 1181066 w 3209717"/>
                  <a:gd name="connsiteY3" fmla="*/ 1990347 h 3201152"/>
                  <a:gd name="connsiteX4" fmla="*/ 1987871 w 3209717"/>
                  <a:gd name="connsiteY4" fmla="*/ 1982174 h 3201152"/>
                  <a:gd name="connsiteX5" fmla="*/ 2843674 w 3209717"/>
                  <a:gd name="connsiteY5" fmla="*/ 2623078 h 3201152"/>
                  <a:gd name="connsiteX6" fmla="*/ 2578628 w 3209717"/>
                  <a:gd name="connsiteY6" fmla="*/ 2877035 h 3201152"/>
                  <a:gd name="connsiteX7" fmla="*/ 2194815 w 3209717"/>
                  <a:gd name="connsiteY7" fmla="*/ 2739968 h 3201152"/>
                  <a:gd name="connsiteX8" fmla="*/ 2211554 w 3209717"/>
                  <a:gd name="connsiteY8" fmla="*/ 2723929 h 3201152"/>
                  <a:gd name="connsiteX9" fmla="*/ 2173413 w 3209717"/>
                  <a:gd name="connsiteY9" fmla="*/ 2745712 h 3201152"/>
                  <a:gd name="connsiteX10" fmla="*/ 2055445 w 3209717"/>
                  <a:gd name="connsiteY10" fmla="*/ 2798669 h 3201152"/>
                  <a:gd name="connsiteX11" fmla="*/ 1938695 w 3209717"/>
                  <a:gd name="connsiteY11" fmla="*/ 2838107 h 3201152"/>
                  <a:gd name="connsiteX12" fmla="*/ 1757121 w 3209717"/>
                  <a:gd name="connsiteY12" fmla="*/ 3201152 h 3201152"/>
                  <a:gd name="connsiteX13" fmla="*/ 1390047 w 3209717"/>
                  <a:gd name="connsiteY13" fmla="*/ 3201152 h 3201152"/>
                  <a:gd name="connsiteX14" fmla="*/ 1208871 w 3209717"/>
                  <a:gd name="connsiteY14" fmla="*/ 2838901 h 3201152"/>
                  <a:gd name="connsiteX15" fmla="*/ 1189367 w 3209717"/>
                  <a:gd name="connsiteY15" fmla="*/ 2833950 h 3201152"/>
                  <a:gd name="connsiteX16" fmla="*/ 956855 w 3209717"/>
                  <a:gd name="connsiteY16" fmla="*/ 2736431 h 3201152"/>
                  <a:gd name="connsiteX17" fmla="*/ 948594 w 3209717"/>
                  <a:gd name="connsiteY17" fmla="*/ 2731384 h 3201152"/>
                  <a:gd name="connsiteX18" fmla="*/ 597787 w 3209717"/>
                  <a:gd name="connsiteY18" fmla="*/ 2840008 h 3201152"/>
                  <a:gd name="connsiteX19" fmla="*/ 343830 w 3209717"/>
                  <a:gd name="connsiteY19" fmla="*/ 2574962 h 3201152"/>
                  <a:gd name="connsiteX20" fmla="*/ 461286 w 3209717"/>
                  <a:gd name="connsiteY20" fmla="*/ 2246062 h 3201152"/>
                  <a:gd name="connsiteX21" fmla="*/ 426086 w 3209717"/>
                  <a:gd name="connsiteY21" fmla="*/ 2182485 h 3201152"/>
                  <a:gd name="connsiteX22" fmla="*/ 338587 w 3209717"/>
                  <a:gd name="connsiteY22" fmla="*/ 1946020 h 3201152"/>
                  <a:gd name="connsiteX23" fmla="*/ 333708 w 3209717"/>
                  <a:gd name="connsiteY23" fmla="*/ 1922648 h 3201152"/>
                  <a:gd name="connsiteX24" fmla="*/ 0 w 3209717"/>
                  <a:gd name="connsiteY24" fmla="*/ 1755748 h 3201152"/>
                  <a:gd name="connsiteX25" fmla="*/ 0 w 3209717"/>
                  <a:gd name="connsiteY25" fmla="*/ 1388674 h 3201152"/>
                  <a:gd name="connsiteX26" fmla="*/ 363222 w 3209717"/>
                  <a:gd name="connsiteY26" fmla="*/ 1207012 h 3201152"/>
                  <a:gd name="connsiteX27" fmla="*/ 364724 w 3209717"/>
                  <a:gd name="connsiteY27" fmla="*/ 1201645 h 3201152"/>
                  <a:gd name="connsiteX28" fmla="*/ 468778 w 3209717"/>
                  <a:gd name="connsiteY28" fmla="*/ 966641 h 3201152"/>
                  <a:gd name="connsiteX29" fmla="*/ 485208 w 3209717"/>
                  <a:gd name="connsiteY29" fmla="*/ 940529 h 3201152"/>
                  <a:gd name="connsiteX30" fmla="*/ 377399 w 3209717"/>
                  <a:gd name="connsiteY30" fmla="*/ 592351 h 3201152"/>
                  <a:gd name="connsiteX31" fmla="*/ 642445 w 3209717"/>
                  <a:gd name="connsiteY31" fmla="*/ 338395 h 3201152"/>
                  <a:gd name="connsiteX32" fmla="*/ 975000 w 3209717"/>
                  <a:gd name="connsiteY32" fmla="*/ 457156 h 3201152"/>
                  <a:gd name="connsiteX33" fmla="*/ 1038152 w 3209717"/>
                  <a:gd name="connsiteY33" fmla="*/ 421089 h 3201152"/>
                  <a:gd name="connsiteX34" fmla="*/ 1156120 w 3209717"/>
                  <a:gd name="connsiteY34" fmla="*/ 368132 h 3201152"/>
                  <a:gd name="connsiteX35" fmla="*/ 1266146 w 3209717"/>
                  <a:gd name="connsiteY35" fmla="*/ 330966 h 3201152"/>
                  <a:gd name="connsiteX36" fmla="*/ 1431675 w 3209717"/>
                  <a:gd name="connsiteY36" fmla="*/ 0 h 3201152"/>
                  <a:gd name="connsiteX37" fmla="*/ 1798749 w 3209717"/>
                  <a:gd name="connsiteY37" fmla="*/ 0 h 3201152"/>
                  <a:gd name="connsiteX38" fmla="*/ 1956937 w 3209717"/>
                  <a:gd name="connsiteY38" fmla="*/ 316287 h 3201152"/>
                  <a:gd name="connsiteX39" fmla="*/ 2022198 w 3209717"/>
                  <a:gd name="connsiteY39" fmla="*/ 332852 h 3201152"/>
                  <a:gd name="connsiteX40" fmla="*/ 2254710 w 3209717"/>
                  <a:gd name="connsiteY40" fmla="*/ 430371 h 3201152"/>
                  <a:gd name="connsiteX41" fmla="*/ 2320139 w 3209717"/>
                  <a:gd name="connsiteY41" fmla="*/ 470340 h 3201152"/>
                  <a:gd name="connsiteX42" fmla="*/ 2645496 w 3209717"/>
                  <a:gd name="connsiteY42" fmla="*/ 369597 h 3201152"/>
                  <a:gd name="connsiteX43" fmla="*/ 2899453 w 3209717"/>
                  <a:gd name="connsiteY43" fmla="*/ 634643 h 3201152"/>
                  <a:gd name="connsiteX44" fmla="*/ 2778852 w 3209717"/>
                  <a:gd name="connsiteY44" fmla="*/ 972348 h 3201152"/>
                  <a:gd name="connsiteX45" fmla="*/ 2785479 w 3209717"/>
                  <a:gd name="connsiteY45" fmla="*/ 984317 h 3201152"/>
                  <a:gd name="connsiteX46" fmla="*/ 2872977 w 3209717"/>
                  <a:gd name="connsiteY46" fmla="*/ 1220782 h 3201152"/>
                  <a:gd name="connsiteX47" fmla="*/ 2887930 w 3209717"/>
                  <a:gd name="connsiteY47" fmla="*/ 1292397 h 3201152"/>
                  <a:gd name="connsiteX48" fmla="*/ 3209717 w 3209717"/>
                  <a:gd name="connsiteY48" fmla="*/ 1470910 h 3201152"/>
                  <a:gd name="connsiteX49" fmla="*/ 3194038 w 3209717"/>
                  <a:gd name="connsiteY49" fmla="*/ 1837649 h 3201152"/>
                  <a:gd name="connsiteX50" fmla="*/ 2833782 w 3209717"/>
                  <a:gd name="connsiteY50" fmla="*/ 1998976 h 3201152"/>
                  <a:gd name="connsiteX51" fmla="*/ 2800735 w 3209717"/>
                  <a:gd name="connsiteY51" fmla="*/ 2084563 h 3201152"/>
                  <a:gd name="connsiteX52" fmla="*/ 2742787 w 3209717"/>
                  <a:gd name="connsiteY52" fmla="*/ 2200161 h 3201152"/>
                  <a:gd name="connsiteX53" fmla="*/ 2719395 w 3209717"/>
                  <a:gd name="connsiteY53" fmla="*/ 2237337 h 3201152"/>
                  <a:gd name="connsiteX54" fmla="*/ 2723127 w 3209717"/>
                  <a:gd name="connsiteY54" fmla="*/ 2233761 h 32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09717" h="3201152">
                    <a:moveTo>
                      <a:pt x="1987871" y="1982174"/>
                    </a:moveTo>
                    <a:cubicBezTo>
                      <a:pt x="2222436" y="1757424"/>
                      <a:pt x="2241521" y="1396690"/>
                      <a:pt x="2030499" y="1176454"/>
                    </a:cubicBezTo>
                    <a:cubicBezTo>
                      <a:pt x="1819477" y="956218"/>
                      <a:pt x="1458258" y="959877"/>
                      <a:pt x="1223694" y="1184627"/>
                    </a:cubicBezTo>
                    <a:cubicBezTo>
                      <a:pt x="989129" y="1409378"/>
                      <a:pt x="970044" y="1770111"/>
                      <a:pt x="1181066" y="1990347"/>
                    </a:cubicBezTo>
                    <a:cubicBezTo>
                      <a:pt x="1392087" y="2210584"/>
                      <a:pt x="1753306" y="2206925"/>
                      <a:pt x="1987871" y="1982174"/>
                    </a:cubicBezTo>
                    <a:close/>
                    <a:moveTo>
                      <a:pt x="2843674" y="2623078"/>
                    </a:moveTo>
                    <a:lnTo>
                      <a:pt x="2578628" y="2877035"/>
                    </a:lnTo>
                    <a:lnTo>
                      <a:pt x="2194815" y="2739968"/>
                    </a:lnTo>
                    <a:lnTo>
                      <a:pt x="2211554" y="2723929"/>
                    </a:lnTo>
                    <a:lnTo>
                      <a:pt x="2173413" y="2745712"/>
                    </a:lnTo>
                    <a:cubicBezTo>
                      <a:pt x="2134743" y="2765365"/>
                      <a:pt x="2095369" y="2783016"/>
                      <a:pt x="2055445" y="2798669"/>
                    </a:cubicBezTo>
                    <a:lnTo>
                      <a:pt x="1938695" y="2838107"/>
                    </a:lnTo>
                    <a:lnTo>
                      <a:pt x="1757121" y="3201152"/>
                    </a:lnTo>
                    <a:lnTo>
                      <a:pt x="1390047" y="3201152"/>
                    </a:lnTo>
                    <a:lnTo>
                      <a:pt x="1208871" y="2838901"/>
                    </a:lnTo>
                    <a:lnTo>
                      <a:pt x="1189367" y="2833950"/>
                    </a:lnTo>
                    <a:cubicBezTo>
                      <a:pt x="1109310" y="2809403"/>
                      <a:pt x="1031393" y="2776893"/>
                      <a:pt x="956855" y="2736431"/>
                    </a:cubicBezTo>
                    <a:lnTo>
                      <a:pt x="948594" y="2731384"/>
                    </a:lnTo>
                    <a:lnTo>
                      <a:pt x="597787" y="2840008"/>
                    </a:lnTo>
                    <a:lnTo>
                      <a:pt x="343830" y="2574962"/>
                    </a:lnTo>
                    <a:lnTo>
                      <a:pt x="461286" y="2246062"/>
                    </a:lnTo>
                    <a:lnTo>
                      <a:pt x="426086" y="2182485"/>
                    </a:lnTo>
                    <a:cubicBezTo>
                      <a:pt x="388844" y="2106287"/>
                      <a:pt x="359693" y="2027052"/>
                      <a:pt x="338587" y="1946020"/>
                    </a:cubicBezTo>
                    <a:lnTo>
                      <a:pt x="333708" y="1922648"/>
                    </a:lnTo>
                    <a:lnTo>
                      <a:pt x="0" y="1755748"/>
                    </a:lnTo>
                    <a:lnTo>
                      <a:pt x="0" y="1388674"/>
                    </a:lnTo>
                    <a:lnTo>
                      <a:pt x="363222" y="1207012"/>
                    </a:lnTo>
                    <a:lnTo>
                      <a:pt x="364724" y="1201645"/>
                    </a:lnTo>
                    <a:cubicBezTo>
                      <a:pt x="391507" y="1120978"/>
                      <a:pt x="426206" y="1042230"/>
                      <a:pt x="468778" y="966641"/>
                    </a:cubicBezTo>
                    <a:lnTo>
                      <a:pt x="485208" y="940529"/>
                    </a:lnTo>
                    <a:lnTo>
                      <a:pt x="377399" y="592351"/>
                    </a:lnTo>
                    <a:lnTo>
                      <a:pt x="642445" y="338395"/>
                    </a:lnTo>
                    <a:lnTo>
                      <a:pt x="975000" y="457156"/>
                    </a:lnTo>
                    <a:lnTo>
                      <a:pt x="1038152" y="421089"/>
                    </a:lnTo>
                    <a:cubicBezTo>
                      <a:pt x="1076821" y="401437"/>
                      <a:pt x="1116196" y="383785"/>
                      <a:pt x="1156120" y="368132"/>
                    </a:cubicBezTo>
                    <a:lnTo>
                      <a:pt x="1266146" y="330966"/>
                    </a:lnTo>
                    <a:lnTo>
                      <a:pt x="1431675" y="0"/>
                    </a:lnTo>
                    <a:lnTo>
                      <a:pt x="1798749" y="0"/>
                    </a:lnTo>
                    <a:lnTo>
                      <a:pt x="1956937" y="316287"/>
                    </a:lnTo>
                    <a:lnTo>
                      <a:pt x="2022198" y="332852"/>
                    </a:lnTo>
                    <a:cubicBezTo>
                      <a:pt x="2102255" y="357399"/>
                      <a:pt x="2180172" y="389908"/>
                      <a:pt x="2254710" y="430371"/>
                    </a:cubicBezTo>
                    <a:lnTo>
                      <a:pt x="2320139" y="470340"/>
                    </a:lnTo>
                    <a:lnTo>
                      <a:pt x="2645496" y="369597"/>
                    </a:lnTo>
                    <a:lnTo>
                      <a:pt x="2899453" y="634643"/>
                    </a:lnTo>
                    <a:lnTo>
                      <a:pt x="2778852" y="972348"/>
                    </a:lnTo>
                    <a:lnTo>
                      <a:pt x="2785479" y="984317"/>
                    </a:lnTo>
                    <a:cubicBezTo>
                      <a:pt x="2822720" y="1060515"/>
                      <a:pt x="2851872" y="1139750"/>
                      <a:pt x="2872977" y="1220782"/>
                    </a:cubicBezTo>
                    <a:lnTo>
                      <a:pt x="2887930" y="1292397"/>
                    </a:lnTo>
                    <a:lnTo>
                      <a:pt x="3209717" y="1470910"/>
                    </a:lnTo>
                    <a:lnTo>
                      <a:pt x="3194038" y="1837649"/>
                    </a:lnTo>
                    <a:lnTo>
                      <a:pt x="2833782" y="1998976"/>
                    </a:lnTo>
                    <a:lnTo>
                      <a:pt x="2800735" y="2084563"/>
                    </a:lnTo>
                    <a:cubicBezTo>
                      <a:pt x="2783391" y="2123782"/>
                      <a:pt x="2764073" y="2162366"/>
                      <a:pt x="2742787" y="2200161"/>
                    </a:cubicBezTo>
                    <a:lnTo>
                      <a:pt x="2719395" y="2237337"/>
                    </a:lnTo>
                    <a:lnTo>
                      <a:pt x="2723127" y="2233761"/>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spTree>
    <p:extLst>
      <p:ext uri="{BB962C8B-B14F-4D97-AF65-F5344CB8AC3E}">
        <p14:creationId xmlns:p14="http://schemas.microsoft.com/office/powerpoint/2010/main" val="210860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par>
                          <p:cTn id="8" fill="hold">
                            <p:stCondLst>
                              <p:cond delay="3500"/>
                            </p:stCondLst>
                            <p:childTnLst>
                              <p:par>
                                <p:cTn id="9" presetID="10" presetClass="entr" presetSubtype="0"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Effect transition="in" filter="fade">
                                      <p:cBhvr>
                                        <p:cTn id="11" dur="500"/>
                                        <p:tgtEl>
                                          <p:spTgt spid="128"/>
                                        </p:tgtEl>
                                      </p:cBhvr>
                                    </p:animEffect>
                                  </p:childTnLst>
                                </p:cTn>
                              </p:par>
                              <p:par>
                                <p:cTn id="12" presetID="10" presetClass="entr" presetSubtype="0" fill="hold" nodeType="with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fade">
                                      <p:cBhvr>
                                        <p:cTn id="14" dur="500"/>
                                        <p:tgtEl>
                                          <p:spTgt spid="97"/>
                                        </p:tgtEl>
                                      </p:cBhvr>
                                    </p:animEffect>
                                  </p:childTnLst>
                                </p:cTn>
                              </p:par>
                              <p:par>
                                <p:cTn id="15" presetID="10" presetClass="entr" presetSubtype="0" fill="hold" nodeType="with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fade">
                                      <p:cBhvr>
                                        <p:cTn id="17" dur="500"/>
                                        <p:tgtEl>
                                          <p:spTgt spid="106"/>
                                        </p:tgtEl>
                                      </p:cBhvr>
                                    </p:animEffect>
                                  </p:childTnLst>
                                </p:cTn>
                              </p:par>
                              <p:par>
                                <p:cTn id="18" presetID="10" presetClass="entr" presetSubtype="0" fill="hold" nodeType="with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fade">
                                      <p:cBhvr>
                                        <p:cTn id="20" dur="500"/>
                                        <p:tgtEl>
                                          <p:spTgt spid="103"/>
                                        </p:tgtEl>
                                      </p:cBhvr>
                                    </p:animEffect>
                                  </p:childTnLst>
                                </p:cTn>
                              </p:par>
                              <p:par>
                                <p:cTn id="21" presetID="10" presetClass="entr" presetSubtype="0" fill="hold" nodeType="with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fade">
                                      <p:cBhvr>
                                        <p:cTn id="23" dur="500"/>
                                        <p:tgtEl>
                                          <p:spTgt spid="100"/>
                                        </p:tgtEl>
                                      </p:cBhvr>
                                    </p:animEffect>
                                  </p:childTnLst>
                                </p:cTn>
                              </p:par>
                              <p:par>
                                <p:cTn id="24" presetID="10" presetClass="entr" presetSubtype="0" fill="hold" nodeType="with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fade">
                                      <p:cBhvr>
                                        <p:cTn id="26" dur="500"/>
                                        <p:tgtEl>
                                          <p:spTgt spid="94"/>
                                        </p:tgtEl>
                                      </p:cBhvr>
                                    </p:animEffect>
                                  </p:childTnLst>
                                </p:cTn>
                              </p:par>
                              <p:par>
                                <p:cTn id="27" presetID="10" presetClass="entr" presetSubtype="0" fill="hold" nodeType="withEffect">
                                  <p:stCondLst>
                                    <p:cond delay="0"/>
                                  </p:stCondLst>
                                  <p:childTnLst>
                                    <p:set>
                                      <p:cBhvr>
                                        <p:cTn id="28" dur="1" fill="hold">
                                          <p:stCondLst>
                                            <p:cond delay="0"/>
                                          </p:stCondLst>
                                        </p:cTn>
                                        <p:tgtEl>
                                          <p:spTgt spid="91"/>
                                        </p:tgtEl>
                                        <p:attrNameLst>
                                          <p:attrName>style.visibility</p:attrName>
                                        </p:attrNameLst>
                                      </p:cBhvr>
                                      <p:to>
                                        <p:strVal val="visible"/>
                                      </p:to>
                                    </p:set>
                                    <p:animEffect transition="in" filter="fade">
                                      <p:cBhvr>
                                        <p:cTn id="29" dur="500"/>
                                        <p:tgtEl>
                                          <p:spTgt spid="91"/>
                                        </p:tgtEl>
                                      </p:cBhvr>
                                    </p:animEffect>
                                  </p:childTnLst>
                                </p:cTn>
                              </p:par>
                              <p:par>
                                <p:cTn id="30" presetID="10" presetClass="entr" presetSubtype="0" fill="hold" nodeType="with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500"/>
                                        <p:tgtEl>
                                          <p:spTgt spid="88"/>
                                        </p:tgtEl>
                                      </p:cBhvr>
                                    </p:animEffect>
                                  </p:childTnLst>
                                </p:cTn>
                              </p:par>
                            </p:childTnLst>
                          </p:cTn>
                        </p:par>
                        <p:par>
                          <p:cTn id="33" fill="hold">
                            <p:stCondLst>
                              <p:cond delay="4000"/>
                            </p:stCondLst>
                            <p:childTnLst>
                              <p:par>
                                <p:cTn id="34" presetID="10" presetClass="entr" presetSubtype="0" fill="hold" nodeType="afterEffect">
                                  <p:stCondLst>
                                    <p:cond delay="2000"/>
                                  </p:stCondLst>
                                  <p:childTnLst>
                                    <p:set>
                                      <p:cBhvr>
                                        <p:cTn id="35" dur="1" fill="hold">
                                          <p:stCondLst>
                                            <p:cond delay="0"/>
                                          </p:stCondLst>
                                        </p:cTn>
                                        <p:tgtEl>
                                          <p:spTgt spid="81"/>
                                        </p:tgtEl>
                                        <p:attrNameLst>
                                          <p:attrName>style.visibility</p:attrName>
                                        </p:attrNameLst>
                                      </p:cBhvr>
                                      <p:to>
                                        <p:strVal val="visible"/>
                                      </p:to>
                                    </p:set>
                                    <p:animEffect transition="in" filter="fade">
                                      <p:cBhvr>
                                        <p:cTn id="36" dur="500"/>
                                        <p:tgtEl>
                                          <p:spTgt spid="81"/>
                                        </p:tgtEl>
                                      </p:cBhvr>
                                    </p:animEffect>
                                  </p:childTnLst>
                                </p:cTn>
                              </p:par>
                            </p:childTnLst>
                          </p:cTn>
                        </p:par>
                        <p:par>
                          <p:cTn id="37" fill="hold">
                            <p:stCondLst>
                              <p:cond delay="6500"/>
                            </p:stCondLst>
                            <p:childTnLst>
                              <p:par>
                                <p:cTn id="38" presetID="10" presetClass="entr" presetSubtype="0" fill="hold" nodeType="afterEffect">
                                  <p:stCondLst>
                                    <p:cond delay="0"/>
                                  </p:stCondLst>
                                  <p:childTnLst>
                                    <p:set>
                                      <p:cBhvr>
                                        <p:cTn id="39" dur="1" fill="hold">
                                          <p:stCondLst>
                                            <p:cond delay="0"/>
                                          </p:stCondLst>
                                        </p:cTn>
                                        <p:tgtEl>
                                          <p:spTgt spid="131"/>
                                        </p:tgtEl>
                                        <p:attrNameLst>
                                          <p:attrName>style.visibility</p:attrName>
                                        </p:attrNameLst>
                                      </p:cBhvr>
                                      <p:to>
                                        <p:strVal val="visible"/>
                                      </p:to>
                                    </p:set>
                                    <p:animEffect transition="in" filter="fade">
                                      <p:cBhvr>
                                        <p:cTn id="40" dur="500"/>
                                        <p:tgtEl>
                                          <p:spTgt spid="131"/>
                                        </p:tgtEl>
                                      </p:cBhvr>
                                    </p:animEffect>
                                  </p:childTnLst>
                                </p:cTn>
                              </p:par>
                            </p:childTnLst>
                          </p:cTn>
                        </p:par>
                        <p:par>
                          <p:cTn id="41" fill="hold">
                            <p:stCondLst>
                              <p:cond delay="7000"/>
                            </p:stCondLst>
                            <p:childTnLst>
                              <p:par>
                                <p:cTn id="42" presetID="10" presetClass="entr" presetSubtype="0" fill="hold" nodeType="afterEffect">
                                  <p:stCondLst>
                                    <p:cond delay="0"/>
                                  </p:stCondLst>
                                  <p:childTnLst>
                                    <p:set>
                                      <p:cBhvr>
                                        <p:cTn id="43" dur="1" fill="hold">
                                          <p:stCondLst>
                                            <p:cond delay="0"/>
                                          </p:stCondLst>
                                        </p:cTn>
                                        <p:tgtEl>
                                          <p:spTgt spid="124"/>
                                        </p:tgtEl>
                                        <p:attrNameLst>
                                          <p:attrName>style.visibility</p:attrName>
                                        </p:attrNameLst>
                                      </p:cBhvr>
                                      <p:to>
                                        <p:strVal val="visible"/>
                                      </p:to>
                                    </p:set>
                                    <p:animEffect transition="in" filter="fade">
                                      <p:cBhvr>
                                        <p:cTn id="44" dur="500"/>
                                        <p:tgtEl>
                                          <p:spTgt spid="124"/>
                                        </p:tgtEl>
                                      </p:cBhvr>
                                    </p:animEffect>
                                  </p:childTnLst>
                                </p:cTn>
                              </p:par>
                              <p:par>
                                <p:cTn id="45" presetID="10" presetClass="entr" presetSubtype="0" fill="hold" nodeType="withEffect">
                                  <p:stCondLst>
                                    <p:cond delay="0"/>
                                  </p:stCondLst>
                                  <p:childTnLst>
                                    <p:set>
                                      <p:cBhvr>
                                        <p:cTn id="46" dur="1" fill="hold">
                                          <p:stCondLst>
                                            <p:cond delay="0"/>
                                          </p:stCondLst>
                                        </p:cTn>
                                        <p:tgtEl>
                                          <p:spTgt spid="121"/>
                                        </p:tgtEl>
                                        <p:attrNameLst>
                                          <p:attrName>style.visibility</p:attrName>
                                        </p:attrNameLst>
                                      </p:cBhvr>
                                      <p:to>
                                        <p:strVal val="visible"/>
                                      </p:to>
                                    </p:set>
                                    <p:animEffect transition="in" filter="fade">
                                      <p:cBhvr>
                                        <p:cTn id="47" dur="500"/>
                                        <p:tgtEl>
                                          <p:spTgt spid="121"/>
                                        </p:tgtEl>
                                      </p:cBhvr>
                                    </p:animEffect>
                                  </p:childTnLst>
                                </p:cTn>
                              </p:par>
                              <p:par>
                                <p:cTn id="48" presetID="10" presetClass="entr" presetSubtype="0" fill="hold" nodeType="withEffect">
                                  <p:stCondLst>
                                    <p:cond delay="0"/>
                                  </p:stCondLst>
                                  <p:childTnLst>
                                    <p:set>
                                      <p:cBhvr>
                                        <p:cTn id="49" dur="1" fill="hold">
                                          <p:stCondLst>
                                            <p:cond delay="0"/>
                                          </p:stCondLst>
                                        </p:cTn>
                                        <p:tgtEl>
                                          <p:spTgt spid="118"/>
                                        </p:tgtEl>
                                        <p:attrNameLst>
                                          <p:attrName>style.visibility</p:attrName>
                                        </p:attrNameLst>
                                      </p:cBhvr>
                                      <p:to>
                                        <p:strVal val="visible"/>
                                      </p:to>
                                    </p:set>
                                    <p:animEffect transition="in" filter="fade">
                                      <p:cBhvr>
                                        <p:cTn id="50" dur="500"/>
                                        <p:tgtEl>
                                          <p:spTgt spid="118"/>
                                        </p:tgtEl>
                                      </p:cBhvr>
                                    </p:animEffect>
                                  </p:childTnLst>
                                </p:cTn>
                              </p:par>
                              <p:par>
                                <p:cTn id="51" presetID="10" presetClass="entr" presetSubtype="0" fill="hold" nodeType="withEffect">
                                  <p:stCondLst>
                                    <p:cond delay="0"/>
                                  </p:stCondLst>
                                  <p:childTnLst>
                                    <p:set>
                                      <p:cBhvr>
                                        <p:cTn id="52" dur="1" fill="hold">
                                          <p:stCondLst>
                                            <p:cond delay="0"/>
                                          </p:stCondLst>
                                        </p:cTn>
                                        <p:tgtEl>
                                          <p:spTgt spid="115"/>
                                        </p:tgtEl>
                                        <p:attrNameLst>
                                          <p:attrName>style.visibility</p:attrName>
                                        </p:attrNameLst>
                                      </p:cBhvr>
                                      <p:to>
                                        <p:strVal val="visible"/>
                                      </p:to>
                                    </p:set>
                                    <p:animEffect transition="in" filter="fade">
                                      <p:cBhvr>
                                        <p:cTn id="53" dur="500"/>
                                        <p:tgtEl>
                                          <p:spTgt spid="115"/>
                                        </p:tgtEl>
                                      </p:cBhvr>
                                    </p:animEffect>
                                  </p:childTnLst>
                                </p:cTn>
                              </p:par>
                              <p:par>
                                <p:cTn id="54" presetID="10" presetClass="entr" presetSubtype="0" fill="hold" nodeType="withEffect">
                                  <p:stCondLst>
                                    <p:cond delay="0"/>
                                  </p:stCondLst>
                                  <p:childTnLst>
                                    <p:set>
                                      <p:cBhvr>
                                        <p:cTn id="55" dur="1" fill="hold">
                                          <p:stCondLst>
                                            <p:cond delay="0"/>
                                          </p:stCondLst>
                                        </p:cTn>
                                        <p:tgtEl>
                                          <p:spTgt spid="112"/>
                                        </p:tgtEl>
                                        <p:attrNameLst>
                                          <p:attrName>style.visibility</p:attrName>
                                        </p:attrNameLst>
                                      </p:cBhvr>
                                      <p:to>
                                        <p:strVal val="visible"/>
                                      </p:to>
                                    </p:set>
                                    <p:animEffect transition="in" filter="fade">
                                      <p:cBhvr>
                                        <p:cTn id="56" dur="500"/>
                                        <p:tgtEl>
                                          <p:spTgt spid="112"/>
                                        </p:tgtEl>
                                      </p:cBhvr>
                                    </p:animEffect>
                                  </p:childTnLst>
                                </p:cTn>
                              </p:par>
                              <p:par>
                                <p:cTn id="57" presetID="10" presetClass="entr" presetSubtype="0" fill="hold" nodeType="with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220077" y="3550481"/>
            <a:ext cx="7699567" cy="3036680"/>
          </a:xfrm>
          <a:prstGeom prst="rect">
            <a:avLst/>
          </a:prstGeom>
          <a:solidFill>
            <a:srgbClr val="FFFFFF"/>
          </a:solidFill>
          <a:ln w="19050" cap="flat" cmpd="sng" algn="ctr">
            <a:solidFill>
              <a:srgbClr val="0072C6"/>
            </a:solidFill>
            <a:prstDash val="solid"/>
          </a:ln>
          <a:effectLst/>
        </p:spPr>
        <p:txBody>
          <a:bodyPr rtlCol="0" anchor="t"/>
          <a:lstStyle/>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05050"/>
                </a:solidFill>
                <a:effectLst/>
                <a:uLnTx/>
                <a:uFillTx/>
                <a:latin typeface="Segoe UI" panose="020B0502040204020203" pitchFamily="34" charset="0"/>
                <a:cs typeface="Segoe UI" panose="020B0502040204020203" pitchFamily="34" charset="0"/>
              </a:rPr>
              <a:t>Azure IoT Edge  </a:t>
            </a:r>
          </a:p>
          <a:p>
            <a:pPr marL="0" marR="0" lvl="0" indent="0" algn="ctr" defTabSz="895654"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505050"/>
              </a:solidFill>
              <a:effectLst/>
              <a:uLnTx/>
              <a:uFillTx/>
              <a:latin typeface="Segoe UI" panose="020B0502040204020203" pitchFamily="34" charset="0"/>
              <a:cs typeface="Segoe UI" panose="020B0502040204020203" pitchFamily="34" charset="0"/>
            </a:endParaRPr>
          </a:p>
        </p:txBody>
      </p:sp>
      <p:sp>
        <p:nvSpPr>
          <p:cNvPr id="56" name="Rectangle 55"/>
          <p:cNvSpPr/>
          <p:nvPr/>
        </p:nvSpPr>
        <p:spPr>
          <a:xfrm>
            <a:off x="9244832" y="3545977"/>
            <a:ext cx="2601435" cy="3041188"/>
          </a:xfrm>
          <a:prstGeom prst="rect">
            <a:avLst/>
          </a:prstGeom>
          <a:solidFill>
            <a:srgbClr val="FFFFFF"/>
          </a:solidFill>
          <a:ln w="19050" cap="flat" cmpd="sng" algn="ctr">
            <a:solidFill>
              <a:srgbClr val="0072C6"/>
            </a:solidFill>
            <a:prstDash val="solid"/>
          </a:ln>
          <a:effectLst/>
        </p:spPr>
        <p:txBody>
          <a:bodyPr rtlCol="0" anchor="t"/>
          <a:lstStyle/>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05050"/>
                </a:solidFill>
                <a:effectLst/>
                <a:uLnTx/>
                <a:uFillTx/>
                <a:latin typeface="Segoe UI" panose="020B0502040204020203" pitchFamily="34" charset="0"/>
                <a:cs typeface="Segoe UI" panose="020B0502040204020203" pitchFamily="34" charset="0"/>
              </a:rPr>
              <a:t>IoT Hub</a:t>
            </a:r>
          </a:p>
          <a:p>
            <a:pPr marL="0" marR="0" lvl="0" indent="0" algn="ctr" defTabSz="895654"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505050"/>
              </a:solidFill>
              <a:effectLst/>
              <a:uLnTx/>
              <a:uFillTx/>
              <a:latin typeface="Segoe UI" panose="020B0502040204020203" pitchFamily="34" charset="0"/>
              <a:cs typeface="Segoe UI" panose="020B0502040204020203" pitchFamily="34" charset="0"/>
            </a:endParaRPr>
          </a:p>
        </p:txBody>
      </p:sp>
      <p:cxnSp>
        <p:nvCxnSpPr>
          <p:cNvPr id="65" name="Straight Arrow Connector 64"/>
          <p:cNvCxnSpPr>
            <a:cxnSpLocks/>
          </p:cNvCxnSpPr>
          <p:nvPr/>
        </p:nvCxnSpPr>
        <p:spPr>
          <a:xfrm>
            <a:off x="790137" y="3717187"/>
            <a:ext cx="318027" cy="0"/>
          </a:xfrm>
          <a:prstGeom prst="straightConnector1">
            <a:avLst/>
          </a:prstGeom>
          <a:noFill/>
          <a:ln w="9525" cap="flat" cmpd="sng" algn="ctr">
            <a:solidFill>
              <a:srgbClr val="505050"/>
            </a:solidFill>
            <a:prstDash val="solid"/>
            <a:headEnd type="triangle"/>
            <a:tailEnd type="triangle"/>
          </a:ln>
          <a:effectLst/>
        </p:spPr>
      </p:cxnSp>
      <p:grpSp>
        <p:nvGrpSpPr>
          <p:cNvPr id="124" name="1 Devices - sensors"/>
          <p:cNvGrpSpPr/>
          <p:nvPr/>
        </p:nvGrpSpPr>
        <p:grpSpPr>
          <a:xfrm>
            <a:off x="40197" y="3227284"/>
            <a:ext cx="618963" cy="3200561"/>
            <a:chOff x="376126" y="1995488"/>
            <a:chExt cx="771942" cy="3991587"/>
          </a:xfrm>
        </p:grpSpPr>
        <p:sp>
          <p:nvSpPr>
            <p:cNvPr id="126" name="TextBox 125"/>
            <p:cNvSpPr txBox="1"/>
            <p:nvPr/>
          </p:nvSpPr>
          <p:spPr>
            <a:xfrm rot="16200000">
              <a:off x="-1511456" y="3883070"/>
              <a:ext cx="3976842" cy="201678"/>
            </a:xfrm>
            <a:prstGeom prst="rect">
              <a:avLst/>
            </a:prstGeom>
            <a:noFill/>
            <a:ln>
              <a:noFill/>
              <a:headEnd type="none" w="med" len="med"/>
              <a:tailEnd type="none" w="med" len="med"/>
            </a:ln>
          </p:spPr>
          <p:txBody>
            <a:bodyPr wrap="square" lIns="0" tIns="0" rIns="0" bIns="0" rtlCol="0">
              <a:spAutoFit/>
            </a:bodyPr>
            <a:lstStyle/>
            <a:p>
              <a:pPr marL="0" marR="0" lvl="0" indent="0" algn="ctr" defTabSz="931799" eaLnBrk="1" fontAlgn="auto" latinLnBrk="0" hangingPunct="1">
                <a:lnSpc>
                  <a:spcPct val="100000"/>
                </a:lnSpc>
                <a:spcBef>
                  <a:spcPts val="0"/>
                </a:spcBef>
                <a:spcAft>
                  <a:spcPts val="0"/>
                </a:spcAft>
                <a:buClrTx/>
                <a:buSzTx/>
                <a:buFontTx/>
                <a:buNone/>
                <a:tabLst/>
                <a:defRPr/>
              </a:pPr>
              <a:r>
                <a:rPr kumimoji="0" lang="en-US" sz="1051" b="0" i="0" u="none" strike="noStrike" kern="0" cap="none" spc="-37"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rPr>
                <a:t>Devices</a:t>
              </a:r>
            </a:p>
          </p:txBody>
        </p:sp>
        <p:sp>
          <p:nvSpPr>
            <p:cNvPr id="128" name="Rectangle 127"/>
            <p:cNvSpPr/>
            <p:nvPr/>
          </p:nvSpPr>
          <p:spPr bwMode="auto">
            <a:xfrm>
              <a:off x="814417" y="2417580"/>
              <a:ext cx="333651" cy="321902"/>
            </a:xfrm>
            <a:prstGeom prst="rect">
              <a:avLst/>
            </a:prstGeom>
            <a:gradFill flip="none" rotWithShape="1">
              <a:gsLst>
                <a:gs pos="50000">
                  <a:srgbClr val="5EB6DA"/>
                </a:gs>
                <a:gs pos="50000">
                  <a:srgbClr val="3999C6"/>
                </a:gs>
              </a:gsLst>
              <a:lin ang="8100000" scaled="1"/>
              <a:tileRect/>
            </a:gradFill>
            <a:ln w="9525" cap="flat" cmpd="sng" algn="ctr">
              <a:noFill/>
              <a:prstDash val="solid"/>
              <a:headEnd type="none" w="med" len="med"/>
              <a:tailEnd type="none" w="med" len="med"/>
            </a:ln>
            <a:effectLst/>
          </p:spPr>
          <p:txBody>
            <a:bodyPr rot="0" spcFirstLastPara="0" vertOverflow="overflow" horzOverflow="overflow" vert="horz" wrap="square" lIns="91375" tIns="45688" rIns="45688" bIns="91375" numCol="1" spcCol="0" rtlCol="0" fromWordArt="0" anchor="b" anchorCtr="0" forceAA="0" compatLnSpc="1">
              <a:prstTxWarp prst="textNoShape">
                <a:avLst/>
              </a:prstTxWarp>
              <a:noAutofit/>
            </a:bodyPr>
            <a:lstStyle/>
            <a:p>
              <a:pPr marL="0" marR="0" lvl="0" indent="0" algn="ctr" defTabSz="913177" eaLnBrk="1" fontAlgn="base" latinLnBrk="0" hangingPunct="1">
                <a:lnSpc>
                  <a:spcPct val="100000"/>
                </a:lnSpc>
                <a:spcBef>
                  <a:spcPct val="0"/>
                </a:spcBef>
                <a:spcAft>
                  <a:spcPct val="0"/>
                </a:spcAft>
                <a:buClrTx/>
                <a:buSzTx/>
                <a:buFontTx/>
                <a:buNone/>
                <a:tabLst/>
                <a:defRPr/>
              </a:pPr>
              <a:endParaRPr kumimoji="0" lang="en-US" sz="1200" b="0" i="0" u="none" strike="noStrike" kern="0" cap="none" spc="-51"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29" name="Frame 5"/>
            <p:cNvSpPr>
              <a:spLocks noChangeAspect="1"/>
            </p:cNvSpPr>
            <p:nvPr/>
          </p:nvSpPr>
          <p:spPr bwMode="auto">
            <a:xfrm>
              <a:off x="856938" y="2453809"/>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07495" tIns="53747" rIns="53747" bIns="107495" numCol="1" spcCol="0" rtlCol="0" fromWordArt="0" anchor="b" anchorCtr="0" forceAA="0" compatLnSpc="1">
              <a:prstTxWarp prst="textNoShape">
                <a:avLst/>
              </a:prstTxWarp>
              <a:noAutofit/>
            </a:bodyPr>
            <a:lstStyle/>
            <a:p>
              <a:pPr marL="0" marR="0" lvl="0" indent="0" algn="ctr" defTabSz="1074221" eaLnBrk="1" fontAlgn="base" latinLnBrk="0" hangingPunct="1">
                <a:lnSpc>
                  <a:spcPct val="100000"/>
                </a:lnSpc>
                <a:spcBef>
                  <a:spcPct val="0"/>
                </a:spcBef>
                <a:spcAft>
                  <a:spcPct val="0"/>
                </a:spcAft>
                <a:buClrTx/>
                <a:buSzTx/>
                <a:buFontTx/>
                <a:buNone/>
                <a:tabLst/>
                <a:defRPr/>
              </a:pPr>
              <a:endParaRPr kumimoji="0" lang="en-US" sz="1600" b="0" i="0" u="none" strike="noStrike" kern="0" cap="none" spc="-59" normalizeH="0" baseline="0" noProof="0" dirty="0">
                <a:ln>
                  <a:noFill/>
                </a:ln>
                <a:gradFill>
                  <a:gsLst>
                    <a:gs pos="0">
                      <a:srgbClr val="FFFFFF"/>
                    </a:gs>
                    <a:gs pos="100000">
                      <a:srgbClr val="FFFFFF"/>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0" name="Rectangle 129"/>
            <p:cNvSpPr/>
            <p:nvPr/>
          </p:nvSpPr>
          <p:spPr bwMode="auto">
            <a:xfrm>
              <a:off x="814417" y="2783225"/>
              <a:ext cx="333651" cy="321902"/>
            </a:xfrm>
            <a:prstGeom prst="rect">
              <a:avLst/>
            </a:prstGeom>
            <a:gradFill flip="none" rotWithShape="1">
              <a:gsLst>
                <a:gs pos="50000">
                  <a:srgbClr val="5EB6DA"/>
                </a:gs>
                <a:gs pos="50000">
                  <a:srgbClr val="3999C6"/>
                </a:gs>
              </a:gsLst>
              <a:lin ang="8100000" scaled="1"/>
              <a:tileRect/>
            </a:gradFill>
            <a:ln w="9525" cap="flat" cmpd="sng" algn="ctr">
              <a:noFill/>
              <a:prstDash val="solid"/>
              <a:headEnd type="none" w="med" len="med"/>
              <a:tailEnd type="none" w="med" len="med"/>
            </a:ln>
            <a:effectLst/>
          </p:spPr>
          <p:txBody>
            <a:bodyPr rot="0" spcFirstLastPara="0" vertOverflow="overflow" horzOverflow="overflow" vert="horz" wrap="square" lIns="91375" tIns="45688" rIns="45688" bIns="91375" numCol="1" spcCol="0" rtlCol="0" fromWordArt="0" anchor="b" anchorCtr="0" forceAA="0" compatLnSpc="1">
              <a:prstTxWarp prst="textNoShape">
                <a:avLst/>
              </a:prstTxWarp>
              <a:noAutofit/>
            </a:bodyPr>
            <a:lstStyle/>
            <a:p>
              <a:pPr marL="0" marR="0" lvl="0" indent="0" algn="ctr" defTabSz="913177" eaLnBrk="1" fontAlgn="base" latinLnBrk="0" hangingPunct="1">
                <a:lnSpc>
                  <a:spcPct val="100000"/>
                </a:lnSpc>
                <a:spcBef>
                  <a:spcPct val="0"/>
                </a:spcBef>
                <a:spcAft>
                  <a:spcPct val="0"/>
                </a:spcAft>
                <a:buClrTx/>
                <a:buSzTx/>
                <a:buFontTx/>
                <a:buNone/>
                <a:tabLst/>
                <a:defRPr/>
              </a:pPr>
              <a:endParaRPr kumimoji="0" lang="en-US" sz="1200" b="0" i="0" u="none" strike="noStrike" kern="0" cap="none" spc="-51"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1" name="Frame 5"/>
            <p:cNvSpPr>
              <a:spLocks noChangeAspect="1"/>
            </p:cNvSpPr>
            <p:nvPr/>
          </p:nvSpPr>
          <p:spPr bwMode="auto">
            <a:xfrm>
              <a:off x="856938" y="2819454"/>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07495" tIns="53747" rIns="53747" bIns="107495" numCol="1" spcCol="0" rtlCol="0" fromWordArt="0" anchor="b" anchorCtr="0" forceAA="0" compatLnSpc="1">
              <a:prstTxWarp prst="textNoShape">
                <a:avLst/>
              </a:prstTxWarp>
              <a:noAutofit/>
            </a:bodyPr>
            <a:lstStyle/>
            <a:p>
              <a:pPr marL="0" marR="0" lvl="0" indent="0" algn="ctr" defTabSz="1074221" eaLnBrk="1" fontAlgn="base" latinLnBrk="0" hangingPunct="1">
                <a:lnSpc>
                  <a:spcPct val="100000"/>
                </a:lnSpc>
                <a:spcBef>
                  <a:spcPct val="0"/>
                </a:spcBef>
                <a:spcAft>
                  <a:spcPct val="0"/>
                </a:spcAft>
                <a:buClrTx/>
                <a:buSzTx/>
                <a:buFontTx/>
                <a:buNone/>
                <a:tabLst/>
                <a:defRPr/>
              </a:pPr>
              <a:endParaRPr kumimoji="0" lang="en-US" sz="1600" b="0" i="0" u="none" strike="noStrike" kern="0" cap="none" spc="-59" normalizeH="0" baseline="0" noProof="0" dirty="0">
                <a:ln>
                  <a:noFill/>
                </a:ln>
                <a:gradFill>
                  <a:gsLst>
                    <a:gs pos="0">
                      <a:srgbClr val="FFFFFF"/>
                    </a:gs>
                    <a:gs pos="100000">
                      <a:srgbClr val="FFFFFF"/>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2" name="Rectangle 131"/>
            <p:cNvSpPr/>
            <p:nvPr/>
          </p:nvSpPr>
          <p:spPr bwMode="auto">
            <a:xfrm>
              <a:off x="814417" y="3148898"/>
              <a:ext cx="333651" cy="321902"/>
            </a:xfrm>
            <a:prstGeom prst="rect">
              <a:avLst/>
            </a:prstGeom>
            <a:gradFill flip="none" rotWithShape="1">
              <a:gsLst>
                <a:gs pos="50000">
                  <a:srgbClr val="5EB6DA"/>
                </a:gs>
                <a:gs pos="50000">
                  <a:srgbClr val="3999C6"/>
                </a:gs>
              </a:gsLst>
              <a:lin ang="8100000" scaled="1"/>
              <a:tileRect/>
            </a:gradFill>
            <a:ln w="9525" cap="flat" cmpd="sng" algn="ctr">
              <a:noFill/>
              <a:prstDash val="solid"/>
              <a:headEnd type="none" w="med" len="med"/>
              <a:tailEnd type="none" w="med" len="med"/>
            </a:ln>
            <a:effectLst/>
          </p:spPr>
          <p:txBody>
            <a:bodyPr rot="0" spcFirstLastPara="0" vertOverflow="overflow" horzOverflow="overflow" vert="horz" wrap="square" lIns="91375" tIns="45688" rIns="45688" bIns="91375" numCol="1" spcCol="0" rtlCol="0" fromWordArt="0" anchor="b" anchorCtr="0" forceAA="0" compatLnSpc="1">
              <a:prstTxWarp prst="textNoShape">
                <a:avLst/>
              </a:prstTxWarp>
              <a:noAutofit/>
            </a:bodyPr>
            <a:lstStyle/>
            <a:p>
              <a:pPr marL="0" marR="0" lvl="0" indent="0" algn="ctr" defTabSz="913177" eaLnBrk="1" fontAlgn="base" latinLnBrk="0" hangingPunct="1">
                <a:lnSpc>
                  <a:spcPct val="100000"/>
                </a:lnSpc>
                <a:spcBef>
                  <a:spcPct val="0"/>
                </a:spcBef>
                <a:spcAft>
                  <a:spcPct val="0"/>
                </a:spcAft>
                <a:buClrTx/>
                <a:buSzTx/>
                <a:buFontTx/>
                <a:buNone/>
                <a:tabLst/>
                <a:defRPr/>
              </a:pPr>
              <a:endParaRPr kumimoji="0" lang="en-US" sz="1200" b="0" i="0" u="none" strike="noStrike" kern="0" cap="none" spc="-51"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3" name="Frame 5"/>
            <p:cNvSpPr>
              <a:spLocks noChangeAspect="1"/>
            </p:cNvSpPr>
            <p:nvPr/>
          </p:nvSpPr>
          <p:spPr bwMode="auto">
            <a:xfrm>
              <a:off x="856938" y="3185127"/>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07495" tIns="53747" rIns="53747" bIns="107495" numCol="1" spcCol="0" rtlCol="0" fromWordArt="0" anchor="b" anchorCtr="0" forceAA="0" compatLnSpc="1">
              <a:prstTxWarp prst="textNoShape">
                <a:avLst/>
              </a:prstTxWarp>
              <a:noAutofit/>
            </a:bodyPr>
            <a:lstStyle/>
            <a:p>
              <a:pPr marL="0" marR="0" lvl="0" indent="0" algn="ctr" defTabSz="1074221" eaLnBrk="1" fontAlgn="base" latinLnBrk="0" hangingPunct="1">
                <a:lnSpc>
                  <a:spcPct val="100000"/>
                </a:lnSpc>
                <a:spcBef>
                  <a:spcPct val="0"/>
                </a:spcBef>
                <a:spcAft>
                  <a:spcPct val="0"/>
                </a:spcAft>
                <a:buClrTx/>
                <a:buSzTx/>
                <a:buFontTx/>
                <a:buNone/>
                <a:tabLst/>
                <a:defRPr/>
              </a:pPr>
              <a:endParaRPr kumimoji="0" lang="en-US" sz="1600" b="0" i="0" u="none" strike="noStrike" kern="0" cap="none" spc="-59" normalizeH="0" baseline="0" noProof="0" dirty="0">
                <a:ln>
                  <a:noFill/>
                </a:ln>
                <a:gradFill>
                  <a:gsLst>
                    <a:gs pos="0">
                      <a:srgbClr val="FFFFFF"/>
                    </a:gs>
                    <a:gs pos="100000">
                      <a:srgbClr val="FFFFFF"/>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4" name="Rectangle 133"/>
            <p:cNvSpPr/>
            <p:nvPr/>
          </p:nvSpPr>
          <p:spPr bwMode="auto">
            <a:xfrm>
              <a:off x="814417" y="3511836"/>
              <a:ext cx="333651" cy="321902"/>
            </a:xfrm>
            <a:prstGeom prst="rect">
              <a:avLst/>
            </a:prstGeom>
            <a:gradFill flip="none" rotWithShape="1">
              <a:gsLst>
                <a:gs pos="50000">
                  <a:srgbClr val="5EB6DA"/>
                </a:gs>
                <a:gs pos="50000">
                  <a:srgbClr val="3999C6"/>
                </a:gs>
              </a:gsLst>
              <a:lin ang="8100000" scaled="1"/>
              <a:tileRect/>
            </a:gradFill>
            <a:ln w="9525" cap="flat" cmpd="sng" algn="ctr">
              <a:noFill/>
              <a:prstDash val="solid"/>
              <a:headEnd type="none" w="med" len="med"/>
              <a:tailEnd type="none" w="med" len="med"/>
            </a:ln>
            <a:effectLst/>
          </p:spPr>
          <p:txBody>
            <a:bodyPr rot="0" spcFirstLastPara="0" vertOverflow="overflow" horzOverflow="overflow" vert="horz" wrap="square" lIns="91375" tIns="45688" rIns="45688" bIns="91375" numCol="1" spcCol="0" rtlCol="0" fromWordArt="0" anchor="b" anchorCtr="0" forceAA="0" compatLnSpc="1">
              <a:prstTxWarp prst="textNoShape">
                <a:avLst/>
              </a:prstTxWarp>
              <a:noAutofit/>
            </a:bodyPr>
            <a:lstStyle/>
            <a:p>
              <a:pPr marL="0" marR="0" lvl="0" indent="0" algn="ctr" defTabSz="913177" eaLnBrk="1" fontAlgn="base" latinLnBrk="0" hangingPunct="1">
                <a:lnSpc>
                  <a:spcPct val="100000"/>
                </a:lnSpc>
                <a:spcBef>
                  <a:spcPct val="0"/>
                </a:spcBef>
                <a:spcAft>
                  <a:spcPct val="0"/>
                </a:spcAft>
                <a:buClrTx/>
                <a:buSzTx/>
                <a:buFontTx/>
                <a:buNone/>
                <a:tabLst/>
                <a:defRPr/>
              </a:pPr>
              <a:endParaRPr kumimoji="0" lang="en-US" sz="1200" b="0" i="0" u="none" strike="noStrike" kern="0" cap="none" spc="-51"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5" name="Frame 5"/>
            <p:cNvSpPr>
              <a:spLocks noChangeAspect="1"/>
            </p:cNvSpPr>
            <p:nvPr/>
          </p:nvSpPr>
          <p:spPr bwMode="auto">
            <a:xfrm>
              <a:off x="856938" y="3548064"/>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07495" tIns="53747" rIns="53747" bIns="107495" numCol="1" spcCol="0" rtlCol="0" fromWordArt="0" anchor="b" anchorCtr="0" forceAA="0" compatLnSpc="1">
              <a:prstTxWarp prst="textNoShape">
                <a:avLst/>
              </a:prstTxWarp>
              <a:noAutofit/>
            </a:bodyPr>
            <a:lstStyle/>
            <a:p>
              <a:pPr marL="0" marR="0" lvl="0" indent="0" algn="ctr" defTabSz="1074221" eaLnBrk="1" fontAlgn="base" latinLnBrk="0" hangingPunct="1">
                <a:lnSpc>
                  <a:spcPct val="100000"/>
                </a:lnSpc>
                <a:spcBef>
                  <a:spcPct val="0"/>
                </a:spcBef>
                <a:spcAft>
                  <a:spcPct val="0"/>
                </a:spcAft>
                <a:buClrTx/>
                <a:buSzTx/>
                <a:buFontTx/>
                <a:buNone/>
                <a:tabLst/>
                <a:defRPr/>
              </a:pPr>
              <a:endParaRPr kumimoji="0" lang="en-US" sz="1600" b="0" i="0" u="none" strike="noStrike" kern="0" cap="none" spc="-59" normalizeH="0" baseline="0" noProof="0" dirty="0">
                <a:ln>
                  <a:noFill/>
                </a:ln>
                <a:gradFill>
                  <a:gsLst>
                    <a:gs pos="0">
                      <a:srgbClr val="FFFFFF"/>
                    </a:gs>
                    <a:gs pos="100000">
                      <a:srgbClr val="FFFFFF"/>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6" name="Rectangle 135"/>
            <p:cNvSpPr/>
            <p:nvPr/>
          </p:nvSpPr>
          <p:spPr bwMode="auto">
            <a:xfrm>
              <a:off x="814417" y="3873444"/>
              <a:ext cx="333651" cy="321902"/>
            </a:xfrm>
            <a:prstGeom prst="rect">
              <a:avLst/>
            </a:prstGeom>
            <a:gradFill flip="none" rotWithShape="1">
              <a:gsLst>
                <a:gs pos="50000">
                  <a:srgbClr val="5EB6DA"/>
                </a:gs>
                <a:gs pos="50000">
                  <a:srgbClr val="3999C6"/>
                </a:gs>
              </a:gsLst>
              <a:lin ang="8100000" scaled="1"/>
              <a:tileRect/>
            </a:gradFill>
            <a:ln w="9525" cap="flat" cmpd="sng" algn="ctr">
              <a:noFill/>
              <a:prstDash val="solid"/>
              <a:headEnd type="none" w="med" len="med"/>
              <a:tailEnd type="none" w="med" len="med"/>
            </a:ln>
            <a:effectLst/>
          </p:spPr>
          <p:txBody>
            <a:bodyPr rot="0" spcFirstLastPara="0" vertOverflow="overflow" horzOverflow="overflow" vert="horz" wrap="square" lIns="91375" tIns="45688" rIns="45688" bIns="91375" numCol="1" spcCol="0" rtlCol="0" fromWordArt="0" anchor="b" anchorCtr="0" forceAA="0" compatLnSpc="1">
              <a:prstTxWarp prst="textNoShape">
                <a:avLst/>
              </a:prstTxWarp>
              <a:noAutofit/>
            </a:bodyPr>
            <a:lstStyle/>
            <a:p>
              <a:pPr marL="0" marR="0" lvl="0" indent="0" algn="ctr" defTabSz="913177" eaLnBrk="1" fontAlgn="base" latinLnBrk="0" hangingPunct="1">
                <a:lnSpc>
                  <a:spcPct val="100000"/>
                </a:lnSpc>
                <a:spcBef>
                  <a:spcPct val="0"/>
                </a:spcBef>
                <a:spcAft>
                  <a:spcPct val="0"/>
                </a:spcAft>
                <a:buClrTx/>
                <a:buSzTx/>
                <a:buFontTx/>
                <a:buNone/>
                <a:tabLst/>
                <a:defRPr/>
              </a:pPr>
              <a:endParaRPr kumimoji="0" lang="en-US" sz="1200" b="0" i="0" u="none" strike="noStrike" kern="0" cap="none" spc="-51"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7" name="Frame 5"/>
            <p:cNvSpPr>
              <a:spLocks noChangeAspect="1"/>
            </p:cNvSpPr>
            <p:nvPr/>
          </p:nvSpPr>
          <p:spPr bwMode="auto">
            <a:xfrm>
              <a:off x="856938" y="3909673"/>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07495" tIns="53747" rIns="53747" bIns="107495" numCol="1" spcCol="0" rtlCol="0" fromWordArt="0" anchor="b" anchorCtr="0" forceAA="0" compatLnSpc="1">
              <a:prstTxWarp prst="textNoShape">
                <a:avLst/>
              </a:prstTxWarp>
              <a:noAutofit/>
            </a:bodyPr>
            <a:lstStyle/>
            <a:p>
              <a:pPr marL="0" marR="0" lvl="0" indent="0" algn="ctr" defTabSz="1074221" eaLnBrk="1" fontAlgn="base" latinLnBrk="0" hangingPunct="1">
                <a:lnSpc>
                  <a:spcPct val="100000"/>
                </a:lnSpc>
                <a:spcBef>
                  <a:spcPct val="0"/>
                </a:spcBef>
                <a:spcAft>
                  <a:spcPct val="0"/>
                </a:spcAft>
                <a:buClrTx/>
                <a:buSzTx/>
                <a:buFontTx/>
                <a:buNone/>
                <a:tabLst/>
                <a:defRPr/>
              </a:pPr>
              <a:endParaRPr kumimoji="0" lang="en-US" sz="1600" b="0" i="0" u="none" strike="noStrike" kern="0" cap="none" spc="-59" normalizeH="0" baseline="0" noProof="0" dirty="0">
                <a:ln>
                  <a:noFill/>
                </a:ln>
                <a:gradFill>
                  <a:gsLst>
                    <a:gs pos="0">
                      <a:srgbClr val="FFFFFF"/>
                    </a:gs>
                    <a:gs pos="100000">
                      <a:srgbClr val="FFFFFF"/>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8" name="Rectangle 137"/>
            <p:cNvSpPr/>
            <p:nvPr/>
          </p:nvSpPr>
          <p:spPr bwMode="auto">
            <a:xfrm>
              <a:off x="814417" y="4227997"/>
              <a:ext cx="333651" cy="321902"/>
            </a:xfrm>
            <a:prstGeom prst="rect">
              <a:avLst/>
            </a:prstGeom>
            <a:gradFill flip="none" rotWithShape="1">
              <a:gsLst>
                <a:gs pos="50000">
                  <a:srgbClr val="5EB6DA"/>
                </a:gs>
                <a:gs pos="50000">
                  <a:srgbClr val="3999C6"/>
                </a:gs>
              </a:gsLst>
              <a:lin ang="8100000" scaled="1"/>
              <a:tileRect/>
            </a:gradFill>
            <a:ln w="9525" cap="flat" cmpd="sng" algn="ctr">
              <a:noFill/>
              <a:prstDash val="solid"/>
              <a:headEnd type="none" w="med" len="med"/>
              <a:tailEnd type="none" w="med" len="med"/>
            </a:ln>
            <a:effectLst/>
          </p:spPr>
          <p:txBody>
            <a:bodyPr rot="0" spcFirstLastPara="0" vertOverflow="overflow" horzOverflow="overflow" vert="horz" wrap="square" lIns="91375" tIns="45688" rIns="45688" bIns="91375" numCol="1" spcCol="0" rtlCol="0" fromWordArt="0" anchor="b" anchorCtr="0" forceAA="0" compatLnSpc="1">
              <a:prstTxWarp prst="textNoShape">
                <a:avLst/>
              </a:prstTxWarp>
              <a:noAutofit/>
            </a:bodyPr>
            <a:lstStyle/>
            <a:p>
              <a:pPr marL="0" marR="0" lvl="0" indent="0" algn="ctr" defTabSz="913177" eaLnBrk="1" fontAlgn="base" latinLnBrk="0" hangingPunct="1">
                <a:lnSpc>
                  <a:spcPct val="100000"/>
                </a:lnSpc>
                <a:spcBef>
                  <a:spcPct val="0"/>
                </a:spcBef>
                <a:spcAft>
                  <a:spcPct val="0"/>
                </a:spcAft>
                <a:buClrTx/>
                <a:buSzTx/>
                <a:buFontTx/>
                <a:buNone/>
                <a:tabLst/>
                <a:defRPr/>
              </a:pPr>
              <a:endParaRPr kumimoji="0" lang="en-US" sz="1200" b="0" i="0" u="none" strike="noStrike" kern="0" cap="none" spc="-51"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9" name="Frame 5"/>
            <p:cNvSpPr>
              <a:spLocks noChangeAspect="1"/>
            </p:cNvSpPr>
            <p:nvPr/>
          </p:nvSpPr>
          <p:spPr bwMode="auto">
            <a:xfrm>
              <a:off x="856938" y="4264225"/>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07495" tIns="53747" rIns="53747" bIns="107495" numCol="1" spcCol="0" rtlCol="0" fromWordArt="0" anchor="b" anchorCtr="0" forceAA="0" compatLnSpc="1">
              <a:prstTxWarp prst="textNoShape">
                <a:avLst/>
              </a:prstTxWarp>
              <a:noAutofit/>
            </a:bodyPr>
            <a:lstStyle/>
            <a:p>
              <a:pPr marL="0" marR="0" lvl="0" indent="0" algn="ctr" defTabSz="1074221" eaLnBrk="1" fontAlgn="base" latinLnBrk="0" hangingPunct="1">
                <a:lnSpc>
                  <a:spcPct val="100000"/>
                </a:lnSpc>
                <a:spcBef>
                  <a:spcPct val="0"/>
                </a:spcBef>
                <a:spcAft>
                  <a:spcPct val="0"/>
                </a:spcAft>
                <a:buClrTx/>
                <a:buSzTx/>
                <a:buFontTx/>
                <a:buNone/>
                <a:tabLst/>
                <a:defRPr/>
              </a:pPr>
              <a:endParaRPr kumimoji="0" lang="en-US" sz="1600" b="0" i="0" u="none" strike="noStrike" kern="0" cap="none" spc="-59" normalizeH="0" baseline="0" noProof="0" dirty="0">
                <a:ln>
                  <a:noFill/>
                </a:ln>
                <a:gradFill>
                  <a:gsLst>
                    <a:gs pos="0">
                      <a:srgbClr val="FFFFFF"/>
                    </a:gs>
                    <a:gs pos="100000">
                      <a:srgbClr val="FFFFFF"/>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0" name="Rectangle 139"/>
            <p:cNvSpPr/>
            <p:nvPr/>
          </p:nvSpPr>
          <p:spPr bwMode="auto">
            <a:xfrm>
              <a:off x="814417" y="4588407"/>
              <a:ext cx="333651" cy="321902"/>
            </a:xfrm>
            <a:prstGeom prst="rect">
              <a:avLst/>
            </a:prstGeom>
            <a:gradFill flip="none" rotWithShape="1">
              <a:gsLst>
                <a:gs pos="50000">
                  <a:srgbClr val="5EB6DA"/>
                </a:gs>
                <a:gs pos="50000">
                  <a:srgbClr val="3999C6"/>
                </a:gs>
              </a:gsLst>
              <a:lin ang="8100000" scaled="1"/>
              <a:tileRect/>
            </a:gradFill>
            <a:ln w="9525" cap="flat" cmpd="sng" algn="ctr">
              <a:noFill/>
              <a:prstDash val="solid"/>
              <a:headEnd type="none" w="med" len="med"/>
              <a:tailEnd type="none" w="med" len="med"/>
            </a:ln>
            <a:effectLst/>
          </p:spPr>
          <p:txBody>
            <a:bodyPr rot="0" spcFirstLastPara="0" vertOverflow="overflow" horzOverflow="overflow" vert="horz" wrap="square" lIns="91375" tIns="45688" rIns="45688" bIns="91375" numCol="1" spcCol="0" rtlCol="0" fromWordArt="0" anchor="b" anchorCtr="0" forceAA="0" compatLnSpc="1">
              <a:prstTxWarp prst="textNoShape">
                <a:avLst/>
              </a:prstTxWarp>
              <a:noAutofit/>
            </a:bodyPr>
            <a:lstStyle/>
            <a:p>
              <a:pPr marL="0" marR="0" lvl="0" indent="0" algn="ctr" defTabSz="913177" eaLnBrk="1" fontAlgn="base" latinLnBrk="0" hangingPunct="1">
                <a:lnSpc>
                  <a:spcPct val="100000"/>
                </a:lnSpc>
                <a:spcBef>
                  <a:spcPct val="0"/>
                </a:spcBef>
                <a:spcAft>
                  <a:spcPct val="0"/>
                </a:spcAft>
                <a:buClrTx/>
                <a:buSzTx/>
                <a:buFontTx/>
                <a:buNone/>
                <a:tabLst/>
                <a:defRPr/>
              </a:pPr>
              <a:endParaRPr kumimoji="0" lang="en-US" sz="1200" b="0" i="0" u="none" strike="noStrike" kern="0" cap="none" spc="-51"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1" name="Frame 5"/>
            <p:cNvSpPr>
              <a:spLocks noChangeAspect="1"/>
            </p:cNvSpPr>
            <p:nvPr/>
          </p:nvSpPr>
          <p:spPr bwMode="auto">
            <a:xfrm>
              <a:off x="856938" y="4624635"/>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07495" tIns="53747" rIns="53747" bIns="107495" numCol="1" spcCol="0" rtlCol="0" fromWordArt="0" anchor="b" anchorCtr="0" forceAA="0" compatLnSpc="1">
              <a:prstTxWarp prst="textNoShape">
                <a:avLst/>
              </a:prstTxWarp>
              <a:noAutofit/>
            </a:bodyPr>
            <a:lstStyle/>
            <a:p>
              <a:pPr marL="0" marR="0" lvl="0" indent="0" algn="ctr" defTabSz="1074221" eaLnBrk="1" fontAlgn="base" latinLnBrk="0" hangingPunct="1">
                <a:lnSpc>
                  <a:spcPct val="100000"/>
                </a:lnSpc>
                <a:spcBef>
                  <a:spcPct val="0"/>
                </a:spcBef>
                <a:spcAft>
                  <a:spcPct val="0"/>
                </a:spcAft>
                <a:buClrTx/>
                <a:buSzTx/>
                <a:buFontTx/>
                <a:buNone/>
                <a:tabLst/>
                <a:defRPr/>
              </a:pPr>
              <a:endParaRPr kumimoji="0" lang="en-US" sz="1600" b="0" i="0" u="none" strike="noStrike" kern="0" cap="none" spc="-59" normalizeH="0" baseline="0" noProof="0" dirty="0">
                <a:ln>
                  <a:noFill/>
                </a:ln>
                <a:gradFill>
                  <a:gsLst>
                    <a:gs pos="0">
                      <a:srgbClr val="FFFFFF"/>
                    </a:gs>
                    <a:gs pos="100000">
                      <a:srgbClr val="FFFFFF"/>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2" name="Rectangle 141"/>
            <p:cNvSpPr/>
            <p:nvPr/>
          </p:nvSpPr>
          <p:spPr bwMode="auto">
            <a:xfrm>
              <a:off x="814417" y="4948865"/>
              <a:ext cx="333651" cy="321902"/>
            </a:xfrm>
            <a:prstGeom prst="rect">
              <a:avLst/>
            </a:prstGeom>
            <a:gradFill flip="none" rotWithShape="1">
              <a:gsLst>
                <a:gs pos="50000">
                  <a:srgbClr val="5EB6DA"/>
                </a:gs>
                <a:gs pos="50000">
                  <a:srgbClr val="3999C6"/>
                </a:gs>
              </a:gsLst>
              <a:lin ang="8100000" scaled="1"/>
              <a:tileRect/>
            </a:gradFill>
            <a:ln w="9525" cap="flat" cmpd="sng" algn="ctr">
              <a:noFill/>
              <a:prstDash val="solid"/>
              <a:headEnd type="none" w="med" len="med"/>
              <a:tailEnd type="none" w="med" len="med"/>
            </a:ln>
            <a:effectLst/>
          </p:spPr>
          <p:txBody>
            <a:bodyPr rot="0" spcFirstLastPara="0" vertOverflow="overflow" horzOverflow="overflow" vert="horz" wrap="square" lIns="91375" tIns="45688" rIns="45688" bIns="91375" numCol="1" spcCol="0" rtlCol="0" fromWordArt="0" anchor="b" anchorCtr="0" forceAA="0" compatLnSpc="1">
              <a:prstTxWarp prst="textNoShape">
                <a:avLst/>
              </a:prstTxWarp>
              <a:noAutofit/>
            </a:bodyPr>
            <a:lstStyle/>
            <a:p>
              <a:pPr marL="0" marR="0" lvl="0" indent="0" algn="ctr" defTabSz="913177" eaLnBrk="1" fontAlgn="base" latinLnBrk="0" hangingPunct="1">
                <a:lnSpc>
                  <a:spcPct val="100000"/>
                </a:lnSpc>
                <a:spcBef>
                  <a:spcPct val="0"/>
                </a:spcBef>
                <a:spcAft>
                  <a:spcPct val="0"/>
                </a:spcAft>
                <a:buClrTx/>
                <a:buSzTx/>
                <a:buFontTx/>
                <a:buNone/>
                <a:tabLst/>
                <a:defRPr/>
              </a:pPr>
              <a:endParaRPr kumimoji="0" lang="en-US" sz="1200" b="0" i="0" u="none" strike="noStrike" kern="0" cap="none" spc="-51"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3" name="Frame 5"/>
            <p:cNvSpPr>
              <a:spLocks noChangeAspect="1"/>
            </p:cNvSpPr>
            <p:nvPr/>
          </p:nvSpPr>
          <p:spPr bwMode="auto">
            <a:xfrm>
              <a:off x="856938" y="4985094"/>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07495" tIns="53747" rIns="53747" bIns="107495" numCol="1" spcCol="0" rtlCol="0" fromWordArt="0" anchor="b" anchorCtr="0" forceAA="0" compatLnSpc="1">
              <a:prstTxWarp prst="textNoShape">
                <a:avLst/>
              </a:prstTxWarp>
              <a:noAutofit/>
            </a:bodyPr>
            <a:lstStyle/>
            <a:p>
              <a:pPr marL="0" marR="0" lvl="0" indent="0" algn="ctr" defTabSz="1074221" eaLnBrk="1" fontAlgn="base" latinLnBrk="0" hangingPunct="1">
                <a:lnSpc>
                  <a:spcPct val="100000"/>
                </a:lnSpc>
                <a:spcBef>
                  <a:spcPct val="0"/>
                </a:spcBef>
                <a:spcAft>
                  <a:spcPct val="0"/>
                </a:spcAft>
                <a:buClrTx/>
                <a:buSzTx/>
                <a:buFontTx/>
                <a:buNone/>
                <a:tabLst/>
                <a:defRPr/>
              </a:pPr>
              <a:endParaRPr kumimoji="0" lang="en-US" sz="1600" b="0" i="0" u="none" strike="noStrike" kern="0" cap="none" spc="-59" normalizeH="0" baseline="0" noProof="0" dirty="0">
                <a:ln>
                  <a:noFill/>
                </a:ln>
                <a:gradFill>
                  <a:gsLst>
                    <a:gs pos="0">
                      <a:srgbClr val="FFFFFF"/>
                    </a:gs>
                    <a:gs pos="100000">
                      <a:srgbClr val="FFFFFF"/>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4" name="Rectangle 143"/>
            <p:cNvSpPr/>
            <p:nvPr/>
          </p:nvSpPr>
          <p:spPr bwMode="auto">
            <a:xfrm>
              <a:off x="814417" y="5307043"/>
              <a:ext cx="333651" cy="321902"/>
            </a:xfrm>
            <a:prstGeom prst="rect">
              <a:avLst/>
            </a:prstGeom>
            <a:gradFill flip="none" rotWithShape="1">
              <a:gsLst>
                <a:gs pos="50000">
                  <a:srgbClr val="5EB6DA"/>
                </a:gs>
                <a:gs pos="50000">
                  <a:srgbClr val="3999C6"/>
                </a:gs>
              </a:gsLst>
              <a:lin ang="8100000" scaled="1"/>
              <a:tileRect/>
            </a:gradFill>
            <a:ln w="9525" cap="flat" cmpd="sng" algn="ctr">
              <a:noFill/>
              <a:prstDash val="solid"/>
              <a:headEnd type="none" w="med" len="med"/>
              <a:tailEnd type="none" w="med" len="med"/>
            </a:ln>
            <a:effectLst/>
          </p:spPr>
          <p:txBody>
            <a:bodyPr rot="0" spcFirstLastPara="0" vertOverflow="overflow" horzOverflow="overflow" vert="horz" wrap="square" lIns="91375" tIns="45688" rIns="45688" bIns="91375" numCol="1" spcCol="0" rtlCol="0" fromWordArt="0" anchor="b" anchorCtr="0" forceAA="0" compatLnSpc="1">
              <a:prstTxWarp prst="textNoShape">
                <a:avLst/>
              </a:prstTxWarp>
              <a:noAutofit/>
            </a:bodyPr>
            <a:lstStyle/>
            <a:p>
              <a:pPr marL="0" marR="0" lvl="0" indent="0" algn="ctr" defTabSz="913177" eaLnBrk="1" fontAlgn="base" latinLnBrk="0" hangingPunct="1">
                <a:lnSpc>
                  <a:spcPct val="100000"/>
                </a:lnSpc>
                <a:spcBef>
                  <a:spcPct val="0"/>
                </a:spcBef>
                <a:spcAft>
                  <a:spcPct val="0"/>
                </a:spcAft>
                <a:buClrTx/>
                <a:buSzTx/>
                <a:buFontTx/>
                <a:buNone/>
                <a:tabLst/>
                <a:defRPr/>
              </a:pPr>
              <a:endParaRPr kumimoji="0" lang="en-US" sz="1200" b="0" i="0" u="none" strike="noStrike" kern="0" cap="none" spc="-51"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5" name="Frame 5"/>
            <p:cNvSpPr>
              <a:spLocks noChangeAspect="1"/>
            </p:cNvSpPr>
            <p:nvPr/>
          </p:nvSpPr>
          <p:spPr bwMode="auto">
            <a:xfrm>
              <a:off x="856938" y="5343272"/>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07495" tIns="53747" rIns="53747" bIns="107495" numCol="1" spcCol="0" rtlCol="0" fromWordArt="0" anchor="b" anchorCtr="0" forceAA="0" compatLnSpc="1">
              <a:prstTxWarp prst="textNoShape">
                <a:avLst/>
              </a:prstTxWarp>
              <a:noAutofit/>
            </a:bodyPr>
            <a:lstStyle/>
            <a:p>
              <a:pPr marL="0" marR="0" lvl="0" indent="0" algn="ctr" defTabSz="1074221" eaLnBrk="1" fontAlgn="base" latinLnBrk="0" hangingPunct="1">
                <a:lnSpc>
                  <a:spcPct val="100000"/>
                </a:lnSpc>
                <a:spcBef>
                  <a:spcPct val="0"/>
                </a:spcBef>
                <a:spcAft>
                  <a:spcPct val="0"/>
                </a:spcAft>
                <a:buClrTx/>
                <a:buSzTx/>
                <a:buFontTx/>
                <a:buNone/>
                <a:tabLst/>
                <a:defRPr/>
              </a:pPr>
              <a:endParaRPr kumimoji="0" lang="en-US" sz="1600" b="0" i="0" u="none" strike="noStrike" kern="0" cap="none" spc="-59" normalizeH="0" baseline="0" noProof="0" dirty="0">
                <a:ln>
                  <a:noFill/>
                </a:ln>
                <a:gradFill>
                  <a:gsLst>
                    <a:gs pos="0">
                      <a:srgbClr val="FFFFFF"/>
                    </a:gs>
                    <a:gs pos="100000">
                      <a:srgbClr val="FFFFFF"/>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6" name="Rectangle 145"/>
            <p:cNvSpPr/>
            <p:nvPr/>
          </p:nvSpPr>
          <p:spPr bwMode="auto">
            <a:xfrm>
              <a:off x="814417" y="5665173"/>
              <a:ext cx="333651" cy="321902"/>
            </a:xfrm>
            <a:prstGeom prst="rect">
              <a:avLst/>
            </a:prstGeom>
            <a:gradFill flip="none" rotWithShape="1">
              <a:gsLst>
                <a:gs pos="50000">
                  <a:srgbClr val="5EB6DA"/>
                </a:gs>
                <a:gs pos="50000">
                  <a:srgbClr val="3999C6"/>
                </a:gs>
              </a:gsLst>
              <a:lin ang="8100000" scaled="1"/>
              <a:tileRect/>
            </a:gradFill>
            <a:ln w="9525" cap="flat" cmpd="sng" algn="ctr">
              <a:noFill/>
              <a:prstDash val="solid"/>
              <a:headEnd type="none" w="med" len="med"/>
              <a:tailEnd type="none" w="med" len="med"/>
            </a:ln>
            <a:effectLst/>
          </p:spPr>
          <p:txBody>
            <a:bodyPr rot="0" spcFirstLastPara="0" vertOverflow="overflow" horzOverflow="overflow" vert="horz" wrap="square" lIns="91375" tIns="45688" rIns="45688" bIns="91375" numCol="1" spcCol="0" rtlCol="0" fromWordArt="0" anchor="b" anchorCtr="0" forceAA="0" compatLnSpc="1">
              <a:prstTxWarp prst="textNoShape">
                <a:avLst/>
              </a:prstTxWarp>
              <a:noAutofit/>
            </a:bodyPr>
            <a:lstStyle/>
            <a:p>
              <a:pPr marL="0" marR="0" lvl="0" indent="0" algn="ctr" defTabSz="913177" eaLnBrk="1" fontAlgn="base" latinLnBrk="0" hangingPunct="1">
                <a:lnSpc>
                  <a:spcPct val="100000"/>
                </a:lnSpc>
                <a:spcBef>
                  <a:spcPct val="0"/>
                </a:spcBef>
                <a:spcAft>
                  <a:spcPct val="0"/>
                </a:spcAft>
                <a:buClrTx/>
                <a:buSzTx/>
                <a:buFontTx/>
                <a:buNone/>
                <a:tabLst/>
                <a:defRPr/>
              </a:pPr>
              <a:endParaRPr kumimoji="0" lang="en-US" sz="1200" b="0" i="0" u="none" strike="noStrike" kern="0" cap="none" spc="-51"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7" name="Frame 5"/>
            <p:cNvSpPr>
              <a:spLocks noChangeAspect="1"/>
            </p:cNvSpPr>
            <p:nvPr/>
          </p:nvSpPr>
          <p:spPr bwMode="auto">
            <a:xfrm>
              <a:off x="856938" y="5701402"/>
              <a:ext cx="249509" cy="249443"/>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07495" tIns="53747" rIns="53747" bIns="107495" numCol="1" spcCol="0" rtlCol="0" fromWordArt="0" anchor="b" anchorCtr="0" forceAA="0" compatLnSpc="1">
              <a:prstTxWarp prst="textNoShape">
                <a:avLst/>
              </a:prstTxWarp>
              <a:noAutofit/>
            </a:bodyPr>
            <a:lstStyle/>
            <a:p>
              <a:pPr marL="0" marR="0" lvl="0" indent="0" algn="ctr" defTabSz="1074221" eaLnBrk="1" fontAlgn="base" latinLnBrk="0" hangingPunct="1">
                <a:lnSpc>
                  <a:spcPct val="100000"/>
                </a:lnSpc>
                <a:spcBef>
                  <a:spcPct val="0"/>
                </a:spcBef>
                <a:spcAft>
                  <a:spcPct val="0"/>
                </a:spcAft>
                <a:buClrTx/>
                <a:buSzTx/>
                <a:buFontTx/>
                <a:buNone/>
                <a:tabLst/>
                <a:defRPr/>
              </a:pPr>
              <a:endParaRPr kumimoji="0" lang="en-US" sz="1600" b="0" i="0" u="none" strike="noStrike" kern="0" cap="none" spc="-59" normalizeH="0" baseline="0" noProof="0" dirty="0">
                <a:ln>
                  <a:noFill/>
                </a:ln>
                <a:gradFill>
                  <a:gsLst>
                    <a:gs pos="0">
                      <a:srgbClr val="FFFFFF"/>
                    </a:gs>
                    <a:gs pos="100000">
                      <a:srgbClr val="FFFFFF"/>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cxnSp>
        <p:nvCxnSpPr>
          <p:cNvPr id="148" name="Straight Arrow Connector 147"/>
          <p:cNvCxnSpPr>
            <a:cxnSpLocks/>
          </p:cNvCxnSpPr>
          <p:nvPr/>
        </p:nvCxnSpPr>
        <p:spPr>
          <a:xfrm>
            <a:off x="790137" y="4010369"/>
            <a:ext cx="318027" cy="0"/>
          </a:xfrm>
          <a:prstGeom prst="straightConnector1">
            <a:avLst/>
          </a:prstGeom>
          <a:noFill/>
          <a:ln w="9525" cap="flat" cmpd="sng" algn="ctr">
            <a:solidFill>
              <a:srgbClr val="505050"/>
            </a:solidFill>
            <a:prstDash val="solid"/>
            <a:headEnd type="triangle"/>
            <a:tailEnd type="triangle"/>
          </a:ln>
          <a:effectLst/>
        </p:spPr>
      </p:cxnSp>
      <p:cxnSp>
        <p:nvCxnSpPr>
          <p:cNvPr id="149" name="Straight Arrow Connector 148"/>
          <p:cNvCxnSpPr>
            <a:cxnSpLocks/>
          </p:cNvCxnSpPr>
          <p:nvPr/>
        </p:nvCxnSpPr>
        <p:spPr>
          <a:xfrm>
            <a:off x="790137" y="4297739"/>
            <a:ext cx="318027" cy="0"/>
          </a:xfrm>
          <a:prstGeom prst="straightConnector1">
            <a:avLst/>
          </a:prstGeom>
          <a:noFill/>
          <a:ln w="9525" cap="flat" cmpd="sng" algn="ctr">
            <a:solidFill>
              <a:srgbClr val="505050"/>
            </a:solidFill>
            <a:prstDash val="solid"/>
            <a:headEnd type="triangle"/>
            <a:tailEnd type="triangle"/>
          </a:ln>
          <a:effectLst/>
        </p:spPr>
      </p:cxnSp>
      <p:cxnSp>
        <p:nvCxnSpPr>
          <p:cNvPr id="150" name="Straight Arrow Connector 149"/>
          <p:cNvCxnSpPr>
            <a:cxnSpLocks/>
          </p:cNvCxnSpPr>
          <p:nvPr/>
        </p:nvCxnSpPr>
        <p:spPr>
          <a:xfrm>
            <a:off x="790137" y="4594588"/>
            <a:ext cx="318027" cy="0"/>
          </a:xfrm>
          <a:prstGeom prst="straightConnector1">
            <a:avLst/>
          </a:prstGeom>
          <a:noFill/>
          <a:ln w="9525" cap="flat" cmpd="sng" algn="ctr">
            <a:solidFill>
              <a:srgbClr val="505050"/>
            </a:solidFill>
            <a:prstDash val="solid"/>
            <a:headEnd type="triangle"/>
            <a:tailEnd type="triangle"/>
          </a:ln>
          <a:effectLst/>
        </p:spPr>
      </p:cxnSp>
      <p:cxnSp>
        <p:nvCxnSpPr>
          <p:cNvPr id="151" name="Straight Arrow Connector 150"/>
          <p:cNvCxnSpPr>
            <a:cxnSpLocks/>
          </p:cNvCxnSpPr>
          <p:nvPr/>
        </p:nvCxnSpPr>
        <p:spPr>
          <a:xfrm>
            <a:off x="790137" y="4887527"/>
            <a:ext cx="318027" cy="0"/>
          </a:xfrm>
          <a:prstGeom prst="straightConnector1">
            <a:avLst/>
          </a:prstGeom>
          <a:noFill/>
          <a:ln w="9525" cap="flat" cmpd="sng" algn="ctr">
            <a:solidFill>
              <a:srgbClr val="505050"/>
            </a:solidFill>
            <a:prstDash val="solid"/>
            <a:headEnd type="triangle"/>
            <a:tailEnd type="triangle"/>
          </a:ln>
          <a:effectLst/>
        </p:spPr>
      </p:cxnSp>
      <p:cxnSp>
        <p:nvCxnSpPr>
          <p:cNvPr id="152" name="Straight Arrow Connector 151"/>
          <p:cNvCxnSpPr>
            <a:cxnSpLocks/>
          </p:cNvCxnSpPr>
          <p:nvPr/>
        </p:nvCxnSpPr>
        <p:spPr>
          <a:xfrm>
            <a:off x="790136" y="5168824"/>
            <a:ext cx="318027" cy="0"/>
          </a:xfrm>
          <a:prstGeom prst="straightConnector1">
            <a:avLst/>
          </a:prstGeom>
          <a:noFill/>
          <a:ln w="9525" cap="flat" cmpd="sng" algn="ctr">
            <a:solidFill>
              <a:srgbClr val="505050"/>
            </a:solidFill>
            <a:prstDash val="solid"/>
            <a:headEnd type="triangle"/>
            <a:tailEnd type="triangle"/>
          </a:ln>
          <a:effectLst/>
        </p:spPr>
      </p:cxnSp>
      <p:cxnSp>
        <p:nvCxnSpPr>
          <p:cNvPr id="153" name="Straight Arrow Connector 152"/>
          <p:cNvCxnSpPr>
            <a:cxnSpLocks/>
          </p:cNvCxnSpPr>
          <p:nvPr/>
        </p:nvCxnSpPr>
        <p:spPr>
          <a:xfrm>
            <a:off x="790133" y="5457811"/>
            <a:ext cx="318027" cy="0"/>
          </a:xfrm>
          <a:prstGeom prst="straightConnector1">
            <a:avLst/>
          </a:prstGeom>
          <a:noFill/>
          <a:ln w="9525" cap="flat" cmpd="sng" algn="ctr">
            <a:solidFill>
              <a:srgbClr val="505050"/>
            </a:solidFill>
            <a:prstDash val="solid"/>
            <a:headEnd type="triangle"/>
            <a:tailEnd type="triangle"/>
          </a:ln>
          <a:effectLst/>
        </p:spPr>
      </p:cxnSp>
      <p:cxnSp>
        <p:nvCxnSpPr>
          <p:cNvPr id="154" name="Straight Arrow Connector 153"/>
          <p:cNvCxnSpPr>
            <a:cxnSpLocks/>
          </p:cNvCxnSpPr>
          <p:nvPr/>
        </p:nvCxnSpPr>
        <p:spPr>
          <a:xfrm>
            <a:off x="790133" y="5746839"/>
            <a:ext cx="318027" cy="0"/>
          </a:xfrm>
          <a:prstGeom prst="straightConnector1">
            <a:avLst/>
          </a:prstGeom>
          <a:noFill/>
          <a:ln w="9525" cap="flat" cmpd="sng" algn="ctr">
            <a:solidFill>
              <a:srgbClr val="505050"/>
            </a:solidFill>
            <a:prstDash val="solid"/>
            <a:headEnd type="triangle"/>
            <a:tailEnd type="triangle"/>
          </a:ln>
          <a:effectLst/>
        </p:spPr>
      </p:cxnSp>
      <p:cxnSp>
        <p:nvCxnSpPr>
          <p:cNvPr id="155" name="Straight Arrow Connector 154"/>
          <p:cNvCxnSpPr>
            <a:cxnSpLocks/>
          </p:cNvCxnSpPr>
          <p:nvPr/>
        </p:nvCxnSpPr>
        <p:spPr>
          <a:xfrm>
            <a:off x="790133" y="6018263"/>
            <a:ext cx="318027" cy="0"/>
          </a:xfrm>
          <a:prstGeom prst="straightConnector1">
            <a:avLst/>
          </a:prstGeom>
          <a:noFill/>
          <a:ln w="9525" cap="flat" cmpd="sng" algn="ctr">
            <a:solidFill>
              <a:srgbClr val="505050"/>
            </a:solidFill>
            <a:prstDash val="solid"/>
            <a:headEnd type="triangle"/>
            <a:tailEnd type="triangle"/>
          </a:ln>
          <a:effectLst/>
        </p:spPr>
      </p:cxnSp>
      <p:cxnSp>
        <p:nvCxnSpPr>
          <p:cNvPr id="156" name="Straight Arrow Connector 155"/>
          <p:cNvCxnSpPr>
            <a:cxnSpLocks/>
          </p:cNvCxnSpPr>
          <p:nvPr/>
        </p:nvCxnSpPr>
        <p:spPr>
          <a:xfrm>
            <a:off x="790133" y="6321192"/>
            <a:ext cx="318027" cy="0"/>
          </a:xfrm>
          <a:prstGeom prst="straightConnector1">
            <a:avLst/>
          </a:prstGeom>
          <a:noFill/>
          <a:ln w="9525" cap="flat" cmpd="sng" algn="ctr">
            <a:solidFill>
              <a:srgbClr val="505050"/>
            </a:solidFill>
            <a:prstDash val="solid"/>
            <a:headEnd type="triangle"/>
            <a:tailEnd type="triangle"/>
          </a:ln>
          <a:effectLst/>
        </p:spPr>
      </p:cxnSp>
      <p:cxnSp>
        <p:nvCxnSpPr>
          <p:cNvPr id="157" name="Straight Arrow Connector 156"/>
          <p:cNvCxnSpPr>
            <a:cxnSpLocks/>
          </p:cNvCxnSpPr>
          <p:nvPr/>
        </p:nvCxnSpPr>
        <p:spPr>
          <a:xfrm>
            <a:off x="8919640" y="5046419"/>
            <a:ext cx="318027" cy="0"/>
          </a:xfrm>
          <a:prstGeom prst="straightConnector1">
            <a:avLst/>
          </a:prstGeom>
          <a:noFill/>
          <a:ln w="9525" cap="flat" cmpd="sng" algn="ctr">
            <a:solidFill>
              <a:srgbClr val="505050"/>
            </a:solidFill>
            <a:prstDash val="solid"/>
            <a:headEnd type="triangle"/>
            <a:tailEnd type="triangle"/>
          </a:ln>
          <a:effectLst/>
        </p:spPr>
      </p:cxnSp>
      <p:sp>
        <p:nvSpPr>
          <p:cNvPr id="4" name="Flowchart: Magnetic Disk 3"/>
          <p:cNvSpPr/>
          <p:nvPr/>
        </p:nvSpPr>
        <p:spPr bwMode="auto">
          <a:xfrm>
            <a:off x="4649801" y="5376840"/>
            <a:ext cx="1196611" cy="1111299"/>
          </a:xfrm>
          <a:prstGeom prst="flowChartMagneticDisk">
            <a:avLst/>
          </a:prstGeom>
          <a:solidFill>
            <a:schemeClr val="tx1">
              <a:lumMod val="65000"/>
            </a:schemeClr>
          </a:solidFill>
          <a:ln>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3" tIns="146243" rIns="182803" bIns="146243" numCol="1" spcCol="0" rtlCol="0" fromWordArt="0" anchor="t" anchorCtr="0" forceAA="0" compatLnSpc="1">
            <a:prstTxWarp prst="textNoShape">
              <a:avLst/>
            </a:prstTxWarp>
            <a:noAutofit/>
          </a:bodyPr>
          <a:lstStyle/>
          <a:p>
            <a:pPr marL="0" marR="0" lvl="0" indent="0" algn="ctr" defTabSz="931887" eaLnBrk="1" fontAlgn="base" latinLnBrk="0" hangingPunct="1">
              <a:lnSpc>
                <a:spcPct val="90000"/>
              </a:lnSpc>
              <a:spcBef>
                <a:spcPct val="0"/>
              </a:spcBef>
              <a:spcAft>
                <a:spcPct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Local Storage</a:t>
            </a:r>
          </a:p>
        </p:txBody>
      </p:sp>
      <p:cxnSp>
        <p:nvCxnSpPr>
          <p:cNvPr id="88" name="Straight Arrow Connector 87"/>
          <p:cNvCxnSpPr>
            <a:cxnSpLocks/>
          </p:cNvCxnSpPr>
          <p:nvPr/>
        </p:nvCxnSpPr>
        <p:spPr>
          <a:xfrm flipV="1">
            <a:off x="7211957" y="5907883"/>
            <a:ext cx="2269499" cy="9671"/>
          </a:xfrm>
          <a:prstGeom prst="straightConnector1">
            <a:avLst/>
          </a:prstGeom>
          <a:noFill/>
          <a:ln w="9525" cap="flat" cmpd="sng" algn="ctr">
            <a:solidFill>
              <a:srgbClr val="505050"/>
            </a:solidFill>
            <a:prstDash val="solid"/>
            <a:headEnd type="triangle"/>
            <a:tailEnd type="triangle"/>
          </a:ln>
          <a:effectLst/>
        </p:spPr>
      </p:cxnSp>
      <p:sp>
        <p:nvSpPr>
          <p:cNvPr id="58" name="Rectangle 57"/>
          <p:cNvSpPr/>
          <p:nvPr/>
        </p:nvSpPr>
        <p:spPr>
          <a:xfrm>
            <a:off x="1384293" y="4218247"/>
            <a:ext cx="1279979" cy="530935"/>
          </a:xfrm>
          <a:prstGeom prst="rect">
            <a:avLst/>
          </a:prstGeom>
          <a:solidFill>
            <a:srgbClr val="76B729"/>
          </a:solidFill>
          <a:ln w="10795" cap="rnd" cmpd="sng" algn="ctr">
            <a:noFill/>
            <a:prstDash val="solid"/>
          </a:ln>
          <a:effectLst/>
        </p:spPr>
        <p:txBody>
          <a:bodyPr rtlCol="0" anchor="ctr"/>
          <a:lstStyle/>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Nebulus IoT Gateway</a:t>
            </a:r>
          </a:p>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(Container)</a:t>
            </a:r>
          </a:p>
        </p:txBody>
      </p:sp>
      <p:sp>
        <p:nvSpPr>
          <p:cNvPr id="87" name="Rectangle 86"/>
          <p:cNvSpPr/>
          <p:nvPr/>
        </p:nvSpPr>
        <p:spPr>
          <a:xfrm>
            <a:off x="3411300" y="5387471"/>
            <a:ext cx="1092435" cy="1100669"/>
          </a:xfrm>
          <a:prstGeom prst="rect">
            <a:avLst/>
          </a:prstGeom>
          <a:solidFill>
            <a:schemeClr val="tx1">
              <a:lumMod val="65000"/>
            </a:schemeClr>
          </a:solidFill>
          <a:ln w="10795" cap="flat" cmpd="sng" algn="ctr">
            <a:solidFill>
              <a:schemeClr val="tx1"/>
            </a:solidFill>
            <a:prstDash val="solid"/>
          </a:ln>
          <a:effectLst/>
        </p:spPr>
        <p:txBody>
          <a:bodyPr rtlCol="0" anchor="ctr"/>
          <a:lstStyle/>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Functions</a:t>
            </a:r>
          </a:p>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Runtime</a:t>
            </a:r>
          </a:p>
          <a:p>
            <a:pPr marL="0" marR="0" lvl="0" indent="0" algn="ctr" defTabSz="895654" eaLnBrk="1" fontAlgn="auto" latinLnBrk="0" hangingPunct="1">
              <a:lnSpc>
                <a:spcPct val="100000"/>
              </a:lnSpc>
              <a:spcBef>
                <a:spcPts val="0"/>
              </a:spcBef>
              <a:spcAft>
                <a:spcPts val="0"/>
              </a:spcAft>
              <a:buClrTx/>
              <a:buSzTx/>
              <a:buFontTx/>
              <a:buNone/>
              <a:tabLst/>
              <a:defRPr/>
            </a:pPr>
            <a:endParaRPr kumimoji="0" lang="en-US" sz="1051"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a:p>
            <a:pPr marL="0" marR="0" lvl="0" indent="0" algn="ctr" defTabSz="895654" eaLnBrk="1" fontAlgn="auto" latinLnBrk="0" hangingPunct="1">
              <a:lnSpc>
                <a:spcPct val="100000"/>
              </a:lnSpc>
              <a:spcBef>
                <a:spcPts val="0"/>
              </a:spcBef>
              <a:spcAft>
                <a:spcPts val="0"/>
              </a:spcAft>
              <a:buClrTx/>
              <a:buSzTx/>
              <a:buFontTx/>
              <a:buNone/>
              <a:tabLst/>
              <a:defRPr/>
            </a:pPr>
            <a:endParaRPr kumimoji="0" lang="en-US" sz="1051"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pic>
        <p:nvPicPr>
          <p:cNvPr id="70" name="Picture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2403" y="5995547"/>
            <a:ext cx="435332" cy="358959"/>
          </a:xfrm>
          <a:prstGeom prst="rect">
            <a:avLst/>
          </a:prstGeom>
          <a:pattFill prst="pct10">
            <a:fgClr>
              <a:srgbClr val="FFFFFF"/>
            </a:fgClr>
            <a:bgClr>
              <a:schemeClr val="bg1"/>
            </a:bgClr>
          </a:pattFill>
          <a:ln>
            <a:solidFill>
              <a:srgbClr val="0072C6"/>
            </a:solidFill>
          </a:ln>
        </p:spPr>
      </p:pic>
      <p:cxnSp>
        <p:nvCxnSpPr>
          <p:cNvPr id="90" name="Straight Connector 89"/>
          <p:cNvCxnSpPr>
            <a:cxnSpLocks/>
          </p:cNvCxnSpPr>
          <p:nvPr/>
        </p:nvCxnSpPr>
        <p:spPr>
          <a:xfrm flipH="1" flipV="1">
            <a:off x="1605862" y="5224247"/>
            <a:ext cx="6087881" cy="11643"/>
          </a:xfrm>
          <a:prstGeom prst="line">
            <a:avLst/>
          </a:prstGeom>
          <a:ln w="19050">
            <a:solidFill>
              <a:srgbClr val="0072C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cxnSpLocks/>
          </p:cNvCxnSpPr>
          <p:nvPr/>
        </p:nvCxnSpPr>
        <p:spPr>
          <a:xfrm flipH="1" flipV="1">
            <a:off x="6441531" y="5114815"/>
            <a:ext cx="0" cy="228287"/>
          </a:xfrm>
          <a:prstGeom prst="straightConnector1">
            <a:avLst/>
          </a:prstGeom>
          <a:noFill/>
          <a:ln w="9525" cap="flat" cmpd="sng" algn="ctr">
            <a:solidFill>
              <a:srgbClr val="505050"/>
            </a:solidFill>
            <a:prstDash val="solid"/>
            <a:headEnd type="triangle"/>
            <a:tailEnd type="triangle"/>
          </a:ln>
          <a:effectLst/>
        </p:spPr>
      </p:cxnSp>
      <p:cxnSp>
        <p:nvCxnSpPr>
          <p:cNvPr id="93" name="Straight Arrow Connector 92"/>
          <p:cNvCxnSpPr>
            <a:cxnSpLocks/>
          </p:cNvCxnSpPr>
          <p:nvPr/>
        </p:nvCxnSpPr>
        <p:spPr>
          <a:xfrm flipH="1" flipV="1">
            <a:off x="5248103" y="5115927"/>
            <a:ext cx="0" cy="228287"/>
          </a:xfrm>
          <a:prstGeom prst="straightConnector1">
            <a:avLst/>
          </a:prstGeom>
          <a:noFill/>
          <a:ln w="9525" cap="flat" cmpd="sng" algn="ctr">
            <a:solidFill>
              <a:srgbClr val="505050"/>
            </a:solidFill>
            <a:prstDash val="solid"/>
            <a:headEnd type="triangle"/>
            <a:tailEnd type="triangle"/>
          </a:ln>
          <a:effectLst/>
        </p:spPr>
      </p:cxnSp>
      <p:cxnSp>
        <p:nvCxnSpPr>
          <p:cNvPr id="94" name="Straight Arrow Connector 93"/>
          <p:cNvCxnSpPr>
            <a:cxnSpLocks/>
          </p:cNvCxnSpPr>
          <p:nvPr/>
        </p:nvCxnSpPr>
        <p:spPr>
          <a:xfrm flipH="1" flipV="1">
            <a:off x="3961184" y="5129527"/>
            <a:ext cx="0" cy="228287"/>
          </a:xfrm>
          <a:prstGeom prst="straightConnector1">
            <a:avLst/>
          </a:prstGeom>
          <a:noFill/>
          <a:ln w="9525" cap="flat" cmpd="sng" algn="ctr">
            <a:solidFill>
              <a:srgbClr val="505050"/>
            </a:solidFill>
            <a:prstDash val="solid"/>
            <a:headEnd type="triangle"/>
            <a:tailEnd type="triangle"/>
          </a:ln>
          <a:effectLst/>
        </p:spPr>
      </p:cxnSp>
      <p:sp>
        <p:nvSpPr>
          <p:cNvPr id="75" name="Rectangle 74"/>
          <p:cNvSpPr/>
          <p:nvPr/>
        </p:nvSpPr>
        <p:spPr>
          <a:xfrm>
            <a:off x="2197424" y="5382314"/>
            <a:ext cx="1092435" cy="1100669"/>
          </a:xfrm>
          <a:prstGeom prst="rect">
            <a:avLst/>
          </a:prstGeom>
          <a:solidFill>
            <a:schemeClr val="tx1">
              <a:lumMod val="65000"/>
            </a:schemeClr>
          </a:solidFill>
          <a:ln w="10795" cap="flat" cmpd="sng" algn="ctr">
            <a:solidFill>
              <a:schemeClr val="tx1"/>
            </a:solidFill>
            <a:prstDash val="solid"/>
          </a:ln>
          <a:effectLst/>
        </p:spPr>
        <p:txBody>
          <a:bodyPr rtlCol="0" anchor="ctr"/>
          <a:lstStyle/>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Container</a:t>
            </a:r>
          </a:p>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Management</a:t>
            </a:r>
          </a:p>
        </p:txBody>
      </p:sp>
      <p:sp>
        <p:nvSpPr>
          <p:cNvPr id="12" name="Title 11"/>
          <p:cNvSpPr>
            <a:spLocks noGrp="1"/>
          </p:cNvSpPr>
          <p:nvPr>
            <p:ph type="title"/>
          </p:nvPr>
        </p:nvSpPr>
        <p:spPr/>
        <p:txBody>
          <a:bodyPr/>
          <a:lstStyle/>
          <a:p>
            <a:r>
              <a:rPr lang="en-US" dirty="0"/>
              <a:t>Example: Azure IoT Edge</a:t>
            </a:r>
          </a:p>
        </p:txBody>
      </p:sp>
      <p:sp>
        <p:nvSpPr>
          <p:cNvPr id="18" name="Text Placeholder 17"/>
          <p:cNvSpPr>
            <a:spLocks noGrp="1"/>
          </p:cNvSpPr>
          <p:nvPr>
            <p:ph type="body" sz="quarter" idx="4294967295"/>
          </p:nvPr>
        </p:nvSpPr>
        <p:spPr>
          <a:xfrm>
            <a:off x="983432" y="1373852"/>
            <a:ext cx="3884933" cy="1648747"/>
          </a:xfrm>
        </p:spPr>
        <p:txBody>
          <a:bodyPr>
            <a:noAutofit/>
          </a:bodyPr>
          <a:lstStyle/>
          <a:p>
            <a:pPr lvl="1"/>
            <a:r>
              <a:rPr lang="en-US" sz="1800" dirty="0"/>
              <a:t>Container based modules</a:t>
            </a:r>
          </a:p>
          <a:p>
            <a:pPr lvl="1"/>
            <a:r>
              <a:rPr lang="en-US" sz="1800" dirty="0"/>
              <a:t>Azure Functions</a:t>
            </a:r>
          </a:p>
          <a:p>
            <a:pPr lvl="1"/>
            <a:r>
              <a:rPr lang="en-US" sz="1800" dirty="0"/>
              <a:t>Azure Stream Analytics</a:t>
            </a:r>
          </a:p>
          <a:p>
            <a:pPr lvl="1"/>
            <a:r>
              <a:rPr lang="en-US" sz="1800" dirty="0"/>
              <a:t>Azure Machine Learning</a:t>
            </a:r>
          </a:p>
          <a:p>
            <a:pPr lvl="1"/>
            <a:r>
              <a:rPr lang="en-US" sz="1800" dirty="0"/>
              <a:t>Cognitive Services</a:t>
            </a:r>
            <a:endParaRPr lang="en-US" sz="2800" dirty="0"/>
          </a:p>
        </p:txBody>
      </p:sp>
      <p:sp>
        <p:nvSpPr>
          <p:cNvPr id="19" name="Text Placeholder 18"/>
          <p:cNvSpPr>
            <a:spLocks noGrp="1"/>
          </p:cNvSpPr>
          <p:nvPr>
            <p:ph type="body" sz="quarter" idx="4294967295"/>
          </p:nvPr>
        </p:nvSpPr>
        <p:spPr>
          <a:xfrm>
            <a:off x="5261748" y="1373851"/>
            <a:ext cx="4822592" cy="1681568"/>
          </a:xfrm>
        </p:spPr>
        <p:txBody>
          <a:bodyPr vert="horz" lIns="91440" tIns="45720" rIns="91440" bIns="45720" rtlCol="0">
            <a:noAutofit/>
          </a:bodyPr>
          <a:lstStyle/>
          <a:p>
            <a:pPr lvl="1"/>
            <a:r>
              <a:rPr lang="en-US" sz="1800" dirty="0"/>
              <a:t>Offline / Synchronized Device Twins</a:t>
            </a:r>
          </a:p>
          <a:p>
            <a:pPr lvl="1"/>
            <a:r>
              <a:rPr lang="en-US" sz="1800" dirty="0"/>
              <a:t>Local Storage</a:t>
            </a:r>
          </a:p>
          <a:p>
            <a:pPr lvl="1"/>
            <a:r>
              <a:rPr lang="en-US" sz="1800" dirty="0"/>
              <a:t>Cloud Management &amp; Deployment</a:t>
            </a:r>
          </a:p>
          <a:p>
            <a:pPr lvl="1"/>
            <a:r>
              <a:rPr lang="en-US" sz="1800" dirty="0"/>
              <a:t>High Availability / Fault Tolerance</a:t>
            </a:r>
          </a:p>
          <a:p>
            <a:pPr lvl="1"/>
            <a:r>
              <a:rPr lang="en-US" sz="1800" dirty="0"/>
              <a:t>Cloud Dev/Test Support</a:t>
            </a:r>
          </a:p>
        </p:txBody>
      </p:sp>
      <p:sp>
        <p:nvSpPr>
          <p:cNvPr id="76" name="Rectangle 75">
            <a:extLst>
              <a:ext uri="{FF2B5EF4-FFF2-40B4-BE49-F238E27FC236}">
                <a16:creationId xmlns:a16="http://schemas.microsoft.com/office/drawing/2014/main" id="{FE70B351-549B-4BC9-A107-DFF8DC2B87E6}"/>
              </a:ext>
            </a:extLst>
          </p:cNvPr>
          <p:cNvSpPr/>
          <p:nvPr/>
        </p:nvSpPr>
        <p:spPr>
          <a:xfrm>
            <a:off x="5997471" y="5376839"/>
            <a:ext cx="1092435" cy="1100669"/>
          </a:xfrm>
          <a:prstGeom prst="rect">
            <a:avLst/>
          </a:prstGeom>
          <a:solidFill>
            <a:schemeClr val="tx1">
              <a:lumMod val="65000"/>
            </a:schemeClr>
          </a:solidFill>
          <a:ln w="10795" cap="flat" cmpd="sng" algn="ctr">
            <a:solidFill>
              <a:schemeClr val="tx1"/>
            </a:solidFill>
            <a:prstDash val="solid"/>
          </a:ln>
          <a:effectLst/>
        </p:spPr>
        <p:txBody>
          <a:bodyPr rtlCol="0" anchor="ctr"/>
          <a:lstStyle/>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Device</a:t>
            </a:r>
          </a:p>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Twin</a:t>
            </a:r>
          </a:p>
        </p:txBody>
      </p:sp>
      <p:sp>
        <p:nvSpPr>
          <p:cNvPr id="77" name="Rectangle 76">
            <a:extLst>
              <a:ext uri="{FF2B5EF4-FFF2-40B4-BE49-F238E27FC236}">
                <a16:creationId xmlns:a16="http://schemas.microsoft.com/office/drawing/2014/main" id="{90C1626D-BF3A-4002-9054-B1B67ADF10C9}"/>
              </a:ext>
            </a:extLst>
          </p:cNvPr>
          <p:cNvSpPr/>
          <p:nvPr/>
        </p:nvSpPr>
        <p:spPr>
          <a:xfrm>
            <a:off x="9539396" y="5367219"/>
            <a:ext cx="1092435" cy="1100669"/>
          </a:xfrm>
          <a:prstGeom prst="rect">
            <a:avLst/>
          </a:prstGeom>
          <a:solidFill>
            <a:schemeClr val="tx1">
              <a:lumMod val="65000"/>
            </a:schemeClr>
          </a:solidFill>
          <a:ln w="10795" cap="flat" cmpd="sng" algn="ctr">
            <a:solidFill>
              <a:schemeClr val="tx1"/>
            </a:solidFill>
            <a:prstDash val="solid"/>
          </a:ln>
          <a:effectLst/>
        </p:spPr>
        <p:txBody>
          <a:bodyPr rtlCol="0" anchor="ctr"/>
          <a:lstStyle/>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Device</a:t>
            </a:r>
          </a:p>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Twin</a:t>
            </a:r>
          </a:p>
        </p:txBody>
      </p:sp>
      <p:sp>
        <p:nvSpPr>
          <p:cNvPr id="78" name="Rectangle 77">
            <a:extLst>
              <a:ext uri="{FF2B5EF4-FFF2-40B4-BE49-F238E27FC236}">
                <a16:creationId xmlns:a16="http://schemas.microsoft.com/office/drawing/2014/main" id="{54C3A77B-4655-47EB-887B-A70C58906BB3}"/>
              </a:ext>
            </a:extLst>
          </p:cNvPr>
          <p:cNvSpPr/>
          <p:nvPr/>
        </p:nvSpPr>
        <p:spPr>
          <a:xfrm>
            <a:off x="2866721" y="4212683"/>
            <a:ext cx="1279979" cy="530935"/>
          </a:xfrm>
          <a:prstGeom prst="rect">
            <a:avLst/>
          </a:prstGeom>
          <a:solidFill>
            <a:schemeClr val="tx2"/>
          </a:solidFill>
          <a:ln w="10795" cap="rnd" cmpd="sng" algn="ctr">
            <a:noFill/>
            <a:prstDash val="solid"/>
          </a:ln>
          <a:effectLst/>
        </p:spPr>
        <p:txBody>
          <a:bodyPr rtlCol="0" anchor="ctr"/>
          <a:lstStyle/>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Azure Stream Analytics</a:t>
            </a:r>
          </a:p>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(Container)</a:t>
            </a:r>
          </a:p>
        </p:txBody>
      </p:sp>
      <p:sp>
        <p:nvSpPr>
          <p:cNvPr id="79" name="Rectangle 78">
            <a:extLst>
              <a:ext uri="{FF2B5EF4-FFF2-40B4-BE49-F238E27FC236}">
                <a16:creationId xmlns:a16="http://schemas.microsoft.com/office/drawing/2014/main" id="{0D9E75AE-6DAD-4038-8047-10EA8D8CCDC5}"/>
              </a:ext>
            </a:extLst>
          </p:cNvPr>
          <p:cNvSpPr/>
          <p:nvPr/>
        </p:nvSpPr>
        <p:spPr>
          <a:xfrm>
            <a:off x="4353428" y="4212683"/>
            <a:ext cx="1279979" cy="530935"/>
          </a:xfrm>
          <a:prstGeom prst="rect">
            <a:avLst/>
          </a:prstGeom>
          <a:solidFill>
            <a:schemeClr val="tx2"/>
          </a:solidFill>
          <a:ln w="10795" cap="rnd" cmpd="sng" algn="ctr">
            <a:noFill/>
            <a:prstDash val="solid"/>
          </a:ln>
          <a:effectLst/>
        </p:spPr>
        <p:txBody>
          <a:bodyPr rtlCol="0" anchor="ctr"/>
          <a:lstStyle/>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Azure Functions</a:t>
            </a:r>
          </a:p>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(Container)</a:t>
            </a:r>
          </a:p>
        </p:txBody>
      </p:sp>
      <p:sp>
        <p:nvSpPr>
          <p:cNvPr id="80" name="Rectangle 79">
            <a:extLst>
              <a:ext uri="{FF2B5EF4-FFF2-40B4-BE49-F238E27FC236}">
                <a16:creationId xmlns:a16="http://schemas.microsoft.com/office/drawing/2014/main" id="{0F9B63B5-F4B9-4722-B243-B46FC9703F4B}"/>
              </a:ext>
            </a:extLst>
          </p:cNvPr>
          <p:cNvSpPr/>
          <p:nvPr/>
        </p:nvSpPr>
        <p:spPr>
          <a:xfrm>
            <a:off x="5809928" y="4212683"/>
            <a:ext cx="1279979" cy="530935"/>
          </a:xfrm>
          <a:prstGeom prst="rect">
            <a:avLst/>
          </a:prstGeom>
          <a:solidFill>
            <a:schemeClr val="tx2"/>
          </a:solidFill>
          <a:ln w="10795" cap="rnd" cmpd="sng" algn="ctr">
            <a:noFill/>
            <a:prstDash val="solid"/>
          </a:ln>
          <a:effectLst/>
        </p:spPr>
        <p:txBody>
          <a:bodyPr rtlCol="0" anchor="ctr"/>
          <a:lstStyle/>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Cognitive Services</a:t>
            </a:r>
          </a:p>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(Container)</a:t>
            </a:r>
          </a:p>
        </p:txBody>
      </p:sp>
      <p:sp>
        <p:nvSpPr>
          <p:cNvPr id="81" name="Rectangle 80">
            <a:extLst>
              <a:ext uri="{FF2B5EF4-FFF2-40B4-BE49-F238E27FC236}">
                <a16:creationId xmlns:a16="http://schemas.microsoft.com/office/drawing/2014/main" id="{15BFD4F5-0527-447E-A020-81E0113C097E}"/>
              </a:ext>
            </a:extLst>
          </p:cNvPr>
          <p:cNvSpPr/>
          <p:nvPr/>
        </p:nvSpPr>
        <p:spPr>
          <a:xfrm>
            <a:off x="7291876" y="4212683"/>
            <a:ext cx="1279979" cy="530935"/>
          </a:xfrm>
          <a:prstGeom prst="rect">
            <a:avLst/>
          </a:prstGeom>
          <a:solidFill>
            <a:schemeClr val="tx2"/>
          </a:solidFill>
          <a:ln w="10795" cap="rnd" cmpd="sng" algn="ctr">
            <a:noFill/>
            <a:prstDash val="solid"/>
          </a:ln>
          <a:effectLst/>
        </p:spPr>
        <p:txBody>
          <a:bodyPr rtlCol="0" anchor="ctr"/>
          <a:lstStyle/>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Azure Machine Learning</a:t>
            </a:r>
          </a:p>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(Container)</a:t>
            </a:r>
          </a:p>
        </p:txBody>
      </p:sp>
      <p:sp>
        <p:nvSpPr>
          <p:cNvPr id="82" name="Rectangle 81">
            <a:extLst>
              <a:ext uri="{FF2B5EF4-FFF2-40B4-BE49-F238E27FC236}">
                <a16:creationId xmlns:a16="http://schemas.microsoft.com/office/drawing/2014/main" id="{D9282CA9-3803-490B-BC99-EB43318C2879}"/>
              </a:ext>
            </a:extLst>
          </p:cNvPr>
          <p:cNvSpPr/>
          <p:nvPr/>
        </p:nvSpPr>
        <p:spPr>
          <a:xfrm>
            <a:off x="1678374" y="4781578"/>
            <a:ext cx="641405" cy="413345"/>
          </a:xfrm>
          <a:prstGeom prst="rect">
            <a:avLst/>
          </a:prstGeom>
          <a:solidFill>
            <a:schemeClr val="tx1">
              <a:lumMod val="65000"/>
            </a:schemeClr>
          </a:solidFill>
          <a:ln w="10795" cap="flat" cmpd="sng" algn="ctr">
            <a:solidFill>
              <a:schemeClr val="tx1"/>
            </a:solidFill>
            <a:prstDash val="solid"/>
          </a:ln>
          <a:effectLst/>
        </p:spPr>
        <p:txBody>
          <a:bodyPr rtlCol="0" anchor="ctr"/>
          <a:lstStyle/>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Module </a:t>
            </a:r>
          </a:p>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Twin</a:t>
            </a:r>
          </a:p>
        </p:txBody>
      </p:sp>
      <p:sp>
        <p:nvSpPr>
          <p:cNvPr id="83" name="Rectangle 82">
            <a:extLst>
              <a:ext uri="{FF2B5EF4-FFF2-40B4-BE49-F238E27FC236}">
                <a16:creationId xmlns:a16="http://schemas.microsoft.com/office/drawing/2014/main" id="{2FA80C09-FB53-4BE6-90D1-F70BC664A484}"/>
              </a:ext>
            </a:extLst>
          </p:cNvPr>
          <p:cNvSpPr/>
          <p:nvPr/>
        </p:nvSpPr>
        <p:spPr>
          <a:xfrm>
            <a:off x="3207875" y="4781578"/>
            <a:ext cx="641405" cy="413345"/>
          </a:xfrm>
          <a:prstGeom prst="rect">
            <a:avLst/>
          </a:prstGeom>
          <a:solidFill>
            <a:schemeClr val="tx1">
              <a:lumMod val="65000"/>
            </a:schemeClr>
          </a:solidFill>
          <a:ln w="10795" cap="flat" cmpd="sng" algn="ctr">
            <a:solidFill>
              <a:schemeClr val="tx1"/>
            </a:solidFill>
            <a:prstDash val="solid"/>
          </a:ln>
          <a:effectLst/>
        </p:spPr>
        <p:txBody>
          <a:bodyPr rtlCol="0" anchor="ctr"/>
          <a:lstStyle/>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Module </a:t>
            </a:r>
          </a:p>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Twin</a:t>
            </a:r>
          </a:p>
        </p:txBody>
      </p:sp>
      <p:sp>
        <p:nvSpPr>
          <p:cNvPr id="89" name="Rectangle 88">
            <a:extLst>
              <a:ext uri="{FF2B5EF4-FFF2-40B4-BE49-F238E27FC236}">
                <a16:creationId xmlns:a16="http://schemas.microsoft.com/office/drawing/2014/main" id="{F0985DFF-8EDD-4F0F-BC58-A61F0942939D}"/>
              </a:ext>
            </a:extLst>
          </p:cNvPr>
          <p:cNvSpPr/>
          <p:nvPr/>
        </p:nvSpPr>
        <p:spPr>
          <a:xfrm>
            <a:off x="4675107" y="4775662"/>
            <a:ext cx="641405" cy="413345"/>
          </a:xfrm>
          <a:prstGeom prst="rect">
            <a:avLst/>
          </a:prstGeom>
          <a:solidFill>
            <a:schemeClr val="tx1">
              <a:lumMod val="65000"/>
            </a:schemeClr>
          </a:solidFill>
          <a:ln w="10795" cap="flat" cmpd="sng" algn="ctr">
            <a:solidFill>
              <a:schemeClr val="tx1"/>
            </a:solidFill>
            <a:prstDash val="solid"/>
          </a:ln>
          <a:effectLst/>
        </p:spPr>
        <p:txBody>
          <a:bodyPr rtlCol="0" anchor="ctr"/>
          <a:lstStyle/>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Module </a:t>
            </a:r>
          </a:p>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Twin</a:t>
            </a:r>
          </a:p>
        </p:txBody>
      </p:sp>
      <p:sp>
        <p:nvSpPr>
          <p:cNvPr id="92" name="Rectangle 91">
            <a:extLst>
              <a:ext uri="{FF2B5EF4-FFF2-40B4-BE49-F238E27FC236}">
                <a16:creationId xmlns:a16="http://schemas.microsoft.com/office/drawing/2014/main" id="{E9865EC0-D9D3-446D-89C0-7E4A88EB56C8}"/>
              </a:ext>
            </a:extLst>
          </p:cNvPr>
          <p:cNvSpPr/>
          <p:nvPr/>
        </p:nvSpPr>
        <p:spPr>
          <a:xfrm>
            <a:off x="6156751" y="4775662"/>
            <a:ext cx="641405" cy="413345"/>
          </a:xfrm>
          <a:prstGeom prst="rect">
            <a:avLst/>
          </a:prstGeom>
          <a:solidFill>
            <a:schemeClr val="tx1">
              <a:lumMod val="65000"/>
            </a:schemeClr>
          </a:solidFill>
          <a:ln w="10795" cap="flat" cmpd="sng" algn="ctr">
            <a:solidFill>
              <a:schemeClr val="tx1"/>
            </a:solidFill>
            <a:prstDash val="solid"/>
          </a:ln>
          <a:effectLst/>
        </p:spPr>
        <p:txBody>
          <a:bodyPr rtlCol="0" anchor="ctr"/>
          <a:lstStyle/>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Module </a:t>
            </a:r>
          </a:p>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Twin</a:t>
            </a:r>
          </a:p>
        </p:txBody>
      </p:sp>
      <p:sp>
        <p:nvSpPr>
          <p:cNvPr id="96" name="Rectangle 95">
            <a:extLst>
              <a:ext uri="{FF2B5EF4-FFF2-40B4-BE49-F238E27FC236}">
                <a16:creationId xmlns:a16="http://schemas.microsoft.com/office/drawing/2014/main" id="{E4D5E2DA-2260-4F6D-841A-80EC688AF212}"/>
              </a:ext>
            </a:extLst>
          </p:cNvPr>
          <p:cNvSpPr/>
          <p:nvPr/>
        </p:nvSpPr>
        <p:spPr>
          <a:xfrm>
            <a:off x="7621272" y="4775238"/>
            <a:ext cx="641405" cy="413345"/>
          </a:xfrm>
          <a:prstGeom prst="rect">
            <a:avLst/>
          </a:prstGeom>
          <a:solidFill>
            <a:schemeClr val="tx1">
              <a:lumMod val="65000"/>
            </a:schemeClr>
          </a:solidFill>
          <a:ln w="10795" cap="flat" cmpd="sng" algn="ctr">
            <a:solidFill>
              <a:schemeClr val="tx1"/>
            </a:solidFill>
            <a:prstDash val="solid"/>
          </a:ln>
          <a:effectLst/>
        </p:spPr>
        <p:txBody>
          <a:bodyPr rtlCol="0" anchor="ctr"/>
          <a:lstStyle/>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Module </a:t>
            </a:r>
          </a:p>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Twin</a:t>
            </a:r>
          </a:p>
        </p:txBody>
      </p:sp>
      <p:sp>
        <p:nvSpPr>
          <p:cNvPr id="97" name="Rectangle 96">
            <a:extLst>
              <a:ext uri="{FF2B5EF4-FFF2-40B4-BE49-F238E27FC236}">
                <a16:creationId xmlns:a16="http://schemas.microsoft.com/office/drawing/2014/main" id="{7D38C624-685A-4077-B494-CAC90684C0B9}"/>
              </a:ext>
            </a:extLst>
          </p:cNvPr>
          <p:cNvSpPr/>
          <p:nvPr/>
        </p:nvSpPr>
        <p:spPr>
          <a:xfrm>
            <a:off x="10737160" y="5562088"/>
            <a:ext cx="641405" cy="413345"/>
          </a:xfrm>
          <a:prstGeom prst="rect">
            <a:avLst/>
          </a:prstGeom>
          <a:solidFill>
            <a:schemeClr val="tx1">
              <a:lumMod val="65000"/>
            </a:schemeClr>
          </a:solidFill>
          <a:ln w="10795" cap="flat" cmpd="sng" algn="ctr">
            <a:solidFill>
              <a:schemeClr val="tx1"/>
            </a:solidFill>
            <a:prstDash val="solid"/>
          </a:ln>
          <a:effectLst/>
        </p:spPr>
        <p:txBody>
          <a:bodyPr rtlCol="0" anchor="ctr"/>
          <a:lstStyle/>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Module </a:t>
            </a:r>
          </a:p>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Twin</a:t>
            </a:r>
          </a:p>
        </p:txBody>
      </p:sp>
      <p:sp>
        <p:nvSpPr>
          <p:cNvPr id="105" name="Rectangle 104">
            <a:extLst>
              <a:ext uri="{FF2B5EF4-FFF2-40B4-BE49-F238E27FC236}">
                <a16:creationId xmlns:a16="http://schemas.microsoft.com/office/drawing/2014/main" id="{E08B0DC0-E3B5-4DD6-B4CC-130A86ED7307}"/>
              </a:ext>
            </a:extLst>
          </p:cNvPr>
          <p:cNvSpPr/>
          <p:nvPr/>
        </p:nvSpPr>
        <p:spPr>
          <a:xfrm>
            <a:off x="10788931" y="5644384"/>
            <a:ext cx="641405" cy="413345"/>
          </a:xfrm>
          <a:prstGeom prst="rect">
            <a:avLst/>
          </a:prstGeom>
          <a:solidFill>
            <a:schemeClr val="tx1">
              <a:lumMod val="65000"/>
            </a:schemeClr>
          </a:solidFill>
          <a:ln w="10795" cap="flat" cmpd="sng" algn="ctr">
            <a:solidFill>
              <a:schemeClr val="tx1"/>
            </a:solidFill>
            <a:prstDash val="solid"/>
          </a:ln>
          <a:effectLst/>
        </p:spPr>
        <p:txBody>
          <a:bodyPr rtlCol="0" anchor="ctr"/>
          <a:lstStyle/>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Module </a:t>
            </a:r>
          </a:p>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Twin</a:t>
            </a:r>
          </a:p>
        </p:txBody>
      </p:sp>
      <p:sp>
        <p:nvSpPr>
          <p:cNvPr id="106" name="Rectangle 105">
            <a:extLst>
              <a:ext uri="{FF2B5EF4-FFF2-40B4-BE49-F238E27FC236}">
                <a16:creationId xmlns:a16="http://schemas.microsoft.com/office/drawing/2014/main" id="{7EDA03B8-5C5A-4AF2-9569-FC3AE379C5F0}"/>
              </a:ext>
            </a:extLst>
          </p:cNvPr>
          <p:cNvSpPr/>
          <p:nvPr/>
        </p:nvSpPr>
        <p:spPr>
          <a:xfrm>
            <a:off x="10840700" y="5732296"/>
            <a:ext cx="641405" cy="413345"/>
          </a:xfrm>
          <a:prstGeom prst="rect">
            <a:avLst/>
          </a:prstGeom>
          <a:solidFill>
            <a:schemeClr val="tx1">
              <a:lumMod val="65000"/>
            </a:schemeClr>
          </a:solidFill>
          <a:ln w="10795" cap="flat" cmpd="sng" algn="ctr">
            <a:solidFill>
              <a:schemeClr val="tx1"/>
            </a:solidFill>
            <a:prstDash val="solid"/>
          </a:ln>
          <a:effectLst/>
        </p:spPr>
        <p:txBody>
          <a:bodyPr rtlCol="0" anchor="ctr"/>
          <a:lstStyle/>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Module </a:t>
            </a:r>
          </a:p>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Twin</a:t>
            </a:r>
          </a:p>
        </p:txBody>
      </p:sp>
      <p:sp>
        <p:nvSpPr>
          <p:cNvPr id="107" name="Rectangle 106">
            <a:extLst>
              <a:ext uri="{FF2B5EF4-FFF2-40B4-BE49-F238E27FC236}">
                <a16:creationId xmlns:a16="http://schemas.microsoft.com/office/drawing/2014/main" id="{03285FB9-2896-4665-BF42-44536F19B59E}"/>
              </a:ext>
            </a:extLst>
          </p:cNvPr>
          <p:cNvSpPr/>
          <p:nvPr/>
        </p:nvSpPr>
        <p:spPr>
          <a:xfrm>
            <a:off x="10903128" y="5820209"/>
            <a:ext cx="641405" cy="413345"/>
          </a:xfrm>
          <a:prstGeom prst="rect">
            <a:avLst/>
          </a:prstGeom>
          <a:solidFill>
            <a:schemeClr val="tx1">
              <a:lumMod val="65000"/>
            </a:schemeClr>
          </a:solidFill>
          <a:ln w="10795" cap="flat" cmpd="sng" algn="ctr">
            <a:solidFill>
              <a:schemeClr val="tx1"/>
            </a:solidFill>
            <a:prstDash val="solid"/>
          </a:ln>
          <a:effectLst/>
        </p:spPr>
        <p:txBody>
          <a:bodyPr rtlCol="0" anchor="ctr"/>
          <a:lstStyle/>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Module </a:t>
            </a:r>
          </a:p>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Twin</a:t>
            </a:r>
          </a:p>
        </p:txBody>
      </p:sp>
      <p:sp>
        <p:nvSpPr>
          <p:cNvPr id="108" name="Rectangle 107">
            <a:extLst>
              <a:ext uri="{FF2B5EF4-FFF2-40B4-BE49-F238E27FC236}">
                <a16:creationId xmlns:a16="http://schemas.microsoft.com/office/drawing/2014/main" id="{666E1C9D-4F8C-48BC-99F4-851E6E1B1167}"/>
              </a:ext>
            </a:extLst>
          </p:cNvPr>
          <p:cNvSpPr/>
          <p:nvPr/>
        </p:nvSpPr>
        <p:spPr>
          <a:xfrm>
            <a:off x="10974224" y="5903006"/>
            <a:ext cx="641405" cy="413345"/>
          </a:xfrm>
          <a:prstGeom prst="rect">
            <a:avLst/>
          </a:prstGeom>
          <a:solidFill>
            <a:schemeClr val="tx1">
              <a:lumMod val="65000"/>
            </a:schemeClr>
          </a:solidFill>
          <a:ln w="10795" cap="flat" cmpd="sng" algn="ctr">
            <a:solidFill>
              <a:schemeClr val="tx1"/>
            </a:solidFill>
            <a:prstDash val="solid"/>
          </a:ln>
          <a:effectLst/>
        </p:spPr>
        <p:txBody>
          <a:bodyPr rtlCol="0" anchor="ctr"/>
          <a:lstStyle/>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Module </a:t>
            </a:r>
          </a:p>
          <a:p>
            <a:pPr marL="0" marR="0" lvl="0" indent="0" algn="ctr" defTabSz="895654"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Twin</a:t>
            </a:r>
          </a:p>
        </p:txBody>
      </p:sp>
    </p:spTree>
    <p:extLst>
      <p:ext uri="{BB962C8B-B14F-4D97-AF65-F5344CB8AC3E}">
        <p14:creationId xmlns:p14="http://schemas.microsoft.com/office/powerpoint/2010/main" val="55289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1293B-FF72-400F-B5E2-0F326A75F40D}"/>
              </a:ext>
            </a:extLst>
          </p:cNvPr>
          <p:cNvSpPr>
            <a:spLocks noGrp="1"/>
          </p:cNvSpPr>
          <p:nvPr>
            <p:ph type="title"/>
          </p:nvPr>
        </p:nvSpPr>
        <p:spPr/>
        <p:txBody>
          <a:bodyPr/>
          <a:lstStyle/>
          <a:p>
            <a:r>
              <a:rPr lang="en-US" dirty="0"/>
              <a:t>Hardware for Azure IoT Edge</a:t>
            </a:r>
          </a:p>
        </p:txBody>
      </p:sp>
      <p:sp>
        <p:nvSpPr>
          <p:cNvPr id="3" name="Content Placeholder 2">
            <a:extLst>
              <a:ext uri="{FF2B5EF4-FFF2-40B4-BE49-F238E27FC236}">
                <a16:creationId xmlns:a16="http://schemas.microsoft.com/office/drawing/2014/main" id="{59E03DD9-09C1-4DC2-AFDA-B83ECD98739E}"/>
              </a:ext>
            </a:extLst>
          </p:cNvPr>
          <p:cNvSpPr>
            <a:spLocks noGrp="1"/>
          </p:cNvSpPr>
          <p:nvPr>
            <p:ph idx="1"/>
          </p:nvPr>
        </p:nvSpPr>
        <p:spPr>
          <a:xfrm>
            <a:off x="423334" y="4273538"/>
            <a:ext cx="10245165" cy="1852626"/>
          </a:xfrm>
        </p:spPr>
        <p:txBody>
          <a:bodyPr>
            <a:normAutofit lnSpcReduction="10000"/>
          </a:bodyPr>
          <a:lstStyle/>
          <a:p>
            <a:r>
              <a:rPr lang="en-US" sz="2800" dirty="0"/>
              <a:t>Ability to run on devices smaller than a Raspberry Pi </a:t>
            </a:r>
          </a:p>
          <a:p>
            <a:r>
              <a:rPr lang="en-US" sz="2800" dirty="0"/>
              <a:t>128MB memory</a:t>
            </a:r>
          </a:p>
          <a:p>
            <a:r>
              <a:rPr lang="en-US" sz="2800" dirty="0"/>
              <a:t>Support best in class operating systems such as Windows, and Linux</a:t>
            </a:r>
          </a:p>
        </p:txBody>
      </p:sp>
      <p:pic>
        <p:nvPicPr>
          <p:cNvPr id="4" name="Picture 3">
            <a:extLst>
              <a:ext uri="{FF2B5EF4-FFF2-40B4-BE49-F238E27FC236}">
                <a16:creationId xmlns:a16="http://schemas.microsoft.com/office/drawing/2014/main" id="{DA95A4C4-7893-424F-BA82-9AE860518B35}"/>
              </a:ext>
            </a:extLst>
          </p:cNvPr>
          <p:cNvPicPr/>
          <p:nvPr/>
        </p:nvPicPr>
        <p:blipFill>
          <a:blip r:embed="rId3"/>
          <a:stretch>
            <a:fillRect/>
          </a:stretch>
        </p:blipFill>
        <p:spPr>
          <a:xfrm>
            <a:off x="831067" y="1840001"/>
            <a:ext cx="9228128" cy="2142099"/>
          </a:xfrm>
          <a:prstGeom prst="rect">
            <a:avLst/>
          </a:prstGeom>
        </p:spPr>
      </p:pic>
      <p:sp>
        <p:nvSpPr>
          <p:cNvPr id="5" name="Rectangle 4">
            <a:extLst>
              <a:ext uri="{FF2B5EF4-FFF2-40B4-BE49-F238E27FC236}">
                <a16:creationId xmlns:a16="http://schemas.microsoft.com/office/drawing/2014/main" id="{C95284BF-2930-48E5-A19F-4DEFA6B92E03}"/>
              </a:ext>
            </a:extLst>
          </p:cNvPr>
          <p:cNvSpPr/>
          <p:nvPr/>
        </p:nvSpPr>
        <p:spPr>
          <a:xfrm>
            <a:off x="4283361" y="1650148"/>
            <a:ext cx="6062672" cy="2433537"/>
          </a:xfrm>
          <a:prstGeom prst="rect">
            <a:avLst/>
          </a:prstGeom>
          <a:noFill/>
          <a:ln w="57150">
            <a:solidFill>
              <a:srgbClr val="00B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dirty="0">
              <a:solidFill>
                <a:srgbClr val="FFFFFF"/>
              </a:solidFill>
              <a:latin typeface="Segoe UI Semilight"/>
            </a:endParaRPr>
          </a:p>
        </p:txBody>
      </p:sp>
    </p:spTree>
    <p:extLst>
      <p:ext uri="{BB962C8B-B14F-4D97-AF65-F5344CB8AC3E}">
        <p14:creationId xmlns:p14="http://schemas.microsoft.com/office/powerpoint/2010/main" val="4062759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nl-BE" dirty="0" err="1"/>
              <a:t>Dynamic</a:t>
            </a:r>
            <a:r>
              <a:rPr lang="nl-BE" dirty="0"/>
              <a:t> </a:t>
            </a:r>
            <a:r>
              <a:rPr lang="nl-BE" dirty="0" err="1"/>
              <a:t>rules</a:t>
            </a:r>
            <a:r>
              <a:rPr lang="nl-BE" dirty="0"/>
              <a:t> &amp; business logic </a:t>
            </a:r>
            <a:r>
              <a:rPr lang="nl-BE" dirty="0" err="1"/>
              <a:t>will</a:t>
            </a:r>
            <a:r>
              <a:rPr lang="nl-BE" dirty="0"/>
              <a:t> </a:t>
            </a:r>
            <a:r>
              <a:rPr lang="nl-BE" dirty="0" err="1"/>
              <a:t>increase</a:t>
            </a:r>
            <a:r>
              <a:rPr lang="nl-BE" dirty="0"/>
              <a:t> adoption &amp; flexibility of </a:t>
            </a:r>
            <a:r>
              <a:rPr lang="nl-BE" dirty="0" err="1"/>
              <a:t>your</a:t>
            </a:r>
            <a:r>
              <a:rPr lang="nl-BE" dirty="0"/>
              <a:t> </a:t>
            </a:r>
            <a:br>
              <a:rPr lang="nl-BE" dirty="0"/>
            </a:br>
            <a:r>
              <a:rPr lang="nl-BE" dirty="0"/>
              <a:t>IoT solution</a:t>
            </a:r>
          </a:p>
        </p:txBody>
      </p:sp>
      <p:sp>
        <p:nvSpPr>
          <p:cNvPr id="4" name="Slide Number Placeholder 3"/>
          <p:cNvSpPr>
            <a:spLocks noGrp="1"/>
          </p:cNvSpPr>
          <p:nvPr>
            <p:ph type="sldNum" sz="quarter" idx="4294967295"/>
          </p:nvPr>
        </p:nvSpPr>
        <p:spPr>
          <a:xfrm>
            <a:off x="11768138" y="6394450"/>
            <a:ext cx="423862" cy="24447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E37A588-B1BA-6340-A881-9162022463E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07162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Business Rules</a:t>
            </a:r>
          </a:p>
        </p:txBody>
      </p:sp>
      <p:sp>
        <p:nvSpPr>
          <p:cNvPr id="3" name="Content Placeholder 2"/>
          <p:cNvSpPr>
            <a:spLocks noGrp="1"/>
          </p:cNvSpPr>
          <p:nvPr>
            <p:ph idx="1"/>
          </p:nvPr>
        </p:nvSpPr>
        <p:spPr>
          <a:xfrm>
            <a:off x="423335" y="1600201"/>
            <a:ext cx="6606116" cy="4525963"/>
          </a:xfrm>
        </p:spPr>
        <p:txBody>
          <a:bodyPr/>
          <a:lstStyle/>
          <a:p>
            <a:r>
              <a:rPr lang="nl-BE" dirty="0" err="1"/>
              <a:t>Seperate</a:t>
            </a:r>
            <a:r>
              <a:rPr lang="nl-BE" dirty="0"/>
              <a:t> </a:t>
            </a:r>
            <a:r>
              <a:rPr lang="nl-BE" dirty="0" err="1"/>
              <a:t>rules</a:t>
            </a:r>
            <a:r>
              <a:rPr lang="nl-BE" dirty="0"/>
              <a:t> </a:t>
            </a:r>
            <a:r>
              <a:rPr lang="nl-BE" dirty="0" err="1"/>
              <a:t>evaluation</a:t>
            </a:r>
            <a:r>
              <a:rPr lang="nl-BE" dirty="0"/>
              <a:t> </a:t>
            </a:r>
            <a:r>
              <a:rPr lang="nl-BE" dirty="0" err="1"/>
              <a:t>from</a:t>
            </a:r>
            <a:r>
              <a:rPr lang="nl-BE" dirty="0"/>
              <a:t> action processing</a:t>
            </a:r>
          </a:p>
          <a:p>
            <a:r>
              <a:rPr lang="nl-BE" dirty="0" err="1"/>
              <a:t>Require</a:t>
            </a:r>
            <a:r>
              <a:rPr lang="nl-BE" dirty="0"/>
              <a:t> flexibility &amp; </a:t>
            </a:r>
            <a:r>
              <a:rPr lang="nl-BE" dirty="0" err="1"/>
              <a:t>dynamic</a:t>
            </a:r>
            <a:r>
              <a:rPr lang="nl-BE" dirty="0"/>
              <a:t> </a:t>
            </a:r>
            <a:r>
              <a:rPr lang="nl-BE" dirty="0" err="1"/>
              <a:t>creation</a:t>
            </a:r>
            <a:endParaRPr lang="nl-BE" dirty="0"/>
          </a:p>
        </p:txBody>
      </p:sp>
      <p:sp>
        <p:nvSpPr>
          <p:cNvPr id="4" name="Text Placeholder 3"/>
          <p:cNvSpPr>
            <a:spLocks noGrp="1"/>
          </p:cNvSpPr>
          <p:nvPr>
            <p:ph type="body" sz="quarter" idx="13"/>
          </p:nvPr>
        </p:nvSpPr>
        <p:spPr/>
        <p:txBody>
          <a:bodyPr/>
          <a:lstStyle/>
          <a:p>
            <a:endParaRPr lang="nl-BE" dirty="0"/>
          </a:p>
        </p:txBody>
      </p:sp>
      <p:grpSp>
        <p:nvGrpSpPr>
          <p:cNvPr id="12" name="Group 11"/>
          <p:cNvGrpSpPr/>
          <p:nvPr/>
        </p:nvGrpSpPr>
        <p:grpSpPr>
          <a:xfrm>
            <a:off x="8531887" y="3767509"/>
            <a:ext cx="2691121" cy="2628140"/>
            <a:chOff x="8531887" y="1370511"/>
            <a:chExt cx="2691121" cy="262814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0558" y="1370511"/>
              <a:ext cx="2253779" cy="2253779"/>
            </a:xfrm>
            <a:prstGeom prst="rect">
              <a:avLst/>
            </a:prstGeom>
          </p:spPr>
        </p:pic>
        <p:sp>
          <p:nvSpPr>
            <p:cNvPr id="9" name="Rectangle 8"/>
            <p:cNvSpPr/>
            <p:nvPr/>
          </p:nvSpPr>
          <p:spPr>
            <a:xfrm>
              <a:off x="8531887" y="3598541"/>
              <a:ext cx="2691121" cy="400110"/>
            </a:xfrm>
            <a:prstGeom prst="rect">
              <a:avLst/>
            </a:prstGeom>
          </p:spPr>
          <p:txBody>
            <a:bodyPr wrap="none">
              <a:spAutoFit/>
            </a:bodyPr>
            <a:lstStyle/>
            <a:p>
              <a:pPr algn="ctr"/>
              <a:r>
                <a:rPr lang="nl-BE" sz="2000" b="1" dirty="0">
                  <a:solidFill>
                    <a:schemeClr val="tx1">
                      <a:lumMod val="75000"/>
                      <a:lumOff val="25000"/>
                    </a:schemeClr>
                  </a:solidFill>
                  <a:latin typeface="Segoe UI Light" panose="020B0502040204020203" pitchFamily="34" charset="0"/>
                  <a:cs typeface="Segoe UI Light" panose="020B0502040204020203" pitchFamily="34" charset="0"/>
                </a:rPr>
                <a:t>Azure Stream Analytics</a:t>
              </a:r>
            </a:p>
          </p:txBody>
        </p:sp>
      </p:grpSp>
      <p:grpSp>
        <p:nvGrpSpPr>
          <p:cNvPr id="13" name="Group 12"/>
          <p:cNvGrpSpPr/>
          <p:nvPr/>
        </p:nvGrpSpPr>
        <p:grpSpPr>
          <a:xfrm>
            <a:off x="5853038" y="3998651"/>
            <a:ext cx="2352825" cy="2396998"/>
            <a:chOff x="8701037" y="3998651"/>
            <a:chExt cx="2352825" cy="2396998"/>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9031" y="3998651"/>
              <a:ext cx="1796833" cy="1796833"/>
            </a:xfrm>
            <a:prstGeom prst="rect">
              <a:avLst/>
            </a:prstGeom>
          </p:spPr>
        </p:pic>
        <p:sp>
          <p:nvSpPr>
            <p:cNvPr id="11" name="Rectangle 10"/>
            <p:cNvSpPr/>
            <p:nvPr/>
          </p:nvSpPr>
          <p:spPr>
            <a:xfrm>
              <a:off x="8701037" y="5995539"/>
              <a:ext cx="2352825" cy="400110"/>
            </a:xfrm>
            <a:prstGeom prst="rect">
              <a:avLst/>
            </a:prstGeom>
          </p:spPr>
          <p:txBody>
            <a:bodyPr wrap="none">
              <a:spAutoFit/>
            </a:bodyPr>
            <a:lstStyle/>
            <a:p>
              <a:pPr algn="ctr"/>
              <a:r>
                <a:rPr lang="nl-BE" sz="2000" b="1" dirty="0">
                  <a:solidFill>
                    <a:schemeClr val="tx1">
                      <a:lumMod val="75000"/>
                      <a:lumOff val="25000"/>
                    </a:schemeClr>
                  </a:solidFill>
                  <a:latin typeface="Segoe UI Light" panose="020B0502040204020203" pitchFamily="34" charset="0"/>
                  <a:cs typeface="Segoe UI Light" panose="020B0502040204020203" pitchFamily="34" charset="0"/>
                </a:rPr>
                <a:t>Azure Service </a:t>
              </a:r>
              <a:r>
                <a:rPr lang="nl-BE" sz="2000" b="1" dirty="0" err="1">
                  <a:solidFill>
                    <a:schemeClr val="tx1">
                      <a:lumMod val="75000"/>
                      <a:lumOff val="25000"/>
                    </a:schemeClr>
                  </a:solidFill>
                  <a:latin typeface="Segoe UI Light" panose="020B0502040204020203" pitchFamily="34" charset="0"/>
                  <a:cs typeface="Segoe UI Light" panose="020B0502040204020203" pitchFamily="34" charset="0"/>
                </a:rPr>
                <a:t>Fabric</a:t>
              </a:r>
              <a:endParaRPr lang="nl-BE" sz="2000" b="1" dirty="0">
                <a:solidFill>
                  <a:schemeClr val="tx1">
                    <a:lumMod val="75000"/>
                    <a:lumOff val="25000"/>
                  </a:schemeClr>
                </a:solidFill>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120106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Flexible</a:t>
            </a:r>
            <a:r>
              <a:rPr lang="nl-BE" dirty="0"/>
              <a:t> business </a:t>
            </a:r>
            <a:r>
              <a:rPr lang="nl-BE" dirty="0" err="1"/>
              <a:t>rules</a:t>
            </a:r>
            <a:r>
              <a:rPr lang="nl-BE" dirty="0"/>
              <a:t> for IoT</a:t>
            </a:r>
          </a:p>
        </p:txBody>
      </p:sp>
      <p:sp>
        <p:nvSpPr>
          <p:cNvPr id="3" name="Text Placeholder 2"/>
          <p:cNvSpPr>
            <a:spLocks noGrp="1"/>
          </p:cNvSpPr>
          <p:nvPr>
            <p:ph type="body" sz="quarter" idx="13"/>
          </p:nvPr>
        </p:nvSpPr>
        <p:spPr/>
        <p:txBody>
          <a:bodyPr/>
          <a:lstStyle/>
          <a:p>
            <a:r>
              <a:rPr lang="nl-BE" dirty="0"/>
              <a:t>An </a:t>
            </a:r>
            <a:r>
              <a:rPr lang="nl-BE" dirty="0" err="1"/>
              <a:t>example</a:t>
            </a:r>
            <a:r>
              <a:rPr lang="nl-BE" dirty="0"/>
              <a:t>: Nebulus™ IoT </a:t>
            </a:r>
            <a:r>
              <a:rPr lang="nl-BE" dirty="0" err="1"/>
              <a:t>rules</a:t>
            </a:r>
            <a:r>
              <a:rPr lang="nl-BE" dirty="0"/>
              <a:t> engine</a:t>
            </a:r>
          </a:p>
        </p:txBody>
      </p:sp>
      <p:sp>
        <p:nvSpPr>
          <p:cNvPr id="5" name="Rectangle 4"/>
          <p:cNvSpPr/>
          <p:nvPr/>
        </p:nvSpPr>
        <p:spPr bwMode="auto">
          <a:xfrm>
            <a:off x="423335" y="1818522"/>
            <a:ext cx="3588170" cy="851604"/>
          </a:xfrm>
          <a:prstGeom prst="rect">
            <a:avLst/>
          </a:prstGeom>
          <a:solidFill>
            <a:srgbClr val="0092D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9" tIns="143428" rIns="182889" bIns="143428" numCol="1" spcCol="0" rtlCol="0" fromWordArt="0" anchor="t" anchorCtr="0" forceAA="0" compatLnSpc="1">
            <a:prstTxWarp prst="textNoShape">
              <a:avLst/>
            </a:prstTxWarp>
            <a:noAutofit/>
          </a:bodyPr>
          <a:lstStyle/>
          <a:p>
            <a:pPr marL="0" marR="0" lvl="0" indent="0" algn="l" defTabSz="913924" rtl="0"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Corbel"/>
                <a:cs typeface="Segoe UI Light" panose="020B0502040204020203" pitchFamily="34" charset="0"/>
              </a:rPr>
              <a:t>Configure rules in a friendly ‘Excel like’ syntax</a:t>
            </a:r>
          </a:p>
        </p:txBody>
      </p:sp>
      <p:sp>
        <p:nvSpPr>
          <p:cNvPr id="6" name="Rectangle 5"/>
          <p:cNvSpPr/>
          <p:nvPr/>
        </p:nvSpPr>
        <p:spPr bwMode="auto">
          <a:xfrm>
            <a:off x="423335" y="3628889"/>
            <a:ext cx="3588167" cy="851604"/>
          </a:xfrm>
          <a:prstGeom prst="rect">
            <a:avLst/>
          </a:prstGeom>
          <a:solidFill>
            <a:srgbClr val="0092D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9" tIns="143428" rIns="182889" bIns="143428" numCol="1" spcCol="0" rtlCol="0" fromWordArt="0" anchor="t" anchorCtr="0" forceAA="0" compatLnSpc="1">
            <a:prstTxWarp prst="textNoShape">
              <a:avLst/>
            </a:prstTxWarp>
            <a:noAutofit/>
          </a:bodyPr>
          <a:lstStyle/>
          <a:p>
            <a:pPr marL="0" marR="0" lvl="0" indent="0" algn="l" defTabSz="913924" rtl="0"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Corbel"/>
                <a:cs typeface="Segoe UI Light" panose="020B0502040204020203" pitchFamily="34" charset="0"/>
              </a:rPr>
              <a:t>Support for time windowing (average over time)</a:t>
            </a:r>
          </a:p>
        </p:txBody>
      </p:sp>
      <p:sp>
        <p:nvSpPr>
          <p:cNvPr id="7" name="Rectangle 7"/>
          <p:cNvSpPr/>
          <p:nvPr/>
        </p:nvSpPr>
        <p:spPr bwMode="auto">
          <a:xfrm>
            <a:off x="423335" y="2743673"/>
            <a:ext cx="3588167" cy="811669"/>
          </a:xfrm>
          <a:prstGeom prst="rect">
            <a:avLst/>
          </a:prstGeom>
          <a:solidFill>
            <a:srgbClr val="0092D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9" tIns="143428" rIns="182889" bIns="143428" numCol="1" spcCol="0" rtlCol="0" fromWordArt="0" anchor="t" anchorCtr="0" forceAA="0" compatLnSpc="1">
            <a:prstTxWarp prst="textNoShape">
              <a:avLst/>
            </a:prstTxWarp>
            <a:noAutofit/>
          </a:bodyPr>
          <a:lstStyle/>
          <a:p>
            <a:pPr marL="0" marR="0" lvl="0" indent="0" algn="l" defTabSz="913924" rtl="0"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Corbel"/>
                <a:cs typeface="Segoe UI Light" panose="020B0502040204020203" pitchFamily="34" charset="0"/>
              </a:rPr>
              <a:t>Combine state (truck is driving) &amp; telemetry data</a:t>
            </a:r>
          </a:p>
        </p:txBody>
      </p:sp>
      <p:sp>
        <p:nvSpPr>
          <p:cNvPr id="8" name="Rectangle 6"/>
          <p:cNvSpPr/>
          <p:nvPr/>
        </p:nvSpPr>
        <p:spPr bwMode="auto">
          <a:xfrm>
            <a:off x="423335" y="4554040"/>
            <a:ext cx="3588170" cy="851604"/>
          </a:xfrm>
          <a:prstGeom prst="rect">
            <a:avLst/>
          </a:prstGeom>
          <a:solidFill>
            <a:srgbClr val="0092D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9" tIns="143428" rIns="182889" bIns="143428" numCol="1" spcCol="0" rtlCol="0" fromWordArt="0" anchor="t" anchorCtr="0" forceAA="0" compatLnSpc="1">
            <a:prstTxWarp prst="textNoShape">
              <a:avLst/>
            </a:prstTxWarp>
            <a:noAutofit/>
          </a:bodyPr>
          <a:lstStyle/>
          <a:p>
            <a:pPr marL="0" marR="0" lvl="0" indent="0" algn="l" defTabSz="913924" rtl="0"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Light" panose="020B0502040204020203" pitchFamily="34" charset="0"/>
                <a:ea typeface="Corbel"/>
                <a:cs typeface="Segoe UI Light" panose="020B0502040204020203" pitchFamily="34" charset="0"/>
              </a:rPr>
              <a:t>Support for geo location (point, polygon…)</a:t>
            </a: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Corbel"/>
              <a:cs typeface="Segoe UI Light" panose="020B0502040204020203" pitchFamily="34" charset="0"/>
            </a:endParaRPr>
          </a:p>
        </p:txBody>
      </p:sp>
      <p:sp>
        <p:nvSpPr>
          <p:cNvPr id="9" name="Rectangle 6"/>
          <p:cNvSpPr/>
          <p:nvPr/>
        </p:nvSpPr>
        <p:spPr bwMode="auto">
          <a:xfrm>
            <a:off x="423335" y="5479189"/>
            <a:ext cx="3588170" cy="851604"/>
          </a:xfrm>
          <a:prstGeom prst="rect">
            <a:avLst/>
          </a:prstGeom>
          <a:solidFill>
            <a:srgbClr val="0092D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9" tIns="143428" rIns="182889" bIns="143428" numCol="1" spcCol="0" rtlCol="0" fromWordArt="0" anchor="t" anchorCtr="0" forceAA="0" compatLnSpc="1">
            <a:prstTxWarp prst="textNoShape">
              <a:avLst/>
            </a:prstTxWarp>
            <a:noAutofit/>
          </a:bodyPr>
          <a:lstStyle/>
          <a:p>
            <a:pPr marL="0" marR="0" lvl="0" indent="0" algn="l" defTabSz="913924" rtl="0"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Corbel"/>
                <a:cs typeface="Segoe UI Light" panose="020B0502040204020203" pitchFamily="34" charset="0"/>
              </a:rPr>
              <a:t>Support for Service Fabric, Cloud Services &amp; On </a:t>
            </a:r>
            <a:r>
              <a:rPr kumimoji="0" lang="en-US" sz="20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Light" panose="020B0502040204020203" pitchFamily="34" charset="0"/>
                <a:ea typeface="Corbel"/>
                <a:cs typeface="Segoe UI Light" panose="020B0502040204020203" pitchFamily="34" charset="0"/>
              </a:rPr>
              <a:t>prem</a:t>
            </a: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Corbel"/>
              <a:cs typeface="Segoe UI Light" panose="020B0502040204020203" pitchFamily="34" charset="0"/>
            </a:endParaRPr>
          </a:p>
        </p:txBody>
      </p:sp>
      <p:cxnSp>
        <p:nvCxnSpPr>
          <p:cNvPr id="10" name="Straight Arrow Connector 9"/>
          <p:cNvCxnSpPr/>
          <p:nvPr/>
        </p:nvCxnSpPr>
        <p:spPr>
          <a:xfrm>
            <a:off x="4691308" y="4375084"/>
            <a:ext cx="0" cy="408611"/>
          </a:xfrm>
          <a:prstGeom prst="straightConnector1">
            <a:avLst/>
          </a:prstGeom>
          <a:ln>
            <a:solidFill>
              <a:srgbClr val="0092D3"/>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6666158" y="2686458"/>
            <a:ext cx="19050" cy="1307555"/>
          </a:xfrm>
          <a:prstGeom prst="straightConnector1">
            <a:avLst/>
          </a:prstGeom>
          <a:ln>
            <a:solidFill>
              <a:srgbClr val="0092D3"/>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20" idx="2"/>
          </p:cNvCxnSpPr>
          <p:nvPr/>
        </p:nvCxnSpPr>
        <p:spPr>
          <a:xfrm flipH="1">
            <a:off x="6488415" y="4375084"/>
            <a:ext cx="1394266" cy="1046889"/>
          </a:xfrm>
          <a:prstGeom prst="straightConnector1">
            <a:avLst/>
          </a:prstGeom>
          <a:ln>
            <a:solidFill>
              <a:srgbClr val="0092D3"/>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20" idx="2"/>
          </p:cNvCxnSpPr>
          <p:nvPr/>
        </p:nvCxnSpPr>
        <p:spPr>
          <a:xfrm>
            <a:off x="7882681" y="4375084"/>
            <a:ext cx="1235649" cy="749300"/>
          </a:xfrm>
          <a:prstGeom prst="straightConnector1">
            <a:avLst/>
          </a:prstGeom>
          <a:ln>
            <a:solidFill>
              <a:srgbClr val="0092D3"/>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21" idx="0"/>
          </p:cNvCxnSpPr>
          <p:nvPr/>
        </p:nvCxnSpPr>
        <p:spPr>
          <a:xfrm flipH="1" flipV="1">
            <a:off x="6883923" y="3338450"/>
            <a:ext cx="2091205" cy="667302"/>
          </a:xfrm>
          <a:prstGeom prst="straightConnector1">
            <a:avLst/>
          </a:prstGeom>
          <a:ln>
            <a:solidFill>
              <a:srgbClr val="0092D3"/>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1025433" y="4375084"/>
            <a:ext cx="9525" cy="723900"/>
          </a:xfrm>
          <a:prstGeom prst="straightConnector1">
            <a:avLst/>
          </a:prstGeom>
          <a:ln>
            <a:solidFill>
              <a:srgbClr val="0092D3"/>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295800" y="1818522"/>
            <a:ext cx="7311617" cy="1754326"/>
          </a:xfrm>
          <a:prstGeom prst="rect">
            <a:avLst/>
          </a:prstGeom>
          <a:noFill/>
          <a:ln>
            <a:solidFill>
              <a:srgbClr val="0092D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0092D3"/>
                </a:solidFill>
                <a:effectLst/>
                <a:uLnTx/>
                <a:uFillTx/>
                <a:latin typeface="Courier New" panose="02070309020205020404" pitchFamily="49" charset="0"/>
                <a:ea typeface="+mn-ea"/>
                <a:cs typeface="Courier New" panose="02070309020205020404" pitchFamily="49" charset="0"/>
              </a:rPr>
              <a:t>WHEN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2B2C27"/>
                </a:solidFill>
                <a:effectLst/>
                <a:uLnTx/>
                <a:uFillTx/>
                <a:latin typeface="Courier New" panose="02070309020205020404" pitchFamily="49" charset="0"/>
                <a:ea typeface="+mn-ea"/>
                <a:cs typeface="Courier New" panose="02070309020205020404" pitchFamily="49" charset="0"/>
              </a:rPr>
              <a:t>	</a:t>
            </a:r>
            <a:r>
              <a:rPr kumimoji="0" lang="nl-BE" sz="1800" b="0" i="0" u="none" strike="noStrike" kern="1200" cap="none" spc="0" normalizeH="0" baseline="0" noProof="0" dirty="0" err="1">
                <a:ln>
                  <a:noFill/>
                </a:ln>
                <a:solidFill>
                  <a:srgbClr val="2B2C27"/>
                </a:solidFill>
                <a:effectLst/>
                <a:uLnTx/>
                <a:uFillTx/>
                <a:latin typeface="Courier New" panose="02070309020205020404" pitchFamily="49" charset="0"/>
                <a:ea typeface="+mn-ea"/>
                <a:cs typeface="Courier New" panose="02070309020205020404" pitchFamily="49" charset="0"/>
              </a:rPr>
              <a:t>device.battery.voltage</a:t>
            </a:r>
            <a:r>
              <a:rPr kumimoji="0" lang="nl-BE" sz="1800" b="0" i="0" u="none" strike="noStrike" kern="1200" cap="none" spc="0" normalizeH="0" baseline="0" noProof="0" dirty="0">
                <a:ln>
                  <a:noFill/>
                </a:ln>
                <a:solidFill>
                  <a:srgbClr val="2B2C27"/>
                </a:solidFill>
                <a:effectLst/>
                <a:uLnTx/>
                <a:uFillTx/>
                <a:latin typeface="Courier New" panose="02070309020205020404" pitchFamily="49" charset="0"/>
                <a:ea typeface="+mn-ea"/>
                <a:cs typeface="Courier New" panose="02070309020205020404" pitchFamily="49" charset="0"/>
              </a:rPr>
              <a:t> &lt; 120mV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2B2C27"/>
                </a:solidFill>
                <a:effectLst/>
                <a:uLnTx/>
                <a:uFillTx/>
                <a:latin typeface="Courier New" panose="02070309020205020404" pitchFamily="49" charset="0"/>
                <a:ea typeface="+mn-ea"/>
                <a:cs typeface="Courier New" panose="02070309020205020404" pitchFamily="49" charset="0"/>
              </a:rPr>
              <a:t>	AND </a:t>
            </a:r>
            <a:r>
              <a:rPr kumimoji="0" lang="nl-BE" sz="1800" b="0" i="0" u="none" strike="noStrike" kern="1200" cap="none" spc="0" normalizeH="0" baseline="0" noProof="0" dirty="0" err="1">
                <a:ln>
                  <a:noFill/>
                </a:ln>
                <a:solidFill>
                  <a:srgbClr val="2B2C27"/>
                </a:solidFill>
                <a:effectLst/>
                <a:uLnTx/>
                <a:uFillTx/>
                <a:latin typeface="Courier New" panose="02070309020205020404" pitchFamily="49" charset="0"/>
                <a:ea typeface="+mn-ea"/>
                <a:cs typeface="Courier New" panose="02070309020205020404" pitchFamily="49" charset="0"/>
              </a:rPr>
              <a:t>device.location.building</a:t>
            </a:r>
            <a:r>
              <a:rPr kumimoji="0" lang="nl-BE" sz="1800" b="0" i="0" u="none" strike="noStrike" kern="1200" cap="none" spc="0" normalizeH="0" baseline="0" noProof="0" dirty="0">
                <a:ln>
                  <a:noFill/>
                </a:ln>
                <a:solidFill>
                  <a:srgbClr val="2B2C27"/>
                </a:solidFill>
                <a:effectLst/>
                <a:uLnTx/>
                <a:uFillTx/>
                <a:latin typeface="Courier New" panose="02070309020205020404" pitchFamily="49" charset="0"/>
                <a:ea typeface="+mn-ea"/>
                <a:cs typeface="Courier New" panose="02070309020205020404" pitchFamily="49" charset="0"/>
              </a:rPr>
              <a:t> = 'Codit'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2B2C27"/>
                </a:solidFill>
                <a:effectLst/>
                <a:uLnTx/>
                <a:uFillTx/>
                <a:latin typeface="Courier New" panose="02070309020205020404" pitchFamily="49" charset="0"/>
                <a:ea typeface="+mn-ea"/>
                <a:cs typeface="Courier New" panose="02070309020205020404" pitchFamily="49" charset="0"/>
              </a:rPr>
              <a:t>	AND </a:t>
            </a:r>
            <a:r>
              <a:rPr kumimoji="0" lang="nl-BE" sz="1800" b="0" i="0" u="none" strike="noStrike" kern="1200" cap="none" spc="0" normalizeH="0" baseline="0" noProof="0" dirty="0" err="1">
                <a:ln>
                  <a:noFill/>
                </a:ln>
                <a:solidFill>
                  <a:srgbClr val="2B2C27"/>
                </a:solidFill>
                <a:effectLst/>
                <a:uLnTx/>
                <a:uFillTx/>
                <a:latin typeface="Courier New" panose="02070309020205020404" pitchFamily="49" charset="0"/>
                <a:ea typeface="+mn-ea"/>
                <a:cs typeface="Courier New" panose="02070309020205020404" pitchFamily="49" charset="0"/>
              </a:rPr>
              <a:t>state.enabled</a:t>
            </a:r>
            <a:r>
              <a:rPr kumimoji="0" lang="nl-BE" sz="1800" b="0" i="0" u="none" strike="noStrike" kern="1200" cap="none" spc="0" normalizeH="0" baseline="0" noProof="0" dirty="0">
                <a:ln>
                  <a:noFill/>
                </a:ln>
                <a:solidFill>
                  <a:srgbClr val="2B2C27"/>
                </a:solidFill>
                <a:effectLst/>
                <a:uLnTx/>
                <a:uFillTx/>
                <a:latin typeface="Courier New" panose="02070309020205020404" pitchFamily="49" charset="0"/>
                <a:ea typeface="+mn-ea"/>
                <a:cs typeface="Courier New" panose="02070309020205020404" pitchFamily="49" charset="0"/>
              </a:rPr>
              <a:t> = '</a:t>
            </a:r>
            <a:r>
              <a:rPr kumimoji="0" lang="nl-BE" sz="1800" b="0" i="0" u="none" strike="noStrike" kern="1200" cap="none" spc="0" normalizeH="0" baseline="0" noProof="0" dirty="0" err="1">
                <a:ln>
                  <a:noFill/>
                </a:ln>
                <a:solidFill>
                  <a:srgbClr val="2B2C27"/>
                </a:solidFill>
                <a:effectLst/>
                <a:uLnTx/>
                <a:uFillTx/>
                <a:latin typeface="Courier New" panose="02070309020205020404" pitchFamily="49" charset="0"/>
                <a:ea typeface="+mn-ea"/>
                <a:cs typeface="Courier New" panose="02070309020205020404" pitchFamily="49" charset="0"/>
              </a:rPr>
              <a:t>true</a:t>
            </a:r>
            <a:r>
              <a:rPr kumimoji="0" lang="nl-BE" sz="1800" b="0" i="0" u="none" strike="noStrike" kern="1200" cap="none" spc="0" normalizeH="0" baseline="0" noProof="0" dirty="0">
                <a:ln>
                  <a:noFill/>
                </a:ln>
                <a:solidFill>
                  <a:srgbClr val="2B2C27"/>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0092D3"/>
                </a:solidFill>
                <a:effectLst/>
                <a:uLnTx/>
                <a:uFillTx/>
                <a:latin typeface="Courier New" panose="02070309020205020404" pitchFamily="49" charset="0"/>
                <a:ea typeface="+mn-ea"/>
                <a:cs typeface="Courier New" panose="02070309020205020404" pitchFamily="49" charset="0"/>
              </a:rPr>
              <a:t>THEN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2B2C27"/>
                </a:solidFill>
                <a:effectLst/>
                <a:uLnTx/>
                <a:uFillTx/>
                <a:latin typeface="Courier New" panose="02070309020205020404" pitchFamily="49" charset="0"/>
                <a:ea typeface="+mn-ea"/>
                <a:cs typeface="Courier New" panose="02070309020205020404" pitchFamily="49" charset="0"/>
              </a:rPr>
              <a:t>	</a:t>
            </a:r>
            <a:r>
              <a:rPr kumimoji="0" lang="nl-BE" sz="1800" b="0" i="0" u="none" strike="noStrike" kern="1200" cap="none" spc="0" normalizeH="0" baseline="0" noProof="0" dirty="0" err="1">
                <a:ln>
                  <a:noFill/>
                </a:ln>
                <a:solidFill>
                  <a:srgbClr val="2B2C27"/>
                </a:solidFill>
                <a:effectLst/>
                <a:uLnTx/>
                <a:uFillTx/>
                <a:latin typeface="Courier New" panose="02070309020205020404" pitchFamily="49" charset="0"/>
                <a:ea typeface="+mn-ea"/>
                <a:cs typeface="Courier New" panose="02070309020205020404" pitchFamily="49" charset="0"/>
              </a:rPr>
              <a:t>Send</a:t>
            </a:r>
            <a:r>
              <a:rPr kumimoji="0" lang="nl-BE" sz="1800" b="0" i="0" u="none" strike="noStrike" kern="1200" cap="none" spc="0" normalizeH="0" baseline="0" noProof="0" dirty="0">
                <a:ln>
                  <a:noFill/>
                </a:ln>
                <a:solidFill>
                  <a:srgbClr val="2B2C27"/>
                </a:solidFill>
                <a:effectLst/>
                <a:uLnTx/>
                <a:uFillTx/>
                <a:latin typeface="Courier New" panose="02070309020205020404" pitchFamily="49" charset="0"/>
                <a:ea typeface="+mn-ea"/>
                <a:cs typeface="Courier New" panose="02070309020205020404" pitchFamily="49" charset="0"/>
              </a:rPr>
              <a:t> e-mail</a:t>
            </a:r>
          </a:p>
        </p:txBody>
      </p:sp>
      <p:sp>
        <p:nvSpPr>
          <p:cNvPr id="17" name="TextBox 16"/>
          <p:cNvSpPr txBox="1"/>
          <p:nvPr/>
        </p:nvSpPr>
        <p:spPr>
          <a:xfrm>
            <a:off x="4295799" y="4796249"/>
            <a:ext cx="7311617" cy="1477328"/>
          </a:xfrm>
          <a:prstGeom prst="rect">
            <a:avLst/>
          </a:prstGeom>
          <a:noFill/>
          <a:ln>
            <a:solidFill>
              <a:srgbClr val="0092D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0092D3"/>
                </a:solidFill>
                <a:effectLst/>
                <a:uLnTx/>
                <a:uFillTx/>
                <a:latin typeface="Courier New" panose="02070309020205020404" pitchFamily="49" charset="0"/>
                <a:ea typeface="+mn-ea"/>
                <a:cs typeface="Courier New" panose="02070309020205020404" pitchFamily="49" charset="0"/>
              </a:rPr>
              <a:t>WHEN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2B2C27"/>
                </a:solidFill>
                <a:effectLst/>
                <a:uLnTx/>
                <a:uFillTx/>
                <a:latin typeface="Courier New" panose="02070309020205020404" pitchFamily="49" charset="0"/>
                <a:ea typeface="+mn-ea"/>
                <a:cs typeface="Courier New" panose="02070309020205020404" pitchFamily="49" charset="0"/>
              </a:rPr>
              <a:t>	</a:t>
            </a:r>
            <a:r>
              <a:rPr kumimoji="0" lang="nl-BE" sz="1800" b="0" i="0" u="none" strike="noStrike" kern="1200" cap="none" spc="0" normalizeH="0" baseline="0" noProof="0" dirty="0">
                <a:ln>
                  <a:noFill/>
                </a:ln>
                <a:solidFill>
                  <a:srgbClr val="2B2C27"/>
                </a:solidFill>
                <a:effectLst/>
                <a:uLnTx/>
                <a:uFillTx/>
                <a:latin typeface="Courier New" panose="02070309020205020404" pitchFamily="49" charset="0"/>
                <a:ea typeface="+mn-ea"/>
                <a:cs typeface="Courier New" panose="02070309020205020404" pitchFamily="49" charset="0"/>
              </a:rPr>
              <a:t>DISTANCE(</a:t>
            </a:r>
            <a:r>
              <a:rPr kumimoji="0" lang="nl-BE" sz="1800" b="0" i="0" u="none" strike="noStrike" kern="1200" cap="none" spc="0" normalizeH="0" baseline="0" noProof="0" dirty="0" err="1">
                <a:ln>
                  <a:noFill/>
                </a:ln>
                <a:solidFill>
                  <a:srgbClr val="2B2C27"/>
                </a:solidFill>
                <a:effectLst/>
                <a:uLnTx/>
                <a:uFillTx/>
                <a:latin typeface="Courier New" panose="02070309020205020404" pitchFamily="49" charset="0"/>
                <a:ea typeface="+mn-ea"/>
                <a:cs typeface="Courier New" panose="02070309020205020404" pitchFamily="49" charset="0"/>
              </a:rPr>
              <a:t>truck.location</a:t>
            </a:r>
            <a:r>
              <a:rPr kumimoji="0" lang="nl-BE" sz="1800" b="0" i="0" u="none" strike="noStrike" kern="1200" cap="none" spc="0" normalizeH="0" baseline="0" noProof="0" dirty="0">
                <a:ln>
                  <a:noFill/>
                </a:ln>
                <a:solidFill>
                  <a:srgbClr val="2B2C27"/>
                </a:solidFill>
                <a:effectLst/>
                <a:uLnTx/>
                <a:uFillTx/>
                <a:latin typeface="Courier New" panose="02070309020205020404" pitchFamily="49" charset="0"/>
                <a:ea typeface="+mn-ea"/>
                <a:cs typeface="Courier New" panose="02070309020205020404" pitchFamily="49" charset="0"/>
              </a:rPr>
              <a:t>, </a:t>
            </a:r>
            <a:r>
              <a:rPr kumimoji="0" lang="nl-BE" sz="1800" b="0" i="0" u="none" strike="noStrike" kern="1200" cap="none" spc="0" normalizeH="0" baseline="0" noProof="0" dirty="0" err="1">
                <a:ln>
                  <a:noFill/>
                </a:ln>
                <a:solidFill>
                  <a:srgbClr val="2B2C27"/>
                </a:solidFill>
                <a:effectLst/>
                <a:uLnTx/>
                <a:uFillTx/>
                <a:latin typeface="Courier New" panose="02070309020205020404" pitchFamily="49" charset="0"/>
                <a:ea typeface="+mn-ea"/>
                <a:cs typeface="Courier New" panose="02070309020205020404" pitchFamily="49" charset="0"/>
              </a:rPr>
              <a:t>truck.dest</a:t>
            </a:r>
            <a:r>
              <a:rPr kumimoji="0" lang="nl-BE" sz="1800" b="0" i="0" u="none" strike="noStrike" kern="1200" cap="none" spc="0" normalizeH="0" baseline="0" noProof="0" dirty="0">
                <a:ln>
                  <a:noFill/>
                </a:ln>
                <a:solidFill>
                  <a:srgbClr val="2B2C27"/>
                </a:solidFill>
                <a:effectLst/>
                <a:uLnTx/>
                <a:uFillTx/>
                <a:latin typeface="Courier New" panose="02070309020205020404" pitchFamily="49" charset="0"/>
                <a:ea typeface="+mn-ea"/>
                <a:cs typeface="Courier New" panose="02070309020205020404" pitchFamily="49" charset="0"/>
              </a:rPr>
              <a:t>) &lt; 10km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2B2C27"/>
                </a:solidFill>
                <a:effectLst/>
                <a:uLnTx/>
                <a:uFillTx/>
                <a:latin typeface="Courier New" panose="02070309020205020404" pitchFamily="49" charset="0"/>
                <a:ea typeface="+mn-ea"/>
                <a:cs typeface="Courier New" panose="02070309020205020404" pitchFamily="49" charset="0"/>
              </a:rPr>
              <a:t>	AND </a:t>
            </a:r>
            <a:r>
              <a:rPr kumimoji="0" lang="nl-BE" sz="1800" b="0" i="0" u="none" strike="noStrike" kern="1200" cap="none" spc="0" normalizeH="0" baseline="0" noProof="0" dirty="0" err="1">
                <a:ln>
                  <a:noFill/>
                </a:ln>
                <a:solidFill>
                  <a:srgbClr val="2B2C27"/>
                </a:solidFill>
                <a:effectLst/>
                <a:uLnTx/>
                <a:uFillTx/>
                <a:latin typeface="Courier New" panose="02070309020205020404" pitchFamily="49" charset="0"/>
                <a:ea typeface="+mn-ea"/>
                <a:cs typeface="Courier New" panose="02070309020205020404" pitchFamily="49" charset="0"/>
              </a:rPr>
              <a:t>truck.telemetry.speed</a:t>
            </a:r>
            <a:r>
              <a:rPr kumimoji="0" lang="nl-BE" sz="1800" b="0" i="0" u="none" strike="noStrike" kern="1200" cap="none" spc="0" normalizeH="0" baseline="0" noProof="0" dirty="0">
                <a:ln>
                  <a:noFill/>
                </a:ln>
                <a:solidFill>
                  <a:srgbClr val="2B2C27"/>
                </a:solidFill>
                <a:effectLst/>
                <a:uLnTx/>
                <a:uFillTx/>
                <a:latin typeface="Courier New" panose="02070309020205020404" pitchFamily="49" charset="0"/>
                <a:ea typeface="+mn-ea"/>
                <a:cs typeface="Courier New" panose="02070309020205020404" pitchFamily="49" charset="0"/>
              </a:rPr>
              <a:t> &gt; 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0092D3"/>
                </a:solidFill>
                <a:effectLst/>
                <a:uLnTx/>
                <a:uFillTx/>
                <a:latin typeface="Courier New" panose="02070309020205020404" pitchFamily="49" charset="0"/>
                <a:ea typeface="+mn-ea"/>
                <a:cs typeface="Courier New" panose="02070309020205020404" pitchFamily="49" charset="0"/>
              </a:rPr>
              <a:t>THEN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2B2C27"/>
                </a:solidFill>
                <a:effectLst/>
                <a:uLnTx/>
                <a:uFillTx/>
                <a:latin typeface="Courier New" panose="02070309020205020404" pitchFamily="49" charset="0"/>
                <a:ea typeface="+mn-ea"/>
                <a:cs typeface="Courier New" panose="02070309020205020404" pitchFamily="49" charset="0"/>
              </a:rPr>
              <a:t>	Trigger </a:t>
            </a:r>
            <a:r>
              <a:rPr kumimoji="0" lang="nl-BE" sz="1800" b="0" i="0" u="none" strike="noStrike" kern="1200" cap="none" spc="0" normalizeH="0" baseline="0" noProof="0" dirty="0" err="1">
                <a:ln>
                  <a:noFill/>
                </a:ln>
                <a:solidFill>
                  <a:srgbClr val="2B2C27"/>
                </a:solidFill>
                <a:effectLst/>
                <a:uLnTx/>
                <a:uFillTx/>
                <a:latin typeface="Courier New" panose="02070309020205020404" pitchFamily="49" charset="0"/>
                <a:ea typeface="+mn-ea"/>
                <a:cs typeface="Courier New" panose="02070309020205020404" pitchFamily="49" charset="0"/>
              </a:rPr>
              <a:t>integration</a:t>
            </a:r>
            <a:r>
              <a:rPr kumimoji="0" lang="nl-BE" sz="1800" b="0" i="0" u="none" strike="noStrike" kern="1200" cap="none" spc="0" normalizeH="0" baseline="0" noProof="0" dirty="0">
                <a:ln>
                  <a:noFill/>
                </a:ln>
                <a:solidFill>
                  <a:srgbClr val="2B2C27"/>
                </a:solidFill>
                <a:effectLst/>
                <a:uLnTx/>
                <a:uFillTx/>
                <a:latin typeface="Courier New" panose="02070309020205020404" pitchFamily="49" charset="0"/>
                <a:ea typeface="+mn-ea"/>
                <a:cs typeface="Courier New" panose="02070309020205020404" pitchFamily="49" charset="0"/>
              </a:rPr>
              <a:t> </a:t>
            </a:r>
            <a:r>
              <a:rPr kumimoji="0" lang="nl-BE" sz="1800" b="0" i="0" u="none" strike="noStrike" kern="1200" cap="none" spc="0" normalizeH="0" baseline="0" noProof="0" dirty="0" err="1">
                <a:ln>
                  <a:noFill/>
                </a:ln>
                <a:solidFill>
                  <a:srgbClr val="2B2C27"/>
                </a:solidFill>
                <a:effectLst/>
                <a:uLnTx/>
                <a:uFillTx/>
                <a:latin typeface="Courier New" panose="02070309020205020404" pitchFamily="49" charset="0"/>
                <a:ea typeface="+mn-ea"/>
                <a:cs typeface="Courier New" panose="02070309020205020404" pitchFamily="49" charset="0"/>
              </a:rPr>
              <a:t>message</a:t>
            </a:r>
            <a:endParaRPr kumimoji="0" lang="nl-BE" sz="1800" b="0" i="0" u="none" strike="noStrike" kern="1200" cap="none" spc="0" normalizeH="0" baseline="0" noProof="0" dirty="0">
              <a:ln>
                <a:noFill/>
              </a:ln>
              <a:solidFill>
                <a:srgbClr val="2B2C27"/>
              </a:solidFill>
              <a:effectLst/>
              <a:uLnTx/>
              <a:uFillTx/>
              <a:latin typeface="Courier New" panose="02070309020205020404" pitchFamily="49" charset="0"/>
              <a:ea typeface="+mn-ea"/>
              <a:cs typeface="Courier New" panose="02070309020205020404" pitchFamily="49" charset="0"/>
            </a:endParaRPr>
          </a:p>
        </p:txBody>
      </p:sp>
      <p:sp>
        <p:nvSpPr>
          <p:cNvPr id="18" name="TextBox 17"/>
          <p:cNvSpPr txBox="1"/>
          <p:nvPr/>
        </p:nvSpPr>
        <p:spPr>
          <a:xfrm>
            <a:off x="4295800" y="3997475"/>
            <a:ext cx="1425390" cy="369332"/>
          </a:xfrm>
          <a:prstGeom prst="rect">
            <a:avLst/>
          </a:prstGeom>
          <a:noFill/>
          <a:ln>
            <a:solidFill>
              <a:srgbClr val="0092D3"/>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err="1">
                <a:ln>
                  <a:noFill/>
                </a:ln>
                <a:solidFill>
                  <a:srgbClr val="0092D3"/>
                </a:solidFill>
                <a:effectLst/>
                <a:uLnTx/>
                <a:uFillTx/>
                <a:latin typeface="Courier New" panose="02070309020205020404" pitchFamily="49" charset="0"/>
                <a:ea typeface="+mn-ea"/>
                <a:cs typeface="Courier New" panose="02070309020205020404" pitchFamily="49" charset="0"/>
              </a:rPr>
              <a:t>Condition</a:t>
            </a:r>
            <a:endParaRPr kumimoji="0" lang="nl-BE" sz="1800" b="0" i="0" u="none" strike="noStrike" kern="1200" cap="none" spc="0" normalizeH="0" baseline="0" noProof="0" dirty="0">
              <a:ln>
                <a:noFill/>
              </a:ln>
              <a:solidFill>
                <a:srgbClr val="0092D3"/>
              </a:solidFill>
              <a:effectLst/>
              <a:uLnTx/>
              <a:uFillTx/>
              <a:latin typeface="Courier New" panose="02070309020205020404" pitchFamily="49" charset="0"/>
              <a:ea typeface="+mn-ea"/>
              <a:cs typeface="Courier New" panose="02070309020205020404" pitchFamily="49" charset="0"/>
            </a:endParaRPr>
          </a:p>
        </p:txBody>
      </p:sp>
      <p:sp>
        <p:nvSpPr>
          <p:cNvPr id="19" name="TextBox 18"/>
          <p:cNvSpPr txBox="1"/>
          <p:nvPr/>
        </p:nvSpPr>
        <p:spPr>
          <a:xfrm>
            <a:off x="5870751" y="4005752"/>
            <a:ext cx="1425390" cy="369332"/>
          </a:xfrm>
          <a:prstGeom prst="rect">
            <a:avLst/>
          </a:prstGeom>
          <a:noFill/>
          <a:ln>
            <a:solidFill>
              <a:srgbClr val="0092D3"/>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err="1">
                <a:ln>
                  <a:noFill/>
                </a:ln>
                <a:solidFill>
                  <a:srgbClr val="0092D3"/>
                </a:solidFill>
                <a:effectLst/>
                <a:uLnTx/>
                <a:uFillTx/>
                <a:latin typeface="Courier New" panose="02070309020205020404" pitchFamily="49" charset="0"/>
                <a:ea typeface="+mn-ea"/>
                <a:cs typeface="Courier New" panose="02070309020205020404" pitchFamily="49" charset="0"/>
              </a:rPr>
              <a:t>Telemetry</a:t>
            </a:r>
            <a:endParaRPr kumimoji="0" lang="nl-BE" sz="1800" b="0" i="0" u="none" strike="noStrike" kern="1200" cap="none" spc="0" normalizeH="0" baseline="0" noProof="0" dirty="0">
              <a:ln>
                <a:noFill/>
              </a:ln>
              <a:solidFill>
                <a:srgbClr val="0092D3"/>
              </a:solidFill>
              <a:effectLst/>
              <a:uLnTx/>
              <a:uFillTx/>
              <a:latin typeface="Courier New" panose="02070309020205020404" pitchFamily="49" charset="0"/>
              <a:ea typeface="+mn-ea"/>
              <a:cs typeface="Courier New" panose="02070309020205020404" pitchFamily="49" charset="0"/>
            </a:endParaRPr>
          </a:p>
        </p:txBody>
      </p:sp>
      <p:sp>
        <p:nvSpPr>
          <p:cNvPr id="20" name="TextBox 19"/>
          <p:cNvSpPr txBox="1"/>
          <p:nvPr/>
        </p:nvSpPr>
        <p:spPr>
          <a:xfrm>
            <a:off x="7445702" y="4005752"/>
            <a:ext cx="873957" cy="369332"/>
          </a:xfrm>
          <a:prstGeom prst="rect">
            <a:avLst/>
          </a:prstGeom>
          <a:noFill/>
          <a:ln>
            <a:solidFill>
              <a:srgbClr val="0092D3"/>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0092D3"/>
                </a:solidFill>
                <a:effectLst/>
                <a:uLnTx/>
                <a:uFillTx/>
                <a:latin typeface="Courier New" panose="02070309020205020404" pitchFamily="49" charset="0"/>
                <a:ea typeface="+mn-ea"/>
                <a:cs typeface="Courier New" panose="02070309020205020404" pitchFamily="49" charset="0"/>
              </a:rPr>
              <a:t>State</a:t>
            </a:r>
            <a:endParaRPr kumimoji="0" lang="nl-BE" sz="1800" b="0" i="0" u="none" strike="noStrike" kern="1200" cap="none" spc="0" normalizeH="0" baseline="0" noProof="0" dirty="0">
              <a:ln>
                <a:noFill/>
              </a:ln>
              <a:solidFill>
                <a:srgbClr val="0092D3"/>
              </a:solidFill>
              <a:effectLst/>
              <a:uLnTx/>
              <a:uFillTx/>
              <a:latin typeface="Courier New" panose="02070309020205020404" pitchFamily="49" charset="0"/>
              <a:ea typeface="+mn-ea"/>
              <a:cs typeface="Courier New" panose="02070309020205020404" pitchFamily="49" charset="0"/>
            </a:endParaRPr>
          </a:p>
        </p:txBody>
      </p:sp>
      <p:sp>
        <p:nvSpPr>
          <p:cNvPr id="21" name="TextBox 20"/>
          <p:cNvSpPr txBox="1"/>
          <p:nvPr/>
        </p:nvSpPr>
        <p:spPr>
          <a:xfrm>
            <a:off x="8469220" y="4005752"/>
            <a:ext cx="1011815" cy="369332"/>
          </a:xfrm>
          <a:prstGeom prst="rect">
            <a:avLst/>
          </a:prstGeom>
          <a:noFill/>
          <a:ln>
            <a:solidFill>
              <a:srgbClr val="0092D3"/>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0092D3"/>
                </a:solidFill>
                <a:effectLst/>
                <a:uLnTx/>
                <a:uFillTx/>
                <a:latin typeface="Courier New" panose="02070309020205020404" pitchFamily="49" charset="0"/>
                <a:ea typeface="+mn-ea"/>
                <a:cs typeface="Courier New" panose="02070309020205020404" pitchFamily="49" charset="0"/>
              </a:rPr>
              <a:t>Action</a:t>
            </a:r>
            <a:endParaRPr kumimoji="0" lang="nl-BE" sz="1800" b="0" i="0" u="none" strike="noStrike" kern="1200" cap="none" spc="0" normalizeH="0" baseline="0" noProof="0" dirty="0">
              <a:ln>
                <a:noFill/>
              </a:ln>
              <a:solidFill>
                <a:srgbClr val="0092D3"/>
              </a:solidFill>
              <a:effectLst/>
              <a:uLnTx/>
              <a:uFillTx/>
              <a:latin typeface="Courier New" panose="02070309020205020404" pitchFamily="49" charset="0"/>
              <a:ea typeface="+mn-ea"/>
              <a:cs typeface="Courier New" panose="02070309020205020404" pitchFamily="49" charset="0"/>
            </a:endParaRPr>
          </a:p>
        </p:txBody>
      </p:sp>
      <p:sp>
        <p:nvSpPr>
          <p:cNvPr id="22" name="TextBox 21"/>
          <p:cNvSpPr txBox="1"/>
          <p:nvPr/>
        </p:nvSpPr>
        <p:spPr>
          <a:xfrm>
            <a:off x="9630594" y="3997475"/>
            <a:ext cx="1976823" cy="369332"/>
          </a:xfrm>
          <a:prstGeom prst="rect">
            <a:avLst/>
          </a:prstGeom>
          <a:noFill/>
          <a:ln>
            <a:solidFill>
              <a:srgbClr val="0092D3"/>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err="1">
                <a:ln>
                  <a:noFill/>
                </a:ln>
                <a:solidFill>
                  <a:srgbClr val="0092D3"/>
                </a:solidFill>
                <a:effectLst/>
                <a:uLnTx/>
                <a:uFillTx/>
                <a:latin typeface="Courier New" panose="02070309020205020404" pitchFamily="49" charset="0"/>
                <a:ea typeface="+mn-ea"/>
                <a:cs typeface="Courier New" panose="02070309020205020404" pitchFamily="49" charset="0"/>
              </a:rPr>
              <a:t>UnitOfMeasure</a:t>
            </a:r>
            <a:endParaRPr kumimoji="0" lang="nl-BE" sz="1800" b="0" i="0" u="none" strike="noStrike" kern="1200" cap="none" spc="0" normalizeH="0" baseline="0" noProof="0" dirty="0">
              <a:ln>
                <a:noFill/>
              </a:ln>
              <a:solidFill>
                <a:srgbClr val="0092D3"/>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210547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nl-BE" dirty="0"/>
              <a:t>Integration </a:t>
            </a:r>
            <a:r>
              <a:rPr lang="nl-BE" dirty="0" err="1"/>
              <a:t>people</a:t>
            </a:r>
            <a:r>
              <a:rPr lang="nl-BE" dirty="0"/>
              <a:t> make </a:t>
            </a:r>
            <a:r>
              <a:rPr lang="nl-BE" dirty="0" err="1"/>
              <a:t>great</a:t>
            </a:r>
            <a:r>
              <a:rPr lang="nl-BE" dirty="0"/>
              <a:t> IoT solutions</a:t>
            </a:r>
          </a:p>
        </p:txBody>
      </p:sp>
      <p:sp>
        <p:nvSpPr>
          <p:cNvPr id="4" name="Slide Number Placeholder 3"/>
          <p:cNvSpPr>
            <a:spLocks noGrp="1"/>
          </p:cNvSpPr>
          <p:nvPr>
            <p:ph type="sldNum" sz="quarter" idx="4294967295"/>
          </p:nvPr>
        </p:nvSpPr>
        <p:spPr>
          <a:xfrm>
            <a:off x="11768138" y="6394450"/>
            <a:ext cx="423862" cy="24447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E37A588-B1BA-6340-A881-9162022463E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09104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nl-BE" dirty="0"/>
              <a:t>Integration points in </a:t>
            </a:r>
            <a:r>
              <a:rPr lang="nl-BE" dirty="0" err="1"/>
              <a:t>the</a:t>
            </a:r>
            <a:r>
              <a:rPr lang="nl-BE" dirty="0"/>
              <a:t> IoT chain</a:t>
            </a:r>
          </a:p>
        </p:txBody>
      </p:sp>
      <p:sp>
        <p:nvSpPr>
          <p:cNvPr id="11" name="Content Placeholder 10"/>
          <p:cNvSpPr>
            <a:spLocks noGrp="1"/>
          </p:cNvSpPr>
          <p:nvPr>
            <p:ph idx="1"/>
          </p:nvPr>
        </p:nvSpPr>
        <p:spPr/>
        <p:txBody>
          <a:bodyPr/>
          <a:lstStyle/>
          <a:p>
            <a:endParaRPr lang="nl-BE"/>
          </a:p>
        </p:txBody>
      </p:sp>
      <p:sp>
        <p:nvSpPr>
          <p:cNvPr id="3" name="Tijdelijke aanduiding voor dianummer 2"/>
          <p:cNvSpPr>
            <a:spLocks noGrp="1"/>
          </p:cNvSpPr>
          <p:nvPr>
            <p:ph type="sldNum" sz="quarter" idx="12"/>
          </p:nvPr>
        </p:nvSpPr>
        <p:spPr/>
        <p:txBody>
          <a:bodyPr/>
          <a:lstStyle/>
          <a:p>
            <a:fld id="{3E37A588-B1BA-6340-A881-9162022463EC}" type="slidenum">
              <a:rPr lang="en-US" smtClean="0">
                <a:solidFill>
                  <a:srgbClr val="363731"/>
                </a:solidFill>
              </a:rPr>
              <a:pPr/>
              <a:t>27</a:t>
            </a:fld>
            <a:endParaRPr lang="en-US">
              <a:solidFill>
                <a:srgbClr val="363731"/>
              </a:solidFill>
            </a:endParaRPr>
          </a:p>
        </p:txBody>
      </p:sp>
      <p:pic>
        <p:nvPicPr>
          <p:cNvPr id="5" name="Picture 2" descr="IoT Internet of Things Value Cha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4225" y="1364344"/>
            <a:ext cx="9259564" cy="506365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972491" y="1725811"/>
            <a:ext cx="1882472" cy="896415"/>
            <a:chOff x="2012043" y="1759921"/>
            <a:chExt cx="1920219" cy="914390"/>
          </a:xfrm>
        </p:grpSpPr>
        <p:sp>
          <p:nvSpPr>
            <p:cNvPr id="6" name="Callout: Down Arrow 5"/>
            <p:cNvSpPr/>
            <p:nvPr/>
          </p:nvSpPr>
          <p:spPr bwMode="auto">
            <a:xfrm>
              <a:off x="2012043" y="1759921"/>
              <a:ext cx="1920219" cy="914390"/>
            </a:xfrm>
            <a:prstGeom prst="downArrowCallout">
              <a:avLst>
                <a:gd name="adj1" fmla="val 17908"/>
                <a:gd name="adj2" fmla="val 25000"/>
                <a:gd name="adj3" fmla="val 25000"/>
                <a:gd name="adj4" fmla="val 64977"/>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nl-BE" sz="1568" b="1"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a:xfrm>
              <a:off x="2078162" y="1875484"/>
              <a:ext cx="1779105" cy="343512"/>
            </a:xfrm>
            <a:prstGeom prst="rect">
              <a:avLst/>
            </a:prstGeom>
          </p:spPr>
          <p:txBody>
            <a:bodyPr wrap="none">
              <a:spAutoFit/>
            </a:bodyPr>
            <a:lstStyle/>
            <a:p>
              <a:pPr algn="ctr" defTabSz="914102" fontAlgn="base">
                <a:lnSpc>
                  <a:spcPct val="90000"/>
                </a:lnSpc>
                <a:spcBef>
                  <a:spcPct val="0"/>
                </a:spcBef>
                <a:spcAft>
                  <a:spcPct val="0"/>
                </a:spcAft>
              </a:pPr>
              <a:r>
                <a:rPr lang="nl-BE" sz="1765" b="1" dirty="0" err="1">
                  <a:gradFill>
                    <a:gsLst>
                      <a:gs pos="0">
                        <a:srgbClr val="FFFFFF"/>
                      </a:gs>
                      <a:gs pos="100000">
                        <a:srgbClr val="FFFFFF"/>
                      </a:gs>
                    </a:gsLst>
                    <a:lin ang="5400000" scaled="0"/>
                  </a:gradFill>
                  <a:ea typeface="Segoe UI" pitchFamily="34" charset="0"/>
                  <a:cs typeface="Segoe UI" pitchFamily="34" charset="0"/>
                </a:rPr>
                <a:t>Legacy</a:t>
              </a:r>
              <a:r>
                <a:rPr lang="nl-BE" sz="1765" b="1" dirty="0">
                  <a:gradFill>
                    <a:gsLst>
                      <a:gs pos="0">
                        <a:srgbClr val="FFFFFF"/>
                      </a:gs>
                      <a:gs pos="100000">
                        <a:srgbClr val="FFFFFF"/>
                      </a:gs>
                    </a:gsLst>
                    <a:lin ang="5400000" scaled="0"/>
                  </a:gradFill>
                  <a:ea typeface="Segoe UI" pitchFamily="34" charset="0"/>
                  <a:cs typeface="Segoe UI" pitchFamily="34" charset="0"/>
                </a:rPr>
                <a:t> </a:t>
              </a:r>
              <a:r>
                <a:rPr lang="nl-BE" sz="1765" b="1" dirty="0" err="1">
                  <a:gradFill>
                    <a:gsLst>
                      <a:gs pos="0">
                        <a:srgbClr val="FFFFFF"/>
                      </a:gs>
                      <a:gs pos="100000">
                        <a:srgbClr val="FFFFFF"/>
                      </a:gs>
                    </a:gsLst>
                    <a:lin ang="5400000" scaled="0"/>
                  </a:gradFill>
                  <a:ea typeface="Segoe UI" pitchFamily="34" charset="0"/>
                  <a:cs typeface="Segoe UI" pitchFamily="34" charset="0"/>
                </a:rPr>
                <a:t>protocols</a:t>
              </a:r>
              <a:endParaRPr lang="nl-BE" sz="1765" b="1"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8" name="Group 7"/>
          <p:cNvGrpSpPr/>
          <p:nvPr/>
        </p:nvGrpSpPr>
        <p:grpSpPr>
          <a:xfrm>
            <a:off x="3457615" y="2868276"/>
            <a:ext cx="1882472" cy="896415"/>
            <a:chOff x="2012043" y="1759921"/>
            <a:chExt cx="1920219" cy="914390"/>
          </a:xfrm>
        </p:grpSpPr>
        <p:sp>
          <p:nvSpPr>
            <p:cNvPr id="9" name="Callout: Down Arrow 8"/>
            <p:cNvSpPr/>
            <p:nvPr/>
          </p:nvSpPr>
          <p:spPr bwMode="auto">
            <a:xfrm>
              <a:off x="2012043" y="1759921"/>
              <a:ext cx="1920219" cy="914390"/>
            </a:xfrm>
            <a:prstGeom prst="downArrowCallout">
              <a:avLst>
                <a:gd name="adj1" fmla="val 17908"/>
                <a:gd name="adj2" fmla="val 25000"/>
                <a:gd name="adj3" fmla="val 25000"/>
                <a:gd name="adj4" fmla="val 64977"/>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nl-BE" sz="1568" b="1"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a:xfrm>
              <a:off x="2160547" y="1875484"/>
              <a:ext cx="1614347" cy="343512"/>
            </a:xfrm>
            <a:prstGeom prst="rect">
              <a:avLst/>
            </a:prstGeom>
          </p:spPr>
          <p:txBody>
            <a:bodyPr wrap="none">
              <a:spAutoFit/>
            </a:bodyPr>
            <a:lstStyle/>
            <a:p>
              <a:pPr algn="ctr" defTabSz="914102" fontAlgn="base">
                <a:lnSpc>
                  <a:spcPct val="90000"/>
                </a:lnSpc>
                <a:spcBef>
                  <a:spcPct val="0"/>
                </a:spcBef>
                <a:spcAft>
                  <a:spcPct val="0"/>
                </a:spcAft>
              </a:pPr>
              <a:r>
                <a:rPr lang="nl-BE" sz="1765" b="1" dirty="0" err="1">
                  <a:gradFill>
                    <a:gsLst>
                      <a:gs pos="0">
                        <a:srgbClr val="FFFFFF"/>
                      </a:gs>
                      <a:gs pos="100000">
                        <a:srgbClr val="FFFFFF"/>
                      </a:gs>
                    </a:gsLst>
                    <a:lin ang="5400000" scaled="0"/>
                  </a:gradFill>
                  <a:ea typeface="Segoe UI" pitchFamily="34" charset="0"/>
                  <a:cs typeface="Segoe UI" pitchFamily="34" charset="0"/>
                </a:rPr>
                <a:t>API’s</a:t>
              </a:r>
              <a:r>
                <a:rPr lang="nl-BE" sz="1765" b="1" dirty="0">
                  <a:gradFill>
                    <a:gsLst>
                      <a:gs pos="0">
                        <a:srgbClr val="FFFFFF"/>
                      </a:gs>
                      <a:gs pos="100000">
                        <a:srgbClr val="FFFFFF"/>
                      </a:gs>
                    </a:gsLst>
                    <a:lin ang="5400000" scaled="0"/>
                  </a:gradFill>
                  <a:ea typeface="Segoe UI" pitchFamily="34" charset="0"/>
                  <a:cs typeface="Segoe UI" pitchFamily="34" charset="0"/>
                </a:rPr>
                <a:t> &amp; queues</a:t>
              </a:r>
            </a:p>
          </p:txBody>
        </p:sp>
      </p:grpSp>
      <p:grpSp>
        <p:nvGrpSpPr>
          <p:cNvPr id="14" name="Group 13"/>
          <p:cNvGrpSpPr/>
          <p:nvPr/>
        </p:nvGrpSpPr>
        <p:grpSpPr>
          <a:xfrm>
            <a:off x="4303170" y="4645835"/>
            <a:ext cx="1882472" cy="904644"/>
            <a:chOff x="4389457" y="4738497"/>
            <a:chExt cx="1920219" cy="922784"/>
          </a:xfrm>
        </p:grpSpPr>
        <p:sp>
          <p:nvSpPr>
            <p:cNvPr id="12" name="Callout: Down Arrow 11"/>
            <p:cNvSpPr/>
            <p:nvPr/>
          </p:nvSpPr>
          <p:spPr bwMode="auto">
            <a:xfrm rot="10800000">
              <a:off x="4389457" y="4738497"/>
              <a:ext cx="1920219" cy="914390"/>
            </a:xfrm>
            <a:prstGeom prst="downArrowCallout">
              <a:avLst>
                <a:gd name="adj1" fmla="val 17908"/>
                <a:gd name="adj2" fmla="val 25000"/>
                <a:gd name="adj3" fmla="val 25000"/>
                <a:gd name="adj4" fmla="val 64977"/>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nl-BE" sz="1568" b="1"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a:xfrm>
              <a:off x="4609975" y="5068442"/>
              <a:ext cx="1470324" cy="592839"/>
            </a:xfrm>
            <a:prstGeom prst="rect">
              <a:avLst/>
            </a:prstGeom>
          </p:spPr>
          <p:txBody>
            <a:bodyPr wrap="none">
              <a:spAutoFit/>
            </a:bodyPr>
            <a:lstStyle/>
            <a:p>
              <a:pPr algn="ctr" defTabSz="914102" fontAlgn="base">
                <a:lnSpc>
                  <a:spcPct val="90000"/>
                </a:lnSpc>
                <a:spcBef>
                  <a:spcPct val="0"/>
                </a:spcBef>
                <a:spcAft>
                  <a:spcPct val="0"/>
                </a:spcAft>
              </a:pPr>
              <a:r>
                <a:rPr lang="nl-BE" sz="1765" b="1" dirty="0">
                  <a:gradFill>
                    <a:gsLst>
                      <a:gs pos="0">
                        <a:srgbClr val="FFFFFF"/>
                      </a:gs>
                      <a:gs pos="100000">
                        <a:srgbClr val="FFFFFF"/>
                      </a:gs>
                    </a:gsLst>
                    <a:lin ang="5400000" scaled="0"/>
                  </a:gradFill>
                  <a:ea typeface="Segoe UI" pitchFamily="34" charset="0"/>
                  <a:cs typeface="Segoe UI" pitchFamily="34" charset="0"/>
                </a:rPr>
                <a:t>Messaging &amp; </a:t>
              </a:r>
              <a:br>
                <a:rPr lang="nl-BE" sz="1765" b="1" dirty="0">
                  <a:gradFill>
                    <a:gsLst>
                      <a:gs pos="0">
                        <a:srgbClr val="FFFFFF"/>
                      </a:gs>
                      <a:gs pos="100000">
                        <a:srgbClr val="FFFFFF"/>
                      </a:gs>
                    </a:gsLst>
                    <a:lin ang="5400000" scaled="0"/>
                  </a:gradFill>
                  <a:ea typeface="Segoe UI" pitchFamily="34" charset="0"/>
                  <a:cs typeface="Segoe UI" pitchFamily="34" charset="0"/>
                </a:rPr>
              </a:br>
              <a:r>
                <a:rPr lang="nl-BE" sz="1765" b="1" dirty="0">
                  <a:gradFill>
                    <a:gsLst>
                      <a:gs pos="0">
                        <a:srgbClr val="FFFFFF"/>
                      </a:gs>
                      <a:gs pos="100000">
                        <a:srgbClr val="FFFFFF"/>
                      </a:gs>
                    </a:gsLst>
                    <a:lin ang="5400000" scaled="0"/>
                  </a:gradFill>
                  <a:ea typeface="Segoe UI" pitchFamily="34" charset="0"/>
                  <a:cs typeface="Segoe UI" pitchFamily="34" charset="0"/>
                </a:rPr>
                <a:t>Routing</a:t>
              </a:r>
            </a:p>
          </p:txBody>
        </p:sp>
      </p:grpSp>
      <p:grpSp>
        <p:nvGrpSpPr>
          <p:cNvPr id="15" name="Group 14"/>
          <p:cNvGrpSpPr/>
          <p:nvPr/>
        </p:nvGrpSpPr>
        <p:grpSpPr>
          <a:xfrm>
            <a:off x="6751207" y="2653363"/>
            <a:ext cx="1882472" cy="896415"/>
            <a:chOff x="2012043" y="1759921"/>
            <a:chExt cx="1920219" cy="914390"/>
          </a:xfrm>
        </p:grpSpPr>
        <p:sp>
          <p:nvSpPr>
            <p:cNvPr id="16" name="Callout: Down Arrow 15"/>
            <p:cNvSpPr/>
            <p:nvPr/>
          </p:nvSpPr>
          <p:spPr bwMode="auto">
            <a:xfrm>
              <a:off x="2012043" y="1759921"/>
              <a:ext cx="1920219" cy="914390"/>
            </a:xfrm>
            <a:prstGeom prst="downArrowCallout">
              <a:avLst>
                <a:gd name="adj1" fmla="val 17908"/>
                <a:gd name="adj2" fmla="val 25000"/>
                <a:gd name="adj3" fmla="val 25000"/>
                <a:gd name="adj4" fmla="val 64977"/>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nl-BE" sz="1568" b="1" dirty="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a:xfrm>
              <a:off x="2093707" y="1875484"/>
              <a:ext cx="1748037" cy="343512"/>
            </a:xfrm>
            <a:prstGeom prst="rect">
              <a:avLst/>
            </a:prstGeom>
          </p:spPr>
          <p:txBody>
            <a:bodyPr wrap="none">
              <a:spAutoFit/>
            </a:bodyPr>
            <a:lstStyle/>
            <a:p>
              <a:pPr algn="ctr" defTabSz="914102" fontAlgn="base">
                <a:lnSpc>
                  <a:spcPct val="90000"/>
                </a:lnSpc>
                <a:spcBef>
                  <a:spcPct val="0"/>
                </a:spcBef>
                <a:spcAft>
                  <a:spcPct val="0"/>
                </a:spcAft>
              </a:pPr>
              <a:r>
                <a:rPr lang="nl-BE" sz="1765" b="1" dirty="0">
                  <a:gradFill>
                    <a:gsLst>
                      <a:gs pos="0">
                        <a:srgbClr val="FFFFFF"/>
                      </a:gs>
                      <a:gs pos="100000">
                        <a:srgbClr val="FFFFFF"/>
                      </a:gs>
                    </a:gsLst>
                    <a:lin ang="5400000" scaled="0"/>
                  </a:gradFill>
                  <a:ea typeface="Segoe UI" pitchFamily="34" charset="0"/>
                  <a:cs typeface="Segoe UI" pitchFamily="34" charset="0"/>
                </a:rPr>
                <a:t>Data </a:t>
              </a:r>
              <a:r>
                <a:rPr lang="nl-BE" sz="1765" b="1" dirty="0" err="1">
                  <a:gradFill>
                    <a:gsLst>
                      <a:gs pos="0">
                        <a:srgbClr val="FFFFFF"/>
                      </a:gs>
                      <a:gs pos="100000">
                        <a:srgbClr val="FFFFFF"/>
                      </a:gs>
                    </a:gsLst>
                    <a:lin ang="5400000" scaled="0"/>
                  </a:gradFill>
                  <a:ea typeface="Segoe UI" pitchFamily="34" charset="0"/>
                  <a:cs typeface="Segoe UI" pitchFamily="34" charset="0"/>
                </a:rPr>
                <a:t>integration</a:t>
              </a:r>
              <a:endParaRPr lang="nl-BE" sz="1765" b="1"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8" name="Group 17"/>
          <p:cNvGrpSpPr/>
          <p:nvPr/>
        </p:nvGrpSpPr>
        <p:grpSpPr>
          <a:xfrm>
            <a:off x="5853853" y="5638516"/>
            <a:ext cx="1882472" cy="896415"/>
            <a:chOff x="4389457" y="4738497"/>
            <a:chExt cx="1920219" cy="914390"/>
          </a:xfrm>
        </p:grpSpPr>
        <p:sp>
          <p:nvSpPr>
            <p:cNvPr id="19" name="Callout: Down Arrow 18"/>
            <p:cNvSpPr/>
            <p:nvPr/>
          </p:nvSpPr>
          <p:spPr bwMode="auto">
            <a:xfrm rot="10800000">
              <a:off x="4389457" y="4738497"/>
              <a:ext cx="1920219" cy="914390"/>
            </a:xfrm>
            <a:prstGeom prst="downArrowCallout">
              <a:avLst>
                <a:gd name="adj1" fmla="val 17908"/>
                <a:gd name="adj2" fmla="val 25000"/>
                <a:gd name="adj3" fmla="val 25000"/>
                <a:gd name="adj4" fmla="val 64977"/>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nl-BE" sz="1568" b="1" dirty="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a:xfrm>
              <a:off x="4430439" y="5183002"/>
              <a:ext cx="1787542" cy="343512"/>
            </a:xfrm>
            <a:prstGeom prst="rect">
              <a:avLst/>
            </a:prstGeom>
          </p:spPr>
          <p:txBody>
            <a:bodyPr wrap="none">
              <a:spAutoFit/>
            </a:bodyPr>
            <a:lstStyle/>
            <a:p>
              <a:pPr algn="ctr" defTabSz="914102" fontAlgn="base">
                <a:lnSpc>
                  <a:spcPct val="90000"/>
                </a:lnSpc>
                <a:spcBef>
                  <a:spcPct val="0"/>
                </a:spcBef>
                <a:spcAft>
                  <a:spcPct val="0"/>
                </a:spcAft>
              </a:pPr>
              <a:r>
                <a:rPr lang="nl-BE" sz="1765" b="1" dirty="0">
                  <a:gradFill>
                    <a:gsLst>
                      <a:gs pos="0">
                        <a:srgbClr val="FFFFFF"/>
                      </a:gs>
                      <a:gs pos="100000">
                        <a:srgbClr val="FFFFFF"/>
                      </a:gs>
                    </a:gsLst>
                    <a:lin ang="5400000" scaled="0"/>
                  </a:gradFill>
                  <a:ea typeface="Segoe UI" pitchFamily="34" charset="0"/>
                  <a:cs typeface="Segoe UI" pitchFamily="34" charset="0"/>
                </a:rPr>
                <a:t>Event processing</a:t>
              </a:r>
            </a:p>
          </p:txBody>
        </p:sp>
      </p:grpSp>
      <p:grpSp>
        <p:nvGrpSpPr>
          <p:cNvPr id="21" name="Group 20"/>
          <p:cNvGrpSpPr/>
          <p:nvPr/>
        </p:nvGrpSpPr>
        <p:grpSpPr>
          <a:xfrm>
            <a:off x="8992245" y="1818478"/>
            <a:ext cx="1882472" cy="896415"/>
            <a:chOff x="2012043" y="1759921"/>
            <a:chExt cx="1920219" cy="914390"/>
          </a:xfrm>
        </p:grpSpPr>
        <p:sp>
          <p:nvSpPr>
            <p:cNvPr id="22" name="Callout: Down Arrow 21"/>
            <p:cNvSpPr/>
            <p:nvPr/>
          </p:nvSpPr>
          <p:spPr bwMode="auto">
            <a:xfrm>
              <a:off x="2012043" y="1759921"/>
              <a:ext cx="1920219" cy="914390"/>
            </a:xfrm>
            <a:prstGeom prst="downArrowCallout">
              <a:avLst>
                <a:gd name="adj1" fmla="val 17908"/>
                <a:gd name="adj2" fmla="val 25000"/>
                <a:gd name="adj3" fmla="val 25000"/>
                <a:gd name="adj4" fmla="val 64977"/>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nl-BE" sz="1568" b="1" dirty="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a:xfrm>
              <a:off x="2344971" y="1760582"/>
              <a:ext cx="1245524" cy="592839"/>
            </a:xfrm>
            <a:prstGeom prst="rect">
              <a:avLst/>
            </a:prstGeom>
          </p:spPr>
          <p:txBody>
            <a:bodyPr wrap="none">
              <a:spAutoFit/>
            </a:bodyPr>
            <a:lstStyle/>
            <a:p>
              <a:pPr algn="ctr" defTabSz="914102" fontAlgn="base">
                <a:lnSpc>
                  <a:spcPct val="90000"/>
                </a:lnSpc>
                <a:spcBef>
                  <a:spcPct val="0"/>
                </a:spcBef>
                <a:spcAft>
                  <a:spcPct val="0"/>
                </a:spcAft>
              </a:pPr>
              <a:r>
                <a:rPr lang="nl-BE" sz="1765" b="1" dirty="0">
                  <a:gradFill>
                    <a:gsLst>
                      <a:gs pos="0">
                        <a:srgbClr val="FFFFFF"/>
                      </a:gs>
                      <a:gs pos="100000">
                        <a:srgbClr val="FFFFFF"/>
                      </a:gs>
                    </a:gsLst>
                    <a:lin ang="5400000" scaled="0"/>
                  </a:gradFill>
                  <a:ea typeface="Segoe UI" pitchFamily="34" charset="0"/>
                  <a:cs typeface="Segoe UI" pitchFamily="34" charset="0"/>
                </a:rPr>
                <a:t>Backend </a:t>
              </a:r>
            </a:p>
            <a:p>
              <a:pPr algn="ctr" defTabSz="914102" fontAlgn="base">
                <a:lnSpc>
                  <a:spcPct val="90000"/>
                </a:lnSpc>
                <a:spcBef>
                  <a:spcPct val="0"/>
                </a:spcBef>
                <a:spcAft>
                  <a:spcPct val="0"/>
                </a:spcAft>
              </a:pPr>
              <a:r>
                <a:rPr lang="nl-BE" sz="1765" b="1" dirty="0" err="1">
                  <a:gradFill>
                    <a:gsLst>
                      <a:gs pos="0">
                        <a:srgbClr val="FFFFFF"/>
                      </a:gs>
                      <a:gs pos="100000">
                        <a:srgbClr val="FFFFFF"/>
                      </a:gs>
                    </a:gsLst>
                    <a:lin ang="5400000" scaled="0"/>
                  </a:gradFill>
                  <a:ea typeface="Segoe UI" pitchFamily="34" charset="0"/>
                  <a:cs typeface="Segoe UI" pitchFamily="34" charset="0"/>
                </a:rPr>
                <a:t>integration</a:t>
              </a:r>
              <a:endParaRPr lang="nl-BE" sz="1765" b="1"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24" name="Group 23"/>
          <p:cNvGrpSpPr/>
          <p:nvPr/>
        </p:nvGrpSpPr>
        <p:grpSpPr>
          <a:xfrm>
            <a:off x="9012769" y="5542251"/>
            <a:ext cx="1882472" cy="896415"/>
            <a:chOff x="4389457" y="4738497"/>
            <a:chExt cx="1920219" cy="914390"/>
          </a:xfrm>
        </p:grpSpPr>
        <p:sp>
          <p:nvSpPr>
            <p:cNvPr id="25" name="Callout: Down Arrow 24"/>
            <p:cNvSpPr/>
            <p:nvPr/>
          </p:nvSpPr>
          <p:spPr bwMode="auto">
            <a:xfrm rot="10800000">
              <a:off x="4389457" y="4738497"/>
              <a:ext cx="1920219" cy="914390"/>
            </a:xfrm>
            <a:prstGeom prst="downArrowCallout">
              <a:avLst>
                <a:gd name="adj1" fmla="val 17908"/>
                <a:gd name="adj2" fmla="val 25000"/>
                <a:gd name="adj3" fmla="val 25000"/>
                <a:gd name="adj4" fmla="val 64977"/>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nl-BE" sz="1568" b="1"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a:xfrm>
              <a:off x="4405783" y="5183002"/>
              <a:ext cx="1836857" cy="343512"/>
            </a:xfrm>
            <a:prstGeom prst="rect">
              <a:avLst/>
            </a:prstGeom>
          </p:spPr>
          <p:txBody>
            <a:bodyPr wrap="none">
              <a:spAutoFit/>
            </a:bodyPr>
            <a:lstStyle/>
            <a:p>
              <a:pPr algn="ctr" defTabSz="914102" fontAlgn="base">
                <a:lnSpc>
                  <a:spcPct val="90000"/>
                </a:lnSpc>
                <a:spcBef>
                  <a:spcPct val="0"/>
                </a:spcBef>
                <a:spcAft>
                  <a:spcPct val="0"/>
                </a:spcAft>
              </a:pPr>
              <a:r>
                <a:rPr lang="nl-BE" sz="1765" b="1" dirty="0">
                  <a:gradFill>
                    <a:gsLst>
                      <a:gs pos="0">
                        <a:srgbClr val="FFFFFF"/>
                      </a:gs>
                      <a:gs pos="100000">
                        <a:srgbClr val="FFFFFF"/>
                      </a:gs>
                    </a:gsLst>
                    <a:lin ang="5400000" scaled="0"/>
                  </a:gradFill>
                  <a:ea typeface="Segoe UI" pitchFamily="34" charset="0"/>
                  <a:cs typeface="Segoe UI" pitchFamily="34" charset="0"/>
                </a:rPr>
                <a:t>API management</a:t>
              </a:r>
            </a:p>
          </p:txBody>
        </p:sp>
      </p:grpSp>
      <p:grpSp>
        <p:nvGrpSpPr>
          <p:cNvPr id="27" name="Group 26"/>
          <p:cNvGrpSpPr/>
          <p:nvPr/>
        </p:nvGrpSpPr>
        <p:grpSpPr>
          <a:xfrm>
            <a:off x="2631589" y="5457087"/>
            <a:ext cx="1882472" cy="904644"/>
            <a:chOff x="4389457" y="4738497"/>
            <a:chExt cx="1920219" cy="922784"/>
          </a:xfrm>
        </p:grpSpPr>
        <p:sp>
          <p:nvSpPr>
            <p:cNvPr id="28" name="Callout: Down Arrow 27"/>
            <p:cNvSpPr/>
            <p:nvPr/>
          </p:nvSpPr>
          <p:spPr bwMode="auto">
            <a:xfrm rot="10800000">
              <a:off x="4389457" y="4738497"/>
              <a:ext cx="1920219" cy="914390"/>
            </a:xfrm>
            <a:prstGeom prst="downArrowCallout">
              <a:avLst>
                <a:gd name="adj1" fmla="val 17908"/>
                <a:gd name="adj2" fmla="val 25000"/>
                <a:gd name="adj3" fmla="val 25000"/>
                <a:gd name="adj4" fmla="val 64977"/>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nl-BE" sz="1568" b="1"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a:xfrm>
              <a:off x="4394566" y="5068442"/>
              <a:ext cx="1901152" cy="592839"/>
            </a:xfrm>
            <a:prstGeom prst="rect">
              <a:avLst/>
            </a:prstGeom>
          </p:spPr>
          <p:txBody>
            <a:bodyPr wrap="none">
              <a:spAutoFit/>
            </a:bodyPr>
            <a:lstStyle/>
            <a:p>
              <a:pPr algn="ctr" defTabSz="914102" fontAlgn="base">
                <a:lnSpc>
                  <a:spcPct val="90000"/>
                </a:lnSpc>
                <a:spcBef>
                  <a:spcPct val="0"/>
                </a:spcBef>
                <a:spcAft>
                  <a:spcPct val="0"/>
                </a:spcAft>
              </a:pPr>
              <a:r>
                <a:rPr lang="nl-BE" sz="1765" b="1" dirty="0">
                  <a:gradFill>
                    <a:gsLst>
                      <a:gs pos="0">
                        <a:srgbClr val="FFFFFF"/>
                      </a:gs>
                      <a:gs pos="100000">
                        <a:srgbClr val="FFFFFF"/>
                      </a:gs>
                    </a:gsLst>
                    <a:lin ang="5400000" scaled="0"/>
                  </a:gradFill>
                  <a:ea typeface="Segoe UI" pitchFamily="34" charset="0"/>
                  <a:cs typeface="Segoe UI" pitchFamily="34" charset="0"/>
                </a:rPr>
                <a:t>Filtering &amp; </a:t>
              </a:r>
              <a:br>
                <a:rPr lang="nl-BE" sz="1765" b="1" dirty="0">
                  <a:gradFill>
                    <a:gsLst>
                      <a:gs pos="0">
                        <a:srgbClr val="FFFFFF"/>
                      </a:gs>
                      <a:gs pos="100000">
                        <a:srgbClr val="FFFFFF"/>
                      </a:gs>
                    </a:gsLst>
                    <a:lin ang="5400000" scaled="0"/>
                  </a:gradFill>
                  <a:ea typeface="Segoe UI" pitchFamily="34" charset="0"/>
                  <a:cs typeface="Segoe UI" pitchFamily="34" charset="0"/>
                </a:rPr>
              </a:br>
              <a:r>
                <a:rPr lang="nl-BE" sz="1765" b="1" dirty="0" err="1">
                  <a:gradFill>
                    <a:gsLst>
                      <a:gs pos="0">
                        <a:srgbClr val="FFFFFF"/>
                      </a:gs>
                      <a:gs pos="100000">
                        <a:srgbClr val="FFFFFF"/>
                      </a:gs>
                    </a:gsLst>
                    <a:lin ang="5400000" scaled="0"/>
                  </a:gradFill>
                  <a:ea typeface="Segoe UI" pitchFamily="34" charset="0"/>
                  <a:cs typeface="Segoe UI" pitchFamily="34" charset="0"/>
                </a:rPr>
                <a:t>message</a:t>
              </a:r>
              <a:r>
                <a:rPr lang="nl-BE" sz="1765" b="1" dirty="0">
                  <a:gradFill>
                    <a:gsLst>
                      <a:gs pos="0">
                        <a:srgbClr val="FFFFFF"/>
                      </a:gs>
                      <a:gs pos="100000">
                        <a:srgbClr val="FFFFFF"/>
                      </a:gs>
                    </a:gsLst>
                    <a:lin ang="5400000" scaled="0"/>
                  </a:gradFill>
                  <a:ea typeface="Segoe UI" pitchFamily="34" charset="0"/>
                  <a:cs typeface="Segoe UI" pitchFamily="34" charset="0"/>
                </a:rPr>
                <a:t> handling</a:t>
              </a:r>
            </a:p>
          </p:txBody>
        </p:sp>
      </p:grpSp>
    </p:spTree>
    <p:extLst>
      <p:ext uri="{BB962C8B-B14F-4D97-AF65-F5344CB8AC3E}">
        <p14:creationId xmlns:p14="http://schemas.microsoft.com/office/powerpoint/2010/main" val="93124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a:solidFill>
                  <a:schemeClr val="tx2"/>
                </a:solidFill>
              </a:rPr>
              <a:t>IoT Skills</a:t>
            </a:r>
            <a:endParaRPr lang="en-US" sz="4400" b="1" dirty="0">
              <a:solidFill>
                <a:schemeClr val="tx2"/>
              </a:solidFill>
            </a:endParaRPr>
          </a:p>
        </p:txBody>
      </p:sp>
      <p:sp>
        <p:nvSpPr>
          <p:cNvPr id="4" name="Text Placeholder 3"/>
          <p:cNvSpPr>
            <a:spLocks noGrp="1"/>
          </p:cNvSpPr>
          <p:nvPr>
            <p:ph type="body" sz="quarter" idx="13"/>
          </p:nvPr>
        </p:nvSpPr>
        <p:spPr/>
        <p:txBody>
          <a:bodyPr/>
          <a:lstStyle/>
          <a:p>
            <a:r>
              <a:rPr lang="nl-BE" dirty="0"/>
              <a:t>Developers</a:t>
            </a:r>
          </a:p>
        </p:txBody>
      </p:sp>
      <p:sp>
        <p:nvSpPr>
          <p:cNvPr id="2" name="Content Placeholder 1"/>
          <p:cNvSpPr>
            <a:spLocks noGrp="1"/>
          </p:cNvSpPr>
          <p:nvPr>
            <p:ph idx="1"/>
          </p:nvPr>
        </p:nvSpPr>
        <p:spPr/>
        <p:txBody>
          <a:bodyPr/>
          <a:lstStyle/>
          <a:p>
            <a:endParaRPr lang="nl-BE"/>
          </a:p>
        </p:txBody>
      </p:sp>
      <p:sp>
        <p:nvSpPr>
          <p:cNvPr id="19" name="TextBox 18"/>
          <p:cNvSpPr txBox="1"/>
          <p:nvPr/>
        </p:nvSpPr>
        <p:spPr>
          <a:xfrm>
            <a:off x="549603" y="1470687"/>
            <a:ext cx="5327781" cy="4789447"/>
          </a:xfrm>
          <a:prstGeom prst="rect">
            <a:avLst/>
          </a:prstGeom>
          <a:solidFill>
            <a:schemeClr val="bg1"/>
          </a:solidFill>
          <a:ln w="57150">
            <a:solidFill>
              <a:srgbClr val="589A04"/>
            </a:solidFill>
          </a:ln>
        </p:spPr>
        <p:txBody>
          <a:bodyPr wrap="square" lIns="180000" tIns="180000" rIns="180000" bIns="180000" rtlCol="0" anchor="t">
            <a:noAutofit/>
          </a:bodyPr>
          <a:lstStyle>
            <a:defPPr>
              <a:defRPr lang="en-US"/>
            </a:defPPr>
            <a:lvl1pPr marR="0" lvl="0" indent="0" algn="ctr" fontAlgn="auto">
              <a:lnSpc>
                <a:spcPct val="100000"/>
              </a:lnSpc>
              <a:spcBef>
                <a:spcPts val="0"/>
              </a:spcBef>
              <a:spcAft>
                <a:spcPts val="0"/>
              </a:spcAft>
              <a:buClrTx/>
              <a:buSzTx/>
              <a:buFontTx/>
              <a:buNone/>
              <a:tabLst/>
              <a:defRPr kumimoji="0" sz="2400" b="0" i="0" u="none" strike="noStrike" kern="0" cap="none" spc="0" normalizeH="0" baseline="0">
                <a:ln>
                  <a:noFill/>
                </a:ln>
                <a:solidFill>
                  <a:srgbClr val="0092D3"/>
                </a:solidFill>
                <a:effectLst/>
                <a:uLnTx/>
                <a:uFillTx/>
                <a:latin typeface="Segoe UI Light" panose="020B0502040204020203" pitchFamily="34" charset="0"/>
                <a:cs typeface="Segoe UI Light" panose="020B0502040204020203" pitchFamily="34" charset="0"/>
              </a:defRPr>
            </a:lvl1pPr>
          </a:lstStyle>
          <a:p>
            <a:r>
              <a:rPr lang="nl-BE" dirty="0"/>
              <a:t>The </a:t>
            </a:r>
            <a:r>
              <a:rPr lang="nl-BE" dirty="0" err="1"/>
              <a:t>thing</a:t>
            </a:r>
            <a:r>
              <a:rPr lang="nl-BE" dirty="0"/>
              <a:t> </a:t>
            </a:r>
            <a:r>
              <a:rPr lang="nl-BE" dirty="0" err="1"/>
              <a:t>developer</a:t>
            </a:r>
            <a:endParaRPr lang="nl-BE" dirty="0"/>
          </a:p>
          <a:p>
            <a:pPr marL="342900" indent="-342900" algn="l">
              <a:buFont typeface="Arial" panose="020B0604020202020204" pitchFamily="34" charset="0"/>
              <a:buChar char="•"/>
            </a:pPr>
            <a:endParaRPr lang="nl-BE" dirty="0">
              <a:solidFill>
                <a:schemeClr val="tx1"/>
              </a:solidFill>
            </a:endParaRPr>
          </a:p>
          <a:p>
            <a:pPr marL="342900" indent="-342900" algn="l">
              <a:buFont typeface="Arial" panose="020B0604020202020204" pitchFamily="34" charset="0"/>
              <a:buChar char="•"/>
            </a:pPr>
            <a:r>
              <a:rPr lang="nl-BE" dirty="0" err="1">
                <a:solidFill>
                  <a:schemeClr val="tx1"/>
                </a:solidFill>
              </a:rPr>
              <a:t>Strict</a:t>
            </a:r>
            <a:r>
              <a:rPr lang="nl-BE" dirty="0">
                <a:solidFill>
                  <a:schemeClr val="tx1"/>
                </a:solidFill>
              </a:rPr>
              <a:t> real time</a:t>
            </a:r>
          </a:p>
          <a:p>
            <a:pPr marL="342900" indent="-342900" algn="l">
              <a:buFont typeface="Arial" panose="020B0604020202020204" pitchFamily="34" charset="0"/>
              <a:buChar char="•"/>
            </a:pPr>
            <a:r>
              <a:rPr lang="nl-BE" dirty="0" err="1">
                <a:solidFill>
                  <a:schemeClr val="tx1"/>
                </a:solidFill>
              </a:rPr>
              <a:t>Reliability</a:t>
            </a:r>
            <a:r>
              <a:rPr lang="nl-BE" dirty="0">
                <a:solidFill>
                  <a:schemeClr val="tx1"/>
                </a:solidFill>
              </a:rPr>
              <a:t> / </a:t>
            </a:r>
            <a:r>
              <a:rPr lang="nl-BE" dirty="0" err="1">
                <a:solidFill>
                  <a:schemeClr val="tx1"/>
                </a:solidFill>
              </a:rPr>
              <a:t>fault</a:t>
            </a:r>
            <a:r>
              <a:rPr lang="nl-BE" dirty="0">
                <a:solidFill>
                  <a:schemeClr val="tx1"/>
                </a:solidFill>
              </a:rPr>
              <a:t> </a:t>
            </a:r>
            <a:r>
              <a:rPr lang="nl-BE" dirty="0" err="1">
                <a:solidFill>
                  <a:schemeClr val="tx1"/>
                </a:solidFill>
              </a:rPr>
              <a:t>tolerance</a:t>
            </a:r>
            <a:r>
              <a:rPr lang="nl-BE" dirty="0">
                <a:solidFill>
                  <a:schemeClr val="tx1"/>
                </a:solidFill>
              </a:rPr>
              <a:t> </a:t>
            </a:r>
            <a:r>
              <a:rPr lang="nl-BE" dirty="0" err="1">
                <a:solidFill>
                  <a:schemeClr val="tx1"/>
                </a:solidFill>
              </a:rPr>
              <a:t>before</a:t>
            </a:r>
            <a:r>
              <a:rPr lang="nl-BE" dirty="0">
                <a:solidFill>
                  <a:schemeClr val="tx1"/>
                </a:solidFill>
              </a:rPr>
              <a:t> </a:t>
            </a:r>
            <a:r>
              <a:rPr lang="nl-BE" dirty="0" err="1">
                <a:solidFill>
                  <a:schemeClr val="tx1"/>
                </a:solidFill>
              </a:rPr>
              <a:t>everything</a:t>
            </a:r>
            <a:endParaRPr lang="nl-BE" dirty="0">
              <a:solidFill>
                <a:schemeClr val="tx1"/>
              </a:solidFill>
            </a:endParaRPr>
          </a:p>
          <a:p>
            <a:pPr marL="342900" indent="-342900" algn="l">
              <a:buFont typeface="Arial" panose="020B0604020202020204" pitchFamily="34" charset="0"/>
              <a:buChar char="•"/>
            </a:pPr>
            <a:r>
              <a:rPr lang="nl-BE" dirty="0">
                <a:solidFill>
                  <a:schemeClr val="tx1"/>
                </a:solidFill>
              </a:rPr>
              <a:t>Direct impact on </a:t>
            </a:r>
            <a:r>
              <a:rPr lang="nl-BE" dirty="0" err="1">
                <a:solidFill>
                  <a:schemeClr val="tx1"/>
                </a:solidFill>
              </a:rPr>
              <a:t>the</a:t>
            </a:r>
            <a:r>
              <a:rPr lang="nl-BE" dirty="0">
                <a:solidFill>
                  <a:schemeClr val="tx1"/>
                </a:solidFill>
              </a:rPr>
              <a:t> </a:t>
            </a:r>
            <a:r>
              <a:rPr lang="nl-BE" dirty="0" err="1">
                <a:solidFill>
                  <a:schemeClr val="tx1"/>
                </a:solidFill>
              </a:rPr>
              <a:t>physical</a:t>
            </a:r>
            <a:r>
              <a:rPr lang="nl-BE" dirty="0">
                <a:solidFill>
                  <a:schemeClr val="tx1"/>
                </a:solidFill>
              </a:rPr>
              <a:t> </a:t>
            </a:r>
            <a:r>
              <a:rPr lang="nl-BE" dirty="0" err="1">
                <a:solidFill>
                  <a:schemeClr val="tx1"/>
                </a:solidFill>
              </a:rPr>
              <a:t>world</a:t>
            </a:r>
            <a:endParaRPr lang="nl-BE" dirty="0">
              <a:solidFill>
                <a:schemeClr val="tx1"/>
              </a:solidFill>
            </a:endParaRPr>
          </a:p>
          <a:p>
            <a:pPr marL="342900" indent="-342900" algn="l">
              <a:buFont typeface="Arial" panose="020B0604020202020204" pitchFamily="34" charset="0"/>
              <a:buChar char="•"/>
            </a:pPr>
            <a:r>
              <a:rPr lang="nl-BE" dirty="0" err="1">
                <a:solidFill>
                  <a:schemeClr val="tx1"/>
                </a:solidFill>
              </a:rPr>
              <a:t>Process</a:t>
            </a:r>
            <a:r>
              <a:rPr lang="nl-BE" dirty="0">
                <a:solidFill>
                  <a:schemeClr val="tx1"/>
                </a:solidFill>
              </a:rPr>
              <a:t> / </a:t>
            </a:r>
            <a:r>
              <a:rPr lang="nl-BE" dirty="0" err="1">
                <a:solidFill>
                  <a:schemeClr val="tx1"/>
                </a:solidFill>
              </a:rPr>
              <a:t>procedural</a:t>
            </a:r>
            <a:r>
              <a:rPr lang="nl-BE" dirty="0">
                <a:solidFill>
                  <a:schemeClr val="tx1"/>
                </a:solidFill>
              </a:rPr>
              <a:t> development</a:t>
            </a:r>
          </a:p>
          <a:p>
            <a:pPr marL="342900" indent="-342900" algn="l">
              <a:buFont typeface="Arial" panose="020B0604020202020204" pitchFamily="34" charset="0"/>
              <a:buChar char="•"/>
            </a:pPr>
            <a:r>
              <a:rPr lang="nl-BE" dirty="0">
                <a:solidFill>
                  <a:schemeClr val="tx1"/>
                </a:solidFill>
              </a:rPr>
              <a:t>Systems resource </a:t>
            </a:r>
            <a:r>
              <a:rPr lang="nl-BE" dirty="0" err="1">
                <a:solidFill>
                  <a:schemeClr val="tx1"/>
                </a:solidFill>
              </a:rPr>
              <a:t>aware</a:t>
            </a:r>
            <a:endParaRPr lang="nl-BE" dirty="0">
              <a:solidFill>
                <a:schemeClr val="tx1"/>
              </a:solidFill>
            </a:endParaRPr>
          </a:p>
          <a:p>
            <a:pPr marL="342900" indent="-342900" algn="l">
              <a:buFont typeface="Arial" panose="020B0604020202020204" pitchFamily="34" charset="0"/>
              <a:buChar char="•"/>
            </a:pPr>
            <a:r>
              <a:rPr lang="nl-BE" dirty="0" err="1">
                <a:solidFill>
                  <a:schemeClr val="tx1"/>
                </a:solidFill>
              </a:rPr>
              <a:t>Mostly</a:t>
            </a:r>
            <a:r>
              <a:rPr lang="nl-BE" dirty="0">
                <a:solidFill>
                  <a:schemeClr val="tx1"/>
                </a:solidFill>
              </a:rPr>
              <a:t> C/C++</a:t>
            </a:r>
          </a:p>
          <a:p>
            <a:pPr marL="342900" indent="-342900" algn="l">
              <a:buFont typeface="Arial" panose="020B0604020202020204" pitchFamily="34" charset="0"/>
              <a:buChar char="•"/>
            </a:pPr>
            <a:r>
              <a:rPr lang="nl-BE" dirty="0">
                <a:solidFill>
                  <a:schemeClr val="tx1"/>
                </a:solidFill>
              </a:rPr>
              <a:t>Focus on </a:t>
            </a:r>
            <a:r>
              <a:rPr lang="nl-BE" dirty="0" err="1">
                <a:solidFill>
                  <a:schemeClr val="tx1"/>
                </a:solidFill>
              </a:rPr>
              <a:t>process</a:t>
            </a:r>
            <a:r>
              <a:rPr lang="nl-BE" dirty="0">
                <a:solidFill>
                  <a:schemeClr val="tx1"/>
                </a:solidFill>
              </a:rPr>
              <a:t>, machine, device</a:t>
            </a:r>
          </a:p>
        </p:txBody>
      </p:sp>
      <p:sp>
        <p:nvSpPr>
          <p:cNvPr id="46" name="TextBox 45"/>
          <p:cNvSpPr txBox="1"/>
          <p:nvPr/>
        </p:nvSpPr>
        <p:spPr>
          <a:xfrm>
            <a:off x="6262564" y="1470687"/>
            <a:ext cx="5327781" cy="4789447"/>
          </a:xfrm>
          <a:prstGeom prst="rect">
            <a:avLst/>
          </a:prstGeom>
          <a:solidFill>
            <a:schemeClr val="bg1"/>
          </a:solidFill>
          <a:ln w="57150">
            <a:solidFill>
              <a:srgbClr val="00B0F0"/>
            </a:solidFill>
          </a:ln>
        </p:spPr>
        <p:txBody>
          <a:bodyPr wrap="square" lIns="180000" tIns="180000" rIns="180000" bIns="18000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BE" sz="2400" b="0" i="0" u="none" strike="noStrike" kern="0" cap="none" spc="0" normalizeH="0" baseline="0" noProof="0" dirty="0">
                <a:ln>
                  <a:noFill/>
                </a:ln>
                <a:solidFill>
                  <a:srgbClr val="0092D3"/>
                </a:solidFill>
                <a:effectLst/>
                <a:uLnTx/>
                <a:uFillTx/>
                <a:latin typeface="Segoe UI Light" panose="020B0502040204020203" pitchFamily="34" charset="0"/>
                <a:cs typeface="Segoe UI Light" panose="020B0502040204020203" pitchFamily="34" charset="0"/>
              </a:rPr>
              <a:t>The internet/</a:t>
            </a:r>
            <a:r>
              <a:rPr kumimoji="0" lang="nl-BE" sz="2400" b="0" i="0" u="none" strike="noStrike" kern="0" cap="none" spc="0" normalizeH="0" baseline="0" noProof="0" dirty="0" err="1">
                <a:ln>
                  <a:noFill/>
                </a:ln>
                <a:solidFill>
                  <a:srgbClr val="0092D3"/>
                </a:solidFill>
                <a:effectLst/>
                <a:uLnTx/>
                <a:uFillTx/>
                <a:latin typeface="Segoe UI Light" panose="020B0502040204020203" pitchFamily="34" charset="0"/>
                <a:cs typeface="Segoe UI Light" panose="020B0502040204020203" pitchFamily="34" charset="0"/>
              </a:rPr>
              <a:t>integration</a:t>
            </a:r>
            <a:r>
              <a:rPr kumimoji="0" lang="nl-BE" sz="2400" b="0" i="0" u="none" strike="noStrike" kern="0" cap="none" spc="0" normalizeH="0" baseline="0" noProof="0" dirty="0">
                <a:ln>
                  <a:noFill/>
                </a:ln>
                <a:solidFill>
                  <a:srgbClr val="0092D3"/>
                </a:solidFill>
                <a:effectLst/>
                <a:uLnTx/>
                <a:uFillTx/>
                <a:latin typeface="Segoe UI Light" panose="020B0502040204020203" pitchFamily="34" charset="0"/>
                <a:cs typeface="Segoe UI Light" panose="020B0502040204020203" pitchFamily="34" charset="0"/>
              </a:rPr>
              <a:t> </a:t>
            </a:r>
            <a:r>
              <a:rPr kumimoji="0" lang="nl-BE" sz="2400" b="0" i="0" u="none" strike="noStrike" kern="0" cap="none" spc="0" normalizeH="0" baseline="0" noProof="0" dirty="0" err="1">
                <a:ln>
                  <a:noFill/>
                </a:ln>
                <a:solidFill>
                  <a:srgbClr val="0092D3"/>
                </a:solidFill>
                <a:effectLst/>
                <a:uLnTx/>
                <a:uFillTx/>
                <a:latin typeface="Segoe UI Light" panose="020B0502040204020203" pitchFamily="34" charset="0"/>
                <a:cs typeface="Segoe UI Light" panose="020B0502040204020203" pitchFamily="34" charset="0"/>
              </a:rPr>
              <a:t>developer</a:t>
            </a:r>
            <a:endParaRPr kumimoji="0" lang="nl-BE" sz="2400" b="0" i="0" u="none" strike="noStrike" kern="0" cap="none" spc="0" normalizeH="0" baseline="0" noProof="0" dirty="0">
              <a:ln>
                <a:noFill/>
              </a:ln>
              <a:solidFill>
                <a:srgbClr val="0092D3"/>
              </a:solidFill>
              <a:effectLst/>
              <a:uLnTx/>
              <a:uFillTx/>
              <a:latin typeface="Segoe UI Light" panose="020B0502040204020203" pitchFamily="34" charset="0"/>
              <a:cs typeface="Segoe UI Light"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2400" b="0" i="0" u="none" strike="noStrike" kern="0" cap="none" spc="0" normalizeH="0" baseline="0" noProof="0" dirty="0">
              <a:ln>
                <a:noFill/>
              </a:ln>
              <a:solidFill>
                <a:srgbClr val="0092D3"/>
              </a:solidFill>
              <a:effectLst/>
              <a:uLnTx/>
              <a:uFillTx/>
              <a:latin typeface="Segoe UI Light" panose="020B0502040204020203" pitchFamily="34" charset="0"/>
              <a:cs typeface="Segoe UI Light" panose="020B0502040204020203" pitchFamily="34" charset="0"/>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2400" kern="0" dirty="0">
                <a:latin typeface="Segoe UI Light" panose="020B0502040204020203" pitchFamily="34" charset="0"/>
                <a:cs typeface="Segoe UI Light" panose="020B0502040204020203" pitchFamily="34" charset="0"/>
              </a:rPr>
              <a:t>Distributed &amp; </a:t>
            </a:r>
            <a:r>
              <a:rPr lang="nl-BE" sz="2400" kern="0" dirty="0" err="1">
                <a:latin typeface="Segoe UI Light" panose="020B0502040204020203" pitchFamily="34" charset="0"/>
                <a:cs typeface="Segoe UI Light" panose="020B0502040204020203" pitchFamily="34" charset="0"/>
              </a:rPr>
              <a:t>decoupled</a:t>
            </a:r>
            <a:endParaRPr lang="nl-BE" sz="2400" kern="0" dirty="0">
              <a:latin typeface="Segoe UI Light" panose="020B0502040204020203" pitchFamily="34" charset="0"/>
              <a:cs typeface="Segoe UI Light" panose="020B0502040204020203" pitchFamily="34" charset="0"/>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2400" b="0" i="0" u="none" strike="noStrike" kern="0" cap="none" spc="0" normalizeH="0" baseline="0" noProof="0" dirty="0">
                <a:ln>
                  <a:noFill/>
                </a:ln>
                <a:effectLst/>
                <a:uLnTx/>
                <a:uFillTx/>
                <a:latin typeface="Segoe UI Light" panose="020B0502040204020203" pitchFamily="34" charset="0"/>
                <a:cs typeface="Segoe UI Light" panose="020B0502040204020203" pitchFamily="34" charset="0"/>
              </a:rPr>
              <a:t>Availability &amp; data </a:t>
            </a:r>
            <a:r>
              <a:rPr kumimoji="0" lang="nl-BE" sz="2400" b="0" i="0" u="none" strike="noStrike" kern="0" cap="none" spc="0" normalizeH="0" baseline="0" noProof="0" dirty="0" err="1">
                <a:ln>
                  <a:noFill/>
                </a:ln>
                <a:effectLst/>
                <a:uLnTx/>
                <a:uFillTx/>
                <a:latin typeface="Segoe UI Light" panose="020B0502040204020203" pitchFamily="34" charset="0"/>
                <a:cs typeface="Segoe UI Light" panose="020B0502040204020203" pitchFamily="34" charset="0"/>
              </a:rPr>
              <a:t>guarantees</a:t>
            </a:r>
            <a:endParaRPr kumimoji="0" lang="nl-BE" sz="2400" b="0" i="0" u="none" strike="noStrike" kern="0" cap="none" spc="0" normalizeH="0" baseline="0" noProof="0" dirty="0">
              <a:ln>
                <a:noFill/>
              </a:ln>
              <a:effectLst/>
              <a:uLnTx/>
              <a:uFillTx/>
              <a:latin typeface="Segoe UI Light" panose="020B0502040204020203" pitchFamily="34" charset="0"/>
              <a:cs typeface="Segoe UI Light" panose="020B0502040204020203" pitchFamily="34" charset="0"/>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BE" sz="2400" kern="0" dirty="0">
              <a:latin typeface="Segoe UI Light" panose="020B0502040204020203" pitchFamily="34" charset="0"/>
              <a:cs typeface="Segoe UI Light" panose="020B0502040204020203" pitchFamily="34" charset="0"/>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2400" b="0" i="0" u="none" strike="noStrike" kern="0" cap="none" spc="0" normalizeH="0" baseline="0" noProof="0" dirty="0">
                <a:ln>
                  <a:noFill/>
                </a:ln>
                <a:effectLst/>
                <a:uLnTx/>
                <a:uFillTx/>
                <a:latin typeface="Segoe UI Light" panose="020B0502040204020203" pitchFamily="34" charset="0"/>
                <a:cs typeface="Segoe UI Light" panose="020B0502040204020203" pitchFamily="34" charset="0"/>
              </a:rPr>
              <a:t>Data </a:t>
            </a:r>
            <a:r>
              <a:rPr kumimoji="0" lang="nl-BE" sz="2400" b="0" i="0" u="none" strike="noStrike" kern="0" cap="none" spc="0" normalizeH="0" baseline="0" noProof="0" dirty="0" err="1">
                <a:ln>
                  <a:noFill/>
                </a:ln>
                <a:effectLst/>
                <a:uLnTx/>
                <a:uFillTx/>
                <a:latin typeface="Segoe UI Light" panose="020B0502040204020203" pitchFamily="34" charset="0"/>
                <a:cs typeface="Segoe UI Light" panose="020B0502040204020203" pitchFamily="34" charset="0"/>
              </a:rPr>
              <a:t>driven</a:t>
            </a:r>
            <a:r>
              <a:rPr kumimoji="0" lang="nl-BE" sz="2400" b="0" i="0" u="none" strike="noStrike" kern="0" cap="none" spc="0" normalizeH="0" baseline="0" noProof="0" dirty="0">
                <a:ln>
                  <a:noFill/>
                </a:ln>
                <a:effectLst/>
                <a:uLnTx/>
                <a:uFillTx/>
                <a:latin typeface="Segoe UI Light" panose="020B0502040204020203" pitchFamily="34" charset="0"/>
                <a:cs typeface="Segoe UI Light" panose="020B0502040204020203" pitchFamily="34" charset="0"/>
              </a:rPr>
              <a:t> business </a:t>
            </a:r>
            <a:r>
              <a:rPr kumimoji="0" lang="nl-BE" sz="2400" b="0" i="0" u="none" strike="noStrike" kern="0" cap="none" spc="0" normalizeH="0" baseline="0" noProof="0" dirty="0" err="1">
                <a:ln>
                  <a:noFill/>
                </a:ln>
                <a:effectLst/>
                <a:uLnTx/>
                <a:uFillTx/>
                <a:latin typeface="Segoe UI Light" panose="020B0502040204020203" pitchFamily="34" charset="0"/>
                <a:cs typeface="Segoe UI Light" panose="020B0502040204020203" pitchFamily="34" charset="0"/>
              </a:rPr>
              <a:t>process</a:t>
            </a:r>
            <a:r>
              <a:rPr kumimoji="0" lang="nl-BE" sz="2400" b="0" i="0" u="none" strike="noStrike" kern="0" cap="none" spc="0" normalizeH="0" baseline="0" noProof="0" dirty="0">
                <a:ln>
                  <a:noFill/>
                </a:ln>
                <a:effectLst/>
                <a:uLnTx/>
                <a:uFillTx/>
                <a:latin typeface="Segoe UI Light" panose="020B0502040204020203" pitchFamily="34" charset="0"/>
                <a:cs typeface="Segoe UI Light" panose="020B0502040204020203" pitchFamily="34" charset="0"/>
              </a:rPr>
              <a:t> impact</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2400" b="0" i="0" u="none" strike="noStrike" kern="0" cap="none" spc="0" normalizeH="0" baseline="0" noProof="0" dirty="0">
                <a:ln>
                  <a:noFill/>
                </a:ln>
                <a:effectLst/>
                <a:uLnTx/>
                <a:uFillTx/>
                <a:latin typeface="Segoe UI Light" panose="020B0502040204020203" pitchFamily="34" charset="0"/>
                <a:cs typeface="Segoe UI Light" panose="020B0502040204020203" pitchFamily="34" charset="0"/>
              </a:rPr>
              <a:t>(Micro)-service</a:t>
            </a:r>
            <a:r>
              <a:rPr kumimoji="0" lang="nl-BE" sz="2400" b="0" i="0" u="none" strike="noStrike" kern="0" cap="none" spc="0" normalizeH="0" noProof="0" dirty="0">
                <a:ln>
                  <a:noFill/>
                </a:ln>
                <a:effectLst/>
                <a:uLnTx/>
                <a:uFillTx/>
                <a:latin typeface="Segoe UI Light" panose="020B0502040204020203" pitchFamily="34" charset="0"/>
                <a:cs typeface="Segoe UI Light" panose="020B0502040204020203" pitchFamily="34" charset="0"/>
              </a:rPr>
              <a:t> </a:t>
            </a:r>
            <a:r>
              <a:rPr kumimoji="0" lang="nl-BE" sz="2400" b="0" i="0" u="none" strike="noStrike" kern="0" cap="none" spc="0" normalizeH="0" noProof="0" dirty="0" err="1">
                <a:ln>
                  <a:noFill/>
                </a:ln>
                <a:effectLst/>
                <a:uLnTx/>
                <a:uFillTx/>
                <a:latin typeface="Segoe UI Light" panose="020B0502040204020203" pitchFamily="34" charset="0"/>
                <a:cs typeface="Segoe UI Light" panose="020B0502040204020203" pitchFamily="34" charset="0"/>
              </a:rPr>
              <a:t>oriented</a:t>
            </a:r>
            <a:r>
              <a:rPr kumimoji="0" lang="nl-BE" sz="2400" b="0" i="0" u="none" strike="noStrike" kern="0" cap="none" spc="0" normalizeH="0" noProof="0" dirty="0">
                <a:ln>
                  <a:noFill/>
                </a:ln>
                <a:effectLst/>
                <a:uLnTx/>
                <a:uFillTx/>
                <a:latin typeface="Segoe UI Light" panose="020B0502040204020203" pitchFamily="34" charset="0"/>
                <a:cs typeface="Segoe UI Light" panose="020B0502040204020203" pitchFamily="34" charset="0"/>
              </a:rPr>
              <a:t> design</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2400" kern="0" baseline="0" dirty="0" err="1">
                <a:latin typeface="Segoe UI Light" panose="020B0502040204020203" pitchFamily="34" charset="0"/>
                <a:cs typeface="Segoe UI Light" panose="020B0502040204020203" pitchFamily="34" charset="0"/>
              </a:rPr>
              <a:t>Scalability</a:t>
            </a:r>
            <a:r>
              <a:rPr lang="nl-BE" sz="2400" kern="0" dirty="0">
                <a:latin typeface="Segoe UI Light" panose="020B0502040204020203" pitchFamily="34" charset="0"/>
                <a:cs typeface="Segoe UI Light" panose="020B0502040204020203" pitchFamily="34" charset="0"/>
              </a:rPr>
              <a:t> </a:t>
            </a:r>
            <a:r>
              <a:rPr lang="nl-BE" sz="2400" kern="0" dirty="0" err="1">
                <a:latin typeface="Segoe UI Light" panose="020B0502040204020203" pitchFamily="34" charset="0"/>
                <a:cs typeface="Segoe UI Light" panose="020B0502040204020203" pitchFamily="34" charset="0"/>
              </a:rPr>
              <a:t>through</a:t>
            </a:r>
            <a:r>
              <a:rPr lang="nl-BE" sz="2400" kern="0" dirty="0">
                <a:latin typeface="Segoe UI Light" panose="020B0502040204020203" pitchFamily="34" charset="0"/>
                <a:cs typeface="Segoe UI Light" panose="020B0502040204020203" pitchFamily="34" charset="0"/>
              </a:rPr>
              <a:t> design</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2400" b="0" i="0" u="none" strike="noStrike" kern="0" cap="none" spc="0" normalizeH="0" baseline="0" noProof="0" dirty="0">
                <a:ln>
                  <a:noFill/>
                </a:ln>
                <a:effectLst/>
                <a:uLnTx/>
                <a:uFillTx/>
                <a:latin typeface="Segoe UI Light" panose="020B0502040204020203" pitchFamily="34" charset="0"/>
                <a:cs typeface="Segoe UI Light" panose="020B0502040204020203" pitchFamily="34" charset="0"/>
              </a:rPr>
              <a:t>C#,</a:t>
            </a:r>
            <a:r>
              <a:rPr kumimoji="0" lang="nl-BE" sz="2400" b="0" i="0" u="none" strike="noStrike" kern="0" cap="none" spc="0" normalizeH="0" noProof="0" dirty="0">
                <a:ln>
                  <a:noFill/>
                </a:ln>
                <a:effectLst/>
                <a:uLnTx/>
                <a:uFillTx/>
                <a:latin typeface="Segoe UI Light" panose="020B0502040204020203" pitchFamily="34" charset="0"/>
                <a:cs typeface="Segoe UI Light" panose="020B0502040204020203" pitchFamily="34" charset="0"/>
              </a:rPr>
              <a:t> </a:t>
            </a:r>
            <a:r>
              <a:rPr kumimoji="0" lang="nl-BE" sz="2400" b="0" i="0" u="none" strike="noStrike" kern="0" cap="none" spc="0" normalizeH="0" noProof="0" dirty="0" err="1">
                <a:ln>
                  <a:noFill/>
                </a:ln>
                <a:effectLst/>
                <a:uLnTx/>
                <a:uFillTx/>
                <a:latin typeface="Segoe UI Light" panose="020B0502040204020203" pitchFamily="34" charset="0"/>
                <a:cs typeface="Segoe UI Light" panose="020B0502040204020203" pitchFamily="34" charset="0"/>
              </a:rPr>
              <a:t>NodeJs</a:t>
            </a:r>
            <a:r>
              <a:rPr kumimoji="0" lang="nl-BE" sz="2400" b="0" i="0" u="none" strike="noStrike" kern="0" cap="none" spc="0" normalizeH="0" noProof="0" dirty="0">
                <a:ln>
                  <a:noFill/>
                </a:ln>
                <a:effectLst/>
                <a:uLnTx/>
                <a:uFillTx/>
                <a:latin typeface="Segoe UI Light" panose="020B0502040204020203" pitchFamily="34" charset="0"/>
                <a:cs typeface="Segoe UI Light" panose="020B0502040204020203" pitchFamily="34" charset="0"/>
              </a:rPr>
              <a:t>, Open source…</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2400" kern="0" baseline="0" dirty="0">
                <a:latin typeface="Segoe UI Light" panose="020B0502040204020203" pitchFamily="34" charset="0"/>
                <a:cs typeface="Segoe UI Light" panose="020B0502040204020203" pitchFamily="34" charset="0"/>
              </a:rPr>
              <a:t>Focus on </a:t>
            </a:r>
            <a:r>
              <a:rPr lang="nl-BE" sz="2400" kern="0" baseline="0" dirty="0" err="1">
                <a:latin typeface="Segoe UI Light" panose="020B0502040204020203" pitchFamily="34" charset="0"/>
                <a:cs typeface="Segoe UI Light" panose="020B0502040204020203" pitchFamily="34" charset="0"/>
              </a:rPr>
              <a:t>consolidation</a:t>
            </a:r>
            <a:r>
              <a:rPr lang="nl-BE" sz="2400" kern="0" baseline="0" dirty="0">
                <a:latin typeface="Segoe UI Light" panose="020B0502040204020203" pitchFamily="34" charset="0"/>
                <a:cs typeface="Segoe UI Light" panose="020B0502040204020203" pitchFamily="34" charset="0"/>
              </a:rPr>
              <a:t>, </a:t>
            </a:r>
            <a:r>
              <a:rPr lang="nl-BE" sz="2400" kern="0" baseline="0" dirty="0" err="1">
                <a:latin typeface="Segoe UI Light" panose="020B0502040204020203" pitchFamily="34" charset="0"/>
                <a:cs typeface="Segoe UI Light" panose="020B0502040204020203" pitchFamily="34" charset="0"/>
              </a:rPr>
              <a:t>multi-tenancy</a:t>
            </a:r>
            <a:endParaRPr kumimoji="0" lang="nl-BE" sz="2400" b="0" i="0" u="none" strike="noStrike" kern="0" cap="none" spc="0" normalizeH="0" baseline="0" noProof="0" dirty="0">
              <a:ln>
                <a:noFill/>
              </a:ln>
              <a:effectLst/>
              <a:uLnTx/>
              <a:uFillTx/>
              <a:latin typeface="Segoe UI Light" panose="020B0502040204020203" pitchFamily="34" charset="0"/>
              <a:cs typeface="Segoe UI Light" panose="020B0502040204020203" pitchFamily="34" charset="0"/>
            </a:endParaRPr>
          </a:p>
        </p:txBody>
      </p:sp>
      <p:pic>
        <p:nvPicPr>
          <p:cNvPr id="7" name="Picture 6"/>
          <p:cNvPicPr>
            <a:picLocks noChangeAspect="1"/>
          </p:cNvPicPr>
          <p:nvPr/>
        </p:nvPicPr>
        <p:blipFill>
          <a:blip r:embed="rId3"/>
          <a:stretch>
            <a:fillRect/>
          </a:stretch>
        </p:blipFill>
        <p:spPr>
          <a:xfrm>
            <a:off x="3899610" y="1692818"/>
            <a:ext cx="4340728" cy="4340728"/>
          </a:xfrm>
          <a:prstGeom prst="rect">
            <a:avLst/>
          </a:prstGeom>
        </p:spPr>
      </p:pic>
    </p:spTree>
    <p:extLst>
      <p:ext uri="{BB962C8B-B14F-4D97-AF65-F5344CB8AC3E}">
        <p14:creationId xmlns:p14="http://schemas.microsoft.com/office/powerpoint/2010/main" val="76211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1+#ppt_w/2"/>
                                          </p:val>
                                        </p:tav>
                                        <p:tav tm="100000">
                                          <p:val>
                                            <p:strVal val="#ppt_x"/>
                                          </p:val>
                                        </p:tav>
                                      </p:tavLst>
                                    </p:anim>
                                    <p:anim calcmode="lin" valueType="num">
                                      <p:cBhvr additive="base">
                                        <p:cTn id="14"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New skills </a:t>
            </a:r>
            <a:r>
              <a:rPr lang="nl-BE" dirty="0" err="1"/>
              <a:t>needed</a:t>
            </a:r>
            <a:endParaRPr lang="nl-BE" dirty="0"/>
          </a:p>
        </p:txBody>
      </p:sp>
      <p:sp>
        <p:nvSpPr>
          <p:cNvPr id="3" name="Content Placeholder 2"/>
          <p:cNvSpPr>
            <a:spLocks noGrp="1"/>
          </p:cNvSpPr>
          <p:nvPr>
            <p:ph idx="1"/>
          </p:nvPr>
        </p:nvSpPr>
        <p:spPr/>
        <p:txBody>
          <a:bodyPr/>
          <a:lstStyle/>
          <a:p>
            <a:r>
              <a:rPr lang="nl-BE" dirty="0"/>
              <a:t>Data </a:t>
            </a:r>
            <a:r>
              <a:rPr lang="nl-BE" dirty="0" err="1"/>
              <a:t>analytics</a:t>
            </a:r>
            <a:r>
              <a:rPr lang="nl-BE" dirty="0"/>
              <a:t> / data </a:t>
            </a:r>
            <a:r>
              <a:rPr lang="nl-BE" dirty="0" err="1"/>
              <a:t>science</a:t>
            </a:r>
            <a:endParaRPr lang="nl-BE" dirty="0"/>
          </a:p>
          <a:p>
            <a:r>
              <a:rPr lang="nl-BE" dirty="0"/>
              <a:t>Multi-</a:t>
            </a:r>
            <a:r>
              <a:rPr lang="nl-BE" dirty="0" err="1"/>
              <a:t>tenancy</a:t>
            </a:r>
            <a:endParaRPr lang="nl-BE" dirty="0"/>
          </a:p>
          <a:p>
            <a:r>
              <a:rPr lang="nl-BE" dirty="0"/>
              <a:t>Resource </a:t>
            </a:r>
            <a:r>
              <a:rPr lang="nl-BE" dirty="0" err="1"/>
              <a:t>deployment</a:t>
            </a:r>
            <a:r>
              <a:rPr lang="nl-BE" dirty="0"/>
              <a:t> &amp; </a:t>
            </a:r>
            <a:r>
              <a:rPr lang="nl-BE" dirty="0" err="1"/>
              <a:t>automation</a:t>
            </a:r>
            <a:endParaRPr lang="nl-BE" dirty="0"/>
          </a:p>
          <a:p>
            <a:r>
              <a:rPr lang="nl-BE" dirty="0" err="1"/>
              <a:t>Specific</a:t>
            </a:r>
            <a:r>
              <a:rPr lang="nl-BE" dirty="0"/>
              <a:t> protocol </a:t>
            </a:r>
            <a:r>
              <a:rPr lang="nl-BE" dirty="0" err="1"/>
              <a:t>knowledge</a:t>
            </a:r>
            <a:endParaRPr lang="nl-BE" dirty="0"/>
          </a:p>
          <a:p>
            <a:r>
              <a:rPr lang="nl-BE" dirty="0" err="1"/>
              <a:t>Custom</a:t>
            </a:r>
            <a:r>
              <a:rPr lang="nl-BE" dirty="0"/>
              <a:t> development</a:t>
            </a:r>
          </a:p>
          <a:p>
            <a:endParaRPr lang="nl-BE" dirty="0"/>
          </a:p>
        </p:txBody>
      </p:sp>
      <p:sp>
        <p:nvSpPr>
          <p:cNvPr id="4" name="Slide Number Placeholder 3"/>
          <p:cNvSpPr>
            <a:spLocks noGrp="1"/>
          </p:cNvSpPr>
          <p:nvPr>
            <p:ph type="sldNum" sz="quarter" idx="12"/>
          </p:nvPr>
        </p:nvSpPr>
        <p:spPr/>
        <p:txBody>
          <a:bodyPr/>
          <a:lstStyle/>
          <a:p>
            <a:fld id="{3E37A588-B1BA-6340-A881-9162022463EC}" type="slidenum">
              <a:rPr lang="en-US" smtClean="0">
                <a:solidFill>
                  <a:srgbClr val="363731"/>
                </a:solidFill>
              </a:rPr>
              <a:pPr/>
              <a:t>29</a:t>
            </a:fld>
            <a:endParaRPr lang="en-US" dirty="0">
              <a:solidFill>
                <a:srgbClr val="363731"/>
              </a:solidFill>
            </a:endParaRPr>
          </a:p>
        </p:txBody>
      </p:sp>
    </p:spTree>
    <p:extLst>
      <p:ext uri="{BB962C8B-B14F-4D97-AF65-F5344CB8AC3E}">
        <p14:creationId xmlns:p14="http://schemas.microsoft.com/office/powerpoint/2010/main" val="3468134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pPr marL="0" marR="0" lvl="0" indent="0" defTabSz="914225" eaLnBrk="1" fontAlgn="auto" latinLnBrk="0" hangingPunct="1">
              <a:lnSpc>
                <a:spcPct val="100000"/>
              </a:lnSpc>
              <a:spcBef>
                <a:spcPts val="0"/>
              </a:spcBef>
              <a:spcAft>
                <a:spcPts val="0"/>
              </a:spcAft>
              <a:buClrTx/>
              <a:buSzTx/>
              <a:buFontTx/>
              <a:buNone/>
              <a:tabLst/>
              <a:defRPr/>
            </a:pPr>
            <a:fld id="{3E37A588-B1BA-6340-A881-9162022463EC}" type="slidenum">
              <a:rPr kumimoji="0" lang="en-US" sz="1800" b="0" i="0" u="none" strike="noStrike" kern="0" cap="none" spc="0" normalizeH="0" baseline="0" noProof="0">
                <a:ln>
                  <a:noFill/>
                </a:ln>
                <a:solidFill>
                  <a:srgbClr val="363731"/>
                </a:solidFill>
                <a:effectLst/>
                <a:uLnTx/>
                <a:uFillTx/>
              </a:rPr>
              <a:pPr marL="0" marR="0" lvl="0" indent="0" defTabSz="914225"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rgbClr val="363731"/>
              </a:solidFill>
              <a:effectLst/>
              <a:uLnTx/>
              <a:uFillTx/>
            </a:endParaRPr>
          </a:p>
        </p:txBody>
      </p:sp>
      <p:sp>
        <p:nvSpPr>
          <p:cNvPr id="5" name="Titel 4"/>
          <p:cNvSpPr>
            <a:spLocks noGrp="1"/>
          </p:cNvSpPr>
          <p:nvPr>
            <p:ph type="title"/>
          </p:nvPr>
        </p:nvSpPr>
        <p:spPr>
          <a:xfrm>
            <a:off x="424139" y="170927"/>
            <a:ext cx="11157483" cy="1142838"/>
          </a:xfrm>
        </p:spPr>
        <p:txBody>
          <a:bodyPr/>
          <a:lstStyle/>
          <a:p>
            <a:r>
              <a:rPr lang="nl-BE" dirty="0">
                <a:solidFill>
                  <a:schemeClr val="tx2"/>
                </a:solidFill>
              </a:rPr>
              <a:t>Codit &amp; Microsoft</a:t>
            </a:r>
          </a:p>
        </p:txBody>
      </p:sp>
      <p:pic>
        <p:nvPicPr>
          <p:cNvPr id="12"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5548" y="1602543"/>
            <a:ext cx="3320025" cy="1291228"/>
          </a:xfrm>
          <a:prstGeom prst="rect">
            <a:avLst/>
          </a:prstGeom>
        </p:spPr>
      </p:pic>
      <p:sp>
        <p:nvSpPr>
          <p:cNvPr id="25" name="Rectangle 7"/>
          <p:cNvSpPr/>
          <p:nvPr/>
        </p:nvSpPr>
        <p:spPr bwMode="auto">
          <a:xfrm>
            <a:off x="2149384" y="3057886"/>
            <a:ext cx="3959438" cy="15841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63" tIns="143407" rIns="182863" bIns="143407" numCol="1" spcCol="0" rtlCol="0" fromWordArt="0" anchor="t" anchorCtr="0" forceAA="0" compatLnSpc="1">
            <a:prstTxWarp prst="textNoShape">
              <a:avLst/>
            </a:prstTxWarp>
            <a:noAutofit/>
          </a:bodyPr>
          <a:lstStyle/>
          <a:p>
            <a:pPr marL="0" marR="0" lvl="0" indent="0" defTabSz="913748"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Corbel"/>
              <a:cs typeface="Segoe UI Light" panose="020B0502040204020203" pitchFamily="34" charset="0"/>
            </a:endParaRPr>
          </a:p>
        </p:txBody>
      </p:sp>
      <p:sp>
        <p:nvSpPr>
          <p:cNvPr id="26" name="Rectangle 7"/>
          <p:cNvSpPr/>
          <p:nvPr/>
        </p:nvSpPr>
        <p:spPr bwMode="auto">
          <a:xfrm>
            <a:off x="2153877" y="6234849"/>
            <a:ext cx="3959438" cy="15841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63" tIns="143407" rIns="182863" bIns="143407" numCol="1" spcCol="0" rtlCol="0" fromWordArt="0" anchor="t" anchorCtr="0" forceAA="0" compatLnSpc="1">
            <a:prstTxWarp prst="textNoShape">
              <a:avLst/>
            </a:prstTxWarp>
            <a:noAutofit/>
          </a:bodyPr>
          <a:lstStyle/>
          <a:p>
            <a:pPr marL="0" marR="0" lvl="0" indent="0" defTabSz="913748"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Corbel"/>
              <a:cs typeface="Segoe UI Light" panose="020B0502040204020203" pitchFamily="34" charset="0"/>
            </a:endParaRPr>
          </a:p>
        </p:txBody>
      </p:sp>
      <p:sp>
        <p:nvSpPr>
          <p:cNvPr id="27" name="Rectangle 7"/>
          <p:cNvSpPr/>
          <p:nvPr/>
        </p:nvSpPr>
        <p:spPr bwMode="auto">
          <a:xfrm>
            <a:off x="2146861" y="1389352"/>
            <a:ext cx="3959438" cy="15841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63" tIns="143407" rIns="182863" bIns="143407" numCol="1" spcCol="0" rtlCol="0" fromWordArt="0" anchor="t" anchorCtr="0" forceAA="0" compatLnSpc="1">
            <a:prstTxWarp prst="textNoShape">
              <a:avLst/>
            </a:prstTxWarp>
            <a:noAutofit/>
          </a:bodyPr>
          <a:lstStyle/>
          <a:p>
            <a:pPr marL="0" marR="0" lvl="0" indent="0" defTabSz="913748"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Corbel"/>
              <a:cs typeface="Segoe UI Light" panose="020B0502040204020203" pitchFamily="34" charset="0"/>
            </a:endParaRPr>
          </a:p>
        </p:txBody>
      </p:sp>
      <p:sp>
        <p:nvSpPr>
          <p:cNvPr id="17" name="Rectangle 9"/>
          <p:cNvSpPr/>
          <p:nvPr/>
        </p:nvSpPr>
        <p:spPr bwMode="auto">
          <a:xfrm>
            <a:off x="6960868" y="1389354"/>
            <a:ext cx="3959438" cy="151205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63" tIns="143407" rIns="182863" bIns="143407" numCol="1" spcCol="0" rtlCol="0" fromWordArt="0" anchor="t" anchorCtr="0" forceAA="0" compatLnSpc="1">
            <a:prstTxWarp prst="textNoShape">
              <a:avLst/>
            </a:prstTxWarp>
            <a:noAutofit/>
          </a:bodyPr>
          <a:lstStyle/>
          <a:p>
            <a:pPr marL="0" marR="0" lvl="0" indent="0" defTabSz="913748"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Corbel"/>
                <a:cs typeface="Segoe UI Light" panose="020B0502040204020203" pitchFamily="34" charset="0"/>
              </a:rPr>
              <a:t>Partner Programs</a:t>
            </a:r>
          </a:p>
          <a:p>
            <a:pPr marL="0" marR="0" lvl="0" indent="0" defTabSz="913748"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Corbel"/>
                <a:cs typeface="Segoe UI Light" panose="020B0502040204020203" pitchFamily="34" charset="0"/>
              </a:rPr>
              <a:t>	7 </a:t>
            </a: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Corbel"/>
                <a:cs typeface="Segoe UI Light" panose="020B0502040204020203" pitchFamily="34" charset="0"/>
              </a:rPr>
              <a:t>P-Sellers</a:t>
            </a:r>
          </a:p>
          <a:p>
            <a:pPr marL="0" marR="0" lvl="0" indent="0" defTabSz="913748" eaLnBrk="1" fontAlgn="base" latinLnBrk="0" hangingPunct="1">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Corbel"/>
                <a:cs typeface="Segoe UI Light" panose="020B0502040204020203" pitchFamily="34" charset="0"/>
              </a:rPr>
              <a:t>	20+ Azure Advisors</a:t>
            </a:r>
          </a:p>
          <a:p>
            <a:pPr marL="0" marR="0" lvl="0" indent="0" defTabSz="913748" eaLnBrk="1" fontAlgn="base" latinLnBrk="0" hangingPunct="1">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Corbel"/>
                <a:cs typeface="Segoe UI Light" panose="020B0502040204020203" pitchFamily="34" charset="0"/>
              </a:rPr>
              <a:t>	Azure CAT support</a:t>
            </a:r>
          </a:p>
          <a:p>
            <a:pPr marL="0" marR="0" lvl="0" indent="0" defTabSz="913748" eaLnBrk="1" fontAlgn="base" latinLnBrk="0" hangingPunct="1">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Corbel"/>
                <a:cs typeface="Segoe UI Light" panose="020B0502040204020203" pitchFamily="34" charset="0"/>
              </a:rPr>
              <a:t>	Private Preview partner</a:t>
            </a:r>
          </a:p>
        </p:txBody>
      </p:sp>
      <p:sp>
        <p:nvSpPr>
          <p:cNvPr id="18" name="Rectangle 11"/>
          <p:cNvSpPr/>
          <p:nvPr/>
        </p:nvSpPr>
        <p:spPr bwMode="auto">
          <a:xfrm>
            <a:off x="6960872" y="4769136"/>
            <a:ext cx="3959438" cy="161652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63" tIns="143407" rIns="182863" bIns="143407" numCol="1" spcCol="0" rtlCol="0" fromWordArt="0" anchor="t" anchorCtr="0" forceAA="0" compatLnSpc="1">
            <a:prstTxWarp prst="textNoShape">
              <a:avLst/>
            </a:prstTxWarp>
            <a:noAutofit/>
          </a:bodyPr>
          <a:lstStyle/>
          <a:p>
            <a:pPr marL="0" marR="0" lvl="0" indent="0" defTabSz="913748"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Corbel"/>
                <a:cs typeface="Segoe UI Light" panose="020B0502040204020203" pitchFamily="34" charset="0"/>
              </a:rPr>
              <a:t>Community</a:t>
            </a:r>
          </a:p>
          <a:p>
            <a:pPr marL="0" marR="0" lvl="0" indent="0" defTabSz="913748"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Corbel"/>
                <a:cs typeface="Segoe UI Light" panose="020B0502040204020203" pitchFamily="34" charset="0"/>
              </a:rPr>
              <a:t>	</a:t>
            </a:r>
            <a:r>
              <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Corbel"/>
                <a:cs typeface="Segoe UI Light" panose="020B0502040204020203" pitchFamily="34" charset="0"/>
              </a:rPr>
              <a:t>MVP</a:t>
            </a:r>
          </a:p>
          <a:p>
            <a:pPr marL="0" marR="0" lvl="0" indent="0" defTabSz="913748" eaLnBrk="1" fontAlgn="base" latinLnBrk="0" hangingPunct="1">
              <a:lnSpc>
                <a:spcPct val="90000"/>
              </a:lnSpc>
              <a:spcBef>
                <a:spcPct val="0"/>
              </a:spcBef>
              <a:spcAft>
                <a:spcPct val="0"/>
              </a:spcAft>
              <a:buClrTx/>
              <a:buSzTx/>
              <a:buFontTx/>
              <a:buNone/>
              <a:tabLst/>
              <a:defRPr/>
            </a:pPr>
            <a:r>
              <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Corbel"/>
                <a:cs typeface="Segoe UI Light" panose="020B0502040204020203" pitchFamily="34" charset="0"/>
              </a:rPr>
              <a:t>	User Groups</a:t>
            </a:r>
          </a:p>
          <a:p>
            <a:pPr marL="0" marR="0" lvl="0" indent="0" defTabSz="913748" eaLnBrk="1" fontAlgn="base" latinLnBrk="0" hangingPunct="1">
              <a:lnSpc>
                <a:spcPct val="90000"/>
              </a:lnSpc>
              <a:spcBef>
                <a:spcPct val="0"/>
              </a:spcBef>
              <a:spcAft>
                <a:spcPct val="0"/>
              </a:spcAft>
              <a:buClrTx/>
              <a:buSzTx/>
              <a:buFontTx/>
              <a:buNone/>
              <a:tabLst/>
              <a:defRPr/>
            </a:pPr>
            <a:r>
              <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Corbel"/>
                <a:cs typeface="Segoe UI Light" panose="020B0502040204020203" pitchFamily="34" charset="0"/>
              </a:rPr>
              <a:t>	Speakers</a:t>
            </a:r>
          </a:p>
          <a:p>
            <a:pPr marL="0" marR="0" lvl="0" indent="0" defTabSz="913748" eaLnBrk="1" fontAlgn="base" latinLnBrk="0" hangingPunct="1">
              <a:lnSpc>
                <a:spcPct val="90000"/>
              </a:lnSpc>
              <a:spcBef>
                <a:spcPct val="0"/>
              </a:spcBef>
              <a:spcAft>
                <a:spcPct val="0"/>
              </a:spcAft>
              <a:buClrTx/>
              <a:buSzTx/>
              <a:buFontTx/>
              <a:buNone/>
              <a:tabLst/>
              <a:defRPr/>
            </a:pPr>
            <a:r>
              <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Corbel"/>
                <a:cs typeface="Segoe UI Light" panose="020B0502040204020203" pitchFamily="34" charset="0"/>
              </a:rPr>
              <a:t>	Bloggers</a:t>
            </a:r>
          </a:p>
        </p:txBody>
      </p:sp>
      <p:sp>
        <p:nvSpPr>
          <p:cNvPr id="19" name="Rectangle 7"/>
          <p:cNvSpPr/>
          <p:nvPr/>
        </p:nvSpPr>
        <p:spPr bwMode="auto">
          <a:xfrm>
            <a:off x="6960868" y="3869497"/>
            <a:ext cx="3959438" cy="83118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63" tIns="143407" rIns="182863" bIns="143407" numCol="1" spcCol="0" rtlCol="0" fromWordArt="0" anchor="t" anchorCtr="0" forceAA="0" compatLnSpc="1">
            <a:prstTxWarp prst="textNoShape">
              <a:avLst/>
            </a:prstTxWarp>
            <a:noAutofit/>
          </a:bodyPr>
          <a:lstStyle/>
          <a:p>
            <a:pPr marL="0" marR="0" lvl="0" indent="0" defTabSz="913748"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Corbel"/>
                <a:cs typeface="Segoe UI Light" panose="020B0502040204020203" pitchFamily="34" charset="0"/>
              </a:rPr>
              <a:t>Azure Time Series Insights</a:t>
            </a:r>
          </a:p>
          <a:p>
            <a:pPr marL="0" marR="0" lvl="0" indent="0" defTabSz="913748" eaLnBrk="1" fontAlgn="base" latinLnBrk="0" hangingPunct="1">
              <a:lnSpc>
                <a:spcPct val="90000"/>
              </a:lnSpc>
              <a:spcBef>
                <a:spcPct val="0"/>
              </a:spcBef>
              <a:spcAft>
                <a:spcPct val="0"/>
              </a:spcAft>
              <a:buClrTx/>
              <a:buSzTx/>
              <a:buFontTx/>
              <a:buNone/>
              <a:tabLst/>
              <a:defRPr/>
            </a:pPr>
            <a:r>
              <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Corbel"/>
                <a:cs typeface="Segoe UI Light" panose="020B0502040204020203" pitchFamily="34" charset="0"/>
              </a:rPr>
              <a:t>	Launch partner</a:t>
            </a: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Corbel"/>
              <a:cs typeface="Segoe UI Light" panose="020B0502040204020203" pitchFamily="34" charset="0"/>
            </a:endParaRPr>
          </a:p>
        </p:txBody>
      </p:sp>
      <p:sp>
        <p:nvSpPr>
          <p:cNvPr id="20" name="Rectangle 7"/>
          <p:cNvSpPr/>
          <p:nvPr/>
        </p:nvSpPr>
        <p:spPr bwMode="auto">
          <a:xfrm>
            <a:off x="6960868" y="2969860"/>
            <a:ext cx="3959438" cy="83118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63" tIns="143407" rIns="182863" bIns="143407" numCol="1" spcCol="0" rtlCol="0" fromWordArt="0" anchor="t" anchorCtr="0" forceAA="0" compatLnSpc="1">
            <a:prstTxWarp prst="textNoShape">
              <a:avLst/>
            </a:prstTxWarp>
            <a:noAutofit/>
          </a:bodyPr>
          <a:lstStyle/>
          <a:p>
            <a:pPr marL="0" marR="0" lvl="0" indent="0" defTabSz="913748"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Corbel"/>
                <a:cs typeface="Segoe UI Light" panose="020B0502040204020203" pitchFamily="34" charset="0"/>
              </a:rPr>
              <a:t>Azure IoT Elite Partner</a:t>
            </a:r>
          </a:p>
          <a:p>
            <a:pPr marL="0" marR="0" lvl="0" indent="0" defTabSz="913748" eaLnBrk="1" fontAlgn="base" latinLnBrk="0" hangingPunct="1">
              <a:lnSpc>
                <a:spcPct val="90000"/>
              </a:lnSpc>
              <a:spcBef>
                <a:spcPct val="0"/>
              </a:spcBef>
              <a:spcAft>
                <a:spcPct val="0"/>
              </a:spcAft>
              <a:buClrTx/>
              <a:buSzTx/>
              <a:buFontTx/>
              <a:buNone/>
              <a:tabLst/>
              <a:defRPr/>
            </a:pPr>
            <a:r>
              <a:rPr kumimoji="0" lang="en-US" sz="18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Corbel"/>
                <a:cs typeface="Segoe UI Light" panose="020B0502040204020203" pitchFamily="34" charset="0"/>
              </a:rPr>
              <a:t>	</a:t>
            </a: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Corbel"/>
                <a:cs typeface="Segoe UI Light" panose="020B0502040204020203" pitchFamily="34" charset="0"/>
              </a:rPr>
              <a:t>1 of 5, worldwide !</a:t>
            </a:r>
          </a:p>
        </p:txBody>
      </p:sp>
      <p:pic>
        <p:nvPicPr>
          <p:cNvPr id="21"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2434" y="3143325"/>
            <a:ext cx="4099236" cy="3028521"/>
          </a:xfrm>
          <a:prstGeom prst="rect">
            <a:avLst/>
          </a:prstGeom>
        </p:spPr>
      </p:pic>
    </p:spTree>
    <p:extLst>
      <p:ext uri="{BB962C8B-B14F-4D97-AF65-F5344CB8AC3E}">
        <p14:creationId xmlns:p14="http://schemas.microsoft.com/office/powerpoint/2010/main" val="3821909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909" y="260648"/>
            <a:ext cx="10217979" cy="5254961"/>
          </a:xfrm>
          <a:prstGeom prst="rect">
            <a:avLst/>
          </a:prstGeom>
        </p:spPr>
      </p:pic>
      <p:sp>
        <p:nvSpPr>
          <p:cNvPr id="2" name="Rectangle 1"/>
          <p:cNvSpPr/>
          <p:nvPr/>
        </p:nvSpPr>
        <p:spPr>
          <a:xfrm>
            <a:off x="4952097" y="5877272"/>
            <a:ext cx="2287806" cy="369332"/>
          </a:xfrm>
          <a:prstGeom prst="rect">
            <a:avLst/>
          </a:prstGeom>
        </p:spPr>
        <p:txBody>
          <a:bodyPr wrap="none">
            <a:spAutoFit/>
          </a:bodyPr>
          <a:lstStyle/>
          <a:p>
            <a:r>
              <a:rPr lang="en-US" kern="0" dirty="0">
                <a:solidFill>
                  <a:sysClr val="windowText" lastClr="000000"/>
                </a:solidFill>
                <a:latin typeface="Segoe UI Light" panose="020B0502040204020203" pitchFamily="34" charset="0"/>
                <a:cs typeface="Segoe UI Light" panose="020B0502040204020203" pitchFamily="34" charset="0"/>
                <a:hlinkClick r:id="rId3"/>
              </a:rPr>
              <a:t>codit.eu/</a:t>
            </a:r>
            <a:r>
              <a:rPr lang="en-US" kern="0" dirty="0" err="1">
                <a:solidFill>
                  <a:sysClr val="windowText" lastClr="000000"/>
                </a:solidFill>
                <a:latin typeface="Segoe UI Light" panose="020B0502040204020203" pitchFamily="34" charset="0"/>
                <a:cs typeface="Segoe UI Light" panose="020B0502040204020203" pitchFamily="34" charset="0"/>
                <a:hlinkClick r:id="rId3"/>
              </a:rPr>
              <a:t>iotworkshop</a:t>
            </a:r>
            <a:r>
              <a:rPr lang="en-US" kern="0" dirty="0">
                <a:solidFill>
                  <a:sysClr val="windowText" lastClr="000000"/>
                </a:solidFill>
                <a:latin typeface="Segoe UI Light" panose="020B0502040204020203" pitchFamily="34" charset="0"/>
                <a:cs typeface="Segoe UI Light" panose="020B0502040204020203" pitchFamily="34" charset="0"/>
              </a:rPr>
              <a:t> </a:t>
            </a:r>
            <a:endParaRPr lang="nl-BE" dirty="0"/>
          </a:p>
        </p:txBody>
      </p:sp>
    </p:spTree>
    <p:extLst>
      <p:ext uri="{BB962C8B-B14F-4D97-AF65-F5344CB8AC3E}">
        <p14:creationId xmlns:p14="http://schemas.microsoft.com/office/powerpoint/2010/main" val="1481330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69635" y="255729"/>
            <a:ext cx="11192699" cy="614361"/>
          </a:xfrm>
        </p:spPr>
        <p:txBody>
          <a:bodyPr/>
          <a:lstStyle/>
          <a:p>
            <a:r>
              <a:rPr lang="nl-BE" dirty="0"/>
              <a:t>Discover more </a:t>
            </a:r>
            <a:r>
              <a:rPr lang="nl-BE" dirty="0" err="1"/>
              <a:t>about</a:t>
            </a:r>
            <a:r>
              <a:rPr lang="nl-BE" dirty="0"/>
              <a:t> </a:t>
            </a:r>
            <a:r>
              <a:rPr lang="nl-BE" dirty="0" err="1"/>
              <a:t>our</a:t>
            </a:r>
            <a:r>
              <a:rPr lang="nl-BE" dirty="0"/>
              <a:t> IoT offering</a:t>
            </a:r>
          </a:p>
        </p:txBody>
      </p:sp>
      <p:sp>
        <p:nvSpPr>
          <p:cNvPr id="5" name="Content Placeholder 1"/>
          <p:cNvSpPr txBox="1">
            <a:spLocks/>
          </p:cNvSpPr>
          <p:nvPr/>
        </p:nvSpPr>
        <p:spPr>
          <a:xfrm>
            <a:off x="423340" y="1461467"/>
            <a:ext cx="11485297" cy="4525963"/>
          </a:xfrm>
          <a:prstGeom prst="rect">
            <a:avLst/>
          </a:prstGeom>
        </p:spPr>
        <p:txBody>
          <a:bodyPr vert="horz" wrap="square" lIns="91440" tIns="45720" rIns="91440" bIns="45720" rtlCol="0" anchor="t" anchorCtr="0">
            <a:noAutofit/>
          </a:bodyPr>
          <a:lstStyle>
            <a:lvl1pPr marL="0" indent="0" algn="r" defTabSz="609585" rtl="0" eaLnBrk="1" latinLnBrk="0" hangingPunct="1">
              <a:spcBef>
                <a:spcPct val="20000"/>
              </a:spcBef>
              <a:buClr>
                <a:srgbClr val="8CC63F"/>
              </a:buClr>
              <a:buFont typeface="Arial"/>
              <a:buNone/>
              <a:defRPr lang="en-US" sz="2667" kern="1200">
                <a:solidFill>
                  <a:schemeClr val="bg1"/>
                </a:solidFill>
                <a:effectLst/>
                <a:latin typeface="Segoe UI Light" panose="020B0502040204020203" pitchFamily="34" charset="0"/>
                <a:ea typeface="+mn-ea"/>
                <a:cs typeface="Segoe UI Light" panose="020B0502040204020203" pitchFamily="34" charset="0"/>
              </a:defRPr>
            </a:lvl1pPr>
            <a:lvl2pPr marL="609585" indent="0" algn="ctr" defTabSz="609585" rtl="0" eaLnBrk="1" latinLnBrk="0" hangingPunct="1">
              <a:spcBef>
                <a:spcPct val="20000"/>
              </a:spcBef>
              <a:buFont typeface="Arial"/>
              <a:buNone/>
              <a:defRPr lang="en-US" sz="2667" kern="1200">
                <a:solidFill>
                  <a:schemeClr val="tx1">
                    <a:tint val="75000"/>
                  </a:schemeClr>
                </a:solidFill>
                <a:latin typeface="Segoe UI Light" panose="020B0502040204020203" pitchFamily="34" charset="0"/>
                <a:ea typeface="+mn-ea"/>
                <a:cs typeface="Segoe UI Light" panose="020B0502040204020203" pitchFamily="34" charset="0"/>
              </a:defRPr>
            </a:lvl2pPr>
            <a:lvl3pPr marL="1219170" indent="0" algn="ctr" defTabSz="609585" rtl="0" eaLnBrk="1" latinLnBrk="0" hangingPunct="1">
              <a:spcBef>
                <a:spcPct val="20000"/>
              </a:spcBef>
              <a:buFont typeface="Arial"/>
              <a:buNone/>
              <a:defRPr lang="en-US" sz="2400" kern="1200">
                <a:solidFill>
                  <a:schemeClr val="tx1">
                    <a:tint val="75000"/>
                  </a:schemeClr>
                </a:solidFill>
                <a:latin typeface="Segoe UI Light" panose="020B0502040204020203" pitchFamily="34" charset="0"/>
                <a:ea typeface="+mn-ea"/>
                <a:cs typeface="Segoe UI Light" panose="020B0502040204020203" pitchFamily="34" charset="0"/>
              </a:defRPr>
            </a:lvl3pPr>
            <a:lvl4pPr marL="1828754" indent="0" algn="ctr" defTabSz="609585" rtl="0" eaLnBrk="1" latinLnBrk="0" hangingPunct="1">
              <a:spcBef>
                <a:spcPct val="20000"/>
              </a:spcBef>
              <a:buFont typeface="Arial"/>
              <a:buNone/>
              <a:defRPr lang="en-US" sz="2133" kern="1200">
                <a:solidFill>
                  <a:schemeClr val="tx1">
                    <a:tint val="75000"/>
                  </a:schemeClr>
                </a:solidFill>
                <a:latin typeface="Segoe UI Light" panose="020B0502040204020203" pitchFamily="34" charset="0"/>
                <a:ea typeface="+mn-ea"/>
                <a:cs typeface="Segoe UI Light" panose="020B0502040204020203" pitchFamily="34" charset="0"/>
              </a:defRPr>
            </a:lvl4pPr>
            <a:lvl5pPr marL="2438339" indent="0" algn="ctr" defTabSz="609585" rtl="0" eaLnBrk="1" latinLnBrk="0" hangingPunct="1">
              <a:spcBef>
                <a:spcPct val="20000"/>
              </a:spcBef>
              <a:buFont typeface="Arial"/>
              <a:buNone/>
              <a:defRPr lang="en-US" sz="2133" kern="1200">
                <a:solidFill>
                  <a:schemeClr val="tx1">
                    <a:tint val="75000"/>
                  </a:schemeClr>
                </a:solidFill>
                <a:latin typeface="Segoe UI Light" panose="020B0502040204020203" pitchFamily="34" charset="0"/>
                <a:ea typeface="+mn-ea"/>
                <a:cs typeface="Segoe UI Light" panose="020B0502040204020203" pitchFamily="34" charset="0"/>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marL="457178" indent="-457178" algn="l">
              <a:buClr>
                <a:schemeClr val="bg1"/>
              </a:buClr>
              <a:buFont typeface="Arial" panose="020B0604020202020204" pitchFamily="34" charset="0"/>
              <a:buChar char="•"/>
            </a:pPr>
            <a:r>
              <a:rPr lang="en-US" dirty="0"/>
              <a:t>Two IoT white papers:</a:t>
            </a:r>
          </a:p>
          <a:p>
            <a:pPr marL="450827" algn="l">
              <a:buClr>
                <a:schemeClr val="bg1"/>
              </a:buClr>
            </a:pPr>
            <a:r>
              <a:rPr lang="en-US" sz="2800" b="1" dirty="0">
                <a:solidFill>
                  <a:schemeClr val="tx1">
                    <a:lumMod val="90000"/>
                    <a:lumOff val="10000"/>
                  </a:schemeClr>
                </a:solidFill>
              </a:rPr>
              <a:t>IoT field gateways : codit.eu/</a:t>
            </a:r>
            <a:r>
              <a:rPr lang="en-US" sz="2800" b="1" dirty="0" err="1">
                <a:solidFill>
                  <a:schemeClr val="tx1">
                    <a:lumMod val="90000"/>
                    <a:lumOff val="10000"/>
                  </a:schemeClr>
                </a:solidFill>
              </a:rPr>
              <a:t>iotfieldgateways</a:t>
            </a:r>
            <a:endParaRPr lang="en-US" sz="2800" b="1" dirty="0">
              <a:solidFill>
                <a:schemeClr val="tx1">
                  <a:lumMod val="90000"/>
                  <a:lumOff val="10000"/>
                </a:schemeClr>
              </a:solidFill>
            </a:endParaRPr>
          </a:p>
          <a:p>
            <a:pPr marL="450827" algn="l">
              <a:buClr>
                <a:schemeClr val="bg1"/>
              </a:buClr>
            </a:pPr>
            <a:r>
              <a:rPr lang="en-US" sz="2800" b="1" dirty="0">
                <a:solidFill>
                  <a:schemeClr val="tx1">
                    <a:lumMod val="90000"/>
                    <a:lumOff val="10000"/>
                  </a:schemeClr>
                </a:solidFill>
              </a:rPr>
              <a:t>Integration of Things : codit.eu/</a:t>
            </a:r>
            <a:r>
              <a:rPr lang="en-US" sz="2800" b="1" dirty="0" err="1">
                <a:solidFill>
                  <a:schemeClr val="tx1">
                    <a:lumMod val="90000"/>
                    <a:lumOff val="10000"/>
                  </a:schemeClr>
                </a:solidFill>
              </a:rPr>
              <a:t>IntegrationofThings</a:t>
            </a:r>
            <a:endParaRPr lang="en-US" b="1" dirty="0">
              <a:solidFill>
                <a:schemeClr val="tx1">
                  <a:lumMod val="90000"/>
                  <a:lumOff val="10000"/>
                </a:schemeClr>
              </a:solidFill>
            </a:endParaRPr>
          </a:p>
          <a:p>
            <a:pPr algn="l">
              <a:buClr>
                <a:schemeClr val="bg1"/>
              </a:buClr>
            </a:pPr>
            <a:endParaRPr lang="nl-BE" dirty="0"/>
          </a:p>
          <a:p>
            <a:pPr marL="457178" indent="-457178" algn="l">
              <a:buClr>
                <a:schemeClr val="bg1"/>
              </a:buClr>
              <a:buFont typeface="Arial" panose="020B0604020202020204" pitchFamily="34" charset="0"/>
              <a:buChar char="•"/>
            </a:pPr>
            <a:r>
              <a:rPr lang="en-US" dirty="0"/>
              <a:t>Nebulus IoT Gateway:</a:t>
            </a:r>
            <a:br>
              <a:rPr lang="en-US" dirty="0"/>
            </a:br>
            <a:r>
              <a:rPr lang="en-US" b="1" dirty="0">
                <a:solidFill>
                  <a:schemeClr val="tx1">
                    <a:lumMod val="90000"/>
                    <a:lumOff val="10000"/>
                  </a:schemeClr>
                </a:solidFill>
              </a:rPr>
              <a:t>www.nebulus-iot.com</a:t>
            </a:r>
          </a:p>
          <a:p>
            <a:pPr marL="450827" algn="l">
              <a:buClr>
                <a:schemeClr val="bg1"/>
              </a:buClr>
            </a:pPr>
            <a:endParaRPr lang="nl-BE" dirty="0"/>
          </a:p>
          <a:p>
            <a:pPr marL="457178" indent="-457178" algn="l">
              <a:buClr>
                <a:schemeClr val="bg1"/>
              </a:buClr>
              <a:buFont typeface="Arial" panose="020B0604020202020204" pitchFamily="34" charset="0"/>
              <a:buChar char="•"/>
            </a:pPr>
            <a:r>
              <a:rPr lang="nl-BE" dirty="0"/>
              <a:t>Webinar “The truth about IoT field gateways”: </a:t>
            </a:r>
          </a:p>
          <a:p>
            <a:pPr marL="450827" algn="l">
              <a:buClr>
                <a:schemeClr val="bg1"/>
              </a:buClr>
            </a:pPr>
            <a:r>
              <a:rPr lang="nl-BE" sz="2800" b="1" dirty="0">
                <a:solidFill>
                  <a:schemeClr val="tx1">
                    <a:lumMod val="90000"/>
                    <a:lumOff val="10000"/>
                  </a:schemeClr>
                </a:solidFill>
              </a:rPr>
              <a:t>Accessible via YouTube channel Coditcompany</a:t>
            </a:r>
          </a:p>
        </p:txBody>
      </p:sp>
      <p:grpSp>
        <p:nvGrpSpPr>
          <p:cNvPr id="4" name="Group 3"/>
          <p:cNvGrpSpPr/>
          <p:nvPr/>
        </p:nvGrpSpPr>
        <p:grpSpPr>
          <a:xfrm>
            <a:off x="9770021" y="3864732"/>
            <a:ext cx="1804131" cy="2251202"/>
            <a:chOff x="9770018" y="3864729"/>
            <a:chExt cx="1804131" cy="2251202"/>
          </a:xfrm>
        </p:grpSpPr>
        <p:pic>
          <p:nvPicPr>
            <p:cNvPr id="2" name="Picture 1"/>
            <p:cNvPicPr>
              <a:picLocks noChangeAspect="1"/>
            </p:cNvPicPr>
            <p:nvPr/>
          </p:nvPicPr>
          <p:blipFill>
            <a:blip r:embed="rId3"/>
            <a:stretch>
              <a:fillRect/>
            </a:stretch>
          </p:blipFill>
          <p:spPr>
            <a:xfrm>
              <a:off x="9770018" y="3864729"/>
              <a:ext cx="1804131" cy="1804131"/>
            </a:xfrm>
            <a:prstGeom prst="rect">
              <a:avLst/>
            </a:prstGeom>
          </p:spPr>
        </p:pic>
        <p:sp>
          <p:nvSpPr>
            <p:cNvPr id="3" name="Rectangle 2"/>
            <p:cNvSpPr/>
            <p:nvPr/>
          </p:nvSpPr>
          <p:spPr>
            <a:xfrm>
              <a:off x="10106062" y="5777377"/>
              <a:ext cx="1132041" cy="338554"/>
            </a:xfrm>
            <a:prstGeom prst="rect">
              <a:avLst/>
            </a:prstGeom>
          </p:spPr>
          <p:txBody>
            <a:bodyPr wrap="none">
              <a:spAutoFit/>
            </a:bodyPr>
            <a:lstStyle/>
            <a:p>
              <a:pPr algn="ctr"/>
              <a:r>
                <a:rPr lang="nl-BE" sz="1600" b="1" dirty="0" err="1">
                  <a:solidFill>
                    <a:srgbClr val="FFFFFF"/>
                  </a:solidFill>
                  <a:latin typeface="Segoe UI Light" panose="020B0502040204020203" pitchFamily="34" charset="0"/>
                  <a:cs typeface="Segoe UI Light" panose="020B0502040204020203" pitchFamily="34" charset="0"/>
                </a:rPr>
                <a:t>Questions</a:t>
              </a:r>
              <a:r>
                <a:rPr lang="nl-BE" sz="1600" b="1" dirty="0">
                  <a:solidFill>
                    <a:srgbClr val="FFFFFF"/>
                  </a:solidFill>
                  <a:latin typeface="Segoe UI Light" panose="020B0502040204020203" pitchFamily="34" charset="0"/>
                  <a:cs typeface="Segoe UI Light" panose="020B0502040204020203" pitchFamily="34" charset="0"/>
                </a:rPr>
                <a:t>?</a:t>
              </a:r>
            </a:p>
          </p:txBody>
        </p:sp>
      </p:grpSp>
    </p:spTree>
    <p:extLst>
      <p:ext uri="{BB962C8B-B14F-4D97-AF65-F5344CB8AC3E}">
        <p14:creationId xmlns:p14="http://schemas.microsoft.com/office/powerpoint/2010/main" val="166081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nl-BE" dirty="0" err="1"/>
              <a:t>What</a:t>
            </a:r>
            <a:r>
              <a:rPr lang="nl-BE" dirty="0"/>
              <a:t> </a:t>
            </a:r>
            <a:r>
              <a:rPr lang="nl-BE" dirty="0" err="1"/>
              <a:t>can</a:t>
            </a:r>
            <a:r>
              <a:rPr lang="nl-BE" dirty="0"/>
              <a:t> </a:t>
            </a:r>
            <a:r>
              <a:rPr lang="nl-BE" dirty="0" err="1"/>
              <a:t>you</a:t>
            </a:r>
            <a:r>
              <a:rPr lang="nl-BE" dirty="0"/>
              <a:t> </a:t>
            </a:r>
            <a:r>
              <a:rPr lang="nl-BE" dirty="0" err="1"/>
              <a:t>expect</a:t>
            </a:r>
            <a:r>
              <a:rPr lang="nl-BE" dirty="0"/>
              <a:t> in </a:t>
            </a:r>
            <a:r>
              <a:rPr lang="nl-BE" dirty="0" err="1"/>
              <a:t>this</a:t>
            </a:r>
            <a:r>
              <a:rPr lang="nl-BE" dirty="0"/>
              <a:t> </a:t>
            </a:r>
            <a:r>
              <a:rPr lang="nl-BE" dirty="0" err="1"/>
              <a:t>session</a:t>
            </a:r>
            <a:endParaRPr lang="nl-BE" dirty="0"/>
          </a:p>
        </p:txBody>
      </p:sp>
      <p:sp>
        <p:nvSpPr>
          <p:cNvPr id="4" name="Slide Number Placeholder 3"/>
          <p:cNvSpPr>
            <a:spLocks noGrp="1"/>
          </p:cNvSpPr>
          <p:nvPr>
            <p:ph type="sldNum" sz="quarter" idx="4294967295"/>
          </p:nvPr>
        </p:nvSpPr>
        <p:spPr>
          <a:xfrm>
            <a:off x="11768138" y="6394450"/>
            <a:ext cx="423862" cy="24447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E37A588-B1BA-6340-A881-9162022463E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64785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l"/>
            <a:r>
              <a:rPr lang="nl-BE" dirty="0" err="1"/>
              <a:t>learnings</a:t>
            </a:r>
            <a:br>
              <a:rPr lang="nl-BE" dirty="0"/>
            </a:br>
            <a:r>
              <a:rPr lang="nl-BE" dirty="0" err="1"/>
              <a:t>concepts</a:t>
            </a:r>
            <a:br>
              <a:rPr lang="nl-BE" dirty="0"/>
            </a:br>
            <a:r>
              <a:rPr lang="nl-BE" dirty="0" err="1"/>
              <a:t>sharing</a:t>
            </a:r>
            <a:r>
              <a:rPr lang="nl-BE" dirty="0"/>
              <a:t> </a:t>
            </a:r>
            <a:r>
              <a:rPr lang="nl-BE" dirty="0" err="1"/>
              <a:t>experiences</a:t>
            </a:r>
            <a:br>
              <a:rPr lang="nl-BE" dirty="0"/>
            </a:br>
            <a:endParaRPr lang="nl-BE" dirty="0"/>
          </a:p>
        </p:txBody>
      </p:sp>
      <p:sp>
        <p:nvSpPr>
          <p:cNvPr id="4" name="Slide Number Placeholder 3"/>
          <p:cNvSpPr>
            <a:spLocks noGrp="1"/>
          </p:cNvSpPr>
          <p:nvPr>
            <p:ph type="sldNum" sz="quarter" idx="4294967295"/>
          </p:nvPr>
        </p:nvSpPr>
        <p:spPr>
          <a:xfrm>
            <a:off x="11768138" y="6394450"/>
            <a:ext cx="423862" cy="24447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E37A588-B1BA-6340-A881-9162022463E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
        <p:nvSpPr>
          <p:cNvPr id="2" name="Rectangle 1"/>
          <p:cNvSpPr/>
          <p:nvPr/>
        </p:nvSpPr>
        <p:spPr>
          <a:xfrm>
            <a:off x="583891" y="4581128"/>
            <a:ext cx="4071949" cy="1200329"/>
          </a:xfrm>
          <a:prstGeom prst="rect">
            <a:avLst/>
          </a:prstGeom>
        </p:spPr>
        <p:txBody>
          <a:bodyPr wrap="none">
            <a:spAutoFit/>
          </a:bodyPr>
          <a:lstStyle/>
          <a:p>
            <a:r>
              <a:rPr lang="nl-BE" sz="7200" b="1" dirty="0">
                <a:solidFill>
                  <a:schemeClr val="bg1"/>
                </a:solidFill>
                <a:latin typeface="Segoe UI Light" panose="020B0502040204020203" pitchFamily="34" charset="0"/>
                <a:ea typeface="+mj-ea"/>
                <a:cs typeface="Segoe UI Light" panose="020B0502040204020203" pitchFamily="34" charset="0"/>
              </a:rPr>
              <a:t>no </a:t>
            </a:r>
            <a:r>
              <a:rPr lang="nl-BE" sz="7200" b="1" dirty="0" err="1">
                <a:solidFill>
                  <a:schemeClr val="bg1"/>
                </a:solidFill>
                <a:latin typeface="Segoe UI Light" panose="020B0502040204020203" pitchFamily="34" charset="0"/>
                <a:ea typeface="+mj-ea"/>
                <a:cs typeface="Segoe UI Light" panose="020B0502040204020203" pitchFamily="34" charset="0"/>
              </a:rPr>
              <a:t>demos</a:t>
            </a:r>
            <a:endParaRPr lang="nl-BE" sz="7200" b="1" dirty="0">
              <a:solidFill>
                <a:schemeClr val="bg1"/>
              </a:solidFill>
              <a:latin typeface="Segoe UI Light" panose="020B0502040204020203" pitchFamily="34" charset="0"/>
              <a:ea typeface="+mj-ea"/>
              <a:cs typeface="Segoe UI Light" panose="020B0502040204020203" pitchFamily="34" charset="0"/>
            </a:endParaRPr>
          </a:p>
        </p:txBody>
      </p:sp>
    </p:spTree>
    <p:extLst>
      <p:ext uri="{BB962C8B-B14F-4D97-AF65-F5344CB8AC3E}">
        <p14:creationId xmlns:p14="http://schemas.microsoft.com/office/powerpoint/2010/main" val="10163907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err="1"/>
              <a:t>IoT</a:t>
            </a:r>
            <a:r>
              <a:rPr lang="nl-BE" dirty="0"/>
              <a:t> End-</a:t>
            </a:r>
            <a:r>
              <a:rPr lang="nl-BE" dirty="0" err="1"/>
              <a:t>to</a:t>
            </a:r>
            <a:r>
              <a:rPr lang="nl-BE" dirty="0"/>
              <a:t>-End Value Chain</a:t>
            </a:r>
          </a:p>
        </p:txBody>
      </p:sp>
      <p:sp>
        <p:nvSpPr>
          <p:cNvPr id="2" name="Content Placeholder 1"/>
          <p:cNvSpPr>
            <a:spLocks noGrp="1"/>
          </p:cNvSpPr>
          <p:nvPr>
            <p:ph idx="1"/>
          </p:nvPr>
        </p:nvSpPr>
        <p:spPr/>
        <p:txBody>
          <a:bodyPr/>
          <a:lstStyle/>
          <a:p>
            <a:endParaRPr lang="nl-BE"/>
          </a:p>
        </p:txBody>
      </p:sp>
      <p:sp>
        <p:nvSpPr>
          <p:cNvPr id="3" name="Tijdelijke aanduiding voor dianummer 2"/>
          <p:cNvSpPr>
            <a:spLocks noGrp="1"/>
          </p:cNvSpPr>
          <p:nvPr>
            <p:ph type="sldNum" sz="quarter" idx="12"/>
          </p:nvPr>
        </p:nvSpPr>
        <p:spPr/>
        <p:txBody>
          <a:bodyPr/>
          <a:lstStyle/>
          <a:p>
            <a:fld id="{3E37A588-B1BA-6340-A881-9162022463EC}" type="slidenum">
              <a:rPr lang="en-US" smtClean="0">
                <a:solidFill>
                  <a:srgbClr val="363731"/>
                </a:solidFill>
              </a:rPr>
              <a:pPr/>
              <a:t>6</a:t>
            </a:fld>
            <a:endParaRPr lang="en-US">
              <a:solidFill>
                <a:srgbClr val="363731"/>
              </a:solidFill>
            </a:endParaRPr>
          </a:p>
        </p:txBody>
      </p:sp>
      <p:pic>
        <p:nvPicPr>
          <p:cNvPr id="5" name="Picture 2" descr="IoT Internet of Things Value Ch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9456" y="1340768"/>
            <a:ext cx="9786269" cy="5351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075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nl-BE" dirty="0"/>
              <a:t>Connectivity is </a:t>
            </a:r>
            <a:r>
              <a:rPr lang="nl-BE" dirty="0" err="1"/>
              <a:t>key</a:t>
            </a:r>
            <a:r>
              <a:rPr lang="nl-BE" dirty="0"/>
              <a:t> and </a:t>
            </a:r>
            <a:r>
              <a:rPr lang="nl-BE" dirty="0" err="1"/>
              <a:t>integration</a:t>
            </a:r>
            <a:r>
              <a:rPr lang="nl-BE" dirty="0"/>
              <a:t> </a:t>
            </a:r>
            <a:r>
              <a:rPr lang="nl-BE" dirty="0" err="1"/>
              <a:t>matters</a:t>
            </a:r>
            <a:endParaRPr lang="nl-BE" dirty="0"/>
          </a:p>
        </p:txBody>
      </p:sp>
      <p:sp>
        <p:nvSpPr>
          <p:cNvPr id="4" name="Slide Number Placeholder 3"/>
          <p:cNvSpPr>
            <a:spLocks noGrp="1"/>
          </p:cNvSpPr>
          <p:nvPr>
            <p:ph type="sldNum" sz="quarter" idx="4294967295"/>
          </p:nvPr>
        </p:nvSpPr>
        <p:spPr>
          <a:xfrm>
            <a:off x="11768138" y="6394450"/>
            <a:ext cx="423862" cy="24447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E37A588-B1BA-6340-A881-9162022463E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1807985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The </a:t>
            </a:r>
            <a:r>
              <a:rPr lang="nl-BE" dirty="0" err="1"/>
              <a:t>connectivity</a:t>
            </a:r>
            <a:r>
              <a:rPr lang="nl-BE" dirty="0"/>
              <a:t> </a:t>
            </a:r>
            <a:r>
              <a:rPr lang="nl-BE" dirty="0" err="1"/>
              <a:t>challenge</a:t>
            </a:r>
            <a:endParaRPr lang="nl-BE" dirty="0"/>
          </a:p>
        </p:txBody>
      </p:sp>
      <p:sp>
        <p:nvSpPr>
          <p:cNvPr id="5" name="Content Placeholder 3"/>
          <p:cNvSpPr>
            <a:spLocks noGrp="1"/>
          </p:cNvSpPr>
          <p:nvPr>
            <p:ph idx="1"/>
          </p:nvPr>
        </p:nvSpPr>
        <p:spPr>
          <a:xfrm>
            <a:off x="423335" y="1945430"/>
            <a:ext cx="3635908" cy="4291882"/>
          </a:xfrm>
          <a:solidFill>
            <a:schemeClr val="bg1"/>
          </a:solidFill>
          <a:ln>
            <a:solidFill>
              <a:srgbClr val="0092D3"/>
            </a:solidFill>
          </a:ln>
        </p:spPr>
        <p:txBody>
          <a:bodyPr vert="horz" lIns="91440" tIns="45720" rIns="91440" bIns="45720" rtlCol="0">
            <a:noAutofit/>
          </a:bodyPr>
          <a:lstStyle/>
          <a:p>
            <a:pPr marL="0" indent="0">
              <a:spcBef>
                <a:spcPts val="0"/>
              </a:spcBef>
              <a:spcAft>
                <a:spcPts val="1200"/>
              </a:spcAft>
              <a:buNone/>
            </a:pPr>
            <a:r>
              <a:rPr lang="nl-BE" sz="2400" dirty="0" err="1"/>
              <a:t>Easiest</a:t>
            </a:r>
            <a:r>
              <a:rPr lang="nl-BE" sz="2400" dirty="0"/>
              <a:t> </a:t>
            </a:r>
            <a:r>
              <a:rPr lang="nl-BE" sz="2400" dirty="0" err="1"/>
              <a:t>to</a:t>
            </a:r>
            <a:r>
              <a:rPr lang="nl-BE" sz="2400" dirty="0"/>
              <a:t> </a:t>
            </a:r>
            <a:r>
              <a:rPr lang="nl-BE" sz="2400" dirty="0" err="1"/>
              <a:t>install</a:t>
            </a:r>
            <a:r>
              <a:rPr lang="nl-BE" sz="2400" dirty="0"/>
              <a:t> and </a:t>
            </a:r>
            <a:r>
              <a:rPr lang="nl-BE" sz="2400" dirty="0" err="1"/>
              <a:t>configure</a:t>
            </a:r>
            <a:endParaRPr lang="en-US" sz="2400" dirty="0"/>
          </a:p>
          <a:p>
            <a:pPr marL="0" indent="0">
              <a:spcBef>
                <a:spcPts val="0"/>
              </a:spcBef>
              <a:spcAft>
                <a:spcPts val="1200"/>
              </a:spcAft>
              <a:buNone/>
            </a:pPr>
            <a:r>
              <a:rPr lang="nl-BE" sz="2400" dirty="0" err="1">
                <a:solidFill>
                  <a:srgbClr val="0092D3"/>
                </a:solidFill>
              </a:rPr>
              <a:t>Mixing</a:t>
            </a:r>
            <a:r>
              <a:rPr lang="nl-BE" sz="2400" dirty="0">
                <a:solidFill>
                  <a:srgbClr val="0092D3"/>
                </a:solidFill>
              </a:rPr>
              <a:t> machine logic </a:t>
            </a:r>
            <a:r>
              <a:rPr lang="nl-BE" sz="2400" dirty="0" err="1">
                <a:solidFill>
                  <a:srgbClr val="0092D3"/>
                </a:solidFill>
              </a:rPr>
              <a:t>with</a:t>
            </a:r>
            <a:r>
              <a:rPr lang="nl-BE" sz="2400" dirty="0">
                <a:solidFill>
                  <a:srgbClr val="0092D3"/>
                </a:solidFill>
              </a:rPr>
              <a:t> IoT logic</a:t>
            </a:r>
          </a:p>
          <a:p>
            <a:pPr marL="0" indent="0">
              <a:spcBef>
                <a:spcPts val="0"/>
              </a:spcBef>
              <a:spcAft>
                <a:spcPts val="1200"/>
              </a:spcAft>
              <a:buNone/>
            </a:pPr>
            <a:r>
              <a:rPr lang="nl-BE" sz="2400" dirty="0" err="1"/>
              <a:t>Complexity</a:t>
            </a:r>
            <a:r>
              <a:rPr lang="nl-BE" sz="2400" dirty="0"/>
              <a:t> of IoT (</a:t>
            </a:r>
            <a:r>
              <a:rPr lang="nl-BE" sz="2400" dirty="0" err="1"/>
              <a:t>retries</a:t>
            </a:r>
            <a:r>
              <a:rPr lang="nl-BE" sz="2400" dirty="0"/>
              <a:t>, </a:t>
            </a:r>
            <a:r>
              <a:rPr lang="nl-BE" sz="2400" dirty="0" err="1"/>
              <a:t>command</a:t>
            </a:r>
            <a:r>
              <a:rPr lang="nl-BE" sz="2400" dirty="0"/>
              <a:t> handling…) on </a:t>
            </a:r>
            <a:r>
              <a:rPr lang="nl-BE" sz="2400" dirty="0" err="1"/>
              <a:t>every</a:t>
            </a:r>
            <a:r>
              <a:rPr lang="nl-BE" sz="2400" dirty="0"/>
              <a:t> machine</a:t>
            </a:r>
          </a:p>
          <a:p>
            <a:pPr marL="0" indent="0">
              <a:spcBef>
                <a:spcPts val="0"/>
              </a:spcBef>
              <a:spcAft>
                <a:spcPts val="1200"/>
              </a:spcAft>
              <a:buNone/>
            </a:pPr>
            <a:r>
              <a:rPr lang="nl-BE" sz="2400" dirty="0" err="1">
                <a:solidFill>
                  <a:srgbClr val="0092D3"/>
                </a:solidFill>
              </a:rPr>
              <a:t>Not</a:t>
            </a:r>
            <a:r>
              <a:rPr lang="nl-BE" sz="2400" dirty="0">
                <a:solidFill>
                  <a:srgbClr val="0092D3"/>
                </a:solidFill>
              </a:rPr>
              <a:t> </a:t>
            </a:r>
            <a:r>
              <a:rPr lang="nl-BE" sz="2400" dirty="0" err="1">
                <a:solidFill>
                  <a:srgbClr val="0092D3"/>
                </a:solidFill>
              </a:rPr>
              <a:t>possible</a:t>
            </a:r>
            <a:r>
              <a:rPr lang="nl-BE" sz="2400" dirty="0">
                <a:solidFill>
                  <a:srgbClr val="0092D3"/>
                </a:solidFill>
              </a:rPr>
              <a:t> for </a:t>
            </a:r>
            <a:r>
              <a:rPr lang="nl-BE" sz="2400" dirty="0" err="1">
                <a:solidFill>
                  <a:srgbClr val="0092D3"/>
                </a:solidFill>
              </a:rPr>
              <a:t>legacy</a:t>
            </a:r>
            <a:r>
              <a:rPr lang="nl-BE" sz="2400" dirty="0">
                <a:solidFill>
                  <a:srgbClr val="0092D3"/>
                </a:solidFill>
              </a:rPr>
              <a:t> systems</a:t>
            </a:r>
          </a:p>
          <a:p>
            <a:pPr marL="0" indent="0">
              <a:spcBef>
                <a:spcPts val="0"/>
              </a:spcBef>
              <a:spcAft>
                <a:spcPts val="1200"/>
              </a:spcAft>
              <a:buNone/>
            </a:pPr>
            <a:r>
              <a:rPr lang="nl-BE" sz="2400" dirty="0"/>
              <a:t>“</a:t>
            </a:r>
            <a:r>
              <a:rPr lang="nl-BE" sz="2400" dirty="0" err="1"/>
              <a:t>Feels</a:t>
            </a:r>
            <a:r>
              <a:rPr lang="nl-BE" sz="2400" dirty="0"/>
              <a:t>” </a:t>
            </a:r>
            <a:r>
              <a:rPr lang="nl-BE" sz="2400" dirty="0" err="1"/>
              <a:t>less</a:t>
            </a:r>
            <a:r>
              <a:rPr lang="nl-BE" sz="2400" dirty="0"/>
              <a:t> secure</a:t>
            </a:r>
          </a:p>
        </p:txBody>
      </p:sp>
      <p:sp>
        <p:nvSpPr>
          <p:cNvPr id="7" name="Rectangle 6"/>
          <p:cNvSpPr/>
          <p:nvPr/>
        </p:nvSpPr>
        <p:spPr>
          <a:xfrm>
            <a:off x="423334" y="1422210"/>
            <a:ext cx="3635908" cy="523220"/>
          </a:xfrm>
          <a:prstGeom prst="rect">
            <a:avLst/>
          </a:prstGeom>
          <a:solidFill>
            <a:srgbClr val="0092D3"/>
          </a:solidFill>
        </p:spPr>
        <p:txBody>
          <a:bodyPr wrap="square">
            <a:spAutoFit/>
          </a:bodyPr>
          <a:lstStyle/>
          <a:p>
            <a:pPr algn="ctr">
              <a:spcAft>
                <a:spcPts val="1200"/>
              </a:spcAft>
            </a:pPr>
            <a:r>
              <a:rPr lang="nl-BE" sz="2800" dirty="0">
                <a:solidFill>
                  <a:schemeClr val="bg1"/>
                </a:solidFill>
                <a:latin typeface="Segoe UI Light" panose="020B0502040204020203" pitchFamily="34" charset="0"/>
                <a:cs typeface="Segoe UI Light" panose="020B0502040204020203" pitchFamily="34" charset="0"/>
              </a:rPr>
              <a:t>Direct </a:t>
            </a:r>
            <a:r>
              <a:rPr lang="nl-BE" sz="2800" dirty="0" err="1">
                <a:solidFill>
                  <a:schemeClr val="bg1"/>
                </a:solidFill>
                <a:latin typeface="Segoe UI Light" panose="020B0502040204020203" pitchFamily="34" charset="0"/>
                <a:cs typeface="Segoe UI Light" panose="020B0502040204020203" pitchFamily="34" charset="0"/>
              </a:rPr>
              <a:t>connectivity</a:t>
            </a:r>
            <a:endParaRPr lang="nl-BE" sz="2800" dirty="0">
              <a:solidFill>
                <a:schemeClr val="bg1"/>
              </a:solidFill>
              <a:latin typeface="Segoe UI Light" panose="020B0502040204020203" pitchFamily="34" charset="0"/>
              <a:cs typeface="Segoe UI Light" panose="020B0502040204020203" pitchFamily="34" charset="0"/>
            </a:endParaRPr>
          </a:p>
        </p:txBody>
      </p:sp>
      <p:grpSp>
        <p:nvGrpSpPr>
          <p:cNvPr id="3" name="Group 2"/>
          <p:cNvGrpSpPr/>
          <p:nvPr/>
        </p:nvGrpSpPr>
        <p:grpSpPr>
          <a:xfrm>
            <a:off x="4303781" y="1422210"/>
            <a:ext cx="3635910" cy="4815102"/>
            <a:chOff x="4303781" y="1422210"/>
            <a:chExt cx="3635910" cy="4815102"/>
          </a:xfrm>
        </p:grpSpPr>
        <p:sp>
          <p:nvSpPr>
            <p:cNvPr id="6" name="Content Placeholder 4"/>
            <p:cNvSpPr txBox="1">
              <a:spLocks/>
            </p:cNvSpPr>
            <p:nvPr/>
          </p:nvSpPr>
          <p:spPr>
            <a:xfrm>
              <a:off x="4303782" y="1945430"/>
              <a:ext cx="3635909" cy="4291882"/>
            </a:xfrm>
            <a:prstGeom prst="rect">
              <a:avLst/>
            </a:prstGeom>
            <a:solidFill>
              <a:schemeClr val="bg1"/>
            </a:solidFill>
            <a:ln>
              <a:solidFill>
                <a:srgbClr val="0092D3"/>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nl-BE" sz="2400" dirty="0" err="1">
                  <a:latin typeface="Segoe UI Light" panose="020B0502040204020203" pitchFamily="34" charset="0"/>
                  <a:cs typeface="Segoe UI Light" panose="020B0502040204020203" pitchFamily="34" charset="0"/>
                </a:rPr>
                <a:t>Devices</a:t>
              </a:r>
              <a:r>
                <a:rPr lang="nl-BE" sz="2400" dirty="0">
                  <a:latin typeface="Segoe UI Light" panose="020B0502040204020203" pitchFamily="34" charset="0"/>
                  <a:cs typeface="Segoe UI Light" panose="020B0502040204020203" pitchFamily="34" charset="0"/>
                </a:rPr>
                <a:t> </a:t>
              </a:r>
              <a:r>
                <a:rPr lang="nl-BE" sz="2400" dirty="0" err="1">
                  <a:latin typeface="Segoe UI Light" panose="020B0502040204020203" pitchFamily="34" charset="0"/>
                  <a:cs typeface="Segoe UI Light" panose="020B0502040204020203" pitchFamily="34" charset="0"/>
                </a:rPr>
                <a:t>come</a:t>
              </a:r>
              <a:r>
                <a:rPr lang="nl-BE" sz="2400" dirty="0">
                  <a:latin typeface="Segoe UI Light" panose="020B0502040204020203" pitchFamily="34" charset="0"/>
                  <a:cs typeface="Segoe UI Light" panose="020B0502040204020203" pitchFamily="34" charset="0"/>
                </a:rPr>
                <a:t> </a:t>
              </a:r>
              <a:r>
                <a:rPr lang="nl-BE" sz="2400" dirty="0" err="1">
                  <a:latin typeface="Segoe UI Light" panose="020B0502040204020203" pitchFamily="34" charset="0"/>
                  <a:cs typeface="Segoe UI Light" panose="020B0502040204020203" pitchFamily="34" charset="0"/>
                </a:rPr>
                <a:t>with</a:t>
              </a:r>
              <a:r>
                <a:rPr lang="nl-BE" sz="2400" dirty="0">
                  <a:latin typeface="Segoe UI Light" panose="020B0502040204020203" pitchFamily="34" charset="0"/>
                  <a:cs typeface="Segoe UI Light" panose="020B0502040204020203" pitchFamily="34" charset="0"/>
                </a:rPr>
                <a:t> </a:t>
              </a:r>
              <a:r>
                <a:rPr lang="nl-BE" sz="2400" dirty="0" err="1">
                  <a:latin typeface="Segoe UI Light" panose="020B0502040204020203" pitchFamily="34" charset="0"/>
                  <a:cs typeface="Segoe UI Light" panose="020B0502040204020203" pitchFamily="34" charset="0"/>
                </a:rPr>
                <a:t>embedded</a:t>
              </a:r>
              <a:r>
                <a:rPr lang="nl-BE" sz="2400" dirty="0">
                  <a:latin typeface="Segoe UI Light" panose="020B0502040204020203" pitchFamily="34" charset="0"/>
                  <a:cs typeface="Segoe UI Light" panose="020B0502040204020203" pitchFamily="34" charset="0"/>
                </a:rPr>
                <a:t> </a:t>
              </a:r>
              <a:r>
                <a:rPr lang="nl-BE" sz="2400" dirty="0" err="1">
                  <a:latin typeface="Segoe UI Light" panose="020B0502040204020203" pitchFamily="34" charset="0"/>
                  <a:cs typeface="Segoe UI Light" panose="020B0502040204020203" pitchFamily="34" charset="0"/>
                </a:rPr>
                <a:t>connectivity</a:t>
              </a:r>
              <a:r>
                <a:rPr lang="nl-BE" sz="2400" dirty="0">
                  <a:latin typeface="Segoe UI Light" panose="020B0502040204020203" pitchFamily="34" charset="0"/>
                  <a:cs typeface="Segoe UI Light" panose="020B0502040204020203" pitchFamily="34" charset="0"/>
                </a:rPr>
                <a:t> (</a:t>
              </a:r>
              <a:r>
                <a:rPr lang="nl-BE" sz="2400" dirty="0" err="1">
                  <a:latin typeface="Segoe UI Light" panose="020B0502040204020203" pitchFamily="34" charset="0"/>
                  <a:cs typeface="Segoe UI Light" panose="020B0502040204020203" pitchFamily="34" charset="0"/>
                </a:rPr>
                <a:t>LoRa</a:t>
              </a:r>
              <a:r>
                <a:rPr lang="nl-BE" sz="2400" dirty="0">
                  <a:latin typeface="Segoe UI Light" panose="020B0502040204020203" pitchFamily="34" charset="0"/>
                  <a:cs typeface="Segoe UI Light" panose="020B0502040204020203" pitchFamily="34" charset="0"/>
                </a:rPr>
                <a:t>, </a:t>
              </a:r>
              <a:r>
                <a:rPr lang="nl-BE" sz="2400" dirty="0" err="1">
                  <a:latin typeface="Segoe UI Light" panose="020B0502040204020203" pitchFamily="34" charset="0"/>
                  <a:cs typeface="Segoe UI Light" panose="020B0502040204020203" pitchFamily="34" charset="0"/>
                </a:rPr>
                <a:t>SigFox</a:t>
              </a:r>
              <a:r>
                <a:rPr lang="nl-BE" sz="2400" dirty="0">
                  <a:latin typeface="Segoe UI Light" panose="020B0502040204020203" pitchFamily="34" charset="0"/>
                  <a:cs typeface="Segoe UI Light" panose="020B0502040204020203" pitchFamily="34" charset="0"/>
                </a:rPr>
                <a:t>…) </a:t>
              </a:r>
              <a:r>
                <a:rPr lang="nl-BE" sz="2400" dirty="0" err="1">
                  <a:latin typeface="Segoe UI Light" panose="020B0502040204020203" pitchFamily="34" charset="0"/>
                  <a:cs typeface="Segoe UI Light" panose="020B0502040204020203" pitchFamily="34" charset="0"/>
                </a:rPr>
                <a:t>to</a:t>
              </a:r>
              <a:r>
                <a:rPr lang="nl-BE" sz="2400" dirty="0">
                  <a:latin typeface="Segoe UI Light" panose="020B0502040204020203" pitchFamily="34" charset="0"/>
                  <a:cs typeface="Segoe UI Light" panose="020B0502040204020203" pitchFamily="34" charset="0"/>
                </a:rPr>
                <a:t> a </a:t>
              </a:r>
              <a:r>
                <a:rPr lang="nl-BE" sz="2400" dirty="0" err="1">
                  <a:latin typeface="Segoe UI Light" panose="020B0502040204020203" pitchFamily="34" charset="0"/>
                  <a:cs typeface="Segoe UI Light" panose="020B0502040204020203" pitchFamily="34" charset="0"/>
                </a:rPr>
                <a:t>propriatary</a:t>
              </a:r>
              <a:r>
                <a:rPr lang="nl-BE" sz="2400" dirty="0">
                  <a:latin typeface="Segoe UI Light" panose="020B0502040204020203" pitchFamily="34" charset="0"/>
                  <a:cs typeface="Segoe UI Light" panose="020B0502040204020203" pitchFamily="34" charset="0"/>
                </a:rPr>
                <a:t> </a:t>
              </a:r>
              <a:r>
                <a:rPr lang="nl-BE" sz="2400" dirty="0" err="1">
                  <a:latin typeface="Segoe UI Light" panose="020B0502040204020203" pitchFamily="34" charset="0"/>
                  <a:cs typeface="Segoe UI Light" panose="020B0502040204020203" pitchFamily="34" charset="0"/>
                </a:rPr>
                <a:t>cloud</a:t>
              </a:r>
              <a:endParaRPr lang="en-US" sz="2400" dirty="0">
                <a:latin typeface="Segoe UI Light" panose="020B0502040204020203" pitchFamily="34" charset="0"/>
                <a:cs typeface="Segoe UI Light" panose="020B0502040204020203" pitchFamily="34" charset="0"/>
              </a:endParaRPr>
            </a:p>
            <a:p>
              <a:pPr marL="0" indent="0">
                <a:spcBef>
                  <a:spcPts val="0"/>
                </a:spcBef>
                <a:spcAft>
                  <a:spcPts val="1200"/>
                </a:spcAft>
                <a:buFont typeface="Arial" panose="020B0604020202020204" pitchFamily="34" charset="0"/>
                <a:buNone/>
              </a:pPr>
              <a:r>
                <a:rPr lang="nl-BE" sz="2400" dirty="0">
                  <a:solidFill>
                    <a:srgbClr val="0092D3"/>
                  </a:solidFill>
                  <a:latin typeface="Segoe UI Light" panose="020B0502040204020203" pitchFamily="34" charset="0"/>
                  <a:cs typeface="Segoe UI Light" panose="020B0502040204020203" pitchFamily="34" charset="0"/>
                </a:rPr>
                <a:t>Cloud </a:t>
              </a:r>
              <a:r>
                <a:rPr lang="nl-BE" sz="2400" dirty="0" err="1">
                  <a:solidFill>
                    <a:srgbClr val="0092D3"/>
                  </a:solidFill>
                  <a:latin typeface="Segoe UI Light" panose="020B0502040204020203" pitchFamily="34" charset="0"/>
                  <a:cs typeface="Segoe UI Light" panose="020B0502040204020203" pitchFamily="34" charset="0"/>
                </a:rPr>
                <a:t>to</a:t>
              </a:r>
              <a:r>
                <a:rPr lang="nl-BE" sz="2400" dirty="0">
                  <a:solidFill>
                    <a:srgbClr val="0092D3"/>
                  </a:solidFill>
                  <a:latin typeface="Segoe UI Light" panose="020B0502040204020203" pitchFamily="34" charset="0"/>
                  <a:cs typeface="Segoe UI Light" panose="020B0502040204020203" pitchFamily="34" charset="0"/>
                </a:rPr>
                <a:t> Cloud </a:t>
              </a:r>
              <a:r>
                <a:rPr lang="nl-BE" sz="2400" dirty="0" err="1">
                  <a:solidFill>
                    <a:srgbClr val="0092D3"/>
                  </a:solidFill>
                  <a:latin typeface="Segoe UI Light" panose="020B0502040204020203" pitchFamily="34" charset="0"/>
                  <a:cs typeface="Segoe UI Light" panose="020B0502040204020203" pitchFamily="34" charset="0"/>
                </a:rPr>
                <a:t>integration</a:t>
              </a:r>
              <a:r>
                <a:rPr lang="nl-BE" sz="2400" dirty="0">
                  <a:solidFill>
                    <a:srgbClr val="0092D3"/>
                  </a:solidFill>
                  <a:latin typeface="Segoe UI Light" panose="020B0502040204020203" pitchFamily="34" charset="0"/>
                  <a:cs typeface="Segoe UI Light" panose="020B0502040204020203" pitchFamily="34" charset="0"/>
                </a:rPr>
                <a:t> </a:t>
              </a:r>
              <a:r>
                <a:rPr lang="nl-BE" sz="2400" dirty="0" err="1">
                  <a:solidFill>
                    <a:srgbClr val="0092D3"/>
                  </a:solidFill>
                  <a:latin typeface="Segoe UI Light" panose="020B0502040204020203" pitchFamily="34" charset="0"/>
                  <a:cs typeface="Segoe UI Light" panose="020B0502040204020203" pitchFamily="34" charset="0"/>
                </a:rPr>
                <a:t>needed</a:t>
              </a:r>
              <a:endParaRPr lang="nl-BE" sz="2400" dirty="0">
                <a:solidFill>
                  <a:srgbClr val="0092D3"/>
                </a:solidFill>
                <a:latin typeface="Segoe UI Light" panose="020B0502040204020203" pitchFamily="34" charset="0"/>
                <a:cs typeface="Segoe UI Light" panose="020B0502040204020203" pitchFamily="34" charset="0"/>
              </a:endParaRPr>
            </a:p>
            <a:p>
              <a:pPr marL="0" indent="0">
                <a:spcBef>
                  <a:spcPts val="0"/>
                </a:spcBef>
                <a:spcAft>
                  <a:spcPts val="1200"/>
                </a:spcAft>
                <a:buFont typeface="Arial" panose="020B0604020202020204" pitchFamily="34" charset="0"/>
                <a:buNone/>
              </a:pPr>
              <a:r>
                <a:rPr lang="nl-BE" sz="2400" dirty="0" err="1">
                  <a:latin typeface="Segoe UI Light" panose="020B0502040204020203" pitchFamily="34" charset="0"/>
                  <a:cs typeface="Segoe UI Light" panose="020B0502040204020203" pitchFamily="34" charset="0"/>
                </a:rPr>
                <a:t>Forwarding</a:t>
              </a:r>
              <a:r>
                <a:rPr lang="nl-BE" sz="2400" dirty="0">
                  <a:latin typeface="Segoe UI Light" panose="020B0502040204020203" pitchFamily="34" charset="0"/>
                  <a:cs typeface="Segoe UI Light" panose="020B0502040204020203" pitchFamily="34" charset="0"/>
                </a:rPr>
                <a:t> </a:t>
              </a:r>
              <a:r>
                <a:rPr lang="nl-BE" sz="2400" dirty="0" err="1">
                  <a:latin typeface="Segoe UI Light" panose="020B0502040204020203" pitchFamily="34" charset="0"/>
                  <a:cs typeface="Segoe UI Light" panose="020B0502040204020203" pitchFamily="34" charset="0"/>
                </a:rPr>
                <a:t>capabilities</a:t>
              </a:r>
              <a:r>
                <a:rPr lang="nl-BE" sz="2400" dirty="0">
                  <a:latin typeface="Segoe UI Light" panose="020B0502040204020203" pitchFamily="34" charset="0"/>
                  <a:cs typeface="Segoe UI Light" panose="020B0502040204020203" pitchFamily="34" charset="0"/>
                </a:rPr>
                <a:t> </a:t>
              </a:r>
              <a:r>
                <a:rPr lang="nl-BE" sz="2400" dirty="0" err="1">
                  <a:latin typeface="Segoe UI Light" panose="020B0502040204020203" pitchFamily="34" charset="0"/>
                  <a:cs typeface="Segoe UI Light" panose="020B0502040204020203" pitchFamily="34" charset="0"/>
                </a:rPr>
                <a:t>available</a:t>
              </a:r>
              <a:r>
                <a:rPr lang="nl-BE" sz="2400" dirty="0">
                  <a:latin typeface="Segoe UI Light" panose="020B0502040204020203" pitchFamily="34" charset="0"/>
                  <a:cs typeface="Segoe UI Light" panose="020B0502040204020203" pitchFamily="34" charset="0"/>
                </a:rPr>
                <a:t> </a:t>
              </a:r>
              <a:r>
                <a:rPr lang="nl-BE" sz="2400" dirty="0" err="1">
                  <a:latin typeface="Segoe UI Light" panose="020B0502040204020203" pitchFamily="34" charset="0"/>
                  <a:cs typeface="Segoe UI Light" panose="020B0502040204020203" pitchFamily="34" charset="0"/>
                </a:rPr>
                <a:t>to</a:t>
              </a:r>
              <a:r>
                <a:rPr lang="nl-BE" sz="2400" dirty="0">
                  <a:latin typeface="Segoe UI Light" panose="020B0502040204020203" pitchFamily="34" charset="0"/>
                  <a:cs typeface="Segoe UI Light" panose="020B0502040204020203" pitchFamily="34" charset="0"/>
                </a:rPr>
                <a:t> IoT platforms</a:t>
              </a:r>
            </a:p>
            <a:p>
              <a:pPr marL="0" indent="0">
                <a:spcBef>
                  <a:spcPts val="0"/>
                </a:spcBef>
                <a:spcAft>
                  <a:spcPts val="1200"/>
                </a:spcAft>
                <a:buFont typeface="Arial" panose="020B0604020202020204" pitchFamily="34" charset="0"/>
                <a:buNone/>
              </a:pPr>
              <a:r>
                <a:rPr lang="nl-BE" sz="2400" dirty="0">
                  <a:solidFill>
                    <a:srgbClr val="0092D3"/>
                  </a:solidFill>
                  <a:latin typeface="Segoe UI Light" panose="020B0502040204020203" pitchFamily="34" charset="0"/>
                  <a:cs typeface="Segoe UI Light" panose="020B0502040204020203" pitchFamily="34" charset="0"/>
                </a:rPr>
                <a:t>Easy </a:t>
              </a:r>
              <a:r>
                <a:rPr lang="nl-BE" sz="2400" dirty="0" err="1">
                  <a:solidFill>
                    <a:srgbClr val="0092D3"/>
                  </a:solidFill>
                  <a:latin typeface="Segoe UI Light" panose="020B0502040204020203" pitchFamily="34" charset="0"/>
                  <a:cs typeface="Segoe UI Light" panose="020B0502040204020203" pitchFamily="34" charset="0"/>
                </a:rPr>
                <a:t>to</a:t>
              </a:r>
              <a:r>
                <a:rPr lang="nl-BE" sz="2400" dirty="0">
                  <a:solidFill>
                    <a:srgbClr val="0092D3"/>
                  </a:solidFill>
                  <a:latin typeface="Segoe UI Light" panose="020B0502040204020203" pitchFamily="34" charset="0"/>
                  <a:cs typeface="Segoe UI Light" panose="020B0502040204020203" pitchFamily="34" charset="0"/>
                </a:rPr>
                <a:t> start in </a:t>
              </a:r>
              <a:r>
                <a:rPr lang="nl-BE" sz="2400" dirty="0" err="1">
                  <a:solidFill>
                    <a:srgbClr val="0092D3"/>
                  </a:solidFill>
                  <a:latin typeface="Segoe UI Light" panose="020B0502040204020203" pitchFamily="34" charset="0"/>
                  <a:cs typeface="Segoe UI Light" panose="020B0502040204020203" pitchFamily="34" charset="0"/>
                </a:rPr>
                <a:t>the</a:t>
              </a:r>
              <a:r>
                <a:rPr lang="nl-BE" sz="2400" dirty="0">
                  <a:solidFill>
                    <a:srgbClr val="0092D3"/>
                  </a:solidFill>
                  <a:latin typeface="Segoe UI Light" panose="020B0502040204020203" pitchFamily="34" charset="0"/>
                  <a:cs typeface="Segoe UI Light" panose="020B0502040204020203" pitchFamily="34" charset="0"/>
                </a:rPr>
                <a:t> </a:t>
              </a:r>
              <a:r>
                <a:rPr lang="nl-BE" sz="2400" dirty="0" err="1">
                  <a:solidFill>
                    <a:srgbClr val="0092D3"/>
                  </a:solidFill>
                  <a:latin typeface="Segoe UI Light" panose="020B0502040204020203" pitchFamily="34" charset="0"/>
                  <a:cs typeface="Segoe UI Light" panose="020B0502040204020203" pitchFamily="34" charset="0"/>
                </a:rPr>
                <a:t>cloud</a:t>
              </a:r>
              <a:endParaRPr lang="en-US" sz="2400" dirty="0">
                <a:solidFill>
                  <a:srgbClr val="0092D3"/>
                </a:solidFill>
                <a:latin typeface="Segoe UI Light" panose="020B0502040204020203" pitchFamily="34" charset="0"/>
                <a:cs typeface="Segoe UI Light" panose="020B0502040204020203" pitchFamily="34" charset="0"/>
              </a:endParaRPr>
            </a:p>
          </p:txBody>
        </p:sp>
        <p:sp>
          <p:nvSpPr>
            <p:cNvPr id="8" name="Rectangle 7"/>
            <p:cNvSpPr/>
            <p:nvPr/>
          </p:nvSpPr>
          <p:spPr>
            <a:xfrm>
              <a:off x="4303781" y="1422210"/>
              <a:ext cx="3635908" cy="523220"/>
            </a:xfrm>
            <a:prstGeom prst="rect">
              <a:avLst/>
            </a:prstGeom>
            <a:solidFill>
              <a:srgbClr val="0092D3"/>
            </a:solidFill>
          </p:spPr>
          <p:txBody>
            <a:bodyPr wrap="square">
              <a:spAutoFit/>
            </a:bodyPr>
            <a:lstStyle/>
            <a:p>
              <a:pPr algn="ctr">
                <a:spcAft>
                  <a:spcPts val="1200"/>
                </a:spcAft>
              </a:pPr>
              <a:r>
                <a:rPr lang="nl-BE" sz="2800" dirty="0">
                  <a:solidFill>
                    <a:schemeClr val="bg1"/>
                  </a:solidFill>
                  <a:latin typeface="Segoe UI Light" panose="020B0502040204020203" pitchFamily="34" charset="0"/>
                  <a:cs typeface="Segoe UI Light" panose="020B0502040204020203" pitchFamily="34" charset="0"/>
                </a:rPr>
                <a:t>Cloud gateways</a:t>
              </a:r>
            </a:p>
          </p:txBody>
        </p:sp>
      </p:grpSp>
      <p:grpSp>
        <p:nvGrpSpPr>
          <p:cNvPr id="9" name="Group 8"/>
          <p:cNvGrpSpPr/>
          <p:nvPr/>
        </p:nvGrpSpPr>
        <p:grpSpPr>
          <a:xfrm>
            <a:off x="8184227" y="1422210"/>
            <a:ext cx="3635913" cy="4798115"/>
            <a:chOff x="8184227" y="1681644"/>
            <a:chExt cx="3635913" cy="4959118"/>
          </a:xfrm>
        </p:grpSpPr>
        <p:sp>
          <p:nvSpPr>
            <p:cNvPr id="10" name="Content Placeholder 4"/>
            <p:cNvSpPr txBox="1">
              <a:spLocks/>
            </p:cNvSpPr>
            <p:nvPr/>
          </p:nvSpPr>
          <p:spPr>
            <a:xfrm>
              <a:off x="8184231" y="2204864"/>
              <a:ext cx="3635909" cy="4435898"/>
            </a:xfrm>
            <a:prstGeom prst="rect">
              <a:avLst/>
            </a:prstGeom>
            <a:solidFill>
              <a:schemeClr val="bg1"/>
            </a:solidFill>
            <a:ln>
              <a:solidFill>
                <a:srgbClr val="0092D3"/>
              </a:solidFill>
            </a:ln>
          </p:spPr>
          <p:txBody>
            <a:bodyPr vert="horz" lIns="91440" tIns="45720" rIns="91440" bIns="45720" rtlCol="0">
              <a:noAutofit/>
            </a:bodyPr>
            <a:lstStyle>
              <a:lvl1pPr marL="457101" indent="-457101" algn="l" defTabSz="609585" rtl="0" eaLnBrk="1" latinLnBrk="0" hangingPunct="1">
                <a:spcBef>
                  <a:spcPct val="20000"/>
                </a:spcBef>
                <a:buClr>
                  <a:schemeClr val="tx2"/>
                </a:buClr>
                <a:buSzPct val="50000"/>
                <a:buFont typeface="Lucida Grande"/>
                <a:buChar char="➔"/>
                <a:defRPr lang="en-US" sz="3200" kern="1200">
                  <a:solidFill>
                    <a:srgbClr val="2B2C27"/>
                  </a:solidFill>
                  <a:latin typeface="Segoe UI Light" panose="020B0502040204020203" pitchFamily="34" charset="0"/>
                  <a:ea typeface="+mn-ea"/>
                  <a:cs typeface="Segoe UI Light" panose="020B0502040204020203" pitchFamily="34" charset="0"/>
                </a:defRPr>
              </a:lvl1pPr>
              <a:lvl2pPr marL="990384" indent="-380917" algn="l" defTabSz="609585" rtl="0" eaLnBrk="1" latinLnBrk="0" hangingPunct="1">
                <a:spcBef>
                  <a:spcPct val="20000"/>
                </a:spcBef>
                <a:buClr>
                  <a:schemeClr val="tx1"/>
                </a:buClr>
                <a:buSzPct val="50000"/>
                <a:buFont typeface="Lucida Grande"/>
                <a:buChar char="➔"/>
                <a:defRPr lang="en-US" sz="2666" kern="1200">
                  <a:solidFill>
                    <a:srgbClr val="2B2C27"/>
                  </a:solidFill>
                  <a:latin typeface="Segoe UI Light" panose="020B0502040204020203" pitchFamily="34" charset="0"/>
                  <a:ea typeface="+mn-ea"/>
                  <a:cs typeface="Segoe UI Light" panose="020B0502040204020203" pitchFamily="34" charset="0"/>
                </a:defRPr>
              </a:lvl2pPr>
              <a:lvl3pPr marL="1523670" indent="-304733" algn="l" defTabSz="609585" rtl="0" eaLnBrk="1" latinLnBrk="0" hangingPunct="1">
                <a:spcBef>
                  <a:spcPct val="20000"/>
                </a:spcBef>
                <a:buClr>
                  <a:schemeClr val="tx2"/>
                </a:buClr>
                <a:buSzPct val="50000"/>
                <a:buFont typeface="Arial"/>
                <a:buChar char="•"/>
                <a:defRPr lang="en-US" sz="2400" kern="1200">
                  <a:solidFill>
                    <a:srgbClr val="2B2C27"/>
                  </a:solidFill>
                  <a:latin typeface="Segoe UI Light" panose="020B0502040204020203" pitchFamily="34" charset="0"/>
                  <a:ea typeface="+mn-ea"/>
                  <a:cs typeface="Segoe UI Light" panose="020B0502040204020203" pitchFamily="34" charset="0"/>
                </a:defRPr>
              </a:lvl3pPr>
              <a:lvl4pPr marL="2133138" indent="-304733" algn="l" defTabSz="609585" rtl="0" eaLnBrk="1" latinLnBrk="0" hangingPunct="1">
                <a:spcBef>
                  <a:spcPct val="20000"/>
                </a:spcBef>
                <a:buClr>
                  <a:schemeClr val="tx1">
                    <a:lumMod val="75000"/>
                    <a:lumOff val="25000"/>
                  </a:schemeClr>
                </a:buClr>
                <a:buSzPct val="50000"/>
                <a:buFont typeface="Arial"/>
                <a:buChar char="•"/>
                <a:defRPr lang="en-US" sz="2132" kern="1200">
                  <a:solidFill>
                    <a:srgbClr val="2B2C27"/>
                  </a:solidFill>
                  <a:latin typeface="Segoe UI Light" panose="020B0502040204020203" pitchFamily="34" charset="0"/>
                  <a:ea typeface="+mn-ea"/>
                  <a:cs typeface="Segoe UI Light" panose="020B0502040204020203" pitchFamily="34" charset="0"/>
                </a:defRPr>
              </a:lvl4pPr>
              <a:lvl5pPr marL="2742604" indent="-304733" algn="l" defTabSz="609585" rtl="0" eaLnBrk="1" latinLnBrk="0" hangingPunct="1">
                <a:spcBef>
                  <a:spcPct val="20000"/>
                </a:spcBef>
                <a:buClr>
                  <a:schemeClr val="tx2"/>
                </a:buClr>
                <a:buSzPct val="50000"/>
                <a:buFont typeface="Arial"/>
                <a:buChar char="•"/>
                <a:defRPr lang="en-US" sz="2132" kern="1200">
                  <a:solidFill>
                    <a:srgbClr val="2B2C27"/>
                  </a:solidFill>
                  <a:latin typeface="Segoe UI Light" panose="020B0502040204020203" pitchFamily="34" charset="0"/>
                  <a:ea typeface="+mn-ea"/>
                  <a:cs typeface="Segoe UI Light" panose="020B0502040204020203"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0"/>
                </a:spcBef>
                <a:spcAft>
                  <a:spcPts val="1200"/>
                </a:spcAft>
                <a:buNone/>
              </a:pPr>
              <a:r>
                <a:rPr lang="en-US" sz="2400" dirty="0"/>
                <a:t>Requires extra hardware</a:t>
              </a:r>
            </a:p>
            <a:p>
              <a:pPr marL="0" indent="0">
                <a:spcBef>
                  <a:spcPts val="0"/>
                </a:spcBef>
                <a:spcAft>
                  <a:spcPts val="1200"/>
                </a:spcAft>
                <a:buNone/>
              </a:pPr>
              <a:r>
                <a:rPr lang="en-US" sz="2400" dirty="0">
                  <a:solidFill>
                    <a:srgbClr val="0092D3"/>
                  </a:solidFill>
                </a:rPr>
                <a:t>Machine logic </a:t>
              </a:r>
              <a:r>
                <a:rPr lang="en-US" sz="2400" dirty="0" err="1">
                  <a:solidFill>
                    <a:srgbClr val="0092D3"/>
                  </a:solidFill>
                </a:rPr>
                <a:t>seperated</a:t>
              </a:r>
              <a:r>
                <a:rPr lang="en-US" sz="2400" dirty="0">
                  <a:solidFill>
                    <a:srgbClr val="0092D3"/>
                  </a:solidFill>
                </a:rPr>
                <a:t> from IoT logic</a:t>
              </a:r>
            </a:p>
            <a:p>
              <a:pPr marL="0" indent="0">
                <a:spcBef>
                  <a:spcPts val="0"/>
                </a:spcBef>
                <a:spcAft>
                  <a:spcPts val="1200"/>
                </a:spcAft>
                <a:buNone/>
              </a:pPr>
              <a:r>
                <a:rPr lang="en-US" sz="2400" dirty="0"/>
                <a:t>Complexity of IoT in one single place</a:t>
              </a:r>
            </a:p>
            <a:p>
              <a:pPr marL="0" indent="0">
                <a:spcBef>
                  <a:spcPts val="0"/>
                </a:spcBef>
                <a:spcAft>
                  <a:spcPts val="1200"/>
                </a:spcAft>
                <a:buNone/>
              </a:pPr>
              <a:r>
                <a:rPr lang="en-US" sz="2400" dirty="0">
                  <a:solidFill>
                    <a:srgbClr val="0092D3"/>
                  </a:solidFill>
                </a:rPr>
                <a:t>Way to Internet-enable legacy systems</a:t>
              </a:r>
            </a:p>
            <a:p>
              <a:pPr marL="0" indent="0">
                <a:spcBef>
                  <a:spcPts val="0"/>
                </a:spcBef>
                <a:spcAft>
                  <a:spcPts val="1200"/>
                </a:spcAft>
                <a:buNone/>
              </a:pPr>
              <a:r>
                <a:rPr lang="en-US" sz="2400" dirty="0"/>
                <a:t>“Feels” more secure</a:t>
              </a:r>
            </a:p>
          </p:txBody>
        </p:sp>
        <p:sp>
          <p:nvSpPr>
            <p:cNvPr id="11" name="Rectangle 10"/>
            <p:cNvSpPr/>
            <p:nvPr/>
          </p:nvSpPr>
          <p:spPr>
            <a:xfrm>
              <a:off x="8184227" y="1681644"/>
              <a:ext cx="3635908" cy="523220"/>
            </a:xfrm>
            <a:prstGeom prst="rect">
              <a:avLst/>
            </a:prstGeom>
            <a:solidFill>
              <a:srgbClr val="0092D3"/>
            </a:solidFill>
          </p:spPr>
          <p:txBody>
            <a:bodyPr wrap="square">
              <a:spAutoFit/>
            </a:bodyPr>
            <a:lstStyle/>
            <a:p>
              <a:pPr algn="ctr">
                <a:spcAft>
                  <a:spcPts val="1200"/>
                </a:spcAft>
              </a:pPr>
              <a:r>
                <a:rPr lang="nl-BE" sz="2800" dirty="0">
                  <a:solidFill>
                    <a:schemeClr val="bg1"/>
                  </a:solidFill>
                  <a:latin typeface="Segoe UI Light" panose="020B0502040204020203" pitchFamily="34" charset="0"/>
                  <a:cs typeface="Segoe UI Light" panose="020B0502040204020203" pitchFamily="34" charset="0"/>
                </a:rPr>
                <a:t>Field gateways</a:t>
              </a:r>
            </a:p>
          </p:txBody>
        </p:sp>
      </p:grpSp>
    </p:spTree>
    <p:extLst>
      <p:ext uri="{BB962C8B-B14F-4D97-AF65-F5344CB8AC3E}">
        <p14:creationId xmlns:p14="http://schemas.microsoft.com/office/powerpoint/2010/main" val="14041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549603" y="1470687"/>
            <a:ext cx="5327781" cy="4789447"/>
          </a:xfrm>
          <a:prstGeom prst="rect">
            <a:avLst/>
          </a:prstGeom>
          <a:solidFill>
            <a:schemeClr val="bg1"/>
          </a:solidFill>
          <a:ln w="57150">
            <a:solidFill>
              <a:schemeClr val="accent1"/>
            </a:solidFill>
          </a:ln>
        </p:spPr>
        <p:txBody>
          <a:bodyPr wrap="square" lIns="180000" tIns="180000" rIns="180000" bIns="180000" rtlCol="0" anchor="b">
            <a:noAutofit/>
          </a:bodyPr>
          <a:lstStyle/>
          <a:p>
            <a:pPr algn="ctr"/>
            <a:endParaRPr lang="nl-BE" sz="2400" dirty="0">
              <a:solidFill>
                <a:srgbClr val="0092D3"/>
              </a:solidFill>
              <a:latin typeface="Segoe UI Light" panose="020B0502040204020203" pitchFamily="34" charset="0"/>
              <a:cs typeface="Segoe UI Light" panose="020B0502040204020203" pitchFamily="34" charset="0"/>
            </a:endParaRPr>
          </a:p>
          <a:p>
            <a:pPr algn="ctr"/>
            <a:endParaRPr lang="nl-BE" sz="2400" dirty="0">
              <a:solidFill>
                <a:srgbClr val="0092D3"/>
              </a:solidFill>
              <a:latin typeface="Segoe UI Light" panose="020B0502040204020203" pitchFamily="34" charset="0"/>
              <a:cs typeface="Segoe UI Light" panose="020B0502040204020203" pitchFamily="34" charset="0"/>
            </a:endParaRPr>
          </a:p>
          <a:p>
            <a:pPr algn="ctr"/>
            <a:endParaRPr lang="nl-BE" sz="2400" dirty="0">
              <a:latin typeface="Segoe UI Light" panose="020B0502040204020203" pitchFamily="34" charset="0"/>
              <a:cs typeface="Segoe UI Light" panose="020B0502040204020203" pitchFamily="34" charset="0"/>
            </a:endParaRPr>
          </a:p>
          <a:p>
            <a:pPr algn="ctr"/>
            <a:r>
              <a:rPr lang="nl-BE" sz="2400" b="1" dirty="0">
                <a:latin typeface="Segoe UI Light" panose="020B0502040204020203" pitchFamily="34" charset="0"/>
                <a:cs typeface="Segoe UI Light" panose="020B0502040204020203" pitchFamily="34" charset="0"/>
              </a:rPr>
              <a:t>Focus on </a:t>
            </a:r>
            <a:r>
              <a:rPr lang="nl-BE" sz="2400" b="1" dirty="0" err="1">
                <a:latin typeface="Segoe UI Light" panose="020B0502040204020203" pitchFamily="34" charset="0"/>
                <a:cs typeface="Segoe UI Light" panose="020B0502040204020203" pitchFamily="34" charset="0"/>
              </a:rPr>
              <a:t>quick</a:t>
            </a:r>
            <a:r>
              <a:rPr lang="nl-BE" sz="2400" b="1" dirty="0">
                <a:latin typeface="Segoe UI Light" panose="020B0502040204020203" pitchFamily="34" charset="0"/>
                <a:cs typeface="Segoe UI Light" panose="020B0502040204020203" pitchFamily="34" charset="0"/>
              </a:rPr>
              <a:t> </a:t>
            </a:r>
            <a:r>
              <a:rPr lang="nl-BE" sz="2400" b="1" dirty="0" err="1">
                <a:latin typeface="Segoe UI Light" panose="020B0502040204020203" pitchFamily="34" charset="0"/>
                <a:cs typeface="Segoe UI Light" panose="020B0502040204020203" pitchFamily="34" charset="0"/>
              </a:rPr>
              <a:t>value</a:t>
            </a:r>
            <a:r>
              <a:rPr lang="nl-BE" sz="2400" b="1" dirty="0">
                <a:latin typeface="Segoe UI Light" panose="020B0502040204020203" pitchFamily="34" charset="0"/>
                <a:cs typeface="Segoe UI Light" panose="020B0502040204020203" pitchFamily="34" charset="0"/>
              </a:rPr>
              <a:t> </a:t>
            </a:r>
            <a:r>
              <a:rPr lang="nl-BE" sz="2400" b="1" dirty="0" err="1">
                <a:latin typeface="Segoe UI Light" panose="020B0502040204020203" pitchFamily="34" charset="0"/>
                <a:cs typeface="Segoe UI Light" panose="020B0502040204020203" pitchFamily="34" charset="0"/>
              </a:rPr>
              <a:t>creation</a:t>
            </a:r>
            <a:endParaRPr lang="nl-BE" sz="2400" b="1" dirty="0">
              <a:latin typeface="Segoe UI Light" panose="020B0502040204020203" pitchFamily="34" charset="0"/>
              <a:cs typeface="Segoe UI Light" panose="020B0502040204020203" pitchFamily="34" charset="0"/>
            </a:endParaRPr>
          </a:p>
          <a:p>
            <a:pPr algn="ctr"/>
            <a:endParaRPr lang="nl-BE" sz="2400" dirty="0">
              <a:latin typeface="Segoe UI Light" panose="020B0502040204020203" pitchFamily="34" charset="0"/>
              <a:cs typeface="Segoe UI Light" panose="020B0502040204020203" pitchFamily="34" charset="0"/>
            </a:endParaRPr>
          </a:p>
          <a:p>
            <a:pPr algn="ctr"/>
            <a:endParaRPr lang="nl-BE" sz="2400" dirty="0">
              <a:latin typeface="Segoe UI Light" panose="020B0502040204020203" pitchFamily="34" charset="0"/>
              <a:cs typeface="Segoe UI Light" panose="020B0502040204020203" pitchFamily="34" charset="0"/>
            </a:endParaRPr>
          </a:p>
          <a:p>
            <a:pPr marL="342900" indent="-342900">
              <a:spcAft>
                <a:spcPts val="600"/>
              </a:spcAft>
              <a:buFont typeface="Arial" panose="020B0604020202020204" pitchFamily="34" charset="0"/>
              <a:buChar char="•"/>
            </a:pPr>
            <a:r>
              <a:rPr lang="nl-BE" sz="2000" dirty="0">
                <a:latin typeface="Segoe UI Light" panose="020B0502040204020203" pitchFamily="34" charset="0"/>
                <a:cs typeface="Segoe UI Light" panose="020B0502040204020203" pitchFamily="34" charset="0"/>
              </a:rPr>
              <a:t>Quick &amp; </a:t>
            </a:r>
            <a:r>
              <a:rPr lang="nl-BE" sz="2000" dirty="0" err="1">
                <a:latin typeface="Segoe UI Light" panose="020B0502040204020203" pitchFamily="34" charset="0"/>
                <a:cs typeface="Segoe UI Light" panose="020B0502040204020203" pitchFamily="34" charset="0"/>
              </a:rPr>
              <a:t>fast</a:t>
            </a:r>
            <a:r>
              <a:rPr lang="nl-BE" sz="2000" dirty="0">
                <a:latin typeface="Segoe UI Light" panose="020B0502040204020203" pitchFamily="34" charset="0"/>
                <a:cs typeface="Segoe UI Light" panose="020B0502040204020203" pitchFamily="34" charset="0"/>
              </a:rPr>
              <a:t> </a:t>
            </a:r>
            <a:r>
              <a:rPr lang="nl-BE" sz="2000" dirty="0" err="1">
                <a:latin typeface="Segoe UI Light" panose="020B0502040204020203" pitchFamily="34" charset="0"/>
                <a:cs typeface="Segoe UI Light" panose="020B0502040204020203" pitchFamily="34" charset="0"/>
              </a:rPr>
              <a:t>connectivity</a:t>
            </a:r>
            <a:endParaRPr lang="nl-BE" sz="2000" dirty="0">
              <a:latin typeface="Segoe UI Light" panose="020B0502040204020203" pitchFamily="34" charset="0"/>
              <a:cs typeface="Segoe UI Light" panose="020B0502040204020203" pitchFamily="34" charset="0"/>
            </a:endParaRPr>
          </a:p>
          <a:p>
            <a:pPr marL="342900" indent="-342900">
              <a:spcAft>
                <a:spcPts val="600"/>
              </a:spcAft>
              <a:buFont typeface="Arial" panose="020B0604020202020204" pitchFamily="34" charset="0"/>
              <a:buChar char="•"/>
            </a:pPr>
            <a:r>
              <a:rPr lang="nl-BE" sz="2000" dirty="0" err="1">
                <a:latin typeface="Segoe UI Light" panose="020B0502040204020203" pitchFamily="34" charset="0"/>
                <a:cs typeface="Segoe UI Light" panose="020B0502040204020203" pitchFamily="34" charset="0"/>
              </a:rPr>
              <a:t>Often</a:t>
            </a:r>
            <a:r>
              <a:rPr lang="nl-BE" sz="2000" dirty="0">
                <a:latin typeface="Segoe UI Light" panose="020B0502040204020203" pitchFamily="34" charset="0"/>
                <a:cs typeface="Segoe UI Light" panose="020B0502040204020203" pitchFamily="34" charset="0"/>
              </a:rPr>
              <a:t> </a:t>
            </a:r>
            <a:r>
              <a:rPr lang="nl-BE" sz="2000" dirty="0" err="1">
                <a:latin typeface="Segoe UI Light" panose="020B0502040204020203" pitchFamily="34" charset="0"/>
                <a:cs typeface="Segoe UI Light" panose="020B0502040204020203" pitchFamily="34" charset="0"/>
              </a:rPr>
              <a:t>using</a:t>
            </a:r>
            <a:r>
              <a:rPr lang="nl-BE" sz="2000" dirty="0">
                <a:latin typeface="Segoe UI Light" panose="020B0502040204020203" pitchFamily="34" charset="0"/>
                <a:cs typeface="Segoe UI Light" panose="020B0502040204020203" pitchFamily="34" charset="0"/>
              </a:rPr>
              <a:t> </a:t>
            </a:r>
            <a:r>
              <a:rPr lang="nl-BE" sz="2000" dirty="0" err="1">
                <a:latin typeface="Segoe UI Light" panose="020B0502040204020203" pitchFamily="34" charset="0"/>
                <a:cs typeface="Segoe UI Light" panose="020B0502040204020203" pitchFamily="34" charset="0"/>
              </a:rPr>
              <a:t>simulated</a:t>
            </a:r>
            <a:r>
              <a:rPr lang="nl-BE" sz="2000" dirty="0">
                <a:latin typeface="Segoe UI Light" panose="020B0502040204020203" pitchFamily="34" charset="0"/>
                <a:cs typeface="Segoe UI Light" panose="020B0502040204020203" pitchFamily="34" charset="0"/>
              </a:rPr>
              <a:t> </a:t>
            </a:r>
            <a:r>
              <a:rPr lang="nl-BE" sz="2000" dirty="0" err="1">
                <a:latin typeface="Segoe UI Light" panose="020B0502040204020203" pitchFamily="34" charset="0"/>
                <a:cs typeface="Segoe UI Light" panose="020B0502040204020203" pitchFamily="34" charset="0"/>
              </a:rPr>
              <a:t>devices</a:t>
            </a:r>
            <a:endParaRPr lang="nl-BE" sz="2000" dirty="0">
              <a:latin typeface="Segoe UI Light" panose="020B0502040204020203" pitchFamily="34" charset="0"/>
              <a:cs typeface="Segoe UI Light" panose="020B0502040204020203" pitchFamily="34" charset="0"/>
            </a:endParaRPr>
          </a:p>
          <a:p>
            <a:pPr marL="342900" indent="-342900">
              <a:spcAft>
                <a:spcPts val="600"/>
              </a:spcAft>
              <a:buFont typeface="Arial" panose="020B0604020202020204" pitchFamily="34" charset="0"/>
              <a:buChar char="•"/>
            </a:pPr>
            <a:r>
              <a:rPr lang="nl-BE" sz="2000" dirty="0" err="1">
                <a:latin typeface="Segoe UI Light" panose="020B0502040204020203" pitchFamily="34" charset="0"/>
                <a:cs typeface="Segoe UI Light" panose="020B0502040204020203" pitchFamily="34" charset="0"/>
              </a:rPr>
              <a:t>Telemetry</a:t>
            </a:r>
            <a:r>
              <a:rPr lang="nl-BE" sz="2000" dirty="0">
                <a:latin typeface="Segoe UI Light" panose="020B0502040204020203" pitchFamily="34" charset="0"/>
                <a:cs typeface="Segoe UI Light" panose="020B0502040204020203" pitchFamily="34" charset="0"/>
              </a:rPr>
              <a:t> </a:t>
            </a:r>
            <a:r>
              <a:rPr lang="nl-BE" sz="2000" dirty="0" err="1">
                <a:latin typeface="Segoe UI Light" panose="020B0502040204020203" pitchFamily="34" charset="0"/>
                <a:cs typeface="Segoe UI Light" panose="020B0502040204020203" pitchFamily="34" charset="0"/>
              </a:rPr>
              <a:t>ingestion</a:t>
            </a:r>
            <a:endParaRPr lang="nl-BE" sz="2000" dirty="0">
              <a:latin typeface="Segoe UI Light" panose="020B0502040204020203" pitchFamily="34" charset="0"/>
              <a:cs typeface="Segoe UI Light" panose="020B0502040204020203" pitchFamily="34" charset="0"/>
            </a:endParaRPr>
          </a:p>
          <a:p>
            <a:pPr marL="342900" indent="-342900">
              <a:spcAft>
                <a:spcPts val="600"/>
              </a:spcAft>
              <a:buFont typeface="Arial" panose="020B0604020202020204" pitchFamily="34" charset="0"/>
              <a:buChar char="•"/>
            </a:pPr>
            <a:r>
              <a:rPr lang="nl-BE" sz="2000" dirty="0">
                <a:latin typeface="Segoe UI Light" panose="020B0502040204020203" pitchFamily="34" charset="0"/>
                <a:cs typeface="Segoe UI Light" panose="020B0502040204020203" pitchFamily="34" charset="0"/>
              </a:rPr>
              <a:t>Reporting, </a:t>
            </a:r>
            <a:r>
              <a:rPr lang="nl-BE" sz="2000" dirty="0" err="1">
                <a:latin typeface="Segoe UI Light" panose="020B0502040204020203" pitchFamily="34" charset="0"/>
                <a:cs typeface="Segoe UI Light" panose="020B0502040204020203" pitchFamily="34" charset="0"/>
              </a:rPr>
              <a:t>visualization</a:t>
            </a:r>
            <a:r>
              <a:rPr lang="nl-BE" sz="2000" dirty="0">
                <a:latin typeface="Segoe UI Light" panose="020B0502040204020203" pitchFamily="34" charset="0"/>
                <a:cs typeface="Segoe UI Light" panose="020B0502040204020203" pitchFamily="34" charset="0"/>
              </a:rPr>
              <a:t> &amp; basic </a:t>
            </a:r>
            <a:r>
              <a:rPr lang="nl-BE" sz="2000" dirty="0" err="1">
                <a:latin typeface="Segoe UI Light" panose="020B0502040204020203" pitchFamily="34" charset="0"/>
                <a:cs typeface="Segoe UI Light" panose="020B0502040204020203" pitchFamily="34" charset="0"/>
              </a:rPr>
              <a:t>integration</a:t>
            </a:r>
            <a:endParaRPr lang="nl-BE" sz="2000" dirty="0">
              <a:latin typeface="Segoe UI Light" panose="020B0502040204020203" pitchFamily="34" charset="0"/>
              <a:cs typeface="Segoe UI Light" panose="020B0502040204020203" pitchFamily="34" charset="0"/>
            </a:endParaRPr>
          </a:p>
          <a:p>
            <a:pPr marL="342900" indent="-342900">
              <a:spcAft>
                <a:spcPts val="600"/>
              </a:spcAft>
              <a:buFont typeface="Arial" panose="020B0604020202020204" pitchFamily="34" charset="0"/>
              <a:buChar char="•"/>
            </a:pPr>
            <a:r>
              <a:rPr lang="nl-BE" sz="2000" dirty="0">
                <a:latin typeface="Segoe UI Light" panose="020B0502040204020203" pitchFamily="34" charset="0"/>
                <a:cs typeface="Segoe UI Light" panose="020B0502040204020203" pitchFamily="34" charset="0"/>
              </a:rPr>
              <a:t>Data storage &amp; basic </a:t>
            </a:r>
            <a:r>
              <a:rPr lang="nl-BE" sz="2000" dirty="0" err="1">
                <a:latin typeface="Segoe UI Light" panose="020B0502040204020203" pitchFamily="34" charset="0"/>
                <a:cs typeface="Segoe UI Light" panose="020B0502040204020203" pitchFamily="34" charset="0"/>
              </a:rPr>
              <a:t>analytics</a:t>
            </a:r>
            <a:r>
              <a:rPr lang="nl-BE" sz="2000" dirty="0">
                <a:latin typeface="Segoe UI Light" panose="020B0502040204020203" pitchFamily="34" charset="0"/>
                <a:cs typeface="Segoe UI Light" panose="020B0502040204020203" pitchFamily="34" charset="0"/>
              </a:rPr>
              <a:t> (time series)</a:t>
            </a:r>
          </a:p>
          <a:p>
            <a:pPr marL="342900" indent="-342900">
              <a:spcAft>
                <a:spcPts val="600"/>
              </a:spcAft>
              <a:buFont typeface="Arial" panose="020B0604020202020204" pitchFamily="34" charset="0"/>
              <a:buChar char="•"/>
            </a:pPr>
            <a:r>
              <a:rPr lang="nl-BE" sz="2000" dirty="0">
                <a:latin typeface="Segoe UI Light" panose="020B0502040204020203" pitchFamily="34" charset="0"/>
                <a:cs typeface="Segoe UI Light" panose="020B0502040204020203" pitchFamily="34" charset="0"/>
              </a:rPr>
              <a:t>Business </a:t>
            </a:r>
            <a:r>
              <a:rPr lang="nl-BE" sz="2000" dirty="0" err="1">
                <a:latin typeface="Segoe UI Light" panose="020B0502040204020203" pitchFamily="34" charset="0"/>
                <a:cs typeface="Segoe UI Light" panose="020B0502040204020203" pitchFamily="34" charset="0"/>
              </a:rPr>
              <a:t>rules</a:t>
            </a:r>
            <a:endParaRPr lang="nl-BE" sz="2000" dirty="0">
              <a:latin typeface="Segoe UI Light" panose="020B0502040204020203" pitchFamily="34" charset="0"/>
              <a:cs typeface="Segoe UI Light" panose="020B0502040204020203" pitchFamily="34" charset="0"/>
            </a:endParaRPr>
          </a:p>
          <a:p>
            <a:endParaRPr lang="nl-BE" sz="2400" dirty="0">
              <a:solidFill>
                <a:srgbClr val="0092D3"/>
              </a:solidFill>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endParaRPr lang="nl-BE" sz="2400" dirty="0">
              <a:solidFill>
                <a:srgbClr val="0092D3"/>
              </a:solidFill>
              <a:latin typeface="Segoe UI Light" panose="020B0502040204020203" pitchFamily="34" charset="0"/>
              <a:cs typeface="Segoe UI Light" panose="020B0502040204020203" pitchFamily="34" charset="0"/>
            </a:endParaRPr>
          </a:p>
          <a:p>
            <a:pPr algn="ctr"/>
            <a:r>
              <a:rPr lang="nl-BE" sz="2400" dirty="0" err="1">
                <a:solidFill>
                  <a:srgbClr val="0092D3"/>
                </a:solidFill>
                <a:latin typeface="Segoe UI Light" panose="020B0502040204020203" pitchFamily="34" charset="0"/>
                <a:cs typeface="Segoe UI Light" panose="020B0502040204020203" pitchFamily="34" charset="0"/>
              </a:rPr>
              <a:t>Proof</a:t>
            </a:r>
            <a:r>
              <a:rPr lang="nl-BE" sz="2400" dirty="0">
                <a:solidFill>
                  <a:srgbClr val="0092D3"/>
                </a:solidFill>
                <a:latin typeface="Segoe UI Light" panose="020B0502040204020203" pitchFamily="34" charset="0"/>
                <a:cs typeface="Segoe UI Light" panose="020B0502040204020203" pitchFamily="34" charset="0"/>
              </a:rPr>
              <a:t> of </a:t>
            </a:r>
            <a:r>
              <a:rPr lang="nl-BE" sz="2400" dirty="0" err="1">
                <a:solidFill>
                  <a:srgbClr val="0092D3"/>
                </a:solidFill>
                <a:latin typeface="Segoe UI Light" panose="020B0502040204020203" pitchFamily="34" charset="0"/>
                <a:cs typeface="Segoe UI Light" panose="020B0502040204020203" pitchFamily="34" charset="0"/>
              </a:rPr>
              <a:t>concepts</a:t>
            </a:r>
            <a:endParaRPr lang="nl-BE" sz="2400" dirty="0">
              <a:solidFill>
                <a:srgbClr val="0092D3"/>
              </a:solidFill>
              <a:latin typeface="Segoe UI Light" panose="020B0502040204020203" pitchFamily="34" charset="0"/>
              <a:cs typeface="Segoe UI Light" panose="020B0502040204020203" pitchFamily="34" charset="0"/>
            </a:endParaRPr>
          </a:p>
        </p:txBody>
      </p:sp>
      <p:sp>
        <p:nvSpPr>
          <p:cNvPr id="46" name="TextBox 45"/>
          <p:cNvSpPr txBox="1"/>
          <p:nvPr/>
        </p:nvSpPr>
        <p:spPr>
          <a:xfrm>
            <a:off x="6262564" y="1470687"/>
            <a:ext cx="5327781" cy="4789447"/>
          </a:xfrm>
          <a:prstGeom prst="rect">
            <a:avLst/>
          </a:prstGeom>
          <a:solidFill>
            <a:schemeClr val="bg1"/>
          </a:solidFill>
          <a:ln w="57150">
            <a:solidFill>
              <a:srgbClr val="589A04"/>
            </a:solidFill>
          </a:ln>
        </p:spPr>
        <p:txBody>
          <a:bodyPr wrap="square" lIns="180000" tIns="180000" rIns="180000" bIns="180000" rtlCol="0" anchor="b">
            <a:noAutofit/>
          </a:bodyPr>
          <a:lstStyle/>
          <a:p>
            <a:pPr algn="ctr"/>
            <a:endParaRPr lang="nl-BE" sz="2400" dirty="0">
              <a:solidFill>
                <a:srgbClr val="0092D3"/>
              </a:solidFill>
              <a:latin typeface="Segoe UI Light" panose="020B0502040204020203" pitchFamily="34" charset="0"/>
              <a:cs typeface="Segoe UI Light" panose="020B0502040204020203" pitchFamily="34" charset="0"/>
            </a:endParaRPr>
          </a:p>
          <a:p>
            <a:pPr algn="ctr"/>
            <a:endParaRPr lang="nl-BE" sz="2400" dirty="0">
              <a:solidFill>
                <a:srgbClr val="0092D3"/>
              </a:solidFill>
              <a:latin typeface="Segoe UI Light" panose="020B0502040204020203" pitchFamily="34" charset="0"/>
              <a:cs typeface="Segoe UI Light" panose="020B0502040204020203" pitchFamily="34" charset="0"/>
            </a:endParaRPr>
          </a:p>
          <a:p>
            <a:pPr algn="ctr"/>
            <a:endParaRPr lang="nl-BE" sz="2400" dirty="0">
              <a:solidFill>
                <a:srgbClr val="0092D3"/>
              </a:solidFill>
              <a:latin typeface="Segoe UI Light" panose="020B0502040204020203" pitchFamily="34" charset="0"/>
              <a:cs typeface="Segoe UI Light" panose="020B0502040204020203" pitchFamily="34" charset="0"/>
            </a:endParaRPr>
          </a:p>
          <a:p>
            <a:pPr algn="ctr"/>
            <a:endParaRPr lang="nl-BE" sz="2400" dirty="0">
              <a:solidFill>
                <a:srgbClr val="0092D3"/>
              </a:solidFill>
              <a:latin typeface="Segoe UI Light" panose="020B0502040204020203" pitchFamily="34" charset="0"/>
              <a:cs typeface="Segoe UI Light" panose="020B0502040204020203" pitchFamily="34" charset="0"/>
            </a:endParaRPr>
          </a:p>
          <a:p>
            <a:pPr algn="ctr"/>
            <a:endParaRPr lang="nl-BE" sz="2400" dirty="0">
              <a:latin typeface="Segoe UI Light" panose="020B0502040204020203" pitchFamily="34" charset="0"/>
              <a:cs typeface="Segoe UI Light" panose="020B0502040204020203" pitchFamily="34" charset="0"/>
            </a:endParaRPr>
          </a:p>
          <a:p>
            <a:pPr algn="ctr"/>
            <a:endParaRPr lang="en-US" sz="2400" dirty="0">
              <a:latin typeface="Segoe UI Light" panose="020B0502040204020203" pitchFamily="34" charset="0"/>
              <a:cs typeface="Segoe UI Light" panose="020B0502040204020203" pitchFamily="34" charset="0"/>
            </a:endParaRPr>
          </a:p>
          <a:p>
            <a:pPr algn="ctr"/>
            <a:endParaRPr lang="en-US" sz="2400" dirty="0">
              <a:latin typeface="Segoe UI Light" panose="020B0502040204020203" pitchFamily="34" charset="0"/>
              <a:cs typeface="Segoe UI Light" panose="020B0502040204020203" pitchFamily="34" charset="0"/>
            </a:endParaRPr>
          </a:p>
          <a:p>
            <a:pPr algn="ctr"/>
            <a:r>
              <a:rPr lang="en-US" sz="2400" b="1" dirty="0">
                <a:latin typeface="Segoe UI Light" panose="020B0502040204020203" pitchFamily="34" charset="0"/>
                <a:cs typeface="Segoe UI Light" panose="020B0502040204020203" pitchFamily="34" charset="0"/>
              </a:rPr>
              <a:t>Focus on robustness &amp; security</a:t>
            </a:r>
          </a:p>
          <a:p>
            <a:pPr algn="ctr"/>
            <a:endParaRPr lang="nl-BE" sz="2400" dirty="0">
              <a:latin typeface="Segoe UI Light" panose="020B0502040204020203" pitchFamily="34" charset="0"/>
              <a:cs typeface="Segoe UI Light" panose="020B0502040204020203" pitchFamily="34" charset="0"/>
            </a:endParaRPr>
          </a:p>
          <a:p>
            <a:pPr algn="ctr"/>
            <a:endParaRPr lang="nl-BE" sz="2400" dirty="0">
              <a:latin typeface="Segoe UI Light" panose="020B0502040204020203" pitchFamily="34" charset="0"/>
              <a:cs typeface="Segoe UI Light" panose="020B0502040204020203" pitchFamily="34" charset="0"/>
            </a:endParaRPr>
          </a:p>
          <a:p>
            <a:pPr marL="342900" indent="-342900">
              <a:spcAft>
                <a:spcPts val="600"/>
              </a:spcAft>
              <a:buFont typeface="Arial" panose="020B0604020202020204" pitchFamily="34" charset="0"/>
              <a:buChar char="•"/>
            </a:pPr>
            <a:r>
              <a:rPr lang="nl-BE" sz="2000" dirty="0" err="1">
                <a:latin typeface="Segoe UI Light" panose="020B0502040204020203" pitchFamily="34" charset="0"/>
                <a:cs typeface="Segoe UI Light" panose="020B0502040204020203" pitchFamily="34" charset="0"/>
              </a:rPr>
              <a:t>Reliability</a:t>
            </a:r>
            <a:r>
              <a:rPr lang="nl-BE" sz="2000" dirty="0">
                <a:latin typeface="Segoe UI Light" panose="020B0502040204020203" pitchFamily="34" charset="0"/>
                <a:cs typeface="Segoe UI Light" panose="020B0502040204020203" pitchFamily="34" charset="0"/>
              </a:rPr>
              <a:t>, buffering &amp; </a:t>
            </a:r>
            <a:r>
              <a:rPr lang="nl-BE" sz="2000" dirty="0" err="1">
                <a:latin typeface="Segoe UI Light" panose="020B0502040204020203" pitchFamily="34" charset="0"/>
                <a:cs typeface="Segoe UI Light" panose="020B0502040204020203" pitchFamily="34" charset="0"/>
              </a:rPr>
              <a:t>retries</a:t>
            </a:r>
            <a:endParaRPr lang="nl-BE" sz="2000" dirty="0">
              <a:latin typeface="Segoe UI Light" panose="020B0502040204020203" pitchFamily="34" charset="0"/>
              <a:cs typeface="Segoe UI Light" panose="020B0502040204020203" pitchFamily="34" charset="0"/>
            </a:endParaRPr>
          </a:p>
          <a:p>
            <a:pPr marL="342900" indent="-342900">
              <a:spcAft>
                <a:spcPts val="600"/>
              </a:spcAft>
              <a:buFont typeface="Arial" panose="020B0604020202020204" pitchFamily="34" charset="0"/>
              <a:buChar char="•"/>
            </a:pPr>
            <a:r>
              <a:rPr lang="nl-BE" sz="2000" dirty="0">
                <a:latin typeface="Segoe UI Light" panose="020B0502040204020203" pitchFamily="34" charset="0"/>
                <a:cs typeface="Segoe UI Light" panose="020B0502040204020203" pitchFamily="34" charset="0"/>
              </a:rPr>
              <a:t>Remote updates</a:t>
            </a:r>
          </a:p>
          <a:p>
            <a:pPr marL="342900" indent="-342900">
              <a:spcAft>
                <a:spcPts val="600"/>
              </a:spcAft>
              <a:buFont typeface="Arial" panose="020B0604020202020204" pitchFamily="34" charset="0"/>
              <a:buChar char="•"/>
            </a:pPr>
            <a:r>
              <a:rPr lang="nl-BE" sz="2000" dirty="0">
                <a:latin typeface="Segoe UI Light" panose="020B0502040204020203" pitchFamily="34" charset="0"/>
                <a:cs typeface="Segoe UI Light" panose="020B0502040204020203" pitchFamily="34" charset="0"/>
              </a:rPr>
              <a:t>Security </a:t>
            </a:r>
            <a:r>
              <a:rPr lang="nl-BE" sz="2000" dirty="0" err="1">
                <a:latin typeface="Segoe UI Light" panose="020B0502040204020203" pitchFamily="34" charset="0"/>
                <a:cs typeface="Segoe UI Light" panose="020B0502040204020203" pitchFamily="34" charset="0"/>
              </a:rPr>
              <a:t>hardening</a:t>
            </a:r>
            <a:endParaRPr lang="nl-BE" sz="2000" dirty="0">
              <a:latin typeface="Segoe UI Light" panose="020B0502040204020203" pitchFamily="34" charset="0"/>
              <a:cs typeface="Segoe UI Light" panose="020B0502040204020203" pitchFamily="34" charset="0"/>
            </a:endParaRPr>
          </a:p>
          <a:p>
            <a:pPr marL="342900" indent="-342900">
              <a:spcAft>
                <a:spcPts val="600"/>
              </a:spcAft>
              <a:buFont typeface="Arial" panose="020B0604020202020204" pitchFamily="34" charset="0"/>
              <a:buChar char="•"/>
            </a:pPr>
            <a:r>
              <a:rPr lang="nl-BE" sz="2000" dirty="0" err="1">
                <a:latin typeface="Segoe UI Light" panose="020B0502040204020203" pitchFamily="34" charset="0"/>
                <a:cs typeface="Segoe UI Light" panose="020B0502040204020203" pitchFamily="34" charset="0"/>
              </a:rPr>
              <a:t>Bandwith</a:t>
            </a:r>
            <a:r>
              <a:rPr lang="nl-BE" sz="2000" dirty="0">
                <a:latin typeface="Segoe UI Light" panose="020B0502040204020203" pitchFamily="34" charset="0"/>
                <a:cs typeface="Segoe UI Light" panose="020B0502040204020203" pitchFamily="34" charset="0"/>
              </a:rPr>
              <a:t> &amp; </a:t>
            </a:r>
            <a:r>
              <a:rPr lang="nl-BE" sz="2000" dirty="0" err="1">
                <a:latin typeface="Segoe UI Light" panose="020B0502040204020203" pitchFamily="34" charset="0"/>
                <a:cs typeface="Segoe UI Light" panose="020B0502040204020203" pitchFamily="34" charset="0"/>
              </a:rPr>
              <a:t>compute</a:t>
            </a:r>
            <a:r>
              <a:rPr lang="nl-BE" sz="2000" dirty="0">
                <a:latin typeface="Segoe UI Light" panose="020B0502040204020203" pitchFamily="34" charset="0"/>
                <a:cs typeface="Segoe UI Light" panose="020B0502040204020203" pitchFamily="34" charset="0"/>
              </a:rPr>
              <a:t> </a:t>
            </a:r>
            <a:r>
              <a:rPr lang="nl-BE" sz="2000" dirty="0" err="1">
                <a:latin typeface="Segoe UI Light" panose="020B0502040204020203" pitchFamily="34" charset="0"/>
                <a:cs typeface="Segoe UI Light" panose="020B0502040204020203" pitchFamily="34" charset="0"/>
              </a:rPr>
              <a:t>optimization</a:t>
            </a:r>
            <a:endParaRPr lang="nl-BE" sz="2000" dirty="0">
              <a:latin typeface="Segoe UI Light" panose="020B0502040204020203" pitchFamily="34" charset="0"/>
              <a:cs typeface="Segoe UI Light" panose="020B0502040204020203" pitchFamily="34" charset="0"/>
            </a:endParaRPr>
          </a:p>
          <a:p>
            <a:pPr marL="342900" indent="-342900">
              <a:spcAft>
                <a:spcPts val="600"/>
              </a:spcAft>
              <a:buFont typeface="Arial" panose="020B0604020202020204" pitchFamily="34" charset="0"/>
              <a:buChar char="•"/>
            </a:pPr>
            <a:r>
              <a:rPr lang="nl-BE" sz="2000" dirty="0" err="1">
                <a:latin typeface="Segoe UI Light" panose="020B0502040204020203" pitchFamily="34" charset="0"/>
                <a:cs typeface="Segoe UI Light" panose="020B0502040204020203" pitchFamily="34" charset="0"/>
              </a:rPr>
              <a:t>Edge</a:t>
            </a:r>
            <a:r>
              <a:rPr lang="nl-BE" sz="2000" dirty="0">
                <a:latin typeface="Segoe UI Light" panose="020B0502040204020203" pitchFamily="34" charset="0"/>
                <a:cs typeface="Segoe UI Light" panose="020B0502040204020203" pitchFamily="34" charset="0"/>
              </a:rPr>
              <a:t> </a:t>
            </a:r>
            <a:r>
              <a:rPr lang="nl-BE" sz="2000" dirty="0" err="1">
                <a:latin typeface="Segoe UI Light" panose="020B0502040204020203" pitchFamily="34" charset="0"/>
                <a:cs typeface="Segoe UI Light" panose="020B0502040204020203" pitchFamily="34" charset="0"/>
              </a:rPr>
              <a:t>capabilities</a:t>
            </a:r>
            <a:r>
              <a:rPr lang="nl-BE" sz="2000" dirty="0">
                <a:latin typeface="Segoe UI Light" panose="020B0502040204020203" pitchFamily="34" charset="0"/>
                <a:cs typeface="Segoe UI Light" panose="020B0502040204020203" pitchFamily="34" charset="0"/>
              </a:rPr>
              <a:t> &amp; </a:t>
            </a:r>
            <a:r>
              <a:rPr lang="nl-BE" sz="2000" dirty="0" err="1">
                <a:latin typeface="Segoe UI Light" panose="020B0502040204020203" pitchFamily="34" charset="0"/>
                <a:cs typeface="Segoe UI Light" panose="020B0502040204020203" pitchFamily="34" charset="0"/>
              </a:rPr>
              <a:t>local</a:t>
            </a:r>
            <a:r>
              <a:rPr lang="nl-BE" sz="2000" dirty="0">
                <a:latin typeface="Segoe UI Light" panose="020B0502040204020203" pitchFamily="34" charset="0"/>
                <a:cs typeface="Segoe UI Light" panose="020B0502040204020203" pitchFamily="34" charset="0"/>
              </a:rPr>
              <a:t> actions</a:t>
            </a:r>
          </a:p>
          <a:p>
            <a:pPr marL="342900" indent="-342900">
              <a:spcAft>
                <a:spcPts val="600"/>
              </a:spcAft>
              <a:buFont typeface="Arial" panose="020B0604020202020204" pitchFamily="34" charset="0"/>
              <a:buChar char="•"/>
            </a:pPr>
            <a:r>
              <a:rPr lang="nl-BE" sz="2000" dirty="0">
                <a:latin typeface="Segoe UI Light" panose="020B0502040204020203" pitchFamily="34" charset="0"/>
                <a:cs typeface="Segoe UI Light" panose="020B0502040204020203" pitchFamily="34" charset="0"/>
              </a:rPr>
              <a:t>Multi-</a:t>
            </a:r>
            <a:r>
              <a:rPr lang="nl-BE" sz="2000" dirty="0" err="1">
                <a:latin typeface="Segoe UI Light" panose="020B0502040204020203" pitchFamily="34" charset="0"/>
                <a:cs typeface="Segoe UI Light" panose="020B0502040204020203" pitchFamily="34" charset="0"/>
              </a:rPr>
              <a:t>tenancy</a:t>
            </a:r>
            <a:r>
              <a:rPr lang="nl-BE" sz="2000" dirty="0">
                <a:latin typeface="Segoe UI Light" panose="020B0502040204020203" pitchFamily="34" charset="0"/>
                <a:cs typeface="Segoe UI Light" panose="020B0502040204020203" pitchFamily="34" charset="0"/>
              </a:rPr>
              <a:t>, privacy &amp; GDPR</a:t>
            </a:r>
          </a:p>
          <a:p>
            <a:pPr marL="342900" indent="-342900">
              <a:spcAft>
                <a:spcPts val="600"/>
              </a:spcAft>
              <a:buFont typeface="Arial" panose="020B0604020202020204" pitchFamily="34" charset="0"/>
              <a:buChar char="•"/>
            </a:pPr>
            <a:r>
              <a:rPr lang="nl-BE" sz="2000" dirty="0" err="1">
                <a:latin typeface="Segoe UI Light" panose="020B0502040204020203" pitchFamily="34" charset="0"/>
                <a:cs typeface="Segoe UI Light" panose="020B0502040204020203" pitchFamily="34" charset="0"/>
              </a:rPr>
              <a:t>Logistics</a:t>
            </a:r>
            <a:r>
              <a:rPr lang="nl-BE" sz="2000" dirty="0">
                <a:latin typeface="Segoe UI Light" panose="020B0502040204020203" pitchFamily="34" charset="0"/>
                <a:cs typeface="Segoe UI Light" panose="020B0502040204020203" pitchFamily="34" charset="0"/>
              </a:rPr>
              <a:t> &amp; </a:t>
            </a:r>
            <a:r>
              <a:rPr lang="nl-BE" sz="2000" dirty="0" err="1">
                <a:latin typeface="Segoe UI Light" panose="020B0502040204020203" pitchFamily="34" charset="0"/>
                <a:cs typeface="Segoe UI Light" panose="020B0502040204020203" pitchFamily="34" charset="0"/>
              </a:rPr>
              <a:t>deployment</a:t>
            </a:r>
            <a:r>
              <a:rPr lang="nl-BE" sz="2000" dirty="0">
                <a:latin typeface="Segoe UI Light" panose="020B0502040204020203" pitchFamily="34" charset="0"/>
                <a:cs typeface="Segoe UI Light" panose="020B0502040204020203" pitchFamily="34" charset="0"/>
              </a:rPr>
              <a:t> </a:t>
            </a:r>
            <a:r>
              <a:rPr lang="nl-BE" sz="2000" dirty="0" err="1">
                <a:latin typeface="Segoe UI Light" panose="020B0502040204020203" pitchFamily="34" charset="0"/>
                <a:cs typeface="Segoe UI Light" panose="020B0502040204020203" pitchFamily="34" charset="0"/>
              </a:rPr>
              <a:t>automation</a:t>
            </a:r>
            <a:endParaRPr lang="nl-BE" sz="2400" dirty="0">
              <a:solidFill>
                <a:srgbClr val="0092D3"/>
              </a:solidFill>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endParaRPr lang="nl-BE" sz="2400" dirty="0">
              <a:solidFill>
                <a:srgbClr val="0092D3"/>
              </a:solidFill>
              <a:latin typeface="Segoe UI Light" panose="020B0502040204020203" pitchFamily="34" charset="0"/>
              <a:cs typeface="Segoe UI Light" panose="020B0502040204020203" pitchFamily="34" charset="0"/>
            </a:endParaRPr>
          </a:p>
          <a:p>
            <a:pPr algn="ctr"/>
            <a:r>
              <a:rPr lang="nl-BE" sz="2400" dirty="0">
                <a:solidFill>
                  <a:srgbClr val="0092D3"/>
                </a:solidFill>
                <a:latin typeface="Segoe UI Light" panose="020B0502040204020203" pitchFamily="34" charset="0"/>
                <a:cs typeface="Segoe UI Light" panose="020B0502040204020203" pitchFamily="34" charset="0"/>
              </a:rPr>
              <a:t>Real </a:t>
            </a:r>
            <a:r>
              <a:rPr lang="nl-BE" sz="2400" dirty="0" err="1">
                <a:solidFill>
                  <a:srgbClr val="0092D3"/>
                </a:solidFill>
                <a:latin typeface="Segoe UI Light" panose="020B0502040204020203" pitchFamily="34" charset="0"/>
                <a:cs typeface="Segoe UI Light" panose="020B0502040204020203" pitchFamily="34" charset="0"/>
              </a:rPr>
              <a:t>world</a:t>
            </a:r>
            <a:r>
              <a:rPr lang="nl-BE" sz="2400" dirty="0">
                <a:solidFill>
                  <a:srgbClr val="0092D3"/>
                </a:solidFill>
                <a:latin typeface="Segoe UI Light" panose="020B0502040204020203" pitchFamily="34" charset="0"/>
                <a:cs typeface="Segoe UI Light" panose="020B0502040204020203" pitchFamily="34" charset="0"/>
              </a:rPr>
              <a:t> </a:t>
            </a:r>
            <a:r>
              <a:rPr lang="nl-BE" sz="2400" dirty="0" err="1">
                <a:solidFill>
                  <a:srgbClr val="0092D3"/>
                </a:solidFill>
                <a:latin typeface="Segoe UI Light" panose="020B0502040204020203" pitchFamily="34" charset="0"/>
                <a:cs typeface="Segoe UI Light" panose="020B0502040204020203" pitchFamily="34" charset="0"/>
              </a:rPr>
              <a:t>deployments</a:t>
            </a:r>
            <a:endParaRPr lang="nl-BE" sz="2400" dirty="0">
              <a:solidFill>
                <a:srgbClr val="0092D3"/>
              </a:solidFill>
              <a:latin typeface="Segoe UI Light" panose="020B0502040204020203" pitchFamily="34" charset="0"/>
              <a:cs typeface="Segoe UI Light" panose="020B0502040204020203" pitchFamily="34" charset="0"/>
            </a:endParaRPr>
          </a:p>
        </p:txBody>
      </p:sp>
      <p:sp>
        <p:nvSpPr>
          <p:cNvPr id="2" name="Title 1"/>
          <p:cNvSpPr>
            <a:spLocks noGrp="1"/>
          </p:cNvSpPr>
          <p:nvPr>
            <p:ph type="title"/>
          </p:nvPr>
        </p:nvSpPr>
        <p:spPr/>
        <p:txBody>
          <a:bodyPr/>
          <a:lstStyle/>
          <a:p>
            <a:r>
              <a:rPr lang="nl-BE" dirty="0" err="1"/>
              <a:t>Proof</a:t>
            </a:r>
            <a:r>
              <a:rPr lang="nl-BE" dirty="0"/>
              <a:t> of </a:t>
            </a:r>
            <a:r>
              <a:rPr lang="nl-BE" dirty="0" err="1"/>
              <a:t>concepts</a:t>
            </a:r>
            <a:r>
              <a:rPr lang="nl-BE" dirty="0"/>
              <a:t> </a:t>
            </a:r>
            <a:r>
              <a:rPr lang="nl-BE" dirty="0" err="1"/>
              <a:t>vs</a:t>
            </a:r>
            <a:r>
              <a:rPr lang="nl-BE" dirty="0"/>
              <a:t> </a:t>
            </a:r>
            <a:r>
              <a:rPr lang="nl-BE" dirty="0" err="1"/>
              <a:t>reality</a:t>
            </a:r>
            <a:endParaRPr lang="nl-BE" dirty="0"/>
          </a:p>
        </p:txBody>
      </p:sp>
    </p:spTree>
    <p:extLst>
      <p:ext uri="{BB962C8B-B14F-4D97-AF65-F5344CB8AC3E}">
        <p14:creationId xmlns:p14="http://schemas.microsoft.com/office/powerpoint/2010/main" val="11930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1+#ppt_w/2"/>
                                          </p:val>
                                        </p:tav>
                                        <p:tav tm="100000">
                                          <p:val>
                                            <p:strVal val="#ppt_x"/>
                                          </p:val>
                                        </p:tav>
                                      </p:tavLst>
                                    </p:anim>
                                    <p:anim calcmode="lin" valueType="num">
                                      <p:cBhvr additive="base">
                                        <p:cTn id="14"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odit_powerpoint">
  <a:themeElements>
    <a:clrScheme name="Codit">
      <a:dk1>
        <a:srgbClr val="2B2C27"/>
      </a:dk1>
      <a:lt1>
        <a:sysClr val="window" lastClr="FFFFFF"/>
      </a:lt1>
      <a:dk2>
        <a:srgbClr val="0092D3"/>
      </a:dk2>
      <a:lt2>
        <a:srgbClr val="BFBFBF"/>
      </a:lt2>
      <a:accent1>
        <a:srgbClr val="FF3300"/>
      </a:accent1>
      <a:accent2>
        <a:srgbClr val="FF5A00"/>
      </a:accent2>
      <a:accent3>
        <a:srgbClr val="FF8000"/>
      </a:accent3>
      <a:accent4>
        <a:srgbClr val="FFA600"/>
      </a:accent4>
      <a:accent5>
        <a:srgbClr val="FFCC00"/>
      </a:accent5>
      <a:accent6>
        <a:srgbClr val="C0CC00"/>
      </a:accent6>
      <a:hlink>
        <a:srgbClr val="0092D3"/>
      </a:hlink>
      <a:folHlink>
        <a:srgbClr val="40404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solidFill>
              <a:srgbClr val="000000"/>
            </a:solidFill>
            <a:latin typeface="Tahoma"/>
            <a:cs typeface="Tahoma"/>
          </a:defRPr>
        </a:defPPr>
      </a:lstStyle>
      <a:style>
        <a:lnRef idx="1">
          <a:schemeClr val="accent3"/>
        </a:lnRef>
        <a:fillRef idx="3">
          <a:schemeClr val="accent3"/>
        </a:fillRef>
        <a:effectRef idx="2">
          <a:schemeClr val="accent3"/>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dit_ppt-template-2014">
  <a:themeElements>
    <a:clrScheme name="Codit">
      <a:dk1>
        <a:srgbClr val="2B2C27"/>
      </a:dk1>
      <a:lt1>
        <a:sysClr val="window" lastClr="FFFFFF"/>
      </a:lt1>
      <a:dk2>
        <a:srgbClr val="0092D3"/>
      </a:dk2>
      <a:lt2>
        <a:srgbClr val="BFBFBF"/>
      </a:lt2>
      <a:accent1>
        <a:srgbClr val="FF3300"/>
      </a:accent1>
      <a:accent2>
        <a:srgbClr val="FF5A00"/>
      </a:accent2>
      <a:accent3>
        <a:srgbClr val="FF8000"/>
      </a:accent3>
      <a:accent4>
        <a:srgbClr val="FFA600"/>
      </a:accent4>
      <a:accent5>
        <a:srgbClr val="FFCC00"/>
      </a:accent5>
      <a:accent6>
        <a:srgbClr val="C0CC00"/>
      </a:accent6>
      <a:hlink>
        <a:srgbClr val="0092D3"/>
      </a:hlink>
      <a:folHlink>
        <a:srgbClr val="40404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solidFill>
              <a:srgbClr val="000000"/>
            </a:solidFill>
            <a:latin typeface="Tahoma"/>
            <a:cs typeface="Tahoma"/>
          </a:defRPr>
        </a:defPPr>
      </a:lstStyle>
      <a:style>
        <a:lnRef idx="1">
          <a:schemeClr val="accent3"/>
        </a:lnRef>
        <a:fillRef idx="3">
          <a:schemeClr val="accent3"/>
        </a:fillRef>
        <a:effectRef idx="2">
          <a:schemeClr val="accent3"/>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2" id="{6A705F26-5626-4BDB-98AD-3DE3A524A56E}" vid="{817E6AC8-9469-4897-9715-F213D0A77C70}"/>
    </a:ext>
  </a:extLst>
</a:theme>
</file>

<file path=ppt/theme/theme4.xml><?xml version="1.0" encoding="utf-8"?>
<a:theme xmlns:a="http://schemas.openxmlformats.org/drawingml/2006/main" name="4_Codit_powerpoint">
  <a:themeElements>
    <a:clrScheme name="Codit">
      <a:dk1>
        <a:srgbClr val="2B2C27"/>
      </a:dk1>
      <a:lt1>
        <a:sysClr val="window" lastClr="FFFFFF"/>
      </a:lt1>
      <a:dk2>
        <a:srgbClr val="0092D3"/>
      </a:dk2>
      <a:lt2>
        <a:srgbClr val="BFBFBF"/>
      </a:lt2>
      <a:accent1>
        <a:srgbClr val="FF3300"/>
      </a:accent1>
      <a:accent2>
        <a:srgbClr val="FF5A00"/>
      </a:accent2>
      <a:accent3>
        <a:srgbClr val="FF8000"/>
      </a:accent3>
      <a:accent4>
        <a:srgbClr val="FFA600"/>
      </a:accent4>
      <a:accent5>
        <a:srgbClr val="FFCC00"/>
      </a:accent5>
      <a:accent6>
        <a:srgbClr val="C0CC00"/>
      </a:accent6>
      <a:hlink>
        <a:srgbClr val="0092D3"/>
      </a:hlink>
      <a:folHlink>
        <a:srgbClr val="40404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solidFill>
              <a:srgbClr val="000000"/>
            </a:solidFill>
            <a:latin typeface="Tahoma"/>
            <a:cs typeface="Tahoma"/>
          </a:defRPr>
        </a:defPPr>
      </a:lstStyle>
      <a:style>
        <a:lnRef idx="1">
          <a:schemeClr val="accent3"/>
        </a:lnRef>
        <a:fillRef idx="3">
          <a:schemeClr val="accent3"/>
        </a:fillRef>
        <a:effectRef idx="2">
          <a:schemeClr val="accent3"/>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FE066A4C6CC640A72DC48BC12BDAEC" ma:contentTypeVersion="5" ma:contentTypeDescription="Create a new document." ma:contentTypeScope="" ma:versionID="92b830ffa8aff69c61986cc3f4875195">
  <xsd:schema xmlns:xsd="http://www.w3.org/2001/XMLSchema" xmlns:xs="http://www.w3.org/2001/XMLSchema" xmlns:p="http://schemas.microsoft.com/office/2006/metadata/properties" xmlns:ns2="fee67b93-6974-4599-bd16-a295bb27cfe1" xmlns:ns3="a71d0b48-0e5d-44fc-bc38-f06751bb6007" targetNamespace="http://schemas.microsoft.com/office/2006/metadata/properties" ma:root="true" ma:fieldsID="7c04a7850fb280013437668e03f73656" ns2:_="" ns3:_="">
    <xsd:import namespace="fee67b93-6974-4599-bd16-a295bb27cfe1"/>
    <xsd:import namespace="a71d0b48-0e5d-44fc-bc38-f06751bb600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e67b93-6974-4599-bd16-a295bb27cfe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1d0b48-0e5d-44fc-bc38-f06751bb600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65A23F-78F9-4294-9D46-41CC2A8DDC50}">
  <ds:schemaRefs>
    <ds:schemaRef ds:uri="http://purl.org/dc/elements/1.1/"/>
    <ds:schemaRef ds:uri="http://schemas.microsoft.com/office/2006/metadata/properties"/>
    <ds:schemaRef ds:uri="fee67b93-6974-4599-bd16-a295bb27cfe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a71d0b48-0e5d-44fc-bc38-f06751bb6007"/>
    <ds:schemaRef ds:uri="http://www.w3.org/XML/1998/namespace"/>
  </ds:schemaRefs>
</ds:datastoreItem>
</file>

<file path=customXml/itemProps2.xml><?xml version="1.0" encoding="utf-8"?>
<ds:datastoreItem xmlns:ds="http://schemas.openxmlformats.org/officeDocument/2006/customXml" ds:itemID="{956EF32F-099B-4E26-9373-AC7558FA2E47}">
  <ds:schemaRefs>
    <ds:schemaRef ds:uri="http://schemas.microsoft.com/sharepoint/v3/contenttype/forms"/>
  </ds:schemaRefs>
</ds:datastoreItem>
</file>

<file path=customXml/itemProps3.xml><?xml version="1.0" encoding="utf-8"?>
<ds:datastoreItem xmlns:ds="http://schemas.openxmlformats.org/officeDocument/2006/customXml" ds:itemID="{ED975592-C8C3-4F62-822E-E16F79320A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e67b93-6974-4599-bd16-a295bb27cfe1"/>
    <ds:schemaRef ds:uri="a71d0b48-0e5d-44fc-bc38-f06751bb60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2199</TotalTime>
  <Words>1138</Words>
  <Application>Microsoft Office PowerPoint</Application>
  <PresentationFormat>Widescreen</PresentationFormat>
  <Paragraphs>382</Paragraphs>
  <Slides>31</Slides>
  <Notes>13</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31</vt:i4>
      </vt:variant>
    </vt:vector>
  </HeadingPairs>
  <TitlesOfParts>
    <vt:vector size="47" baseType="lpstr">
      <vt:lpstr>Arial</vt:lpstr>
      <vt:lpstr>Calibri</vt:lpstr>
      <vt:lpstr>Corbel</vt:lpstr>
      <vt:lpstr>Courier New</vt:lpstr>
      <vt:lpstr>Lato</vt:lpstr>
      <vt:lpstr>Lucida Grande</vt:lpstr>
      <vt:lpstr>Montserrat</vt:lpstr>
      <vt:lpstr>Segoe UI</vt:lpstr>
      <vt:lpstr>Segoe UI Black</vt:lpstr>
      <vt:lpstr>Segoe UI Light</vt:lpstr>
      <vt:lpstr>Segoe UI Semilight</vt:lpstr>
      <vt:lpstr>Tahoma</vt:lpstr>
      <vt:lpstr>Office Theme</vt:lpstr>
      <vt:lpstr>3_Codit_powerpoint</vt:lpstr>
      <vt:lpstr>Codit_ppt-template-2014</vt:lpstr>
      <vt:lpstr>4_Codit_powerpoint</vt:lpstr>
      <vt:lpstr>PowerPoint Presentation</vt:lpstr>
      <vt:lpstr>Codit</vt:lpstr>
      <vt:lpstr>Codit &amp; Microsoft</vt:lpstr>
      <vt:lpstr>What can you expect in this session</vt:lpstr>
      <vt:lpstr>learnings concepts sharing experiences </vt:lpstr>
      <vt:lpstr>IoT End-to-End Value Chain</vt:lpstr>
      <vt:lpstr>Connectivity is key and integration matters</vt:lpstr>
      <vt:lpstr>The connectivity challenge</vt:lpstr>
      <vt:lpstr>Proof of concepts vs reality</vt:lpstr>
      <vt:lpstr>Proof of concepts vs reality</vt:lpstr>
      <vt:lpstr>Neglecting your current installed-base means  your project will have a time-to-value of years</vt:lpstr>
      <vt:lpstr>The retro-fitting challenge</vt:lpstr>
      <vt:lpstr>Spend your time and money wisely</vt:lpstr>
      <vt:lpstr>Gateway responsibilities</vt:lpstr>
      <vt:lpstr>Common gateway activities</vt:lpstr>
      <vt:lpstr>Nebulus™ IoT Gateway</vt:lpstr>
      <vt:lpstr>Bringing cloud capabilities to the edge, is key in most enterprise IoT solutions</vt:lpstr>
      <vt:lpstr>The edge matters for Enterprise IoT</vt:lpstr>
      <vt:lpstr>Edge Processing Scenarios &amp; Requirements</vt:lpstr>
      <vt:lpstr>Azure IoT Edge</vt:lpstr>
      <vt:lpstr>Example: Azure IoT Edge</vt:lpstr>
      <vt:lpstr>Hardware for Azure IoT Edge</vt:lpstr>
      <vt:lpstr>Dynamic rules &amp; business logic will increase adoption &amp; flexibility of your  IoT solution</vt:lpstr>
      <vt:lpstr>Business Rules</vt:lpstr>
      <vt:lpstr>Flexible business rules for IoT</vt:lpstr>
      <vt:lpstr>Integration people make great IoT solutions</vt:lpstr>
      <vt:lpstr>Integration points in the IoT chain</vt:lpstr>
      <vt:lpstr>IoT Skills</vt:lpstr>
      <vt:lpstr>New skills needed</vt:lpstr>
      <vt:lpstr>PowerPoint Presentation</vt:lpstr>
      <vt:lpstr>Discover more about our IoT offering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Sriram Hariharan</dc:creator>
  <cp:lastModifiedBy>Sam Vanhoutte</cp:lastModifiedBy>
  <cp:revision>101</cp:revision>
  <cp:lastPrinted>2017-06-26T15:52:39Z</cp:lastPrinted>
  <dcterms:created xsi:type="dcterms:W3CDTF">2017-06-12T10:11:26Z</dcterms:created>
  <dcterms:modified xsi:type="dcterms:W3CDTF">2017-07-04T14:20:42Z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0x010100D8FE066A4C6CC640A72DC48BC12BDAEC</vt:lpwstr>
  </property>
</Properties>
</file>