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75" r:id="rId4"/>
  </p:sldMasterIdLst>
  <p:notesMasterIdLst>
    <p:notesMasterId r:id="rId29"/>
  </p:notesMasterIdLst>
  <p:handoutMasterIdLst>
    <p:handoutMasterId r:id="rId30"/>
  </p:handoutMasterIdLst>
  <p:sldIdLst>
    <p:sldId id="286" r:id="rId5"/>
    <p:sldId id="256" r:id="rId6"/>
    <p:sldId id="257" r:id="rId7"/>
    <p:sldId id="303" r:id="rId8"/>
    <p:sldId id="291" r:id="rId9"/>
    <p:sldId id="258" r:id="rId10"/>
    <p:sldId id="288" r:id="rId11"/>
    <p:sldId id="290" r:id="rId12"/>
    <p:sldId id="259" r:id="rId13"/>
    <p:sldId id="260" r:id="rId14"/>
    <p:sldId id="261" r:id="rId15"/>
    <p:sldId id="262" r:id="rId16"/>
    <p:sldId id="284" r:id="rId17"/>
    <p:sldId id="292" r:id="rId18"/>
    <p:sldId id="302" r:id="rId19"/>
    <p:sldId id="296" r:id="rId20"/>
    <p:sldId id="305" r:id="rId21"/>
    <p:sldId id="297" r:id="rId22"/>
    <p:sldId id="298" r:id="rId23"/>
    <p:sldId id="299" r:id="rId24"/>
    <p:sldId id="300" r:id="rId25"/>
    <p:sldId id="301" r:id="rId26"/>
    <p:sldId id="304" r:id="rId27"/>
    <p:sldId id="287" r:id="rId28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Mitchell Derrey" initials="MD" lastIdx="8" clrIdx="4">
    <p:extLst>
      <p:ext uri="{19B8F6BF-5375-455C-9EA6-DF929625EA0E}">
        <p15:presenceInfo xmlns:p15="http://schemas.microsoft.com/office/powerpoint/2012/main" userId="S-1-5-21-383413107-1061881802-891584314-48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E81123"/>
    <a:srgbClr val="F2F2F2"/>
    <a:srgbClr val="000000"/>
    <a:srgbClr val="FF8C00"/>
    <a:srgbClr val="00188F"/>
    <a:srgbClr val="00BCF2"/>
    <a:srgbClr val="F17921"/>
    <a:srgbClr val="73737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75E706-4FA5-4657-8D51-68FBE9888C7E}" v="4" dt="2017-06-27T07:43:35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0" autoAdjust="0"/>
    <p:restoredTop sz="61491" autoAdjust="0"/>
  </p:normalViewPr>
  <p:slideViewPr>
    <p:cSldViewPr>
      <p:cViewPr varScale="1">
        <p:scale>
          <a:sx n="72" d="100"/>
          <a:sy n="72" d="100"/>
        </p:scale>
        <p:origin x="171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304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Build 2017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0CB2F-F0BF-435A-A27A-2EC15087F634}" type="datetime8">
              <a:rPr lang="en-US" smtClean="0">
                <a:latin typeface="Segoe UI" pitchFamily="34" charset="0"/>
              </a:rPr>
              <a:t>7/5/2017 10:07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Build 2017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661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85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199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95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541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79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87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36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780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23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6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7111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33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6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948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641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17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42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56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520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30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944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Build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D18B56EA-E28F-4F92-9F16-7A6F2501B303}" type="datetime8">
              <a:rPr lang="en-US" smtClean="0"/>
              <a:t>7/5/2017 10:07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4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8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400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1" y="3955786"/>
            <a:ext cx="7315137" cy="1828007"/>
          </a:xfrm>
          <a:noFill/>
        </p:spPr>
        <p:txBody>
          <a:bodyPr lIns="164592" tIns="109728" rIns="164592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82738" y="6041341"/>
            <a:ext cx="2336152" cy="664797"/>
          </a:xfrm>
          <a:prstGeom prst="rect">
            <a:avLst/>
          </a:prstGeom>
        </p:spPr>
        <p:txBody>
          <a:bodyPr wrap="none" lIns="182880" tIns="146304" rIns="182880" bIns="146304">
            <a:spAutoFit/>
          </a:bodyPr>
          <a:lstStyle/>
          <a:p>
            <a:r>
              <a:rPr lang="en-US" sz="2400" dirty="0">
                <a:gradFill>
                  <a:gsLst>
                    <a:gs pos="2597">
                      <a:schemeClr val="tx1"/>
                    </a:gs>
                    <a:gs pos="18182">
                      <a:schemeClr val="tx1"/>
                    </a:gs>
                  </a:gsLst>
                  <a:lin ang="5400000" scaled="1"/>
                </a:gradFill>
              </a:rPr>
              <a:t>#Integrate2017</a:t>
            </a:r>
          </a:p>
        </p:txBody>
      </p:sp>
      <p:grpSp>
        <p:nvGrpSpPr>
          <p:cNvPr id="8" name="Group 205">
            <a:extLst>
              <a:ext uri="{FF2B5EF4-FFF2-40B4-BE49-F238E27FC236}">
                <a16:creationId xmlns:a16="http://schemas.microsoft.com/office/drawing/2014/main" id="{F1A3EA2B-CF5D-47ED-A98C-8A6D23FF7EF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186863" y="3638550"/>
            <a:ext cx="3168650" cy="3357563"/>
            <a:chOff x="5787" y="2292"/>
            <a:chExt cx="1996" cy="211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07E7682-866D-457C-B4F1-B8FDB96AA7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39" y="2838"/>
              <a:ext cx="117" cy="1507"/>
            </a:xfrm>
            <a:custGeom>
              <a:avLst/>
              <a:gdLst>
                <a:gd name="T0" fmla="*/ 0 w 117"/>
                <a:gd name="T1" fmla="*/ 0 h 1507"/>
                <a:gd name="T2" fmla="*/ 0 w 117"/>
                <a:gd name="T3" fmla="*/ 1507 h 1507"/>
                <a:gd name="T4" fmla="*/ 117 w 117"/>
                <a:gd name="T5" fmla="*/ 1507 h 1507"/>
                <a:gd name="T6" fmla="*/ 54 w 117"/>
                <a:gd name="T7" fmla="*/ 131 h 1507"/>
                <a:gd name="T8" fmla="*/ 0 w 117"/>
                <a:gd name="T9" fmla="*/ 0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507">
                  <a:moveTo>
                    <a:pt x="0" y="0"/>
                  </a:moveTo>
                  <a:lnTo>
                    <a:pt x="0" y="1507"/>
                  </a:lnTo>
                  <a:lnTo>
                    <a:pt x="117" y="1507"/>
                  </a:lnTo>
                  <a:lnTo>
                    <a:pt x="54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1D3AA3F2-7B23-40DE-B805-158E0DEFEE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47" y="2838"/>
              <a:ext cx="195" cy="1567"/>
            </a:xfrm>
            <a:custGeom>
              <a:avLst/>
              <a:gdLst>
                <a:gd name="T0" fmla="*/ 165 w 195"/>
                <a:gd name="T1" fmla="*/ 0 h 1567"/>
                <a:gd name="T2" fmla="*/ 192 w 195"/>
                <a:gd name="T3" fmla="*/ 139 h 1567"/>
                <a:gd name="T4" fmla="*/ 195 w 195"/>
                <a:gd name="T5" fmla="*/ 151 h 1567"/>
                <a:gd name="T6" fmla="*/ 192 w 195"/>
                <a:gd name="T7" fmla="*/ 188 h 1567"/>
                <a:gd name="T8" fmla="*/ 168 w 195"/>
                <a:gd name="T9" fmla="*/ 535 h 1567"/>
                <a:gd name="T10" fmla="*/ 166 w 195"/>
                <a:gd name="T11" fmla="*/ 568 h 1567"/>
                <a:gd name="T12" fmla="*/ 166 w 195"/>
                <a:gd name="T13" fmla="*/ 577 h 1567"/>
                <a:gd name="T14" fmla="*/ 164 w 195"/>
                <a:gd name="T15" fmla="*/ 605 h 1567"/>
                <a:gd name="T16" fmla="*/ 155 w 195"/>
                <a:gd name="T17" fmla="*/ 716 h 1567"/>
                <a:gd name="T18" fmla="*/ 147 w 195"/>
                <a:gd name="T19" fmla="*/ 835 h 1567"/>
                <a:gd name="T20" fmla="*/ 143 w 195"/>
                <a:gd name="T21" fmla="*/ 901 h 1567"/>
                <a:gd name="T22" fmla="*/ 139 w 195"/>
                <a:gd name="T23" fmla="*/ 954 h 1567"/>
                <a:gd name="T24" fmla="*/ 136 w 195"/>
                <a:gd name="T25" fmla="*/ 994 h 1567"/>
                <a:gd name="T26" fmla="*/ 133 w 195"/>
                <a:gd name="T27" fmla="*/ 1029 h 1567"/>
                <a:gd name="T28" fmla="*/ 131 w 195"/>
                <a:gd name="T29" fmla="*/ 1061 h 1567"/>
                <a:gd name="T30" fmla="*/ 129 w 195"/>
                <a:gd name="T31" fmla="*/ 1098 h 1567"/>
                <a:gd name="T32" fmla="*/ 127 w 195"/>
                <a:gd name="T33" fmla="*/ 1130 h 1567"/>
                <a:gd name="T34" fmla="*/ 126 w 195"/>
                <a:gd name="T35" fmla="*/ 1137 h 1567"/>
                <a:gd name="T36" fmla="*/ 123 w 195"/>
                <a:gd name="T37" fmla="*/ 1185 h 1567"/>
                <a:gd name="T38" fmla="*/ 119 w 195"/>
                <a:gd name="T39" fmla="*/ 1246 h 1567"/>
                <a:gd name="T40" fmla="*/ 111 w 195"/>
                <a:gd name="T41" fmla="*/ 1356 h 1567"/>
                <a:gd name="T42" fmla="*/ 105 w 195"/>
                <a:gd name="T43" fmla="*/ 1440 h 1567"/>
                <a:gd name="T44" fmla="*/ 102 w 195"/>
                <a:gd name="T45" fmla="*/ 1494 h 1567"/>
                <a:gd name="T46" fmla="*/ 100 w 195"/>
                <a:gd name="T47" fmla="*/ 1518 h 1567"/>
                <a:gd name="T48" fmla="*/ 99 w 195"/>
                <a:gd name="T49" fmla="*/ 1526 h 1567"/>
                <a:gd name="T50" fmla="*/ 99 w 195"/>
                <a:gd name="T51" fmla="*/ 1539 h 1567"/>
                <a:gd name="T52" fmla="*/ 97 w 195"/>
                <a:gd name="T53" fmla="*/ 1561 h 1567"/>
                <a:gd name="T54" fmla="*/ 97 w 195"/>
                <a:gd name="T55" fmla="*/ 1567 h 1567"/>
                <a:gd name="T56" fmla="*/ 0 w 195"/>
                <a:gd name="T57" fmla="*/ 1567 h 1567"/>
                <a:gd name="T58" fmla="*/ 165 w 195"/>
                <a:gd name="T59" fmla="*/ 0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5" h="1567">
                  <a:moveTo>
                    <a:pt x="165" y="0"/>
                  </a:moveTo>
                  <a:lnTo>
                    <a:pt x="192" y="139"/>
                  </a:lnTo>
                  <a:lnTo>
                    <a:pt x="195" y="151"/>
                  </a:lnTo>
                  <a:lnTo>
                    <a:pt x="192" y="188"/>
                  </a:lnTo>
                  <a:lnTo>
                    <a:pt x="168" y="535"/>
                  </a:lnTo>
                  <a:lnTo>
                    <a:pt x="166" y="568"/>
                  </a:lnTo>
                  <a:lnTo>
                    <a:pt x="166" y="577"/>
                  </a:lnTo>
                  <a:lnTo>
                    <a:pt x="164" y="605"/>
                  </a:lnTo>
                  <a:lnTo>
                    <a:pt x="155" y="716"/>
                  </a:lnTo>
                  <a:lnTo>
                    <a:pt x="147" y="835"/>
                  </a:lnTo>
                  <a:lnTo>
                    <a:pt x="143" y="901"/>
                  </a:lnTo>
                  <a:lnTo>
                    <a:pt x="139" y="954"/>
                  </a:lnTo>
                  <a:lnTo>
                    <a:pt x="136" y="994"/>
                  </a:lnTo>
                  <a:lnTo>
                    <a:pt x="133" y="1029"/>
                  </a:lnTo>
                  <a:lnTo>
                    <a:pt x="131" y="1061"/>
                  </a:lnTo>
                  <a:lnTo>
                    <a:pt x="129" y="1098"/>
                  </a:lnTo>
                  <a:lnTo>
                    <a:pt x="127" y="1130"/>
                  </a:lnTo>
                  <a:lnTo>
                    <a:pt x="126" y="1137"/>
                  </a:lnTo>
                  <a:lnTo>
                    <a:pt x="123" y="1185"/>
                  </a:lnTo>
                  <a:lnTo>
                    <a:pt x="119" y="1246"/>
                  </a:lnTo>
                  <a:lnTo>
                    <a:pt x="111" y="1356"/>
                  </a:lnTo>
                  <a:lnTo>
                    <a:pt x="105" y="1440"/>
                  </a:lnTo>
                  <a:lnTo>
                    <a:pt x="102" y="1494"/>
                  </a:lnTo>
                  <a:lnTo>
                    <a:pt x="100" y="1518"/>
                  </a:lnTo>
                  <a:lnTo>
                    <a:pt x="99" y="1526"/>
                  </a:lnTo>
                  <a:lnTo>
                    <a:pt x="99" y="1539"/>
                  </a:lnTo>
                  <a:lnTo>
                    <a:pt x="97" y="1561"/>
                  </a:lnTo>
                  <a:lnTo>
                    <a:pt x="97" y="1567"/>
                  </a:lnTo>
                  <a:lnTo>
                    <a:pt x="0" y="1567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9E3E3682-F7A0-44F6-AB84-F6D6C3A708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6" y="2920"/>
              <a:ext cx="93" cy="1485"/>
            </a:xfrm>
            <a:custGeom>
              <a:avLst/>
              <a:gdLst>
                <a:gd name="T0" fmla="*/ 0 w 93"/>
                <a:gd name="T1" fmla="*/ 15 h 1485"/>
                <a:gd name="T2" fmla="*/ 0 w 93"/>
                <a:gd name="T3" fmla="*/ 15 h 1485"/>
                <a:gd name="T4" fmla="*/ 6 w 93"/>
                <a:gd name="T5" fmla="*/ 0 h 1485"/>
                <a:gd name="T6" fmla="*/ 92 w 93"/>
                <a:gd name="T7" fmla="*/ 1479 h 1485"/>
                <a:gd name="T8" fmla="*/ 93 w 93"/>
                <a:gd name="T9" fmla="*/ 1485 h 1485"/>
                <a:gd name="T10" fmla="*/ 83 w 93"/>
                <a:gd name="T11" fmla="*/ 1485 h 1485"/>
                <a:gd name="T12" fmla="*/ 83 w 93"/>
                <a:gd name="T13" fmla="*/ 1479 h 1485"/>
                <a:gd name="T14" fmla="*/ 82 w 93"/>
                <a:gd name="T15" fmla="*/ 1467 h 1485"/>
                <a:gd name="T16" fmla="*/ 82 w 93"/>
                <a:gd name="T17" fmla="*/ 1456 h 1485"/>
                <a:gd name="T18" fmla="*/ 80 w 93"/>
                <a:gd name="T19" fmla="*/ 1425 h 1485"/>
                <a:gd name="T20" fmla="*/ 0 w 93"/>
                <a:gd name="T21" fmla="*/ 15 h 1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1485">
                  <a:moveTo>
                    <a:pt x="0" y="15"/>
                  </a:moveTo>
                  <a:lnTo>
                    <a:pt x="0" y="15"/>
                  </a:lnTo>
                  <a:lnTo>
                    <a:pt x="6" y="0"/>
                  </a:lnTo>
                  <a:lnTo>
                    <a:pt x="92" y="1479"/>
                  </a:lnTo>
                  <a:lnTo>
                    <a:pt x="93" y="1485"/>
                  </a:lnTo>
                  <a:lnTo>
                    <a:pt x="83" y="1485"/>
                  </a:lnTo>
                  <a:lnTo>
                    <a:pt x="83" y="1479"/>
                  </a:lnTo>
                  <a:lnTo>
                    <a:pt x="82" y="1467"/>
                  </a:lnTo>
                  <a:lnTo>
                    <a:pt x="82" y="1456"/>
                  </a:lnTo>
                  <a:lnTo>
                    <a:pt x="80" y="142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2244269C-0074-43B7-BA4E-4898FBE742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48" y="2671"/>
              <a:ext cx="1026" cy="400"/>
            </a:xfrm>
            <a:custGeom>
              <a:avLst/>
              <a:gdLst>
                <a:gd name="T0" fmla="*/ 879 w 980"/>
                <a:gd name="T1" fmla="*/ 177 h 378"/>
                <a:gd name="T2" fmla="*/ 797 w 980"/>
                <a:gd name="T3" fmla="*/ 219 h 378"/>
                <a:gd name="T4" fmla="*/ 673 w 980"/>
                <a:gd name="T5" fmla="*/ 121 h 378"/>
                <a:gd name="T6" fmla="*/ 583 w 980"/>
                <a:gd name="T7" fmla="*/ 158 h 378"/>
                <a:gd name="T8" fmla="*/ 397 w 980"/>
                <a:gd name="T9" fmla="*/ 0 h 378"/>
                <a:gd name="T10" fmla="*/ 209 w 980"/>
                <a:gd name="T11" fmla="*/ 181 h 378"/>
                <a:gd name="T12" fmla="*/ 119 w 980"/>
                <a:gd name="T13" fmla="*/ 140 h 378"/>
                <a:gd name="T14" fmla="*/ 0 w 980"/>
                <a:gd name="T15" fmla="*/ 259 h 378"/>
                <a:gd name="T16" fmla="*/ 119 w 980"/>
                <a:gd name="T17" fmla="*/ 378 h 378"/>
                <a:gd name="T18" fmla="*/ 879 w 980"/>
                <a:gd name="T19" fmla="*/ 378 h 378"/>
                <a:gd name="T20" fmla="*/ 980 w 980"/>
                <a:gd name="T21" fmla="*/ 277 h 378"/>
                <a:gd name="T22" fmla="*/ 879 w 980"/>
                <a:gd name="T23" fmla="*/ 177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0" h="378">
                  <a:moveTo>
                    <a:pt x="879" y="177"/>
                  </a:moveTo>
                  <a:cubicBezTo>
                    <a:pt x="845" y="177"/>
                    <a:pt x="815" y="193"/>
                    <a:pt x="797" y="219"/>
                  </a:cubicBezTo>
                  <a:cubicBezTo>
                    <a:pt x="783" y="163"/>
                    <a:pt x="733" y="121"/>
                    <a:pt x="673" y="121"/>
                  </a:cubicBezTo>
                  <a:cubicBezTo>
                    <a:pt x="638" y="121"/>
                    <a:pt x="607" y="135"/>
                    <a:pt x="583" y="158"/>
                  </a:cubicBezTo>
                  <a:cubicBezTo>
                    <a:pt x="569" y="68"/>
                    <a:pt x="491" y="0"/>
                    <a:pt x="397" y="0"/>
                  </a:cubicBezTo>
                  <a:cubicBezTo>
                    <a:pt x="296" y="0"/>
                    <a:pt x="213" y="80"/>
                    <a:pt x="209" y="181"/>
                  </a:cubicBezTo>
                  <a:cubicBezTo>
                    <a:pt x="187" y="156"/>
                    <a:pt x="155" y="140"/>
                    <a:pt x="119" y="140"/>
                  </a:cubicBezTo>
                  <a:cubicBezTo>
                    <a:pt x="53" y="140"/>
                    <a:pt x="0" y="193"/>
                    <a:pt x="0" y="259"/>
                  </a:cubicBezTo>
                  <a:cubicBezTo>
                    <a:pt x="0" y="324"/>
                    <a:pt x="53" y="378"/>
                    <a:pt x="119" y="378"/>
                  </a:cubicBezTo>
                  <a:cubicBezTo>
                    <a:pt x="176" y="378"/>
                    <a:pt x="836" y="378"/>
                    <a:pt x="879" y="378"/>
                  </a:cubicBezTo>
                  <a:cubicBezTo>
                    <a:pt x="935" y="378"/>
                    <a:pt x="980" y="333"/>
                    <a:pt x="980" y="277"/>
                  </a:cubicBezTo>
                  <a:cubicBezTo>
                    <a:pt x="980" y="222"/>
                    <a:pt x="935" y="177"/>
                    <a:pt x="879" y="177"/>
                  </a:cubicBezTo>
                  <a:close/>
                </a:path>
              </a:pathLst>
            </a:custGeom>
            <a:solidFill>
              <a:srgbClr val="FFF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8C4AC803-7E67-47AA-894A-14AE384306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489" y="3690"/>
              <a:ext cx="294" cy="712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9776502E-80FC-407B-85D8-4CDBE64878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899" y="3922"/>
              <a:ext cx="231" cy="483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3B52EF6C-70FE-4F3E-A944-68D72DF931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53" y="3372"/>
              <a:ext cx="79" cy="44"/>
            </a:xfrm>
            <a:custGeom>
              <a:avLst/>
              <a:gdLst>
                <a:gd name="T0" fmla="*/ 75 w 75"/>
                <a:gd name="T1" fmla="*/ 21 h 42"/>
                <a:gd name="T2" fmla="*/ 55 w 75"/>
                <a:gd name="T3" fmla="*/ 42 h 42"/>
                <a:gd name="T4" fmla="*/ 21 w 75"/>
                <a:gd name="T5" fmla="*/ 42 h 42"/>
                <a:gd name="T6" fmla="*/ 0 w 75"/>
                <a:gd name="T7" fmla="*/ 21 h 42"/>
                <a:gd name="T8" fmla="*/ 0 w 75"/>
                <a:gd name="T9" fmla="*/ 21 h 42"/>
                <a:gd name="T10" fmla="*/ 21 w 75"/>
                <a:gd name="T11" fmla="*/ 0 h 42"/>
                <a:gd name="T12" fmla="*/ 55 w 75"/>
                <a:gd name="T13" fmla="*/ 0 h 42"/>
                <a:gd name="T14" fmla="*/ 75 w 75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2">
                  <a:moveTo>
                    <a:pt x="75" y="21"/>
                  </a:moveTo>
                  <a:cubicBezTo>
                    <a:pt x="75" y="32"/>
                    <a:pt x="66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9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9D0CD25-ECD2-45ED-A650-4E06F06A69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0" y="3412"/>
              <a:ext cx="78" cy="44"/>
            </a:xfrm>
            <a:custGeom>
              <a:avLst/>
              <a:gdLst>
                <a:gd name="T0" fmla="*/ 75 w 75"/>
                <a:gd name="T1" fmla="*/ 21 h 42"/>
                <a:gd name="T2" fmla="*/ 55 w 75"/>
                <a:gd name="T3" fmla="*/ 42 h 42"/>
                <a:gd name="T4" fmla="*/ 21 w 75"/>
                <a:gd name="T5" fmla="*/ 42 h 42"/>
                <a:gd name="T6" fmla="*/ 0 w 75"/>
                <a:gd name="T7" fmla="*/ 21 h 42"/>
                <a:gd name="T8" fmla="*/ 0 w 75"/>
                <a:gd name="T9" fmla="*/ 21 h 42"/>
                <a:gd name="T10" fmla="*/ 21 w 75"/>
                <a:gd name="T11" fmla="*/ 0 h 42"/>
                <a:gd name="T12" fmla="*/ 55 w 75"/>
                <a:gd name="T13" fmla="*/ 0 h 42"/>
                <a:gd name="T14" fmla="*/ 75 w 75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2">
                  <a:moveTo>
                    <a:pt x="75" y="21"/>
                  </a:moveTo>
                  <a:cubicBezTo>
                    <a:pt x="75" y="32"/>
                    <a:pt x="66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10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10DE7286-3DF8-48A9-AF8E-40A0B08696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76" y="3468"/>
              <a:ext cx="79" cy="43"/>
            </a:xfrm>
            <a:custGeom>
              <a:avLst/>
              <a:gdLst>
                <a:gd name="T0" fmla="*/ 75 w 75"/>
                <a:gd name="T1" fmla="*/ 21 h 41"/>
                <a:gd name="T2" fmla="*/ 55 w 75"/>
                <a:gd name="T3" fmla="*/ 41 h 41"/>
                <a:gd name="T4" fmla="*/ 21 w 75"/>
                <a:gd name="T5" fmla="*/ 41 h 41"/>
                <a:gd name="T6" fmla="*/ 0 w 75"/>
                <a:gd name="T7" fmla="*/ 21 h 41"/>
                <a:gd name="T8" fmla="*/ 0 w 75"/>
                <a:gd name="T9" fmla="*/ 21 h 41"/>
                <a:gd name="T10" fmla="*/ 21 w 75"/>
                <a:gd name="T11" fmla="*/ 0 h 41"/>
                <a:gd name="T12" fmla="*/ 55 w 75"/>
                <a:gd name="T13" fmla="*/ 0 h 41"/>
                <a:gd name="T14" fmla="*/ 75 w 75"/>
                <a:gd name="T1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1"/>
                  </a:moveTo>
                  <a:cubicBezTo>
                    <a:pt x="75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9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F790B075-DA0F-4BD7-A436-3E27153CF2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01" y="3544"/>
              <a:ext cx="79" cy="43"/>
            </a:xfrm>
            <a:custGeom>
              <a:avLst/>
              <a:gdLst>
                <a:gd name="T0" fmla="*/ 76 w 76"/>
                <a:gd name="T1" fmla="*/ 20 h 41"/>
                <a:gd name="T2" fmla="*/ 55 w 76"/>
                <a:gd name="T3" fmla="*/ 41 h 41"/>
                <a:gd name="T4" fmla="*/ 21 w 76"/>
                <a:gd name="T5" fmla="*/ 41 h 41"/>
                <a:gd name="T6" fmla="*/ 0 w 76"/>
                <a:gd name="T7" fmla="*/ 20 h 41"/>
                <a:gd name="T8" fmla="*/ 0 w 76"/>
                <a:gd name="T9" fmla="*/ 20 h 41"/>
                <a:gd name="T10" fmla="*/ 21 w 76"/>
                <a:gd name="T11" fmla="*/ 0 h 41"/>
                <a:gd name="T12" fmla="*/ 55 w 76"/>
                <a:gd name="T13" fmla="*/ 0 h 41"/>
                <a:gd name="T14" fmla="*/ 76 w 76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1">
                  <a:moveTo>
                    <a:pt x="76" y="20"/>
                  </a:moveTo>
                  <a:cubicBezTo>
                    <a:pt x="76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0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6" y="9"/>
                    <a:pt x="76" y="2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B9650DD6-BDAF-4EBB-A70B-26DCA0B481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3" y="3634"/>
              <a:ext cx="80" cy="43"/>
            </a:xfrm>
            <a:custGeom>
              <a:avLst/>
              <a:gdLst>
                <a:gd name="T0" fmla="*/ 76 w 76"/>
                <a:gd name="T1" fmla="*/ 21 h 41"/>
                <a:gd name="T2" fmla="*/ 55 w 76"/>
                <a:gd name="T3" fmla="*/ 41 h 41"/>
                <a:gd name="T4" fmla="*/ 21 w 76"/>
                <a:gd name="T5" fmla="*/ 41 h 41"/>
                <a:gd name="T6" fmla="*/ 0 w 76"/>
                <a:gd name="T7" fmla="*/ 21 h 41"/>
                <a:gd name="T8" fmla="*/ 0 w 76"/>
                <a:gd name="T9" fmla="*/ 21 h 41"/>
                <a:gd name="T10" fmla="*/ 21 w 76"/>
                <a:gd name="T11" fmla="*/ 0 h 41"/>
                <a:gd name="T12" fmla="*/ 55 w 76"/>
                <a:gd name="T13" fmla="*/ 0 h 41"/>
                <a:gd name="T14" fmla="*/ 76 w 76"/>
                <a:gd name="T1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1">
                  <a:moveTo>
                    <a:pt x="76" y="21"/>
                  </a:moveTo>
                  <a:cubicBezTo>
                    <a:pt x="76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0" y="41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6" y="9"/>
                    <a:pt x="76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2C0F3C76-C402-40B6-B358-361CDA4ADA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06" y="3731"/>
              <a:ext cx="78" cy="43"/>
            </a:xfrm>
            <a:custGeom>
              <a:avLst/>
              <a:gdLst>
                <a:gd name="T0" fmla="*/ 75 w 75"/>
                <a:gd name="T1" fmla="*/ 20 h 41"/>
                <a:gd name="T2" fmla="*/ 54 w 75"/>
                <a:gd name="T3" fmla="*/ 41 h 41"/>
                <a:gd name="T4" fmla="*/ 20 w 75"/>
                <a:gd name="T5" fmla="*/ 41 h 41"/>
                <a:gd name="T6" fmla="*/ 0 w 75"/>
                <a:gd name="T7" fmla="*/ 20 h 41"/>
                <a:gd name="T8" fmla="*/ 0 w 75"/>
                <a:gd name="T9" fmla="*/ 20 h 41"/>
                <a:gd name="T10" fmla="*/ 20 w 75"/>
                <a:gd name="T11" fmla="*/ 0 h 41"/>
                <a:gd name="T12" fmla="*/ 54 w 75"/>
                <a:gd name="T13" fmla="*/ 0 h 41"/>
                <a:gd name="T14" fmla="*/ 75 w 75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0"/>
                  </a:moveTo>
                  <a:cubicBezTo>
                    <a:pt x="75" y="32"/>
                    <a:pt x="66" y="41"/>
                    <a:pt x="5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75" y="9"/>
                    <a:pt x="75" y="2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6EDDAF74-89C1-46F2-A44B-712A95833F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3827"/>
              <a:ext cx="78" cy="43"/>
            </a:xfrm>
            <a:custGeom>
              <a:avLst/>
              <a:gdLst>
                <a:gd name="T0" fmla="*/ 75 w 75"/>
                <a:gd name="T1" fmla="*/ 20 h 41"/>
                <a:gd name="T2" fmla="*/ 54 w 75"/>
                <a:gd name="T3" fmla="*/ 41 h 41"/>
                <a:gd name="T4" fmla="*/ 20 w 75"/>
                <a:gd name="T5" fmla="*/ 41 h 41"/>
                <a:gd name="T6" fmla="*/ 0 w 75"/>
                <a:gd name="T7" fmla="*/ 20 h 41"/>
                <a:gd name="T8" fmla="*/ 0 w 75"/>
                <a:gd name="T9" fmla="*/ 20 h 41"/>
                <a:gd name="T10" fmla="*/ 20 w 75"/>
                <a:gd name="T11" fmla="*/ 0 h 41"/>
                <a:gd name="T12" fmla="*/ 54 w 75"/>
                <a:gd name="T13" fmla="*/ 0 h 41"/>
                <a:gd name="T14" fmla="*/ 75 w 75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0"/>
                  </a:moveTo>
                  <a:cubicBezTo>
                    <a:pt x="75" y="32"/>
                    <a:pt x="66" y="41"/>
                    <a:pt x="5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75" y="9"/>
                    <a:pt x="75" y="2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4172F801-8EF3-42CA-91BB-258AD265F1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7" y="4207"/>
              <a:ext cx="78" cy="45"/>
            </a:xfrm>
            <a:custGeom>
              <a:avLst/>
              <a:gdLst>
                <a:gd name="T0" fmla="*/ 75 w 75"/>
                <a:gd name="T1" fmla="*/ 21 h 42"/>
                <a:gd name="T2" fmla="*/ 55 w 75"/>
                <a:gd name="T3" fmla="*/ 42 h 42"/>
                <a:gd name="T4" fmla="*/ 21 w 75"/>
                <a:gd name="T5" fmla="*/ 42 h 42"/>
                <a:gd name="T6" fmla="*/ 0 w 75"/>
                <a:gd name="T7" fmla="*/ 21 h 42"/>
                <a:gd name="T8" fmla="*/ 0 w 75"/>
                <a:gd name="T9" fmla="*/ 21 h 42"/>
                <a:gd name="T10" fmla="*/ 21 w 75"/>
                <a:gd name="T11" fmla="*/ 0 h 42"/>
                <a:gd name="T12" fmla="*/ 55 w 75"/>
                <a:gd name="T13" fmla="*/ 0 h 42"/>
                <a:gd name="T14" fmla="*/ 75 w 75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2">
                  <a:moveTo>
                    <a:pt x="75" y="21"/>
                  </a:moveTo>
                  <a:cubicBezTo>
                    <a:pt x="75" y="32"/>
                    <a:pt x="66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10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3350E471-0389-4C9D-925E-FE5F5D5882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9" y="4279"/>
              <a:ext cx="78" cy="45"/>
            </a:xfrm>
            <a:custGeom>
              <a:avLst/>
              <a:gdLst>
                <a:gd name="T0" fmla="*/ 75 w 75"/>
                <a:gd name="T1" fmla="*/ 21 h 42"/>
                <a:gd name="T2" fmla="*/ 55 w 75"/>
                <a:gd name="T3" fmla="*/ 42 h 42"/>
                <a:gd name="T4" fmla="*/ 21 w 75"/>
                <a:gd name="T5" fmla="*/ 42 h 42"/>
                <a:gd name="T6" fmla="*/ 0 w 75"/>
                <a:gd name="T7" fmla="*/ 21 h 42"/>
                <a:gd name="T8" fmla="*/ 0 w 75"/>
                <a:gd name="T9" fmla="*/ 21 h 42"/>
                <a:gd name="T10" fmla="*/ 21 w 75"/>
                <a:gd name="T11" fmla="*/ 0 h 42"/>
                <a:gd name="T12" fmla="*/ 55 w 75"/>
                <a:gd name="T13" fmla="*/ 0 h 42"/>
                <a:gd name="T14" fmla="*/ 75 w 75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2">
                  <a:moveTo>
                    <a:pt x="75" y="21"/>
                  </a:moveTo>
                  <a:cubicBezTo>
                    <a:pt x="75" y="32"/>
                    <a:pt x="66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10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D61562F7-B0F3-4C94-88F8-5D8D1FF99F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9" y="4343"/>
              <a:ext cx="78" cy="43"/>
            </a:xfrm>
            <a:custGeom>
              <a:avLst/>
              <a:gdLst>
                <a:gd name="T0" fmla="*/ 75 w 75"/>
                <a:gd name="T1" fmla="*/ 20 h 41"/>
                <a:gd name="T2" fmla="*/ 55 w 75"/>
                <a:gd name="T3" fmla="*/ 41 h 41"/>
                <a:gd name="T4" fmla="*/ 21 w 75"/>
                <a:gd name="T5" fmla="*/ 41 h 41"/>
                <a:gd name="T6" fmla="*/ 0 w 75"/>
                <a:gd name="T7" fmla="*/ 20 h 41"/>
                <a:gd name="T8" fmla="*/ 0 w 75"/>
                <a:gd name="T9" fmla="*/ 20 h 41"/>
                <a:gd name="T10" fmla="*/ 21 w 75"/>
                <a:gd name="T11" fmla="*/ 0 h 41"/>
                <a:gd name="T12" fmla="*/ 55 w 75"/>
                <a:gd name="T13" fmla="*/ 0 h 41"/>
                <a:gd name="T14" fmla="*/ 75 w 75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0"/>
                  </a:moveTo>
                  <a:cubicBezTo>
                    <a:pt x="75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9"/>
                    <a:pt x="75" y="2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8CA75549-78A3-45DD-8EAA-CE3893E3B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71" y="4381"/>
              <a:ext cx="79" cy="24"/>
            </a:xfrm>
            <a:custGeom>
              <a:avLst/>
              <a:gdLst>
                <a:gd name="T0" fmla="*/ 75 w 75"/>
                <a:gd name="T1" fmla="*/ 21 h 23"/>
                <a:gd name="T2" fmla="*/ 75 w 75"/>
                <a:gd name="T3" fmla="*/ 23 h 23"/>
                <a:gd name="T4" fmla="*/ 0 w 75"/>
                <a:gd name="T5" fmla="*/ 23 h 23"/>
                <a:gd name="T6" fmla="*/ 0 w 75"/>
                <a:gd name="T7" fmla="*/ 21 h 23"/>
                <a:gd name="T8" fmla="*/ 0 w 75"/>
                <a:gd name="T9" fmla="*/ 17 h 23"/>
                <a:gd name="T10" fmla="*/ 6 w 75"/>
                <a:gd name="T11" fmla="*/ 6 h 23"/>
                <a:gd name="T12" fmla="*/ 7 w 75"/>
                <a:gd name="T13" fmla="*/ 4 h 23"/>
                <a:gd name="T14" fmla="*/ 20 w 75"/>
                <a:gd name="T15" fmla="*/ 0 h 23"/>
                <a:gd name="T16" fmla="*/ 54 w 75"/>
                <a:gd name="T17" fmla="*/ 0 h 23"/>
                <a:gd name="T18" fmla="*/ 75 w 75"/>
                <a:gd name="T19" fmla="*/ 17 h 23"/>
                <a:gd name="T20" fmla="*/ 75 w 75"/>
                <a:gd name="T2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23">
                  <a:moveTo>
                    <a:pt x="75" y="21"/>
                  </a:moveTo>
                  <a:cubicBezTo>
                    <a:pt x="75" y="21"/>
                    <a:pt x="75" y="22"/>
                    <a:pt x="75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1" y="13"/>
                    <a:pt x="3" y="9"/>
                    <a:pt x="6" y="6"/>
                  </a:cubicBezTo>
                  <a:cubicBezTo>
                    <a:pt x="6" y="5"/>
                    <a:pt x="7" y="5"/>
                    <a:pt x="7" y="4"/>
                  </a:cubicBezTo>
                  <a:cubicBezTo>
                    <a:pt x="11" y="2"/>
                    <a:pt x="15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4" y="0"/>
                    <a:pt x="73" y="7"/>
                    <a:pt x="75" y="17"/>
                  </a:cubicBezTo>
                  <a:cubicBezTo>
                    <a:pt x="75" y="18"/>
                    <a:pt x="75" y="19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07E5D1A6-C02A-46DA-B478-69B168C7FB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78" y="4403"/>
              <a:ext cx="55" cy="2"/>
            </a:xfrm>
            <a:custGeom>
              <a:avLst/>
              <a:gdLst>
                <a:gd name="T0" fmla="*/ 53 w 53"/>
                <a:gd name="T1" fmla="*/ 2 h 2"/>
                <a:gd name="T2" fmla="*/ 0 w 53"/>
                <a:gd name="T3" fmla="*/ 2 h 2"/>
                <a:gd name="T4" fmla="*/ 1 w 53"/>
                <a:gd name="T5" fmla="*/ 1 h 2"/>
                <a:gd name="T6" fmla="*/ 10 w 53"/>
                <a:gd name="T7" fmla="*/ 0 h 2"/>
                <a:gd name="T8" fmla="*/ 44 w 53"/>
                <a:gd name="T9" fmla="*/ 0 h 2"/>
                <a:gd name="T10" fmla="*/ 53 w 5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">
                  <a:moveTo>
                    <a:pt x="53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4" y="0"/>
                    <a:pt x="7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1" y="0"/>
                    <a:pt x="53" y="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73F173D9-4E22-47E1-8737-B5B2DA6F33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4384"/>
              <a:ext cx="79" cy="23"/>
            </a:xfrm>
            <a:custGeom>
              <a:avLst/>
              <a:gdLst>
                <a:gd name="T0" fmla="*/ 75 w 75"/>
                <a:gd name="T1" fmla="*/ 20 h 22"/>
                <a:gd name="T2" fmla="*/ 41 w 75"/>
                <a:gd name="T3" fmla="*/ 20 h 22"/>
                <a:gd name="T4" fmla="*/ 37 w 75"/>
                <a:gd name="T5" fmla="*/ 22 h 22"/>
                <a:gd name="T6" fmla="*/ 36 w 75"/>
                <a:gd name="T7" fmla="*/ 20 h 22"/>
                <a:gd name="T8" fmla="*/ 0 w 75"/>
                <a:gd name="T9" fmla="*/ 20 h 22"/>
                <a:gd name="T10" fmla="*/ 0 w 75"/>
                <a:gd name="T11" fmla="*/ 16 h 22"/>
                <a:gd name="T12" fmla="*/ 1 w 75"/>
                <a:gd name="T13" fmla="*/ 14 h 22"/>
                <a:gd name="T14" fmla="*/ 3 w 75"/>
                <a:gd name="T15" fmla="*/ 9 h 22"/>
                <a:gd name="T16" fmla="*/ 6 w 75"/>
                <a:gd name="T17" fmla="*/ 6 h 22"/>
                <a:gd name="T18" fmla="*/ 21 w 75"/>
                <a:gd name="T19" fmla="*/ 0 h 22"/>
                <a:gd name="T20" fmla="*/ 55 w 75"/>
                <a:gd name="T21" fmla="*/ 0 h 22"/>
                <a:gd name="T22" fmla="*/ 67 w 75"/>
                <a:gd name="T23" fmla="*/ 4 h 22"/>
                <a:gd name="T24" fmla="*/ 74 w 75"/>
                <a:gd name="T25" fmla="*/ 14 h 22"/>
                <a:gd name="T26" fmla="*/ 75 w 75"/>
                <a:gd name="T27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22">
                  <a:moveTo>
                    <a:pt x="75" y="20"/>
                  </a:moveTo>
                  <a:cubicBezTo>
                    <a:pt x="41" y="20"/>
                    <a:pt x="41" y="20"/>
                    <a:pt x="41" y="20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7"/>
                    <a:pt x="0" y="16"/>
                  </a:cubicBezTo>
                  <a:cubicBezTo>
                    <a:pt x="1" y="15"/>
                    <a:pt x="1" y="15"/>
                    <a:pt x="1" y="14"/>
                  </a:cubicBezTo>
                  <a:cubicBezTo>
                    <a:pt x="2" y="12"/>
                    <a:pt x="2" y="11"/>
                    <a:pt x="3" y="9"/>
                  </a:cubicBezTo>
                  <a:cubicBezTo>
                    <a:pt x="4" y="8"/>
                    <a:pt x="5" y="7"/>
                    <a:pt x="6" y="6"/>
                  </a:cubicBezTo>
                  <a:cubicBezTo>
                    <a:pt x="10" y="2"/>
                    <a:pt x="15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9" y="0"/>
                    <a:pt x="64" y="1"/>
                    <a:pt x="67" y="4"/>
                  </a:cubicBezTo>
                  <a:cubicBezTo>
                    <a:pt x="70" y="6"/>
                    <a:pt x="73" y="10"/>
                    <a:pt x="74" y="14"/>
                  </a:cubicBezTo>
                  <a:cubicBezTo>
                    <a:pt x="75" y="16"/>
                    <a:pt x="75" y="18"/>
                    <a:pt x="75" y="2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6EFC744B-1CBA-4D44-9426-F26C9720F8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80" y="4290"/>
              <a:ext cx="80" cy="43"/>
            </a:xfrm>
            <a:custGeom>
              <a:avLst/>
              <a:gdLst>
                <a:gd name="T0" fmla="*/ 76 w 76"/>
                <a:gd name="T1" fmla="*/ 21 h 41"/>
                <a:gd name="T2" fmla="*/ 55 w 76"/>
                <a:gd name="T3" fmla="*/ 41 h 41"/>
                <a:gd name="T4" fmla="*/ 21 w 76"/>
                <a:gd name="T5" fmla="*/ 41 h 41"/>
                <a:gd name="T6" fmla="*/ 0 w 76"/>
                <a:gd name="T7" fmla="*/ 21 h 41"/>
                <a:gd name="T8" fmla="*/ 0 w 76"/>
                <a:gd name="T9" fmla="*/ 21 h 41"/>
                <a:gd name="T10" fmla="*/ 21 w 76"/>
                <a:gd name="T11" fmla="*/ 0 h 41"/>
                <a:gd name="T12" fmla="*/ 55 w 76"/>
                <a:gd name="T13" fmla="*/ 0 h 41"/>
                <a:gd name="T14" fmla="*/ 76 w 76"/>
                <a:gd name="T1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1">
                  <a:moveTo>
                    <a:pt x="76" y="21"/>
                  </a:moveTo>
                  <a:cubicBezTo>
                    <a:pt x="76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0" y="41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6" y="9"/>
                    <a:pt x="76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79EAF189-0ADD-416C-B7D1-D5BE2B3423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09" y="4221"/>
              <a:ext cx="80" cy="44"/>
            </a:xfrm>
            <a:custGeom>
              <a:avLst/>
              <a:gdLst>
                <a:gd name="T0" fmla="*/ 76 w 76"/>
                <a:gd name="T1" fmla="*/ 21 h 42"/>
                <a:gd name="T2" fmla="*/ 55 w 76"/>
                <a:gd name="T3" fmla="*/ 42 h 42"/>
                <a:gd name="T4" fmla="*/ 21 w 76"/>
                <a:gd name="T5" fmla="*/ 42 h 42"/>
                <a:gd name="T6" fmla="*/ 0 w 76"/>
                <a:gd name="T7" fmla="*/ 21 h 42"/>
                <a:gd name="T8" fmla="*/ 0 w 76"/>
                <a:gd name="T9" fmla="*/ 21 h 42"/>
                <a:gd name="T10" fmla="*/ 21 w 76"/>
                <a:gd name="T11" fmla="*/ 0 h 42"/>
                <a:gd name="T12" fmla="*/ 55 w 76"/>
                <a:gd name="T13" fmla="*/ 0 h 42"/>
                <a:gd name="T14" fmla="*/ 76 w 76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2">
                  <a:moveTo>
                    <a:pt x="76" y="21"/>
                  </a:moveTo>
                  <a:cubicBezTo>
                    <a:pt x="76" y="32"/>
                    <a:pt x="67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0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76" y="10"/>
                    <a:pt x="76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68D7B96A-A387-42FB-A5D9-E42F6FD296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51" y="4137"/>
              <a:ext cx="79" cy="43"/>
            </a:xfrm>
            <a:custGeom>
              <a:avLst/>
              <a:gdLst>
                <a:gd name="T0" fmla="*/ 76 w 76"/>
                <a:gd name="T1" fmla="*/ 20 h 41"/>
                <a:gd name="T2" fmla="*/ 55 w 76"/>
                <a:gd name="T3" fmla="*/ 41 h 41"/>
                <a:gd name="T4" fmla="*/ 21 w 76"/>
                <a:gd name="T5" fmla="*/ 41 h 41"/>
                <a:gd name="T6" fmla="*/ 0 w 76"/>
                <a:gd name="T7" fmla="*/ 20 h 41"/>
                <a:gd name="T8" fmla="*/ 0 w 76"/>
                <a:gd name="T9" fmla="*/ 20 h 41"/>
                <a:gd name="T10" fmla="*/ 21 w 76"/>
                <a:gd name="T11" fmla="*/ 0 h 41"/>
                <a:gd name="T12" fmla="*/ 55 w 76"/>
                <a:gd name="T13" fmla="*/ 0 h 41"/>
                <a:gd name="T14" fmla="*/ 76 w 76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1">
                  <a:moveTo>
                    <a:pt x="76" y="20"/>
                  </a:moveTo>
                  <a:cubicBezTo>
                    <a:pt x="76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6" y="9"/>
                    <a:pt x="76" y="2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968E36AC-12B9-4495-A53E-1BB1240ABD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10" y="4044"/>
              <a:ext cx="78" cy="43"/>
            </a:xfrm>
            <a:custGeom>
              <a:avLst/>
              <a:gdLst>
                <a:gd name="T0" fmla="*/ 75 w 75"/>
                <a:gd name="T1" fmla="*/ 20 h 41"/>
                <a:gd name="T2" fmla="*/ 54 w 75"/>
                <a:gd name="T3" fmla="*/ 41 h 41"/>
                <a:gd name="T4" fmla="*/ 20 w 75"/>
                <a:gd name="T5" fmla="*/ 41 h 41"/>
                <a:gd name="T6" fmla="*/ 0 w 75"/>
                <a:gd name="T7" fmla="*/ 20 h 41"/>
                <a:gd name="T8" fmla="*/ 0 w 75"/>
                <a:gd name="T9" fmla="*/ 20 h 41"/>
                <a:gd name="T10" fmla="*/ 20 w 75"/>
                <a:gd name="T11" fmla="*/ 0 h 41"/>
                <a:gd name="T12" fmla="*/ 54 w 75"/>
                <a:gd name="T13" fmla="*/ 0 h 41"/>
                <a:gd name="T14" fmla="*/ 75 w 75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0"/>
                  </a:moveTo>
                  <a:cubicBezTo>
                    <a:pt x="75" y="32"/>
                    <a:pt x="66" y="41"/>
                    <a:pt x="5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75" y="9"/>
                    <a:pt x="75" y="2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3165E24F-5C7B-4A2E-86D1-95D59479D9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87" y="3935"/>
              <a:ext cx="78" cy="44"/>
            </a:xfrm>
            <a:custGeom>
              <a:avLst/>
              <a:gdLst>
                <a:gd name="T0" fmla="*/ 75 w 75"/>
                <a:gd name="T1" fmla="*/ 21 h 42"/>
                <a:gd name="T2" fmla="*/ 55 w 75"/>
                <a:gd name="T3" fmla="*/ 42 h 42"/>
                <a:gd name="T4" fmla="*/ 21 w 75"/>
                <a:gd name="T5" fmla="*/ 42 h 42"/>
                <a:gd name="T6" fmla="*/ 0 w 75"/>
                <a:gd name="T7" fmla="*/ 21 h 42"/>
                <a:gd name="T8" fmla="*/ 0 w 75"/>
                <a:gd name="T9" fmla="*/ 21 h 42"/>
                <a:gd name="T10" fmla="*/ 21 w 75"/>
                <a:gd name="T11" fmla="*/ 0 h 42"/>
                <a:gd name="T12" fmla="*/ 55 w 75"/>
                <a:gd name="T13" fmla="*/ 0 h 42"/>
                <a:gd name="T14" fmla="*/ 75 w 75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2">
                  <a:moveTo>
                    <a:pt x="75" y="21"/>
                  </a:moveTo>
                  <a:cubicBezTo>
                    <a:pt x="75" y="32"/>
                    <a:pt x="66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10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4D72104B-56AE-48D0-84FB-AFA4F36669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68" y="4348"/>
              <a:ext cx="79" cy="43"/>
            </a:xfrm>
            <a:custGeom>
              <a:avLst/>
              <a:gdLst>
                <a:gd name="T0" fmla="*/ 75 w 75"/>
                <a:gd name="T1" fmla="*/ 21 h 41"/>
                <a:gd name="T2" fmla="*/ 54 w 75"/>
                <a:gd name="T3" fmla="*/ 41 h 41"/>
                <a:gd name="T4" fmla="*/ 20 w 75"/>
                <a:gd name="T5" fmla="*/ 41 h 41"/>
                <a:gd name="T6" fmla="*/ 0 w 75"/>
                <a:gd name="T7" fmla="*/ 21 h 41"/>
                <a:gd name="T8" fmla="*/ 0 w 75"/>
                <a:gd name="T9" fmla="*/ 21 h 41"/>
                <a:gd name="T10" fmla="*/ 20 w 75"/>
                <a:gd name="T11" fmla="*/ 0 h 41"/>
                <a:gd name="T12" fmla="*/ 54 w 75"/>
                <a:gd name="T13" fmla="*/ 0 h 41"/>
                <a:gd name="T14" fmla="*/ 75 w 75"/>
                <a:gd name="T1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1"/>
                  </a:moveTo>
                  <a:cubicBezTo>
                    <a:pt x="75" y="32"/>
                    <a:pt x="66" y="41"/>
                    <a:pt x="5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75" y="9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5858E6EB-D958-44D5-995D-10D65AC99F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5" y="3352"/>
              <a:ext cx="79" cy="43"/>
            </a:xfrm>
            <a:custGeom>
              <a:avLst/>
              <a:gdLst>
                <a:gd name="T0" fmla="*/ 76 w 76"/>
                <a:gd name="T1" fmla="*/ 21 h 41"/>
                <a:gd name="T2" fmla="*/ 55 w 76"/>
                <a:gd name="T3" fmla="*/ 41 h 41"/>
                <a:gd name="T4" fmla="*/ 21 w 76"/>
                <a:gd name="T5" fmla="*/ 41 h 41"/>
                <a:gd name="T6" fmla="*/ 0 w 76"/>
                <a:gd name="T7" fmla="*/ 21 h 41"/>
                <a:gd name="T8" fmla="*/ 0 w 76"/>
                <a:gd name="T9" fmla="*/ 21 h 41"/>
                <a:gd name="T10" fmla="*/ 21 w 76"/>
                <a:gd name="T11" fmla="*/ 0 h 41"/>
                <a:gd name="T12" fmla="*/ 55 w 76"/>
                <a:gd name="T13" fmla="*/ 0 h 41"/>
                <a:gd name="T14" fmla="*/ 76 w 76"/>
                <a:gd name="T1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1">
                  <a:moveTo>
                    <a:pt x="76" y="21"/>
                  </a:moveTo>
                  <a:cubicBezTo>
                    <a:pt x="76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0" y="41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6" y="9"/>
                    <a:pt x="76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98E0AFD0-4201-42FC-AA4C-0CFA523C62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6" y="3348"/>
              <a:ext cx="78" cy="44"/>
            </a:xfrm>
            <a:custGeom>
              <a:avLst/>
              <a:gdLst>
                <a:gd name="T0" fmla="*/ 75 w 75"/>
                <a:gd name="T1" fmla="*/ 21 h 41"/>
                <a:gd name="T2" fmla="*/ 54 w 75"/>
                <a:gd name="T3" fmla="*/ 41 h 41"/>
                <a:gd name="T4" fmla="*/ 20 w 75"/>
                <a:gd name="T5" fmla="*/ 41 h 41"/>
                <a:gd name="T6" fmla="*/ 0 w 75"/>
                <a:gd name="T7" fmla="*/ 21 h 41"/>
                <a:gd name="T8" fmla="*/ 0 w 75"/>
                <a:gd name="T9" fmla="*/ 21 h 41"/>
                <a:gd name="T10" fmla="*/ 20 w 75"/>
                <a:gd name="T11" fmla="*/ 0 h 41"/>
                <a:gd name="T12" fmla="*/ 54 w 75"/>
                <a:gd name="T13" fmla="*/ 0 h 41"/>
                <a:gd name="T14" fmla="*/ 75 w 75"/>
                <a:gd name="T1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1"/>
                  </a:moveTo>
                  <a:cubicBezTo>
                    <a:pt x="75" y="32"/>
                    <a:pt x="66" y="41"/>
                    <a:pt x="5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75" y="9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6D02B5B1-5234-44BA-A8A5-40E1397DD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56" y="3371"/>
              <a:ext cx="79" cy="43"/>
            </a:xfrm>
            <a:custGeom>
              <a:avLst/>
              <a:gdLst>
                <a:gd name="T0" fmla="*/ 75 w 75"/>
                <a:gd name="T1" fmla="*/ 20 h 41"/>
                <a:gd name="T2" fmla="*/ 54 w 75"/>
                <a:gd name="T3" fmla="*/ 41 h 41"/>
                <a:gd name="T4" fmla="*/ 20 w 75"/>
                <a:gd name="T5" fmla="*/ 41 h 41"/>
                <a:gd name="T6" fmla="*/ 0 w 75"/>
                <a:gd name="T7" fmla="*/ 20 h 41"/>
                <a:gd name="T8" fmla="*/ 0 w 75"/>
                <a:gd name="T9" fmla="*/ 20 h 41"/>
                <a:gd name="T10" fmla="*/ 20 w 75"/>
                <a:gd name="T11" fmla="*/ 0 h 41"/>
                <a:gd name="T12" fmla="*/ 54 w 75"/>
                <a:gd name="T13" fmla="*/ 0 h 41"/>
                <a:gd name="T14" fmla="*/ 75 w 75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0"/>
                  </a:moveTo>
                  <a:cubicBezTo>
                    <a:pt x="75" y="32"/>
                    <a:pt x="66" y="41"/>
                    <a:pt x="54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9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75" y="9"/>
                    <a:pt x="75" y="2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FDBB4132-51A3-4EDF-8D8F-F7368A1BAF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52" y="3409"/>
              <a:ext cx="78" cy="44"/>
            </a:xfrm>
            <a:custGeom>
              <a:avLst/>
              <a:gdLst>
                <a:gd name="T0" fmla="*/ 75 w 75"/>
                <a:gd name="T1" fmla="*/ 21 h 42"/>
                <a:gd name="T2" fmla="*/ 54 w 75"/>
                <a:gd name="T3" fmla="*/ 42 h 42"/>
                <a:gd name="T4" fmla="*/ 20 w 75"/>
                <a:gd name="T5" fmla="*/ 42 h 42"/>
                <a:gd name="T6" fmla="*/ 0 w 75"/>
                <a:gd name="T7" fmla="*/ 21 h 42"/>
                <a:gd name="T8" fmla="*/ 0 w 75"/>
                <a:gd name="T9" fmla="*/ 21 h 42"/>
                <a:gd name="T10" fmla="*/ 20 w 75"/>
                <a:gd name="T11" fmla="*/ 0 h 42"/>
                <a:gd name="T12" fmla="*/ 54 w 75"/>
                <a:gd name="T13" fmla="*/ 0 h 42"/>
                <a:gd name="T14" fmla="*/ 75 w 75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2">
                  <a:moveTo>
                    <a:pt x="75" y="21"/>
                  </a:moveTo>
                  <a:cubicBezTo>
                    <a:pt x="75" y="32"/>
                    <a:pt x="66" y="42"/>
                    <a:pt x="54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6" y="0"/>
                    <a:pt x="75" y="10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6A4A1E81-20D2-44E1-8694-2EC947CA9F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4" y="4119"/>
              <a:ext cx="79" cy="44"/>
            </a:xfrm>
            <a:custGeom>
              <a:avLst/>
              <a:gdLst>
                <a:gd name="T0" fmla="*/ 75 w 75"/>
                <a:gd name="T1" fmla="*/ 21 h 42"/>
                <a:gd name="T2" fmla="*/ 55 w 75"/>
                <a:gd name="T3" fmla="*/ 42 h 42"/>
                <a:gd name="T4" fmla="*/ 21 w 75"/>
                <a:gd name="T5" fmla="*/ 42 h 42"/>
                <a:gd name="T6" fmla="*/ 0 w 75"/>
                <a:gd name="T7" fmla="*/ 21 h 42"/>
                <a:gd name="T8" fmla="*/ 0 w 75"/>
                <a:gd name="T9" fmla="*/ 21 h 42"/>
                <a:gd name="T10" fmla="*/ 21 w 75"/>
                <a:gd name="T11" fmla="*/ 0 h 42"/>
                <a:gd name="T12" fmla="*/ 55 w 75"/>
                <a:gd name="T13" fmla="*/ 0 h 42"/>
                <a:gd name="T14" fmla="*/ 75 w 75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2">
                  <a:moveTo>
                    <a:pt x="75" y="21"/>
                  </a:moveTo>
                  <a:cubicBezTo>
                    <a:pt x="75" y="32"/>
                    <a:pt x="66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9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5269AB77-5E37-4229-8751-EBDCA86DD7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2" y="4020"/>
              <a:ext cx="78" cy="44"/>
            </a:xfrm>
            <a:custGeom>
              <a:avLst/>
              <a:gdLst>
                <a:gd name="T0" fmla="*/ 75 w 75"/>
                <a:gd name="T1" fmla="*/ 21 h 41"/>
                <a:gd name="T2" fmla="*/ 55 w 75"/>
                <a:gd name="T3" fmla="*/ 41 h 41"/>
                <a:gd name="T4" fmla="*/ 21 w 75"/>
                <a:gd name="T5" fmla="*/ 41 h 41"/>
                <a:gd name="T6" fmla="*/ 0 w 75"/>
                <a:gd name="T7" fmla="*/ 21 h 41"/>
                <a:gd name="T8" fmla="*/ 0 w 75"/>
                <a:gd name="T9" fmla="*/ 21 h 41"/>
                <a:gd name="T10" fmla="*/ 21 w 75"/>
                <a:gd name="T11" fmla="*/ 0 h 41"/>
                <a:gd name="T12" fmla="*/ 55 w 75"/>
                <a:gd name="T13" fmla="*/ 0 h 41"/>
                <a:gd name="T14" fmla="*/ 75 w 75"/>
                <a:gd name="T1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1"/>
                  </a:moveTo>
                  <a:cubicBezTo>
                    <a:pt x="75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9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94CC9C78-7B9C-4269-BA75-B4DA6F86DD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0" y="3924"/>
              <a:ext cx="79" cy="44"/>
            </a:xfrm>
            <a:custGeom>
              <a:avLst/>
              <a:gdLst>
                <a:gd name="T0" fmla="*/ 76 w 76"/>
                <a:gd name="T1" fmla="*/ 20 h 41"/>
                <a:gd name="T2" fmla="*/ 55 w 76"/>
                <a:gd name="T3" fmla="*/ 41 h 41"/>
                <a:gd name="T4" fmla="*/ 21 w 76"/>
                <a:gd name="T5" fmla="*/ 41 h 41"/>
                <a:gd name="T6" fmla="*/ 0 w 76"/>
                <a:gd name="T7" fmla="*/ 20 h 41"/>
                <a:gd name="T8" fmla="*/ 0 w 76"/>
                <a:gd name="T9" fmla="*/ 20 h 41"/>
                <a:gd name="T10" fmla="*/ 21 w 76"/>
                <a:gd name="T11" fmla="*/ 0 h 41"/>
                <a:gd name="T12" fmla="*/ 55 w 76"/>
                <a:gd name="T13" fmla="*/ 0 h 41"/>
                <a:gd name="T14" fmla="*/ 76 w 76"/>
                <a:gd name="T15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1">
                  <a:moveTo>
                    <a:pt x="76" y="20"/>
                  </a:moveTo>
                  <a:cubicBezTo>
                    <a:pt x="76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0" y="41"/>
                    <a:pt x="0" y="32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0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6" y="9"/>
                    <a:pt x="76" y="20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BB45AE30-F6A9-4C27-8203-1BBFE40268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9" y="3821"/>
              <a:ext cx="79" cy="44"/>
            </a:xfrm>
            <a:custGeom>
              <a:avLst/>
              <a:gdLst>
                <a:gd name="T0" fmla="*/ 76 w 76"/>
                <a:gd name="T1" fmla="*/ 21 h 42"/>
                <a:gd name="T2" fmla="*/ 55 w 76"/>
                <a:gd name="T3" fmla="*/ 42 h 42"/>
                <a:gd name="T4" fmla="*/ 21 w 76"/>
                <a:gd name="T5" fmla="*/ 42 h 42"/>
                <a:gd name="T6" fmla="*/ 0 w 76"/>
                <a:gd name="T7" fmla="*/ 21 h 42"/>
                <a:gd name="T8" fmla="*/ 0 w 76"/>
                <a:gd name="T9" fmla="*/ 21 h 42"/>
                <a:gd name="T10" fmla="*/ 21 w 76"/>
                <a:gd name="T11" fmla="*/ 0 h 42"/>
                <a:gd name="T12" fmla="*/ 55 w 76"/>
                <a:gd name="T13" fmla="*/ 0 h 42"/>
                <a:gd name="T14" fmla="*/ 76 w 76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2">
                  <a:moveTo>
                    <a:pt x="76" y="21"/>
                  </a:moveTo>
                  <a:cubicBezTo>
                    <a:pt x="76" y="32"/>
                    <a:pt x="66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0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6" y="10"/>
                    <a:pt x="76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4B2CE621-A175-43FA-A11C-DDDD8564A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7" y="3716"/>
              <a:ext cx="79" cy="45"/>
            </a:xfrm>
            <a:custGeom>
              <a:avLst/>
              <a:gdLst>
                <a:gd name="T0" fmla="*/ 76 w 76"/>
                <a:gd name="T1" fmla="*/ 21 h 42"/>
                <a:gd name="T2" fmla="*/ 55 w 76"/>
                <a:gd name="T3" fmla="*/ 42 h 42"/>
                <a:gd name="T4" fmla="*/ 21 w 76"/>
                <a:gd name="T5" fmla="*/ 42 h 42"/>
                <a:gd name="T6" fmla="*/ 0 w 76"/>
                <a:gd name="T7" fmla="*/ 21 h 42"/>
                <a:gd name="T8" fmla="*/ 0 w 76"/>
                <a:gd name="T9" fmla="*/ 21 h 42"/>
                <a:gd name="T10" fmla="*/ 21 w 76"/>
                <a:gd name="T11" fmla="*/ 0 h 42"/>
                <a:gd name="T12" fmla="*/ 55 w 76"/>
                <a:gd name="T13" fmla="*/ 0 h 42"/>
                <a:gd name="T14" fmla="*/ 76 w 76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2">
                  <a:moveTo>
                    <a:pt x="76" y="21"/>
                  </a:moveTo>
                  <a:cubicBezTo>
                    <a:pt x="76" y="32"/>
                    <a:pt x="66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0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6" y="10"/>
                    <a:pt x="76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9CC9E271-F75D-4EF3-BCFB-294B145777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66" y="3617"/>
              <a:ext cx="78" cy="44"/>
            </a:xfrm>
            <a:custGeom>
              <a:avLst/>
              <a:gdLst>
                <a:gd name="T0" fmla="*/ 75 w 75"/>
                <a:gd name="T1" fmla="*/ 21 h 42"/>
                <a:gd name="T2" fmla="*/ 55 w 75"/>
                <a:gd name="T3" fmla="*/ 42 h 42"/>
                <a:gd name="T4" fmla="*/ 21 w 75"/>
                <a:gd name="T5" fmla="*/ 42 h 42"/>
                <a:gd name="T6" fmla="*/ 0 w 75"/>
                <a:gd name="T7" fmla="*/ 21 h 42"/>
                <a:gd name="T8" fmla="*/ 0 w 75"/>
                <a:gd name="T9" fmla="*/ 21 h 42"/>
                <a:gd name="T10" fmla="*/ 21 w 75"/>
                <a:gd name="T11" fmla="*/ 0 h 42"/>
                <a:gd name="T12" fmla="*/ 55 w 75"/>
                <a:gd name="T13" fmla="*/ 0 h 42"/>
                <a:gd name="T14" fmla="*/ 75 w 75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2">
                  <a:moveTo>
                    <a:pt x="75" y="21"/>
                  </a:moveTo>
                  <a:cubicBezTo>
                    <a:pt x="75" y="32"/>
                    <a:pt x="66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9" y="42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9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1365CEBE-8402-4A57-B5B6-87409A119B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0" y="3538"/>
              <a:ext cx="79" cy="44"/>
            </a:xfrm>
            <a:custGeom>
              <a:avLst/>
              <a:gdLst>
                <a:gd name="T0" fmla="*/ 76 w 76"/>
                <a:gd name="T1" fmla="*/ 21 h 42"/>
                <a:gd name="T2" fmla="*/ 55 w 76"/>
                <a:gd name="T3" fmla="*/ 42 h 42"/>
                <a:gd name="T4" fmla="*/ 21 w 76"/>
                <a:gd name="T5" fmla="*/ 42 h 42"/>
                <a:gd name="T6" fmla="*/ 0 w 76"/>
                <a:gd name="T7" fmla="*/ 21 h 42"/>
                <a:gd name="T8" fmla="*/ 0 w 76"/>
                <a:gd name="T9" fmla="*/ 21 h 42"/>
                <a:gd name="T10" fmla="*/ 21 w 76"/>
                <a:gd name="T11" fmla="*/ 0 h 42"/>
                <a:gd name="T12" fmla="*/ 55 w 76"/>
                <a:gd name="T13" fmla="*/ 0 h 42"/>
                <a:gd name="T14" fmla="*/ 76 w 76"/>
                <a:gd name="T15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42">
                  <a:moveTo>
                    <a:pt x="76" y="21"/>
                  </a:moveTo>
                  <a:cubicBezTo>
                    <a:pt x="76" y="33"/>
                    <a:pt x="67" y="42"/>
                    <a:pt x="55" y="42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0" y="42"/>
                    <a:pt x="0" y="33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10"/>
                    <a:pt x="10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7" y="0"/>
                    <a:pt x="76" y="10"/>
                    <a:pt x="76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3">
              <a:extLst>
                <a:ext uri="{FF2B5EF4-FFF2-40B4-BE49-F238E27FC236}">
                  <a16:creationId xmlns:a16="http://schemas.microsoft.com/office/drawing/2014/main" id="{D597417C-E6F5-4D6D-B1B5-292301F5922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76" y="3421"/>
              <a:ext cx="944" cy="955"/>
            </a:xfrm>
            <a:prstGeom prst="ellips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02D92F95-C78D-416C-A11C-6EBB809D415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5876" y="3899"/>
              <a:ext cx="944" cy="0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802EC7DD-322A-4432-A467-1B57DAB6EB6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348" y="3421"/>
              <a:ext cx="0" cy="955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B2D9FF5C-FF22-4508-A36C-48FDA7140D0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014" y="3562"/>
              <a:ext cx="668" cy="675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1D463D3B-0658-4D1C-805C-C8D1841D78F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014" y="3562"/>
              <a:ext cx="668" cy="675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EF07860F-1C09-4BD3-8FD8-71F1B2929CA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5883" y="3811"/>
              <a:ext cx="930" cy="177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827112F3-DC92-489C-87C7-B1055C4E43F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6261" y="3430"/>
              <a:ext cx="174" cy="939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A652764E-8DAA-40ED-B5A1-C5B7D98464F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957" y="3630"/>
              <a:ext cx="782" cy="539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541AA7E8-E993-431C-839D-9B45C14A135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081" y="3505"/>
              <a:ext cx="534" cy="788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473A9E29-7A53-4782-85D0-B305600CF051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5909" y="3721"/>
              <a:ext cx="878" cy="356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09EA1FDA-9539-47A9-BA6E-DAAB6F38F1FE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6172" y="3456"/>
              <a:ext cx="352" cy="887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FE8EB62F-4ED4-487F-94CA-4DA08132D5F9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914" y="3712"/>
              <a:ext cx="869" cy="375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5">
              <a:extLst>
                <a:ext uri="{FF2B5EF4-FFF2-40B4-BE49-F238E27FC236}">
                  <a16:creationId xmlns:a16="http://schemas.microsoft.com/office/drawing/2014/main" id="{049CC6E1-552C-4B95-8C5D-D348C407D78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162" y="3460"/>
              <a:ext cx="372" cy="878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BD0AEDB8-3185-47BD-87B6-73B295A6FD6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5952" y="3638"/>
              <a:ext cx="792" cy="522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69627B08-25FB-4454-B965-21E17043C78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V="1">
              <a:off x="6090" y="3500"/>
              <a:ext cx="516" cy="799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665A0297-0D3A-4268-AC2F-452745AEA09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5885" y="3801"/>
              <a:ext cx="926" cy="196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FA380A4D-D3E4-42DC-9C86-4424C60B2994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250" y="3432"/>
              <a:ext cx="196" cy="935"/>
            </a:xfrm>
            <a:prstGeom prst="line">
              <a:avLst/>
            </a:pr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Oval 60">
              <a:extLst>
                <a:ext uri="{FF2B5EF4-FFF2-40B4-BE49-F238E27FC236}">
                  <a16:creationId xmlns:a16="http://schemas.microsoft.com/office/drawing/2014/main" id="{368E5264-8182-4020-853E-6012FBAB81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03" y="3853"/>
              <a:ext cx="91" cy="92"/>
            </a:xfrm>
            <a:prstGeom prst="ellipse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AA345120-9A7E-4508-B7DF-54E9CDFA5F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37" y="3466"/>
              <a:ext cx="79" cy="43"/>
            </a:xfrm>
            <a:custGeom>
              <a:avLst/>
              <a:gdLst>
                <a:gd name="T0" fmla="*/ 75 w 75"/>
                <a:gd name="T1" fmla="*/ 21 h 41"/>
                <a:gd name="T2" fmla="*/ 55 w 75"/>
                <a:gd name="T3" fmla="*/ 41 h 41"/>
                <a:gd name="T4" fmla="*/ 21 w 75"/>
                <a:gd name="T5" fmla="*/ 41 h 41"/>
                <a:gd name="T6" fmla="*/ 0 w 75"/>
                <a:gd name="T7" fmla="*/ 21 h 41"/>
                <a:gd name="T8" fmla="*/ 0 w 75"/>
                <a:gd name="T9" fmla="*/ 21 h 41"/>
                <a:gd name="T10" fmla="*/ 21 w 75"/>
                <a:gd name="T11" fmla="*/ 0 h 41"/>
                <a:gd name="T12" fmla="*/ 55 w 75"/>
                <a:gd name="T13" fmla="*/ 0 h 41"/>
                <a:gd name="T14" fmla="*/ 75 w 75"/>
                <a:gd name="T15" fmla="*/ 2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41">
                  <a:moveTo>
                    <a:pt x="75" y="21"/>
                  </a:moveTo>
                  <a:cubicBezTo>
                    <a:pt x="75" y="32"/>
                    <a:pt x="66" y="41"/>
                    <a:pt x="55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9" y="41"/>
                    <a:pt x="0" y="3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9"/>
                    <a:pt x="9" y="0"/>
                    <a:pt x="21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6" y="0"/>
                    <a:pt x="75" y="9"/>
                    <a:pt x="75" y="21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2">
              <a:extLst>
                <a:ext uri="{FF2B5EF4-FFF2-40B4-BE49-F238E27FC236}">
                  <a16:creationId xmlns:a16="http://schemas.microsoft.com/office/drawing/2014/main" id="{73C2A0D9-3736-40E9-B672-CD9AFAEBB5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06" y="3488"/>
              <a:ext cx="76" cy="74"/>
            </a:xfrm>
            <a:custGeom>
              <a:avLst/>
              <a:gdLst>
                <a:gd name="T0" fmla="*/ 0 w 76"/>
                <a:gd name="T1" fmla="*/ 12 h 74"/>
                <a:gd name="T2" fmla="*/ 71 w 76"/>
                <a:gd name="T3" fmla="*/ 0 h 74"/>
                <a:gd name="T4" fmla="*/ 76 w 76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74">
                  <a:moveTo>
                    <a:pt x="0" y="12"/>
                  </a:moveTo>
                  <a:lnTo>
                    <a:pt x="71" y="0"/>
                  </a:lnTo>
                  <a:lnTo>
                    <a:pt x="76" y="74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3">
              <a:extLst>
                <a:ext uri="{FF2B5EF4-FFF2-40B4-BE49-F238E27FC236}">
                  <a16:creationId xmlns:a16="http://schemas.microsoft.com/office/drawing/2014/main" id="{5BC97F01-5EA9-4D25-8B39-099C573AB4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78" y="3558"/>
              <a:ext cx="71" cy="76"/>
            </a:xfrm>
            <a:custGeom>
              <a:avLst/>
              <a:gdLst>
                <a:gd name="T0" fmla="*/ 0 w 71"/>
                <a:gd name="T1" fmla="*/ 0 h 76"/>
                <a:gd name="T2" fmla="*/ 71 w 71"/>
                <a:gd name="T3" fmla="*/ 2 h 76"/>
                <a:gd name="T4" fmla="*/ 63 w 71"/>
                <a:gd name="T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76">
                  <a:moveTo>
                    <a:pt x="0" y="0"/>
                  </a:moveTo>
                  <a:lnTo>
                    <a:pt x="71" y="2"/>
                  </a:lnTo>
                  <a:lnTo>
                    <a:pt x="63" y="76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4">
              <a:extLst>
                <a:ext uri="{FF2B5EF4-FFF2-40B4-BE49-F238E27FC236}">
                  <a16:creationId xmlns:a16="http://schemas.microsoft.com/office/drawing/2014/main" id="{E011E6A2-3002-44FB-98D7-94FDEACE37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36" y="3626"/>
              <a:ext cx="70" cy="87"/>
            </a:xfrm>
            <a:custGeom>
              <a:avLst/>
              <a:gdLst>
                <a:gd name="T0" fmla="*/ 0 w 70"/>
                <a:gd name="T1" fmla="*/ 0 h 87"/>
                <a:gd name="T2" fmla="*/ 70 w 70"/>
                <a:gd name="T3" fmla="*/ 16 h 87"/>
                <a:gd name="T4" fmla="*/ 48 w 70"/>
                <a:gd name="T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87">
                  <a:moveTo>
                    <a:pt x="0" y="0"/>
                  </a:moveTo>
                  <a:lnTo>
                    <a:pt x="70" y="16"/>
                  </a:lnTo>
                  <a:lnTo>
                    <a:pt x="48" y="87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370EF2F6-283B-4EB1-928A-6C02EA3C7A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2" y="3709"/>
              <a:ext cx="65" cy="94"/>
            </a:xfrm>
            <a:custGeom>
              <a:avLst/>
              <a:gdLst>
                <a:gd name="T0" fmla="*/ 0 w 65"/>
                <a:gd name="T1" fmla="*/ 0 h 94"/>
                <a:gd name="T2" fmla="*/ 65 w 65"/>
                <a:gd name="T3" fmla="*/ 29 h 94"/>
                <a:gd name="T4" fmla="*/ 29 w 65"/>
                <a:gd name="T5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94">
                  <a:moveTo>
                    <a:pt x="0" y="0"/>
                  </a:moveTo>
                  <a:lnTo>
                    <a:pt x="65" y="29"/>
                  </a:lnTo>
                  <a:lnTo>
                    <a:pt x="29" y="94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6">
              <a:extLst>
                <a:ext uri="{FF2B5EF4-FFF2-40B4-BE49-F238E27FC236}">
                  <a16:creationId xmlns:a16="http://schemas.microsoft.com/office/drawing/2014/main" id="{78E7F7DF-E5E4-47FD-8D8E-DB0880FF67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1" y="3801"/>
              <a:ext cx="58" cy="98"/>
            </a:xfrm>
            <a:custGeom>
              <a:avLst/>
              <a:gdLst>
                <a:gd name="T0" fmla="*/ 0 w 58"/>
                <a:gd name="T1" fmla="*/ 0 h 98"/>
                <a:gd name="T2" fmla="*/ 58 w 58"/>
                <a:gd name="T3" fmla="*/ 42 h 98"/>
                <a:gd name="T4" fmla="*/ 9 w 58"/>
                <a:gd name="T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98">
                  <a:moveTo>
                    <a:pt x="0" y="0"/>
                  </a:moveTo>
                  <a:lnTo>
                    <a:pt x="58" y="42"/>
                  </a:lnTo>
                  <a:lnTo>
                    <a:pt x="9" y="98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B0BDF893-526F-4911-9E7C-AA2049C8E5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2" y="3894"/>
              <a:ext cx="58" cy="98"/>
            </a:xfrm>
            <a:custGeom>
              <a:avLst/>
              <a:gdLst>
                <a:gd name="T0" fmla="*/ 8 w 58"/>
                <a:gd name="T1" fmla="*/ 0 h 98"/>
                <a:gd name="T2" fmla="*/ 58 w 58"/>
                <a:gd name="T3" fmla="*/ 51 h 98"/>
                <a:gd name="T4" fmla="*/ 0 w 58"/>
                <a:gd name="T5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98">
                  <a:moveTo>
                    <a:pt x="8" y="0"/>
                  </a:moveTo>
                  <a:lnTo>
                    <a:pt x="58" y="51"/>
                  </a:lnTo>
                  <a:lnTo>
                    <a:pt x="0" y="98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8">
              <a:extLst>
                <a:ext uri="{FF2B5EF4-FFF2-40B4-BE49-F238E27FC236}">
                  <a16:creationId xmlns:a16="http://schemas.microsoft.com/office/drawing/2014/main" id="{AD5B5960-9909-4627-BBB1-DC7185A205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6" y="3983"/>
              <a:ext cx="66" cy="96"/>
            </a:xfrm>
            <a:custGeom>
              <a:avLst/>
              <a:gdLst>
                <a:gd name="T0" fmla="*/ 27 w 66"/>
                <a:gd name="T1" fmla="*/ 0 h 96"/>
                <a:gd name="T2" fmla="*/ 66 w 66"/>
                <a:gd name="T3" fmla="*/ 62 h 96"/>
                <a:gd name="T4" fmla="*/ 0 w 66"/>
                <a:gd name="T5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96">
                  <a:moveTo>
                    <a:pt x="27" y="0"/>
                  </a:moveTo>
                  <a:lnTo>
                    <a:pt x="66" y="62"/>
                  </a:lnTo>
                  <a:lnTo>
                    <a:pt x="0" y="96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9">
              <a:extLst>
                <a:ext uri="{FF2B5EF4-FFF2-40B4-BE49-F238E27FC236}">
                  <a16:creationId xmlns:a16="http://schemas.microsoft.com/office/drawing/2014/main" id="{28E3C3A9-A298-45F7-A986-6588F09FA1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3" y="4074"/>
              <a:ext cx="71" cy="88"/>
            </a:xfrm>
            <a:custGeom>
              <a:avLst/>
              <a:gdLst>
                <a:gd name="T0" fmla="*/ 45 w 71"/>
                <a:gd name="T1" fmla="*/ 0 h 88"/>
                <a:gd name="T2" fmla="*/ 71 w 71"/>
                <a:gd name="T3" fmla="*/ 67 h 88"/>
                <a:gd name="T4" fmla="*/ 0 w 71"/>
                <a:gd name="T5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88">
                  <a:moveTo>
                    <a:pt x="45" y="0"/>
                  </a:moveTo>
                  <a:lnTo>
                    <a:pt x="71" y="67"/>
                  </a:lnTo>
                  <a:lnTo>
                    <a:pt x="0" y="88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0">
              <a:extLst>
                <a:ext uri="{FF2B5EF4-FFF2-40B4-BE49-F238E27FC236}">
                  <a16:creationId xmlns:a16="http://schemas.microsoft.com/office/drawing/2014/main" id="{9C577C03-63BF-49E7-B209-76CDBF4029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83" y="4160"/>
              <a:ext cx="74" cy="76"/>
            </a:xfrm>
            <a:custGeom>
              <a:avLst/>
              <a:gdLst>
                <a:gd name="T0" fmla="*/ 62 w 74"/>
                <a:gd name="T1" fmla="*/ 0 h 76"/>
                <a:gd name="T2" fmla="*/ 74 w 74"/>
                <a:gd name="T3" fmla="*/ 71 h 76"/>
                <a:gd name="T4" fmla="*/ 0 w 74"/>
                <a:gd name="T5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76">
                  <a:moveTo>
                    <a:pt x="62" y="0"/>
                  </a:moveTo>
                  <a:lnTo>
                    <a:pt x="74" y="71"/>
                  </a:lnTo>
                  <a:lnTo>
                    <a:pt x="0" y="76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0B123346-5C65-430D-82C0-D6047AACF9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5" y="4230"/>
              <a:ext cx="75" cy="71"/>
            </a:xfrm>
            <a:custGeom>
              <a:avLst/>
              <a:gdLst>
                <a:gd name="T0" fmla="*/ 75 w 75"/>
                <a:gd name="T1" fmla="*/ 0 h 71"/>
                <a:gd name="T2" fmla="*/ 74 w 75"/>
                <a:gd name="T3" fmla="*/ 71 h 71"/>
                <a:gd name="T4" fmla="*/ 0 w 75"/>
                <a:gd name="T5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71">
                  <a:moveTo>
                    <a:pt x="75" y="0"/>
                  </a:moveTo>
                  <a:lnTo>
                    <a:pt x="74" y="71"/>
                  </a:lnTo>
                  <a:lnTo>
                    <a:pt x="0" y="64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2">
              <a:extLst>
                <a:ext uri="{FF2B5EF4-FFF2-40B4-BE49-F238E27FC236}">
                  <a16:creationId xmlns:a16="http://schemas.microsoft.com/office/drawing/2014/main" id="{573511BA-26D5-4135-8A64-72A028188D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9" y="4294"/>
              <a:ext cx="85" cy="70"/>
            </a:xfrm>
            <a:custGeom>
              <a:avLst/>
              <a:gdLst>
                <a:gd name="T0" fmla="*/ 85 w 85"/>
                <a:gd name="T1" fmla="*/ 0 h 70"/>
                <a:gd name="T2" fmla="*/ 70 w 85"/>
                <a:gd name="T3" fmla="*/ 70 h 70"/>
                <a:gd name="T4" fmla="*/ 0 w 85"/>
                <a:gd name="T5" fmla="*/ 4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70">
                  <a:moveTo>
                    <a:pt x="85" y="0"/>
                  </a:moveTo>
                  <a:lnTo>
                    <a:pt x="70" y="70"/>
                  </a:lnTo>
                  <a:lnTo>
                    <a:pt x="0" y="47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73">
              <a:extLst>
                <a:ext uri="{FF2B5EF4-FFF2-40B4-BE49-F238E27FC236}">
                  <a16:creationId xmlns:a16="http://schemas.microsoft.com/office/drawing/2014/main" id="{7107B1EE-27E7-4767-8B4C-7659C15BAD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6" y="4336"/>
              <a:ext cx="93" cy="67"/>
            </a:xfrm>
            <a:custGeom>
              <a:avLst/>
              <a:gdLst>
                <a:gd name="T0" fmla="*/ 93 w 93"/>
                <a:gd name="T1" fmla="*/ 0 h 67"/>
                <a:gd name="T2" fmla="*/ 64 w 93"/>
                <a:gd name="T3" fmla="*/ 67 h 67"/>
                <a:gd name="T4" fmla="*/ 0 w 93"/>
                <a:gd name="T5" fmla="*/ 3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67">
                  <a:moveTo>
                    <a:pt x="93" y="0"/>
                  </a:moveTo>
                  <a:lnTo>
                    <a:pt x="64" y="67"/>
                  </a:lnTo>
                  <a:lnTo>
                    <a:pt x="0" y="31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4">
              <a:extLst>
                <a:ext uri="{FF2B5EF4-FFF2-40B4-BE49-F238E27FC236}">
                  <a16:creationId xmlns:a16="http://schemas.microsoft.com/office/drawing/2014/main" id="{31166796-BAEF-4F4C-90B5-CB52393294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8" y="4377"/>
              <a:ext cx="32" cy="28"/>
            </a:xfrm>
            <a:custGeom>
              <a:avLst/>
              <a:gdLst>
                <a:gd name="T0" fmla="*/ 0 w 32"/>
                <a:gd name="T1" fmla="*/ 0 h 28"/>
                <a:gd name="T2" fmla="*/ 6 w 32"/>
                <a:gd name="T3" fmla="*/ 5 h 28"/>
                <a:gd name="T4" fmla="*/ 10 w 32"/>
                <a:gd name="T5" fmla="*/ 9 h 28"/>
                <a:gd name="T6" fmla="*/ 25 w 32"/>
                <a:gd name="T7" fmla="*/ 22 h 28"/>
                <a:gd name="T8" fmla="*/ 31 w 32"/>
                <a:gd name="T9" fmla="*/ 27 h 28"/>
                <a:gd name="T10" fmla="*/ 32 w 32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lnTo>
                    <a:pt x="6" y="5"/>
                  </a:lnTo>
                  <a:lnTo>
                    <a:pt x="10" y="9"/>
                  </a:lnTo>
                  <a:lnTo>
                    <a:pt x="25" y="22"/>
                  </a:lnTo>
                  <a:lnTo>
                    <a:pt x="31" y="27"/>
                  </a:lnTo>
                  <a:lnTo>
                    <a:pt x="32" y="28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5">
              <a:extLst>
                <a:ext uri="{FF2B5EF4-FFF2-40B4-BE49-F238E27FC236}">
                  <a16:creationId xmlns:a16="http://schemas.microsoft.com/office/drawing/2014/main" id="{83F06086-2CDC-4F24-B2FD-F3232532FE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9" y="4367"/>
              <a:ext cx="26" cy="38"/>
            </a:xfrm>
            <a:custGeom>
              <a:avLst/>
              <a:gdLst>
                <a:gd name="T0" fmla="*/ 0 w 26"/>
                <a:gd name="T1" fmla="*/ 38 h 38"/>
                <a:gd name="T2" fmla="*/ 2 w 26"/>
                <a:gd name="T3" fmla="*/ 36 h 38"/>
                <a:gd name="T4" fmla="*/ 4 w 26"/>
                <a:gd name="T5" fmla="*/ 32 h 38"/>
                <a:gd name="T6" fmla="*/ 15 w 26"/>
                <a:gd name="T7" fmla="*/ 16 h 38"/>
                <a:gd name="T8" fmla="*/ 26 w 26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8">
                  <a:moveTo>
                    <a:pt x="0" y="38"/>
                  </a:moveTo>
                  <a:lnTo>
                    <a:pt x="2" y="36"/>
                  </a:lnTo>
                  <a:lnTo>
                    <a:pt x="4" y="32"/>
                  </a:lnTo>
                  <a:lnTo>
                    <a:pt x="15" y="16"/>
                  </a:lnTo>
                  <a:lnTo>
                    <a:pt x="26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6">
              <a:extLst>
                <a:ext uri="{FF2B5EF4-FFF2-40B4-BE49-F238E27FC236}">
                  <a16:creationId xmlns:a16="http://schemas.microsoft.com/office/drawing/2014/main" id="{F0AC1AB6-2C5E-4ADF-BC93-A21FD45BFB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61" y="4369"/>
              <a:ext cx="28" cy="36"/>
            </a:xfrm>
            <a:custGeom>
              <a:avLst/>
              <a:gdLst>
                <a:gd name="T0" fmla="*/ 0 w 28"/>
                <a:gd name="T1" fmla="*/ 0 h 36"/>
                <a:gd name="T2" fmla="*/ 0 w 28"/>
                <a:gd name="T3" fmla="*/ 1 h 36"/>
                <a:gd name="T4" fmla="*/ 23 w 28"/>
                <a:gd name="T5" fmla="*/ 30 h 36"/>
                <a:gd name="T6" fmla="*/ 28 w 28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36">
                  <a:moveTo>
                    <a:pt x="0" y="0"/>
                  </a:moveTo>
                  <a:lnTo>
                    <a:pt x="0" y="1"/>
                  </a:lnTo>
                  <a:lnTo>
                    <a:pt x="23" y="30"/>
                  </a:lnTo>
                  <a:lnTo>
                    <a:pt x="28" y="36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7">
              <a:extLst>
                <a:ext uri="{FF2B5EF4-FFF2-40B4-BE49-F238E27FC236}">
                  <a16:creationId xmlns:a16="http://schemas.microsoft.com/office/drawing/2014/main" id="{A8FAD53C-B7A7-40E3-94CF-3DBF868F57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0" y="4377"/>
              <a:ext cx="28" cy="28"/>
            </a:xfrm>
            <a:custGeom>
              <a:avLst/>
              <a:gdLst>
                <a:gd name="T0" fmla="*/ 0 w 28"/>
                <a:gd name="T1" fmla="*/ 28 h 28"/>
                <a:gd name="T2" fmla="*/ 6 w 28"/>
                <a:gd name="T3" fmla="*/ 22 h 28"/>
                <a:gd name="T4" fmla="*/ 18 w 28"/>
                <a:gd name="T5" fmla="*/ 10 h 28"/>
                <a:gd name="T6" fmla="*/ 24 w 28"/>
                <a:gd name="T7" fmla="*/ 5 h 28"/>
                <a:gd name="T8" fmla="*/ 27 w 28"/>
                <a:gd name="T9" fmla="*/ 2 h 28"/>
                <a:gd name="T10" fmla="*/ 28 w 2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lnTo>
                    <a:pt x="6" y="22"/>
                  </a:lnTo>
                  <a:lnTo>
                    <a:pt x="18" y="10"/>
                  </a:lnTo>
                  <a:lnTo>
                    <a:pt x="24" y="5"/>
                  </a:lnTo>
                  <a:lnTo>
                    <a:pt x="27" y="2"/>
                  </a:lnTo>
                  <a:lnTo>
                    <a:pt x="28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8">
              <a:extLst>
                <a:ext uri="{FF2B5EF4-FFF2-40B4-BE49-F238E27FC236}">
                  <a16:creationId xmlns:a16="http://schemas.microsoft.com/office/drawing/2014/main" id="{C79A4C55-802B-4ED1-B4FC-E0E86ABD4F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8" y="4342"/>
              <a:ext cx="32" cy="63"/>
            </a:xfrm>
            <a:custGeom>
              <a:avLst/>
              <a:gdLst>
                <a:gd name="T0" fmla="*/ 0 w 32"/>
                <a:gd name="T1" fmla="*/ 0 h 63"/>
                <a:gd name="T2" fmla="*/ 3 w 32"/>
                <a:gd name="T3" fmla="*/ 5 h 63"/>
                <a:gd name="T4" fmla="*/ 10 w 32"/>
                <a:gd name="T5" fmla="*/ 21 h 63"/>
                <a:gd name="T6" fmla="*/ 21 w 32"/>
                <a:gd name="T7" fmla="*/ 42 h 63"/>
                <a:gd name="T8" fmla="*/ 29 w 32"/>
                <a:gd name="T9" fmla="*/ 57 h 63"/>
                <a:gd name="T10" fmla="*/ 32 w 32"/>
                <a:gd name="T1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63">
                  <a:moveTo>
                    <a:pt x="0" y="0"/>
                  </a:moveTo>
                  <a:lnTo>
                    <a:pt x="3" y="5"/>
                  </a:lnTo>
                  <a:lnTo>
                    <a:pt x="10" y="21"/>
                  </a:lnTo>
                  <a:lnTo>
                    <a:pt x="21" y="42"/>
                  </a:lnTo>
                  <a:lnTo>
                    <a:pt x="29" y="57"/>
                  </a:lnTo>
                  <a:lnTo>
                    <a:pt x="32" y="63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9">
              <a:extLst>
                <a:ext uri="{FF2B5EF4-FFF2-40B4-BE49-F238E27FC236}">
                  <a16:creationId xmlns:a16="http://schemas.microsoft.com/office/drawing/2014/main" id="{2C05CD1A-BB23-430C-AA84-4D6A4887A1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05" y="4369"/>
              <a:ext cx="57" cy="36"/>
            </a:xfrm>
            <a:custGeom>
              <a:avLst/>
              <a:gdLst>
                <a:gd name="T0" fmla="*/ 0 w 57"/>
                <a:gd name="T1" fmla="*/ 36 h 36"/>
                <a:gd name="T2" fmla="*/ 11 w 57"/>
                <a:gd name="T3" fmla="*/ 30 h 36"/>
                <a:gd name="T4" fmla="*/ 28 w 57"/>
                <a:gd name="T5" fmla="*/ 19 h 36"/>
                <a:gd name="T6" fmla="*/ 56 w 57"/>
                <a:gd name="T7" fmla="*/ 1 h 36"/>
                <a:gd name="T8" fmla="*/ 57 w 57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36">
                  <a:moveTo>
                    <a:pt x="0" y="36"/>
                  </a:moveTo>
                  <a:lnTo>
                    <a:pt x="11" y="30"/>
                  </a:lnTo>
                  <a:lnTo>
                    <a:pt x="28" y="19"/>
                  </a:lnTo>
                  <a:lnTo>
                    <a:pt x="56" y="1"/>
                  </a:lnTo>
                  <a:lnTo>
                    <a:pt x="57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0">
              <a:extLst>
                <a:ext uri="{FF2B5EF4-FFF2-40B4-BE49-F238E27FC236}">
                  <a16:creationId xmlns:a16="http://schemas.microsoft.com/office/drawing/2014/main" id="{5AD08EBA-EF04-4820-874D-F2EBA749E4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9" y="4300"/>
              <a:ext cx="87" cy="71"/>
            </a:xfrm>
            <a:custGeom>
              <a:avLst/>
              <a:gdLst>
                <a:gd name="T0" fmla="*/ 87 w 87"/>
                <a:gd name="T1" fmla="*/ 45 h 71"/>
                <a:gd name="T2" fmla="*/ 21 w 87"/>
                <a:gd name="T3" fmla="*/ 71 h 71"/>
                <a:gd name="T4" fmla="*/ 0 w 87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71">
                  <a:moveTo>
                    <a:pt x="87" y="45"/>
                  </a:moveTo>
                  <a:lnTo>
                    <a:pt x="21" y="71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81">
              <a:extLst>
                <a:ext uri="{FF2B5EF4-FFF2-40B4-BE49-F238E27FC236}">
                  <a16:creationId xmlns:a16="http://schemas.microsoft.com/office/drawing/2014/main" id="{02FC0379-943B-40C3-BE3C-D86B61E453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4238"/>
              <a:ext cx="76" cy="74"/>
            </a:xfrm>
            <a:custGeom>
              <a:avLst/>
              <a:gdLst>
                <a:gd name="T0" fmla="*/ 76 w 76"/>
                <a:gd name="T1" fmla="*/ 62 h 74"/>
                <a:gd name="T2" fmla="*/ 6 w 76"/>
                <a:gd name="T3" fmla="*/ 74 h 74"/>
                <a:gd name="T4" fmla="*/ 0 w 76"/>
                <a:gd name="T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74">
                  <a:moveTo>
                    <a:pt x="76" y="62"/>
                  </a:moveTo>
                  <a:lnTo>
                    <a:pt x="6" y="74"/>
                  </a:lnTo>
                  <a:lnTo>
                    <a:pt x="0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82">
              <a:extLst>
                <a:ext uri="{FF2B5EF4-FFF2-40B4-BE49-F238E27FC236}">
                  <a16:creationId xmlns:a16="http://schemas.microsoft.com/office/drawing/2014/main" id="{CB89493C-7713-4C73-95E6-FEDE02213E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9" y="4169"/>
              <a:ext cx="71" cy="76"/>
            </a:xfrm>
            <a:custGeom>
              <a:avLst/>
              <a:gdLst>
                <a:gd name="T0" fmla="*/ 71 w 71"/>
                <a:gd name="T1" fmla="*/ 76 h 76"/>
                <a:gd name="T2" fmla="*/ 0 w 71"/>
                <a:gd name="T3" fmla="*/ 74 h 76"/>
                <a:gd name="T4" fmla="*/ 8 w 71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76">
                  <a:moveTo>
                    <a:pt x="71" y="76"/>
                  </a:moveTo>
                  <a:lnTo>
                    <a:pt x="0" y="74"/>
                  </a:lnTo>
                  <a:lnTo>
                    <a:pt x="8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3">
              <a:extLst>
                <a:ext uri="{FF2B5EF4-FFF2-40B4-BE49-F238E27FC236}">
                  <a16:creationId xmlns:a16="http://schemas.microsoft.com/office/drawing/2014/main" id="{A34062F2-0C32-4454-8BDA-B20D17DCC1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91" y="4087"/>
              <a:ext cx="69" cy="87"/>
            </a:xfrm>
            <a:custGeom>
              <a:avLst/>
              <a:gdLst>
                <a:gd name="T0" fmla="*/ 69 w 69"/>
                <a:gd name="T1" fmla="*/ 87 h 87"/>
                <a:gd name="T2" fmla="*/ 0 w 69"/>
                <a:gd name="T3" fmla="*/ 71 h 87"/>
                <a:gd name="T4" fmla="*/ 22 w 69"/>
                <a:gd name="T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87">
                  <a:moveTo>
                    <a:pt x="69" y="87"/>
                  </a:moveTo>
                  <a:lnTo>
                    <a:pt x="0" y="71"/>
                  </a:lnTo>
                  <a:lnTo>
                    <a:pt x="22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9285F9B0-81EE-482F-B428-1A72A1FDB1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9" y="3998"/>
              <a:ext cx="66" cy="94"/>
            </a:xfrm>
            <a:custGeom>
              <a:avLst/>
              <a:gdLst>
                <a:gd name="T0" fmla="*/ 66 w 66"/>
                <a:gd name="T1" fmla="*/ 94 h 94"/>
                <a:gd name="T2" fmla="*/ 0 w 66"/>
                <a:gd name="T3" fmla="*/ 65 h 94"/>
                <a:gd name="T4" fmla="*/ 35 w 66"/>
                <a:gd name="T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94">
                  <a:moveTo>
                    <a:pt x="66" y="94"/>
                  </a:moveTo>
                  <a:lnTo>
                    <a:pt x="0" y="65"/>
                  </a:lnTo>
                  <a:lnTo>
                    <a:pt x="35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66F212E5-10A3-4820-B655-231266509E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45" y="3716"/>
              <a:ext cx="65" cy="95"/>
            </a:xfrm>
            <a:custGeom>
              <a:avLst/>
              <a:gdLst>
                <a:gd name="T0" fmla="*/ 37 w 65"/>
                <a:gd name="T1" fmla="*/ 95 h 95"/>
                <a:gd name="T2" fmla="*/ 0 w 65"/>
                <a:gd name="T3" fmla="*/ 34 h 95"/>
                <a:gd name="T4" fmla="*/ 65 w 65"/>
                <a:gd name="T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95">
                  <a:moveTo>
                    <a:pt x="37" y="95"/>
                  </a:moveTo>
                  <a:lnTo>
                    <a:pt x="0" y="34"/>
                  </a:lnTo>
                  <a:lnTo>
                    <a:pt x="65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86">
              <a:extLst>
                <a:ext uri="{FF2B5EF4-FFF2-40B4-BE49-F238E27FC236}">
                  <a16:creationId xmlns:a16="http://schemas.microsoft.com/office/drawing/2014/main" id="{C0D04077-7F5B-49E0-B2CE-430C39395D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7" y="3900"/>
              <a:ext cx="57" cy="98"/>
            </a:xfrm>
            <a:custGeom>
              <a:avLst/>
              <a:gdLst>
                <a:gd name="T0" fmla="*/ 57 w 57"/>
                <a:gd name="T1" fmla="*/ 98 h 98"/>
                <a:gd name="T2" fmla="*/ 0 w 57"/>
                <a:gd name="T3" fmla="*/ 57 h 98"/>
                <a:gd name="T4" fmla="*/ 47 w 57"/>
                <a:gd name="T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lnTo>
                    <a:pt x="0" y="57"/>
                  </a:lnTo>
                  <a:lnTo>
                    <a:pt x="47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87">
              <a:extLst>
                <a:ext uri="{FF2B5EF4-FFF2-40B4-BE49-F238E27FC236}">
                  <a16:creationId xmlns:a16="http://schemas.microsoft.com/office/drawing/2014/main" id="{F70DC5E1-44CC-419B-83EA-B1962C6504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3" y="3634"/>
              <a:ext cx="71" cy="87"/>
            </a:xfrm>
            <a:custGeom>
              <a:avLst/>
              <a:gdLst>
                <a:gd name="T0" fmla="*/ 25 w 71"/>
                <a:gd name="T1" fmla="*/ 87 h 87"/>
                <a:gd name="T2" fmla="*/ 0 w 71"/>
                <a:gd name="T3" fmla="*/ 20 h 87"/>
                <a:gd name="T4" fmla="*/ 71 w 71"/>
                <a:gd name="T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87">
                  <a:moveTo>
                    <a:pt x="25" y="87"/>
                  </a:moveTo>
                  <a:lnTo>
                    <a:pt x="0" y="20"/>
                  </a:lnTo>
                  <a:lnTo>
                    <a:pt x="71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88">
              <a:extLst>
                <a:ext uri="{FF2B5EF4-FFF2-40B4-BE49-F238E27FC236}">
                  <a16:creationId xmlns:a16="http://schemas.microsoft.com/office/drawing/2014/main" id="{9D91A304-ECB9-41E8-904B-D54A274FAB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1" y="3560"/>
              <a:ext cx="73" cy="76"/>
            </a:xfrm>
            <a:custGeom>
              <a:avLst/>
              <a:gdLst>
                <a:gd name="T0" fmla="*/ 11 w 73"/>
                <a:gd name="T1" fmla="*/ 76 h 76"/>
                <a:gd name="T2" fmla="*/ 0 w 73"/>
                <a:gd name="T3" fmla="*/ 5 h 76"/>
                <a:gd name="T4" fmla="*/ 73 w 73"/>
                <a:gd name="T5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76">
                  <a:moveTo>
                    <a:pt x="11" y="76"/>
                  </a:moveTo>
                  <a:lnTo>
                    <a:pt x="0" y="5"/>
                  </a:lnTo>
                  <a:lnTo>
                    <a:pt x="73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AEDDD6F0-AB3C-4AD1-8B37-68492140B5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13" y="3490"/>
              <a:ext cx="75" cy="72"/>
            </a:xfrm>
            <a:custGeom>
              <a:avLst/>
              <a:gdLst>
                <a:gd name="T0" fmla="*/ 0 w 75"/>
                <a:gd name="T1" fmla="*/ 72 h 72"/>
                <a:gd name="T2" fmla="*/ 3 w 75"/>
                <a:gd name="T3" fmla="*/ 0 h 72"/>
                <a:gd name="T4" fmla="*/ 75 w 75"/>
                <a:gd name="T5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72">
                  <a:moveTo>
                    <a:pt x="0" y="72"/>
                  </a:moveTo>
                  <a:lnTo>
                    <a:pt x="3" y="0"/>
                  </a:lnTo>
                  <a:lnTo>
                    <a:pt x="75" y="1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90">
              <a:extLst>
                <a:ext uri="{FF2B5EF4-FFF2-40B4-BE49-F238E27FC236}">
                  <a16:creationId xmlns:a16="http://schemas.microsoft.com/office/drawing/2014/main" id="{00BD8E5C-B894-47CA-8D43-1310CFCBE9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1" y="3434"/>
              <a:ext cx="87" cy="70"/>
            </a:xfrm>
            <a:custGeom>
              <a:avLst/>
              <a:gdLst>
                <a:gd name="T0" fmla="*/ 0 w 87"/>
                <a:gd name="T1" fmla="*/ 70 h 70"/>
                <a:gd name="T2" fmla="*/ 17 w 87"/>
                <a:gd name="T3" fmla="*/ 0 h 70"/>
                <a:gd name="T4" fmla="*/ 87 w 87"/>
                <a:gd name="T5" fmla="*/ 2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70">
                  <a:moveTo>
                    <a:pt x="0" y="70"/>
                  </a:moveTo>
                  <a:lnTo>
                    <a:pt x="17" y="0"/>
                  </a:lnTo>
                  <a:lnTo>
                    <a:pt x="87" y="23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91">
              <a:extLst>
                <a:ext uri="{FF2B5EF4-FFF2-40B4-BE49-F238E27FC236}">
                  <a16:creationId xmlns:a16="http://schemas.microsoft.com/office/drawing/2014/main" id="{0390499F-5CC0-4A5C-B614-413B22F4A9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62" y="3394"/>
              <a:ext cx="95" cy="65"/>
            </a:xfrm>
            <a:custGeom>
              <a:avLst/>
              <a:gdLst>
                <a:gd name="T0" fmla="*/ 0 w 95"/>
                <a:gd name="T1" fmla="*/ 65 h 65"/>
                <a:gd name="T2" fmla="*/ 31 w 95"/>
                <a:gd name="T3" fmla="*/ 0 h 65"/>
                <a:gd name="T4" fmla="*/ 95 w 95"/>
                <a:gd name="T5" fmla="*/ 3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65">
                  <a:moveTo>
                    <a:pt x="0" y="65"/>
                  </a:moveTo>
                  <a:lnTo>
                    <a:pt x="31" y="0"/>
                  </a:lnTo>
                  <a:lnTo>
                    <a:pt x="95" y="36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FB179A33-A4F0-4681-A4D0-2A1D67FFF4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6" y="3803"/>
              <a:ext cx="58" cy="98"/>
            </a:xfrm>
            <a:custGeom>
              <a:avLst/>
              <a:gdLst>
                <a:gd name="T0" fmla="*/ 48 w 58"/>
                <a:gd name="T1" fmla="*/ 98 h 98"/>
                <a:gd name="T2" fmla="*/ 0 w 58"/>
                <a:gd name="T3" fmla="*/ 45 h 98"/>
                <a:gd name="T4" fmla="*/ 58 w 58"/>
                <a:gd name="T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98">
                  <a:moveTo>
                    <a:pt x="48" y="98"/>
                  </a:moveTo>
                  <a:lnTo>
                    <a:pt x="0" y="45"/>
                  </a:lnTo>
                  <a:lnTo>
                    <a:pt x="58" y="0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3">
              <a:extLst>
                <a:ext uri="{FF2B5EF4-FFF2-40B4-BE49-F238E27FC236}">
                  <a16:creationId xmlns:a16="http://schemas.microsoft.com/office/drawing/2014/main" id="{FA55100B-AD14-4CF6-BBA0-C4A4CC26D5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24" y="3431"/>
              <a:ext cx="87" cy="72"/>
            </a:xfrm>
            <a:custGeom>
              <a:avLst/>
              <a:gdLst>
                <a:gd name="T0" fmla="*/ 0 w 87"/>
                <a:gd name="T1" fmla="*/ 25 h 72"/>
                <a:gd name="T2" fmla="*/ 66 w 87"/>
                <a:gd name="T3" fmla="*/ 0 h 72"/>
                <a:gd name="T4" fmla="*/ 87 w 87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7" h="72">
                  <a:moveTo>
                    <a:pt x="0" y="25"/>
                  </a:moveTo>
                  <a:lnTo>
                    <a:pt x="66" y="0"/>
                  </a:lnTo>
                  <a:lnTo>
                    <a:pt x="87" y="72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11772C69-CC7F-4626-A684-680B4DBF22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34" y="3392"/>
              <a:ext cx="95" cy="66"/>
            </a:xfrm>
            <a:custGeom>
              <a:avLst/>
              <a:gdLst>
                <a:gd name="T0" fmla="*/ 0 w 95"/>
                <a:gd name="T1" fmla="*/ 38 h 66"/>
                <a:gd name="T2" fmla="*/ 61 w 95"/>
                <a:gd name="T3" fmla="*/ 0 h 66"/>
                <a:gd name="T4" fmla="*/ 95 w 95"/>
                <a:gd name="T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66">
                  <a:moveTo>
                    <a:pt x="0" y="38"/>
                  </a:moveTo>
                  <a:lnTo>
                    <a:pt x="61" y="0"/>
                  </a:lnTo>
                  <a:lnTo>
                    <a:pt x="95" y="66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5">
              <a:extLst>
                <a:ext uri="{FF2B5EF4-FFF2-40B4-BE49-F238E27FC236}">
                  <a16:creationId xmlns:a16="http://schemas.microsoft.com/office/drawing/2014/main" id="{A0BCB213-3247-4FD3-9114-48CB894F2B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47" y="3373"/>
              <a:ext cx="97" cy="59"/>
            </a:xfrm>
            <a:custGeom>
              <a:avLst/>
              <a:gdLst>
                <a:gd name="T0" fmla="*/ 0 w 97"/>
                <a:gd name="T1" fmla="*/ 48 h 59"/>
                <a:gd name="T2" fmla="*/ 52 w 97"/>
                <a:gd name="T3" fmla="*/ 0 h 59"/>
                <a:gd name="T4" fmla="*/ 97 w 97"/>
                <a:gd name="T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59">
                  <a:moveTo>
                    <a:pt x="0" y="48"/>
                  </a:moveTo>
                  <a:lnTo>
                    <a:pt x="52" y="0"/>
                  </a:lnTo>
                  <a:lnTo>
                    <a:pt x="97" y="59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6">
              <a:extLst>
                <a:ext uri="{FF2B5EF4-FFF2-40B4-BE49-F238E27FC236}">
                  <a16:creationId xmlns:a16="http://schemas.microsoft.com/office/drawing/2014/main" id="{9BE3A72D-0D2B-4DC0-B34F-7FC6B5461D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52" y="3374"/>
              <a:ext cx="98" cy="58"/>
            </a:xfrm>
            <a:custGeom>
              <a:avLst/>
              <a:gdLst>
                <a:gd name="T0" fmla="*/ 0 w 98"/>
                <a:gd name="T1" fmla="*/ 58 h 58"/>
                <a:gd name="T2" fmla="*/ 42 w 98"/>
                <a:gd name="T3" fmla="*/ 0 h 58"/>
                <a:gd name="T4" fmla="*/ 98 w 98"/>
                <a:gd name="T5" fmla="*/ 4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8" h="58">
                  <a:moveTo>
                    <a:pt x="0" y="58"/>
                  </a:moveTo>
                  <a:lnTo>
                    <a:pt x="42" y="0"/>
                  </a:lnTo>
                  <a:lnTo>
                    <a:pt x="98" y="47"/>
                  </a:lnTo>
                </a:path>
              </a:pathLst>
            </a:custGeom>
            <a:noFill/>
            <a:ln w="7938" cap="flat">
              <a:solidFill>
                <a:srgbClr val="0078D7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787E715D-B6AB-4D81-82E0-6DD104F89B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36" y="3902"/>
              <a:ext cx="254" cy="503"/>
            </a:xfrm>
            <a:custGeom>
              <a:avLst/>
              <a:gdLst>
                <a:gd name="T0" fmla="*/ 254 w 254"/>
                <a:gd name="T1" fmla="*/ 503 h 503"/>
                <a:gd name="T2" fmla="*/ 183 w 254"/>
                <a:gd name="T3" fmla="*/ 503 h 503"/>
                <a:gd name="T4" fmla="*/ 180 w 254"/>
                <a:gd name="T5" fmla="*/ 497 h 503"/>
                <a:gd name="T6" fmla="*/ 178 w 254"/>
                <a:gd name="T7" fmla="*/ 490 h 503"/>
                <a:gd name="T8" fmla="*/ 174 w 254"/>
                <a:gd name="T9" fmla="*/ 479 h 503"/>
                <a:gd name="T10" fmla="*/ 163 w 254"/>
                <a:gd name="T11" fmla="*/ 450 h 503"/>
                <a:gd name="T12" fmla="*/ 76 w 254"/>
                <a:gd name="T13" fmla="*/ 209 h 503"/>
                <a:gd name="T14" fmla="*/ 29 w 254"/>
                <a:gd name="T15" fmla="*/ 81 h 503"/>
                <a:gd name="T16" fmla="*/ 16 w 254"/>
                <a:gd name="T17" fmla="*/ 43 h 503"/>
                <a:gd name="T18" fmla="*/ 12 w 254"/>
                <a:gd name="T19" fmla="*/ 33 h 503"/>
                <a:gd name="T20" fmla="*/ 12 w 254"/>
                <a:gd name="T21" fmla="*/ 33 h 503"/>
                <a:gd name="T22" fmla="*/ 10 w 254"/>
                <a:gd name="T23" fmla="*/ 24 h 503"/>
                <a:gd name="T24" fmla="*/ 7 w 254"/>
                <a:gd name="T25" fmla="*/ 21 h 503"/>
                <a:gd name="T26" fmla="*/ 5 w 254"/>
                <a:gd name="T27" fmla="*/ 14 h 503"/>
                <a:gd name="T28" fmla="*/ 4 w 254"/>
                <a:gd name="T29" fmla="*/ 11 h 503"/>
                <a:gd name="T30" fmla="*/ 2 w 254"/>
                <a:gd name="T31" fmla="*/ 6 h 503"/>
                <a:gd name="T32" fmla="*/ 2 w 254"/>
                <a:gd name="T33" fmla="*/ 4 h 503"/>
                <a:gd name="T34" fmla="*/ 1 w 254"/>
                <a:gd name="T35" fmla="*/ 2 h 503"/>
                <a:gd name="T36" fmla="*/ 0 w 254"/>
                <a:gd name="T37" fmla="*/ 1 h 503"/>
                <a:gd name="T38" fmla="*/ 0 w 254"/>
                <a:gd name="T39" fmla="*/ 0 h 503"/>
                <a:gd name="T40" fmla="*/ 0 w 254"/>
                <a:gd name="T41" fmla="*/ 0 h 503"/>
                <a:gd name="T42" fmla="*/ 24 w 254"/>
                <a:gd name="T43" fmla="*/ 0 h 503"/>
                <a:gd name="T44" fmla="*/ 24 w 254"/>
                <a:gd name="T45" fmla="*/ 1 h 503"/>
                <a:gd name="T46" fmla="*/ 25 w 254"/>
                <a:gd name="T47" fmla="*/ 2 h 503"/>
                <a:gd name="T48" fmla="*/ 27 w 254"/>
                <a:gd name="T49" fmla="*/ 7 h 503"/>
                <a:gd name="T50" fmla="*/ 32 w 254"/>
                <a:gd name="T51" fmla="*/ 16 h 503"/>
                <a:gd name="T52" fmla="*/ 32 w 254"/>
                <a:gd name="T53" fmla="*/ 17 h 503"/>
                <a:gd name="T54" fmla="*/ 40 w 254"/>
                <a:gd name="T55" fmla="*/ 35 h 503"/>
                <a:gd name="T56" fmla="*/ 45 w 254"/>
                <a:gd name="T57" fmla="*/ 45 h 503"/>
                <a:gd name="T58" fmla="*/ 67 w 254"/>
                <a:gd name="T59" fmla="*/ 94 h 503"/>
                <a:gd name="T60" fmla="*/ 220 w 254"/>
                <a:gd name="T61" fmla="*/ 427 h 503"/>
                <a:gd name="T62" fmla="*/ 229 w 254"/>
                <a:gd name="T63" fmla="*/ 447 h 503"/>
                <a:gd name="T64" fmla="*/ 230 w 254"/>
                <a:gd name="T65" fmla="*/ 451 h 503"/>
                <a:gd name="T66" fmla="*/ 246 w 254"/>
                <a:gd name="T67" fmla="*/ 484 h 503"/>
                <a:gd name="T68" fmla="*/ 246 w 254"/>
                <a:gd name="T69" fmla="*/ 484 h 503"/>
                <a:gd name="T70" fmla="*/ 251 w 254"/>
                <a:gd name="T71" fmla="*/ 497 h 503"/>
                <a:gd name="T72" fmla="*/ 254 w 254"/>
                <a:gd name="T73" fmla="*/ 50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503">
                  <a:moveTo>
                    <a:pt x="254" y="503"/>
                  </a:moveTo>
                  <a:lnTo>
                    <a:pt x="183" y="503"/>
                  </a:lnTo>
                  <a:lnTo>
                    <a:pt x="180" y="497"/>
                  </a:lnTo>
                  <a:lnTo>
                    <a:pt x="178" y="490"/>
                  </a:lnTo>
                  <a:lnTo>
                    <a:pt x="174" y="479"/>
                  </a:lnTo>
                  <a:lnTo>
                    <a:pt x="163" y="450"/>
                  </a:lnTo>
                  <a:lnTo>
                    <a:pt x="76" y="209"/>
                  </a:lnTo>
                  <a:lnTo>
                    <a:pt x="29" y="81"/>
                  </a:lnTo>
                  <a:lnTo>
                    <a:pt x="16" y="43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0" y="24"/>
                  </a:lnTo>
                  <a:lnTo>
                    <a:pt x="7" y="21"/>
                  </a:lnTo>
                  <a:lnTo>
                    <a:pt x="5" y="14"/>
                  </a:lnTo>
                  <a:lnTo>
                    <a:pt x="4" y="11"/>
                  </a:lnTo>
                  <a:lnTo>
                    <a:pt x="2" y="6"/>
                  </a:lnTo>
                  <a:lnTo>
                    <a:pt x="2" y="4"/>
                  </a:ln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5" y="2"/>
                  </a:lnTo>
                  <a:lnTo>
                    <a:pt x="27" y="7"/>
                  </a:lnTo>
                  <a:lnTo>
                    <a:pt x="32" y="16"/>
                  </a:lnTo>
                  <a:lnTo>
                    <a:pt x="32" y="17"/>
                  </a:lnTo>
                  <a:lnTo>
                    <a:pt x="40" y="35"/>
                  </a:lnTo>
                  <a:lnTo>
                    <a:pt x="45" y="45"/>
                  </a:lnTo>
                  <a:lnTo>
                    <a:pt x="67" y="94"/>
                  </a:lnTo>
                  <a:lnTo>
                    <a:pt x="220" y="427"/>
                  </a:lnTo>
                  <a:lnTo>
                    <a:pt x="229" y="447"/>
                  </a:lnTo>
                  <a:lnTo>
                    <a:pt x="230" y="451"/>
                  </a:lnTo>
                  <a:lnTo>
                    <a:pt x="246" y="484"/>
                  </a:lnTo>
                  <a:lnTo>
                    <a:pt x="246" y="484"/>
                  </a:lnTo>
                  <a:lnTo>
                    <a:pt x="251" y="497"/>
                  </a:lnTo>
                  <a:lnTo>
                    <a:pt x="254" y="50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8">
              <a:extLst>
                <a:ext uri="{FF2B5EF4-FFF2-40B4-BE49-F238E27FC236}">
                  <a16:creationId xmlns:a16="http://schemas.microsoft.com/office/drawing/2014/main" id="{54BAC2DD-4D56-44BD-90B3-BFF3311011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89" y="3902"/>
              <a:ext cx="272" cy="503"/>
            </a:xfrm>
            <a:custGeom>
              <a:avLst/>
              <a:gdLst>
                <a:gd name="T0" fmla="*/ 272 w 272"/>
                <a:gd name="T1" fmla="*/ 0 h 503"/>
                <a:gd name="T2" fmla="*/ 272 w 272"/>
                <a:gd name="T3" fmla="*/ 0 h 503"/>
                <a:gd name="T4" fmla="*/ 271 w 272"/>
                <a:gd name="T5" fmla="*/ 1 h 503"/>
                <a:gd name="T6" fmla="*/ 271 w 272"/>
                <a:gd name="T7" fmla="*/ 2 h 503"/>
                <a:gd name="T8" fmla="*/ 270 w 272"/>
                <a:gd name="T9" fmla="*/ 4 h 503"/>
                <a:gd name="T10" fmla="*/ 269 w 272"/>
                <a:gd name="T11" fmla="*/ 7 h 503"/>
                <a:gd name="T12" fmla="*/ 268 w 272"/>
                <a:gd name="T13" fmla="*/ 11 h 503"/>
                <a:gd name="T14" fmla="*/ 266 w 272"/>
                <a:gd name="T15" fmla="*/ 14 h 503"/>
                <a:gd name="T16" fmla="*/ 264 w 272"/>
                <a:gd name="T17" fmla="*/ 20 h 503"/>
                <a:gd name="T18" fmla="*/ 262 w 272"/>
                <a:gd name="T19" fmla="*/ 24 h 503"/>
                <a:gd name="T20" fmla="*/ 259 w 272"/>
                <a:gd name="T21" fmla="*/ 33 h 503"/>
                <a:gd name="T22" fmla="*/ 259 w 272"/>
                <a:gd name="T23" fmla="*/ 33 h 503"/>
                <a:gd name="T24" fmla="*/ 254 w 272"/>
                <a:gd name="T25" fmla="*/ 43 h 503"/>
                <a:gd name="T26" fmla="*/ 249 w 272"/>
                <a:gd name="T27" fmla="*/ 56 h 503"/>
                <a:gd name="T28" fmla="*/ 247 w 272"/>
                <a:gd name="T29" fmla="*/ 63 h 503"/>
                <a:gd name="T30" fmla="*/ 245 w 272"/>
                <a:gd name="T31" fmla="*/ 69 h 503"/>
                <a:gd name="T32" fmla="*/ 237 w 272"/>
                <a:gd name="T33" fmla="*/ 90 h 503"/>
                <a:gd name="T34" fmla="*/ 150 w 272"/>
                <a:gd name="T35" fmla="*/ 306 h 503"/>
                <a:gd name="T36" fmla="*/ 95 w 272"/>
                <a:gd name="T37" fmla="*/ 445 h 503"/>
                <a:gd name="T38" fmla="*/ 89 w 272"/>
                <a:gd name="T39" fmla="*/ 461 h 503"/>
                <a:gd name="T40" fmla="*/ 77 w 272"/>
                <a:gd name="T41" fmla="*/ 491 h 503"/>
                <a:gd name="T42" fmla="*/ 75 w 272"/>
                <a:gd name="T43" fmla="*/ 497 h 503"/>
                <a:gd name="T44" fmla="*/ 73 w 272"/>
                <a:gd name="T45" fmla="*/ 499 h 503"/>
                <a:gd name="T46" fmla="*/ 72 w 272"/>
                <a:gd name="T47" fmla="*/ 503 h 503"/>
                <a:gd name="T48" fmla="*/ 0 w 272"/>
                <a:gd name="T49" fmla="*/ 503 h 503"/>
                <a:gd name="T50" fmla="*/ 3 w 272"/>
                <a:gd name="T51" fmla="*/ 497 h 503"/>
                <a:gd name="T52" fmla="*/ 8 w 272"/>
                <a:gd name="T53" fmla="*/ 489 h 503"/>
                <a:gd name="T54" fmla="*/ 17 w 272"/>
                <a:gd name="T55" fmla="*/ 470 h 503"/>
                <a:gd name="T56" fmla="*/ 20 w 272"/>
                <a:gd name="T57" fmla="*/ 464 h 503"/>
                <a:gd name="T58" fmla="*/ 29 w 272"/>
                <a:gd name="T59" fmla="*/ 446 h 503"/>
                <a:gd name="T60" fmla="*/ 41 w 272"/>
                <a:gd name="T61" fmla="*/ 421 h 503"/>
                <a:gd name="T62" fmla="*/ 63 w 272"/>
                <a:gd name="T63" fmla="*/ 376 h 503"/>
                <a:gd name="T64" fmla="*/ 150 w 272"/>
                <a:gd name="T65" fmla="*/ 199 h 503"/>
                <a:gd name="T66" fmla="*/ 219 w 272"/>
                <a:gd name="T67" fmla="*/ 60 h 503"/>
                <a:gd name="T68" fmla="*/ 231 w 272"/>
                <a:gd name="T69" fmla="*/ 34 h 503"/>
                <a:gd name="T70" fmla="*/ 234 w 272"/>
                <a:gd name="T71" fmla="*/ 31 h 503"/>
                <a:gd name="T72" fmla="*/ 240 w 272"/>
                <a:gd name="T73" fmla="*/ 17 h 503"/>
                <a:gd name="T74" fmla="*/ 240 w 272"/>
                <a:gd name="T75" fmla="*/ 17 h 503"/>
                <a:gd name="T76" fmla="*/ 242 w 272"/>
                <a:gd name="T77" fmla="*/ 14 h 503"/>
                <a:gd name="T78" fmla="*/ 245 w 272"/>
                <a:gd name="T79" fmla="*/ 7 h 503"/>
                <a:gd name="T80" fmla="*/ 247 w 272"/>
                <a:gd name="T81" fmla="*/ 2 h 503"/>
                <a:gd name="T82" fmla="*/ 247 w 272"/>
                <a:gd name="T83" fmla="*/ 2 h 503"/>
                <a:gd name="T84" fmla="*/ 247 w 272"/>
                <a:gd name="T85" fmla="*/ 1 h 503"/>
                <a:gd name="T86" fmla="*/ 248 w 272"/>
                <a:gd name="T87" fmla="*/ 0 h 503"/>
                <a:gd name="T88" fmla="*/ 272 w 272"/>
                <a:gd name="T8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2" h="503">
                  <a:moveTo>
                    <a:pt x="272" y="0"/>
                  </a:moveTo>
                  <a:lnTo>
                    <a:pt x="272" y="0"/>
                  </a:lnTo>
                  <a:lnTo>
                    <a:pt x="271" y="1"/>
                  </a:lnTo>
                  <a:lnTo>
                    <a:pt x="271" y="2"/>
                  </a:lnTo>
                  <a:lnTo>
                    <a:pt x="270" y="4"/>
                  </a:lnTo>
                  <a:lnTo>
                    <a:pt x="269" y="7"/>
                  </a:lnTo>
                  <a:lnTo>
                    <a:pt x="268" y="11"/>
                  </a:lnTo>
                  <a:lnTo>
                    <a:pt x="266" y="14"/>
                  </a:lnTo>
                  <a:lnTo>
                    <a:pt x="264" y="20"/>
                  </a:lnTo>
                  <a:lnTo>
                    <a:pt x="262" y="24"/>
                  </a:lnTo>
                  <a:lnTo>
                    <a:pt x="259" y="33"/>
                  </a:lnTo>
                  <a:lnTo>
                    <a:pt x="259" y="33"/>
                  </a:lnTo>
                  <a:lnTo>
                    <a:pt x="254" y="43"/>
                  </a:lnTo>
                  <a:lnTo>
                    <a:pt x="249" y="56"/>
                  </a:lnTo>
                  <a:lnTo>
                    <a:pt x="247" y="63"/>
                  </a:lnTo>
                  <a:lnTo>
                    <a:pt x="245" y="69"/>
                  </a:lnTo>
                  <a:lnTo>
                    <a:pt x="237" y="90"/>
                  </a:lnTo>
                  <a:lnTo>
                    <a:pt x="150" y="306"/>
                  </a:lnTo>
                  <a:lnTo>
                    <a:pt x="95" y="445"/>
                  </a:lnTo>
                  <a:lnTo>
                    <a:pt x="89" y="461"/>
                  </a:lnTo>
                  <a:lnTo>
                    <a:pt x="77" y="491"/>
                  </a:lnTo>
                  <a:lnTo>
                    <a:pt x="75" y="497"/>
                  </a:lnTo>
                  <a:lnTo>
                    <a:pt x="73" y="499"/>
                  </a:lnTo>
                  <a:lnTo>
                    <a:pt x="72" y="503"/>
                  </a:lnTo>
                  <a:lnTo>
                    <a:pt x="0" y="503"/>
                  </a:lnTo>
                  <a:lnTo>
                    <a:pt x="3" y="497"/>
                  </a:lnTo>
                  <a:lnTo>
                    <a:pt x="8" y="489"/>
                  </a:lnTo>
                  <a:lnTo>
                    <a:pt x="17" y="470"/>
                  </a:lnTo>
                  <a:lnTo>
                    <a:pt x="20" y="464"/>
                  </a:lnTo>
                  <a:lnTo>
                    <a:pt x="29" y="446"/>
                  </a:lnTo>
                  <a:lnTo>
                    <a:pt x="41" y="421"/>
                  </a:lnTo>
                  <a:lnTo>
                    <a:pt x="63" y="376"/>
                  </a:lnTo>
                  <a:lnTo>
                    <a:pt x="150" y="199"/>
                  </a:lnTo>
                  <a:lnTo>
                    <a:pt x="219" y="60"/>
                  </a:lnTo>
                  <a:lnTo>
                    <a:pt x="231" y="34"/>
                  </a:lnTo>
                  <a:lnTo>
                    <a:pt x="234" y="31"/>
                  </a:lnTo>
                  <a:lnTo>
                    <a:pt x="240" y="17"/>
                  </a:lnTo>
                  <a:lnTo>
                    <a:pt x="240" y="17"/>
                  </a:lnTo>
                  <a:lnTo>
                    <a:pt x="242" y="14"/>
                  </a:lnTo>
                  <a:lnTo>
                    <a:pt x="245" y="7"/>
                  </a:lnTo>
                  <a:lnTo>
                    <a:pt x="247" y="2"/>
                  </a:lnTo>
                  <a:lnTo>
                    <a:pt x="247" y="2"/>
                  </a:lnTo>
                  <a:lnTo>
                    <a:pt x="247" y="1"/>
                  </a:lnTo>
                  <a:lnTo>
                    <a:pt x="248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Oval 99">
              <a:extLst>
                <a:ext uri="{FF2B5EF4-FFF2-40B4-BE49-F238E27FC236}">
                  <a16:creationId xmlns:a16="http://schemas.microsoft.com/office/drawing/2014/main" id="{1290B38F-EEA6-4366-8ADA-3D665F7DA5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320" y="3871"/>
              <a:ext cx="55" cy="55"/>
            </a:xfrm>
            <a:prstGeom prst="ellipse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FC2D3A55-A193-4B8C-B902-EAE8F98DBD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2" y="3643"/>
              <a:ext cx="376" cy="762"/>
            </a:xfrm>
            <a:custGeom>
              <a:avLst/>
              <a:gdLst>
                <a:gd name="T0" fmla="*/ 376 w 376"/>
                <a:gd name="T1" fmla="*/ 0 h 762"/>
                <a:gd name="T2" fmla="*/ 376 w 376"/>
                <a:gd name="T3" fmla="*/ 762 h 762"/>
                <a:gd name="T4" fmla="*/ 176 w 376"/>
                <a:gd name="T5" fmla="*/ 762 h 762"/>
                <a:gd name="T6" fmla="*/ 176 w 376"/>
                <a:gd name="T7" fmla="*/ 756 h 762"/>
                <a:gd name="T8" fmla="*/ 59 w 376"/>
                <a:gd name="T9" fmla="*/ 756 h 762"/>
                <a:gd name="T10" fmla="*/ 59 w 376"/>
                <a:gd name="T11" fmla="*/ 762 h 762"/>
                <a:gd name="T12" fmla="*/ 0 w 376"/>
                <a:gd name="T13" fmla="*/ 762 h 762"/>
                <a:gd name="T14" fmla="*/ 0 w 376"/>
                <a:gd name="T15" fmla="*/ 0 h 762"/>
                <a:gd name="T16" fmla="*/ 376 w 376"/>
                <a:gd name="T17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6" h="762">
                  <a:moveTo>
                    <a:pt x="376" y="0"/>
                  </a:moveTo>
                  <a:lnTo>
                    <a:pt x="376" y="762"/>
                  </a:lnTo>
                  <a:lnTo>
                    <a:pt x="176" y="762"/>
                  </a:lnTo>
                  <a:lnTo>
                    <a:pt x="176" y="756"/>
                  </a:lnTo>
                  <a:lnTo>
                    <a:pt x="59" y="756"/>
                  </a:lnTo>
                  <a:lnTo>
                    <a:pt x="59" y="762"/>
                  </a:lnTo>
                  <a:lnTo>
                    <a:pt x="0" y="762"/>
                  </a:lnTo>
                  <a:lnTo>
                    <a:pt x="0" y="0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5BB414C2-AF90-4DC5-9A5F-EA84CCCAD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586" y="2982"/>
              <a:ext cx="377" cy="219"/>
            </a:xfrm>
            <a:custGeom>
              <a:avLst/>
              <a:gdLst>
                <a:gd name="T0" fmla="*/ 283 w 377"/>
                <a:gd name="T1" fmla="*/ 0 h 219"/>
                <a:gd name="T2" fmla="*/ 107 w 377"/>
                <a:gd name="T3" fmla="*/ 0 h 219"/>
                <a:gd name="T4" fmla="*/ 0 w 377"/>
                <a:gd name="T5" fmla="*/ 219 h 219"/>
                <a:gd name="T6" fmla="*/ 377 w 377"/>
                <a:gd name="T7" fmla="*/ 219 h 219"/>
                <a:gd name="T8" fmla="*/ 283 w 377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7" h="219">
                  <a:moveTo>
                    <a:pt x="283" y="0"/>
                  </a:moveTo>
                  <a:lnTo>
                    <a:pt x="107" y="0"/>
                  </a:lnTo>
                  <a:lnTo>
                    <a:pt x="0" y="219"/>
                  </a:lnTo>
                  <a:lnTo>
                    <a:pt x="377" y="21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Rectangle 102">
              <a:extLst>
                <a:ext uri="{FF2B5EF4-FFF2-40B4-BE49-F238E27FC236}">
                  <a16:creationId xmlns:a16="http://schemas.microsoft.com/office/drawing/2014/main" id="{45FEDC81-85ED-438F-999D-CB1330063E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82" y="3705"/>
              <a:ext cx="376" cy="32"/>
            </a:xfrm>
            <a:prstGeom prst="rect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Rectangle 103">
              <a:extLst>
                <a:ext uri="{FF2B5EF4-FFF2-40B4-BE49-F238E27FC236}">
                  <a16:creationId xmlns:a16="http://schemas.microsoft.com/office/drawing/2014/main" id="{5B5DF3A3-D38B-4F5A-B007-DD399670B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93" y="2772"/>
              <a:ext cx="178" cy="210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04">
              <a:extLst>
                <a:ext uri="{FF2B5EF4-FFF2-40B4-BE49-F238E27FC236}">
                  <a16:creationId xmlns:a16="http://schemas.microsoft.com/office/drawing/2014/main" id="{CE15F568-65D7-40C6-855A-F18FA6AF8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3" y="2495"/>
              <a:ext cx="178" cy="277"/>
            </a:xfrm>
            <a:custGeom>
              <a:avLst/>
              <a:gdLst>
                <a:gd name="T0" fmla="*/ 96 w 178"/>
                <a:gd name="T1" fmla="*/ 0 h 277"/>
                <a:gd name="T2" fmla="*/ 81 w 178"/>
                <a:gd name="T3" fmla="*/ 0 h 277"/>
                <a:gd name="T4" fmla="*/ 0 w 178"/>
                <a:gd name="T5" fmla="*/ 277 h 277"/>
                <a:gd name="T6" fmla="*/ 178 w 178"/>
                <a:gd name="T7" fmla="*/ 277 h 277"/>
                <a:gd name="T8" fmla="*/ 96 w 178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277">
                  <a:moveTo>
                    <a:pt x="96" y="0"/>
                  </a:moveTo>
                  <a:lnTo>
                    <a:pt x="81" y="0"/>
                  </a:lnTo>
                  <a:lnTo>
                    <a:pt x="0" y="277"/>
                  </a:lnTo>
                  <a:lnTo>
                    <a:pt x="178" y="277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Rectangle 105">
              <a:extLst>
                <a:ext uri="{FF2B5EF4-FFF2-40B4-BE49-F238E27FC236}">
                  <a16:creationId xmlns:a16="http://schemas.microsoft.com/office/drawing/2014/main" id="{860D2C78-57A3-4D9B-B4B1-19D67CA026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86" y="3201"/>
              <a:ext cx="377" cy="84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106">
              <a:extLst>
                <a:ext uri="{FF2B5EF4-FFF2-40B4-BE49-F238E27FC236}">
                  <a16:creationId xmlns:a16="http://schemas.microsoft.com/office/drawing/2014/main" id="{01C55C29-16FA-435C-9071-C9D165FE1E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86" y="3036"/>
              <a:ext cx="12" cy="184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Rectangle 107">
              <a:extLst>
                <a:ext uri="{FF2B5EF4-FFF2-40B4-BE49-F238E27FC236}">
                  <a16:creationId xmlns:a16="http://schemas.microsoft.com/office/drawing/2014/main" id="{72E00139-4166-4478-88E1-76FB52E3D6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952" y="3036"/>
              <a:ext cx="11" cy="184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08">
              <a:extLst>
                <a:ext uri="{FF2B5EF4-FFF2-40B4-BE49-F238E27FC236}">
                  <a16:creationId xmlns:a16="http://schemas.microsoft.com/office/drawing/2014/main" id="{DD23901A-DBA1-4B21-9455-D48649B494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55" y="3103"/>
              <a:ext cx="25" cy="61"/>
            </a:xfrm>
            <a:custGeom>
              <a:avLst/>
              <a:gdLst>
                <a:gd name="T0" fmla="*/ 25 w 25"/>
                <a:gd name="T1" fmla="*/ 27 h 61"/>
                <a:gd name="T2" fmla="*/ 13 w 25"/>
                <a:gd name="T3" fmla="*/ 0 h 61"/>
                <a:gd name="T4" fmla="*/ 0 w 25"/>
                <a:gd name="T5" fmla="*/ 27 h 61"/>
                <a:gd name="T6" fmla="*/ 0 w 25"/>
                <a:gd name="T7" fmla="*/ 61 h 61"/>
                <a:gd name="T8" fmla="*/ 25 w 25"/>
                <a:gd name="T9" fmla="*/ 61 h 61"/>
                <a:gd name="T10" fmla="*/ 25 w 25"/>
                <a:gd name="T11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1">
                  <a:moveTo>
                    <a:pt x="25" y="27"/>
                  </a:moveTo>
                  <a:lnTo>
                    <a:pt x="13" y="0"/>
                  </a:lnTo>
                  <a:lnTo>
                    <a:pt x="0" y="27"/>
                  </a:lnTo>
                  <a:lnTo>
                    <a:pt x="0" y="61"/>
                  </a:lnTo>
                  <a:lnTo>
                    <a:pt x="25" y="61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09">
              <a:extLst>
                <a:ext uri="{FF2B5EF4-FFF2-40B4-BE49-F238E27FC236}">
                  <a16:creationId xmlns:a16="http://schemas.microsoft.com/office/drawing/2014/main" id="{D7D49C0A-B316-45E6-9CEE-DDF99C287F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3" y="3103"/>
              <a:ext cx="25" cy="61"/>
            </a:xfrm>
            <a:custGeom>
              <a:avLst/>
              <a:gdLst>
                <a:gd name="T0" fmla="*/ 25 w 25"/>
                <a:gd name="T1" fmla="*/ 27 h 61"/>
                <a:gd name="T2" fmla="*/ 13 w 25"/>
                <a:gd name="T3" fmla="*/ 0 h 61"/>
                <a:gd name="T4" fmla="*/ 0 w 25"/>
                <a:gd name="T5" fmla="*/ 27 h 61"/>
                <a:gd name="T6" fmla="*/ 0 w 25"/>
                <a:gd name="T7" fmla="*/ 61 h 61"/>
                <a:gd name="T8" fmla="*/ 25 w 25"/>
                <a:gd name="T9" fmla="*/ 61 h 61"/>
                <a:gd name="T10" fmla="*/ 25 w 25"/>
                <a:gd name="T11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1">
                  <a:moveTo>
                    <a:pt x="25" y="27"/>
                  </a:moveTo>
                  <a:lnTo>
                    <a:pt x="13" y="0"/>
                  </a:lnTo>
                  <a:lnTo>
                    <a:pt x="0" y="27"/>
                  </a:lnTo>
                  <a:lnTo>
                    <a:pt x="0" y="61"/>
                  </a:lnTo>
                  <a:lnTo>
                    <a:pt x="25" y="61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10">
              <a:extLst>
                <a:ext uri="{FF2B5EF4-FFF2-40B4-BE49-F238E27FC236}">
                  <a16:creationId xmlns:a16="http://schemas.microsoft.com/office/drawing/2014/main" id="{638451BB-DC5D-4172-AE5D-CE81E29ACD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5" y="2695"/>
              <a:ext cx="13" cy="31"/>
            </a:xfrm>
            <a:custGeom>
              <a:avLst/>
              <a:gdLst>
                <a:gd name="T0" fmla="*/ 13 w 13"/>
                <a:gd name="T1" fmla="*/ 13 h 31"/>
                <a:gd name="T2" fmla="*/ 7 w 13"/>
                <a:gd name="T3" fmla="*/ 0 h 31"/>
                <a:gd name="T4" fmla="*/ 0 w 13"/>
                <a:gd name="T5" fmla="*/ 13 h 31"/>
                <a:gd name="T6" fmla="*/ 0 w 13"/>
                <a:gd name="T7" fmla="*/ 31 h 31"/>
                <a:gd name="T8" fmla="*/ 13 w 13"/>
                <a:gd name="T9" fmla="*/ 31 h 31"/>
                <a:gd name="T10" fmla="*/ 13 w 13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1">
                  <a:moveTo>
                    <a:pt x="13" y="13"/>
                  </a:moveTo>
                  <a:lnTo>
                    <a:pt x="7" y="0"/>
                  </a:lnTo>
                  <a:lnTo>
                    <a:pt x="0" y="13"/>
                  </a:lnTo>
                  <a:lnTo>
                    <a:pt x="0" y="31"/>
                  </a:lnTo>
                  <a:lnTo>
                    <a:pt x="13" y="31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id="{2B7AC0C4-EE39-49A4-A418-64067B866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75" y="2552"/>
              <a:ext cx="13" cy="32"/>
            </a:xfrm>
            <a:custGeom>
              <a:avLst/>
              <a:gdLst>
                <a:gd name="T0" fmla="*/ 13 w 13"/>
                <a:gd name="T1" fmla="*/ 14 h 32"/>
                <a:gd name="T2" fmla="*/ 7 w 13"/>
                <a:gd name="T3" fmla="*/ 0 h 32"/>
                <a:gd name="T4" fmla="*/ 0 w 13"/>
                <a:gd name="T5" fmla="*/ 14 h 32"/>
                <a:gd name="T6" fmla="*/ 0 w 13"/>
                <a:gd name="T7" fmla="*/ 32 h 32"/>
                <a:gd name="T8" fmla="*/ 13 w 13"/>
                <a:gd name="T9" fmla="*/ 32 h 32"/>
                <a:gd name="T10" fmla="*/ 13 w 13"/>
                <a:gd name="T11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2">
                  <a:moveTo>
                    <a:pt x="13" y="14"/>
                  </a:moveTo>
                  <a:lnTo>
                    <a:pt x="7" y="0"/>
                  </a:lnTo>
                  <a:lnTo>
                    <a:pt x="0" y="14"/>
                  </a:lnTo>
                  <a:lnTo>
                    <a:pt x="0" y="32"/>
                  </a:lnTo>
                  <a:lnTo>
                    <a:pt x="13" y="32"/>
                  </a:lnTo>
                  <a:lnTo>
                    <a:pt x="13" y="14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2B53C521-8851-4F4D-A58E-8EEFEE085A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26" y="2695"/>
              <a:ext cx="13" cy="31"/>
            </a:xfrm>
            <a:custGeom>
              <a:avLst/>
              <a:gdLst>
                <a:gd name="T0" fmla="*/ 13 w 13"/>
                <a:gd name="T1" fmla="*/ 13 h 31"/>
                <a:gd name="T2" fmla="*/ 7 w 13"/>
                <a:gd name="T3" fmla="*/ 0 h 31"/>
                <a:gd name="T4" fmla="*/ 0 w 13"/>
                <a:gd name="T5" fmla="*/ 13 h 31"/>
                <a:gd name="T6" fmla="*/ 0 w 13"/>
                <a:gd name="T7" fmla="*/ 31 h 31"/>
                <a:gd name="T8" fmla="*/ 13 w 13"/>
                <a:gd name="T9" fmla="*/ 31 h 31"/>
                <a:gd name="T10" fmla="*/ 13 w 13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1">
                  <a:moveTo>
                    <a:pt x="13" y="13"/>
                  </a:moveTo>
                  <a:lnTo>
                    <a:pt x="7" y="0"/>
                  </a:lnTo>
                  <a:lnTo>
                    <a:pt x="0" y="13"/>
                  </a:lnTo>
                  <a:lnTo>
                    <a:pt x="0" y="31"/>
                  </a:lnTo>
                  <a:lnTo>
                    <a:pt x="13" y="31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13">
              <a:extLst>
                <a:ext uri="{FF2B5EF4-FFF2-40B4-BE49-F238E27FC236}">
                  <a16:creationId xmlns:a16="http://schemas.microsoft.com/office/drawing/2014/main" id="{1A557A31-79F5-40FE-AA65-FCF7161F8B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98" y="2624"/>
              <a:ext cx="13" cy="30"/>
            </a:xfrm>
            <a:custGeom>
              <a:avLst/>
              <a:gdLst>
                <a:gd name="T0" fmla="*/ 13 w 13"/>
                <a:gd name="T1" fmla="*/ 13 h 30"/>
                <a:gd name="T2" fmla="*/ 7 w 13"/>
                <a:gd name="T3" fmla="*/ 0 h 30"/>
                <a:gd name="T4" fmla="*/ 0 w 13"/>
                <a:gd name="T5" fmla="*/ 13 h 30"/>
                <a:gd name="T6" fmla="*/ 0 w 13"/>
                <a:gd name="T7" fmla="*/ 30 h 30"/>
                <a:gd name="T8" fmla="*/ 13 w 13"/>
                <a:gd name="T9" fmla="*/ 30 h 30"/>
                <a:gd name="T10" fmla="*/ 13 w 13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0">
                  <a:moveTo>
                    <a:pt x="13" y="13"/>
                  </a:moveTo>
                  <a:lnTo>
                    <a:pt x="7" y="0"/>
                  </a:lnTo>
                  <a:lnTo>
                    <a:pt x="0" y="13"/>
                  </a:lnTo>
                  <a:lnTo>
                    <a:pt x="0" y="30"/>
                  </a:lnTo>
                  <a:lnTo>
                    <a:pt x="13" y="30"/>
                  </a:lnTo>
                  <a:lnTo>
                    <a:pt x="13" y="1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4">
              <a:extLst>
                <a:ext uri="{FF2B5EF4-FFF2-40B4-BE49-F238E27FC236}">
                  <a16:creationId xmlns:a16="http://schemas.microsoft.com/office/drawing/2014/main" id="{220B5525-C30D-4EDA-87E0-083333FC0D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9" y="2624"/>
              <a:ext cx="14" cy="30"/>
            </a:xfrm>
            <a:custGeom>
              <a:avLst/>
              <a:gdLst>
                <a:gd name="T0" fmla="*/ 14 w 14"/>
                <a:gd name="T1" fmla="*/ 13 h 30"/>
                <a:gd name="T2" fmla="*/ 7 w 14"/>
                <a:gd name="T3" fmla="*/ 0 h 30"/>
                <a:gd name="T4" fmla="*/ 0 w 14"/>
                <a:gd name="T5" fmla="*/ 13 h 30"/>
                <a:gd name="T6" fmla="*/ 0 w 14"/>
                <a:gd name="T7" fmla="*/ 30 h 30"/>
                <a:gd name="T8" fmla="*/ 14 w 14"/>
                <a:gd name="T9" fmla="*/ 30 h 30"/>
                <a:gd name="T10" fmla="*/ 14 w 14"/>
                <a:gd name="T11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30">
                  <a:moveTo>
                    <a:pt x="14" y="13"/>
                  </a:moveTo>
                  <a:lnTo>
                    <a:pt x="7" y="0"/>
                  </a:lnTo>
                  <a:lnTo>
                    <a:pt x="0" y="13"/>
                  </a:lnTo>
                  <a:lnTo>
                    <a:pt x="0" y="30"/>
                  </a:lnTo>
                  <a:lnTo>
                    <a:pt x="14" y="30"/>
                  </a:lnTo>
                  <a:lnTo>
                    <a:pt x="14" y="1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822190AC-5FCA-4323-8CC2-22B5898BF2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5" y="2695"/>
              <a:ext cx="12" cy="31"/>
            </a:xfrm>
            <a:custGeom>
              <a:avLst/>
              <a:gdLst>
                <a:gd name="T0" fmla="*/ 12 w 12"/>
                <a:gd name="T1" fmla="*/ 13 h 31"/>
                <a:gd name="T2" fmla="*/ 6 w 12"/>
                <a:gd name="T3" fmla="*/ 0 h 31"/>
                <a:gd name="T4" fmla="*/ 0 w 12"/>
                <a:gd name="T5" fmla="*/ 13 h 31"/>
                <a:gd name="T6" fmla="*/ 0 w 12"/>
                <a:gd name="T7" fmla="*/ 31 h 31"/>
                <a:gd name="T8" fmla="*/ 12 w 12"/>
                <a:gd name="T9" fmla="*/ 31 h 31"/>
                <a:gd name="T10" fmla="*/ 12 w 12"/>
                <a:gd name="T11" fmla="*/ 1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31">
                  <a:moveTo>
                    <a:pt x="12" y="13"/>
                  </a:moveTo>
                  <a:lnTo>
                    <a:pt x="6" y="0"/>
                  </a:lnTo>
                  <a:lnTo>
                    <a:pt x="0" y="13"/>
                  </a:lnTo>
                  <a:lnTo>
                    <a:pt x="0" y="31"/>
                  </a:lnTo>
                  <a:lnTo>
                    <a:pt x="12" y="31"/>
                  </a:lnTo>
                  <a:lnTo>
                    <a:pt x="12" y="1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6">
              <a:extLst>
                <a:ext uri="{FF2B5EF4-FFF2-40B4-BE49-F238E27FC236}">
                  <a16:creationId xmlns:a16="http://schemas.microsoft.com/office/drawing/2014/main" id="{87B08232-CC44-4773-BC33-472B7A4E7C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9" y="3103"/>
              <a:ext cx="25" cy="61"/>
            </a:xfrm>
            <a:custGeom>
              <a:avLst/>
              <a:gdLst>
                <a:gd name="T0" fmla="*/ 25 w 25"/>
                <a:gd name="T1" fmla="*/ 27 h 61"/>
                <a:gd name="T2" fmla="*/ 13 w 25"/>
                <a:gd name="T3" fmla="*/ 0 h 61"/>
                <a:gd name="T4" fmla="*/ 0 w 25"/>
                <a:gd name="T5" fmla="*/ 27 h 61"/>
                <a:gd name="T6" fmla="*/ 0 w 25"/>
                <a:gd name="T7" fmla="*/ 61 h 61"/>
                <a:gd name="T8" fmla="*/ 25 w 25"/>
                <a:gd name="T9" fmla="*/ 61 h 61"/>
                <a:gd name="T10" fmla="*/ 25 w 25"/>
                <a:gd name="T11" fmla="*/ 2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1">
                  <a:moveTo>
                    <a:pt x="25" y="27"/>
                  </a:moveTo>
                  <a:lnTo>
                    <a:pt x="13" y="0"/>
                  </a:lnTo>
                  <a:lnTo>
                    <a:pt x="0" y="27"/>
                  </a:lnTo>
                  <a:lnTo>
                    <a:pt x="0" y="61"/>
                  </a:lnTo>
                  <a:lnTo>
                    <a:pt x="25" y="61"/>
                  </a:lnTo>
                  <a:lnTo>
                    <a:pt x="25" y="27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7">
              <a:extLst>
                <a:ext uri="{FF2B5EF4-FFF2-40B4-BE49-F238E27FC236}">
                  <a16:creationId xmlns:a16="http://schemas.microsoft.com/office/drawing/2014/main" id="{BA698A9C-FD83-4D7C-AA4A-A494BB2893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2" y="3021"/>
              <a:ext cx="25" cy="59"/>
            </a:xfrm>
            <a:custGeom>
              <a:avLst/>
              <a:gdLst>
                <a:gd name="T0" fmla="*/ 25 w 25"/>
                <a:gd name="T1" fmla="*/ 25 h 59"/>
                <a:gd name="T2" fmla="*/ 12 w 25"/>
                <a:gd name="T3" fmla="*/ 0 h 59"/>
                <a:gd name="T4" fmla="*/ 0 w 25"/>
                <a:gd name="T5" fmla="*/ 25 h 59"/>
                <a:gd name="T6" fmla="*/ 0 w 25"/>
                <a:gd name="T7" fmla="*/ 59 h 59"/>
                <a:gd name="T8" fmla="*/ 25 w 25"/>
                <a:gd name="T9" fmla="*/ 59 h 59"/>
                <a:gd name="T10" fmla="*/ 25 w 25"/>
                <a:gd name="T11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59">
                  <a:moveTo>
                    <a:pt x="25" y="25"/>
                  </a:moveTo>
                  <a:lnTo>
                    <a:pt x="12" y="0"/>
                  </a:lnTo>
                  <a:lnTo>
                    <a:pt x="0" y="25"/>
                  </a:lnTo>
                  <a:lnTo>
                    <a:pt x="0" y="59"/>
                  </a:lnTo>
                  <a:lnTo>
                    <a:pt x="25" y="59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8">
              <a:extLst>
                <a:ext uri="{FF2B5EF4-FFF2-40B4-BE49-F238E27FC236}">
                  <a16:creationId xmlns:a16="http://schemas.microsoft.com/office/drawing/2014/main" id="{821AF6DD-04AD-451F-A48D-0218A2A81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15" y="3021"/>
              <a:ext cx="24" cy="59"/>
            </a:xfrm>
            <a:custGeom>
              <a:avLst/>
              <a:gdLst>
                <a:gd name="T0" fmla="*/ 24 w 24"/>
                <a:gd name="T1" fmla="*/ 25 h 59"/>
                <a:gd name="T2" fmla="*/ 12 w 24"/>
                <a:gd name="T3" fmla="*/ 0 h 59"/>
                <a:gd name="T4" fmla="*/ 0 w 24"/>
                <a:gd name="T5" fmla="*/ 25 h 59"/>
                <a:gd name="T6" fmla="*/ 0 w 24"/>
                <a:gd name="T7" fmla="*/ 59 h 59"/>
                <a:gd name="T8" fmla="*/ 24 w 24"/>
                <a:gd name="T9" fmla="*/ 59 h 59"/>
                <a:gd name="T10" fmla="*/ 24 w 24"/>
                <a:gd name="T11" fmla="*/ 2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59">
                  <a:moveTo>
                    <a:pt x="24" y="25"/>
                  </a:moveTo>
                  <a:lnTo>
                    <a:pt x="12" y="0"/>
                  </a:lnTo>
                  <a:lnTo>
                    <a:pt x="0" y="25"/>
                  </a:lnTo>
                  <a:lnTo>
                    <a:pt x="0" y="59"/>
                  </a:lnTo>
                  <a:lnTo>
                    <a:pt x="24" y="59"/>
                  </a:lnTo>
                  <a:lnTo>
                    <a:pt x="24" y="2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19">
              <a:extLst>
                <a:ext uri="{FF2B5EF4-FFF2-40B4-BE49-F238E27FC236}">
                  <a16:creationId xmlns:a16="http://schemas.microsoft.com/office/drawing/2014/main" id="{71BFC2D6-BD80-4978-8F4E-D04575411F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2" y="2811"/>
              <a:ext cx="31" cy="148"/>
            </a:xfrm>
            <a:custGeom>
              <a:avLst/>
              <a:gdLst>
                <a:gd name="T0" fmla="*/ 31 w 31"/>
                <a:gd name="T1" fmla="*/ 148 h 148"/>
                <a:gd name="T2" fmla="*/ 0 w 31"/>
                <a:gd name="T3" fmla="*/ 148 h 148"/>
                <a:gd name="T4" fmla="*/ 0 w 31"/>
                <a:gd name="T5" fmla="*/ 21 h 148"/>
                <a:gd name="T6" fmla="*/ 16 w 31"/>
                <a:gd name="T7" fmla="*/ 0 h 148"/>
                <a:gd name="T8" fmla="*/ 31 w 31"/>
                <a:gd name="T9" fmla="*/ 21 h 148"/>
                <a:gd name="T10" fmla="*/ 31 w 31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48">
                  <a:moveTo>
                    <a:pt x="31" y="148"/>
                  </a:moveTo>
                  <a:lnTo>
                    <a:pt x="0" y="148"/>
                  </a:lnTo>
                  <a:lnTo>
                    <a:pt x="0" y="21"/>
                  </a:lnTo>
                  <a:lnTo>
                    <a:pt x="16" y="0"/>
                  </a:lnTo>
                  <a:lnTo>
                    <a:pt x="31" y="21"/>
                  </a:lnTo>
                  <a:lnTo>
                    <a:pt x="31" y="148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0">
              <a:extLst>
                <a:ext uri="{FF2B5EF4-FFF2-40B4-BE49-F238E27FC236}">
                  <a16:creationId xmlns:a16="http://schemas.microsoft.com/office/drawing/2014/main" id="{13A08ED5-D49B-45BC-9212-411F1C67F1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45" y="2811"/>
              <a:ext cx="30" cy="148"/>
            </a:xfrm>
            <a:custGeom>
              <a:avLst/>
              <a:gdLst>
                <a:gd name="T0" fmla="*/ 30 w 30"/>
                <a:gd name="T1" fmla="*/ 148 h 148"/>
                <a:gd name="T2" fmla="*/ 0 w 30"/>
                <a:gd name="T3" fmla="*/ 148 h 148"/>
                <a:gd name="T4" fmla="*/ 0 w 30"/>
                <a:gd name="T5" fmla="*/ 21 h 148"/>
                <a:gd name="T6" fmla="*/ 15 w 30"/>
                <a:gd name="T7" fmla="*/ 0 h 148"/>
                <a:gd name="T8" fmla="*/ 30 w 30"/>
                <a:gd name="T9" fmla="*/ 21 h 148"/>
                <a:gd name="T10" fmla="*/ 30 w 30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8">
                  <a:moveTo>
                    <a:pt x="30" y="148"/>
                  </a:moveTo>
                  <a:lnTo>
                    <a:pt x="0" y="148"/>
                  </a:lnTo>
                  <a:lnTo>
                    <a:pt x="0" y="21"/>
                  </a:lnTo>
                  <a:lnTo>
                    <a:pt x="15" y="0"/>
                  </a:lnTo>
                  <a:lnTo>
                    <a:pt x="30" y="21"/>
                  </a:lnTo>
                  <a:lnTo>
                    <a:pt x="30" y="148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1">
              <a:extLst>
                <a:ext uri="{FF2B5EF4-FFF2-40B4-BE49-F238E27FC236}">
                  <a16:creationId xmlns:a16="http://schemas.microsoft.com/office/drawing/2014/main" id="{B86CA2E0-F9FF-4C5C-953A-62E168195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88" y="2811"/>
              <a:ext cx="29" cy="148"/>
            </a:xfrm>
            <a:custGeom>
              <a:avLst/>
              <a:gdLst>
                <a:gd name="T0" fmla="*/ 29 w 29"/>
                <a:gd name="T1" fmla="*/ 148 h 148"/>
                <a:gd name="T2" fmla="*/ 0 w 29"/>
                <a:gd name="T3" fmla="*/ 148 h 148"/>
                <a:gd name="T4" fmla="*/ 0 w 29"/>
                <a:gd name="T5" fmla="*/ 21 h 148"/>
                <a:gd name="T6" fmla="*/ 15 w 29"/>
                <a:gd name="T7" fmla="*/ 0 h 148"/>
                <a:gd name="T8" fmla="*/ 29 w 29"/>
                <a:gd name="T9" fmla="*/ 21 h 148"/>
                <a:gd name="T10" fmla="*/ 29 w 29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48">
                  <a:moveTo>
                    <a:pt x="29" y="148"/>
                  </a:moveTo>
                  <a:lnTo>
                    <a:pt x="0" y="148"/>
                  </a:lnTo>
                  <a:lnTo>
                    <a:pt x="0" y="21"/>
                  </a:lnTo>
                  <a:lnTo>
                    <a:pt x="15" y="0"/>
                  </a:lnTo>
                  <a:lnTo>
                    <a:pt x="29" y="21"/>
                  </a:lnTo>
                  <a:lnTo>
                    <a:pt x="29" y="148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22">
              <a:extLst>
                <a:ext uri="{FF2B5EF4-FFF2-40B4-BE49-F238E27FC236}">
                  <a16:creationId xmlns:a16="http://schemas.microsoft.com/office/drawing/2014/main" id="{5911266D-6E2B-454B-80CC-C42FD62FE4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31" y="2811"/>
              <a:ext cx="29" cy="148"/>
            </a:xfrm>
            <a:custGeom>
              <a:avLst/>
              <a:gdLst>
                <a:gd name="T0" fmla="*/ 29 w 29"/>
                <a:gd name="T1" fmla="*/ 148 h 148"/>
                <a:gd name="T2" fmla="*/ 0 w 29"/>
                <a:gd name="T3" fmla="*/ 148 h 148"/>
                <a:gd name="T4" fmla="*/ 0 w 29"/>
                <a:gd name="T5" fmla="*/ 21 h 148"/>
                <a:gd name="T6" fmla="*/ 15 w 29"/>
                <a:gd name="T7" fmla="*/ 0 h 148"/>
                <a:gd name="T8" fmla="*/ 29 w 29"/>
                <a:gd name="T9" fmla="*/ 21 h 148"/>
                <a:gd name="T10" fmla="*/ 29 w 29"/>
                <a:gd name="T11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48">
                  <a:moveTo>
                    <a:pt x="29" y="148"/>
                  </a:moveTo>
                  <a:lnTo>
                    <a:pt x="0" y="148"/>
                  </a:lnTo>
                  <a:lnTo>
                    <a:pt x="0" y="21"/>
                  </a:lnTo>
                  <a:lnTo>
                    <a:pt x="15" y="0"/>
                  </a:lnTo>
                  <a:lnTo>
                    <a:pt x="29" y="21"/>
                  </a:lnTo>
                  <a:lnTo>
                    <a:pt x="29" y="148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23">
              <a:extLst>
                <a:ext uri="{FF2B5EF4-FFF2-40B4-BE49-F238E27FC236}">
                  <a16:creationId xmlns:a16="http://schemas.microsoft.com/office/drawing/2014/main" id="{0B764792-DDC1-4B0F-944F-A9ECDD8F07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3" y="3220"/>
              <a:ext cx="31" cy="77"/>
            </a:xfrm>
            <a:custGeom>
              <a:avLst/>
              <a:gdLst>
                <a:gd name="T0" fmla="*/ 31 w 31"/>
                <a:gd name="T1" fmla="*/ 77 h 77"/>
                <a:gd name="T2" fmla="*/ 0 w 31"/>
                <a:gd name="T3" fmla="*/ 77 h 77"/>
                <a:gd name="T4" fmla="*/ 0 w 31"/>
                <a:gd name="T5" fmla="*/ 22 h 77"/>
                <a:gd name="T6" fmla="*/ 16 w 31"/>
                <a:gd name="T7" fmla="*/ 0 h 77"/>
                <a:gd name="T8" fmla="*/ 31 w 31"/>
                <a:gd name="T9" fmla="*/ 22 h 77"/>
                <a:gd name="T10" fmla="*/ 31 w 31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7">
                  <a:moveTo>
                    <a:pt x="31" y="77"/>
                  </a:moveTo>
                  <a:lnTo>
                    <a:pt x="0" y="77"/>
                  </a:lnTo>
                  <a:lnTo>
                    <a:pt x="0" y="22"/>
                  </a:lnTo>
                  <a:lnTo>
                    <a:pt x="16" y="0"/>
                  </a:lnTo>
                  <a:lnTo>
                    <a:pt x="31" y="22"/>
                  </a:lnTo>
                  <a:lnTo>
                    <a:pt x="31" y="77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24">
              <a:extLst>
                <a:ext uri="{FF2B5EF4-FFF2-40B4-BE49-F238E27FC236}">
                  <a16:creationId xmlns:a16="http://schemas.microsoft.com/office/drawing/2014/main" id="{F3A590D6-B899-4C6F-8B25-A31E7CC74C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60" y="3220"/>
              <a:ext cx="31" cy="77"/>
            </a:xfrm>
            <a:custGeom>
              <a:avLst/>
              <a:gdLst>
                <a:gd name="T0" fmla="*/ 31 w 31"/>
                <a:gd name="T1" fmla="*/ 77 h 77"/>
                <a:gd name="T2" fmla="*/ 0 w 31"/>
                <a:gd name="T3" fmla="*/ 77 h 77"/>
                <a:gd name="T4" fmla="*/ 0 w 31"/>
                <a:gd name="T5" fmla="*/ 22 h 77"/>
                <a:gd name="T6" fmla="*/ 16 w 31"/>
                <a:gd name="T7" fmla="*/ 0 h 77"/>
                <a:gd name="T8" fmla="*/ 31 w 31"/>
                <a:gd name="T9" fmla="*/ 22 h 77"/>
                <a:gd name="T10" fmla="*/ 31 w 31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7">
                  <a:moveTo>
                    <a:pt x="31" y="77"/>
                  </a:moveTo>
                  <a:lnTo>
                    <a:pt x="0" y="77"/>
                  </a:lnTo>
                  <a:lnTo>
                    <a:pt x="0" y="22"/>
                  </a:lnTo>
                  <a:lnTo>
                    <a:pt x="16" y="0"/>
                  </a:lnTo>
                  <a:lnTo>
                    <a:pt x="31" y="22"/>
                  </a:lnTo>
                  <a:lnTo>
                    <a:pt x="31" y="77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25">
              <a:extLst>
                <a:ext uri="{FF2B5EF4-FFF2-40B4-BE49-F238E27FC236}">
                  <a16:creationId xmlns:a16="http://schemas.microsoft.com/office/drawing/2014/main" id="{B0008F54-B15D-4360-A69B-009D02EAA9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07" y="3220"/>
              <a:ext cx="31" cy="77"/>
            </a:xfrm>
            <a:custGeom>
              <a:avLst/>
              <a:gdLst>
                <a:gd name="T0" fmla="*/ 31 w 31"/>
                <a:gd name="T1" fmla="*/ 77 h 77"/>
                <a:gd name="T2" fmla="*/ 0 w 31"/>
                <a:gd name="T3" fmla="*/ 77 h 77"/>
                <a:gd name="T4" fmla="*/ 0 w 31"/>
                <a:gd name="T5" fmla="*/ 22 h 77"/>
                <a:gd name="T6" fmla="*/ 16 w 31"/>
                <a:gd name="T7" fmla="*/ 0 h 77"/>
                <a:gd name="T8" fmla="*/ 31 w 31"/>
                <a:gd name="T9" fmla="*/ 22 h 77"/>
                <a:gd name="T10" fmla="*/ 31 w 31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77">
                  <a:moveTo>
                    <a:pt x="31" y="77"/>
                  </a:moveTo>
                  <a:lnTo>
                    <a:pt x="0" y="77"/>
                  </a:lnTo>
                  <a:lnTo>
                    <a:pt x="0" y="22"/>
                  </a:lnTo>
                  <a:lnTo>
                    <a:pt x="16" y="0"/>
                  </a:lnTo>
                  <a:lnTo>
                    <a:pt x="31" y="22"/>
                  </a:lnTo>
                  <a:lnTo>
                    <a:pt x="31" y="77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26">
              <a:extLst>
                <a:ext uri="{FF2B5EF4-FFF2-40B4-BE49-F238E27FC236}">
                  <a16:creationId xmlns:a16="http://schemas.microsoft.com/office/drawing/2014/main" id="{EB86FBA0-F70C-426E-B7C6-B6AECCE907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5" y="3220"/>
              <a:ext cx="30" cy="77"/>
            </a:xfrm>
            <a:custGeom>
              <a:avLst/>
              <a:gdLst>
                <a:gd name="T0" fmla="*/ 30 w 30"/>
                <a:gd name="T1" fmla="*/ 77 h 77"/>
                <a:gd name="T2" fmla="*/ 0 w 30"/>
                <a:gd name="T3" fmla="*/ 77 h 77"/>
                <a:gd name="T4" fmla="*/ 0 w 30"/>
                <a:gd name="T5" fmla="*/ 22 h 77"/>
                <a:gd name="T6" fmla="*/ 15 w 30"/>
                <a:gd name="T7" fmla="*/ 0 h 77"/>
                <a:gd name="T8" fmla="*/ 30 w 30"/>
                <a:gd name="T9" fmla="*/ 22 h 77"/>
                <a:gd name="T10" fmla="*/ 30 w 30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7">
                  <a:moveTo>
                    <a:pt x="30" y="77"/>
                  </a:moveTo>
                  <a:lnTo>
                    <a:pt x="0" y="77"/>
                  </a:lnTo>
                  <a:lnTo>
                    <a:pt x="0" y="22"/>
                  </a:lnTo>
                  <a:lnTo>
                    <a:pt x="15" y="0"/>
                  </a:lnTo>
                  <a:lnTo>
                    <a:pt x="30" y="22"/>
                  </a:lnTo>
                  <a:lnTo>
                    <a:pt x="30" y="77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27">
              <a:extLst>
                <a:ext uri="{FF2B5EF4-FFF2-40B4-BE49-F238E27FC236}">
                  <a16:creationId xmlns:a16="http://schemas.microsoft.com/office/drawing/2014/main" id="{F6EF28A5-E5E0-4E78-8548-3921DB8A06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02" y="3220"/>
              <a:ext cx="30" cy="77"/>
            </a:xfrm>
            <a:custGeom>
              <a:avLst/>
              <a:gdLst>
                <a:gd name="T0" fmla="*/ 30 w 30"/>
                <a:gd name="T1" fmla="*/ 77 h 77"/>
                <a:gd name="T2" fmla="*/ 0 w 30"/>
                <a:gd name="T3" fmla="*/ 77 h 77"/>
                <a:gd name="T4" fmla="*/ 0 w 30"/>
                <a:gd name="T5" fmla="*/ 22 h 77"/>
                <a:gd name="T6" fmla="*/ 15 w 30"/>
                <a:gd name="T7" fmla="*/ 0 h 77"/>
                <a:gd name="T8" fmla="*/ 30 w 30"/>
                <a:gd name="T9" fmla="*/ 22 h 77"/>
                <a:gd name="T10" fmla="*/ 30 w 30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7">
                  <a:moveTo>
                    <a:pt x="30" y="77"/>
                  </a:moveTo>
                  <a:lnTo>
                    <a:pt x="0" y="77"/>
                  </a:lnTo>
                  <a:lnTo>
                    <a:pt x="0" y="22"/>
                  </a:lnTo>
                  <a:lnTo>
                    <a:pt x="15" y="0"/>
                  </a:lnTo>
                  <a:lnTo>
                    <a:pt x="30" y="22"/>
                  </a:lnTo>
                  <a:lnTo>
                    <a:pt x="30" y="77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28">
              <a:extLst>
                <a:ext uri="{FF2B5EF4-FFF2-40B4-BE49-F238E27FC236}">
                  <a16:creationId xmlns:a16="http://schemas.microsoft.com/office/drawing/2014/main" id="{081BBA4C-1031-4396-9B60-1C8CCCB6C9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49" y="3220"/>
              <a:ext cx="30" cy="77"/>
            </a:xfrm>
            <a:custGeom>
              <a:avLst/>
              <a:gdLst>
                <a:gd name="T0" fmla="*/ 30 w 30"/>
                <a:gd name="T1" fmla="*/ 77 h 77"/>
                <a:gd name="T2" fmla="*/ 0 w 30"/>
                <a:gd name="T3" fmla="*/ 77 h 77"/>
                <a:gd name="T4" fmla="*/ 0 w 30"/>
                <a:gd name="T5" fmla="*/ 22 h 77"/>
                <a:gd name="T6" fmla="*/ 15 w 30"/>
                <a:gd name="T7" fmla="*/ 0 h 77"/>
                <a:gd name="T8" fmla="*/ 30 w 30"/>
                <a:gd name="T9" fmla="*/ 22 h 77"/>
                <a:gd name="T10" fmla="*/ 30 w 30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7">
                  <a:moveTo>
                    <a:pt x="30" y="77"/>
                  </a:moveTo>
                  <a:lnTo>
                    <a:pt x="0" y="77"/>
                  </a:lnTo>
                  <a:lnTo>
                    <a:pt x="0" y="22"/>
                  </a:lnTo>
                  <a:lnTo>
                    <a:pt x="15" y="0"/>
                  </a:lnTo>
                  <a:lnTo>
                    <a:pt x="30" y="22"/>
                  </a:lnTo>
                  <a:lnTo>
                    <a:pt x="30" y="77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29">
              <a:extLst>
                <a:ext uri="{FF2B5EF4-FFF2-40B4-BE49-F238E27FC236}">
                  <a16:creationId xmlns:a16="http://schemas.microsoft.com/office/drawing/2014/main" id="{39334BFE-A24B-4323-BC0A-08F94F7590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96" y="3220"/>
              <a:ext cx="30" cy="77"/>
            </a:xfrm>
            <a:custGeom>
              <a:avLst/>
              <a:gdLst>
                <a:gd name="T0" fmla="*/ 30 w 30"/>
                <a:gd name="T1" fmla="*/ 77 h 77"/>
                <a:gd name="T2" fmla="*/ 0 w 30"/>
                <a:gd name="T3" fmla="*/ 77 h 77"/>
                <a:gd name="T4" fmla="*/ 0 w 30"/>
                <a:gd name="T5" fmla="*/ 22 h 77"/>
                <a:gd name="T6" fmla="*/ 15 w 30"/>
                <a:gd name="T7" fmla="*/ 0 h 77"/>
                <a:gd name="T8" fmla="*/ 30 w 30"/>
                <a:gd name="T9" fmla="*/ 22 h 77"/>
                <a:gd name="T10" fmla="*/ 30 w 30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77">
                  <a:moveTo>
                    <a:pt x="30" y="77"/>
                  </a:moveTo>
                  <a:lnTo>
                    <a:pt x="0" y="77"/>
                  </a:lnTo>
                  <a:lnTo>
                    <a:pt x="0" y="22"/>
                  </a:lnTo>
                  <a:lnTo>
                    <a:pt x="15" y="0"/>
                  </a:lnTo>
                  <a:lnTo>
                    <a:pt x="30" y="22"/>
                  </a:lnTo>
                  <a:lnTo>
                    <a:pt x="30" y="77"/>
                  </a:ln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Rectangle 130">
              <a:extLst>
                <a:ext uri="{FF2B5EF4-FFF2-40B4-BE49-F238E27FC236}">
                  <a16:creationId xmlns:a16="http://schemas.microsoft.com/office/drawing/2014/main" id="{1FF9C8D2-E7E9-4D6E-BACD-AEBB728F94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558" y="3285"/>
              <a:ext cx="434" cy="420"/>
            </a:xfrm>
            <a:prstGeom prst="rect">
              <a:avLst/>
            </a:pr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Oval 131">
              <a:extLst>
                <a:ext uri="{FF2B5EF4-FFF2-40B4-BE49-F238E27FC236}">
                  <a16:creationId xmlns:a16="http://schemas.microsoft.com/office/drawing/2014/main" id="{9D712746-885F-4DB6-9321-387F33E55A1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668" y="3393"/>
              <a:ext cx="214" cy="2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32">
              <a:extLst>
                <a:ext uri="{FF2B5EF4-FFF2-40B4-BE49-F238E27FC236}">
                  <a16:creationId xmlns:a16="http://schemas.microsoft.com/office/drawing/2014/main" id="{D0226249-76A8-4F2C-9DD8-3D7B5F30B03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638" y="3285"/>
              <a:ext cx="0" cy="436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Oval 133">
              <a:extLst>
                <a:ext uri="{FF2B5EF4-FFF2-40B4-BE49-F238E27FC236}">
                  <a16:creationId xmlns:a16="http://schemas.microsoft.com/office/drawing/2014/main" id="{38048161-B93D-41C3-B926-F50B8FBEDF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16" y="3443"/>
              <a:ext cx="115" cy="116"/>
            </a:xfrm>
            <a:prstGeom prst="ellipse">
              <a:avLst/>
            </a:prstGeom>
            <a:noFill/>
            <a:ln w="9525" cap="rnd">
              <a:solidFill>
                <a:srgbClr val="FFB9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134">
              <a:extLst>
                <a:ext uri="{FF2B5EF4-FFF2-40B4-BE49-F238E27FC236}">
                  <a16:creationId xmlns:a16="http://schemas.microsoft.com/office/drawing/2014/main" id="{809DB5CD-12D1-471D-B0C9-0A24C3D4A0D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909" y="3285"/>
              <a:ext cx="0" cy="436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135">
              <a:extLst>
                <a:ext uri="{FF2B5EF4-FFF2-40B4-BE49-F238E27FC236}">
                  <a16:creationId xmlns:a16="http://schemas.microsoft.com/office/drawing/2014/main" id="{22CD8345-B32B-48E7-B7AE-52F68F3F7895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638" y="3333"/>
              <a:ext cx="266" cy="0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136">
              <a:extLst>
                <a:ext uri="{FF2B5EF4-FFF2-40B4-BE49-F238E27FC236}">
                  <a16:creationId xmlns:a16="http://schemas.microsoft.com/office/drawing/2014/main" id="{797B3621-645B-4F49-8116-3D47D07182A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638" y="3643"/>
              <a:ext cx="271" cy="0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37">
              <a:extLst>
                <a:ext uri="{FF2B5EF4-FFF2-40B4-BE49-F238E27FC236}">
                  <a16:creationId xmlns:a16="http://schemas.microsoft.com/office/drawing/2014/main" id="{891D036C-3805-481D-8D39-593BBE985572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582" y="4147"/>
              <a:ext cx="376" cy="0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138">
              <a:extLst>
                <a:ext uri="{FF2B5EF4-FFF2-40B4-BE49-F238E27FC236}">
                  <a16:creationId xmlns:a16="http://schemas.microsoft.com/office/drawing/2014/main" id="{D518E7B2-ADF5-417E-B052-576DB5D834D8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6582" y="4197"/>
              <a:ext cx="375" cy="0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Oval 139">
              <a:extLst>
                <a:ext uri="{FF2B5EF4-FFF2-40B4-BE49-F238E27FC236}">
                  <a16:creationId xmlns:a16="http://schemas.microsoft.com/office/drawing/2014/main" id="{CF9B8518-3FBA-4323-BEFD-70AF6EA2E48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60" y="3486"/>
              <a:ext cx="29" cy="29"/>
            </a:xfrm>
            <a:prstGeom prst="ellipse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140">
              <a:extLst>
                <a:ext uri="{FF2B5EF4-FFF2-40B4-BE49-F238E27FC236}">
                  <a16:creationId xmlns:a16="http://schemas.microsoft.com/office/drawing/2014/main" id="{01336780-9BC1-4A3B-B8D0-95662D1EDB6A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582" y="3792"/>
              <a:ext cx="375" cy="0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141">
              <a:extLst>
                <a:ext uri="{FF2B5EF4-FFF2-40B4-BE49-F238E27FC236}">
                  <a16:creationId xmlns:a16="http://schemas.microsoft.com/office/drawing/2014/main" id="{197AC5BF-7558-4BBC-A681-BD2620D820F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6774" y="3428"/>
              <a:ext cx="0" cy="73"/>
            </a:xfrm>
            <a:prstGeom prst="line">
              <a:avLst/>
            </a:prstGeom>
            <a:noFill/>
            <a:ln w="9525" cap="rnd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Oval 142">
              <a:extLst>
                <a:ext uri="{FF2B5EF4-FFF2-40B4-BE49-F238E27FC236}">
                  <a16:creationId xmlns:a16="http://schemas.microsoft.com/office/drawing/2014/main" id="{D2F7F2CE-77AE-4EC9-B8C5-752007C570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68" y="3435"/>
              <a:ext cx="14" cy="19"/>
            </a:xfrm>
            <a:prstGeom prst="ellipse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Oval 143">
              <a:extLst>
                <a:ext uri="{FF2B5EF4-FFF2-40B4-BE49-F238E27FC236}">
                  <a16:creationId xmlns:a16="http://schemas.microsoft.com/office/drawing/2014/main" id="{125CA701-2878-4C0D-8D34-182308FE23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66" y="3467"/>
              <a:ext cx="18" cy="43"/>
            </a:xfrm>
            <a:prstGeom prst="ellipse">
              <a:avLst/>
            </a:pr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144">
              <a:extLst>
                <a:ext uri="{FF2B5EF4-FFF2-40B4-BE49-F238E27FC236}">
                  <a16:creationId xmlns:a16="http://schemas.microsoft.com/office/drawing/2014/main" id="{D3FF055A-68CC-4934-84DC-259781F58B8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 flipV="1">
              <a:off x="6774" y="3502"/>
              <a:ext cx="83" cy="62"/>
            </a:xfrm>
            <a:prstGeom prst="line">
              <a:avLst/>
            </a:prstGeom>
            <a:noFill/>
            <a:ln w="9525" cap="rnd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45">
              <a:extLst>
                <a:ext uri="{FF2B5EF4-FFF2-40B4-BE49-F238E27FC236}">
                  <a16:creationId xmlns:a16="http://schemas.microsoft.com/office/drawing/2014/main" id="{50AA95E3-1B20-45B8-94D0-DF9DED496B4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6558" y="3307"/>
              <a:ext cx="80" cy="0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46">
              <a:extLst>
                <a:ext uri="{FF2B5EF4-FFF2-40B4-BE49-F238E27FC236}">
                  <a16:creationId xmlns:a16="http://schemas.microsoft.com/office/drawing/2014/main" id="{DF72B3C2-4A77-4E93-9A49-85C6D0C0423C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6911" y="3307"/>
              <a:ext cx="81" cy="0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47">
              <a:extLst>
                <a:ext uri="{FF2B5EF4-FFF2-40B4-BE49-F238E27FC236}">
                  <a16:creationId xmlns:a16="http://schemas.microsoft.com/office/drawing/2014/main" id="{94B7476D-8C85-47C0-A0FF-C035826158F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6558" y="3676"/>
              <a:ext cx="80" cy="0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48">
              <a:extLst>
                <a:ext uri="{FF2B5EF4-FFF2-40B4-BE49-F238E27FC236}">
                  <a16:creationId xmlns:a16="http://schemas.microsoft.com/office/drawing/2014/main" id="{5BC544A4-6256-470D-945C-F58E249ACD27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 flipH="1">
              <a:off x="6911" y="3676"/>
              <a:ext cx="81" cy="0"/>
            </a:xfrm>
            <a:prstGeom prst="line">
              <a:avLst/>
            </a:pr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49">
              <a:extLst>
                <a:ext uri="{FF2B5EF4-FFF2-40B4-BE49-F238E27FC236}">
                  <a16:creationId xmlns:a16="http://schemas.microsoft.com/office/drawing/2014/main" id="{BCC1EE85-43D8-4072-A20F-6B4CC32A06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1" y="3845"/>
              <a:ext cx="23" cy="302"/>
            </a:xfrm>
            <a:custGeom>
              <a:avLst/>
              <a:gdLst>
                <a:gd name="T0" fmla="*/ 0 w 22"/>
                <a:gd name="T1" fmla="*/ 286 h 286"/>
                <a:gd name="T2" fmla="*/ 0 w 22"/>
                <a:gd name="T3" fmla="*/ 12 h 286"/>
                <a:gd name="T4" fmla="*/ 11 w 22"/>
                <a:gd name="T5" fmla="*/ 0 h 286"/>
                <a:gd name="T6" fmla="*/ 11 w 22"/>
                <a:gd name="T7" fmla="*/ 0 h 286"/>
                <a:gd name="T8" fmla="*/ 22 w 22"/>
                <a:gd name="T9" fmla="*/ 12 h 286"/>
                <a:gd name="T10" fmla="*/ 22 w 22"/>
                <a:gd name="T11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86">
                  <a:moveTo>
                    <a:pt x="0" y="286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2"/>
                  </a:cubicBezTo>
                  <a:cubicBezTo>
                    <a:pt x="22" y="286"/>
                    <a:pt x="22" y="286"/>
                    <a:pt x="22" y="286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50">
              <a:extLst>
                <a:ext uri="{FF2B5EF4-FFF2-40B4-BE49-F238E27FC236}">
                  <a16:creationId xmlns:a16="http://schemas.microsoft.com/office/drawing/2014/main" id="{BDD9484B-908B-4D51-A527-E7CB7DC58B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9" y="3845"/>
              <a:ext cx="24" cy="302"/>
            </a:xfrm>
            <a:custGeom>
              <a:avLst/>
              <a:gdLst>
                <a:gd name="T0" fmla="*/ 0 w 23"/>
                <a:gd name="T1" fmla="*/ 286 h 286"/>
                <a:gd name="T2" fmla="*/ 0 w 23"/>
                <a:gd name="T3" fmla="*/ 12 h 286"/>
                <a:gd name="T4" fmla="*/ 11 w 23"/>
                <a:gd name="T5" fmla="*/ 0 h 286"/>
                <a:gd name="T6" fmla="*/ 11 w 23"/>
                <a:gd name="T7" fmla="*/ 0 h 286"/>
                <a:gd name="T8" fmla="*/ 23 w 23"/>
                <a:gd name="T9" fmla="*/ 12 h 286"/>
                <a:gd name="T10" fmla="*/ 23 w 23"/>
                <a:gd name="T11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86">
                  <a:moveTo>
                    <a:pt x="0" y="286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286"/>
                    <a:pt x="23" y="286"/>
                    <a:pt x="23" y="286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51">
              <a:extLst>
                <a:ext uri="{FF2B5EF4-FFF2-40B4-BE49-F238E27FC236}">
                  <a16:creationId xmlns:a16="http://schemas.microsoft.com/office/drawing/2014/main" id="{E50FE24C-0614-4C8E-9A14-3AB01F01A8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8" y="3845"/>
              <a:ext cx="24" cy="302"/>
            </a:xfrm>
            <a:custGeom>
              <a:avLst/>
              <a:gdLst>
                <a:gd name="T0" fmla="*/ 0 w 23"/>
                <a:gd name="T1" fmla="*/ 286 h 286"/>
                <a:gd name="T2" fmla="*/ 0 w 23"/>
                <a:gd name="T3" fmla="*/ 12 h 286"/>
                <a:gd name="T4" fmla="*/ 12 w 23"/>
                <a:gd name="T5" fmla="*/ 0 h 286"/>
                <a:gd name="T6" fmla="*/ 12 w 23"/>
                <a:gd name="T7" fmla="*/ 0 h 286"/>
                <a:gd name="T8" fmla="*/ 23 w 23"/>
                <a:gd name="T9" fmla="*/ 12 h 286"/>
                <a:gd name="T10" fmla="*/ 23 w 23"/>
                <a:gd name="T11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86">
                  <a:moveTo>
                    <a:pt x="0" y="286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286"/>
                    <a:pt x="23" y="286"/>
                    <a:pt x="23" y="286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52">
              <a:extLst>
                <a:ext uri="{FF2B5EF4-FFF2-40B4-BE49-F238E27FC236}">
                  <a16:creationId xmlns:a16="http://schemas.microsoft.com/office/drawing/2014/main" id="{7714D9EC-8311-4185-83BE-CC07F7F061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7" y="3845"/>
              <a:ext cx="23" cy="302"/>
            </a:xfrm>
            <a:custGeom>
              <a:avLst/>
              <a:gdLst>
                <a:gd name="T0" fmla="*/ 0 w 22"/>
                <a:gd name="T1" fmla="*/ 286 h 286"/>
                <a:gd name="T2" fmla="*/ 0 w 22"/>
                <a:gd name="T3" fmla="*/ 12 h 286"/>
                <a:gd name="T4" fmla="*/ 11 w 22"/>
                <a:gd name="T5" fmla="*/ 0 h 286"/>
                <a:gd name="T6" fmla="*/ 11 w 22"/>
                <a:gd name="T7" fmla="*/ 0 h 286"/>
                <a:gd name="T8" fmla="*/ 22 w 22"/>
                <a:gd name="T9" fmla="*/ 12 h 286"/>
                <a:gd name="T10" fmla="*/ 22 w 22"/>
                <a:gd name="T11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86">
                  <a:moveTo>
                    <a:pt x="0" y="286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2"/>
                  </a:cubicBezTo>
                  <a:cubicBezTo>
                    <a:pt x="22" y="286"/>
                    <a:pt x="22" y="286"/>
                    <a:pt x="22" y="286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53">
              <a:extLst>
                <a:ext uri="{FF2B5EF4-FFF2-40B4-BE49-F238E27FC236}">
                  <a16:creationId xmlns:a16="http://schemas.microsoft.com/office/drawing/2014/main" id="{1385A534-A0C6-41AB-9042-F65998EF23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6" y="3845"/>
              <a:ext cx="23" cy="302"/>
            </a:xfrm>
            <a:custGeom>
              <a:avLst/>
              <a:gdLst>
                <a:gd name="T0" fmla="*/ 0 w 22"/>
                <a:gd name="T1" fmla="*/ 286 h 286"/>
                <a:gd name="T2" fmla="*/ 0 w 22"/>
                <a:gd name="T3" fmla="*/ 12 h 286"/>
                <a:gd name="T4" fmla="*/ 11 w 22"/>
                <a:gd name="T5" fmla="*/ 0 h 286"/>
                <a:gd name="T6" fmla="*/ 11 w 22"/>
                <a:gd name="T7" fmla="*/ 0 h 286"/>
                <a:gd name="T8" fmla="*/ 22 w 22"/>
                <a:gd name="T9" fmla="*/ 12 h 286"/>
                <a:gd name="T10" fmla="*/ 22 w 22"/>
                <a:gd name="T11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86">
                  <a:moveTo>
                    <a:pt x="0" y="286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22" y="5"/>
                    <a:pt x="22" y="12"/>
                  </a:cubicBezTo>
                  <a:cubicBezTo>
                    <a:pt x="22" y="286"/>
                    <a:pt x="22" y="286"/>
                    <a:pt x="22" y="286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54">
              <a:extLst>
                <a:ext uri="{FF2B5EF4-FFF2-40B4-BE49-F238E27FC236}">
                  <a16:creationId xmlns:a16="http://schemas.microsoft.com/office/drawing/2014/main" id="{A816B44A-A534-49BC-8C0B-85D66158D3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41" y="4261"/>
              <a:ext cx="23" cy="138"/>
            </a:xfrm>
            <a:custGeom>
              <a:avLst/>
              <a:gdLst>
                <a:gd name="T0" fmla="*/ 22 w 22"/>
                <a:gd name="T1" fmla="*/ 130 h 130"/>
                <a:gd name="T2" fmla="*/ 22 w 22"/>
                <a:gd name="T3" fmla="*/ 58 h 130"/>
                <a:gd name="T4" fmla="*/ 22 w 22"/>
                <a:gd name="T5" fmla="*/ 35 h 130"/>
                <a:gd name="T6" fmla="*/ 22 w 22"/>
                <a:gd name="T7" fmla="*/ 18 h 130"/>
                <a:gd name="T8" fmla="*/ 22 w 22"/>
                <a:gd name="T9" fmla="*/ 11 h 130"/>
                <a:gd name="T10" fmla="*/ 19 w 22"/>
                <a:gd name="T11" fmla="*/ 3 h 130"/>
                <a:gd name="T12" fmla="*/ 15 w 22"/>
                <a:gd name="T13" fmla="*/ 1 h 130"/>
                <a:gd name="T14" fmla="*/ 11 w 22"/>
                <a:gd name="T15" fmla="*/ 0 h 130"/>
                <a:gd name="T16" fmla="*/ 0 w 22"/>
                <a:gd name="T17" fmla="*/ 11 h 130"/>
                <a:gd name="T18" fmla="*/ 0 w 22"/>
                <a:gd name="T19" fmla="*/ 13 h 130"/>
                <a:gd name="T20" fmla="*/ 0 w 22"/>
                <a:gd name="T21" fmla="*/ 33 h 130"/>
                <a:gd name="T22" fmla="*/ 0 w 22"/>
                <a:gd name="T2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30">
                  <a:moveTo>
                    <a:pt x="22" y="130"/>
                  </a:moveTo>
                  <a:cubicBezTo>
                    <a:pt x="22" y="58"/>
                    <a:pt x="22" y="58"/>
                    <a:pt x="22" y="58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8"/>
                    <a:pt x="21" y="6"/>
                    <a:pt x="19" y="3"/>
                  </a:cubicBezTo>
                  <a:cubicBezTo>
                    <a:pt x="18" y="2"/>
                    <a:pt x="16" y="1"/>
                    <a:pt x="15" y="1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130"/>
                    <a:pt x="0" y="130"/>
                    <a:pt x="0" y="130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5">
              <a:extLst>
                <a:ext uri="{FF2B5EF4-FFF2-40B4-BE49-F238E27FC236}">
                  <a16:creationId xmlns:a16="http://schemas.microsoft.com/office/drawing/2014/main" id="{4DDDBBF8-FB5C-4558-ADC4-1F30E0CFE2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99" y="4261"/>
              <a:ext cx="24" cy="138"/>
            </a:xfrm>
            <a:custGeom>
              <a:avLst/>
              <a:gdLst>
                <a:gd name="T0" fmla="*/ 23 w 23"/>
                <a:gd name="T1" fmla="*/ 130 h 130"/>
                <a:gd name="T2" fmla="*/ 23 w 23"/>
                <a:gd name="T3" fmla="*/ 51 h 130"/>
                <a:gd name="T4" fmla="*/ 23 w 23"/>
                <a:gd name="T5" fmla="*/ 25 h 130"/>
                <a:gd name="T6" fmla="*/ 23 w 23"/>
                <a:gd name="T7" fmla="*/ 11 h 130"/>
                <a:gd name="T8" fmla="*/ 19 w 23"/>
                <a:gd name="T9" fmla="*/ 3 h 130"/>
                <a:gd name="T10" fmla="*/ 11 w 23"/>
                <a:gd name="T11" fmla="*/ 0 h 130"/>
                <a:gd name="T12" fmla="*/ 0 w 23"/>
                <a:gd name="T13" fmla="*/ 11 h 130"/>
                <a:gd name="T14" fmla="*/ 0 w 23"/>
                <a:gd name="T15" fmla="*/ 17 h 130"/>
                <a:gd name="T16" fmla="*/ 0 w 23"/>
                <a:gd name="T17" fmla="*/ 59 h 130"/>
                <a:gd name="T18" fmla="*/ 0 w 23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" h="130">
                  <a:moveTo>
                    <a:pt x="23" y="130"/>
                  </a:moveTo>
                  <a:cubicBezTo>
                    <a:pt x="23" y="51"/>
                    <a:pt x="23" y="51"/>
                    <a:pt x="23" y="51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8"/>
                    <a:pt x="21" y="6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130"/>
                    <a:pt x="0" y="130"/>
                    <a:pt x="0" y="130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6">
              <a:extLst>
                <a:ext uri="{FF2B5EF4-FFF2-40B4-BE49-F238E27FC236}">
                  <a16:creationId xmlns:a16="http://schemas.microsoft.com/office/drawing/2014/main" id="{9D86FD18-38A8-492F-9AB0-A097E494AE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758" y="4261"/>
              <a:ext cx="24" cy="144"/>
            </a:xfrm>
            <a:custGeom>
              <a:avLst/>
              <a:gdLst>
                <a:gd name="T0" fmla="*/ 23 w 23"/>
                <a:gd name="T1" fmla="*/ 136 h 136"/>
                <a:gd name="T2" fmla="*/ 23 w 23"/>
                <a:gd name="T3" fmla="*/ 130 h 136"/>
                <a:gd name="T4" fmla="*/ 23 w 23"/>
                <a:gd name="T5" fmla="*/ 11 h 136"/>
                <a:gd name="T6" fmla="*/ 20 w 23"/>
                <a:gd name="T7" fmla="*/ 3 h 136"/>
                <a:gd name="T8" fmla="*/ 12 w 23"/>
                <a:gd name="T9" fmla="*/ 0 h 136"/>
                <a:gd name="T10" fmla="*/ 0 w 23"/>
                <a:gd name="T11" fmla="*/ 11 h 136"/>
                <a:gd name="T12" fmla="*/ 0 w 23"/>
                <a:gd name="T13" fmla="*/ 13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36">
                  <a:moveTo>
                    <a:pt x="23" y="136"/>
                  </a:moveTo>
                  <a:cubicBezTo>
                    <a:pt x="23" y="130"/>
                    <a:pt x="23" y="130"/>
                    <a:pt x="23" y="130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8"/>
                    <a:pt x="22" y="6"/>
                    <a:pt x="20" y="3"/>
                  </a:cubicBezTo>
                  <a:cubicBezTo>
                    <a:pt x="18" y="1"/>
                    <a:pt x="15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30"/>
                    <a:pt x="0" y="130"/>
                    <a:pt x="0" y="130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57">
              <a:extLst>
                <a:ext uri="{FF2B5EF4-FFF2-40B4-BE49-F238E27FC236}">
                  <a16:creationId xmlns:a16="http://schemas.microsoft.com/office/drawing/2014/main" id="{FC781653-D20E-4965-9933-78BC97D5EE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17" y="4261"/>
              <a:ext cx="23" cy="144"/>
            </a:xfrm>
            <a:custGeom>
              <a:avLst/>
              <a:gdLst>
                <a:gd name="T0" fmla="*/ 22 w 22"/>
                <a:gd name="T1" fmla="*/ 136 h 136"/>
                <a:gd name="T2" fmla="*/ 22 w 22"/>
                <a:gd name="T3" fmla="*/ 130 h 136"/>
                <a:gd name="T4" fmla="*/ 22 w 22"/>
                <a:gd name="T5" fmla="*/ 11 h 136"/>
                <a:gd name="T6" fmla="*/ 19 w 22"/>
                <a:gd name="T7" fmla="*/ 3 h 136"/>
                <a:gd name="T8" fmla="*/ 11 w 22"/>
                <a:gd name="T9" fmla="*/ 0 h 136"/>
                <a:gd name="T10" fmla="*/ 0 w 22"/>
                <a:gd name="T11" fmla="*/ 11 h 136"/>
                <a:gd name="T12" fmla="*/ 0 w 22"/>
                <a:gd name="T13" fmla="*/ 130 h 136"/>
                <a:gd name="T14" fmla="*/ 0 w 22"/>
                <a:gd name="T1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2" y="130"/>
                    <a:pt x="22" y="130"/>
                    <a:pt x="22" y="13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8"/>
                    <a:pt x="21" y="6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6"/>
                    <a:pt x="0" y="136"/>
                    <a:pt x="0" y="136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58">
              <a:extLst>
                <a:ext uri="{FF2B5EF4-FFF2-40B4-BE49-F238E27FC236}">
                  <a16:creationId xmlns:a16="http://schemas.microsoft.com/office/drawing/2014/main" id="{0A02ACD6-50F8-4408-9F8A-2F62A272B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6" y="4261"/>
              <a:ext cx="23" cy="144"/>
            </a:xfrm>
            <a:custGeom>
              <a:avLst/>
              <a:gdLst>
                <a:gd name="T0" fmla="*/ 22 w 22"/>
                <a:gd name="T1" fmla="*/ 136 h 136"/>
                <a:gd name="T2" fmla="*/ 22 w 22"/>
                <a:gd name="T3" fmla="*/ 130 h 136"/>
                <a:gd name="T4" fmla="*/ 22 w 22"/>
                <a:gd name="T5" fmla="*/ 11 h 136"/>
                <a:gd name="T6" fmla="*/ 19 w 22"/>
                <a:gd name="T7" fmla="*/ 3 h 136"/>
                <a:gd name="T8" fmla="*/ 11 w 22"/>
                <a:gd name="T9" fmla="*/ 0 h 136"/>
                <a:gd name="T10" fmla="*/ 0 w 22"/>
                <a:gd name="T11" fmla="*/ 11 h 136"/>
                <a:gd name="T12" fmla="*/ 0 w 22"/>
                <a:gd name="T13" fmla="*/ 130 h 136"/>
                <a:gd name="T14" fmla="*/ 0 w 22"/>
                <a:gd name="T1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2" y="130"/>
                    <a:pt x="22" y="130"/>
                    <a:pt x="22" y="130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8"/>
                    <a:pt x="21" y="6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136"/>
                    <a:pt x="0" y="136"/>
                    <a:pt x="0" y="136"/>
                  </a:cubicBezTo>
                </a:path>
              </a:pathLst>
            </a:custGeom>
            <a:noFill/>
            <a:ln w="9525" cap="flat">
              <a:solidFill>
                <a:srgbClr val="002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Rectangle 159">
              <a:extLst>
                <a:ext uri="{FF2B5EF4-FFF2-40B4-BE49-F238E27FC236}">
                  <a16:creationId xmlns:a16="http://schemas.microsoft.com/office/drawing/2014/main" id="{E09C4CBA-86CF-4B64-BA2B-68C81A79BD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6779" y="2292"/>
              <a:ext cx="6" cy="203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60">
              <a:extLst>
                <a:ext uri="{FF2B5EF4-FFF2-40B4-BE49-F238E27FC236}">
                  <a16:creationId xmlns:a16="http://schemas.microsoft.com/office/drawing/2014/main" id="{4FA6B98A-99D6-4CFB-B35F-6A03D75FE0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004" y="3774"/>
              <a:ext cx="90" cy="243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161">
              <a:extLst>
                <a:ext uri="{FF2B5EF4-FFF2-40B4-BE49-F238E27FC236}">
                  <a16:creationId xmlns:a16="http://schemas.microsoft.com/office/drawing/2014/main" id="{35C88E10-A4F7-40D2-A355-F3182D328A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04" y="4176"/>
              <a:ext cx="23" cy="81"/>
            </a:xfrm>
            <a:custGeom>
              <a:avLst/>
              <a:gdLst>
                <a:gd name="T0" fmla="*/ 23 w 23"/>
                <a:gd name="T1" fmla="*/ 0 h 81"/>
                <a:gd name="T2" fmla="*/ 23 w 23"/>
                <a:gd name="T3" fmla="*/ 81 h 81"/>
                <a:gd name="T4" fmla="*/ 0 w 23"/>
                <a:gd name="T5" fmla="*/ 41 h 81"/>
                <a:gd name="T6" fmla="*/ 23 w 23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1">
                  <a:moveTo>
                    <a:pt x="23" y="0"/>
                  </a:moveTo>
                  <a:lnTo>
                    <a:pt x="23" y="81"/>
                  </a:lnTo>
                  <a:lnTo>
                    <a:pt x="0" y="4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162">
              <a:extLst>
                <a:ext uri="{FF2B5EF4-FFF2-40B4-BE49-F238E27FC236}">
                  <a16:creationId xmlns:a16="http://schemas.microsoft.com/office/drawing/2014/main" id="{8CEA164B-88B4-40BE-9588-85AF30A49D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4" y="4141"/>
              <a:ext cx="88" cy="157"/>
            </a:xfrm>
            <a:custGeom>
              <a:avLst/>
              <a:gdLst>
                <a:gd name="T0" fmla="*/ 88 w 88"/>
                <a:gd name="T1" fmla="*/ 76 h 157"/>
                <a:gd name="T2" fmla="*/ 45 w 88"/>
                <a:gd name="T3" fmla="*/ 0 h 157"/>
                <a:gd name="T4" fmla="*/ 0 w 88"/>
                <a:gd name="T5" fmla="*/ 81 h 157"/>
                <a:gd name="T6" fmla="*/ 41 w 88"/>
                <a:gd name="T7" fmla="*/ 157 h 157"/>
                <a:gd name="T8" fmla="*/ 88 w 88"/>
                <a:gd name="T9" fmla="*/ 7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7">
                  <a:moveTo>
                    <a:pt x="88" y="76"/>
                  </a:moveTo>
                  <a:lnTo>
                    <a:pt x="45" y="0"/>
                  </a:lnTo>
                  <a:lnTo>
                    <a:pt x="0" y="81"/>
                  </a:lnTo>
                  <a:lnTo>
                    <a:pt x="41" y="157"/>
                  </a:lnTo>
                  <a:lnTo>
                    <a:pt x="88" y="7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63">
              <a:extLst>
                <a:ext uri="{FF2B5EF4-FFF2-40B4-BE49-F238E27FC236}">
                  <a16:creationId xmlns:a16="http://schemas.microsoft.com/office/drawing/2014/main" id="{26EB7812-3A6D-49AC-82BA-F268FA60FD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9" y="3878"/>
              <a:ext cx="83" cy="151"/>
            </a:xfrm>
            <a:custGeom>
              <a:avLst/>
              <a:gdLst>
                <a:gd name="T0" fmla="*/ 0 w 83"/>
                <a:gd name="T1" fmla="*/ 75 h 151"/>
                <a:gd name="T2" fmla="*/ 42 w 83"/>
                <a:gd name="T3" fmla="*/ 151 h 151"/>
                <a:gd name="T4" fmla="*/ 83 w 83"/>
                <a:gd name="T5" fmla="*/ 75 h 151"/>
                <a:gd name="T6" fmla="*/ 42 w 83"/>
                <a:gd name="T7" fmla="*/ 0 h 151"/>
                <a:gd name="T8" fmla="*/ 0 w 83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1">
                  <a:moveTo>
                    <a:pt x="0" y="75"/>
                  </a:moveTo>
                  <a:lnTo>
                    <a:pt x="42" y="151"/>
                  </a:lnTo>
                  <a:lnTo>
                    <a:pt x="83" y="75"/>
                  </a:lnTo>
                  <a:lnTo>
                    <a:pt x="42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64">
              <a:extLst>
                <a:ext uri="{FF2B5EF4-FFF2-40B4-BE49-F238E27FC236}">
                  <a16:creationId xmlns:a16="http://schemas.microsoft.com/office/drawing/2014/main" id="{4CCA065C-34DD-4CFA-9C68-6EE7E597F9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4" y="4053"/>
              <a:ext cx="88" cy="158"/>
            </a:xfrm>
            <a:custGeom>
              <a:avLst/>
              <a:gdLst>
                <a:gd name="T0" fmla="*/ 43 w 88"/>
                <a:gd name="T1" fmla="*/ 158 h 158"/>
                <a:gd name="T2" fmla="*/ 88 w 88"/>
                <a:gd name="T3" fmla="*/ 76 h 158"/>
                <a:gd name="T4" fmla="*/ 47 w 88"/>
                <a:gd name="T5" fmla="*/ 0 h 158"/>
                <a:gd name="T6" fmla="*/ 0 w 88"/>
                <a:gd name="T7" fmla="*/ 81 h 158"/>
                <a:gd name="T8" fmla="*/ 43 w 88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8">
                  <a:moveTo>
                    <a:pt x="43" y="158"/>
                  </a:moveTo>
                  <a:lnTo>
                    <a:pt x="88" y="76"/>
                  </a:lnTo>
                  <a:lnTo>
                    <a:pt x="47" y="0"/>
                  </a:lnTo>
                  <a:lnTo>
                    <a:pt x="0" y="81"/>
                  </a:lnTo>
                  <a:lnTo>
                    <a:pt x="43" y="158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65">
              <a:extLst>
                <a:ext uri="{FF2B5EF4-FFF2-40B4-BE49-F238E27FC236}">
                  <a16:creationId xmlns:a16="http://schemas.microsoft.com/office/drawing/2014/main" id="{08686903-1055-4B7F-B09A-E7D58DC581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04" y="3650"/>
              <a:ext cx="23" cy="81"/>
            </a:xfrm>
            <a:custGeom>
              <a:avLst/>
              <a:gdLst>
                <a:gd name="T0" fmla="*/ 23 w 23"/>
                <a:gd name="T1" fmla="*/ 0 h 81"/>
                <a:gd name="T2" fmla="*/ 23 w 23"/>
                <a:gd name="T3" fmla="*/ 81 h 81"/>
                <a:gd name="T4" fmla="*/ 0 w 23"/>
                <a:gd name="T5" fmla="*/ 40 h 81"/>
                <a:gd name="T6" fmla="*/ 23 w 23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1">
                  <a:moveTo>
                    <a:pt x="23" y="0"/>
                  </a:moveTo>
                  <a:lnTo>
                    <a:pt x="23" y="81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66">
              <a:extLst>
                <a:ext uri="{FF2B5EF4-FFF2-40B4-BE49-F238E27FC236}">
                  <a16:creationId xmlns:a16="http://schemas.microsoft.com/office/drawing/2014/main" id="{8B3AC117-C22B-4F93-9ECE-B220C9865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7" y="3615"/>
              <a:ext cx="85" cy="151"/>
            </a:xfrm>
            <a:custGeom>
              <a:avLst/>
              <a:gdLst>
                <a:gd name="T0" fmla="*/ 0 w 85"/>
                <a:gd name="T1" fmla="*/ 75 h 151"/>
                <a:gd name="T2" fmla="*/ 42 w 85"/>
                <a:gd name="T3" fmla="*/ 151 h 151"/>
                <a:gd name="T4" fmla="*/ 85 w 85"/>
                <a:gd name="T5" fmla="*/ 75 h 151"/>
                <a:gd name="T6" fmla="*/ 42 w 85"/>
                <a:gd name="T7" fmla="*/ 0 h 151"/>
                <a:gd name="T8" fmla="*/ 0 w 85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51">
                  <a:moveTo>
                    <a:pt x="0" y="75"/>
                  </a:moveTo>
                  <a:lnTo>
                    <a:pt x="42" y="151"/>
                  </a:lnTo>
                  <a:lnTo>
                    <a:pt x="85" y="75"/>
                  </a:lnTo>
                  <a:lnTo>
                    <a:pt x="42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67">
              <a:extLst>
                <a:ext uri="{FF2B5EF4-FFF2-40B4-BE49-F238E27FC236}">
                  <a16:creationId xmlns:a16="http://schemas.microsoft.com/office/drawing/2014/main" id="{71E6D995-61F1-4FA9-9E1F-4201F50236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6" y="3702"/>
              <a:ext cx="84" cy="151"/>
            </a:xfrm>
            <a:custGeom>
              <a:avLst/>
              <a:gdLst>
                <a:gd name="T0" fmla="*/ 84 w 84"/>
                <a:gd name="T1" fmla="*/ 75 h 151"/>
                <a:gd name="T2" fmla="*/ 71 w 84"/>
                <a:gd name="T3" fmla="*/ 99 h 151"/>
                <a:gd name="T4" fmla="*/ 42 w 84"/>
                <a:gd name="T5" fmla="*/ 151 h 151"/>
                <a:gd name="T6" fmla="*/ 0 w 84"/>
                <a:gd name="T7" fmla="*/ 75 h 151"/>
                <a:gd name="T8" fmla="*/ 42 w 84"/>
                <a:gd name="T9" fmla="*/ 0 h 151"/>
                <a:gd name="T10" fmla="*/ 71 w 84"/>
                <a:gd name="T11" fmla="*/ 53 h 151"/>
                <a:gd name="T12" fmla="*/ 84 w 84"/>
                <a:gd name="T13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51">
                  <a:moveTo>
                    <a:pt x="84" y="75"/>
                  </a:moveTo>
                  <a:lnTo>
                    <a:pt x="71" y="99"/>
                  </a:lnTo>
                  <a:lnTo>
                    <a:pt x="42" y="151"/>
                  </a:lnTo>
                  <a:lnTo>
                    <a:pt x="0" y="75"/>
                  </a:lnTo>
                  <a:lnTo>
                    <a:pt x="42" y="0"/>
                  </a:lnTo>
                  <a:lnTo>
                    <a:pt x="71" y="53"/>
                  </a:lnTo>
                  <a:lnTo>
                    <a:pt x="84" y="7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68">
              <a:extLst>
                <a:ext uri="{FF2B5EF4-FFF2-40B4-BE49-F238E27FC236}">
                  <a16:creationId xmlns:a16="http://schemas.microsoft.com/office/drawing/2014/main" id="{2596BD60-35F5-40E6-A657-E071A7F45F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9" y="3702"/>
              <a:ext cx="83" cy="151"/>
            </a:xfrm>
            <a:custGeom>
              <a:avLst/>
              <a:gdLst>
                <a:gd name="T0" fmla="*/ 0 w 83"/>
                <a:gd name="T1" fmla="*/ 75 h 151"/>
                <a:gd name="T2" fmla="*/ 42 w 83"/>
                <a:gd name="T3" fmla="*/ 151 h 151"/>
                <a:gd name="T4" fmla="*/ 83 w 83"/>
                <a:gd name="T5" fmla="*/ 75 h 151"/>
                <a:gd name="T6" fmla="*/ 42 w 83"/>
                <a:gd name="T7" fmla="*/ 0 h 151"/>
                <a:gd name="T8" fmla="*/ 0 w 83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1">
                  <a:moveTo>
                    <a:pt x="0" y="75"/>
                  </a:moveTo>
                  <a:lnTo>
                    <a:pt x="42" y="151"/>
                  </a:lnTo>
                  <a:lnTo>
                    <a:pt x="83" y="75"/>
                  </a:lnTo>
                  <a:lnTo>
                    <a:pt x="42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69">
              <a:extLst>
                <a:ext uri="{FF2B5EF4-FFF2-40B4-BE49-F238E27FC236}">
                  <a16:creationId xmlns:a16="http://schemas.microsoft.com/office/drawing/2014/main" id="{4C89275B-CB97-416B-9D31-3BAE336E68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6" y="3878"/>
              <a:ext cx="84" cy="151"/>
            </a:xfrm>
            <a:custGeom>
              <a:avLst/>
              <a:gdLst>
                <a:gd name="T0" fmla="*/ 84 w 84"/>
                <a:gd name="T1" fmla="*/ 75 h 151"/>
                <a:gd name="T2" fmla="*/ 71 w 84"/>
                <a:gd name="T3" fmla="*/ 98 h 151"/>
                <a:gd name="T4" fmla="*/ 42 w 84"/>
                <a:gd name="T5" fmla="*/ 151 h 151"/>
                <a:gd name="T6" fmla="*/ 0 w 84"/>
                <a:gd name="T7" fmla="*/ 75 h 151"/>
                <a:gd name="T8" fmla="*/ 42 w 84"/>
                <a:gd name="T9" fmla="*/ 0 h 151"/>
                <a:gd name="T10" fmla="*/ 71 w 84"/>
                <a:gd name="T11" fmla="*/ 53 h 151"/>
                <a:gd name="T12" fmla="*/ 84 w 84"/>
                <a:gd name="T13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51">
                  <a:moveTo>
                    <a:pt x="84" y="75"/>
                  </a:moveTo>
                  <a:lnTo>
                    <a:pt x="71" y="98"/>
                  </a:lnTo>
                  <a:lnTo>
                    <a:pt x="42" y="151"/>
                  </a:lnTo>
                  <a:lnTo>
                    <a:pt x="0" y="75"/>
                  </a:lnTo>
                  <a:lnTo>
                    <a:pt x="42" y="0"/>
                  </a:lnTo>
                  <a:lnTo>
                    <a:pt x="71" y="53"/>
                  </a:lnTo>
                  <a:lnTo>
                    <a:pt x="84" y="7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70">
              <a:extLst>
                <a:ext uri="{FF2B5EF4-FFF2-40B4-BE49-F238E27FC236}">
                  <a16:creationId xmlns:a16="http://schemas.microsoft.com/office/drawing/2014/main" id="{914497A7-0938-4D3D-920B-DED36163E1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3" y="4229"/>
              <a:ext cx="90" cy="162"/>
            </a:xfrm>
            <a:custGeom>
              <a:avLst/>
              <a:gdLst>
                <a:gd name="T0" fmla="*/ 90 w 90"/>
                <a:gd name="T1" fmla="*/ 81 h 162"/>
                <a:gd name="T2" fmla="*/ 74 w 90"/>
                <a:gd name="T3" fmla="*/ 109 h 162"/>
                <a:gd name="T4" fmla="*/ 45 w 90"/>
                <a:gd name="T5" fmla="*/ 162 h 162"/>
                <a:gd name="T6" fmla="*/ 0 w 90"/>
                <a:gd name="T7" fmla="*/ 81 h 162"/>
                <a:gd name="T8" fmla="*/ 45 w 90"/>
                <a:gd name="T9" fmla="*/ 0 h 162"/>
                <a:gd name="T10" fmla="*/ 74 w 90"/>
                <a:gd name="T11" fmla="*/ 52 h 162"/>
                <a:gd name="T12" fmla="*/ 90 w 90"/>
                <a:gd name="T13" fmla="*/ 8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62">
                  <a:moveTo>
                    <a:pt x="90" y="81"/>
                  </a:moveTo>
                  <a:lnTo>
                    <a:pt x="74" y="109"/>
                  </a:lnTo>
                  <a:lnTo>
                    <a:pt x="45" y="162"/>
                  </a:lnTo>
                  <a:lnTo>
                    <a:pt x="0" y="81"/>
                  </a:lnTo>
                  <a:lnTo>
                    <a:pt x="45" y="0"/>
                  </a:lnTo>
                  <a:lnTo>
                    <a:pt x="74" y="52"/>
                  </a:lnTo>
                  <a:lnTo>
                    <a:pt x="90" y="8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71">
              <a:extLst>
                <a:ext uri="{FF2B5EF4-FFF2-40B4-BE49-F238E27FC236}">
                  <a16:creationId xmlns:a16="http://schemas.microsoft.com/office/drawing/2014/main" id="{7F36DE00-3C0B-4AE9-9FAC-3877F68725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35" y="3335"/>
              <a:ext cx="57" cy="85"/>
            </a:xfrm>
            <a:custGeom>
              <a:avLst/>
              <a:gdLst>
                <a:gd name="T0" fmla="*/ 0 w 54"/>
                <a:gd name="T1" fmla="*/ 52 h 81"/>
                <a:gd name="T2" fmla="*/ 17 w 54"/>
                <a:gd name="T3" fmla="*/ 81 h 81"/>
                <a:gd name="T4" fmla="*/ 54 w 54"/>
                <a:gd name="T5" fmla="*/ 15 h 81"/>
                <a:gd name="T6" fmla="*/ 45 w 54"/>
                <a:gd name="T7" fmla="*/ 0 h 81"/>
                <a:gd name="T8" fmla="*/ 0 w 54"/>
                <a:gd name="T9" fmla="*/ 5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81">
                  <a:moveTo>
                    <a:pt x="0" y="52"/>
                  </a:moveTo>
                  <a:cubicBezTo>
                    <a:pt x="17" y="81"/>
                    <a:pt x="17" y="81"/>
                    <a:pt x="17" y="81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4" y="10"/>
                    <a:pt x="18" y="27"/>
                    <a:pt x="0" y="52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72">
              <a:extLst>
                <a:ext uri="{FF2B5EF4-FFF2-40B4-BE49-F238E27FC236}">
                  <a16:creationId xmlns:a16="http://schemas.microsoft.com/office/drawing/2014/main" id="{5094CC96-B396-4A3E-A303-275C626734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8" y="4229"/>
              <a:ext cx="47" cy="157"/>
            </a:xfrm>
            <a:custGeom>
              <a:avLst/>
              <a:gdLst>
                <a:gd name="T0" fmla="*/ 45 w 45"/>
                <a:gd name="T1" fmla="*/ 72 h 149"/>
                <a:gd name="T2" fmla="*/ 5 w 45"/>
                <a:gd name="T3" fmla="*/ 0 h 149"/>
                <a:gd name="T4" fmla="*/ 0 w 45"/>
                <a:gd name="T5" fmla="*/ 8 h 149"/>
                <a:gd name="T6" fmla="*/ 0 w 45"/>
                <a:gd name="T7" fmla="*/ 147 h 149"/>
                <a:gd name="T8" fmla="*/ 2 w 45"/>
                <a:gd name="T9" fmla="*/ 149 h 149"/>
                <a:gd name="T10" fmla="*/ 45 w 45"/>
                <a:gd name="T11" fmla="*/ 7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49">
                  <a:moveTo>
                    <a:pt x="45" y="72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1"/>
                    <a:pt x="0" y="116"/>
                    <a:pt x="0" y="147"/>
                  </a:cubicBezTo>
                  <a:cubicBezTo>
                    <a:pt x="2" y="149"/>
                    <a:pt x="2" y="149"/>
                    <a:pt x="2" y="149"/>
                  </a:cubicBezTo>
                  <a:lnTo>
                    <a:pt x="45" y="72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73">
              <a:extLst>
                <a:ext uri="{FF2B5EF4-FFF2-40B4-BE49-F238E27FC236}">
                  <a16:creationId xmlns:a16="http://schemas.microsoft.com/office/drawing/2014/main" id="{FF862F94-C5A1-40EE-9CE7-713EB7CEA8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04" y="3335"/>
              <a:ext cx="23" cy="57"/>
            </a:xfrm>
            <a:custGeom>
              <a:avLst/>
              <a:gdLst>
                <a:gd name="T0" fmla="*/ 22 w 22"/>
                <a:gd name="T1" fmla="*/ 14 h 54"/>
                <a:gd name="T2" fmla="*/ 22 w 22"/>
                <a:gd name="T3" fmla="*/ 54 h 54"/>
                <a:gd name="T4" fmla="*/ 0 w 22"/>
                <a:gd name="T5" fmla="*/ 15 h 54"/>
                <a:gd name="T6" fmla="*/ 9 w 22"/>
                <a:gd name="T7" fmla="*/ 0 h 54"/>
                <a:gd name="T8" fmla="*/ 22 w 22"/>
                <a:gd name="T9" fmla="*/ 1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54">
                  <a:moveTo>
                    <a:pt x="22" y="14"/>
                  </a:moveTo>
                  <a:cubicBezTo>
                    <a:pt x="22" y="54"/>
                    <a:pt x="22" y="54"/>
                    <a:pt x="22" y="5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4"/>
                    <a:pt x="17" y="8"/>
                    <a:pt x="22" y="14"/>
                  </a:cubicBez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74">
              <a:extLst>
                <a:ext uri="{FF2B5EF4-FFF2-40B4-BE49-F238E27FC236}">
                  <a16:creationId xmlns:a16="http://schemas.microsoft.com/office/drawing/2014/main" id="{86B27259-BAB2-47C4-821B-AACB14526D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6" y="4053"/>
              <a:ext cx="84" cy="151"/>
            </a:xfrm>
            <a:custGeom>
              <a:avLst/>
              <a:gdLst>
                <a:gd name="T0" fmla="*/ 84 w 84"/>
                <a:gd name="T1" fmla="*/ 76 h 151"/>
                <a:gd name="T2" fmla="*/ 71 w 84"/>
                <a:gd name="T3" fmla="*/ 98 h 151"/>
                <a:gd name="T4" fmla="*/ 42 w 84"/>
                <a:gd name="T5" fmla="*/ 151 h 151"/>
                <a:gd name="T6" fmla="*/ 0 w 84"/>
                <a:gd name="T7" fmla="*/ 76 h 151"/>
                <a:gd name="T8" fmla="*/ 42 w 84"/>
                <a:gd name="T9" fmla="*/ 0 h 151"/>
                <a:gd name="T10" fmla="*/ 71 w 84"/>
                <a:gd name="T11" fmla="*/ 53 h 151"/>
                <a:gd name="T12" fmla="*/ 84 w 84"/>
                <a:gd name="T13" fmla="*/ 76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51">
                  <a:moveTo>
                    <a:pt x="84" y="76"/>
                  </a:moveTo>
                  <a:lnTo>
                    <a:pt x="71" y="98"/>
                  </a:lnTo>
                  <a:lnTo>
                    <a:pt x="42" y="151"/>
                  </a:lnTo>
                  <a:lnTo>
                    <a:pt x="0" y="76"/>
                  </a:lnTo>
                  <a:lnTo>
                    <a:pt x="42" y="0"/>
                  </a:lnTo>
                  <a:lnTo>
                    <a:pt x="71" y="53"/>
                  </a:lnTo>
                  <a:lnTo>
                    <a:pt x="84" y="7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75">
              <a:extLst>
                <a:ext uri="{FF2B5EF4-FFF2-40B4-BE49-F238E27FC236}">
                  <a16:creationId xmlns:a16="http://schemas.microsoft.com/office/drawing/2014/main" id="{332C5CE9-1666-4EBF-AB89-9165979E92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7" y="3965"/>
              <a:ext cx="85" cy="152"/>
            </a:xfrm>
            <a:custGeom>
              <a:avLst/>
              <a:gdLst>
                <a:gd name="T0" fmla="*/ 0 w 85"/>
                <a:gd name="T1" fmla="*/ 75 h 152"/>
                <a:gd name="T2" fmla="*/ 42 w 85"/>
                <a:gd name="T3" fmla="*/ 152 h 152"/>
                <a:gd name="T4" fmla="*/ 85 w 85"/>
                <a:gd name="T5" fmla="*/ 75 h 152"/>
                <a:gd name="T6" fmla="*/ 42 w 85"/>
                <a:gd name="T7" fmla="*/ 0 h 152"/>
                <a:gd name="T8" fmla="*/ 0 w 85"/>
                <a:gd name="T9" fmla="*/ 7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52">
                  <a:moveTo>
                    <a:pt x="0" y="75"/>
                  </a:moveTo>
                  <a:lnTo>
                    <a:pt x="42" y="152"/>
                  </a:lnTo>
                  <a:lnTo>
                    <a:pt x="85" y="75"/>
                  </a:lnTo>
                  <a:lnTo>
                    <a:pt x="42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76">
              <a:extLst>
                <a:ext uri="{FF2B5EF4-FFF2-40B4-BE49-F238E27FC236}">
                  <a16:creationId xmlns:a16="http://schemas.microsoft.com/office/drawing/2014/main" id="{FE41289E-FEC8-46A1-876B-2A05F05AC1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04" y="4000"/>
              <a:ext cx="23" cy="82"/>
            </a:xfrm>
            <a:custGeom>
              <a:avLst/>
              <a:gdLst>
                <a:gd name="T0" fmla="*/ 23 w 23"/>
                <a:gd name="T1" fmla="*/ 0 h 82"/>
                <a:gd name="T2" fmla="*/ 23 w 23"/>
                <a:gd name="T3" fmla="*/ 82 h 82"/>
                <a:gd name="T4" fmla="*/ 0 w 23"/>
                <a:gd name="T5" fmla="*/ 40 h 82"/>
                <a:gd name="T6" fmla="*/ 23 w 23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2">
                  <a:moveTo>
                    <a:pt x="23" y="0"/>
                  </a:moveTo>
                  <a:lnTo>
                    <a:pt x="23" y="82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77">
              <a:extLst>
                <a:ext uri="{FF2B5EF4-FFF2-40B4-BE49-F238E27FC236}">
                  <a16:creationId xmlns:a16="http://schemas.microsoft.com/office/drawing/2014/main" id="{7799620D-3002-4E5E-9062-B8385ABCF6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10" y="3790"/>
              <a:ext cx="84" cy="151"/>
            </a:xfrm>
            <a:custGeom>
              <a:avLst/>
              <a:gdLst>
                <a:gd name="T0" fmla="*/ 0 w 84"/>
                <a:gd name="T1" fmla="*/ 75 h 151"/>
                <a:gd name="T2" fmla="*/ 41 w 84"/>
                <a:gd name="T3" fmla="*/ 151 h 151"/>
                <a:gd name="T4" fmla="*/ 84 w 84"/>
                <a:gd name="T5" fmla="*/ 75 h 151"/>
                <a:gd name="T6" fmla="*/ 41 w 84"/>
                <a:gd name="T7" fmla="*/ 0 h 151"/>
                <a:gd name="T8" fmla="*/ 0 w 84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51">
                  <a:moveTo>
                    <a:pt x="0" y="75"/>
                  </a:moveTo>
                  <a:lnTo>
                    <a:pt x="41" y="151"/>
                  </a:lnTo>
                  <a:lnTo>
                    <a:pt x="84" y="75"/>
                  </a:lnTo>
                  <a:lnTo>
                    <a:pt x="41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78">
              <a:extLst>
                <a:ext uri="{FF2B5EF4-FFF2-40B4-BE49-F238E27FC236}">
                  <a16:creationId xmlns:a16="http://schemas.microsoft.com/office/drawing/2014/main" id="{77E54239-95BA-405B-93A2-D41F5EF3D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8" y="3878"/>
              <a:ext cx="47" cy="157"/>
            </a:xfrm>
            <a:custGeom>
              <a:avLst/>
              <a:gdLst>
                <a:gd name="T0" fmla="*/ 45 w 45"/>
                <a:gd name="T1" fmla="*/ 71 h 149"/>
                <a:gd name="T2" fmla="*/ 5 w 45"/>
                <a:gd name="T3" fmla="*/ 0 h 149"/>
                <a:gd name="T4" fmla="*/ 1 w 45"/>
                <a:gd name="T5" fmla="*/ 7 h 149"/>
                <a:gd name="T6" fmla="*/ 0 w 45"/>
                <a:gd name="T7" fmla="*/ 41 h 149"/>
                <a:gd name="T8" fmla="*/ 0 w 45"/>
                <a:gd name="T9" fmla="*/ 146 h 149"/>
                <a:gd name="T10" fmla="*/ 2 w 45"/>
                <a:gd name="T11" fmla="*/ 149 h 149"/>
                <a:gd name="T12" fmla="*/ 45 w 45"/>
                <a:gd name="T13" fmla="*/ 7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149">
                  <a:moveTo>
                    <a:pt x="45" y="7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18"/>
                    <a:pt x="0" y="29"/>
                    <a:pt x="0" y="41"/>
                  </a:cubicBezTo>
                  <a:cubicBezTo>
                    <a:pt x="0" y="79"/>
                    <a:pt x="0" y="114"/>
                    <a:pt x="0" y="146"/>
                  </a:cubicBezTo>
                  <a:cubicBezTo>
                    <a:pt x="2" y="149"/>
                    <a:pt x="2" y="149"/>
                    <a:pt x="2" y="149"/>
                  </a:cubicBezTo>
                  <a:lnTo>
                    <a:pt x="45" y="7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79">
              <a:extLst>
                <a:ext uri="{FF2B5EF4-FFF2-40B4-BE49-F238E27FC236}">
                  <a16:creationId xmlns:a16="http://schemas.microsoft.com/office/drawing/2014/main" id="{6D9B9EA6-F3B0-4565-8CDA-28D20FA2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04" y="3825"/>
              <a:ext cx="23" cy="81"/>
            </a:xfrm>
            <a:custGeom>
              <a:avLst/>
              <a:gdLst>
                <a:gd name="T0" fmla="*/ 23 w 23"/>
                <a:gd name="T1" fmla="*/ 0 h 81"/>
                <a:gd name="T2" fmla="*/ 23 w 23"/>
                <a:gd name="T3" fmla="*/ 81 h 81"/>
                <a:gd name="T4" fmla="*/ 0 w 23"/>
                <a:gd name="T5" fmla="*/ 40 h 81"/>
                <a:gd name="T6" fmla="*/ 23 w 23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1">
                  <a:moveTo>
                    <a:pt x="23" y="0"/>
                  </a:moveTo>
                  <a:lnTo>
                    <a:pt x="23" y="81"/>
                  </a:lnTo>
                  <a:lnTo>
                    <a:pt x="0" y="4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80">
              <a:extLst>
                <a:ext uri="{FF2B5EF4-FFF2-40B4-BE49-F238E27FC236}">
                  <a16:creationId xmlns:a16="http://schemas.microsoft.com/office/drawing/2014/main" id="{F733389D-B04C-40CD-9581-63B5590583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98" y="4058"/>
              <a:ext cx="44" cy="146"/>
            </a:xfrm>
            <a:custGeom>
              <a:avLst/>
              <a:gdLst>
                <a:gd name="T0" fmla="*/ 42 w 42"/>
                <a:gd name="T1" fmla="*/ 72 h 138"/>
                <a:gd name="T2" fmla="*/ 2 w 42"/>
                <a:gd name="T3" fmla="*/ 0 h 138"/>
                <a:gd name="T4" fmla="*/ 0 w 42"/>
                <a:gd name="T5" fmla="*/ 3 h 138"/>
                <a:gd name="T6" fmla="*/ 0 w 42"/>
                <a:gd name="T7" fmla="*/ 130 h 138"/>
                <a:gd name="T8" fmla="*/ 5 w 42"/>
                <a:gd name="T9" fmla="*/ 138 h 138"/>
                <a:gd name="T10" fmla="*/ 42 w 42"/>
                <a:gd name="T11" fmla="*/ 7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138">
                  <a:moveTo>
                    <a:pt x="42" y="72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51"/>
                    <a:pt x="0" y="93"/>
                    <a:pt x="0" y="130"/>
                  </a:cubicBezTo>
                  <a:cubicBezTo>
                    <a:pt x="5" y="138"/>
                    <a:pt x="5" y="138"/>
                    <a:pt x="5" y="138"/>
                  </a:cubicBezTo>
                  <a:lnTo>
                    <a:pt x="42" y="72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81">
              <a:extLst>
                <a:ext uri="{FF2B5EF4-FFF2-40B4-BE49-F238E27FC236}">
                  <a16:creationId xmlns:a16="http://schemas.microsoft.com/office/drawing/2014/main" id="{88129427-9362-4999-BA08-B6C5C3FCDA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7" y="4321"/>
              <a:ext cx="85" cy="83"/>
            </a:xfrm>
            <a:custGeom>
              <a:avLst/>
              <a:gdLst>
                <a:gd name="T0" fmla="*/ 85 w 85"/>
                <a:gd name="T1" fmla="*/ 83 h 83"/>
                <a:gd name="T2" fmla="*/ 85 w 85"/>
                <a:gd name="T3" fmla="*/ 83 h 83"/>
                <a:gd name="T4" fmla="*/ 6 w 85"/>
                <a:gd name="T5" fmla="*/ 83 h 83"/>
                <a:gd name="T6" fmla="*/ 0 w 85"/>
                <a:gd name="T7" fmla="*/ 71 h 83"/>
                <a:gd name="T8" fmla="*/ 38 w 85"/>
                <a:gd name="T9" fmla="*/ 0 h 83"/>
                <a:gd name="T10" fmla="*/ 85 w 85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83">
                  <a:moveTo>
                    <a:pt x="85" y="83"/>
                  </a:moveTo>
                  <a:lnTo>
                    <a:pt x="85" y="83"/>
                  </a:lnTo>
                  <a:lnTo>
                    <a:pt x="6" y="83"/>
                  </a:lnTo>
                  <a:lnTo>
                    <a:pt x="0" y="71"/>
                  </a:lnTo>
                  <a:lnTo>
                    <a:pt x="38" y="0"/>
                  </a:lnTo>
                  <a:lnTo>
                    <a:pt x="85" y="8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82">
              <a:extLst>
                <a:ext uri="{FF2B5EF4-FFF2-40B4-BE49-F238E27FC236}">
                  <a16:creationId xmlns:a16="http://schemas.microsoft.com/office/drawing/2014/main" id="{0DA4F8A4-86D8-4082-B85C-233EF599CC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07" y="3790"/>
              <a:ext cx="85" cy="151"/>
            </a:xfrm>
            <a:custGeom>
              <a:avLst/>
              <a:gdLst>
                <a:gd name="T0" fmla="*/ 0 w 85"/>
                <a:gd name="T1" fmla="*/ 75 h 151"/>
                <a:gd name="T2" fmla="*/ 42 w 85"/>
                <a:gd name="T3" fmla="*/ 151 h 151"/>
                <a:gd name="T4" fmla="*/ 85 w 85"/>
                <a:gd name="T5" fmla="*/ 75 h 151"/>
                <a:gd name="T6" fmla="*/ 42 w 85"/>
                <a:gd name="T7" fmla="*/ 0 h 151"/>
                <a:gd name="T8" fmla="*/ 0 w 85"/>
                <a:gd name="T9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51">
                  <a:moveTo>
                    <a:pt x="0" y="75"/>
                  </a:moveTo>
                  <a:lnTo>
                    <a:pt x="42" y="151"/>
                  </a:lnTo>
                  <a:lnTo>
                    <a:pt x="85" y="75"/>
                  </a:lnTo>
                  <a:lnTo>
                    <a:pt x="42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83">
              <a:extLst>
                <a:ext uri="{FF2B5EF4-FFF2-40B4-BE49-F238E27FC236}">
                  <a16:creationId xmlns:a16="http://schemas.microsoft.com/office/drawing/2014/main" id="{9364F907-1C9D-4B17-888E-CB9D083712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9" y="3362"/>
              <a:ext cx="68" cy="141"/>
            </a:xfrm>
            <a:custGeom>
              <a:avLst/>
              <a:gdLst>
                <a:gd name="T0" fmla="*/ 68 w 68"/>
                <a:gd name="T1" fmla="*/ 53 h 141"/>
                <a:gd name="T2" fmla="*/ 68 w 68"/>
                <a:gd name="T3" fmla="*/ 88 h 141"/>
                <a:gd name="T4" fmla="*/ 39 w 68"/>
                <a:gd name="T5" fmla="*/ 141 h 141"/>
                <a:gd name="T6" fmla="*/ 0 w 68"/>
                <a:gd name="T7" fmla="*/ 71 h 141"/>
                <a:gd name="T8" fmla="*/ 39 w 68"/>
                <a:gd name="T9" fmla="*/ 0 h 141"/>
                <a:gd name="T10" fmla="*/ 68 w 68"/>
                <a:gd name="T11" fmla="*/ 5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141">
                  <a:moveTo>
                    <a:pt x="68" y="53"/>
                  </a:moveTo>
                  <a:lnTo>
                    <a:pt x="68" y="88"/>
                  </a:lnTo>
                  <a:lnTo>
                    <a:pt x="39" y="141"/>
                  </a:lnTo>
                  <a:lnTo>
                    <a:pt x="0" y="71"/>
                  </a:lnTo>
                  <a:lnTo>
                    <a:pt x="39" y="0"/>
                  </a:lnTo>
                  <a:lnTo>
                    <a:pt x="68" y="5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84">
              <a:extLst>
                <a:ext uri="{FF2B5EF4-FFF2-40B4-BE49-F238E27FC236}">
                  <a16:creationId xmlns:a16="http://schemas.microsoft.com/office/drawing/2014/main" id="{119F5E5E-7886-4DC4-B83D-6585AAF9B3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16" y="3620"/>
              <a:ext cx="78" cy="146"/>
            </a:xfrm>
            <a:custGeom>
              <a:avLst/>
              <a:gdLst>
                <a:gd name="T0" fmla="*/ 4 w 75"/>
                <a:gd name="T1" fmla="*/ 60 h 138"/>
                <a:gd name="T2" fmla="*/ 0 w 75"/>
                <a:gd name="T3" fmla="*/ 78 h 138"/>
                <a:gd name="T4" fmla="*/ 34 w 75"/>
                <a:gd name="T5" fmla="*/ 138 h 138"/>
                <a:gd name="T6" fmla="*/ 75 w 75"/>
                <a:gd name="T7" fmla="*/ 66 h 138"/>
                <a:gd name="T8" fmla="*/ 37 w 75"/>
                <a:gd name="T9" fmla="*/ 0 h 138"/>
                <a:gd name="T10" fmla="*/ 4 w 75"/>
                <a:gd name="T11" fmla="*/ 6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38">
                  <a:moveTo>
                    <a:pt x="4" y="60"/>
                  </a:moveTo>
                  <a:cubicBezTo>
                    <a:pt x="3" y="66"/>
                    <a:pt x="2" y="72"/>
                    <a:pt x="0" y="7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37" y="0"/>
                    <a:pt x="37" y="0"/>
                    <a:pt x="37" y="0"/>
                  </a:cubicBezTo>
                  <a:lnTo>
                    <a:pt x="4" y="6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85">
              <a:extLst>
                <a:ext uri="{FF2B5EF4-FFF2-40B4-BE49-F238E27FC236}">
                  <a16:creationId xmlns:a16="http://schemas.microsoft.com/office/drawing/2014/main" id="{DFF4B48B-894F-4836-8EB5-2FC755ABC8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86" y="3400"/>
              <a:ext cx="59" cy="108"/>
            </a:xfrm>
            <a:custGeom>
              <a:avLst/>
              <a:gdLst>
                <a:gd name="T0" fmla="*/ 17 w 57"/>
                <a:gd name="T1" fmla="*/ 102 h 102"/>
                <a:gd name="T2" fmla="*/ 57 w 57"/>
                <a:gd name="T3" fmla="*/ 31 h 102"/>
                <a:gd name="T4" fmla="*/ 40 w 57"/>
                <a:gd name="T5" fmla="*/ 0 h 102"/>
                <a:gd name="T6" fmla="*/ 0 w 57"/>
                <a:gd name="T7" fmla="*/ 72 h 102"/>
                <a:gd name="T8" fmla="*/ 17 w 57"/>
                <a:gd name="T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102">
                  <a:moveTo>
                    <a:pt x="17" y="102"/>
                  </a:moveTo>
                  <a:cubicBezTo>
                    <a:pt x="57" y="31"/>
                    <a:pt x="57" y="31"/>
                    <a:pt x="57" y="3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7" y="20"/>
                    <a:pt x="13" y="44"/>
                    <a:pt x="0" y="72"/>
                  </a:cubicBezTo>
                  <a:lnTo>
                    <a:pt x="17" y="102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86">
              <a:extLst>
                <a:ext uri="{FF2B5EF4-FFF2-40B4-BE49-F238E27FC236}">
                  <a16:creationId xmlns:a16="http://schemas.microsoft.com/office/drawing/2014/main" id="{B13AD0C6-D1F9-421B-8DF2-B3D53E6BF8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0" y="3720"/>
              <a:ext cx="45" cy="133"/>
            </a:xfrm>
            <a:custGeom>
              <a:avLst/>
              <a:gdLst>
                <a:gd name="T0" fmla="*/ 43 w 43"/>
                <a:gd name="T1" fmla="*/ 54 h 126"/>
                <a:gd name="T2" fmla="*/ 13 w 43"/>
                <a:gd name="T3" fmla="*/ 0 h 126"/>
                <a:gd name="T4" fmla="*/ 0 w 43"/>
                <a:gd name="T5" fmla="*/ 121 h 126"/>
                <a:gd name="T6" fmla="*/ 3 w 43"/>
                <a:gd name="T7" fmla="*/ 126 h 126"/>
                <a:gd name="T8" fmla="*/ 43 w 43"/>
                <a:gd name="T9" fmla="*/ 5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26">
                  <a:moveTo>
                    <a:pt x="43" y="54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7" y="38"/>
                    <a:pt x="2" y="78"/>
                    <a:pt x="0" y="121"/>
                  </a:cubicBezTo>
                  <a:cubicBezTo>
                    <a:pt x="3" y="126"/>
                    <a:pt x="3" y="126"/>
                    <a:pt x="3" y="126"/>
                  </a:cubicBezTo>
                  <a:lnTo>
                    <a:pt x="43" y="54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87">
              <a:extLst>
                <a:ext uri="{FF2B5EF4-FFF2-40B4-BE49-F238E27FC236}">
                  <a16:creationId xmlns:a16="http://schemas.microsoft.com/office/drawing/2014/main" id="{D53DF14C-C79F-4304-8D9D-01A8E1AB0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62" y="3532"/>
              <a:ext cx="80" cy="146"/>
            </a:xfrm>
            <a:custGeom>
              <a:avLst/>
              <a:gdLst>
                <a:gd name="T0" fmla="*/ 0 w 80"/>
                <a:gd name="T1" fmla="*/ 76 h 146"/>
                <a:gd name="T2" fmla="*/ 39 w 80"/>
                <a:gd name="T3" fmla="*/ 146 h 146"/>
                <a:gd name="T4" fmla="*/ 80 w 80"/>
                <a:gd name="T5" fmla="*/ 70 h 146"/>
                <a:gd name="T6" fmla="*/ 42 w 80"/>
                <a:gd name="T7" fmla="*/ 0 h 146"/>
                <a:gd name="T8" fmla="*/ 0 w 80"/>
                <a:gd name="T9" fmla="*/ 7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6">
                  <a:moveTo>
                    <a:pt x="0" y="76"/>
                  </a:moveTo>
                  <a:lnTo>
                    <a:pt x="39" y="146"/>
                  </a:lnTo>
                  <a:lnTo>
                    <a:pt x="80" y="70"/>
                  </a:lnTo>
                  <a:lnTo>
                    <a:pt x="42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88">
              <a:extLst>
                <a:ext uri="{FF2B5EF4-FFF2-40B4-BE49-F238E27FC236}">
                  <a16:creationId xmlns:a16="http://schemas.microsoft.com/office/drawing/2014/main" id="{83794DA1-5936-4DF3-80C5-4F5B677564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6" y="4316"/>
              <a:ext cx="88" cy="88"/>
            </a:xfrm>
            <a:custGeom>
              <a:avLst/>
              <a:gdLst>
                <a:gd name="T0" fmla="*/ 88 w 88"/>
                <a:gd name="T1" fmla="*/ 76 h 88"/>
                <a:gd name="T2" fmla="*/ 81 w 88"/>
                <a:gd name="T3" fmla="*/ 88 h 88"/>
                <a:gd name="T4" fmla="*/ 4 w 88"/>
                <a:gd name="T5" fmla="*/ 88 h 88"/>
                <a:gd name="T6" fmla="*/ 0 w 88"/>
                <a:gd name="T7" fmla="*/ 82 h 88"/>
                <a:gd name="T8" fmla="*/ 45 w 88"/>
                <a:gd name="T9" fmla="*/ 0 h 88"/>
                <a:gd name="T10" fmla="*/ 88 w 88"/>
                <a:gd name="T11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88">
                  <a:moveTo>
                    <a:pt x="88" y="76"/>
                  </a:moveTo>
                  <a:lnTo>
                    <a:pt x="81" y="88"/>
                  </a:lnTo>
                  <a:lnTo>
                    <a:pt x="4" y="88"/>
                  </a:lnTo>
                  <a:lnTo>
                    <a:pt x="0" y="82"/>
                  </a:lnTo>
                  <a:lnTo>
                    <a:pt x="45" y="0"/>
                  </a:lnTo>
                  <a:lnTo>
                    <a:pt x="88" y="7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89">
              <a:extLst>
                <a:ext uri="{FF2B5EF4-FFF2-40B4-BE49-F238E27FC236}">
                  <a16:creationId xmlns:a16="http://schemas.microsoft.com/office/drawing/2014/main" id="{C8F05F58-C29F-4219-8B64-1B8CB6CF85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06" y="3965"/>
              <a:ext cx="88" cy="158"/>
            </a:xfrm>
            <a:custGeom>
              <a:avLst/>
              <a:gdLst>
                <a:gd name="T0" fmla="*/ 42 w 88"/>
                <a:gd name="T1" fmla="*/ 158 h 158"/>
                <a:gd name="T2" fmla="*/ 88 w 88"/>
                <a:gd name="T3" fmla="*/ 75 h 158"/>
                <a:gd name="T4" fmla="*/ 45 w 88"/>
                <a:gd name="T5" fmla="*/ 0 h 158"/>
                <a:gd name="T6" fmla="*/ 0 w 88"/>
                <a:gd name="T7" fmla="*/ 82 h 158"/>
                <a:gd name="T8" fmla="*/ 42 w 88"/>
                <a:gd name="T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158">
                  <a:moveTo>
                    <a:pt x="42" y="158"/>
                  </a:moveTo>
                  <a:lnTo>
                    <a:pt x="88" y="75"/>
                  </a:lnTo>
                  <a:lnTo>
                    <a:pt x="45" y="0"/>
                  </a:lnTo>
                  <a:lnTo>
                    <a:pt x="0" y="82"/>
                  </a:lnTo>
                  <a:lnTo>
                    <a:pt x="42" y="158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90">
              <a:extLst>
                <a:ext uri="{FF2B5EF4-FFF2-40B4-BE49-F238E27FC236}">
                  <a16:creationId xmlns:a16="http://schemas.microsoft.com/office/drawing/2014/main" id="{8C4EE207-3B06-4052-AEB7-D0D19845F0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46" y="3489"/>
              <a:ext cx="51" cy="107"/>
            </a:xfrm>
            <a:custGeom>
              <a:avLst/>
              <a:gdLst>
                <a:gd name="T0" fmla="*/ 8 w 49"/>
                <a:gd name="T1" fmla="*/ 101 h 101"/>
                <a:gd name="T2" fmla="*/ 49 w 49"/>
                <a:gd name="T3" fmla="*/ 30 h 101"/>
                <a:gd name="T4" fmla="*/ 32 w 49"/>
                <a:gd name="T5" fmla="*/ 0 h 101"/>
                <a:gd name="T6" fmla="*/ 0 w 49"/>
                <a:gd name="T7" fmla="*/ 86 h 101"/>
                <a:gd name="T8" fmla="*/ 8 w 49"/>
                <a:gd name="T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01">
                  <a:moveTo>
                    <a:pt x="8" y="101"/>
                  </a:moveTo>
                  <a:cubicBezTo>
                    <a:pt x="49" y="30"/>
                    <a:pt x="49" y="30"/>
                    <a:pt x="49" y="3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1" y="25"/>
                    <a:pt x="10" y="54"/>
                    <a:pt x="0" y="86"/>
                  </a:cubicBezTo>
                  <a:lnTo>
                    <a:pt x="8" y="101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191">
              <a:extLst>
                <a:ext uri="{FF2B5EF4-FFF2-40B4-BE49-F238E27FC236}">
                  <a16:creationId xmlns:a16="http://schemas.microsoft.com/office/drawing/2014/main" id="{8FF562F3-4C87-4AF0-9798-C70E62868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92" y="3325"/>
              <a:ext cx="12" cy="14"/>
            </a:xfrm>
            <a:custGeom>
              <a:avLst/>
              <a:gdLst>
                <a:gd name="T0" fmla="*/ 6 w 12"/>
                <a:gd name="T1" fmla="*/ 13 h 13"/>
                <a:gd name="T2" fmla="*/ 12 w 12"/>
                <a:gd name="T3" fmla="*/ 2 h 13"/>
                <a:gd name="T4" fmla="*/ 7 w 12"/>
                <a:gd name="T5" fmla="*/ 0 h 13"/>
                <a:gd name="T6" fmla="*/ 0 w 12"/>
                <a:gd name="T7" fmla="*/ 3 h 13"/>
                <a:gd name="T8" fmla="*/ 6 w 12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6" y="13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0" y="1"/>
                    <a:pt x="8" y="0"/>
                    <a:pt x="7" y="0"/>
                  </a:cubicBezTo>
                  <a:cubicBezTo>
                    <a:pt x="5" y="0"/>
                    <a:pt x="3" y="1"/>
                    <a:pt x="0" y="3"/>
                  </a:cubicBezTo>
                  <a:lnTo>
                    <a:pt x="6" y="1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192">
              <a:extLst>
                <a:ext uri="{FF2B5EF4-FFF2-40B4-BE49-F238E27FC236}">
                  <a16:creationId xmlns:a16="http://schemas.microsoft.com/office/drawing/2014/main" id="{89BBD117-15DB-4162-B2DD-634C47003D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28" y="3595"/>
              <a:ext cx="20" cy="49"/>
            </a:xfrm>
            <a:custGeom>
              <a:avLst/>
              <a:gdLst>
                <a:gd name="T0" fmla="*/ 19 w 19"/>
                <a:gd name="T1" fmla="*/ 13 h 47"/>
                <a:gd name="T2" fmla="*/ 12 w 19"/>
                <a:gd name="T3" fmla="*/ 0 h 47"/>
                <a:gd name="T4" fmla="*/ 0 w 19"/>
                <a:gd name="T5" fmla="*/ 47 h 47"/>
                <a:gd name="T6" fmla="*/ 19 w 19"/>
                <a:gd name="T7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7">
                  <a:moveTo>
                    <a:pt x="19" y="13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8" y="15"/>
                    <a:pt x="4" y="31"/>
                    <a:pt x="0" y="47"/>
                  </a:cubicBezTo>
                  <a:lnTo>
                    <a:pt x="19" y="13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93">
              <a:extLst>
                <a:ext uri="{FF2B5EF4-FFF2-40B4-BE49-F238E27FC236}">
                  <a16:creationId xmlns:a16="http://schemas.microsoft.com/office/drawing/2014/main" id="{9593A65B-5436-4667-9FE6-4C4E330CD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10" y="3445"/>
              <a:ext cx="82" cy="145"/>
            </a:xfrm>
            <a:custGeom>
              <a:avLst/>
              <a:gdLst>
                <a:gd name="T0" fmla="*/ 0 w 82"/>
                <a:gd name="T1" fmla="*/ 76 h 145"/>
                <a:gd name="T2" fmla="*/ 39 w 82"/>
                <a:gd name="T3" fmla="*/ 145 h 145"/>
                <a:gd name="T4" fmla="*/ 82 w 82"/>
                <a:gd name="T5" fmla="*/ 69 h 145"/>
                <a:gd name="T6" fmla="*/ 43 w 82"/>
                <a:gd name="T7" fmla="*/ 0 h 145"/>
                <a:gd name="T8" fmla="*/ 0 w 82"/>
                <a:gd name="T9" fmla="*/ 7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45">
                  <a:moveTo>
                    <a:pt x="0" y="76"/>
                  </a:moveTo>
                  <a:lnTo>
                    <a:pt x="39" y="145"/>
                  </a:lnTo>
                  <a:lnTo>
                    <a:pt x="82" y="69"/>
                  </a:lnTo>
                  <a:lnTo>
                    <a:pt x="43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94">
              <a:extLst>
                <a:ext uri="{FF2B5EF4-FFF2-40B4-BE49-F238E27FC236}">
                  <a16:creationId xmlns:a16="http://schemas.microsoft.com/office/drawing/2014/main" id="{C2AC68BA-A454-4748-9F39-AF9BD31ED9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10" y="4146"/>
              <a:ext cx="80" cy="146"/>
            </a:xfrm>
            <a:custGeom>
              <a:avLst/>
              <a:gdLst>
                <a:gd name="T0" fmla="*/ 41 w 80"/>
                <a:gd name="T1" fmla="*/ 146 h 146"/>
                <a:gd name="T2" fmla="*/ 80 w 80"/>
                <a:gd name="T3" fmla="*/ 76 h 146"/>
                <a:gd name="T4" fmla="*/ 38 w 80"/>
                <a:gd name="T5" fmla="*/ 0 h 146"/>
                <a:gd name="T6" fmla="*/ 0 w 80"/>
                <a:gd name="T7" fmla="*/ 71 h 146"/>
                <a:gd name="T8" fmla="*/ 41 w 80"/>
                <a:gd name="T9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6">
                  <a:moveTo>
                    <a:pt x="41" y="146"/>
                  </a:moveTo>
                  <a:lnTo>
                    <a:pt x="80" y="76"/>
                  </a:lnTo>
                  <a:lnTo>
                    <a:pt x="38" y="0"/>
                  </a:lnTo>
                  <a:lnTo>
                    <a:pt x="0" y="71"/>
                  </a:lnTo>
                  <a:lnTo>
                    <a:pt x="41" y="14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95">
              <a:extLst>
                <a:ext uri="{FF2B5EF4-FFF2-40B4-BE49-F238E27FC236}">
                  <a16:creationId xmlns:a16="http://schemas.microsoft.com/office/drawing/2014/main" id="{EF30A945-7AE8-40EE-82D8-7D0D7D253B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259" y="4234"/>
              <a:ext cx="80" cy="146"/>
            </a:xfrm>
            <a:custGeom>
              <a:avLst/>
              <a:gdLst>
                <a:gd name="T0" fmla="*/ 80 w 80"/>
                <a:gd name="T1" fmla="*/ 76 h 146"/>
                <a:gd name="T2" fmla="*/ 38 w 80"/>
                <a:gd name="T3" fmla="*/ 0 h 146"/>
                <a:gd name="T4" fmla="*/ 0 w 80"/>
                <a:gd name="T5" fmla="*/ 71 h 146"/>
                <a:gd name="T6" fmla="*/ 42 w 80"/>
                <a:gd name="T7" fmla="*/ 146 h 146"/>
                <a:gd name="T8" fmla="*/ 80 w 80"/>
                <a:gd name="T9" fmla="*/ 7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6">
                  <a:moveTo>
                    <a:pt x="80" y="76"/>
                  </a:moveTo>
                  <a:lnTo>
                    <a:pt x="38" y="0"/>
                  </a:lnTo>
                  <a:lnTo>
                    <a:pt x="0" y="71"/>
                  </a:lnTo>
                  <a:lnTo>
                    <a:pt x="42" y="146"/>
                  </a:lnTo>
                  <a:lnTo>
                    <a:pt x="80" y="76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96">
              <a:extLst>
                <a:ext uri="{FF2B5EF4-FFF2-40B4-BE49-F238E27FC236}">
                  <a16:creationId xmlns:a16="http://schemas.microsoft.com/office/drawing/2014/main" id="{B51E9EB1-D214-4427-A278-6341F2ED61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04" y="3473"/>
              <a:ext cx="23" cy="83"/>
            </a:xfrm>
            <a:custGeom>
              <a:avLst/>
              <a:gdLst>
                <a:gd name="T0" fmla="*/ 23 w 23"/>
                <a:gd name="T1" fmla="*/ 0 h 83"/>
                <a:gd name="T2" fmla="*/ 23 w 23"/>
                <a:gd name="T3" fmla="*/ 83 h 83"/>
                <a:gd name="T4" fmla="*/ 0 w 23"/>
                <a:gd name="T5" fmla="*/ 41 h 83"/>
                <a:gd name="T6" fmla="*/ 23 w 23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83">
                  <a:moveTo>
                    <a:pt x="23" y="0"/>
                  </a:moveTo>
                  <a:lnTo>
                    <a:pt x="23" y="83"/>
                  </a:lnTo>
                  <a:lnTo>
                    <a:pt x="0" y="4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97">
              <a:extLst>
                <a:ext uri="{FF2B5EF4-FFF2-40B4-BE49-F238E27FC236}">
                  <a16:creationId xmlns:a16="http://schemas.microsoft.com/office/drawing/2014/main" id="{60A60070-E872-4A3B-98D1-BD2CB08077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56" y="3526"/>
              <a:ext cx="71" cy="152"/>
            </a:xfrm>
            <a:custGeom>
              <a:avLst/>
              <a:gdLst>
                <a:gd name="T0" fmla="*/ 71 w 71"/>
                <a:gd name="T1" fmla="*/ 54 h 152"/>
                <a:gd name="T2" fmla="*/ 71 w 71"/>
                <a:gd name="T3" fmla="*/ 99 h 152"/>
                <a:gd name="T4" fmla="*/ 42 w 71"/>
                <a:gd name="T5" fmla="*/ 152 h 152"/>
                <a:gd name="T6" fmla="*/ 0 w 71"/>
                <a:gd name="T7" fmla="*/ 76 h 152"/>
                <a:gd name="T8" fmla="*/ 42 w 71"/>
                <a:gd name="T9" fmla="*/ 0 h 152"/>
                <a:gd name="T10" fmla="*/ 71 w 71"/>
                <a:gd name="T11" fmla="*/ 5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152">
                  <a:moveTo>
                    <a:pt x="71" y="54"/>
                  </a:moveTo>
                  <a:lnTo>
                    <a:pt x="71" y="99"/>
                  </a:lnTo>
                  <a:lnTo>
                    <a:pt x="42" y="152"/>
                  </a:lnTo>
                  <a:lnTo>
                    <a:pt x="0" y="76"/>
                  </a:lnTo>
                  <a:lnTo>
                    <a:pt x="42" y="0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rgbClr val="0078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98">
              <a:extLst>
                <a:ext uri="{FF2B5EF4-FFF2-40B4-BE49-F238E27FC236}">
                  <a16:creationId xmlns:a16="http://schemas.microsoft.com/office/drawing/2014/main" id="{004089DD-24D1-42FD-B4C1-9AD05EAA45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7" y="3965"/>
              <a:ext cx="62" cy="152"/>
            </a:xfrm>
            <a:custGeom>
              <a:avLst/>
              <a:gdLst>
                <a:gd name="T0" fmla="*/ 62 w 62"/>
                <a:gd name="T1" fmla="*/ 75 h 152"/>
                <a:gd name="T2" fmla="*/ 20 w 62"/>
                <a:gd name="T3" fmla="*/ 0 h 152"/>
                <a:gd name="T4" fmla="*/ 0 w 62"/>
                <a:gd name="T5" fmla="*/ 35 h 152"/>
                <a:gd name="T6" fmla="*/ 0 w 62"/>
                <a:gd name="T7" fmla="*/ 117 h 152"/>
                <a:gd name="T8" fmla="*/ 20 w 62"/>
                <a:gd name="T9" fmla="*/ 152 h 152"/>
                <a:gd name="T10" fmla="*/ 62 w 62"/>
                <a:gd name="T11" fmla="*/ 75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52">
                  <a:moveTo>
                    <a:pt x="62" y="75"/>
                  </a:moveTo>
                  <a:lnTo>
                    <a:pt x="20" y="0"/>
                  </a:lnTo>
                  <a:lnTo>
                    <a:pt x="0" y="35"/>
                  </a:lnTo>
                  <a:lnTo>
                    <a:pt x="0" y="117"/>
                  </a:lnTo>
                  <a:lnTo>
                    <a:pt x="20" y="152"/>
                  </a:lnTo>
                  <a:lnTo>
                    <a:pt x="62" y="75"/>
                  </a:lnTo>
                  <a:close/>
                </a:path>
              </a:pathLst>
            </a:custGeom>
            <a:solidFill>
              <a:srgbClr val="FFF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99">
              <a:extLst>
                <a:ext uri="{FF2B5EF4-FFF2-40B4-BE49-F238E27FC236}">
                  <a16:creationId xmlns:a16="http://schemas.microsoft.com/office/drawing/2014/main" id="{2FA15F93-0934-410D-8EE1-1701680D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7" y="3615"/>
              <a:ext cx="62" cy="151"/>
            </a:xfrm>
            <a:custGeom>
              <a:avLst/>
              <a:gdLst>
                <a:gd name="T0" fmla="*/ 20 w 62"/>
                <a:gd name="T1" fmla="*/ 0 h 151"/>
                <a:gd name="T2" fmla="*/ 0 w 62"/>
                <a:gd name="T3" fmla="*/ 35 h 151"/>
                <a:gd name="T4" fmla="*/ 0 w 62"/>
                <a:gd name="T5" fmla="*/ 116 h 151"/>
                <a:gd name="T6" fmla="*/ 20 w 62"/>
                <a:gd name="T7" fmla="*/ 151 h 151"/>
                <a:gd name="T8" fmla="*/ 62 w 62"/>
                <a:gd name="T9" fmla="*/ 75 h 151"/>
                <a:gd name="T10" fmla="*/ 20 w 62"/>
                <a:gd name="T1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51">
                  <a:moveTo>
                    <a:pt x="20" y="0"/>
                  </a:moveTo>
                  <a:lnTo>
                    <a:pt x="0" y="35"/>
                  </a:lnTo>
                  <a:lnTo>
                    <a:pt x="0" y="116"/>
                  </a:lnTo>
                  <a:lnTo>
                    <a:pt x="20" y="151"/>
                  </a:lnTo>
                  <a:lnTo>
                    <a:pt x="62" y="7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200">
              <a:extLst>
                <a:ext uri="{FF2B5EF4-FFF2-40B4-BE49-F238E27FC236}">
                  <a16:creationId xmlns:a16="http://schemas.microsoft.com/office/drawing/2014/main" id="{2C7AD215-830A-4963-842B-E5A2AFD24A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7" y="3790"/>
              <a:ext cx="62" cy="151"/>
            </a:xfrm>
            <a:custGeom>
              <a:avLst/>
              <a:gdLst>
                <a:gd name="T0" fmla="*/ 62 w 62"/>
                <a:gd name="T1" fmla="*/ 75 h 151"/>
                <a:gd name="T2" fmla="*/ 20 w 62"/>
                <a:gd name="T3" fmla="*/ 0 h 151"/>
                <a:gd name="T4" fmla="*/ 0 w 62"/>
                <a:gd name="T5" fmla="*/ 35 h 151"/>
                <a:gd name="T6" fmla="*/ 0 w 62"/>
                <a:gd name="T7" fmla="*/ 116 h 151"/>
                <a:gd name="T8" fmla="*/ 20 w 62"/>
                <a:gd name="T9" fmla="*/ 151 h 151"/>
                <a:gd name="T10" fmla="*/ 62 w 62"/>
                <a:gd name="T1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51">
                  <a:moveTo>
                    <a:pt x="62" y="75"/>
                  </a:moveTo>
                  <a:lnTo>
                    <a:pt x="20" y="0"/>
                  </a:lnTo>
                  <a:lnTo>
                    <a:pt x="0" y="35"/>
                  </a:lnTo>
                  <a:lnTo>
                    <a:pt x="0" y="116"/>
                  </a:lnTo>
                  <a:lnTo>
                    <a:pt x="20" y="151"/>
                  </a:lnTo>
                  <a:lnTo>
                    <a:pt x="62" y="75"/>
                  </a:lnTo>
                  <a:close/>
                </a:path>
              </a:pathLst>
            </a:custGeom>
            <a:solidFill>
              <a:srgbClr val="FFF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201">
              <a:extLst>
                <a:ext uri="{FF2B5EF4-FFF2-40B4-BE49-F238E27FC236}">
                  <a16:creationId xmlns:a16="http://schemas.microsoft.com/office/drawing/2014/main" id="{C789341C-1619-4736-83D7-9A867AA757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7" y="3445"/>
              <a:ext cx="59" cy="145"/>
            </a:xfrm>
            <a:custGeom>
              <a:avLst/>
              <a:gdLst>
                <a:gd name="T0" fmla="*/ 0 w 59"/>
                <a:gd name="T1" fmla="*/ 28 h 145"/>
                <a:gd name="T2" fmla="*/ 0 w 59"/>
                <a:gd name="T3" fmla="*/ 111 h 145"/>
                <a:gd name="T4" fmla="*/ 20 w 59"/>
                <a:gd name="T5" fmla="*/ 145 h 145"/>
                <a:gd name="T6" fmla="*/ 59 w 59"/>
                <a:gd name="T7" fmla="*/ 76 h 145"/>
                <a:gd name="T8" fmla="*/ 17 w 59"/>
                <a:gd name="T9" fmla="*/ 0 h 145"/>
                <a:gd name="T10" fmla="*/ 0 w 59"/>
                <a:gd name="T11" fmla="*/ 28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145">
                  <a:moveTo>
                    <a:pt x="0" y="28"/>
                  </a:moveTo>
                  <a:lnTo>
                    <a:pt x="0" y="111"/>
                  </a:lnTo>
                  <a:lnTo>
                    <a:pt x="20" y="145"/>
                  </a:lnTo>
                  <a:lnTo>
                    <a:pt x="59" y="76"/>
                  </a:lnTo>
                  <a:lnTo>
                    <a:pt x="17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F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202">
              <a:extLst>
                <a:ext uri="{FF2B5EF4-FFF2-40B4-BE49-F238E27FC236}">
                  <a16:creationId xmlns:a16="http://schemas.microsoft.com/office/drawing/2014/main" id="{B4B6935B-9798-4E61-A283-03EB4FD462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3" y="3878"/>
              <a:ext cx="85" cy="151"/>
            </a:xfrm>
            <a:custGeom>
              <a:avLst/>
              <a:gdLst>
                <a:gd name="T0" fmla="*/ 42 w 85"/>
                <a:gd name="T1" fmla="*/ 0 h 151"/>
                <a:gd name="T2" fmla="*/ 0 w 85"/>
                <a:gd name="T3" fmla="*/ 75 h 151"/>
                <a:gd name="T4" fmla="*/ 42 w 85"/>
                <a:gd name="T5" fmla="*/ 151 h 151"/>
                <a:gd name="T6" fmla="*/ 85 w 85"/>
                <a:gd name="T7" fmla="*/ 75 h 151"/>
                <a:gd name="T8" fmla="*/ 42 w 85"/>
                <a:gd name="T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51">
                  <a:moveTo>
                    <a:pt x="42" y="0"/>
                  </a:moveTo>
                  <a:lnTo>
                    <a:pt x="0" y="75"/>
                  </a:lnTo>
                  <a:lnTo>
                    <a:pt x="42" y="151"/>
                  </a:lnTo>
                  <a:lnTo>
                    <a:pt x="85" y="7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F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203">
              <a:extLst>
                <a:ext uri="{FF2B5EF4-FFF2-40B4-BE49-F238E27FC236}">
                  <a16:creationId xmlns:a16="http://schemas.microsoft.com/office/drawing/2014/main" id="{6BBB9824-DCF3-40CB-A723-D8B02D309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53" y="3532"/>
              <a:ext cx="82" cy="146"/>
            </a:xfrm>
            <a:custGeom>
              <a:avLst/>
              <a:gdLst>
                <a:gd name="T0" fmla="*/ 39 w 82"/>
                <a:gd name="T1" fmla="*/ 0 h 146"/>
                <a:gd name="T2" fmla="*/ 0 w 82"/>
                <a:gd name="T3" fmla="*/ 70 h 146"/>
                <a:gd name="T4" fmla="*/ 42 w 82"/>
                <a:gd name="T5" fmla="*/ 146 h 146"/>
                <a:gd name="T6" fmla="*/ 82 w 82"/>
                <a:gd name="T7" fmla="*/ 76 h 146"/>
                <a:gd name="T8" fmla="*/ 39 w 82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46">
                  <a:moveTo>
                    <a:pt x="39" y="0"/>
                  </a:moveTo>
                  <a:lnTo>
                    <a:pt x="0" y="70"/>
                  </a:lnTo>
                  <a:lnTo>
                    <a:pt x="42" y="146"/>
                  </a:lnTo>
                  <a:lnTo>
                    <a:pt x="82" y="7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F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204">
              <a:extLst>
                <a:ext uri="{FF2B5EF4-FFF2-40B4-BE49-F238E27FC236}">
                  <a16:creationId xmlns:a16="http://schemas.microsoft.com/office/drawing/2014/main" id="{67DCA4FC-3918-438F-8BFB-3A726ED768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506" y="4146"/>
              <a:ext cx="80" cy="146"/>
            </a:xfrm>
            <a:custGeom>
              <a:avLst/>
              <a:gdLst>
                <a:gd name="T0" fmla="*/ 80 w 80"/>
                <a:gd name="T1" fmla="*/ 71 h 146"/>
                <a:gd name="T2" fmla="*/ 41 w 80"/>
                <a:gd name="T3" fmla="*/ 0 h 146"/>
                <a:gd name="T4" fmla="*/ 0 w 80"/>
                <a:gd name="T5" fmla="*/ 76 h 146"/>
                <a:gd name="T6" fmla="*/ 38 w 80"/>
                <a:gd name="T7" fmla="*/ 146 h 146"/>
                <a:gd name="T8" fmla="*/ 80 w 80"/>
                <a:gd name="T9" fmla="*/ 7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46">
                  <a:moveTo>
                    <a:pt x="80" y="71"/>
                  </a:moveTo>
                  <a:lnTo>
                    <a:pt x="41" y="0"/>
                  </a:lnTo>
                  <a:lnTo>
                    <a:pt x="0" y="76"/>
                  </a:lnTo>
                  <a:lnTo>
                    <a:pt x="38" y="146"/>
                  </a:lnTo>
                  <a:lnTo>
                    <a:pt x="80" y="71"/>
                  </a:lnTo>
                  <a:close/>
                </a:path>
              </a:pathLst>
            </a:custGeom>
            <a:solidFill>
              <a:srgbClr val="FFF8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7813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3832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740132"/>
            <a:ext cx="4892040" cy="1514261"/>
          </a:xfrm>
        </p:spPr>
        <p:txBody>
          <a:bodyPr wrap="square" anchor="ctr">
            <a:spAutoFit/>
          </a:bodyPr>
          <a:lstStyle>
            <a:lvl1pPr>
              <a:defRPr sz="48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Square photo layout</a:t>
            </a:r>
          </a:p>
        </p:txBody>
      </p:sp>
      <p:sp>
        <p:nvSpPr>
          <p:cNvPr id="6" name="Picture Placeholder 4"/>
          <p:cNvSpPr>
            <a:spLocks noGrp="1" noChangeAspect="1"/>
          </p:cNvSpPr>
          <p:nvPr>
            <p:ph type="pic" sz="quarter" idx="10"/>
          </p:nvPr>
        </p:nvSpPr>
        <p:spPr bwMode="ltGray">
          <a:xfrm>
            <a:off x="5441315" y="0"/>
            <a:ext cx="6995160" cy="69925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42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109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903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Non-bulleted text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Additional Resources/Links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4638" y="6423310"/>
            <a:ext cx="1450974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8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9" y="6220609"/>
            <a:ext cx="4572000" cy="4770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82880" rIns="182880" bIns="182880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8" name="MS logo white - EM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60688" y="479425"/>
            <a:ext cx="1451843" cy="3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1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6" y="247158"/>
            <a:ext cx="12081497" cy="656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2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2308324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1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702" y="1211287"/>
            <a:ext cx="11888787" cy="5484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7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3000" b="0">
                <a:latin typeface="+mn-lt"/>
              </a:defRPr>
            </a:lvl1pPr>
            <a:lvl2pPr marL="255588" indent="0">
              <a:buFont typeface="Wingdings" panose="05000000000000000000" pitchFamily="2" charset="2"/>
              <a:buNone/>
              <a:defRPr sz="2400" b="0"/>
            </a:lvl2pPr>
            <a:lvl3pPr marL="450850" indent="0">
              <a:buFont typeface="Wingdings" panose="05000000000000000000" pitchFamily="2" charset="2"/>
              <a:buNone/>
              <a:tabLst/>
              <a:defRPr sz="2200" b="0"/>
            </a:lvl3pPr>
            <a:lvl4pPr marL="652462" indent="0">
              <a:buFont typeface="Wingdings" panose="05000000000000000000" pitchFamily="2" charset="2"/>
              <a:buNone/>
              <a:defRPr sz="2200" b="0"/>
            </a:lvl4pPr>
            <a:lvl5pPr marL="854075" indent="0">
              <a:buFont typeface="Wingdings" panose="05000000000000000000" pitchFamily="2" charset="2"/>
              <a:buNone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Arial" panose="020B0604020202020204" pitchFamily="34" charset="0"/>
              <a:buNone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255588" indent="0">
              <a:buFont typeface="Arial" panose="020B0604020202020204" pitchFamily="34" charset="0"/>
              <a:buNone/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450850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652462" indent="0">
              <a:buFont typeface="Arial" panose="020B0604020202020204" pitchFamily="34" charset="0"/>
              <a:buNone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854075" indent="0">
              <a:buFont typeface="Arial" panose="020B0604020202020204" pitchFamily="34" charset="0"/>
              <a:buNone/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514350" marR="0" lvl="0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Edit Master text styles</a:t>
            </a:r>
          </a:p>
          <a:p>
            <a:pPr marL="514350" marR="0" lvl="1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Second level</a:t>
            </a:r>
          </a:p>
          <a:p>
            <a:pPr marL="514350" marR="0" lvl="2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Third level</a:t>
            </a:r>
          </a:p>
          <a:p>
            <a:pPr marL="514350" marR="0" lvl="3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Fourth level</a:t>
            </a:r>
          </a:p>
          <a:p>
            <a:pPr marL="514350" marR="0" lvl="4" indent="-514350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36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1287"/>
            <a:ext cx="5486399" cy="2157514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3000" b="0">
                <a:latin typeface="+mn-lt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4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2200" b="0"/>
            </a:lvl3pPr>
            <a:lvl4pPr marL="828675" indent="-176213">
              <a:buFont typeface="Wingdings" panose="05000000000000000000" pitchFamily="2" charset="2"/>
              <a:buChar char=""/>
              <a:defRPr sz="22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2200"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1287"/>
            <a:ext cx="5486399" cy="2123658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lang="en-US" sz="30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marL="598488" indent="-342900">
              <a:defRPr lang="en-US" sz="24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793750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995362" indent="-342900"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196975" indent="-342900">
              <a:tabLst/>
              <a:defRPr lang="en-US" sz="2200" b="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Edit Master text styles</a:t>
            </a:r>
          </a:p>
          <a:p>
            <a:pPr marL="231775" marR="0" lvl="1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Second level</a:t>
            </a:r>
          </a:p>
          <a:p>
            <a:pPr marL="231775" marR="0" lvl="2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Third level</a:t>
            </a:r>
          </a:p>
          <a:p>
            <a:pPr marL="231775" marR="0" lvl="3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Fourth level</a:t>
            </a:r>
          </a:p>
          <a:p>
            <a:pPr marL="231775" marR="0" lvl="4" indent="-231775" algn="l" defTabSz="932742" rtl="0" eaLnBrk="1" fontAlgn="auto" latinLnBrk="0" hangingPunct="1">
              <a:lnSpc>
                <a:spcPct val="90000"/>
              </a:lnSpc>
              <a:spcBef>
                <a:spcPts val="1224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"/>
              <a:tabLst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3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91993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77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200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3280903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rgbClr val="F179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1863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308324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71795" y="3072299"/>
            <a:ext cx="6995160" cy="8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4" r:id="rId14"/>
    <p:sldLayoutId id="2147484493" r:id="rId15"/>
    <p:sldLayoutId id="2147484495" r:id="rId16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572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858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9144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1430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2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8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3792336" y="3622350"/>
            <a:ext cx="7801045" cy="1451559"/>
            <a:chOff x="3917475" y="3393700"/>
            <a:chExt cx="7648778" cy="1423226"/>
          </a:xfrm>
        </p:grpSpPr>
        <p:sp>
          <p:nvSpPr>
            <p:cNvPr id="54" name="TextBox 53"/>
            <p:cNvSpPr txBox="1"/>
            <p:nvPr/>
          </p:nvSpPr>
          <p:spPr>
            <a:xfrm>
              <a:off x="3917476" y="3393700"/>
              <a:ext cx="5101617" cy="594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3264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Jeff Hollan / Derek Li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917476" y="3907220"/>
              <a:ext cx="6750524" cy="374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1836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Program Manager – Microsoft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917475" y="4347887"/>
              <a:ext cx="7648778" cy="469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sz="2448" b="1" dirty="0">
                  <a:solidFill>
                    <a:srgbClr val="50505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Azure Logic Apps – Advanced integration patterns</a:t>
              </a:r>
            </a:p>
          </p:txBody>
        </p:sp>
      </p:grpSp>
      <p:pic>
        <p:nvPicPr>
          <p:cNvPr id="1054" name="Picture 30" descr="https://www.biztalk360.com/integrate-2017/images/Derek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237" y="4072275"/>
            <a:ext cx="844483" cy="84448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www.biztalk360.com/integrate-2017/images/JeffHoll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14" y="4072275"/>
            <a:ext cx="844483" cy="844483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AF05-FC30-4C8A-AD1C-6D39BFDB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App Runtime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19456-AC8D-4AB4-95D5-39F4598DD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233" y="1212849"/>
            <a:ext cx="10744604" cy="4007251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Reads the workflow definition and breaks down into a composition of tasks with dependencies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Distributed compute/workers are coordinated to complete tasks on-demand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b="1" dirty="0"/>
              <a:t>At least once </a:t>
            </a:r>
            <a:r>
              <a:rPr lang="en-US" dirty="0"/>
              <a:t>guaranteed execution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No active thread management – tasks and runs can exist in parallel and at massive scale</a:t>
            </a:r>
          </a:p>
        </p:txBody>
      </p:sp>
    </p:spTree>
    <p:extLst>
      <p:ext uri="{BB962C8B-B14F-4D97-AF65-F5344CB8AC3E}">
        <p14:creationId xmlns:p14="http://schemas.microsoft.com/office/powerpoint/2010/main" val="108185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0FF52B-83E7-479D-BE0D-83A487A90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22" y="1870562"/>
            <a:ext cx="6002547" cy="3810000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C1EA98FB-9EDD-4F64-9D50-004D651C91FE}"/>
              </a:ext>
            </a:extLst>
          </p:cNvPr>
          <p:cNvGrpSpPr/>
          <p:nvPr/>
        </p:nvGrpSpPr>
        <p:grpSpPr>
          <a:xfrm>
            <a:off x="6099286" y="132057"/>
            <a:ext cx="2227053" cy="1229887"/>
            <a:chOff x="6099286" y="132057"/>
            <a:chExt cx="2227053" cy="1229887"/>
          </a:xfrm>
        </p:grpSpPr>
        <p:pic>
          <p:nvPicPr>
            <p:cNvPr id="6" name="Graphic 5" descr="Single gear">
              <a:extLst>
                <a:ext uri="{FF2B5EF4-FFF2-40B4-BE49-F238E27FC236}">
                  <a16:creationId xmlns:a16="http://schemas.microsoft.com/office/drawing/2014/main" id="{389D8FC8-E4B2-4553-8524-302A4A475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69763" y="132057"/>
              <a:ext cx="914400" cy="9144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D17FD2-8842-45B8-BF53-E3B73F7219D3}"/>
                </a:ext>
              </a:extLst>
            </p:cNvPr>
            <p:cNvSpPr txBox="1"/>
            <p:nvPr/>
          </p:nvSpPr>
          <p:spPr>
            <a:xfrm>
              <a:off x="6099286" y="734080"/>
              <a:ext cx="2227053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Trigger Task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E42B569-CEE9-4082-BDF9-3DF6E82B4F56}"/>
              </a:ext>
            </a:extLst>
          </p:cNvPr>
          <p:cNvGrpSpPr/>
          <p:nvPr/>
        </p:nvGrpSpPr>
        <p:grpSpPr>
          <a:xfrm>
            <a:off x="7954640" y="317991"/>
            <a:ext cx="3445197" cy="542532"/>
            <a:chOff x="7954640" y="317991"/>
            <a:chExt cx="3445197" cy="54253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E716726-6DCB-4EC4-A72A-7C71808273F0}"/>
                </a:ext>
              </a:extLst>
            </p:cNvPr>
            <p:cNvSpPr/>
            <p:nvPr/>
          </p:nvSpPr>
          <p:spPr bwMode="auto">
            <a:xfrm>
              <a:off x="9418637" y="317991"/>
              <a:ext cx="1981200" cy="5425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Service Bus</a:t>
              </a:r>
            </a:p>
          </p:txBody>
        </p:sp>
        <p:sp>
          <p:nvSpPr>
            <p:cNvPr id="9" name="Arrow: Left-Right 8">
              <a:extLst>
                <a:ext uri="{FF2B5EF4-FFF2-40B4-BE49-F238E27FC236}">
                  <a16:creationId xmlns:a16="http://schemas.microsoft.com/office/drawing/2014/main" id="{C03B2FE5-B9FC-4FC7-B253-E59FEF48A119}"/>
                </a:ext>
              </a:extLst>
            </p:cNvPr>
            <p:cNvSpPr/>
            <p:nvPr/>
          </p:nvSpPr>
          <p:spPr bwMode="auto">
            <a:xfrm>
              <a:off x="7954640" y="518667"/>
              <a:ext cx="1219200" cy="152400"/>
            </a:xfrm>
            <a:prstGeom prst="leftRightArrow">
              <a:avLst/>
            </a:prstGeom>
            <a:solidFill>
              <a:srgbClr val="00B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BA96615-5DBE-4C85-9F45-F5D3856FD7A7}"/>
              </a:ext>
            </a:extLst>
          </p:cNvPr>
          <p:cNvGrpSpPr/>
          <p:nvPr/>
        </p:nvGrpSpPr>
        <p:grpSpPr>
          <a:xfrm>
            <a:off x="5913437" y="3869130"/>
            <a:ext cx="2227053" cy="1731395"/>
            <a:chOff x="5913437" y="3869130"/>
            <a:chExt cx="2227053" cy="1731395"/>
          </a:xfrm>
        </p:grpSpPr>
        <p:pic>
          <p:nvPicPr>
            <p:cNvPr id="10" name="Graphic 9" descr="Single gear">
              <a:extLst>
                <a:ext uri="{FF2B5EF4-FFF2-40B4-BE49-F238E27FC236}">
                  <a16:creationId xmlns:a16="http://schemas.microsoft.com/office/drawing/2014/main" id="{A7EC21D1-1205-4A75-8DF2-572A32F48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569763" y="3869130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9F331E3-A337-481E-908A-661A9055520E}"/>
                </a:ext>
              </a:extLst>
            </p:cNvPr>
            <p:cNvSpPr txBox="1"/>
            <p:nvPr/>
          </p:nvSpPr>
          <p:spPr>
            <a:xfrm>
              <a:off x="5913437" y="4640262"/>
              <a:ext cx="2227053" cy="960263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Workflow Orchestrator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28E91DE-1D7C-4349-8095-1AF6A87E2C52}"/>
              </a:ext>
            </a:extLst>
          </p:cNvPr>
          <p:cNvGrpSpPr/>
          <p:nvPr/>
        </p:nvGrpSpPr>
        <p:grpSpPr>
          <a:xfrm>
            <a:off x="6946817" y="1337162"/>
            <a:ext cx="489365" cy="2527140"/>
            <a:chOff x="6946817" y="1337162"/>
            <a:chExt cx="489365" cy="2527140"/>
          </a:xfrm>
        </p:grpSpPr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8934F68F-DA4C-45C6-A38E-612EC41744AC}"/>
                </a:ext>
              </a:extLst>
            </p:cNvPr>
            <p:cNvSpPr/>
            <p:nvPr/>
          </p:nvSpPr>
          <p:spPr bwMode="auto">
            <a:xfrm>
              <a:off x="6950763" y="1337162"/>
              <a:ext cx="152400" cy="2438400"/>
            </a:xfrm>
            <a:prstGeom prst="down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F58FCA5-F51E-4649-AB8C-E6F1B3AB4FF0}"/>
                </a:ext>
              </a:extLst>
            </p:cNvPr>
            <p:cNvSpPr txBox="1"/>
            <p:nvPr/>
          </p:nvSpPr>
          <p:spPr>
            <a:xfrm rot="5400000">
              <a:off x="6077973" y="2506093"/>
              <a:ext cx="2227053" cy="4893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On new message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A57C1C2-EC58-40F9-A686-D23439F9372B}"/>
              </a:ext>
            </a:extLst>
          </p:cNvPr>
          <p:cNvGrpSpPr/>
          <p:nvPr/>
        </p:nvGrpSpPr>
        <p:grpSpPr>
          <a:xfrm>
            <a:off x="7028244" y="1398067"/>
            <a:ext cx="4801729" cy="1649129"/>
            <a:chOff x="7028244" y="1398067"/>
            <a:chExt cx="4801729" cy="1649129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26BC9BD-9F8D-4A76-817C-E912FF5CB1DD}"/>
                </a:ext>
              </a:extLst>
            </p:cNvPr>
            <p:cNvGrpSpPr/>
            <p:nvPr/>
          </p:nvGrpSpPr>
          <p:grpSpPr>
            <a:xfrm>
              <a:off x="9602920" y="1398067"/>
              <a:ext cx="2227053" cy="1378036"/>
              <a:chOff x="9602920" y="1398067"/>
              <a:chExt cx="2227053" cy="1378036"/>
            </a:xfrm>
          </p:grpSpPr>
          <p:pic>
            <p:nvPicPr>
              <p:cNvPr id="15" name="Graphic 14" descr="Gears">
                <a:extLst>
                  <a:ext uri="{FF2B5EF4-FFF2-40B4-BE49-F238E27FC236}">
                    <a16:creationId xmlns:a16="http://schemas.microsoft.com/office/drawing/2014/main" id="{59286902-413C-4675-AB5A-081E568E43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833279" y="1398067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BA916F-1947-4E2E-999D-10D18A993CC0}"/>
                  </a:ext>
                </a:extLst>
              </p:cNvPr>
              <p:cNvSpPr txBox="1"/>
              <p:nvPr/>
            </p:nvSpPr>
            <p:spPr>
              <a:xfrm>
                <a:off x="9602920" y="2148239"/>
                <a:ext cx="2227053" cy="627864"/>
              </a:xfrm>
              <a:prstGeom prst="rect">
                <a:avLst/>
              </a:prstGeom>
              <a:noFill/>
            </p:spPr>
            <p:txBody>
              <a:bodyPr wrap="square" lIns="182880" tIns="146304" rIns="182880" bIns="146304" rtlCol="0">
                <a:spAutoFit/>
              </a:bodyPr>
              <a:lstStyle/>
              <a:p>
                <a:pPr>
                  <a:lnSpc>
                    <a:spcPct val="90000"/>
                  </a:lnSpc>
                  <a:spcAft>
                    <a:spcPts val="600"/>
                  </a:spcAft>
                </a:pPr>
                <a:r>
                  <a:rPr lang="en-US" sz="2400" dirty="0" err="1">
                    <a:gradFill>
                      <a:gsLst>
                        <a:gs pos="2917">
                          <a:schemeClr val="tx1"/>
                        </a:gs>
                        <a:gs pos="30000">
                          <a:schemeClr val="tx1"/>
                        </a:gs>
                      </a:gsLst>
                      <a:lin ang="5400000" scaled="0"/>
                    </a:gradFill>
                  </a:rPr>
                  <a:t>ForEach</a:t>
                </a:r>
                <a:endPara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endParaRPr>
              </a:p>
            </p:txBody>
          </p:sp>
        </p:grpSp>
        <p:sp>
          <p:nvSpPr>
            <p:cNvPr id="18" name="Arrow: Down 17">
              <a:extLst>
                <a:ext uri="{FF2B5EF4-FFF2-40B4-BE49-F238E27FC236}">
                  <a16:creationId xmlns:a16="http://schemas.microsoft.com/office/drawing/2014/main" id="{235B2B59-196C-4666-B8B1-3BF03FDBF06F}"/>
                </a:ext>
              </a:extLst>
            </p:cNvPr>
            <p:cNvSpPr/>
            <p:nvPr/>
          </p:nvSpPr>
          <p:spPr bwMode="auto">
            <a:xfrm rot="13654444">
              <a:off x="8338022" y="1585018"/>
              <a:ext cx="152400" cy="2771956"/>
            </a:xfrm>
            <a:prstGeom prst="down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51395ED-3B70-4A63-A5E4-32F5128643A2}"/>
              </a:ext>
            </a:extLst>
          </p:cNvPr>
          <p:cNvGrpSpPr/>
          <p:nvPr/>
        </p:nvGrpSpPr>
        <p:grpSpPr>
          <a:xfrm>
            <a:off x="8768563" y="2666666"/>
            <a:ext cx="3013586" cy="1712595"/>
            <a:chOff x="8768563" y="2666666"/>
            <a:chExt cx="3013586" cy="1712595"/>
          </a:xfrm>
        </p:grpSpPr>
        <p:pic>
          <p:nvPicPr>
            <p:cNvPr id="20" name="Graphic 19" descr="Single gear">
              <a:extLst>
                <a:ext uri="{FF2B5EF4-FFF2-40B4-BE49-F238E27FC236}">
                  <a16:creationId xmlns:a16="http://schemas.microsoft.com/office/drawing/2014/main" id="{C6953011-7040-4889-A541-046B50E3A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68563" y="3171555"/>
              <a:ext cx="372084" cy="372084"/>
            </a:xfrm>
            <a:prstGeom prst="rect">
              <a:avLst/>
            </a:prstGeom>
          </p:spPr>
        </p:pic>
        <p:pic>
          <p:nvPicPr>
            <p:cNvPr id="21" name="Graphic 20" descr="Single gear">
              <a:extLst>
                <a:ext uri="{FF2B5EF4-FFF2-40B4-BE49-F238E27FC236}">
                  <a16:creationId xmlns:a16="http://schemas.microsoft.com/office/drawing/2014/main" id="{D5635FF2-731C-4B96-B58B-DD437C574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63281" y="3173497"/>
              <a:ext cx="372084" cy="372084"/>
            </a:xfrm>
            <a:prstGeom prst="rect">
              <a:avLst/>
            </a:prstGeom>
          </p:spPr>
        </p:pic>
        <p:pic>
          <p:nvPicPr>
            <p:cNvPr id="22" name="Graphic 21" descr="Single gear">
              <a:extLst>
                <a:ext uri="{FF2B5EF4-FFF2-40B4-BE49-F238E27FC236}">
                  <a16:creationId xmlns:a16="http://schemas.microsoft.com/office/drawing/2014/main" id="{70C3E813-6C66-489D-AD7D-C8B33A85A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58484" y="3171555"/>
              <a:ext cx="372084" cy="372084"/>
            </a:xfrm>
            <a:prstGeom prst="rect">
              <a:avLst/>
            </a:prstGeom>
          </p:spPr>
        </p:pic>
        <p:pic>
          <p:nvPicPr>
            <p:cNvPr id="23" name="Graphic 22" descr="Single gear">
              <a:extLst>
                <a:ext uri="{FF2B5EF4-FFF2-40B4-BE49-F238E27FC236}">
                  <a16:creationId xmlns:a16="http://schemas.microsoft.com/office/drawing/2014/main" id="{EB43B048-435A-4DFB-BBFE-02307F7B9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47237" y="3175062"/>
              <a:ext cx="372084" cy="372084"/>
            </a:xfrm>
            <a:prstGeom prst="rect">
              <a:avLst/>
            </a:prstGeom>
          </p:spPr>
        </p:pic>
        <p:pic>
          <p:nvPicPr>
            <p:cNvPr id="24" name="Graphic 23" descr="Single gear">
              <a:extLst>
                <a:ext uri="{FF2B5EF4-FFF2-40B4-BE49-F238E27FC236}">
                  <a16:creationId xmlns:a16="http://schemas.microsoft.com/office/drawing/2014/main" id="{0AF8AA31-AD20-4982-81CC-5EE3E7D96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41955" y="3171985"/>
              <a:ext cx="372084" cy="372084"/>
            </a:xfrm>
            <a:prstGeom prst="rect">
              <a:avLst/>
            </a:prstGeom>
          </p:spPr>
        </p:pic>
        <p:pic>
          <p:nvPicPr>
            <p:cNvPr id="25" name="Graphic 24" descr="Single gear">
              <a:extLst>
                <a:ext uri="{FF2B5EF4-FFF2-40B4-BE49-F238E27FC236}">
                  <a16:creationId xmlns:a16="http://schemas.microsoft.com/office/drawing/2014/main" id="{187E320D-83DE-4EB8-A4C2-6463E6C2EC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36673" y="3168908"/>
              <a:ext cx="372084" cy="372084"/>
            </a:xfrm>
            <a:prstGeom prst="rect">
              <a:avLst/>
            </a:prstGeom>
          </p:spPr>
        </p:pic>
        <p:pic>
          <p:nvPicPr>
            <p:cNvPr id="26" name="Graphic 25" descr="Single gear">
              <a:extLst>
                <a:ext uri="{FF2B5EF4-FFF2-40B4-BE49-F238E27FC236}">
                  <a16:creationId xmlns:a16="http://schemas.microsoft.com/office/drawing/2014/main" id="{C78B6F23-1652-460F-BC0A-9923D65DC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31876" y="3157327"/>
              <a:ext cx="372084" cy="372084"/>
            </a:xfrm>
            <a:prstGeom prst="rect">
              <a:avLst/>
            </a:prstGeom>
          </p:spPr>
        </p:pic>
        <p:pic>
          <p:nvPicPr>
            <p:cNvPr id="28" name="Graphic 27" descr="Single gear">
              <a:extLst>
                <a:ext uri="{FF2B5EF4-FFF2-40B4-BE49-F238E27FC236}">
                  <a16:creationId xmlns:a16="http://schemas.microsoft.com/office/drawing/2014/main" id="{9C075D19-21FE-488F-A545-A194AB19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772250" y="3483111"/>
              <a:ext cx="372084" cy="372084"/>
            </a:xfrm>
            <a:prstGeom prst="rect">
              <a:avLst/>
            </a:prstGeom>
          </p:spPr>
        </p:pic>
        <p:pic>
          <p:nvPicPr>
            <p:cNvPr id="29" name="Graphic 28" descr="Single gear">
              <a:extLst>
                <a:ext uri="{FF2B5EF4-FFF2-40B4-BE49-F238E27FC236}">
                  <a16:creationId xmlns:a16="http://schemas.microsoft.com/office/drawing/2014/main" id="{F67F9D0D-7BE5-4FA8-9A86-B48E5E254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66968" y="3485053"/>
              <a:ext cx="372084" cy="372084"/>
            </a:xfrm>
            <a:prstGeom prst="rect">
              <a:avLst/>
            </a:prstGeom>
          </p:spPr>
        </p:pic>
        <p:pic>
          <p:nvPicPr>
            <p:cNvPr id="30" name="Graphic 29" descr="Single gear">
              <a:extLst>
                <a:ext uri="{FF2B5EF4-FFF2-40B4-BE49-F238E27FC236}">
                  <a16:creationId xmlns:a16="http://schemas.microsoft.com/office/drawing/2014/main" id="{00CCCCD5-BC32-4988-AE47-717393DE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362171" y="3483111"/>
              <a:ext cx="372084" cy="372084"/>
            </a:xfrm>
            <a:prstGeom prst="rect">
              <a:avLst/>
            </a:prstGeom>
          </p:spPr>
        </p:pic>
        <p:pic>
          <p:nvPicPr>
            <p:cNvPr id="31" name="Graphic 30" descr="Single gear">
              <a:extLst>
                <a:ext uri="{FF2B5EF4-FFF2-40B4-BE49-F238E27FC236}">
                  <a16:creationId xmlns:a16="http://schemas.microsoft.com/office/drawing/2014/main" id="{64B09F32-2EC5-4F41-85DC-66E1245EA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650924" y="3486618"/>
              <a:ext cx="372084" cy="372084"/>
            </a:xfrm>
            <a:prstGeom prst="rect">
              <a:avLst/>
            </a:prstGeom>
          </p:spPr>
        </p:pic>
        <p:pic>
          <p:nvPicPr>
            <p:cNvPr id="32" name="Graphic 31" descr="Single gear">
              <a:extLst>
                <a:ext uri="{FF2B5EF4-FFF2-40B4-BE49-F238E27FC236}">
                  <a16:creationId xmlns:a16="http://schemas.microsoft.com/office/drawing/2014/main" id="{66A28613-7DE3-4D0D-8DFE-408C51AF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45642" y="3483541"/>
              <a:ext cx="372084" cy="372084"/>
            </a:xfrm>
            <a:prstGeom prst="rect">
              <a:avLst/>
            </a:prstGeom>
          </p:spPr>
        </p:pic>
        <p:pic>
          <p:nvPicPr>
            <p:cNvPr id="33" name="Graphic 32" descr="Single gear">
              <a:extLst>
                <a:ext uri="{FF2B5EF4-FFF2-40B4-BE49-F238E27FC236}">
                  <a16:creationId xmlns:a16="http://schemas.microsoft.com/office/drawing/2014/main" id="{E50BB7A5-BC33-4BB3-8280-5D38F4EEA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40360" y="3480464"/>
              <a:ext cx="372084" cy="372084"/>
            </a:xfrm>
            <a:prstGeom prst="rect">
              <a:avLst/>
            </a:prstGeom>
          </p:spPr>
        </p:pic>
        <p:pic>
          <p:nvPicPr>
            <p:cNvPr id="34" name="Graphic 33" descr="Single gear">
              <a:extLst>
                <a:ext uri="{FF2B5EF4-FFF2-40B4-BE49-F238E27FC236}">
                  <a16:creationId xmlns:a16="http://schemas.microsoft.com/office/drawing/2014/main" id="{315061A9-1422-4820-8CC2-855BD1C9DA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535563" y="3468883"/>
              <a:ext cx="372084" cy="372084"/>
            </a:xfrm>
            <a:prstGeom prst="rect">
              <a:avLst/>
            </a:prstGeom>
          </p:spPr>
        </p:pic>
        <p:pic>
          <p:nvPicPr>
            <p:cNvPr id="35" name="Graphic 34" descr="Single gear">
              <a:extLst>
                <a:ext uri="{FF2B5EF4-FFF2-40B4-BE49-F238E27FC236}">
                  <a16:creationId xmlns:a16="http://schemas.microsoft.com/office/drawing/2014/main" id="{989DB5D2-769B-4A41-8D1A-15B1B7A7C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16457" y="3153540"/>
              <a:ext cx="372084" cy="372084"/>
            </a:xfrm>
            <a:prstGeom prst="rect">
              <a:avLst/>
            </a:prstGeom>
          </p:spPr>
        </p:pic>
        <p:pic>
          <p:nvPicPr>
            <p:cNvPr id="36" name="Graphic 35" descr="Single gear">
              <a:extLst>
                <a:ext uri="{FF2B5EF4-FFF2-40B4-BE49-F238E27FC236}">
                  <a16:creationId xmlns:a16="http://schemas.microsoft.com/office/drawing/2014/main" id="{51AE5DE1-2127-4C22-9F22-583DF7D5DC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11175" y="3150463"/>
              <a:ext cx="372084" cy="372084"/>
            </a:xfrm>
            <a:prstGeom prst="rect">
              <a:avLst/>
            </a:prstGeom>
          </p:spPr>
        </p:pic>
        <p:pic>
          <p:nvPicPr>
            <p:cNvPr id="37" name="Graphic 36" descr="Single gear">
              <a:extLst>
                <a:ext uri="{FF2B5EF4-FFF2-40B4-BE49-F238E27FC236}">
                  <a16:creationId xmlns:a16="http://schemas.microsoft.com/office/drawing/2014/main" id="{CC9D9181-88F4-4354-BB45-91522A090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406378" y="3138882"/>
              <a:ext cx="372084" cy="372084"/>
            </a:xfrm>
            <a:prstGeom prst="rect">
              <a:avLst/>
            </a:prstGeom>
          </p:spPr>
        </p:pic>
        <p:pic>
          <p:nvPicPr>
            <p:cNvPr id="38" name="Graphic 37" descr="Single gear">
              <a:extLst>
                <a:ext uri="{FF2B5EF4-FFF2-40B4-BE49-F238E27FC236}">
                  <a16:creationId xmlns:a16="http://schemas.microsoft.com/office/drawing/2014/main" id="{AF44637B-8F7B-45C3-BACF-315E1D96F3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820144" y="3465096"/>
              <a:ext cx="372084" cy="372084"/>
            </a:xfrm>
            <a:prstGeom prst="rect">
              <a:avLst/>
            </a:prstGeom>
          </p:spPr>
        </p:pic>
        <p:pic>
          <p:nvPicPr>
            <p:cNvPr id="39" name="Graphic 38" descr="Single gear">
              <a:extLst>
                <a:ext uri="{FF2B5EF4-FFF2-40B4-BE49-F238E27FC236}">
                  <a16:creationId xmlns:a16="http://schemas.microsoft.com/office/drawing/2014/main" id="{0761DC17-1641-42D1-9721-A812353D2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14862" y="3462019"/>
              <a:ext cx="372084" cy="372084"/>
            </a:xfrm>
            <a:prstGeom prst="rect">
              <a:avLst/>
            </a:prstGeom>
          </p:spPr>
        </p:pic>
        <p:pic>
          <p:nvPicPr>
            <p:cNvPr id="40" name="Graphic 39" descr="Single gear">
              <a:extLst>
                <a:ext uri="{FF2B5EF4-FFF2-40B4-BE49-F238E27FC236}">
                  <a16:creationId xmlns:a16="http://schemas.microsoft.com/office/drawing/2014/main" id="{C195F72E-F5CF-4755-8DA5-4C6EB9062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410065" y="3450438"/>
              <a:ext cx="372084" cy="372084"/>
            </a:xfrm>
            <a:prstGeom prst="rect">
              <a:avLst/>
            </a:prstGeom>
          </p:spPr>
        </p:pic>
        <p:sp>
          <p:nvSpPr>
            <p:cNvPr id="45" name="Arrow: Down 44">
              <a:extLst>
                <a:ext uri="{FF2B5EF4-FFF2-40B4-BE49-F238E27FC236}">
                  <a16:creationId xmlns:a16="http://schemas.microsoft.com/office/drawing/2014/main" id="{449A634C-3295-4F71-92B0-CD07670155B0}"/>
                </a:ext>
              </a:extLst>
            </p:cNvPr>
            <p:cNvSpPr/>
            <p:nvPr/>
          </p:nvSpPr>
          <p:spPr bwMode="auto">
            <a:xfrm rot="18188354">
              <a:off x="10567644" y="2499040"/>
              <a:ext cx="152400" cy="839985"/>
            </a:xfrm>
            <a:prstGeom prst="down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Arrow: Down 45">
              <a:extLst>
                <a:ext uri="{FF2B5EF4-FFF2-40B4-BE49-F238E27FC236}">
                  <a16:creationId xmlns:a16="http://schemas.microsoft.com/office/drawing/2014/main" id="{6EFCFAB7-BFD7-42D6-BA80-2E79FFAA15A8}"/>
                </a:ext>
              </a:extLst>
            </p:cNvPr>
            <p:cNvSpPr/>
            <p:nvPr/>
          </p:nvSpPr>
          <p:spPr bwMode="auto">
            <a:xfrm rot="19724649">
              <a:off x="10379670" y="2669383"/>
              <a:ext cx="152400" cy="545971"/>
            </a:xfrm>
            <a:prstGeom prst="down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Arrow: Down 46">
              <a:extLst>
                <a:ext uri="{FF2B5EF4-FFF2-40B4-BE49-F238E27FC236}">
                  <a16:creationId xmlns:a16="http://schemas.microsoft.com/office/drawing/2014/main" id="{B42186A9-68EC-4C2B-8C17-9C525225792D}"/>
                </a:ext>
              </a:extLst>
            </p:cNvPr>
            <p:cNvSpPr/>
            <p:nvPr/>
          </p:nvSpPr>
          <p:spPr bwMode="auto">
            <a:xfrm>
              <a:off x="10230708" y="2666666"/>
              <a:ext cx="152400" cy="529048"/>
            </a:xfrm>
            <a:prstGeom prst="down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Arrow: Down 47">
              <a:extLst>
                <a:ext uri="{FF2B5EF4-FFF2-40B4-BE49-F238E27FC236}">
                  <a16:creationId xmlns:a16="http://schemas.microsoft.com/office/drawing/2014/main" id="{A8925AB1-CC1C-451F-9C05-0C08DB14E670}"/>
                </a:ext>
              </a:extLst>
            </p:cNvPr>
            <p:cNvSpPr/>
            <p:nvPr/>
          </p:nvSpPr>
          <p:spPr bwMode="auto">
            <a:xfrm rot="3411646" flipH="1">
              <a:off x="9885098" y="2514147"/>
              <a:ext cx="152400" cy="839985"/>
            </a:xfrm>
            <a:prstGeom prst="down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Arrow: Down 48">
              <a:extLst>
                <a:ext uri="{FF2B5EF4-FFF2-40B4-BE49-F238E27FC236}">
                  <a16:creationId xmlns:a16="http://schemas.microsoft.com/office/drawing/2014/main" id="{8FF2CC88-152A-40BE-BCA7-503CED8B9FBA}"/>
                </a:ext>
              </a:extLst>
            </p:cNvPr>
            <p:cNvSpPr/>
            <p:nvPr/>
          </p:nvSpPr>
          <p:spPr bwMode="auto">
            <a:xfrm rot="1875351" flipH="1">
              <a:off x="10080513" y="2683123"/>
              <a:ext cx="152400" cy="545971"/>
            </a:xfrm>
            <a:prstGeom prst="down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29490C8-DF6A-4A9F-8FBE-07B8E2DC955B}"/>
                </a:ext>
              </a:extLst>
            </p:cNvPr>
            <p:cNvSpPr txBox="1"/>
            <p:nvPr/>
          </p:nvSpPr>
          <p:spPr>
            <a:xfrm>
              <a:off x="9488690" y="3751397"/>
              <a:ext cx="2227053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SQL Insert</a:t>
              </a:r>
            </a:p>
          </p:txBody>
        </p:sp>
      </p:grp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8F1319B-340C-4EAF-B8E8-D7D9B1CA44E4}"/>
              </a:ext>
            </a:extLst>
          </p:cNvPr>
          <p:cNvSpPr/>
          <p:nvPr/>
        </p:nvSpPr>
        <p:spPr bwMode="auto">
          <a:xfrm rot="17599374">
            <a:off x="8379707" y="3863965"/>
            <a:ext cx="152400" cy="2172851"/>
          </a:xfrm>
          <a:prstGeom prst="downArrow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12CEE3-298F-4751-B61F-436279E6B84C}"/>
              </a:ext>
            </a:extLst>
          </p:cNvPr>
          <p:cNvGrpSpPr/>
          <p:nvPr/>
        </p:nvGrpSpPr>
        <p:grpSpPr>
          <a:xfrm>
            <a:off x="5899451" y="5512104"/>
            <a:ext cx="2227053" cy="1522523"/>
            <a:chOff x="5899451" y="5512104"/>
            <a:chExt cx="2227053" cy="1522523"/>
          </a:xfrm>
        </p:grpSpPr>
        <p:sp>
          <p:nvSpPr>
            <p:cNvPr id="53" name="Arrow: Down 52">
              <a:extLst>
                <a:ext uri="{FF2B5EF4-FFF2-40B4-BE49-F238E27FC236}">
                  <a16:creationId xmlns:a16="http://schemas.microsoft.com/office/drawing/2014/main" id="{08F5C165-C1B3-4525-9FAF-0FE3F922F4A4}"/>
                </a:ext>
              </a:extLst>
            </p:cNvPr>
            <p:cNvSpPr/>
            <p:nvPr/>
          </p:nvSpPr>
          <p:spPr bwMode="auto">
            <a:xfrm>
              <a:off x="6950763" y="5512104"/>
              <a:ext cx="152400" cy="628611"/>
            </a:xfrm>
            <a:prstGeom prst="down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4797DD6-D109-4B12-B5B1-3A1184DF7348}"/>
                </a:ext>
              </a:extLst>
            </p:cNvPr>
            <p:cNvSpPr txBox="1"/>
            <p:nvPr/>
          </p:nvSpPr>
          <p:spPr>
            <a:xfrm>
              <a:off x="5899451" y="6074364"/>
              <a:ext cx="2227053" cy="960263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Workflow Complete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B689C13-DC32-4269-B592-4001DCEEE71F}"/>
              </a:ext>
            </a:extLst>
          </p:cNvPr>
          <p:cNvGrpSpPr/>
          <p:nvPr/>
        </p:nvGrpSpPr>
        <p:grpSpPr>
          <a:xfrm>
            <a:off x="2246114" y="270362"/>
            <a:ext cx="1676400" cy="1066800"/>
            <a:chOff x="2161517" y="513057"/>
            <a:chExt cx="1676400" cy="106680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503031B-B5FA-4B61-BD7E-0DFDBD393B03}"/>
                </a:ext>
              </a:extLst>
            </p:cNvPr>
            <p:cNvSpPr txBox="1"/>
            <p:nvPr/>
          </p:nvSpPr>
          <p:spPr>
            <a:xfrm>
              <a:off x="2198735" y="566325"/>
              <a:ext cx="1638324" cy="960263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Workflow Definition</a:t>
              </a:r>
            </a:p>
          </p:txBody>
        </p:sp>
        <p:sp>
          <p:nvSpPr>
            <p:cNvPr id="66" name="Double Brace 65">
              <a:extLst>
                <a:ext uri="{FF2B5EF4-FFF2-40B4-BE49-F238E27FC236}">
                  <a16:creationId xmlns:a16="http://schemas.microsoft.com/office/drawing/2014/main" id="{67A76FC9-133B-4A79-A1F6-66088CBB7FCF}"/>
                </a:ext>
              </a:extLst>
            </p:cNvPr>
            <p:cNvSpPr/>
            <p:nvPr/>
          </p:nvSpPr>
          <p:spPr>
            <a:xfrm>
              <a:off x="2161517" y="513057"/>
              <a:ext cx="1676400" cy="1066800"/>
            </a:xfrm>
            <a:prstGeom prst="bracePair">
              <a:avLst/>
            </a:prstGeom>
            <a:ln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6D772587-BA15-47A8-991C-95408B5DA472}"/>
              </a:ext>
            </a:extLst>
          </p:cNvPr>
          <p:cNvGrpSpPr/>
          <p:nvPr/>
        </p:nvGrpSpPr>
        <p:grpSpPr>
          <a:xfrm>
            <a:off x="3017837" y="1432978"/>
            <a:ext cx="752685" cy="521317"/>
            <a:chOff x="3027152" y="1391584"/>
            <a:chExt cx="752685" cy="521317"/>
          </a:xfrm>
        </p:grpSpPr>
        <p:sp>
          <p:nvSpPr>
            <p:cNvPr id="70" name="Arrow: Up 69">
              <a:extLst>
                <a:ext uri="{FF2B5EF4-FFF2-40B4-BE49-F238E27FC236}">
                  <a16:creationId xmlns:a16="http://schemas.microsoft.com/office/drawing/2014/main" id="{82190C73-2D83-403C-BCA7-C93F5F064772}"/>
                </a:ext>
              </a:extLst>
            </p:cNvPr>
            <p:cNvSpPr/>
            <p:nvPr/>
          </p:nvSpPr>
          <p:spPr bwMode="auto">
            <a:xfrm>
              <a:off x="3027152" y="1391584"/>
              <a:ext cx="132954" cy="457200"/>
            </a:xfrm>
            <a:prstGeom prst="up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CE95E8B-CA86-4E64-92DF-788AF9A6E198}"/>
                </a:ext>
              </a:extLst>
            </p:cNvPr>
            <p:cNvSpPr txBox="1"/>
            <p:nvPr/>
          </p:nvSpPr>
          <p:spPr>
            <a:xfrm>
              <a:off x="3027152" y="1423536"/>
              <a:ext cx="752685" cy="489365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1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Save</a:t>
              </a:r>
            </a:p>
          </p:txBody>
        </p:sp>
      </p:grp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50E2E78-6F01-4905-B690-B9025B08B02F}"/>
              </a:ext>
            </a:extLst>
          </p:cNvPr>
          <p:cNvCxnSpPr/>
          <p:nvPr/>
        </p:nvCxnSpPr>
        <p:spPr>
          <a:xfrm>
            <a:off x="5608637" y="1283893"/>
            <a:ext cx="6553200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E94F239A-066A-4B2A-95DB-9D854DED01D9}"/>
              </a:ext>
            </a:extLst>
          </p:cNvPr>
          <p:cNvSpPr txBox="1"/>
          <p:nvPr/>
        </p:nvSpPr>
        <p:spPr>
          <a:xfrm>
            <a:off x="5436425" y="1195249"/>
            <a:ext cx="752685" cy="48936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Run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38C865-E2CC-4DF6-AB96-0F80BDC62FFD}"/>
              </a:ext>
            </a:extLst>
          </p:cNvPr>
          <p:cNvGrpSpPr/>
          <p:nvPr/>
        </p:nvGrpSpPr>
        <p:grpSpPr>
          <a:xfrm>
            <a:off x="8984868" y="5078551"/>
            <a:ext cx="3451607" cy="1376096"/>
            <a:chOff x="8984868" y="5078551"/>
            <a:chExt cx="3451607" cy="1376096"/>
          </a:xfrm>
        </p:grpSpPr>
        <p:pic>
          <p:nvPicPr>
            <p:cNvPr id="62" name="Graphic 61" descr="Single gear">
              <a:extLst>
                <a:ext uri="{FF2B5EF4-FFF2-40B4-BE49-F238E27FC236}">
                  <a16:creationId xmlns:a16="http://schemas.microsoft.com/office/drawing/2014/main" id="{4A58E308-C850-42DF-9972-6E21BDD0B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65514" y="5078551"/>
              <a:ext cx="914400" cy="914400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048B97A-9461-4669-B2A7-983A844B4CBD}"/>
                </a:ext>
              </a:extLst>
            </p:cNvPr>
            <p:cNvSpPr txBox="1"/>
            <p:nvPr/>
          </p:nvSpPr>
          <p:spPr>
            <a:xfrm>
              <a:off x="8984868" y="5826783"/>
              <a:ext cx="3451607" cy="627864"/>
            </a:xfrm>
            <a:prstGeom prst="rect">
              <a:avLst/>
            </a:prstGeom>
            <a:noFill/>
          </p:spPr>
          <p:txBody>
            <a:bodyPr wrap="square" lIns="182880" tIns="146304" rIns="182880" bIns="146304" rtlCol="0">
              <a:spAutoFit/>
            </a:bodyPr>
            <a:lstStyle/>
            <a:p>
              <a:pPr>
                <a:lnSpc>
                  <a:spcPct val="90000"/>
                </a:lnSpc>
                <a:spcAft>
                  <a:spcPts val="600"/>
                </a:spcAft>
              </a:pPr>
              <a:r>
                <a:rPr lang="en-US" sz="24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Complete Message</a:t>
              </a:r>
            </a:p>
          </p:txBody>
        </p:sp>
      </p:grp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EBA8F0F8-D204-4B11-AA8A-A5050E1B548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44343459"/>
                  </p:ext>
                </p:extLst>
              </p:nvPr>
            </p:nvGraphicFramePr>
            <p:xfrm>
              <a:off x="9956167" y="5063078"/>
              <a:ext cx="933093" cy="933093"/>
            </p:xfrm>
            <a:graphic>
              <a:graphicData uri="http://schemas.microsoft.com/office/powerpoint/2016/slidezoom">
                <pslz:sldZm>
                  <pslz:sldZmObj sldId="262" cId="3765888451">
                    <pslz:zmPr id="{3A74F8F9-8A2B-4E09-AC16-980519417938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96DAC541-7B7A-43D3-8B79-37D633B846F1}">
                              <asvg:svgBlip xmlns:asvg="http://schemas.microsoft.com/office/drawing/2016/SVG/main" r:embed="rId5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933093" cy="93309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EBA8F0F8-D204-4B11-AA8A-A5050E1B548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956167" y="5063078"/>
                <a:ext cx="933093" cy="93309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153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ingle gear">
            <a:extLst>
              <a:ext uri="{FF2B5EF4-FFF2-40B4-BE49-F238E27FC236}">
                <a16:creationId xmlns:a16="http://schemas.microsoft.com/office/drawing/2014/main" id="{D588765D-0B9B-4DF4-82F4-0D04B3D5C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237" y="1897062"/>
            <a:ext cx="2819400" cy="2819400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127CE6-6E66-4006-B4B6-E6183EF40B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8215" y="1439862"/>
            <a:ext cx="8535988" cy="2788456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Transient failures invoke retry-policies (DNS issues, throttles, or 5xx responses)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/>
              <a:t>If the task doesn’t respond, workflow orchestrator will assign a new task (at least once guarantee)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B856BE-D223-44ED-BAA9-331C4B8A0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Task Resiliency</a:t>
            </a:r>
          </a:p>
        </p:txBody>
      </p:sp>
    </p:spTree>
    <p:extLst>
      <p:ext uri="{BB962C8B-B14F-4D97-AF65-F5344CB8AC3E}">
        <p14:creationId xmlns:p14="http://schemas.microsoft.com/office/powerpoint/2010/main" val="376588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1000" fill="hold" nodeType="clickEffect" p14:presetBounceEnd="21000">
                                      <p:stCondLst>
                                        <p:cond delay="0"/>
                                      </p:stCondLst>
                                      <p:childTnLst>
                                        <p:animRot by="43200000" p14:bounceEnd="21000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D81A1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D81A1A"/>
                                          </p:to>
                                        </p:animClr>
                                        <p:set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accel="21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3200000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" presetID="19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D81A1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1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D81A1A"/>
                                          </p:to>
                                        </p:animClr>
                                        <p:set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build="p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479E-C47B-4EEA-A8B1-8E19EBEA0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9" y="3038475"/>
            <a:ext cx="4114798" cy="917575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6B47C0E-E59D-47D6-969D-07E8A6ABF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438" y="0"/>
            <a:ext cx="7285037" cy="6850062"/>
          </a:xfrm>
          <a:prstGeom prst="rect">
            <a:avLst/>
          </a:prstGeom>
          <a:solidFill>
            <a:srgbClr val="FF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B30DCEB-7F2B-40FA-94B5-725B68258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437" y="4606925"/>
            <a:ext cx="7285038" cy="2387600"/>
          </a:xfrm>
          <a:prstGeom prst="rect">
            <a:avLst/>
          </a:prstGeom>
          <a:solidFill>
            <a:srgbClr val="D83B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2F6F1AEF-5910-4620-9696-3C08FB2950F8}"/>
              </a:ext>
            </a:extLst>
          </p:cNvPr>
          <p:cNvSpPr>
            <a:spLocks/>
          </p:cNvSpPr>
          <p:nvPr/>
        </p:nvSpPr>
        <p:spPr bwMode="auto">
          <a:xfrm>
            <a:off x="6142037" y="5321300"/>
            <a:ext cx="4964113" cy="142875"/>
          </a:xfrm>
          <a:custGeom>
            <a:avLst/>
            <a:gdLst>
              <a:gd name="T0" fmla="*/ 1944 w 1972"/>
              <a:gd name="T1" fmla="*/ 57 h 57"/>
              <a:gd name="T2" fmla="*/ 28 w 1972"/>
              <a:gd name="T3" fmla="*/ 57 h 57"/>
              <a:gd name="T4" fmla="*/ 0 w 1972"/>
              <a:gd name="T5" fmla="*/ 29 h 57"/>
              <a:gd name="T6" fmla="*/ 28 w 1972"/>
              <a:gd name="T7" fmla="*/ 0 h 57"/>
              <a:gd name="T8" fmla="*/ 1944 w 1972"/>
              <a:gd name="T9" fmla="*/ 0 h 57"/>
              <a:gd name="T10" fmla="*/ 1972 w 1972"/>
              <a:gd name="T11" fmla="*/ 29 h 57"/>
              <a:gd name="T12" fmla="*/ 1944 w 1972"/>
              <a:gd name="T13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72" h="57">
                <a:moveTo>
                  <a:pt x="1944" y="57"/>
                </a:moveTo>
                <a:cubicBezTo>
                  <a:pt x="28" y="57"/>
                  <a:pt x="28" y="57"/>
                  <a:pt x="28" y="57"/>
                </a:cubicBezTo>
                <a:cubicBezTo>
                  <a:pt x="12" y="57"/>
                  <a:pt x="0" y="44"/>
                  <a:pt x="0" y="29"/>
                </a:cubicBezTo>
                <a:cubicBezTo>
                  <a:pt x="0" y="13"/>
                  <a:pt x="12" y="0"/>
                  <a:pt x="28" y="0"/>
                </a:cubicBezTo>
                <a:cubicBezTo>
                  <a:pt x="1944" y="0"/>
                  <a:pt x="1944" y="0"/>
                  <a:pt x="1944" y="0"/>
                </a:cubicBezTo>
                <a:cubicBezTo>
                  <a:pt x="1960" y="0"/>
                  <a:pt x="1972" y="13"/>
                  <a:pt x="1972" y="29"/>
                </a:cubicBezTo>
                <a:cubicBezTo>
                  <a:pt x="1972" y="44"/>
                  <a:pt x="1960" y="57"/>
                  <a:pt x="1944" y="57"/>
                </a:cubicBezTo>
                <a:close/>
              </a:path>
            </a:pathLst>
          </a:custGeom>
          <a:solidFill>
            <a:srgbClr val="C937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A616D9D3-C47C-469D-89E5-7A10AEB013FF}"/>
              </a:ext>
            </a:extLst>
          </p:cNvPr>
          <p:cNvSpPr>
            <a:spLocks/>
          </p:cNvSpPr>
          <p:nvPr/>
        </p:nvSpPr>
        <p:spPr bwMode="auto">
          <a:xfrm>
            <a:off x="7358062" y="5140325"/>
            <a:ext cx="1057275" cy="142875"/>
          </a:xfrm>
          <a:custGeom>
            <a:avLst/>
            <a:gdLst>
              <a:gd name="T0" fmla="*/ 391 w 420"/>
              <a:gd name="T1" fmla="*/ 57 h 57"/>
              <a:gd name="T2" fmla="*/ 28 w 420"/>
              <a:gd name="T3" fmla="*/ 57 h 57"/>
              <a:gd name="T4" fmla="*/ 0 w 420"/>
              <a:gd name="T5" fmla="*/ 28 h 57"/>
              <a:gd name="T6" fmla="*/ 28 w 420"/>
              <a:gd name="T7" fmla="*/ 0 h 57"/>
              <a:gd name="T8" fmla="*/ 391 w 420"/>
              <a:gd name="T9" fmla="*/ 0 h 57"/>
              <a:gd name="T10" fmla="*/ 420 w 420"/>
              <a:gd name="T11" fmla="*/ 28 h 57"/>
              <a:gd name="T12" fmla="*/ 391 w 420"/>
              <a:gd name="T13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0" h="57">
                <a:moveTo>
                  <a:pt x="391" y="57"/>
                </a:moveTo>
                <a:cubicBezTo>
                  <a:pt x="28" y="57"/>
                  <a:pt x="28" y="57"/>
                  <a:pt x="28" y="57"/>
                </a:cubicBezTo>
                <a:cubicBezTo>
                  <a:pt x="13" y="57"/>
                  <a:pt x="0" y="44"/>
                  <a:pt x="0" y="28"/>
                </a:cubicBezTo>
                <a:cubicBezTo>
                  <a:pt x="0" y="13"/>
                  <a:pt x="13" y="0"/>
                  <a:pt x="28" y="0"/>
                </a:cubicBezTo>
                <a:cubicBezTo>
                  <a:pt x="391" y="0"/>
                  <a:pt x="391" y="0"/>
                  <a:pt x="391" y="0"/>
                </a:cubicBezTo>
                <a:cubicBezTo>
                  <a:pt x="407" y="0"/>
                  <a:pt x="420" y="13"/>
                  <a:pt x="420" y="28"/>
                </a:cubicBezTo>
                <a:cubicBezTo>
                  <a:pt x="420" y="44"/>
                  <a:pt x="407" y="57"/>
                  <a:pt x="391" y="57"/>
                </a:cubicBezTo>
                <a:close/>
              </a:path>
            </a:pathLst>
          </a:custGeom>
          <a:solidFill>
            <a:srgbClr val="C937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A9CFC713-76E8-4BCF-A918-A743BD41F671}"/>
              </a:ext>
            </a:extLst>
          </p:cNvPr>
          <p:cNvSpPr>
            <a:spLocks/>
          </p:cNvSpPr>
          <p:nvPr/>
        </p:nvSpPr>
        <p:spPr bwMode="auto">
          <a:xfrm>
            <a:off x="8918574" y="5070475"/>
            <a:ext cx="1160463" cy="142875"/>
          </a:xfrm>
          <a:custGeom>
            <a:avLst/>
            <a:gdLst>
              <a:gd name="T0" fmla="*/ 433 w 461"/>
              <a:gd name="T1" fmla="*/ 57 h 57"/>
              <a:gd name="T2" fmla="*/ 29 w 461"/>
              <a:gd name="T3" fmla="*/ 57 h 57"/>
              <a:gd name="T4" fmla="*/ 0 w 461"/>
              <a:gd name="T5" fmla="*/ 29 h 57"/>
              <a:gd name="T6" fmla="*/ 29 w 461"/>
              <a:gd name="T7" fmla="*/ 0 h 57"/>
              <a:gd name="T8" fmla="*/ 433 w 461"/>
              <a:gd name="T9" fmla="*/ 0 h 57"/>
              <a:gd name="T10" fmla="*/ 461 w 461"/>
              <a:gd name="T11" fmla="*/ 29 h 57"/>
              <a:gd name="T12" fmla="*/ 433 w 461"/>
              <a:gd name="T13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1" h="57">
                <a:moveTo>
                  <a:pt x="433" y="57"/>
                </a:moveTo>
                <a:cubicBezTo>
                  <a:pt x="29" y="57"/>
                  <a:pt x="29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33" y="0"/>
                  <a:pt x="433" y="0"/>
                  <a:pt x="433" y="0"/>
                </a:cubicBezTo>
                <a:cubicBezTo>
                  <a:pt x="448" y="0"/>
                  <a:pt x="461" y="13"/>
                  <a:pt x="461" y="29"/>
                </a:cubicBezTo>
                <a:cubicBezTo>
                  <a:pt x="461" y="44"/>
                  <a:pt x="448" y="57"/>
                  <a:pt x="433" y="57"/>
                </a:cubicBezTo>
                <a:close/>
              </a:path>
            </a:pathLst>
          </a:custGeom>
          <a:solidFill>
            <a:srgbClr val="C937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ectangle 79">
            <a:extLst>
              <a:ext uri="{FF2B5EF4-FFF2-40B4-BE49-F238E27FC236}">
                <a16:creationId xmlns:a16="http://schemas.microsoft.com/office/drawing/2014/main" id="{0827C755-B950-4399-A7C4-A4CC81316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849" y="3941762"/>
            <a:ext cx="1627188" cy="88900"/>
          </a:xfrm>
          <a:prstGeom prst="rect">
            <a:avLst/>
          </a:prstGeom>
          <a:solidFill>
            <a:srgbClr val="FF8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0">
            <a:extLst>
              <a:ext uri="{FF2B5EF4-FFF2-40B4-BE49-F238E27FC236}">
                <a16:creationId xmlns:a16="http://schemas.microsoft.com/office/drawing/2014/main" id="{8440274B-68B8-4614-8F41-FBB86F071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58349" y="2438400"/>
            <a:ext cx="1500188" cy="1590675"/>
          </a:xfrm>
          <a:prstGeom prst="rect">
            <a:avLst/>
          </a:prstGeom>
          <a:solidFill>
            <a:srgbClr val="FF8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81">
            <a:extLst>
              <a:ext uri="{FF2B5EF4-FFF2-40B4-BE49-F238E27FC236}">
                <a16:creationId xmlns:a16="http://schemas.microsoft.com/office/drawing/2014/main" id="{BD849212-87E1-4B1B-9562-3A2CE3E91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1537" y="2538412"/>
            <a:ext cx="1293813" cy="13922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82">
            <a:extLst>
              <a:ext uri="{FF2B5EF4-FFF2-40B4-BE49-F238E27FC236}">
                <a16:creationId xmlns:a16="http://schemas.microsoft.com/office/drawing/2014/main" id="{FDE900F7-B9A7-4E83-A123-0F5169B0D1E8}"/>
              </a:ext>
            </a:extLst>
          </p:cNvPr>
          <p:cNvSpPr>
            <a:spLocks/>
          </p:cNvSpPr>
          <p:nvPr/>
        </p:nvSpPr>
        <p:spPr bwMode="auto">
          <a:xfrm>
            <a:off x="9904412" y="3302000"/>
            <a:ext cx="134938" cy="293687"/>
          </a:xfrm>
          <a:custGeom>
            <a:avLst/>
            <a:gdLst>
              <a:gd name="T0" fmla="*/ 2 w 53"/>
              <a:gd name="T1" fmla="*/ 117 h 117"/>
              <a:gd name="T2" fmla="*/ 10 w 53"/>
              <a:gd name="T3" fmla="*/ 44 h 117"/>
              <a:gd name="T4" fmla="*/ 10 w 53"/>
              <a:gd name="T5" fmla="*/ 43 h 117"/>
              <a:gd name="T6" fmla="*/ 45 w 53"/>
              <a:gd name="T7" fmla="*/ 0 h 117"/>
              <a:gd name="T8" fmla="*/ 53 w 53"/>
              <a:gd name="T9" fmla="*/ 7 h 117"/>
              <a:gd name="T10" fmla="*/ 20 w 53"/>
              <a:gd name="T11" fmla="*/ 49 h 117"/>
              <a:gd name="T12" fmla="*/ 12 w 53"/>
              <a:gd name="T13" fmla="*/ 116 h 117"/>
              <a:gd name="T14" fmla="*/ 2 w 53"/>
              <a:gd name="T15" fmla="*/ 117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117">
                <a:moveTo>
                  <a:pt x="2" y="117"/>
                </a:moveTo>
                <a:cubicBezTo>
                  <a:pt x="0" y="89"/>
                  <a:pt x="3" y="63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45" y="0"/>
                  <a:pt x="45" y="0"/>
                  <a:pt x="45" y="0"/>
                </a:cubicBezTo>
                <a:cubicBezTo>
                  <a:pt x="53" y="7"/>
                  <a:pt x="53" y="7"/>
                  <a:pt x="53" y="7"/>
                </a:cubicBezTo>
                <a:cubicBezTo>
                  <a:pt x="20" y="49"/>
                  <a:pt x="20" y="49"/>
                  <a:pt x="20" y="49"/>
                </a:cubicBezTo>
                <a:cubicBezTo>
                  <a:pt x="13" y="66"/>
                  <a:pt x="10" y="90"/>
                  <a:pt x="12" y="116"/>
                </a:cubicBezTo>
                <a:lnTo>
                  <a:pt x="2" y="117"/>
                </a:lnTo>
                <a:close/>
              </a:path>
            </a:pathLst>
          </a:cu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83">
            <a:extLst>
              <a:ext uri="{FF2B5EF4-FFF2-40B4-BE49-F238E27FC236}">
                <a16:creationId xmlns:a16="http://schemas.microsoft.com/office/drawing/2014/main" id="{C9DEEDA0-910A-4B27-B12D-E76D795D04A2}"/>
              </a:ext>
            </a:extLst>
          </p:cNvPr>
          <p:cNvSpPr>
            <a:spLocks/>
          </p:cNvSpPr>
          <p:nvPr/>
        </p:nvSpPr>
        <p:spPr bwMode="auto">
          <a:xfrm>
            <a:off x="10396537" y="3302000"/>
            <a:ext cx="254000" cy="533400"/>
          </a:xfrm>
          <a:custGeom>
            <a:avLst/>
            <a:gdLst>
              <a:gd name="T0" fmla="*/ 56 w 101"/>
              <a:gd name="T1" fmla="*/ 213 h 213"/>
              <a:gd name="T2" fmla="*/ 53 w 101"/>
              <a:gd name="T3" fmla="*/ 203 h 213"/>
              <a:gd name="T4" fmla="*/ 0 w 101"/>
              <a:gd name="T5" fmla="*/ 137 h 213"/>
              <a:gd name="T6" fmla="*/ 6 w 101"/>
              <a:gd name="T7" fmla="*/ 128 h 213"/>
              <a:gd name="T8" fmla="*/ 60 w 101"/>
              <a:gd name="T9" fmla="*/ 191 h 213"/>
              <a:gd name="T10" fmla="*/ 73 w 101"/>
              <a:gd name="T11" fmla="*/ 49 h 213"/>
              <a:gd name="T12" fmla="*/ 39 w 101"/>
              <a:gd name="T13" fmla="*/ 7 h 213"/>
              <a:gd name="T14" fmla="*/ 47 w 101"/>
              <a:gd name="T15" fmla="*/ 0 h 213"/>
              <a:gd name="T16" fmla="*/ 82 w 101"/>
              <a:gd name="T17" fmla="*/ 43 h 213"/>
              <a:gd name="T18" fmla="*/ 82 w 101"/>
              <a:gd name="T19" fmla="*/ 44 h 213"/>
              <a:gd name="T20" fmla="*/ 62 w 101"/>
              <a:gd name="T21" fmla="*/ 205 h 213"/>
              <a:gd name="T22" fmla="*/ 56 w 101"/>
              <a:gd name="T23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1" h="213">
                <a:moveTo>
                  <a:pt x="56" y="213"/>
                </a:moveTo>
                <a:cubicBezTo>
                  <a:pt x="53" y="203"/>
                  <a:pt x="53" y="203"/>
                  <a:pt x="53" y="203"/>
                </a:cubicBezTo>
                <a:cubicBezTo>
                  <a:pt x="43" y="167"/>
                  <a:pt x="0" y="137"/>
                  <a:pt x="0" y="137"/>
                </a:cubicBezTo>
                <a:cubicBezTo>
                  <a:pt x="6" y="128"/>
                  <a:pt x="6" y="128"/>
                  <a:pt x="6" y="128"/>
                </a:cubicBezTo>
                <a:cubicBezTo>
                  <a:pt x="7" y="129"/>
                  <a:pt x="45" y="156"/>
                  <a:pt x="60" y="191"/>
                </a:cubicBezTo>
                <a:cubicBezTo>
                  <a:pt x="81" y="157"/>
                  <a:pt x="88" y="88"/>
                  <a:pt x="73" y="49"/>
                </a:cubicBezTo>
                <a:cubicBezTo>
                  <a:pt x="39" y="7"/>
                  <a:pt x="39" y="7"/>
                  <a:pt x="39" y="7"/>
                </a:cubicBezTo>
                <a:cubicBezTo>
                  <a:pt x="47" y="0"/>
                  <a:pt x="47" y="0"/>
                  <a:pt x="47" y="0"/>
                </a:cubicBezTo>
                <a:cubicBezTo>
                  <a:pt x="82" y="43"/>
                  <a:pt x="82" y="43"/>
                  <a:pt x="82" y="43"/>
                </a:cubicBezTo>
                <a:cubicBezTo>
                  <a:pt x="82" y="44"/>
                  <a:pt x="82" y="44"/>
                  <a:pt x="82" y="44"/>
                </a:cubicBezTo>
                <a:cubicBezTo>
                  <a:pt x="101" y="90"/>
                  <a:pt x="90" y="173"/>
                  <a:pt x="62" y="205"/>
                </a:cubicBezTo>
                <a:lnTo>
                  <a:pt x="56" y="213"/>
                </a:lnTo>
                <a:close/>
              </a:path>
            </a:pathLst>
          </a:cu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84">
            <a:extLst>
              <a:ext uri="{FF2B5EF4-FFF2-40B4-BE49-F238E27FC236}">
                <a16:creationId xmlns:a16="http://schemas.microsoft.com/office/drawing/2014/main" id="{EEA015CB-3084-4B0B-80DA-16ACA4D79477}"/>
              </a:ext>
            </a:extLst>
          </p:cNvPr>
          <p:cNvSpPr>
            <a:spLocks/>
          </p:cNvSpPr>
          <p:nvPr/>
        </p:nvSpPr>
        <p:spPr bwMode="auto">
          <a:xfrm>
            <a:off x="10229849" y="2638425"/>
            <a:ext cx="223838" cy="315912"/>
          </a:xfrm>
          <a:custGeom>
            <a:avLst/>
            <a:gdLst>
              <a:gd name="T0" fmla="*/ 65 w 89"/>
              <a:gd name="T1" fmla="*/ 126 h 126"/>
              <a:gd name="T2" fmla="*/ 62 w 89"/>
              <a:gd name="T3" fmla="*/ 116 h 126"/>
              <a:gd name="T4" fmla="*/ 75 w 89"/>
              <a:gd name="T5" fmla="*/ 112 h 126"/>
              <a:gd name="T6" fmla="*/ 15 w 89"/>
              <a:gd name="T7" fmla="*/ 16 h 126"/>
              <a:gd name="T8" fmla="*/ 9 w 89"/>
              <a:gd name="T9" fmla="*/ 23 h 126"/>
              <a:gd name="T10" fmla="*/ 0 w 89"/>
              <a:gd name="T11" fmla="*/ 17 h 126"/>
              <a:gd name="T12" fmla="*/ 11 w 89"/>
              <a:gd name="T13" fmla="*/ 4 h 126"/>
              <a:gd name="T14" fmla="*/ 15 w 89"/>
              <a:gd name="T15" fmla="*/ 0 h 126"/>
              <a:gd name="T16" fmla="*/ 19 w 89"/>
              <a:gd name="T17" fmla="*/ 4 h 126"/>
              <a:gd name="T18" fmla="*/ 87 w 89"/>
              <a:gd name="T19" fmla="*/ 113 h 126"/>
              <a:gd name="T20" fmla="*/ 89 w 89"/>
              <a:gd name="T21" fmla="*/ 118 h 126"/>
              <a:gd name="T22" fmla="*/ 84 w 89"/>
              <a:gd name="T23" fmla="*/ 120 h 126"/>
              <a:gd name="T24" fmla="*/ 65 w 89"/>
              <a:gd name="T25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9" h="126">
                <a:moveTo>
                  <a:pt x="65" y="126"/>
                </a:moveTo>
                <a:cubicBezTo>
                  <a:pt x="62" y="116"/>
                  <a:pt x="62" y="116"/>
                  <a:pt x="62" y="116"/>
                </a:cubicBezTo>
                <a:cubicBezTo>
                  <a:pt x="67" y="115"/>
                  <a:pt x="71" y="113"/>
                  <a:pt x="75" y="112"/>
                </a:cubicBezTo>
                <a:cubicBezTo>
                  <a:pt x="53" y="63"/>
                  <a:pt x="25" y="28"/>
                  <a:pt x="15" y="16"/>
                </a:cubicBezTo>
                <a:cubicBezTo>
                  <a:pt x="13" y="18"/>
                  <a:pt x="11" y="20"/>
                  <a:pt x="9" y="23"/>
                </a:cubicBezTo>
                <a:cubicBezTo>
                  <a:pt x="0" y="17"/>
                  <a:pt x="0" y="17"/>
                  <a:pt x="0" y="17"/>
                </a:cubicBezTo>
                <a:cubicBezTo>
                  <a:pt x="7" y="9"/>
                  <a:pt x="11" y="4"/>
                  <a:pt x="11" y="4"/>
                </a:cubicBezTo>
                <a:cubicBezTo>
                  <a:pt x="15" y="0"/>
                  <a:pt x="15" y="0"/>
                  <a:pt x="15" y="0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6"/>
                  <a:pt x="58" y="48"/>
                  <a:pt x="87" y="113"/>
                </a:cubicBezTo>
                <a:cubicBezTo>
                  <a:pt x="89" y="118"/>
                  <a:pt x="89" y="118"/>
                  <a:pt x="89" y="118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78" y="122"/>
                  <a:pt x="72" y="124"/>
                  <a:pt x="65" y="126"/>
                </a:cubicBezTo>
                <a:close/>
              </a:path>
            </a:pathLst>
          </a:cu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85">
            <a:extLst>
              <a:ext uri="{FF2B5EF4-FFF2-40B4-BE49-F238E27FC236}">
                <a16:creationId xmlns:a16="http://schemas.microsoft.com/office/drawing/2014/main" id="{1C6EB277-B384-49BB-9E32-254E3AB089FE}"/>
              </a:ext>
            </a:extLst>
          </p:cNvPr>
          <p:cNvSpPr>
            <a:spLocks/>
          </p:cNvSpPr>
          <p:nvPr/>
        </p:nvSpPr>
        <p:spPr bwMode="auto">
          <a:xfrm>
            <a:off x="10080624" y="2681287"/>
            <a:ext cx="312738" cy="290512"/>
          </a:xfrm>
          <a:custGeom>
            <a:avLst/>
            <a:gdLst>
              <a:gd name="T0" fmla="*/ 74 w 124"/>
              <a:gd name="T1" fmla="*/ 116 h 116"/>
              <a:gd name="T2" fmla="*/ 5 w 124"/>
              <a:gd name="T3" fmla="*/ 103 h 116"/>
              <a:gd name="T4" fmla="*/ 0 w 124"/>
              <a:gd name="T5" fmla="*/ 101 h 116"/>
              <a:gd name="T6" fmla="*/ 2 w 124"/>
              <a:gd name="T7" fmla="*/ 96 h 116"/>
              <a:gd name="T8" fmla="*/ 59 w 124"/>
              <a:gd name="T9" fmla="*/ 0 h 116"/>
              <a:gd name="T10" fmla="*/ 68 w 124"/>
              <a:gd name="T11" fmla="*/ 6 h 116"/>
              <a:gd name="T12" fmla="*/ 14 w 124"/>
              <a:gd name="T13" fmla="*/ 95 h 116"/>
              <a:gd name="T14" fmla="*/ 74 w 124"/>
              <a:gd name="T15" fmla="*/ 105 h 116"/>
              <a:gd name="T16" fmla="*/ 121 w 124"/>
              <a:gd name="T17" fmla="*/ 99 h 116"/>
              <a:gd name="T18" fmla="*/ 124 w 124"/>
              <a:gd name="T19" fmla="*/ 109 h 116"/>
              <a:gd name="T20" fmla="*/ 74 w 124"/>
              <a:gd name="T21" fmla="*/ 116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24" h="116">
                <a:moveTo>
                  <a:pt x="74" y="116"/>
                </a:moveTo>
                <a:cubicBezTo>
                  <a:pt x="50" y="116"/>
                  <a:pt x="27" y="111"/>
                  <a:pt x="5" y="103"/>
                </a:cubicBezTo>
                <a:cubicBezTo>
                  <a:pt x="0" y="101"/>
                  <a:pt x="0" y="101"/>
                  <a:pt x="0" y="101"/>
                </a:cubicBezTo>
                <a:cubicBezTo>
                  <a:pt x="2" y="96"/>
                  <a:pt x="2" y="96"/>
                  <a:pt x="2" y="96"/>
                </a:cubicBezTo>
                <a:cubicBezTo>
                  <a:pt x="21" y="51"/>
                  <a:pt x="46" y="16"/>
                  <a:pt x="59" y="0"/>
                </a:cubicBezTo>
                <a:cubicBezTo>
                  <a:pt x="68" y="6"/>
                  <a:pt x="68" y="6"/>
                  <a:pt x="68" y="6"/>
                </a:cubicBezTo>
                <a:cubicBezTo>
                  <a:pt x="55" y="22"/>
                  <a:pt x="32" y="54"/>
                  <a:pt x="14" y="95"/>
                </a:cubicBezTo>
                <a:cubicBezTo>
                  <a:pt x="33" y="102"/>
                  <a:pt x="53" y="105"/>
                  <a:pt x="74" y="105"/>
                </a:cubicBezTo>
                <a:cubicBezTo>
                  <a:pt x="90" y="105"/>
                  <a:pt x="106" y="103"/>
                  <a:pt x="121" y="99"/>
                </a:cubicBezTo>
                <a:cubicBezTo>
                  <a:pt x="124" y="109"/>
                  <a:pt x="124" y="109"/>
                  <a:pt x="124" y="109"/>
                </a:cubicBezTo>
                <a:cubicBezTo>
                  <a:pt x="108" y="113"/>
                  <a:pt x="91" y="116"/>
                  <a:pt x="74" y="116"/>
                </a:cubicBezTo>
                <a:close/>
              </a:path>
            </a:pathLst>
          </a:cu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6">
            <a:extLst>
              <a:ext uri="{FF2B5EF4-FFF2-40B4-BE49-F238E27FC236}">
                <a16:creationId xmlns:a16="http://schemas.microsoft.com/office/drawing/2014/main" id="{5C50F3E6-D391-42D5-99CB-28AF90ED2C41}"/>
              </a:ext>
            </a:extLst>
          </p:cNvPr>
          <p:cNvSpPr>
            <a:spLocks/>
          </p:cNvSpPr>
          <p:nvPr/>
        </p:nvSpPr>
        <p:spPr bwMode="auto">
          <a:xfrm>
            <a:off x="10350499" y="2921000"/>
            <a:ext cx="171450" cy="727075"/>
          </a:xfrm>
          <a:custGeom>
            <a:avLst/>
            <a:gdLst>
              <a:gd name="T0" fmla="*/ 24 w 68"/>
              <a:gd name="T1" fmla="*/ 290 h 290"/>
              <a:gd name="T2" fmla="*/ 0 w 68"/>
              <a:gd name="T3" fmla="*/ 290 h 290"/>
              <a:gd name="T4" fmla="*/ 0 w 68"/>
              <a:gd name="T5" fmla="*/ 279 h 290"/>
              <a:gd name="T6" fmla="*/ 17 w 68"/>
              <a:gd name="T7" fmla="*/ 279 h 290"/>
              <a:gd name="T8" fmla="*/ 57 w 68"/>
              <a:gd name="T9" fmla="*/ 129 h 290"/>
              <a:gd name="T10" fmla="*/ 29 w 68"/>
              <a:gd name="T11" fmla="*/ 4 h 290"/>
              <a:gd name="T12" fmla="*/ 39 w 68"/>
              <a:gd name="T13" fmla="*/ 0 h 290"/>
              <a:gd name="T14" fmla="*/ 68 w 68"/>
              <a:gd name="T15" fmla="*/ 129 h 290"/>
              <a:gd name="T16" fmla="*/ 25 w 68"/>
              <a:gd name="T17" fmla="*/ 287 h 290"/>
              <a:gd name="T18" fmla="*/ 24 w 68"/>
              <a:gd name="T19" fmla="*/ 290 h 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8" h="290">
                <a:moveTo>
                  <a:pt x="24" y="290"/>
                </a:moveTo>
                <a:cubicBezTo>
                  <a:pt x="0" y="290"/>
                  <a:pt x="0" y="290"/>
                  <a:pt x="0" y="290"/>
                </a:cubicBezTo>
                <a:cubicBezTo>
                  <a:pt x="0" y="279"/>
                  <a:pt x="0" y="279"/>
                  <a:pt x="0" y="279"/>
                </a:cubicBezTo>
                <a:cubicBezTo>
                  <a:pt x="17" y="279"/>
                  <a:pt x="17" y="279"/>
                  <a:pt x="17" y="279"/>
                </a:cubicBezTo>
                <a:cubicBezTo>
                  <a:pt x="44" y="228"/>
                  <a:pt x="57" y="178"/>
                  <a:pt x="57" y="129"/>
                </a:cubicBezTo>
                <a:cubicBezTo>
                  <a:pt x="57" y="89"/>
                  <a:pt x="48" y="47"/>
                  <a:pt x="29" y="4"/>
                </a:cubicBezTo>
                <a:cubicBezTo>
                  <a:pt x="39" y="0"/>
                  <a:pt x="39" y="0"/>
                  <a:pt x="39" y="0"/>
                </a:cubicBezTo>
                <a:cubicBezTo>
                  <a:pt x="58" y="44"/>
                  <a:pt x="68" y="88"/>
                  <a:pt x="68" y="129"/>
                </a:cubicBezTo>
                <a:cubicBezTo>
                  <a:pt x="68" y="180"/>
                  <a:pt x="53" y="233"/>
                  <a:pt x="25" y="287"/>
                </a:cubicBezTo>
                <a:lnTo>
                  <a:pt x="24" y="290"/>
                </a:lnTo>
                <a:close/>
              </a:path>
            </a:pathLst>
          </a:cu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87">
            <a:extLst>
              <a:ext uri="{FF2B5EF4-FFF2-40B4-BE49-F238E27FC236}">
                <a16:creationId xmlns:a16="http://schemas.microsoft.com/office/drawing/2014/main" id="{AC7DF23E-2FE2-4705-86B0-73762B9746A8}"/>
              </a:ext>
            </a:extLst>
          </p:cNvPr>
          <p:cNvSpPr>
            <a:spLocks/>
          </p:cNvSpPr>
          <p:nvPr/>
        </p:nvSpPr>
        <p:spPr bwMode="auto">
          <a:xfrm>
            <a:off x="10013949" y="2909887"/>
            <a:ext cx="379413" cy="738187"/>
          </a:xfrm>
          <a:custGeom>
            <a:avLst/>
            <a:gdLst>
              <a:gd name="T0" fmla="*/ 134 w 151"/>
              <a:gd name="T1" fmla="*/ 295 h 295"/>
              <a:gd name="T2" fmla="*/ 44 w 151"/>
              <a:gd name="T3" fmla="*/ 295 h 295"/>
              <a:gd name="T4" fmla="*/ 42 w 151"/>
              <a:gd name="T5" fmla="*/ 292 h 295"/>
              <a:gd name="T6" fmla="*/ 0 w 151"/>
              <a:gd name="T7" fmla="*/ 134 h 295"/>
              <a:gd name="T8" fmla="*/ 29 w 151"/>
              <a:gd name="T9" fmla="*/ 5 h 295"/>
              <a:gd name="T10" fmla="*/ 31 w 151"/>
              <a:gd name="T11" fmla="*/ 0 h 295"/>
              <a:gd name="T12" fmla="*/ 36 w 151"/>
              <a:gd name="T13" fmla="*/ 2 h 295"/>
              <a:gd name="T14" fmla="*/ 101 w 151"/>
              <a:gd name="T15" fmla="*/ 14 h 295"/>
              <a:gd name="T16" fmla="*/ 148 w 151"/>
              <a:gd name="T17" fmla="*/ 8 h 295"/>
              <a:gd name="T18" fmla="*/ 151 w 151"/>
              <a:gd name="T19" fmla="*/ 18 h 295"/>
              <a:gd name="T20" fmla="*/ 101 w 151"/>
              <a:gd name="T21" fmla="*/ 25 h 295"/>
              <a:gd name="T22" fmla="*/ 36 w 151"/>
              <a:gd name="T23" fmla="*/ 14 h 295"/>
              <a:gd name="T24" fmla="*/ 10 w 151"/>
              <a:gd name="T25" fmla="*/ 134 h 295"/>
              <a:gd name="T26" fmla="*/ 50 w 151"/>
              <a:gd name="T27" fmla="*/ 284 h 295"/>
              <a:gd name="T28" fmla="*/ 134 w 151"/>
              <a:gd name="T29" fmla="*/ 284 h 295"/>
              <a:gd name="T30" fmla="*/ 134 w 151"/>
              <a:gd name="T31" fmla="*/ 295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1" h="295">
                <a:moveTo>
                  <a:pt x="134" y="295"/>
                </a:moveTo>
                <a:cubicBezTo>
                  <a:pt x="44" y="295"/>
                  <a:pt x="44" y="295"/>
                  <a:pt x="44" y="295"/>
                </a:cubicBezTo>
                <a:cubicBezTo>
                  <a:pt x="42" y="292"/>
                  <a:pt x="42" y="292"/>
                  <a:pt x="42" y="292"/>
                </a:cubicBezTo>
                <a:cubicBezTo>
                  <a:pt x="14" y="238"/>
                  <a:pt x="0" y="185"/>
                  <a:pt x="0" y="134"/>
                </a:cubicBezTo>
                <a:cubicBezTo>
                  <a:pt x="0" y="93"/>
                  <a:pt x="9" y="49"/>
                  <a:pt x="29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6" y="2"/>
                  <a:pt x="36" y="2"/>
                  <a:pt x="36" y="2"/>
                </a:cubicBezTo>
                <a:cubicBezTo>
                  <a:pt x="56" y="10"/>
                  <a:pt x="78" y="14"/>
                  <a:pt x="101" y="14"/>
                </a:cubicBezTo>
                <a:cubicBezTo>
                  <a:pt x="117" y="14"/>
                  <a:pt x="133" y="12"/>
                  <a:pt x="148" y="8"/>
                </a:cubicBezTo>
                <a:cubicBezTo>
                  <a:pt x="151" y="18"/>
                  <a:pt x="151" y="18"/>
                  <a:pt x="151" y="18"/>
                </a:cubicBezTo>
                <a:cubicBezTo>
                  <a:pt x="135" y="22"/>
                  <a:pt x="118" y="25"/>
                  <a:pt x="101" y="25"/>
                </a:cubicBezTo>
                <a:cubicBezTo>
                  <a:pt x="79" y="25"/>
                  <a:pt x="57" y="21"/>
                  <a:pt x="36" y="14"/>
                </a:cubicBezTo>
                <a:cubicBezTo>
                  <a:pt x="19" y="55"/>
                  <a:pt x="10" y="96"/>
                  <a:pt x="10" y="134"/>
                </a:cubicBezTo>
                <a:cubicBezTo>
                  <a:pt x="10" y="183"/>
                  <a:pt x="24" y="233"/>
                  <a:pt x="50" y="284"/>
                </a:cubicBezTo>
                <a:cubicBezTo>
                  <a:pt x="134" y="284"/>
                  <a:pt x="134" y="284"/>
                  <a:pt x="134" y="284"/>
                </a:cubicBezTo>
                <a:lnTo>
                  <a:pt x="134" y="295"/>
                </a:lnTo>
                <a:close/>
              </a:path>
            </a:pathLst>
          </a:cu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88">
            <a:extLst>
              <a:ext uri="{FF2B5EF4-FFF2-40B4-BE49-F238E27FC236}">
                <a16:creationId xmlns:a16="http://schemas.microsoft.com/office/drawing/2014/main" id="{45EE38EA-95F7-4DD7-BB98-9A040793BF7F}"/>
              </a:ext>
            </a:extLst>
          </p:cNvPr>
          <p:cNvSpPr>
            <a:spLocks noEditPoints="1"/>
          </p:cNvSpPr>
          <p:nvPr/>
        </p:nvSpPr>
        <p:spPr bwMode="auto">
          <a:xfrm>
            <a:off x="10156824" y="3040062"/>
            <a:ext cx="222250" cy="222250"/>
          </a:xfrm>
          <a:custGeom>
            <a:avLst/>
            <a:gdLst>
              <a:gd name="T0" fmla="*/ 44 w 88"/>
              <a:gd name="T1" fmla="*/ 89 h 89"/>
              <a:gd name="T2" fmla="*/ 0 w 88"/>
              <a:gd name="T3" fmla="*/ 44 h 89"/>
              <a:gd name="T4" fmla="*/ 44 w 88"/>
              <a:gd name="T5" fmla="*/ 0 h 89"/>
              <a:gd name="T6" fmla="*/ 88 w 88"/>
              <a:gd name="T7" fmla="*/ 44 h 89"/>
              <a:gd name="T8" fmla="*/ 44 w 88"/>
              <a:gd name="T9" fmla="*/ 89 h 89"/>
              <a:gd name="T10" fmla="*/ 44 w 88"/>
              <a:gd name="T11" fmla="*/ 11 h 89"/>
              <a:gd name="T12" fmla="*/ 10 w 88"/>
              <a:gd name="T13" fmla="*/ 44 h 89"/>
              <a:gd name="T14" fmla="*/ 44 w 88"/>
              <a:gd name="T15" fmla="*/ 78 h 89"/>
              <a:gd name="T16" fmla="*/ 77 w 88"/>
              <a:gd name="T17" fmla="*/ 44 h 89"/>
              <a:gd name="T18" fmla="*/ 44 w 88"/>
              <a:gd name="T19" fmla="*/ 1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8" h="89">
                <a:moveTo>
                  <a:pt x="44" y="89"/>
                </a:moveTo>
                <a:cubicBezTo>
                  <a:pt x="19" y="89"/>
                  <a:pt x="0" y="69"/>
                  <a:pt x="0" y="44"/>
                </a:cubicBezTo>
                <a:cubicBezTo>
                  <a:pt x="0" y="20"/>
                  <a:pt x="19" y="0"/>
                  <a:pt x="44" y="0"/>
                </a:cubicBezTo>
                <a:cubicBezTo>
                  <a:pt x="68" y="0"/>
                  <a:pt x="88" y="20"/>
                  <a:pt x="88" y="44"/>
                </a:cubicBezTo>
                <a:cubicBezTo>
                  <a:pt x="88" y="69"/>
                  <a:pt x="68" y="89"/>
                  <a:pt x="44" y="89"/>
                </a:cubicBezTo>
                <a:close/>
                <a:moveTo>
                  <a:pt x="44" y="11"/>
                </a:moveTo>
                <a:cubicBezTo>
                  <a:pt x="25" y="11"/>
                  <a:pt x="10" y="26"/>
                  <a:pt x="10" y="44"/>
                </a:cubicBezTo>
                <a:cubicBezTo>
                  <a:pt x="10" y="63"/>
                  <a:pt x="25" y="78"/>
                  <a:pt x="44" y="78"/>
                </a:cubicBezTo>
                <a:cubicBezTo>
                  <a:pt x="62" y="78"/>
                  <a:pt x="77" y="63"/>
                  <a:pt x="77" y="44"/>
                </a:cubicBezTo>
                <a:cubicBezTo>
                  <a:pt x="77" y="26"/>
                  <a:pt x="62" y="11"/>
                  <a:pt x="44" y="11"/>
                </a:cubicBezTo>
                <a:close/>
              </a:path>
            </a:pathLst>
          </a:cu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9">
            <a:extLst>
              <a:ext uri="{FF2B5EF4-FFF2-40B4-BE49-F238E27FC236}">
                <a16:creationId xmlns:a16="http://schemas.microsoft.com/office/drawing/2014/main" id="{132F0A05-96D8-4366-8B9B-95DCF4E52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2074" y="3375025"/>
            <a:ext cx="28575" cy="436562"/>
          </a:xfrm>
          <a:prstGeom prst="rect">
            <a:avLst/>
          </a:pr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90">
            <a:extLst>
              <a:ext uri="{FF2B5EF4-FFF2-40B4-BE49-F238E27FC236}">
                <a16:creationId xmlns:a16="http://schemas.microsoft.com/office/drawing/2014/main" id="{6B44E7BE-E498-4D7F-BD04-DC8BC79E3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69612" y="2641600"/>
            <a:ext cx="25400" cy="1184275"/>
          </a:xfrm>
          <a:prstGeom prst="rect">
            <a:avLst/>
          </a:pr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91">
            <a:extLst>
              <a:ext uri="{FF2B5EF4-FFF2-40B4-BE49-F238E27FC236}">
                <a16:creationId xmlns:a16="http://schemas.microsoft.com/office/drawing/2014/main" id="{2F48EC34-FF4D-408B-A340-D513B5C4F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1037" y="3813175"/>
            <a:ext cx="79375" cy="28575"/>
          </a:xfrm>
          <a:prstGeom prst="rect">
            <a:avLst/>
          </a:pr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92">
            <a:extLst>
              <a:ext uri="{FF2B5EF4-FFF2-40B4-BE49-F238E27FC236}">
                <a16:creationId xmlns:a16="http://schemas.microsoft.com/office/drawing/2014/main" id="{5FAE330D-9C0B-45FB-9CA2-32429E082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1037" y="2630487"/>
            <a:ext cx="79375" cy="25400"/>
          </a:xfrm>
          <a:prstGeom prst="rect">
            <a:avLst/>
          </a:pr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93">
            <a:extLst>
              <a:ext uri="{FF2B5EF4-FFF2-40B4-BE49-F238E27FC236}">
                <a16:creationId xmlns:a16="http://schemas.microsoft.com/office/drawing/2014/main" id="{94AA3FC1-95FB-483B-8447-65B554410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1037" y="2867025"/>
            <a:ext cx="79375" cy="26987"/>
          </a:xfrm>
          <a:prstGeom prst="rect">
            <a:avLst/>
          </a:pr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94">
            <a:extLst>
              <a:ext uri="{FF2B5EF4-FFF2-40B4-BE49-F238E27FC236}">
                <a16:creationId xmlns:a16="http://schemas.microsoft.com/office/drawing/2014/main" id="{EC82704E-457E-4CD6-8101-C5D2247C4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1037" y="3105150"/>
            <a:ext cx="79375" cy="23812"/>
          </a:xfrm>
          <a:prstGeom prst="rect">
            <a:avLst/>
          </a:pr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Rectangle 95">
            <a:extLst>
              <a:ext uri="{FF2B5EF4-FFF2-40B4-BE49-F238E27FC236}">
                <a16:creationId xmlns:a16="http://schemas.microsoft.com/office/drawing/2014/main" id="{4BFE7F7F-412E-4F4A-A772-BD7D790CD9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1037" y="3340100"/>
            <a:ext cx="79375" cy="26987"/>
          </a:xfrm>
          <a:prstGeom prst="rect">
            <a:avLst/>
          </a:pr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Rectangle 96">
            <a:extLst>
              <a:ext uri="{FF2B5EF4-FFF2-40B4-BE49-F238E27FC236}">
                <a16:creationId xmlns:a16="http://schemas.microsoft.com/office/drawing/2014/main" id="{8E0569D3-3402-474F-88B8-3508BA3DB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1037" y="3575050"/>
            <a:ext cx="79375" cy="28575"/>
          </a:xfrm>
          <a:prstGeom prst="rect">
            <a:avLst/>
          </a:pr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97">
            <a:extLst>
              <a:ext uri="{FF2B5EF4-FFF2-40B4-BE49-F238E27FC236}">
                <a16:creationId xmlns:a16="http://schemas.microsoft.com/office/drawing/2014/main" id="{7C674BDC-FD26-4DF3-A413-83160D3D88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4849" y="3930650"/>
            <a:ext cx="1627188" cy="100012"/>
          </a:xfrm>
          <a:prstGeom prst="rect">
            <a:avLst/>
          </a:prstGeom>
          <a:solidFill>
            <a:srgbClr val="DB7A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98">
            <a:extLst>
              <a:ext uri="{FF2B5EF4-FFF2-40B4-BE49-F238E27FC236}">
                <a16:creationId xmlns:a16="http://schemas.microsoft.com/office/drawing/2014/main" id="{4268FDDC-9706-4E9B-8994-788D8D370E01}"/>
              </a:ext>
            </a:extLst>
          </p:cNvPr>
          <p:cNvSpPr>
            <a:spLocks/>
          </p:cNvSpPr>
          <p:nvPr/>
        </p:nvSpPr>
        <p:spPr bwMode="auto">
          <a:xfrm>
            <a:off x="9537699" y="3390900"/>
            <a:ext cx="103188" cy="134937"/>
          </a:xfrm>
          <a:custGeom>
            <a:avLst/>
            <a:gdLst>
              <a:gd name="T0" fmla="*/ 65 w 65"/>
              <a:gd name="T1" fmla="*/ 85 h 85"/>
              <a:gd name="T2" fmla="*/ 36 w 65"/>
              <a:gd name="T3" fmla="*/ 14 h 85"/>
              <a:gd name="T4" fmla="*/ 0 w 65"/>
              <a:gd name="T5" fmla="*/ 0 h 85"/>
              <a:gd name="T6" fmla="*/ 0 w 65"/>
              <a:gd name="T7" fmla="*/ 30 h 85"/>
              <a:gd name="T8" fmla="*/ 65 w 65"/>
              <a:gd name="T9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85">
                <a:moveTo>
                  <a:pt x="65" y="85"/>
                </a:moveTo>
                <a:lnTo>
                  <a:pt x="36" y="14"/>
                </a:lnTo>
                <a:lnTo>
                  <a:pt x="0" y="0"/>
                </a:lnTo>
                <a:lnTo>
                  <a:pt x="0" y="30"/>
                </a:lnTo>
                <a:lnTo>
                  <a:pt x="65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99">
            <a:extLst>
              <a:ext uri="{FF2B5EF4-FFF2-40B4-BE49-F238E27FC236}">
                <a16:creationId xmlns:a16="http://schemas.microsoft.com/office/drawing/2014/main" id="{867BA662-3965-4C37-981C-8568F0FC6998}"/>
              </a:ext>
            </a:extLst>
          </p:cNvPr>
          <p:cNvSpPr>
            <a:spLocks/>
          </p:cNvSpPr>
          <p:nvPr/>
        </p:nvSpPr>
        <p:spPr bwMode="auto">
          <a:xfrm>
            <a:off x="9615487" y="3265487"/>
            <a:ext cx="58738" cy="77787"/>
          </a:xfrm>
          <a:custGeom>
            <a:avLst/>
            <a:gdLst>
              <a:gd name="T0" fmla="*/ 5 w 23"/>
              <a:gd name="T1" fmla="*/ 2 h 31"/>
              <a:gd name="T2" fmla="*/ 0 w 23"/>
              <a:gd name="T3" fmla="*/ 0 h 31"/>
              <a:gd name="T4" fmla="*/ 21 w 23"/>
              <a:gd name="T5" fmla="*/ 31 h 31"/>
              <a:gd name="T6" fmla="*/ 23 w 23"/>
              <a:gd name="T7" fmla="*/ 28 h 31"/>
              <a:gd name="T8" fmla="*/ 5 w 23"/>
              <a:gd name="T9" fmla="*/ 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31">
                <a:moveTo>
                  <a:pt x="5" y="2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8" y="23"/>
                  <a:pt x="21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11" y="19"/>
                  <a:pt x="6" y="4"/>
                  <a:pt x="5" y="2"/>
                </a:cubicBezTo>
                <a:close/>
              </a:path>
            </a:pathLst>
          </a:custGeom>
          <a:solidFill>
            <a:srgbClr val="8054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00">
            <a:extLst>
              <a:ext uri="{FF2B5EF4-FFF2-40B4-BE49-F238E27FC236}">
                <a16:creationId xmlns:a16="http://schemas.microsoft.com/office/drawing/2014/main" id="{58102187-B21B-49A0-A8C8-691C9A7E8BB4}"/>
              </a:ext>
            </a:extLst>
          </p:cNvPr>
          <p:cNvSpPr>
            <a:spLocks/>
          </p:cNvSpPr>
          <p:nvPr/>
        </p:nvSpPr>
        <p:spPr bwMode="auto">
          <a:xfrm>
            <a:off x="9628187" y="3270250"/>
            <a:ext cx="63500" cy="65087"/>
          </a:xfrm>
          <a:custGeom>
            <a:avLst/>
            <a:gdLst>
              <a:gd name="T0" fmla="*/ 18 w 25"/>
              <a:gd name="T1" fmla="*/ 26 h 26"/>
              <a:gd name="T2" fmla="*/ 25 w 25"/>
              <a:gd name="T3" fmla="*/ 10 h 26"/>
              <a:gd name="T4" fmla="*/ 0 w 25"/>
              <a:gd name="T5" fmla="*/ 0 h 26"/>
              <a:gd name="T6" fmla="*/ 18 w 25"/>
              <a:gd name="T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" h="26">
                <a:moveTo>
                  <a:pt x="18" y="26"/>
                </a:moveTo>
                <a:cubicBezTo>
                  <a:pt x="25" y="10"/>
                  <a:pt x="25" y="10"/>
                  <a:pt x="25" y="10"/>
                </a:cubicBezTo>
                <a:cubicBezTo>
                  <a:pt x="0" y="0"/>
                  <a:pt x="0" y="0"/>
                  <a:pt x="0" y="0"/>
                </a:cubicBezTo>
                <a:cubicBezTo>
                  <a:pt x="1" y="2"/>
                  <a:pt x="6" y="17"/>
                  <a:pt x="18" y="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01">
            <a:extLst>
              <a:ext uri="{FF2B5EF4-FFF2-40B4-BE49-F238E27FC236}">
                <a16:creationId xmlns:a16="http://schemas.microsoft.com/office/drawing/2014/main" id="{7C96427A-51EA-4C83-94A4-F56AA61E12D2}"/>
              </a:ext>
            </a:extLst>
          </p:cNvPr>
          <p:cNvSpPr>
            <a:spLocks/>
          </p:cNvSpPr>
          <p:nvPr/>
        </p:nvSpPr>
        <p:spPr bwMode="auto">
          <a:xfrm>
            <a:off x="9655174" y="3162300"/>
            <a:ext cx="33338" cy="34925"/>
          </a:xfrm>
          <a:custGeom>
            <a:avLst/>
            <a:gdLst>
              <a:gd name="T0" fmla="*/ 7 w 13"/>
              <a:gd name="T1" fmla="*/ 1 h 14"/>
              <a:gd name="T2" fmla="*/ 5 w 13"/>
              <a:gd name="T3" fmla="*/ 1 h 14"/>
              <a:gd name="T4" fmla="*/ 5 w 13"/>
              <a:gd name="T5" fmla="*/ 4 h 14"/>
              <a:gd name="T6" fmla="*/ 0 w 13"/>
              <a:gd name="T7" fmla="*/ 10 h 14"/>
              <a:gd name="T8" fmla="*/ 6 w 13"/>
              <a:gd name="T9" fmla="*/ 14 h 14"/>
              <a:gd name="T10" fmla="*/ 13 w 13"/>
              <a:gd name="T11" fmla="*/ 8 h 14"/>
              <a:gd name="T12" fmla="*/ 7 w 13"/>
              <a:gd name="T13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14">
                <a:moveTo>
                  <a:pt x="7" y="1"/>
                </a:moveTo>
                <a:cubicBezTo>
                  <a:pt x="6" y="0"/>
                  <a:pt x="5" y="1"/>
                  <a:pt x="5" y="1"/>
                </a:cubicBezTo>
                <a:cubicBezTo>
                  <a:pt x="5" y="2"/>
                  <a:pt x="5" y="3"/>
                  <a:pt x="5" y="4"/>
                </a:cubicBezTo>
                <a:cubicBezTo>
                  <a:pt x="5" y="7"/>
                  <a:pt x="3" y="9"/>
                  <a:pt x="0" y="10"/>
                </a:cubicBezTo>
                <a:cubicBezTo>
                  <a:pt x="1" y="12"/>
                  <a:pt x="3" y="13"/>
                  <a:pt x="6" y="14"/>
                </a:cubicBezTo>
                <a:cubicBezTo>
                  <a:pt x="9" y="14"/>
                  <a:pt x="13" y="11"/>
                  <a:pt x="13" y="8"/>
                </a:cubicBezTo>
                <a:cubicBezTo>
                  <a:pt x="13" y="4"/>
                  <a:pt x="11" y="1"/>
                  <a:pt x="7" y="1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02">
            <a:extLst>
              <a:ext uri="{FF2B5EF4-FFF2-40B4-BE49-F238E27FC236}">
                <a16:creationId xmlns:a16="http://schemas.microsoft.com/office/drawing/2014/main" id="{55BF82B0-745F-44AD-91BB-AFF88D26E68C}"/>
              </a:ext>
            </a:extLst>
          </p:cNvPr>
          <p:cNvSpPr>
            <a:spLocks/>
          </p:cNvSpPr>
          <p:nvPr/>
        </p:nvSpPr>
        <p:spPr bwMode="auto">
          <a:xfrm>
            <a:off x="9655174" y="3165475"/>
            <a:ext cx="12700" cy="22225"/>
          </a:xfrm>
          <a:custGeom>
            <a:avLst/>
            <a:gdLst>
              <a:gd name="T0" fmla="*/ 5 w 5"/>
              <a:gd name="T1" fmla="*/ 3 h 9"/>
              <a:gd name="T2" fmla="*/ 5 w 5"/>
              <a:gd name="T3" fmla="*/ 0 h 9"/>
              <a:gd name="T4" fmla="*/ 0 w 5"/>
              <a:gd name="T5" fmla="*/ 5 h 9"/>
              <a:gd name="T6" fmla="*/ 0 w 5"/>
              <a:gd name="T7" fmla="*/ 9 h 9"/>
              <a:gd name="T8" fmla="*/ 5 w 5"/>
              <a:gd name="T9" fmla="*/ 3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9">
                <a:moveTo>
                  <a:pt x="5" y="3"/>
                </a:moveTo>
                <a:cubicBezTo>
                  <a:pt x="5" y="2"/>
                  <a:pt x="5" y="1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7"/>
                  <a:pt x="0" y="8"/>
                  <a:pt x="0" y="9"/>
                </a:cubicBezTo>
                <a:cubicBezTo>
                  <a:pt x="3" y="8"/>
                  <a:pt x="5" y="6"/>
                  <a:pt x="5" y="3"/>
                </a:cubicBezTo>
                <a:close/>
              </a:path>
            </a:pathLst>
          </a:custGeom>
          <a:solidFill>
            <a:srgbClr val="1919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103">
            <a:extLst>
              <a:ext uri="{FF2B5EF4-FFF2-40B4-BE49-F238E27FC236}">
                <a16:creationId xmlns:a16="http://schemas.microsoft.com/office/drawing/2014/main" id="{4EA287E3-90C5-41C1-8C0F-F6CAE906906F}"/>
              </a:ext>
            </a:extLst>
          </p:cNvPr>
          <p:cNvSpPr>
            <a:spLocks/>
          </p:cNvSpPr>
          <p:nvPr/>
        </p:nvSpPr>
        <p:spPr bwMode="auto">
          <a:xfrm>
            <a:off x="9598024" y="3089275"/>
            <a:ext cx="0" cy="4762"/>
          </a:xfrm>
          <a:custGeom>
            <a:avLst/>
            <a:gdLst>
              <a:gd name="T0" fmla="*/ 2 h 2"/>
              <a:gd name="T1" fmla="*/ 0 h 2"/>
              <a:gd name="T2" fmla="*/ 2 h 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">
                <a:moveTo>
                  <a:pt x="0" y="2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2"/>
                </a:cubicBezTo>
                <a:close/>
              </a:path>
            </a:pathLst>
          </a:custGeom>
          <a:solidFill>
            <a:srgbClr val="F6CA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04">
            <a:extLst>
              <a:ext uri="{FF2B5EF4-FFF2-40B4-BE49-F238E27FC236}">
                <a16:creationId xmlns:a16="http://schemas.microsoft.com/office/drawing/2014/main" id="{3FC7C370-D5EE-4951-A4CD-E278D60B047E}"/>
              </a:ext>
            </a:extLst>
          </p:cNvPr>
          <p:cNvSpPr>
            <a:spLocks noEditPoints="1"/>
          </p:cNvSpPr>
          <p:nvPr/>
        </p:nvSpPr>
        <p:spPr bwMode="auto">
          <a:xfrm>
            <a:off x="9404349" y="3041650"/>
            <a:ext cx="354013" cy="385762"/>
          </a:xfrm>
          <a:custGeom>
            <a:avLst/>
            <a:gdLst>
              <a:gd name="T0" fmla="*/ 135 w 141"/>
              <a:gd name="T1" fmla="*/ 79 h 154"/>
              <a:gd name="T2" fmla="*/ 126 w 141"/>
              <a:gd name="T3" fmla="*/ 40 h 154"/>
              <a:gd name="T4" fmla="*/ 126 w 141"/>
              <a:gd name="T5" fmla="*/ 33 h 154"/>
              <a:gd name="T6" fmla="*/ 126 w 141"/>
              <a:gd name="T7" fmla="*/ 33 h 154"/>
              <a:gd name="T8" fmla="*/ 94 w 141"/>
              <a:gd name="T9" fmla="*/ 20 h 154"/>
              <a:gd name="T10" fmla="*/ 81 w 141"/>
              <a:gd name="T11" fmla="*/ 0 h 154"/>
              <a:gd name="T12" fmla="*/ 81 w 141"/>
              <a:gd name="T13" fmla="*/ 0 h 154"/>
              <a:gd name="T14" fmla="*/ 77 w 141"/>
              <a:gd name="T15" fmla="*/ 19 h 154"/>
              <a:gd name="T16" fmla="*/ 77 w 141"/>
              <a:gd name="T17" fmla="*/ 21 h 154"/>
              <a:gd name="T18" fmla="*/ 73 w 141"/>
              <a:gd name="T19" fmla="*/ 38 h 154"/>
              <a:gd name="T20" fmla="*/ 70 w 141"/>
              <a:gd name="T21" fmla="*/ 51 h 154"/>
              <a:gd name="T22" fmla="*/ 61 w 141"/>
              <a:gd name="T23" fmla="*/ 49 h 154"/>
              <a:gd name="T24" fmla="*/ 47 w 141"/>
              <a:gd name="T25" fmla="*/ 33 h 154"/>
              <a:gd name="T26" fmla="*/ 37 w 141"/>
              <a:gd name="T27" fmla="*/ 31 h 154"/>
              <a:gd name="T28" fmla="*/ 31 w 141"/>
              <a:gd name="T29" fmla="*/ 51 h 154"/>
              <a:gd name="T30" fmla="*/ 32 w 141"/>
              <a:gd name="T31" fmla="*/ 64 h 154"/>
              <a:gd name="T32" fmla="*/ 33 w 141"/>
              <a:gd name="T33" fmla="*/ 70 h 154"/>
              <a:gd name="T34" fmla="*/ 33 w 141"/>
              <a:gd name="T35" fmla="*/ 70 h 154"/>
              <a:gd name="T36" fmla="*/ 33 w 141"/>
              <a:gd name="T37" fmla="*/ 70 h 154"/>
              <a:gd name="T38" fmla="*/ 13 w 141"/>
              <a:gd name="T39" fmla="*/ 97 h 154"/>
              <a:gd name="T40" fmla="*/ 5 w 141"/>
              <a:gd name="T41" fmla="*/ 92 h 154"/>
              <a:gd name="T42" fmla="*/ 0 w 141"/>
              <a:gd name="T43" fmla="*/ 131 h 154"/>
              <a:gd name="T44" fmla="*/ 60 w 141"/>
              <a:gd name="T45" fmla="*/ 154 h 154"/>
              <a:gd name="T46" fmla="*/ 60 w 141"/>
              <a:gd name="T47" fmla="*/ 133 h 154"/>
              <a:gd name="T48" fmla="*/ 78 w 141"/>
              <a:gd name="T49" fmla="*/ 139 h 154"/>
              <a:gd name="T50" fmla="*/ 98 w 141"/>
              <a:gd name="T51" fmla="*/ 137 h 154"/>
              <a:gd name="T52" fmla="*/ 105 w 141"/>
              <a:gd name="T53" fmla="*/ 120 h 154"/>
              <a:gd name="T54" fmla="*/ 84 w 141"/>
              <a:gd name="T55" fmla="*/ 89 h 154"/>
              <a:gd name="T56" fmla="*/ 89 w 141"/>
              <a:gd name="T57" fmla="*/ 91 h 154"/>
              <a:gd name="T58" fmla="*/ 89 w 141"/>
              <a:gd name="T59" fmla="*/ 90 h 154"/>
              <a:gd name="T60" fmla="*/ 114 w 141"/>
              <a:gd name="T61" fmla="*/ 101 h 154"/>
              <a:gd name="T62" fmla="*/ 119 w 141"/>
              <a:gd name="T63" fmla="*/ 88 h 154"/>
              <a:gd name="T64" fmla="*/ 135 w 141"/>
              <a:gd name="T65" fmla="*/ 79 h 154"/>
              <a:gd name="T66" fmla="*/ 113 w 141"/>
              <a:gd name="T67" fmla="*/ 56 h 154"/>
              <a:gd name="T68" fmla="*/ 106 w 141"/>
              <a:gd name="T69" fmla="*/ 62 h 154"/>
              <a:gd name="T70" fmla="*/ 100 w 141"/>
              <a:gd name="T71" fmla="*/ 58 h 154"/>
              <a:gd name="T72" fmla="*/ 100 w 141"/>
              <a:gd name="T73" fmla="*/ 54 h 154"/>
              <a:gd name="T74" fmla="*/ 105 w 141"/>
              <a:gd name="T75" fmla="*/ 49 h 154"/>
              <a:gd name="T76" fmla="*/ 107 w 141"/>
              <a:gd name="T77" fmla="*/ 49 h 154"/>
              <a:gd name="T78" fmla="*/ 113 w 141"/>
              <a:gd name="T79" fmla="*/ 56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41" h="154">
                <a:moveTo>
                  <a:pt x="135" y="79"/>
                </a:moveTo>
                <a:cubicBezTo>
                  <a:pt x="135" y="76"/>
                  <a:pt x="124" y="46"/>
                  <a:pt x="126" y="40"/>
                </a:cubicBezTo>
                <a:cubicBezTo>
                  <a:pt x="126" y="38"/>
                  <a:pt x="126" y="35"/>
                  <a:pt x="126" y="33"/>
                </a:cubicBezTo>
                <a:cubicBezTo>
                  <a:pt x="126" y="33"/>
                  <a:pt x="126" y="33"/>
                  <a:pt x="126" y="33"/>
                </a:cubicBezTo>
                <a:cubicBezTo>
                  <a:pt x="111" y="33"/>
                  <a:pt x="101" y="27"/>
                  <a:pt x="94" y="20"/>
                </a:cubicBezTo>
                <a:cubicBezTo>
                  <a:pt x="85" y="11"/>
                  <a:pt x="82" y="2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7" y="19"/>
                  <a:pt x="77" y="19"/>
                  <a:pt x="77" y="19"/>
                </a:cubicBezTo>
                <a:cubicBezTo>
                  <a:pt x="77" y="21"/>
                  <a:pt x="77" y="21"/>
                  <a:pt x="77" y="21"/>
                </a:cubicBezTo>
                <a:cubicBezTo>
                  <a:pt x="76" y="24"/>
                  <a:pt x="74" y="31"/>
                  <a:pt x="73" y="38"/>
                </a:cubicBezTo>
                <a:cubicBezTo>
                  <a:pt x="71" y="44"/>
                  <a:pt x="70" y="50"/>
                  <a:pt x="70" y="51"/>
                </a:cubicBezTo>
                <a:cubicBezTo>
                  <a:pt x="67" y="58"/>
                  <a:pt x="61" y="49"/>
                  <a:pt x="61" y="49"/>
                </a:cubicBezTo>
                <a:cubicBezTo>
                  <a:pt x="61" y="49"/>
                  <a:pt x="54" y="38"/>
                  <a:pt x="47" y="33"/>
                </a:cubicBezTo>
                <a:cubicBezTo>
                  <a:pt x="44" y="30"/>
                  <a:pt x="40" y="28"/>
                  <a:pt x="37" y="31"/>
                </a:cubicBezTo>
                <a:cubicBezTo>
                  <a:pt x="33" y="35"/>
                  <a:pt x="31" y="43"/>
                  <a:pt x="31" y="51"/>
                </a:cubicBezTo>
                <a:cubicBezTo>
                  <a:pt x="31" y="56"/>
                  <a:pt x="32" y="60"/>
                  <a:pt x="32" y="64"/>
                </a:cubicBezTo>
                <a:cubicBezTo>
                  <a:pt x="32" y="68"/>
                  <a:pt x="33" y="70"/>
                  <a:pt x="33" y="70"/>
                </a:cubicBezTo>
                <a:cubicBezTo>
                  <a:pt x="33" y="70"/>
                  <a:pt x="33" y="70"/>
                  <a:pt x="33" y="70"/>
                </a:cubicBezTo>
                <a:cubicBezTo>
                  <a:pt x="33" y="70"/>
                  <a:pt x="33" y="70"/>
                  <a:pt x="33" y="70"/>
                </a:cubicBezTo>
                <a:cubicBezTo>
                  <a:pt x="33" y="70"/>
                  <a:pt x="27" y="91"/>
                  <a:pt x="13" y="97"/>
                </a:cubicBezTo>
                <a:cubicBezTo>
                  <a:pt x="5" y="92"/>
                  <a:pt x="5" y="92"/>
                  <a:pt x="5" y="92"/>
                </a:cubicBezTo>
                <a:cubicBezTo>
                  <a:pt x="0" y="131"/>
                  <a:pt x="0" y="131"/>
                  <a:pt x="0" y="131"/>
                </a:cubicBezTo>
                <a:cubicBezTo>
                  <a:pt x="60" y="154"/>
                  <a:pt x="60" y="154"/>
                  <a:pt x="60" y="154"/>
                </a:cubicBezTo>
                <a:cubicBezTo>
                  <a:pt x="60" y="133"/>
                  <a:pt x="60" y="133"/>
                  <a:pt x="60" y="133"/>
                </a:cubicBezTo>
                <a:cubicBezTo>
                  <a:pt x="67" y="136"/>
                  <a:pt x="73" y="137"/>
                  <a:pt x="78" y="139"/>
                </a:cubicBezTo>
                <a:cubicBezTo>
                  <a:pt x="95" y="145"/>
                  <a:pt x="98" y="137"/>
                  <a:pt x="98" y="137"/>
                </a:cubicBezTo>
                <a:cubicBezTo>
                  <a:pt x="105" y="120"/>
                  <a:pt x="105" y="120"/>
                  <a:pt x="105" y="120"/>
                </a:cubicBezTo>
                <a:cubicBezTo>
                  <a:pt x="92" y="112"/>
                  <a:pt x="84" y="89"/>
                  <a:pt x="84" y="89"/>
                </a:cubicBezTo>
                <a:cubicBezTo>
                  <a:pt x="89" y="91"/>
                  <a:pt x="89" y="91"/>
                  <a:pt x="89" y="91"/>
                </a:cubicBezTo>
                <a:cubicBezTo>
                  <a:pt x="89" y="91"/>
                  <a:pt x="89" y="90"/>
                  <a:pt x="89" y="90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19" y="88"/>
                  <a:pt x="119" y="88"/>
                  <a:pt x="119" y="88"/>
                </a:cubicBezTo>
                <a:cubicBezTo>
                  <a:pt x="141" y="91"/>
                  <a:pt x="136" y="82"/>
                  <a:pt x="135" y="79"/>
                </a:cubicBezTo>
                <a:close/>
                <a:moveTo>
                  <a:pt x="113" y="56"/>
                </a:moveTo>
                <a:cubicBezTo>
                  <a:pt x="113" y="59"/>
                  <a:pt x="109" y="62"/>
                  <a:pt x="106" y="62"/>
                </a:cubicBezTo>
                <a:cubicBezTo>
                  <a:pt x="103" y="61"/>
                  <a:pt x="101" y="60"/>
                  <a:pt x="100" y="58"/>
                </a:cubicBezTo>
                <a:cubicBezTo>
                  <a:pt x="100" y="57"/>
                  <a:pt x="100" y="56"/>
                  <a:pt x="100" y="54"/>
                </a:cubicBezTo>
                <a:cubicBezTo>
                  <a:pt x="100" y="52"/>
                  <a:pt x="102" y="49"/>
                  <a:pt x="105" y="49"/>
                </a:cubicBezTo>
                <a:cubicBezTo>
                  <a:pt x="105" y="49"/>
                  <a:pt x="106" y="48"/>
                  <a:pt x="107" y="49"/>
                </a:cubicBezTo>
                <a:cubicBezTo>
                  <a:pt x="111" y="49"/>
                  <a:pt x="113" y="52"/>
                  <a:pt x="113" y="56"/>
                </a:cubicBezTo>
                <a:close/>
              </a:path>
            </a:pathLst>
          </a:custGeom>
          <a:solidFill>
            <a:srgbClr val="9D69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05">
            <a:extLst>
              <a:ext uri="{FF2B5EF4-FFF2-40B4-BE49-F238E27FC236}">
                <a16:creationId xmlns:a16="http://schemas.microsoft.com/office/drawing/2014/main" id="{889587AA-D84F-41BA-B43C-A391C0ACD24A}"/>
              </a:ext>
            </a:extLst>
          </p:cNvPr>
          <p:cNvSpPr>
            <a:spLocks/>
          </p:cNvSpPr>
          <p:nvPr/>
        </p:nvSpPr>
        <p:spPr bwMode="auto">
          <a:xfrm>
            <a:off x="9588499" y="3041650"/>
            <a:ext cx="52388" cy="95250"/>
          </a:xfrm>
          <a:custGeom>
            <a:avLst/>
            <a:gdLst>
              <a:gd name="T0" fmla="*/ 8 w 21"/>
              <a:gd name="T1" fmla="*/ 0 h 38"/>
              <a:gd name="T2" fmla="*/ 4 w 21"/>
              <a:gd name="T3" fmla="*/ 19 h 38"/>
              <a:gd name="T4" fmla="*/ 4 w 21"/>
              <a:gd name="T5" fmla="*/ 21 h 38"/>
              <a:gd name="T6" fmla="*/ 0 w 21"/>
              <a:gd name="T7" fmla="*/ 38 h 38"/>
              <a:gd name="T8" fmla="*/ 21 w 21"/>
              <a:gd name="T9" fmla="*/ 20 h 38"/>
              <a:gd name="T10" fmla="*/ 8 w 21"/>
              <a:gd name="T11" fmla="*/ 0 h 38"/>
              <a:gd name="T12" fmla="*/ 8 w 21"/>
              <a:gd name="T1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38">
                <a:moveTo>
                  <a:pt x="8" y="0"/>
                </a:moveTo>
                <a:cubicBezTo>
                  <a:pt x="4" y="19"/>
                  <a:pt x="4" y="19"/>
                  <a:pt x="4" y="19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4"/>
                  <a:pt x="1" y="31"/>
                  <a:pt x="0" y="38"/>
                </a:cubicBezTo>
                <a:cubicBezTo>
                  <a:pt x="4" y="33"/>
                  <a:pt x="11" y="25"/>
                  <a:pt x="21" y="20"/>
                </a:cubicBezTo>
                <a:cubicBezTo>
                  <a:pt x="12" y="11"/>
                  <a:pt x="9" y="2"/>
                  <a:pt x="8" y="0"/>
                </a:cubicBezTo>
                <a:cubicBezTo>
                  <a:pt x="8" y="0"/>
                  <a:pt x="8" y="0"/>
                  <a:pt x="8" y="0"/>
                </a:cubicBezTo>
                <a:close/>
              </a:path>
            </a:pathLst>
          </a:custGeom>
          <a:solidFill>
            <a:srgbClr val="8C5E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06">
            <a:extLst>
              <a:ext uri="{FF2B5EF4-FFF2-40B4-BE49-F238E27FC236}">
                <a16:creationId xmlns:a16="http://schemas.microsoft.com/office/drawing/2014/main" id="{33CF87DB-2842-426C-8FF6-615F30D011E8}"/>
              </a:ext>
            </a:extLst>
          </p:cNvPr>
          <p:cNvSpPr>
            <a:spLocks/>
          </p:cNvSpPr>
          <p:nvPr/>
        </p:nvSpPr>
        <p:spPr bwMode="auto">
          <a:xfrm>
            <a:off x="9482137" y="3111500"/>
            <a:ext cx="39688" cy="90487"/>
          </a:xfrm>
          <a:custGeom>
            <a:avLst/>
            <a:gdLst>
              <a:gd name="T0" fmla="*/ 16 w 16"/>
              <a:gd name="T1" fmla="*/ 5 h 36"/>
              <a:gd name="T2" fmla="*/ 6 w 16"/>
              <a:gd name="T3" fmla="*/ 3 h 36"/>
              <a:gd name="T4" fmla="*/ 0 w 16"/>
              <a:gd name="T5" fmla="*/ 23 h 36"/>
              <a:gd name="T6" fmla="*/ 1 w 16"/>
              <a:gd name="T7" fmla="*/ 36 h 36"/>
              <a:gd name="T8" fmla="*/ 16 w 16"/>
              <a:gd name="T9" fmla="*/ 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6">
                <a:moveTo>
                  <a:pt x="16" y="5"/>
                </a:moveTo>
                <a:cubicBezTo>
                  <a:pt x="13" y="2"/>
                  <a:pt x="9" y="0"/>
                  <a:pt x="6" y="3"/>
                </a:cubicBezTo>
                <a:cubicBezTo>
                  <a:pt x="2" y="7"/>
                  <a:pt x="0" y="15"/>
                  <a:pt x="0" y="23"/>
                </a:cubicBezTo>
                <a:cubicBezTo>
                  <a:pt x="0" y="28"/>
                  <a:pt x="1" y="32"/>
                  <a:pt x="1" y="36"/>
                </a:cubicBezTo>
                <a:cubicBezTo>
                  <a:pt x="2" y="28"/>
                  <a:pt x="7" y="7"/>
                  <a:pt x="16" y="5"/>
                </a:cubicBezTo>
                <a:close/>
              </a:path>
            </a:pathLst>
          </a:custGeom>
          <a:solidFill>
            <a:srgbClr val="8C5E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07">
            <a:extLst>
              <a:ext uri="{FF2B5EF4-FFF2-40B4-BE49-F238E27FC236}">
                <a16:creationId xmlns:a16="http://schemas.microsoft.com/office/drawing/2014/main" id="{9FFD2384-28B1-4C75-AA40-D7ACAFFE2FE7}"/>
              </a:ext>
            </a:extLst>
          </p:cNvPr>
          <p:cNvSpPr>
            <a:spLocks/>
          </p:cNvSpPr>
          <p:nvPr/>
        </p:nvSpPr>
        <p:spPr bwMode="auto">
          <a:xfrm>
            <a:off x="9628187" y="2901950"/>
            <a:ext cx="192088" cy="222250"/>
          </a:xfrm>
          <a:custGeom>
            <a:avLst/>
            <a:gdLst>
              <a:gd name="T0" fmla="*/ 0 w 76"/>
              <a:gd name="T1" fmla="*/ 0 h 89"/>
              <a:gd name="T2" fmla="*/ 61 w 76"/>
              <a:gd name="T3" fmla="*/ 27 h 89"/>
              <a:gd name="T4" fmla="*/ 37 w 76"/>
              <a:gd name="T5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" h="89">
                <a:moveTo>
                  <a:pt x="0" y="0"/>
                </a:moveTo>
                <a:cubicBezTo>
                  <a:pt x="0" y="0"/>
                  <a:pt x="46" y="36"/>
                  <a:pt x="61" y="27"/>
                </a:cubicBezTo>
                <a:cubicBezTo>
                  <a:pt x="76" y="17"/>
                  <a:pt x="69" y="80"/>
                  <a:pt x="37" y="89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8">
            <a:extLst>
              <a:ext uri="{FF2B5EF4-FFF2-40B4-BE49-F238E27FC236}">
                <a16:creationId xmlns:a16="http://schemas.microsoft.com/office/drawing/2014/main" id="{364A44A1-CFF6-4BD5-88C9-97F657A26DAC}"/>
              </a:ext>
            </a:extLst>
          </p:cNvPr>
          <p:cNvSpPr>
            <a:spLocks/>
          </p:cNvSpPr>
          <p:nvPr/>
        </p:nvSpPr>
        <p:spPr bwMode="auto">
          <a:xfrm>
            <a:off x="9296399" y="3409950"/>
            <a:ext cx="452438" cy="698500"/>
          </a:xfrm>
          <a:custGeom>
            <a:avLst/>
            <a:gdLst>
              <a:gd name="T0" fmla="*/ 7 w 180"/>
              <a:gd name="T1" fmla="*/ 279 h 279"/>
              <a:gd name="T2" fmla="*/ 156 w 180"/>
              <a:gd name="T3" fmla="*/ 279 h 279"/>
              <a:gd name="T4" fmla="*/ 144 w 180"/>
              <a:gd name="T5" fmla="*/ 76 h 279"/>
              <a:gd name="T6" fmla="*/ 105 w 180"/>
              <a:gd name="T7" fmla="*/ 11 h 279"/>
              <a:gd name="T8" fmla="*/ 72 w 180"/>
              <a:gd name="T9" fmla="*/ 0 h 279"/>
              <a:gd name="T10" fmla="*/ 31 w 180"/>
              <a:gd name="T11" fmla="*/ 10 h 279"/>
              <a:gd name="T12" fmla="*/ 0 w 180"/>
              <a:gd name="T13" fmla="*/ 201 h 279"/>
              <a:gd name="T14" fmla="*/ 0 w 180"/>
              <a:gd name="T15" fmla="*/ 201 h 279"/>
              <a:gd name="T16" fmla="*/ 7 w 180"/>
              <a:gd name="T17" fmla="*/ 27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" h="279">
                <a:moveTo>
                  <a:pt x="7" y="279"/>
                </a:moveTo>
                <a:cubicBezTo>
                  <a:pt x="156" y="279"/>
                  <a:pt x="156" y="279"/>
                  <a:pt x="156" y="279"/>
                </a:cubicBezTo>
                <a:cubicBezTo>
                  <a:pt x="180" y="211"/>
                  <a:pt x="150" y="93"/>
                  <a:pt x="144" y="76"/>
                </a:cubicBezTo>
                <a:cubicBezTo>
                  <a:pt x="139" y="57"/>
                  <a:pt x="125" y="25"/>
                  <a:pt x="105" y="11"/>
                </a:cubicBezTo>
                <a:cubicBezTo>
                  <a:pt x="96" y="4"/>
                  <a:pt x="84" y="0"/>
                  <a:pt x="72" y="0"/>
                </a:cubicBezTo>
                <a:cubicBezTo>
                  <a:pt x="60" y="0"/>
                  <a:pt x="31" y="10"/>
                  <a:pt x="31" y="10"/>
                </a:cubicBezTo>
                <a:cubicBezTo>
                  <a:pt x="31" y="10"/>
                  <a:pt x="0" y="40"/>
                  <a:pt x="0" y="201"/>
                </a:cubicBezTo>
                <a:cubicBezTo>
                  <a:pt x="0" y="201"/>
                  <a:pt x="0" y="201"/>
                  <a:pt x="0" y="201"/>
                </a:cubicBezTo>
                <a:cubicBezTo>
                  <a:pt x="0" y="232"/>
                  <a:pt x="2" y="262"/>
                  <a:pt x="7" y="279"/>
                </a:cubicBezTo>
                <a:close/>
              </a:path>
            </a:pathLst>
          </a:custGeom>
          <a:solidFill>
            <a:srgbClr val="0018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109">
            <a:extLst>
              <a:ext uri="{FF2B5EF4-FFF2-40B4-BE49-F238E27FC236}">
                <a16:creationId xmlns:a16="http://schemas.microsoft.com/office/drawing/2014/main" id="{4565FD45-AB0E-45FF-918D-AA713CD69541}"/>
              </a:ext>
            </a:extLst>
          </p:cNvPr>
          <p:cNvSpPr>
            <a:spLocks/>
          </p:cNvSpPr>
          <p:nvPr/>
        </p:nvSpPr>
        <p:spPr bwMode="auto">
          <a:xfrm>
            <a:off x="9366249" y="3357562"/>
            <a:ext cx="228600" cy="177800"/>
          </a:xfrm>
          <a:custGeom>
            <a:avLst/>
            <a:gdLst>
              <a:gd name="T0" fmla="*/ 0 w 144"/>
              <a:gd name="T1" fmla="*/ 49 h 112"/>
              <a:gd name="T2" fmla="*/ 24 w 144"/>
              <a:gd name="T3" fmla="*/ 0 h 112"/>
              <a:gd name="T4" fmla="*/ 140 w 144"/>
              <a:gd name="T5" fmla="*/ 41 h 112"/>
              <a:gd name="T6" fmla="*/ 144 w 144"/>
              <a:gd name="T7" fmla="*/ 112 h 112"/>
              <a:gd name="T8" fmla="*/ 0 w 144"/>
              <a:gd name="T9" fmla="*/ 49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4" h="112">
                <a:moveTo>
                  <a:pt x="0" y="49"/>
                </a:moveTo>
                <a:lnTo>
                  <a:pt x="24" y="0"/>
                </a:lnTo>
                <a:lnTo>
                  <a:pt x="140" y="41"/>
                </a:lnTo>
                <a:lnTo>
                  <a:pt x="144" y="112"/>
                </a:lnTo>
                <a:lnTo>
                  <a:pt x="0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10">
            <a:extLst>
              <a:ext uri="{FF2B5EF4-FFF2-40B4-BE49-F238E27FC236}">
                <a16:creationId xmlns:a16="http://schemas.microsoft.com/office/drawing/2014/main" id="{CC62B69F-7583-45B9-A71B-2A4D8ED07353}"/>
              </a:ext>
            </a:extLst>
          </p:cNvPr>
          <p:cNvSpPr>
            <a:spLocks/>
          </p:cNvSpPr>
          <p:nvPr/>
        </p:nvSpPr>
        <p:spPr bwMode="auto">
          <a:xfrm>
            <a:off x="9877424" y="3552825"/>
            <a:ext cx="125413" cy="92075"/>
          </a:xfrm>
          <a:custGeom>
            <a:avLst/>
            <a:gdLst>
              <a:gd name="T0" fmla="*/ 79 w 79"/>
              <a:gd name="T1" fmla="*/ 44 h 58"/>
              <a:gd name="T2" fmla="*/ 70 w 79"/>
              <a:gd name="T3" fmla="*/ 58 h 58"/>
              <a:gd name="T4" fmla="*/ 0 w 79"/>
              <a:gd name="T5" fmla="*/ 13 h 58"/>
              <a:gd name="T6" fmla="*/ 11 w 79"/>
              <a:gd name="T7" fmla="*/ 0 h 58"/>
              <a:gd name="T8" fmla="*/ 79 w 79"/>
              <a:gd name="T9" fmla="*/ 44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9" h="58">
                <a:moveTo>
                  <a:pt x="79" y="44"/>
                </a:moveTo>
                <a:lnTo>
                  <a:pt x="70" y="58"/>
                </a:lnTo>
                <a:lnTo>
                  <a:pt x="0" y="13"/>
                </a:lnTo>
                <a:lnTo>
                  <a:pt x="11" y="0"/>
                </a:lnTo>
                <a:lnTo>
                  <a:pt x="79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11">
            <a:extLst>
              <a:ext uri="{FF2B5EF4-FFF2-40B4-BE49-F238E27FC236}">
                <a16:creationId xmlns:a16="http://schemas.microsoft.com/office/drawing/2014/main" id="{FDB981CF-2499-4BA5-AAB9-5402C002E611}"/>
              </a:ext>
            </a:extLst>
          </p:cNvPr>
          <p:cNvSpPr>
            <a:spLocks/>
          </p:cNvSpPr>
          <p:nvPr/>
        </p:nvSpPr>
        <p:spPr bwMode="auto">
          <a:xfrm>
            <a:off x="9378949" y="3503612"/>
            <a:ext cx="495300" cy="460375"/>
          </a:xfrm>
          <a:custGeom>
            <a:avLst/>
            <a:gdLst>
              <a:gd name="T0" fmla="*/ 155 w 197"/>
              <a:gd name="T1" fmla="*/ 86 h 184"/>
              <a:gd name="T2" fmla="*/ 138 w 197"/>
              <a:gd name="T3" fmla="*/ 105 h 184"/>
              <a:gd name="T4" fmla="*/ 57 w 197"/>
              <a:gd name="T5" fmla="*/ 14 h 184"/>
              <a:gd name="T6" fmla="*/ 13 w 197"/>
              <a:gd name="T7" fmla="*/ 12 h 184"/>
              <a:gd name="T8" fmla="*/ 11 w 197"/>
              <a:gd name="T9" fmla="*/ 55 h 184"/>
              <a:gd name="T10" fmla="*/ 117 w 197"/>
              <a:gd name="T11" fmla="*/ 173 h 184"/>
              <a:gd name="T12" fmla="*/ 141 w 197"/>
              <a:gd name="T13" fmla="*/ 183 h 184"/>
              <a:gd name="T14" fmla="*/ 145 w 197"/>
              <a:gd name="T15" fmla="*/ 183 h 184"/>
              <a:gd name="T16" fmla="*/ 164 w 197"/>
              <a:gd name="T17" fmla="*/ 172 h 184"/>
              <a:gd name="T18" fmla="*/ 196 w 197"/>
              <a:gd name="T19" fmla="*/ 119 h 184"/>
              <a:gd name="T20" fmla="*/ 155 w 197"/>
              <a:gd name="T21" fmla="*/ 8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7" h="184">
                <a:moveTo>
                  <a:pt x="155" y="86"/>
                </a:moveTo>
                <a:cubicBezTo>
                  <a:pt x="154" y="86"/>
                  <a:pt x="138" y="105"/>
                  <a:pt x="138" y="105"/>
                </a:cubicBezTo>
                <a:cubicBezTo>
                  <a:pt x="57" y="14"/>
                  <a:pt x="57" y="14"/>
                  <a:pt x="57" y="14"/>
                </a:cubicBezTo>
                <a:cubicBezTo>
                  <a:pt x="46" y="1"/>
                  <a:pt x="26" y="0"/>
                  <a:pt x="13" y="12"/>
                </a:cubicBezTo>
                <a:cubicBezTo>
                  <a:pt x="1" y="23"/>
                  <a:pt x="0" y="42"/>
                  <a:pt x="11" y="55"/>
                </a:cubicBezTo>
                <a:cubicBezTo>
                  <a:pt x="117" y="173"/>
                  <a:pt x="117" y="173"/>
                  <a:pt x="117" y="173"/>
                </a:cubicBezTo>
                <a:cubicBezTo>
                  <a:pt x="123" y="180"/>
                  <a:pt x="132" y="184"/>
                  <a:pt x="141" y="183"/>
                </a:cubicBezTo>
                <a:cubicBezTo>
                  <a:pt x="142" y="183"/>
                  <a:pt x="144" y="183"/>
                  <a:pt x="145" y="183"/>
                </a:cubicBezTo>
                <a:cubicBezTo>
                  <a:pt x="152" y="182"/>
                  <a:pt x="159" y="178"/>
                  <a:pt x="164" y="172"/>
                </a:cubicBezTo>
                <a:cubicBezTo>
                  <a:pt x="196" y="119"/>
                  <a:pt x="197" y="118"/>
                  <a:pt x="196" y="119"/>
                </a:cubicBezTo>
                <a:lnTo>
                  <a:pt x="155" y="86"/>
                </a:lnTo>
                <a:close/>
              </a:path>
            </a:pathLst>
          </a:custGeom>
          <a:solidFill>
            <a:srgbClr val="002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12">
            <a:extLst>
              <a:ext uri="{FF2B5EF4-FFF2-40B4-BE49-F238E27FC236}">
                <a16:creationId xmlns:a16="http://schemas.microsoft.com/office/drawing/2014/main" id="{C634749B-5D57-4FC7-A869-516D0267B48F}"/>
              </a:ext>
            </a:extLst>
          </p:cNvPr>
          <p:cNvSpPr>
            <a:spLocks/>
          </p:cNvSpPr>
          <p:nvPr/>
        </p:nvSpPr>
        <p:spPr bwMode="auto">
          <a:xfrm>
            <a:off x="9864724" y="3457575"/>
            <a:ext cx="196850" cy="176212"/>
          </a:xfrm>
          <a:custGeom>
            <a:avLst/>
            <a:gdLst>
              <a:gd name="T0" fmla="*/ 27 w 78"/>
              <a:gd name="T1" fmla="*/ 7 h 70"/>
              <a:gd name="T2" fmla="*/ 58 w 78"/>
              <a:gd name="T3" fmla="*/ 8 h 70"/>
              <a:gd name="T4" fmla="*/ 57 w 78"/>
              <a:gd name="T5" fmla="*/ 28 h 70"/>
              <a:gd name="T6" fmla="*/ 58 w 78"/>
              <a:gd name="T7" fmla="*/ 32 h 70"/>
              <a:gd name="T8" fmla="*/ 58 w 78"/>
              <a:gd name="T9" fmla="*/ 32 h 70"/>
              <a:gd name="T10" fmla="*/ 53 w 78"/>
              <a:gd name="T11" fmla="*/ 42 h 70"/>
              <a:gd name="T12" fmla="*/ 26 w 78"/>
              <a:gd name="T13" fmla="*/ 62 h 70"/>
              <a:gd name="T14" fmla="*/ 26 w 78"/>
              <a:gd name="T15" fmla="*/ 70 h 70"/>
              <a:gd name="T16" fmla="*/ 7 w 78"/>
              <a:gd name="T17" fmla="*/ 54 h 70"/>
              <a:gd name="T18" fmla="*/ 27 w 78"/>
              <a:gd name="T19" fmla="*/ 7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8" h="70">
                <a:moveTo>
                  <a:pt x="27" y="7"/>
                </a:moveTo>
                <a:cubicBezTo>
                  <a:pt x="27" y="7"/>
                  <a:pt x="39" y="0"/>
                  <a:pt x="58" y="8"/>
                </a:cubicBezTo>
                <a:cubicBezTo>
                  <a:pt x="78" y="15"/>
                  <a:pt x="57" y="28"/>
                  <a:pt x="57" y="28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7" y="37"/>
                  <a:pt x="55" y="41"/>
                  <a:pt x="53" y="42"/>
                </a:cubicBezTo>
                <a:cubicBezTo>
                  <a:pt x="51" y="43"/>
                  <a:pt x="28" y="42"/>
                  <a:pt x="26" y="62"/>
                </a:cubicBezTo>
                <a:cubicBezTo>
                  <a:pt x="26" y="66"/>
                  <a:pt x="25" y="68"/>
                  <a:pt x="26" y="70"/>
                </a:cubicBezTo>
                <a:cubicBezTo>
                  <a:pt x="7" y="54"/>
                  <a:pt x="7" y="54"/>
                  <a:pt x="7" y="54"/>
                </a:cubicBezTo>
                <a:cubicBezTo>
                  <a:pt x="0" y="36"/>
                  <a:pt x="27" y="7"/>
                  <a:pt x="27" y="7"/>
                </a:cubicBezTo>
                <a:close/>
              </a:path>
            </a:pathLst>
          </a:custGeom>
          <a:solidFill>
            <a:srgbClr val="9D69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113">
            <a:extLst>
              <a:ext uri="{FF2B5EF4-FFF2-40B4-BE49-F238E27FC236}">
                <a16:creationId xmlns:a16="http://schemas.microsoft.com/office/drawing/2014/main" id="{76DAC581-090B-45AB-A54A-A8E5313A548C}"/>
              </a:ext>
            </a:extLst>
          </p:cNvPr>
          <p:cNvSpPr>
            <a:spLocks/>
          </p:cNvSpPr>
          <p:nvPr/>
        </p:nvSpPr>
        <p:spPr bwMode="auto">
          <a:xfrm>
            <a:off x="9899649" y="3487737"/>
            <a:ext cx="149225" cy="173037"/>
          </a:xfrm>
          <a:custGeom>
            <a:avLst/>
            <a:gdLst>
              <a:gd name="T0" fmla="*/ 20 w 59"/>
              <a:gd name="T1" fmla="*/ 69 h 69"/>
              <a:gd name="T2" fmla="*/ 0 w 59"/>
              <a:gd name="T3" fmla="*/ 63 h 69"/>
              <a:gd name="T4" fmla="*/ 2 w 59"/>
              <a:gd name="T5" fmla="*/ 37 h 69"/>
              <a:gd name="T6" fmla="*/ 3 w 59"/>
              <a:gd name="T7" fmla="*/ 34 h 69"/>
              <a:gd name="T8" fmla="*/ 3 w 59"/>
              <a:gd name="T9" fmla="*/ 34 h 69"/>
              <a:gd name="T10" fmla="*/ 12 w 59"/>
              <a:gd name="T11" fmla="*/ 27 h 69"/>
              <a:gd name="T12" fmla="*/ 38 w 59"/>
              <a:gd name="T13" fmla="*/ 6 h 69"/>
              <a:gd name="T14" fmla="*/ 53 w 59"/>
              <a:gd name="T15" fmla="*/ 2 h 69"/>
              <a:gd name="T16" fmla="*/ 59 w 59"/>
              <a:gd name="T17" fmla="*/ 36 h 69"/>
              <a:gd name="T18" fmla="*/ 20 w 59"/>
              <a:gd name="T19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" h="69">
                <a:moveTo>
                  <a:pt x="20" y="69"/>
                </a:moveTo>
                <a:cubicBezTo>
                  <a:pt x="0" y="63"/>
                  <a:pt x="0" y="63"/>
                  <a:pt x="0" y="63"/>
                </a:cubicBezTo>
                <a:cubicBezTo>
                  <a:pt x="2" y="37"/>
                  <a:pt x="2" y="37"/>
                  <a:pt x="2" y="37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6" y="30"/>
                  <a:pt x="10" y="27"/>
                  <a:pt x="12" y="27"/>
                </a:cubicBezTo>
                <a:cubicBezTo>
                  <a:pt x="14" y="27"/>
                  <a:pt x="27" y="24"/>
                  <a:pt x="38" y="6"/>
                </a:cubicBezTo>
                <a:cubicBezTo>
                  <a:pt x="40" y="3"/>
                  <a:pt x="47" y="0"/>
                  <a:pt x="53" y="2"/>
                </a:cubicBezTo>
                <a:cubicBezTo>
                  <a:pt x="53" y="2"/>
                  <a:pt x="59" y="17"/>
                  <a:pt x="59" y="36"/>
                </a:cubicBezTo>
                <a:cubicBezTo>
                  <a:pt x="59" y="55"/>
                  <a:pt x="20" y="69"/>
                  <a:pt x="20" y="69"/>
                </a:cubicBezTo>
                <a:close/>
              </a:path>
            </a:pathLst>
          </a:custGeom>
          <a:solidFill>
            <a:srgbClr val="9D69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14">
            <a:extLst>
              <a:ext uri="{FF2B5EF4-FFF2-40B4-BE49-F238E27FC236}">
                <a16:creationId xmlns:a16="http://schemas.microsoft.com/office/drawing/2014/main" id="{F740F499-B00F-4B24-A65D-B284A746E775}"/>
              </a:ext>
            </a:extLst>
          </p:cNvPr>
          <p:cNvSpPr>
            <a:spLocks/>
          </p:cNvSpPr>
          <p:nvPr/>
        </p:nvSpPr>
        <p:spPr bwMode="auto">
          <a:xfrm>
            <a:off x="9774237" y="3592512"/>
            <a:ext cx="201613" cy="201612"/>
          </a:xfrm>
          <a:custGeom>
            <a:avLst/>
            <a:gdLst>
              <a:gd name="T0" fmla="*/ 98 w 127"/>
              <a:gd name="T1" fmla="*/ 26 h 127"/>
              <a:gd name="T2" fmla="*/ 127 w 127"/>
              <a:gd name="T3" fmla="*/ 33 h 127"/>
              <a:gd name="T4" fmla="*/ 117 w 127"/>
              <a:gd name="T5" fmla="*/ 46 h 127"/>
              <a:gd name="T6" fmla="*/ 52 w 127"/>
              <a:gd name="T7" fmla="*/ 127 h 127"/>
              <a:gd name="T8" fmla="*/ 0 w 127"/>
              <a:gd name="T9" fmla="*/ 84 h 127"/>
              <a:gd name="T10" fmla="*/ 68 w 127"/>
              <a:gd name="T11" fmla="*/ 0 h 127"/>
              <a:gd name="T12" fmla="*/ 98 w 127"/>
              <a:gd name="T13" fmla="*/ 26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127">
                <a:moveTo>
                  <a:pt x="98" y="26"/>
                </a:moveTo>
                <a:lnTo>
                  <a:pt x="127" y="33"/>
                </a:lnTo>
                <a:lnTo>
                  <a:pt x="117" y="46"/>
                </a:lnTo>
                <a:lnTo>
                  <a:pt x="52" y="127"/>
                </a:lnTo>
                <a:lnTo>
                  <a:pt x="0" y="84"/>
                </a:lnTo>
                <a:lnTo>
                  <a:pt x="68" y="0"/>
                </a:lnTo>
                <a:lnTo>
                  <a:pt x="98" y="26"/>
                </a:lnTo>
                <a:close/>
              </a:path>
            </a:pathLst>
          </a:custGeom>
          <a:solidFill>
            <a:srgbClr val="9D69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115">
            <a:extLst>
              <a:ext uri="{FF2B5EF4-FFF2-40B4-BE49-F238E27FC236}">
                <a16:creationId xmlns:a16="http://schemas.microsoft.com/office/drawing/2014/main" id="{24F3C5BA-90D4-473E-978F-15EBE559CAF2}"/>
              </a:ext>
            </a:extLst>
          </p:cNvPr>
          <p:cNvSpPr>
            <a:spLocks/>
          </p:cNvSpPr>
          <p:nvPr/>
        </p:nvSpPr>
        <p:spPr bwMode="auto">
          <a:xfrm>
            <a:off x="9829799" y="3644900"/>
            <a:ext cx="146050" cy="149225"/>
          </a:xfrm>
          <a:custGeom>
            <a:avLst/>
            <a:gdLst>
              <a:gd name="T0" fmla="*/ 0 w 92"/>
              <a:gd name="T1" fmla="*/ 79 h 94"/>
              <a:gd name="T2" fmla="*/ 17 w 92"/>
              <a:gd name="T3" fmla="*/ 94 h 94"/>
              <a:gd name="T4" fmla="*/ 82 w 92"/>
              <a:gd name="T5" fmla="*/ 13 h 94"/>
              <a:gd name="T6" fmla="*/ 92 w 92"/>
              <a:gd name="T7" fmla="*/ 0 h 94"/>
              <a:gd name="T8" fmla="*/ 0 w 92"/>
              <a:gd name="T9" fmla="*/ 79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2" h="94">
                <a:moveTo>
                  <a:pt x="0" y="79"/>
                </a:moveTo>
                <a:lnTo>
                  <a:pt x="17" y="94"/>
                </a:lnTo>
                <a:lnTo>
                  <a:pt x="82" y="13"/>
                </a:lnTo>
                <a:lnTo>
                  <a:pt x="92" y="0"/>
                </a:lnTo>
                <a:lnTo>
                  <a:pt x="0" y="79"/>
                </a:lnTo>
                <a:close/>
              </a:path>
            </a:pathLst>
          </a:custGeom>
          <a:solidFill>
            <a:srgbClr val="8C5E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6">
            <a:extLst>
              <a:ext uri="{FF2B5EF4-FFF2-40B4-BE49-F238E27FC236}">
                <a16:creationId xmlns:a16="http://schemas.microsoft.com/office/drawing/2014/main" id="{18927165-CEBD-491B-A8D7-D9D347130980}"/>
              </a:ext>
            </a:extLst>
          </p:cNvPr>
          <p:cNvSpPr>
            <a:spLocks/>
          </p:cNvSpPr>
          <p:nvPr/>
        </p:nvSpPr>
        <p:spPr bwMode="auto">
          <a:xfrm>
            <a:off x="9904412" y="3413125"/>
            <a:ext cx="55563" cy="169862"/>
          </a:xfrm>
          <a:custGeom>
            <a:avLst/>
            <a:gdLst>
              <a:gd name="T0" fmla="*/ 20 w 35"/>
              <a:gd name="T1" fmla="*/ 3 h 107"/>
              <a:gd name="T2" fmla="*/ 10 w 35"/>
              <a:gd name="T3" fmla="*/ 0 h 107"/>
              <a:gd name="T4" fmla="*/ 0 w 35"/>
              <a:gd name="T5" fmla="*/ 6 h 107"/>
              <a:gd name="T6" fmla="*/ 18 w 35"/>
              <a:gd name="T7" fmla="*/ 107 h 107"/>
              <a:gd name="T8" fmla="*/ 35 w 35"/>
              <a:gd name="T9" fmla="*/ 104 h 107"/>
              <a:gd name="T10" fmla="*/ 20 w 35"/>
              <a:gd name="T11" fmla="*/ 3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" h="107">
                <a:moveTo>
                  <a:pt x="20" y="3"/>
                </a:moveTo>
                <a:lnTo>
                  <a:pt x="10" y="0"/>
                </a:lnTo>
                <a:lnTo>
                  <a:pt x="0" y="6"/>
                </a:lnTo>
                <a:lnTo>
                  <a:pt x="18" y="107"/>
                </a:lnTo>
                <a:lnTo>
                  <a:pt x="35" y="104"/>
                </a:lnTo>
                <a:lnTo>
                  <a:pt x="20" y="3"/>
                </a:lnTo>
                <a:close/>
              </a:path>
            </a:pathLst>
          </a:custGeom>
          <a:solidFill>
            <a:srgbClr val="002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17">
            <a:extLst>
              <a:ext uri="{FF2B5EF4-FFF2-40B4-BE49-F238E27FC236}">
                <a16:creationId xmlns:a16="http://schemas.microsoft.com/office/drawing/2014/main" id="{AB4E124D-1F63-4B90-90E6-C806D2BE7AB8}"/>
              </a:ext>
            </a:extLst>
          </p:cNvPr>
          <p:cNvSpPr>
            <a:spLocks/>
          </p:cNvSpPr>
          <p:nvPr/>
        </p:nvSpPr>
        <p:spPr bwMode="auto">
          <a:xfrm>
            <a:off x="9890124" y="3460750"/>
            <a:ext cx="42863" cy="112712"/>
          </a:xfrm>
          <a:custGeom>
            <a:avLst/>
            <a:gdLst>
              <a:gd name="T0" fmla="*/ 8 w 17"/>
              <a:gd name="T1" fmla="*/ 45 h 45"/>
              <a:gd name="T2" fmla="*/ 0 w 17"/>
              <a:gd name="T3" fmla="*/ 36 h 45"/>
              <a:gd name="T4" fmla="*/ 0 w 17"/>
              <a:gd name="T5" fmla="*/ 9 h 45"/>
              <a:gd name="T6" fmla="*/ 8 w 17"/>
              <a:gd name="T7" fmla="*/ 0 h 45"/>
              <a:gd name="T8" fmla="*/ 8 w 17"/>
              <a:gd name="T9" fmla="*/ 0 h 45"/>
              <a:gd name="T10" fmla="*/ 17 w 17"/>
              <a:gd name="T11" fmla="*/ 9 h 45"/>
              <a:gd name="T12" fmla="*/ 17 w 17"/>
              <a:gd name="T13" fmla="*/ 36 h 45"/>
              <a:gd name="T14" fmla="*/ 8 w 17"/>
              <a:gd name="T15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45">
                <a:moveTo>
                  <a:pt x="8" y="45"/>
                </a:moveTo>
                <a:cubicBezTo>
                  <a:pt x="4" y="45"/>
                  <a:pt x="0" y="41"/>
                  <a:pt x="0" y="36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3" y="1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13" y="0"/>
                  <a:pt x="17" y="4"/>
                  <a:pt x="17" y="9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41"/>
                  <a:pt x="13" y="45"/>
                  <a:pt x="8" y="45"/>
                </a:cubicBezTo>
                <a:close/>
              </a:path>
            </a:pathLst>
          </a:custGeom>
          <a:solidFill>
            <a:srgbClr val="9D69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118">
            <a:extLst>
              <a:ext uri="{FF2B5EF4-FFF2-40B4-BE49-F238E27FC236}">
                <a16:creationId xmlns:a16="http://schemas.microsoft.com/office/drawing/2014/main" id="{33DAECE0-14E7-4D98-A4ED-436DE98421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6649" y="351313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119">
            <a:extLst>
              <a:ext uri="{FF2B5EF4-FFF2-40B4-BE49-F238E27FC236}">
                <a16:creationId xmlns:a16="http://schemas.microsoft.com/office/drawing/2014/main" id="{82226D6A-8C42-47DB-AC10-628591DA40E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26649" y="351313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20">
            <a:extLst>
              <a:ext uri="{FF2B5EF4-FFF2-40B4-BE49-F238E27FC236}">
                <a16:creationId xmlns:a16="http://schemas.microsoft.com/office/drawing/2014/main" id="{3B23F8A0-139A-4D5F-B4AA-4E77CBE0A97E}"/>
              </a:ext>
            </a:extLst>
          </p:cNvPr>
          <p:cNvSpPr>
            <a:spLocks/>
          </p:cNvSpPr>
          <p:nvPr/>
        </p:nvSpPr>
        <p:spPr bwMode="auto">
          <a:xfrm>
            <a:off x="9280524" y="2851150"/>
            <a:ext cx="506413" cy="438150"/>
          </a:xfrm>
          <a:custGeom>
            <a:avLst/>
            <a:gdLst>
              <a:gd name="T0" fmla="*/ 169 w 201"/>
              <a:gd name="T1" fmla="*/ 36 h 175"/>
              <a:gd name="T2" fmla="*/ 113 w 201"/>
              <a:gd name="T3" fmla="*/ 2 h 175"/>
              <a:gd name="T4" fmla="*/ 83 w 201"/>
              <a:gd name="T5" fmla="*/ 1 h 175"/>
              <a:gd name="T6" fmla="*/ 5 w 201"/>
              <a:gd name="T7" fmla="*/ 82 h 175"/>
              <a:gd name="T8" fmla="*/ 53 w 201"/>
              <a:gd name="T9" fmla="*/ 174 h 175"/>
              <a:gd name="T10" fmla="*/ 54 w 201"/>
              <a:gd name="T11" fmla="*/ 174 h 175"/>
              <a:gd name="T12" fmla="*/ 54 w 201"/>
              <a:gd name="T13" fmla="*/ 174 h 175"/>
              <a:gd name="T14" fmla="*/ 82 w 201"/>
              <a:gd name="T15" fmla="*/ 146 h 175"/>
              <a:gd name="T16" fmla="*/ 82 w 201"/>
              <a:gd name="T17" fmla="*/ 146 h 175"/>
              <a:gd name="T18" fmla="*/ 82 w 201"/>
              <a:gd name="T19" fmla="*/ 146 h 175"/>
              <a:gd name="T20" fmla="*/ 81 w 201"/>
              <a:gd name="T21" fmla="*/ 140 h 175"/>
              <a:gd name="T22" fmla="*/ 80 w 201"/>
              <a:gd name="T23" fmla="*/ 127 h 175"/>
              <a:gd name="T24" fmla="*/ 86 w 201"/>
              <a:gd name="T25" fmla="*/ 107 h 175"/>
              <a:gd name="T26" fmla="*/ 96 w 201"/>
              <a:gd name="T27" fmla="*/ 109 h 175"/>
              <a:gd name="T28" fmla="*/ 110 w 201"/>
              <a:gd name="T29" fmla="*/ 125 h 175"/>
              <a:gd name="T30" fmla="*/ 119 w 201"/>
              <a:gd name="T31" fmla="*/ 127 h 175"/>
              <a:gd name="T32" fmla="*/ 130 w 201"/>
              <a:gd name="T33" fmla="*/ 76 h 175"/>
              <a:gd name="T34" fmla="*/ 130 w 201"/>
              <a:gd name="T35" fmla="*/ 76 h 175"/>
              <a:gd name="T36" fmla="*/ 143 w 201"/>
              <a:gd name="T37" fmla="*/ 96 h 175"/>
              <a:gd name="T38" fmla="*/ 175 w 201"/>
              <a:gd name="T39" fmla="*/ 109 h 175"/>
              <a:gd name="T40" fmla="*/ 175 w 201"/>
              <a:gd name="T41" fmla="*/ 109 h 175"/>
              <a:gd name="T42" fmla="*/ 197 w 201"/>
              <a:gd name="T43" fmla="*/ 81 h 175"/>
              <a:gd name="T44" fmla="*/ 169 w 201"/>
              <a:gd name="T45" fmla="*/ 36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01" h="175">
                <a:moveTo>
                  <a:pt x="169" y="36"/>
                </a:moveTo>
                <a:cubicBezTo>
                  <a:pt x="156" y="19"/>
                  <a:pt x="136" y="6"/>
                  <a:pt x="113" y="2"/>
                </a:cubicBezTo>
                <a:cubicBezTo>
                  <a:pt x="103" y="0"/>
                  <a:pt x="93" y="0"/>
                  <a:pt x="83" y="1"/>
                </a:cubicBezTo>
                <a:cubicBezTo>
                  <a:pt x="41" y="6"/>
                  <a:pt x="8" y="40"/>
                  <a:pt x="5" y="82"/>
                </a:cubicBezTo>
                <a:cubicBezTo>
                  <a:pt x="0" y="121"/>
                  <a:pt x="20" y="157"/>
                  <a:pt x="53" y="174"/>
                </a:cubicBezTo>
                <a:cubicBezTo>
                  <a:pt x="53" y="174"/>
                  <a:pt x="54" y="174"/>
                  <a:pt x="54" y="174"/>
                </a:cubicBezTo>
                <a:cubicBezTo>
                  <a:pt x="54" y="174"/>
                  <a:pt x="54" y="174"/>
                  <a:pt x="54" y="174"/>
                </a:cubicBezTo>
                <a:cubicBezTo>
                  <a:pt x="74" y="175"/>
                  <a:pt x="82" y="146"/>
                  <a:pt x="82" y="146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82" y="146"/>
                  <a:pt x="82" y="146"/>
                  <a:pt x="82" y="146"/>
                </a:cubicBezTo>
                <a:cubicBezTo>
                  <a:pt x="82" y="146"/>
                  <a:pt x="81" y="144"/>
                  <a:pt x="81" y="140"/>
                </a:cubicBezTo>
                <a:cubicBezTo>
                  <a:pt x="81" y="136"/>
                  <a:pt x="80" y="132"/>
                  <a:pt x="80" y="127"/>
                </a:cubicBezTo>
                <a:cubicBezTo>
                  <a:pt x="80" y="119"/>
                  <a:pt x="82" y="111"/>
                  <a:pt x="86" y="107"/>
                </a:cubicBezTo>
                <a:cubicBezTo>
                  <a:pt x="89" y="104"/>
                  <a:pt x="93" y="106"/>
                  <a:pt x="96" y="109"/>
                </a:cubicBezTo>
                <a:cubicBezTo>
                  <a:pt x="103" y="114"/>
                  <a:pt x="110" y="125"/>
                  <a:pt x="110" y="125"/>
                </a:cubicBezTo>
                <a:cubicBezTo>
                  <a:pt x="110" y="125"/>
                  <a:pt x="116" y="134"/>
                  <a:pt x="119" y="127"/>
                </a:cubicBezTo>
                <a:cubicBezTo>
                  <a:pt x="130" y="76"/>
                  <a:pt x="130" y="76"/>
                  <a:pt x="130" y="76"/>
                </a:cubicBezTo>
                <a:cubicBezTo>
                  <a:pt x="130" y="76"/>
                  <a:pt x="130" y="76"/>
                  <a:pt x="130" y="76"/>
                </a:cubicBezTo>
                <a:cubicBezTo>
                  <a:pt x="131" y="78"/>
                  <a:pt x="134" y="87"/>
                  <a:pt x="143" y="96"/>
                </a:cubicBezTo>
                <a:cubicBezTo>
                  <a:pt x="150" y="103"/>
                  <a:pt x="160" y="109"/>
                  <a:pt x="175" y="109"/>
                </a:cubicBezTo>
                <a:cubicBezTo>
                  <a:pt x="175" y="109"/>
                  <a:pt x="175" y="109"/>
                  <a:pt x="175" y="109"/>
                </a:cubicBezTo>
                <a:cubicBezTo>
                  <a:pt x="187" y="104"/>
                  <a:pt x="195" y="94"/>
                  <a:pt x="197" y="81"/>
                </a:cubicBezTo>
                <a:cubicBezTo>
                  <a:pt x="201" y="61"/>
                  <a:pt x="186" y="55"/>
                  <a:pt x="169" y="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21">
            <a:extLst>
              <a:ext uri="{FF2B5EF4-FFF2-40B4-BE49-F238E27FC236}">
                <a16:creationId xmlns:a16="http://schemas.microsoft.com/office/drawing/2014/main" id="{294E6859-428A-4D8D-BF1F-58225D22A5DD}"/>
              </a:ext>
            </a:extLst>
          </p:cNvPr>
          <p:cNvSpPr>
            <a:spLocks/>
          </p:cNvSpPr>
          <p:nvPr/>
        </p:nvSpPr>
        <p:spPr bwMode="auto">
          <a:xfrm>
            <a:off x="9456737" y="3327400"/>
            <a:ext cx="98425" cy="63500"/>
          </a:xfrm>
          <a:custGeom>
            <a:avLst/>
            <a:gdLst>
              <a:gd name="T0" fmla="*/ 0 w 39"/>
              <a:gd name="T1" fmla="*/ 0 h 25"/>
              <a:gd name="T2" fmla="*/ 39 w 39"/>
              <a:gd name="T3" fmla="*/ 25 h 25"/>
              <a:gd name="T4" fmla="*/ 39 w 39"/>
              <a:gd name="T5" fmla="*/ 19 h 25"/>
              <a:gd name="T6" fmla="*/ 0 w 39"/>
              <a:gd name="T7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" h="25">
                <a:moveTo>
                  <a:pt x="0" y="0"/>
                </a:moveTo>
                <a:cubicBezTo>
                  <a:pt x="2" y="7"/>
                  <a:pt x="11" y="16"/>
                  <a:pt x="39" y="25"/>
                </a:cubicBezTo>
                <a:cubicBezTo>
                  <a:pt x="39" y="22"/>
                  <a:pt x="39" y="20"/>
                  <a:pt x="39" y="19"/>
                </a:cubicBezTo>
                <a:cubicBezTo>
                  <a:pt x="27" y="15"/>
                  <a:pt x="12" y="9"/>
                  <a:pt x="0" y="0"/>
                </a:cubicBezTo>
                <a:close/>
              </a:path>
            </a:pathLst>
          </a:custGeom>
          <a:solidFill>
            <a:srgbClr val="8C5E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22">
            <a:extLst>
              <a:ext uri="{FF2B5EF4-FFF2-40B4-BE49-F238E27FC236}">
                <a16:creationId xmlns:a16="http://schemas.microsoft.com/office/drawing/2014/main" id="{FAF246B0-F093-4D7B-BE3E-D3480C5053F2}"/>
              </a:ext>
            </a:extLst>
          </p:cNvPr>
          <p:cNvSpPr>
            <a:spLocks/>
          </p:cNvSpPr>
          <p:nvPr/>
        </p:nvSpPr>
        <p:spPr bwMode="auto">
          <a:xfrm>
            <a:off x="9172574" y="4108450"/>
            <a:ext cx="515938" cy="987425"/>
          </a:xfrm>
          <a:custGeom>
            <a:avLst/>
            <a:gdLst>
              <a:gd name="T0" fmla="*/ 205 w 205"/>
              <a:gd name="T1" fmla="*/ 0 h 394"/>
              <a:gd name="T2" fmla="*/ 204 w 205"/>
              <a:gd name="T3" fmla="*/ 0 h 394"/>
              <a:gd name="T4" fmla="*/ 58 w 205"/>
              <a:gd name="T5" fmla="*/ 0 h 394"/>
              <a:gd name="T6" fmla="*/ 71 w 205"/>
              <a:gd name="T7" fmla="*/ 47 h 394"/>
              <a:gd name="T8" fmla="*/ 62 w 205"/>
              <a:gd name="T9" fmla="*/ 183 h 394"/>
              <a:gd name="T10" fmla="*/ 0 w 205"/>
              <a:gd name="T11" fmla="*/ 351 h 394"/>
              <a:gd name="T12" fmla="*/ 18 w 205"/>
              <a:gd name="T13" fmla="*/ 392 h 394"/>
              <a:gd name="T14" fmla="*/ 30 w 205"/>
              <a:gd name="T15" fmla="*/ 394 h 394"/>
              <a:gd name="T16" fmla="*/ 59 w 205"/>
              <a:gd name="T17" fmla="*/ 374 h 394"/>
              <a:gd name="T18" fmla="*/ 129 w 205"/>
              <a:gd name="T19" fmla="*/ 203 h 394"/>
              <a:gd name="T20" fmla="*/ 131 w 205"/>
              <a:gd name="T21" fmla="*/ 196 h 394"/>
              <a:gd name="T22" fmla="*/ 163 w 205"/>
              <a:gd name="T23" fmla="*/ 78 h 394"/>
              <a:gd name="T24" fmla="*/ 205 w 205"/>
              <a:gd name="T25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5" h="394">
                <a:moveTo>
                  <a:pt x="205" y="0"/>
                </a:moveTo>
                <a:cubicBezTo>
                  <a:pt x="204" y="0"/>
                  <a:pt x="204" y="0"/>
                  <a:pt x="204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15"/>
                  <a:pt x="61" y="31"/>
                  <a:pt x="71" y="47"/>
                </a:cubicBezTo>
                <a:cubicBezTo>
                  <a:pt x="62" y="183"/>
                  <a:pt x="62" y="183"/>
                  <a:pt x="62" y="183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51"/>
                  <a:pt x="2" y="385"/>
                  <a:pt x="18" y="392"/>
                </a:cubicBezTo>
                <a:cubicBezTo>
                  <a:pt x="22" y="393"/>
                  <a:pt x="26" y="394"/>
                  <a:pt x="30" y="394"/>
                </a:cubicBezTo>
                <a:cubicBezTo>
                  <a:pt x="42" y="394"/>
                  <a:pt x="54" y="387"/>
                  <a:pt x="59" y="374"/>
                </a:cubicBezTo>
                <a:cubicBezTo>
                  <a:pt x="129" y="203"/>
                  <a:pt x="129" y="203"/>
                  <a:pt x="129" y="203"/>
                </a:cubicBezTo>
                <a:cubicBezTo>
                  <a:pt x="130" y="201"/>
                  <a:pt x="131" y="198"/>
                  <a:pt x="131" y="196"/>
                </a:cubicBezTo>
                <a:cubicBezTo>
                  <a:pt x="163" y="78"/>
                  <a:pt x="163" y="78"/>
                  <a:pt x="163" y="78"/>
                </a:cubicBezTo>
                <a:cubicBezTo>
                  <a:pt x="198" y="52"/>
                  <a:pt x="205" y="0"/>
                  <a:pt x="205" y="0"/>
                </a:cubicBezTo>
                <a:close/>
              </a:path>
            </a:pathLst>
          </a:custGeom>
          <a:solidFill>
            <a:srgbClr val="0018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23">
            <a:extLst>
              <a:ext uri="{FF2B5EF4-FFF2-40B4-BE49-F238E27FC236}">
                <a16:creationId xmlns:a16="http://schemas.microsoft.com/office/drawing/2014/main" id="{3F8BF407-FF3C-4867-A5C6-C217651D800A}"/>
              </a:ext>
            </a:extLst>
          </p:cNvPr>
          <p:cNvSpPr>
            <a:spLocks/>
          </p:cNvSpPr>
          <p:nvPr/>
        </p:nvSpPr>
        <p:spPr bwMode="auto">
          <a:xfrm>
            <a:off x="9172574" y="4108450"/>
            <a:ext cx="515938" cy="987425"/>
          </a:xfrm>
          <a:custGeom>
            <a:avLst/>
            <a:gdLst>
              <a:gd name="T0" fmla="*/ 17 w 205"/>
              <a:gd name="T1" fmla="*/ 353 h 394"/>
              <a:gd name="T2" fmla="*/ 78 w 205"/>
              <a:gd name="T3" fmla="*/ 186 h 394"/>
              <a:gd name="T4" fmla="*/ 88 w 205"/>
              <a:gd name="T5" fmla="*/ 50 h 394"/>
              <a:gd name="T6" fmla="*/ 74 w 205"/>
              <a:gd name="T7" fmla="*/ 3 h 394"/>
              <a:gd name="T8" fmla="*/ 205 w 205"/>
              <a:gd name="T9" fmla="*/ 3 h 394"/>
              <a:gd name="T10" fmla="*/ 205 w 205"/>
              <a:gd name="T11" fmla="*/ 0 h 394"/>
              <a:gd name="T12" fmla="*/ 204 w 205"/>
              <a:gd name="T13" fmla="*/ 0 h 394"/>
              <a:gd name="T14" fmla="*/ 58 w 205"/>
              <a:gd name="T15" fmla="*/ 0 h 394"/>
              <a:gd name="T16" fmla="*/ 71 w 205"/>
              <a:gd name="T17" fmla="*/ 47 h 394"/>
              <a:gd name="T18" fmla="*/ 62 w 205"/>
              <a:gd name="T19" fmla="*/ 183 h 394"/>
              <a:gd name="T20" fmla="*/ 0 w 205"/>
              <a:gd name="T21" fmla="*/ 351 h 394"/>
              <a:gd name="T22" fmla="*/ 18 w 205"/>
              <a:gd name="T23" fmla="*/ 392 h 394"/>
              <a:gd name="T24" fmla="*/ 30 w 205"/>
              <a:gd name="T25" fmla="*/ 394 h 394"/>
              <a:gd name="T26" fmla="*/ 33 w 205"/>
              <a:gd name="T27" fmla="*/ 394 h 394"/>
              <a:gd name="T28" fmla="*/ 17 w 205"/>
              <a:gd name="T29" fmla="*/ 353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05" h="394">
                <a:moveTo>
                  <a:pt x="17" y="353"/>
                </a:moveTo>
                <a:cubicBezTo>
                  <a:pt x="78" y="186"/>
                  <a:pt x="78" y="186"/>
                  <a:pt x="78" y="186"/>
                </a:cubicBezTo>
                <a:cubicBezTo>
                  <a:pt x="88" y="50"/>
                  <a:pt x="88" y="50"/>
                  <a:pt x="88" y="50"/>
                </a:cubicBezTo>
                <a:cubicBezTo>
                  <a:pt x="77" y="34"/>
                  <a:pt x="74" y="17"/>
                  <a:pt x="74" y="3"/>
                </a:cubicBezTo>
                <a:cubicBezTo>
                  <a:pt x="205" y="3"/>
                  <a:pt x="205" y="3"/>
                  <a:pt x="205" y="3"/>
                </a:cubicBezTo>
                <a:cubicBezTo>
                  <a:pt x="205" y="1"/>
                  <a:pt x="205" y="0"/>
                  <a:pt x="205" y="0"/>
                </a:cubicBezTo>
                <a:cubicBezTo>
                  <a:pt x="204" y="0"/>
                  <a:pt x="204" y="0"/>
                  <a:pt x="204" y="0"/>
                </a:cubicBezTo>
                <a:cubicBezTo>
                  <a:pt x="58" y="0"/>
                  <a:pt x="58" y="0"/>
                  <a:pt x="58" y="0"/>
                </a:cubicBezTo>
                <a:cubicBezTo>
                  <a:pt x="58" y="15"/>
                  <a:pt x="61" y="31"/>
                  <a:pt x="71" y="47"/>
                </a:cubicBezTo>
                <a:cubicBezTo>
                  <a:pt x="62" y="183"/>
                  <a:pt x="62" y="183"/>
                  <a:pt x="62" y="183"/>
                </a:cubicBezTo>
                <a:cubicBezTo>
                  <a:pt x="0" y="351"/>
                  <a:pt x="0" y="351"/>
                  <a:pt x="0" y="351"/>
                </a:cubicBezTo>
                <a:cubicBezTo>
                  <a:pt x="0" y="351"/>
                  <a:pt x="2" y="385"/>
                  <a:pt x="18" y="392"/>
                </a:cubicBezTo>
                <a:cubicBezTo>
                  <a:pt x="22" y="393"/>
                  <a:pt x="26" y="394"/>
                  <a:pt x="30" y="394"/>
                </a:cubicBezTo>
                <a:cubicBezTo>
                  <a:pt x="31" y="394"/>
                  <a:pt x="32" y="394"/>
                  <a:pt x="33" y="394"/>
                </a:cubicBezTo>
                <a:cubicBezTo>
                  <a:pt x="18" y="386"/>
                  <a:pt x="17" y="353"/>
                  <a:pt x="17" y="353"/>
                </a:cubicBezTo>
                <a:close/>
              </a:path>
            </a:pathLst>
          </a:custGeom>
          <a:solidFill>
            <a:srgbClr val="0013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24">
            <a:extLst>
              <a:ext uri="{FF2B5EF4-FFF2-40B4-BE49-F238E27FC236}">
                <a16:creationId xmlns:a16="http://schemas.microsoft.com/office/drawing/2014/main" id="{7A1A708E-9B69-4A96-B08F-2EF43E0AA58A}"/>
              </a:ext>
            </a:extLst>
          </p:cNvPr>
          <p:cNvSpPr>
            <a:spLocks/>
          </p:cNvSpPr>
          <p:nvPr/>
        </p:nvSpPr>
        <p:spPr bwMode="auto">
          <a:xfrm>
            <a:off x="9169399" y="4935537"/>
            <a:ext cx="350838" cy="169862"/>
          </a:xfrm>
          <a:custGeom>
            <a:avLst/>
            <a:gdLst>
              <a:gd name="T0" fmla="*/ 128 w 139"/>
              <a:gd name="T1" fmla="*/ 32 h 68"/>
              <a:gd name="T2" fmla="*/ 60 w 139"/>
              <a:gd name="T3" fmla="*/ 1 h 68"/>
              <a:gd name="T4" fmla="*/ 59 w 139"/>
              <a:gd name="T5" fmla="*/ 1 h 68"/>
              <a:gd name="T6" fmla="*/ 56 w 139"/>
              <a:gd name="T7" fmla="*/ 0 h 68"/>
              <a:gd name="T8" fmla="*/ 49 w 139"/>
              <a:gd name="T9" fmla="*/ 6 h 68"/>
              <a:gd name="T10" fmla="*/ 49 w 139"/>
              <a:gd name="T11" fmla="*/ 6 h 68"/>
              <a:gd name="T12" fmla="*/ 25 w 139"/>
              <a:gd name="T13" fmla="*/ 24 h 68"/>
              <a:gd name="T14" fmla="*/ 1 w 139"/>
              <a:gd name="T15" fmla="*/ 10 h 68"/>
              <a:gd name="T16" fmla="*/ 1 w 139"/>
              <a:gd name="T17" fmla="*/ 57 h 68"/>
              <a:gd name="T18" fmla="*/ 11 w 139"/>
              <a:gd name="T19" fmla="*/ 67 h 68"/>
              <a:gd name="T20" fmla="*/ 129 w 139"/>
              <a:gd name="T21" fmla="*/ 67 h 68"/>
              <a:gd name="T22" fmla="*/ 137 w 139"/>
              <a:gd name="T23" fmla="*/ 59 h 68"/>
              <a:gd name="T24" fmla="*/ 137 w 139"/>
              <a:gd name="T25" fmla="*/ 44 h 68"/>
              <a:gd name="T26" fmla="*/ 128 w 139"/>
              <a:gd name="T27" fmla="*/ 3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9" h="68">
                <a:moveTo>
                  <a:pt x="128" y="32"/>
                </a:moveTo>
                <a:cubicBezTo>
                  <a:pt x="116" y="26"/>
                  <a:pt x="60" y="1"/>
                  <a:pt x="60" y="1"/>
                </a:cubicBezTo>
                <a:cubicBezTo>
                  <a:pt x="60" y="1"/>
                  <a:pt x="60" y="1"/>
                  <a:pt x="59" y="1"/>
                </a:cubicBezTo>
                <a:cubicBezTo>
                  <a:pt x="58" y="0"/>
                  <a:pt x="57" y="0"/>
                  <a:pt x="56" y="0"/>
                </a:cubicBezTo>
                <a:cubicBezTo>
                  <a:pt x="53" y="0"/>
                  <a:pt x="50" y="3"/>
                  <a:pt x="49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8" y="12"/>
                  <a:pt x="41" y="24"/>
                  <a:pt x="25" y="24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0" y="67"/>
                  <a:pt x="11" y="67"/>
                </a:cubicBezTo>
                <a:cubicBezTo>
                  <a:pt x="129" y="67"/>
                  <a:pt x="129" y="67"/>
                  <a:pt x="129" y="67"/>
                </a:cubicBezTo>
                <a:cubicBezTo>
                  <a:pt x="129" y="67"/>
                  <a:pt x="137" y="68"/>
                  <a:pt x="137" y="59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7" y="44"/>
                  <a:pt x="139" y="38"/>
                  <a:pt x="128" y="32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25">
            <a:extLst>
              <a:ext uri="{FF2B5EF4-FFF2-40B4-BE49-F238E27FC236}">
                <a16:creationId xmlns:a16="http://schemas.microsoft.com/office/drawing/2014/main" id="{BDEE13BE-AE5F-4386-B194-4F7C59916B6E}"/>
              </a:ext>
            </a:extLst>
          </p:cNvPr>
          <p:cNvSpPr>
            <a:spLocks/>
          </p:cNvSpPr>
          <p:nvPr/>
        </p:nvSpPr>
        <p:spPr bwMode="auto">
          <a:xfrm>
            <a:off x="9313862" y="4108450"/>
            <a:ext cx="469900" cy="1000125"/>
          </a:xfrm>
          <a:custGeom>
            <a:avLst/>
            <a:gdLst>
              <a:gd name="T0" fmla="*/ 186 w 187"/>
              <a:gd name="T1" fmla="*/ 163 h 399"/>
              <a:gd name="T2" fmla="*/ 149 w 187"/>
              <a:gd name="T3" fmla="*/ 0 h 399"/>
              <a:gd name="T4" fmla="*/ 64 w 187"/>
              <a:gd name="T5" fmla="*/ 0 h 399"/>
              <a:gd name="T6" fmla="*/ 0 w 187"/>
              <a:gd name="T7" fmla="*/ 0 h 399"/>
              <a:gd name="T8" fmla="*/ 83 w 187"/>
              <a:gd name="T9" fmla="*/ 81 h 399"/>
              <a:gd name="T10" fmla="*/ 112 w 187"/>
              <a:gd name="T11" fmla="*/ 174 h 399"/>
              <a:gd name="T12" fmla="*/ 85 w 187"/>
              <a:gd name="T13" fmla="*/ 361 h 399"/>
              <a:gd name="T14" fmla="*/ 110 w 187"/>
              <a:gd name="T15" fmla="*/ 399 h 399"/>
              <a:gd name="T16" fmla="*/ 117 w 187"/>
              <a:gd name="T17" fmla="*/ 399 h 399"/>
              <a:gd name="T18" fmla="*/ 144 w 187"/>
              <a:gd name="T19" fmla="*/ 374 h 399"/>
              <a:gd name="T20" fmla="*/ 186 w 187"/>
              <a:gd name="T21" fmla="*/ 178 h 399"/>
              <a:gd name="T22" fmla="*/ 186 w 187"/>
              <a:gd name="T23" fmla="*/ 163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87" h="399">
                <a:moveTo>
                  <a:pt x="186" y="163"/>
                </a:moveTo>
                <a:cubicBezTo>
                  <a:pt x="149" y="0"/>
                  <a:pt x="149" y="0"/>
                  <a:pt x="149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21" y="69"/>
                  <a:pt x="83" y="81"/>
                </a:cubicBezTo>
                <a:cubicBezTo>
                  <a:pt x="112" y="174"/>
                  <a:pt x="112" y="174"/>
                  <a:pt x="112" y="174"/>
                </a:cubicBezTo>
                <a:cubicBezTo>
                  <a:pt x="85" y="361"/>
                  <a:pt x="85" y="361"/>
                  <a:pt x="85" y="361"/>
                </a:cubicBezTo>
                <a:cubicBezTo>
                  <a:pt x="82" y="379"/>
                  <a:pt x="93" y="395"/>
                  <a:pt x="110" y="399"/>
                </a:cubicBezTo>
                <a:cubicBezTo>
                  <a:pt x="112" y="399"/>
                  <a:pt x="115" y="399"/>
                  <a:pt x="117" y="399"/>
                </a:cubicBezTo>
                <a:cubicBezTo>
                  <a:pt x="131" y="399"/>
                  <a:pt x="141" y="389"/>
                  <a:pt x="144" y="374"/>
                </a:cubicBezTo>
                <a:cubicBezTo>
                  <a:pt x="186" y="178"/>
                  <a:pt x="186" y="178"/>
                  <a:pt x="186" y="178"/>
                </a:cubicBezTo>
                <a:cubicBezTo>
                  <a:pt x="187" y="173"/>
                  <a:pt x="187" y="168"/>
                  <a:pt x="186" y="163"/>
                </a:cubicBezTo>
                <a:close/>
              </a:path>
            </a:pathLst>
          </a:custGeom>
          <a:solidFill>
            <a:srgbClr val="002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26">
            <a:extLst>
              <a:ext uri="{FF2B5EF4-FFF2-40B4-BE49-F238E27FC236}">
                <a16:creationId xmlns:a16="http://schemas.microsoft.com/office/drawing/2014/main" id="{BB741C9E-A4E1-4D74-ADB8-ABE9059E8EE8}"/>
              </a:ext>
            </a:extLst>
          </p:cNvPr>
          <p:cNvSpPr>
            <a:spLocks/>
          </p:cNvSpPr>
          <p:nvPr/>
        </p:nvSpPr>
        <p:spPr bwMode="auto">
          <a:xfrm>
            <a:off x="9524999" y="4970462"/>
            <a:ext cx="349250" cy="169862"/>
          </a:xfrm>
          <a:custGeom>
            <a:avLst/>
            <a:gdLst>
              <a:gd name="T0" fmla="*/ 127 w 139"/>
              <a:gd name="T1" fmla="*/ 32 h 68"/>
              <a:gd name="T2" fmla="*/ 59 w 139"/>
              <a:gd name="T3" fmla="*/ 1 h 68"/>
              <a:gd name="T4" fmla="*/ 59 w 139"/>
              <a:gd name="T5" fmla="*/ 1 h 68"/>
              <a:gd name="T6" fmla="*/ 56 w 139"/>
              <a:gd name="T7" fmla="*/ 0 h 68"/>
              <a:gd name="T8" fmla="*/ 49 w 139"/>
              <a:gd name="T9" fmla="*/ 6 h 68"/>
              <a:gd name="T10" fmla="*/ 49 w 139"/>
              <a:gd name="T11" fmla="*/ 6 h 68"/>
              <a:gd name="T12" fmla="*/ 24 w 139"/>
              <a:gd name="T13" fmla="*/ 23 h 68"/>
              <a:gd name="T14" fmla="*/ 1 w 139"/>
              <a:gd name="T15" fmla="*/ 9 h 68"/>
              <a:gd name="T16" fmla="*/ 1 w 139"/>
              <a:gd name="T17" fmla="*/ 57 h 68"/>
              <a:gd name="T18" fmla="*/ 11 w 139"/>
              <a:gd name="T19" fmla="*/ 66 h 68"/>
              <a:gd name="T20" fmla="*/ 129 w 139"/>
              <a:gd name="T21" fmla="*/ 66 h 68"/>
              <a:gd name="T22" fmla="*/ 137 w 139"/>
              <a:gd name="T23" fmla="*/ 59 h 68"/>
              <a:gd name="T24" fmla="*/ 137 w 139"/>
              <a:gd name="T25" fmla="*/ 43 h 68"/>
              <a:gd name="T26" fmla="*/ 127 w 139"/>
              <a:gd name="T27" fmla="*/ 3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9" h="68">
                <a:moveTo>
                  <a:pt x="127" y="32"/>
                </a:moveTo>
                <a:cubicBezTo>
                  <a:pt x="116" y="26"/>
                  <a:pt x="59" y="1"/>
                  <a:pt x="59" y="1"/>
                </a:cubicBezTo>
                <a:cubicBezTo>
                  <a:pt x="59" y="1"/>
                  <a:pt x="59" y="1"/>
                  <a:pt x="59" y="1"/>
                </a:cubicBezTo>
                <a:cubicBezTo>
                  <a:pt x="58" y="0"/>
                  <a:pt x="57" y="0"/>
                  <a:pt x="56" y="0"/>
                </a:cubicBezTo>
                <a:cubicBezTo>
                  <a:pt x="52" y="0"/>
                  <a:pt x="49" y="2"/>
                  <a:pt x="49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8" y="12"/>
                  <a:pt x="41" y="23"/>
                  <a:pt x="24" y="23"/>
                </a:cubicBezTo>
                <a:cubicBezTo>
                  <a:pt x="1" y="9"/>
                  <a:pt x="1" y="9"/>
                  <a:pt x="1" y="9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0" y="66"/>
                  <a:pt x="11" y="66"/>
                </a:cubicBezTo>
                <a:cubicBezTo>
                  <a:pt x="129" y="66"/>
                  <a:pt x="129" y="66"/>
                  <a:pt x="129" y="66"/>
                </a:cubicBezTo>
                <a:cubicBezTo>
                  <a:pt x="129" y="66"/>
                  <a:pt x="137" y="68"/>
                  <a:pt x="137" y="59"/>
                </a:cubicBezTo>
                <a:cubicBezTo>
                  <a:pt x="137" y="43"/>
                  <a:pt x="137" y="43"/>
                  <a:pt x="137" y="43"/>
                </a:cubicBezTo>
                <a:cubicBezTo>
                  <a:pt x="137" y="43"/>
                  <a:pt x="139" y="37"/>
                  <a:pt x="127" y="32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127">
            <a:extLst>
              <a:ext uri="{FF2B5EF4-FFF2-40B4-BE49-F238E27FC236}">
                <a16:creationId xmlns:a16="http://schemas.microsoft.com/office/drawing/2014/main" id="{F0824AFA-A963-41BF-95FA-1BFFDC062D22}"/>
              </a:ext>
            </a:extLst>
          </p:cNvPr>
          <p:cNvSpPr>
            <a:spLocks/>
          </p:cNvSpPr>
          <p:nvPr/>
        </p:nvSpPr>
        <p:spPr bwMode="auto">
          <a:xfrm>
            <a:off x="6689724" y="4214812"/>
            <a:ext cx="3884613" cy="1133475"/>
          </a:xfrm>
          <a:custGeom>
            <a:avLst/>
            <a:gdLst>
              <a:gd name="T0" fmla="*/ 1543 w 1543"/>
              <a:gd name="T1" fmla="*/ 38 h 453"/>
              <a:gd name="T2" fmla="*/ 1543 w 1543"/>
              <a:gd name="T3" fmla="*/ 36 h 453"/>
              <a:gd name="T4" fmla="*/ 1098 w 1543"/>
              <a:gd name="T5" fmla="*/ 0 h 453"/>
              <a:gd name="T6" fmla="*/ 444 w 1543"/>
              <a:gd name="T7" fmla="*/ 0 h 453"/>
              <a:gd name="T8" fmla="*/ 0 w 1543"/>
              <a:gd name="T9" fmla="*/ 36 h 453"/>
              <a:gd name="T10" fmla="*/ 0 w 1543"/>
              <a:gd name="T11" fmla="*/ 36 h 453"/>
              <a:gd name="T12" fmla="*/ 0 w 1543"/>
              <a:gd name="T13" fmla="*/ 36 h 453"/>
              <a:gd name="T14" fmla="*/ 0 w 1543"/>
              <a:gd name="T15" fmla="*/ 60 h 453"/>
              <a:gd name="T16" fmla="*/ 135 w 1543"/>
              <a:gd name="T17" fmla="*/ 86 h 453"/>
              <a:gd name="T18" fmla="*/ 134 w 1543"/>
              <a:gd name="T19" fmla="*/ 118 h 453"/>
              <a:gd name="T20" fmla="*/ 53 w 1543"/>
              <a:gd name="T21" fmla="*/ 437 h 453"/>
              <a:gd name="T22" fmla="*/ 55 w 1543"/>
              <a:gd name="T23" fmla="*/ 453 h 453"/>
              <a:gd name="T24" fmla="*/ 65 w 1543"/>
              <a:gd name="T25" fmla="*/ 449 h 453"/>
              <a:gd name="T26" fmla="*/ 157 w 1543"/>
              <a:gd name="T27" fmla="*/ 128 h 453"/>
              <a:gd name="T28" fmla="*/ 179 w 1543"/>
              <a:gd name="T29" fmla="*/ 89 h 453"/>
              <a:gd name="T30" fmla="*/ 444 w 1543"/>
              <a:gd name="T31" fmla="*/ 96 h 453"/>
              <a:gd name="T32" fmla="*/ 1098 w 1543"/>
              <a:gd name="T33" fmla="*/ 96 h 453"/>
              <a:gd name="T34" fmla="*/ 1364 w 1543"/>
              <a:gd name="T35" fmla="*/ 89 h 453"/>
              <a:gd name="T36" fmla="*/ 1385 w 1543"/>
              <a:gd name="T37" fmla="*/ 128 h 453"/>
              <a:gd name="T38" fmla="*/ 1478 w 1543"/>
              <a:gd name="T39" fmla="*/ 449 h 453"/>
              <a:gd name="T40" fmla="*/ 1488 w 1543"/>
              <a:gd name="T41" fmla="*/ 453 h 453"/>
              <a:gd name="T42" fmla="*/ 1489 w 1543"/>
              <a:gd name="T43" fmla="*/ 437 h 453"/>
              <a:gd name="T44" fmla="*/ 1409 w 1543"/>
              <a:gd name="T45" fmla="*/ 118 h 453"/>
              <a:gd name="T46" fmla="*/ 1408 w 1543"/>
              <a:gd name="T47" fmla="*/ 86 h 453"/>
              <a:gd name="T48" fmla="*/ 1543 w 1543"/>
              <a:gd name="T49" fmla="*/ 60 h 453"/>
              <a:gd name="T50" fmla="*/ 1543 w 1543"/>
              <a:gd name="T51" fmla="*/ 58 h 453"/>
              <a:gd name="T52" fmla="*/ 1543 w 1543"/>
              <a:gd name="T53" fmla="*/ 3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43" h="453">
                <a:moveTo>
                  <a:pt x="1543" y="38"/>
                </a:moveTo>
                <a:cubicBezTo>
                  <a:pt x="1543" y="37"/>
                  <a:pt x="1543" y="37"/>
                  <a:pt x="1543" y="36"/>
                </a:cubicBezTo>
                <a:cubicBezTo>
                  <a:pt x="1543" y="16"/>
                  <a:pt x="1343" y="0"/>
                  <a:pt x="1098" y="0"/>
                </a:cubicBezTo>
                <a:cubicBezTo>
                  <a:pt x="444" y="0"/>
                  <a:pt x="444" y="0"/>
                  <a:pt x="444" y="0"/>
                </a:cubicBezTo>
                <a:cubicBezTo>
                  <a:pt x="200" y="0"/>
                  <a:pt x="0" y="1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70"/>
                  <a:pt x="51" y="79"/>
                  <a:pt x="135" y="86"/>
                </a:cubicBezTo>
                <a:cubicBezTo>
                  <a:pt x="136" y="98"/>
                  <a:pt x="134" y="118"/>
                  <a:pt x="134" y="118"/>
                </a:cubicBezTo>
                <a:cubicBezTo>
                  <a:pt x="134" y="118"/>
                  <a:pt x="57" y="423"/>
                  <a:pt x="53" y="437"/>
                </a:cubicBezTo>
                <a:cubicBezTo>
                  <a:pt x="50" y="451"/>
                  <a:pt x="49" y="453"/>
                  <a:pt x="55" y="453"/>
                </a:cubicBezTo>
                <a:cubicBezTo>
                  <a:pt x="61" y="453"/>
                  <a:pt x="65" y="449"/>
                  <a:pt x="65" y="449"/>
                </a:cubicBezTo>
                <a:cubicBezTo>
                  <a:pt x="65" y="449"/>
                  <a:pt x="144" y="179"/>
                  <a:pt x="157" y="128"/>
                </a:cubicBezTo>
                <a:cubicBezTo>
                  <a:pt x="163" y="108"/>
                  <a:pt x="171" y="96"/>
                  <a:pt x="179" y="89"/>
                </a:cubicBezTo>
                <a:cubicBezTo>
                  <a:pt x="253" y="94"/>
                  <a:pt x="345" y="96"/>
                  <a:pt x="444" y="96"/>
                </a:cubicBezTo>
                <a:cubicBezTo>
                  <a:pt x="1098" y="96"/>
                  <a:pt x="1098" y="96"/>
                  <a:pt x="1098" y="96"/>
                </a:cubicBezTo>
                <a:cubicBezTo>
                  <a:pt x="1198" y="96"/>
                  <a:pt x="1290" y="94"/>
                  <a:pt x="1364" y="89"/>
                </a:cubicBezTo>
                <a:cubicBezTo>
                  <a:pt x="1372" y="96"/>
                  <a:pt x="1380" y="108"/>
                  <a:pt x="1385" y="128"/>
                </a:cubicBezTo>
                <a:cubicBezTo>
                  <a:pt x="1399" y="179"/>
                  <a:pt x="1478" y="449"/>
                  <a:pt x="1478" y="449"/>
                </a:cubicBezTo>
                <a:cubicBezTo>
                  <a:pt x="1478" y="449"/>
                  <a:pt x="1482" y="453"/>
                  <a:pt x="1488" y="453"/>
                </a:cubicBezTo>
                <a:cubicBezTo>
                  <a:pt x="1494" y="453"/>
                  <a:pt x="1493" y="451"/>
                  <a:pt x="1489" y="437"/>
                </a:cubicBezTo>
                <a:cubicBezTo>
                  <a:pt x="1486" y="423"/>
                  <a:pt x="1409" y="118"/>
                  <a:pt x="1409" y="118"/>
                </a:cubicBezTo>
                <a:cubicBezTo>
                  <a:pt x="1409" y="118"/>
                  <a:pt x="1407" y="98"/>
                  <a:pt x="1408" y="86"/>
                </a:cubicBezTo>
                <a:cubicBezTo>
                  <a:pt x="1491" y="79"/>
                  <a:pt x="1543" y="70"/>
                  <a:pt x="1543" y="60"/>
                </a:cubicBezTo>
                <a:cubicBezTo>
                  <a:pt x="1543" y="59"/>
                  <a:pt x="1543" y="59"/>
                  <a:pt x="1543" y="58"/>
                </a:cubicBezTo>
                <a:lnTo>
                  <a:pt x="1543" y="38"/>
                </a:lnTo>
                <a:close/>
              </a:path>
            </a:pathLst>
          </a:custGeom>
          <a:solidFill>
            <a:srgbClr val="FF8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128">
            <a:extLst>
              <a:ext uri="{FF2B5EF4-FFF2-40B4-BE49-F238E27FC236}">
                <a16:creationId xmlns:a16="http://schemas.microsoft.com/office/drawing/2014/main" id="{B883D7E6-AFA9-4FAE-A72F-954D5C8C5372}"/>
              </a:ext>
            </a:extLst>
          </p:cNvPr>
          <p:cNvSpPr>
            <a:spLocks/>
          </p:cNvSpPr>
          <p:nvPr/>
        </p:nvSpPr>
        <p:spPr bwMode="auto">
          <a:xfrm>
            <a:off x="6689724" y="4303712"/>
            <a:ext cx="3884613" cy="1044575"/>
          </a:xfrm>
          <a:custGeom>
            <a:avLst/>
            <a:gdLst>
              <a:gd name="T0" fmla="*/ 1543 w 1543"/>
              <a:gd name="T1" fmla="*/ 2 h 417"/>
              <a:gd name="T2" fmla="*/ 1098 w 1543"/>
              <a:gd name="T3" fmla="*/ 37 h 417"/>
              <a:gd name="T4" fmla="*/ 444 w 1543"/>
              <a:gd name="T5" fmla="*/ 37 h 417"/>
              <a:gd name="T6" fmla="*/ 0 w 1543"/>
              <a:gd name="T7" fmla="*/ 0 h 417"/>
              <a:gd name="T8" fmla="*/ 0 w 1543"/>
              <a:gd name="T9" fmla="*/ 0 h 417"/>
              <a:gd name="T10" fmla="*/ 0 w 1543"/>
              <a:gd name="T11" fmla="*/ 24 h 417"/>
              <a:gd name="T12" fmla="*/ 135 w 1543"/>
              <a:gd name="T13" fmla="*/ 50 h 417"/>
              <a:gd name="T14" fmla="*/ 134 w 1543"/>
              <a:gd name="T15" fmla="*/ 82 h 417"/>
              <a:gd name="T16" fmla="*/ 53 w 1543"/>
              <a:gd name="T17" fmla="*/ 401 h 417"/>
              <a:gd name="T18" fmla="*/ 55 w 1543"/>
              <a:gd name="T19" fmla="*/ 417 h 417"/>
              <a:gd name="T20" fmla="*/ 65 w 1543"/>
              <a:gd name="T21" fmla="*/ 413 h 417"/>
              <a:gd name="T22" fmla="*/ 157 w 1543"/>
              <a:gd name="T23" fmla="*/ 92 h 417"/>
              <a:gd name="T24" fmla="*/ 179 w 1543"/>
              <a:gd name="T25" fmla="*/ 53 h 417"/>
              <a:gd name="T26" fmla="*/ 444 w 1543"/>
              <a:gd name="T27" fmla="*/ 60 h 417"/>
              <a:gd name="T28" fmla="*/ 1098 w 1543"/>
              <a:gd name="T29" fmla="*/ 60 h 417"/>
              <a:gd name="T30" fmla="*/ 1364 w 1543"/>
              <a:gd name="T31" fmla="*/ 53 h 417"/>
              <a:gd name="T32" fmla="*/ 1385 w 1543"/>
              <a:gd name="T33" fmla="*/ 92 h 417"/>
              <a:gd name="T34" fmla="*/ 1478 w 1543"/>
              <a:gd name="T35" fmla="*/ 413 h 417"/>
              <a:gd name="T36" fmla="*/ 1488 w 1543"/>
              <a:gd name="T37" fmla="*/ 417 h 417"/>
              <a:gd name="T38" fmla="*/ 1489 w 1543"/>
              <a:gd name="T39" fmla="*/ 401 h 417"/>
              <a:gd name="T40" fmla="*/ 1409 w 1543"/>
              <a:gd name="T41" fmla="*/ 82 h 417"/>
              <a:gd name="T42" fmla="*/ 1408 w 1543"/>
              <a:gd name="T43" fmla="*/ 50 h 417"/>
              <a:gd name="T44" fmla="*/ 1543 w 1543"/>
              <a:gd name="T45" fmla="*/ 24 h 417"/>
              <a:gd name="T46" fmla="*/ 1543 w 1543"/>
              <a:gd name="T47" fmla="*/ 22 h 417"/>
              <a:gd name="T48" fmla="*/ 1543 w 1543"/>
              <a:gd name="T49" fmla="*/ 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543" h="417">
                <a:moveTo>
                  <a:pt x="1543" y="2"/>
                </a:moveTo>
                <a:cubicBezTo>
                  <a:pt x="1534" y="21"/>
                  <a:pt x="1338" y="37"/>
                  <a:pt x="1098" y="37"/>
                </a:cubicBezTo>
                <a:cubicBezTo>
                  <a:pt x="444" y="37"/>
                  <a:pt x="444" y="37"/>
                  <a:pt x="444" y="37"/>
                </a:cubicBezTo>
                <a:cubicBezTo>
                  <a:pt x="200" y="37"/>
                  <a:pt x="0" y="2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34"/>
                  <a:pt x="51" y="43"/>
                  <a:pt x="135" y="50"/>
                </a:cubicBezTo>
                <a:cubicBezTo>
                  <a:pt x="136" y="62"/>
                  <a:pt x="134" y="82"/>
                  <a:pt x="134" y="82"/>
                </a:cubicBezTo>
                <a:cubicBezTo>
                  <a:pt x="134" y="82"/>
                  <a:pt x="57" y="387"/>
                  <a:pt x="53" y="401"/>
                </a:cubicBezTo>
                <a:cubicBezTo>
                  <a:pt x="50" y="415"/>
                  <a:pt x="49" y="417"/>
                  <a:pt x="55" y="417"/>
                </a:cubicBezTo>
                <a:cubicBezTo>
                  <a:pt x="61" y="417"/>
                  <a:pt x="65" y="413"/>
                  <a:pt x="65" y="413"/>
                </a:cubicBezTo>
                <a:cubicBezTo>
                  <a:pt x="65" y="413"/>
                  <a:pt x="144" y="143"/>
                  <a:pt x="157" y="92"/>
                </a:cubicBezTo>
                <a:cubicBezTo>
                  <a:pt x="163" y="72"/>
                  <a:pt x="171" y="60"/>
                  <a:pt x="179" y="53"/>
                </a:cubicBezTo>
                <a:cubicBezTo>
                  <a:pt x="253" y="58"/>
                  <a:pt x="345" y="60"/>
                  <a:pt x="444" y="60"/>
                </a:cubicBezTo>
                <a:cubicBezTo>
                  <a:pt x="1098" y="60"/>
                  <a:pt x="1098" y="60"/>
                  <a:pt x="1098" y="60"/>
                </a:cubicBezTo>
                <a:cubicBezTo>
                  <a:pt x="1198" y="60"/>
                  <a:pt x="1290" y="58"/>
                  <a:pt x="1364" y="53"/>
                </a:cubicBezTo>
                <a:cubicBezTo>
                  <a:pt x="1372" y="60"/>
                  <a:pt x="1380" y="72"/>
                  <a:pt x="1385" y="92"/>
                </a:cubicBezTo>
                <a:cubicBezTo>
                  <a:pt x="1399" y="143"/>
                  <a:pt x="1478" y="413"/>
                  <a:pt x="1478" y="413"/>
                </a:cubicBezTo>
                <a:cubicBezTo>
                  <a:pt x="1478" y="413"/>
                  <a:pt x="1482" y="417"/>
                  <a:pt x="1488" y="417"/>
                </a:cubicBezTo>
                <a:cubicBezTo>
                  <a:pt x="1494" y="417"/>
                  <a:pt x="1493" y="415"/>
                  <a:pt x="1489" y="401"/>
                </a:cubicBezTo>
                <a:cubicBezTo>
                  <a:pt x="1486" y="387"/>
                  <a:pt x="1409" y="82"/>
                  <a:pt x="1409" y="82"/>
                </a:cubicBezTo>
                <a:cubicBezTo>
                  <a:pt x="1409" y="82"/>
                  <a:pt x="1407" y="62"/>
                  <a:pt x="1408" y="50"/>
                </a:cubicBezTo>
                <a:cubicBezTo>
                  <a:pt x="1491" y="43"/>
                  <a:pt x="1543" y="34"/>
                  <a:pt x="1543" y="24"/>
                </a:cubicBezTo>
                <a:cubicBezTo>
                  <a:pt x="1543" y="23"/>
                  <a:pt x="1543" y="23"/>
                  <a:pt x="1543" y="22"/>
                </a:cubicBezTo>
                <a:lnTo>
                  <a:pt x="1543" y="2"/>
                </a:lnTo>
                <a:close/>
              </a:path>
            </a:pathLst>
          </a:custGeom>
          <a:solidFill>
            <a:srgbClr val="F08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129">
            <a:extLst>
              <a:ext uri="{FF2B5EF4-FFF2-40B4-BE49-F238E27FC236}">
                <a16:creationId xmlns:a16="http://schemas.microsoft.com/office/drawing/2014/main" id="{A86C73C0-268E-4232-97E4-7D78DFD89617}"/>
              </a:ext>
            </a:extLst>
          </p:cNvPr>
          <p:cNvSpPr>
            <a:spLocks/>
          </p:cNvSpPr>
          <p:nvPr/>
        </p:nvSpPr>
        <p:spPr bwMode="auto">
          <a:xfrm>
            <a:off x="7385049" y="4475162"/>
            <a:ext cx="561975" cy="633412"/>
          </a:xfrm>
          <a:custGeom>
            <a:avLst/>
            <a:gdLst>
              <a:gd name="T0" fmla="*/ 142 w 223"/>
              <a:gd name="T1" fmla="*/ 253 h 253"/>
              <a:gd name="T2" fmla="*/ 113 w 223"/>
              <a:gd name="T3" fmla="*/ 246 h 253"/>
              <a:gd name="T4" fmla="*/ 94 w 223"/>
              <a:gd name="T5" fmla="*/ 229 h 253"/>
              <a:gd name="T6" fmla="*/ 150 w 223"/>
              <a:gd name="T7" fmla="*/ 61 h 253"/>
              <a:gd name="T8" fmla="*/ 28 w 223"/>
              <a:gd name="T9" fmla="*/ 60 h 253"/>
              <a:gd name="T10" fmla="*/ 7 w 223"/>
              <a:gd name="T11" fmla="*/ 51 h 253"/>
              <a:gd name="T12" fmla="*/ 0 w 223"/>
              <a:gd name="T13" fmla="*/ 43 h 253"/>
              <a:gd name="T14" fmla="*/ 3 w 223"/>
              <a:gd name="T15" fmla="*/ 12 h 253"/>
              <a:gd name="T16" fmla="*/ 29 w 223"/>
              <a:gd name="T17" fmla="*/ 0 h 253"/>
              <a:gd name="T18" fmla="*/ 192 w 223"/>
              <a:gd name="T19" fmla="*/ 1 h 253"/>
              <a:gd name="T20" fmla="*/ 216 w 223"/>
              <a:gd name="T21" fmla="*/ 14 h 253"/>
              <a:gd name="T22" fmla="*/ 220 w 223"/>
              <a:gd name="T23" fmla="*/ 41 h 253"/>
              <a:gd name="T24" fmla="*/ 142 w 223"/>
              <a:gd name="T25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23" h="253">
                <a:moveTo>
                  <a:pt x="142" y="253"/>
                </a:moveTo>
                <a:cubicBezTo>
                  <a:pt x="113" y="246"/>
                  <a:pt x="113" y="246"/>
                  <a:pt x="113" y="246"/>
                </a:cubicBezTo>
                <a:cubicBezTo>
                  <a:pt x="94" y="229"/>
                  <a:pt x="94" y="229"/>
                  <a:pt x="94" y="229"/>
                </a:cubicBezTo>
                <a:cubicBezTo>
                  <a:pt x="150" y="61"/>
                  <a:pt x="150" y="61"/>
                  <a:pt x="150" y="61"/>
                </a:cubicBezTo>
                <a:cubicBezTo>
                  <a:pt x="28" y="60"/>
                  <a:pt x="28" y="60"/>
                  <a:pt x="28" y="60"/>
                </a:cubicBezTo>
                <a:cubicBezTo>
                  <a:pt x="20" y="60"/>
                  <a:pt x="13" y="57"/>
                  <a:pt x="7" y="51"/>
                </a:cubicBezTo>
                <a:cubicBezTo>
                  <a:pt x="0" y="43"/>
                  <a:pt x="0" y="43"/>
                  <a:pt x="0" y="43"/>
                </a:cubicBezTo>
                <a:cubicBezTo>
                  <a:pt x="3" y="12"/>
                  <a:pt x="3" y="12"/>
                  <a:pt x="3" y="12"/>
                </a:cubicBezTo>
                <a:cubicBezTo>
                  <a:pt x="29" y="0"/>
                  <a:pt x="29" y="0"/>
                  <a:pt x="29" y="0"/>
                </a:cubicBezTo>
                <a:cubicBezTo>
                  <a:pt x="192" y="1"/>
                  <a:pt x="192" y="1"/>
                  <a:pt x="192" y="1"/>
                </a:cubicBezTo>
                <a:cubicBezTo>
                  <a:pt x="201" y="2"/>
                  <a:pt x="210" y="6"/>
                  <a:pt x="216" y="14"/>
                </a:cubicBezTo>
                <a:cubicBezTo>
                  <a:pt x="221" y="22"/>
                  <a:pt x="223" y="32"/>
                  <a:pt x="220" y="41"/>
                </a:cubicBezTo>
                <a:lnTo>
                  <a:pt x="142" y="253"/>
                </a:lnTo>
                <a:close/>
              </a:path>
            </a:pathLst>
          </a:custGeom>
          <a:solidFill>
            <a:srgbClr val="0018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130">
            <a:extLst>
              <a:ext uri="{FF2B5EF4-FFF2-40B4-BE49-F238E27FC236}">
                <a16:creationId xmlns:a16="http://schemas.microsoft.com/office/drawing/2014/main" id="{C56A043E-E517-4402-8B66-35512AD8DFF0}"/>
              </a:ext>
            </a:extLst>
          </p:cNvPr>
          <p:cNvSpPr>
            <a:spLocks/>
          </p:cNvSpPr>
          <p:nvPr/>
        </p:nvSpPr>
        <p:spPr bwMode="auto">
          <a:xfrm>
            <a:off x="7618412" y="5027612"/>
            <a:ext cx="304800" cy="153987"/>
          </a:xfrm>
          <a:custGeom>
            <a:avLst/>
            <a:gdLst>
              <a:gd name="T0" fmla="*/ 111 w 121"/>
              <a:gd name="T1" fmla="*/ 29 h 61"/>
              <a:gd name="T2" fmla="*/ 52 w 121"/>
              <a:gd name="T3" fmla="*/ 1 h 61"/>
              <a:gd name="T4" fmla="*/ 52 w 121"/>
              <a:gd name="T5" fmla="*/ 1 h 61"/>
              <a:gd name="T6" fmla="*/ 49 w 121"/>
              <a:gd name="T7" fmla="*/ 1 h 61"/>
              <a:gd name="T8" fmla="*/ 43 w 121"/>
              <a:gd name="T9" fmla="*/ 6 h 61"/>
              <a:gd name="T10" fmla="*/ 43 w 121"/>
              <a:gd name="T11" fmla="*/ 6 h 61"/>
              <a:gd name="T12" fmla="*/ 21 w 121"/>
              <a:gd name="T13" fmla="*/ 21 h 61"/>
              <a:gd name="T14" fmla="*/ 1 w 121"/>
              <a:gd name="T15" fmla="*/ 8 h 61"/>
              <a:gd name="T16" fmla="*/ 0 w 121"/>
              <a:gd name="T17" fmla="*/ 50 h 61"/>
              <a:gd name="T18" fmla="*/ 9 w 121"/>
              <a:gd name="T19" fmla="*/ 58 h 61"/>
              <a:gd name="T20" fmla="*/ 112 w 121"/>
              <a:gd name="T21" fmla="*/ 59 h 61"/>
              <a:gd name="T22" fmla="*/ 119 w 121"/>
              <a:gd name="T23" fmla="*/ 53 h 61"/>
              <a:gd name="T24" fmla="*/ 119 w 121"/>
              <a:gd name="T25" fmla="*/ 39 h 61"/>
              <a:gd name="T26" fmla="*/ 111 w 121"/>
              <a:gd name="T27" fmla="*/ 2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" h="61">
                <a:moveTo>
                  <a:pt x="111" y="29"/>
                </a:moveTo>
                <a:cubicBezTo>
                  <a:pt x="101" y="24"/>
                  <a:pt x="52" y="1"/>
                  <a:pt x="52" y="1"/>
                </a:cubicBezTo>
                <a:cubicBezTo>
                  <a:pt x="52" y="1"/>
                  <a:pt x="52" y="1"/>
                  <a:pt x="52" y="1"/>
                </a:cubicBezTo>
                <a:cubicBezTo>
                  <a:pt x="51" y="1"/>
                  <a:pt x="50" y="1"/>
                  <a:pt x="49" y="1"/>
                </a:cubicBezTo>
                <a:cubicBezTo>
                  <a:pt x="46" y="0"/>
                  <a:pt x="43" y="3"/>
                  <a:pt x="43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42" y="11"/>
                  <a:pt x="36" y="21"/>
                  <a:pt x="21" y="21"/>
                </a:cubicBezTo>
                <a:cubicBezTo>
                  <a:pt x="1" y="8"/>
                  <a:pt x="1" y="8"/>
                  <a:pt x="1" y="8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58"/>
                  <a:pt x="9" y="58"/>
                </a:cubicBezTo>
                <a:cubicBezTo>
                  <a:pt x="112" y="59"/>
                  <a:pt x="112" y="59"/>
                  <a:pt x="112" y="59"/>
                </a:cubicBezTo>
                <a:cubicBezTo>
                  <a:pt x="112" y="59"/>
                  <a:pt x="119" y="61"/>
                  <a:pt x="119" y="53"/>
                </a:cubicBezTo>
                <a:cubicBezTo>
                  <a:pt x="119" y="39"/>
                  <a:pt x="119" y="39"/>
                  <a:pt x="119" y="39"/>
                </a:cubicBezTo>
                <a:cubicBezTo>
                  <a:pt x="119" y="39"/>
                  <a:pt x="121" y="34"/>
                  <a:pt x="111" y="29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131">
            <a:extLst>
              <a:ext uri="{FF2B5EF4-FFF2-40B4-BE49-F238E27FC236}">
                <a16:creationId xmlns:a16="http://schemas.microsoft.com/office/drawing/2014/main" id="{2E9B2F21-0AAF-4CCE-B1B8-993D9DAD2239}"/>
              </a:ext>
            </a:extLst>
          </p:cNvPr>
          <p:cNvSpPr>
            <a:spLocks/>
          </p:cNvSpPr>
          <p:nvPr/>
        </p:nvSpPr>
        <p:spPr bwMode="auto">
          <a:xfrm>
            <a:off x="7385049" y="4475162"/>
            <a:ext cx="417513" cy="633412"/>
          </a:xfrm>
          <a:custGeom>
            <a:avLst/>
            <a:gdLst>
              <a:gd name="T0" fmla="*/ 128 w 166"/>
              <a:gd name="T1" fmla="*/ 246 h 253"/>
              <a:gd name="T2" fmla="*/ 110 w 166"/>
              <a:gd name="T3" fmla="*/ 229 h 253"/>
              <a:gd name="T4" fmla="*/ 166 w 166"/>
              <a:gd name="T5" fmla="*/ 61 h 253"/>
              <a:gd name="T6" fmla="*/ 44 w 166"/>
              <a:gd name="T7" fmla="*/ 60 h 253"/>
              <a:gd name="T8" fmla="*/ 23 w 166"/>
              <a:gd name="T9" fmla="*/ 51 h 253"/>
              <a:gd name="T10" fmla="*/ 15 w 166"/>
              <a:gd name="T11" fmla="*/ 43 h 253"/>
              <a:gd name="T12" fmla="*/ 19 w 166"/>
              <a:gd name="T13" fmla="*/ 12 h 253"/>
              <a:gd name="T14" fmla="*/ 44 w 166"/>
              <a:gd name="T15" fmla="*/ 0 h 253"/>
              <a:gd name="T16" fmla="*/ 29 w 166"/>
              <a:gd name="T17" fmla="*/ 0 h 253"/>
              <a:gd name="T18" fmla="*/ 3 w 166"/>
              <a:gd name="T19" fmla="*/ 12 h 253"/>
              <a:gd name="T20" fmla="*/ 0 w 166"/>
              <a:gd name="T21" fmla="*/ 43 h 253"/>
              <a:gd name="T22" fmla="*/ 7 w 166"/>
              <a:gd name="T23" fmla="*/ 51 h 253"/>
              <a:gd name="T24" fmla="*/ 28 w 166"/>
              <a:gd name="T25" fmla="*/ 60 h 253"/>
              <a:gd name="T26" fmla="*/ 150 w 166"/>
              <a:gd name="T27" fmla="*/ 61 h 253"/>
              <a:gd name="T28" fmla="*/ 94 w 166"/>
              <a:gd name="T29" fmla="*/ 229 h 253"/>
              <a:gd name="T30" fmla="*/ 113 w 166"/>
              <a:gd name="T31" fmla="*/ 246 h 253"/>
              <a:gd name="T32" fmla="*/ 142 w 166"/>
              <a:gd name="T33" fmla="*/ 253 h 253"/>
              <a:gd name="T34" fmla="*/ 144 w 166"/>
              <a:gd name="T35" fmla="*/ 250 h 253"/>
              <a:gd name="T36" fmla="*/ 128 w 166"/>
              <a:gd name="T37" fmla="*/ 246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6" h="253">
                <a:moveTo>
                  <a:pt x="128" y="246"/>
                </a:moveTo>
                <a:cubicBezTo>
                  <a:pt x="110" y="229"/>
                  <a:pt x="110" y="229"/>
                  <a:pt x="110" y="229"/>
                </a:cubicBezTo>
                <a:cubicBezTo>
                  <a:pt x="166" y="61"/>
                  <a:pt x="166" y="61"/>
                  <a:pt x="166" y="61"/>
                </a:cubicBezTo>
                <a:cubicBezTo>
                  <a:pt x="44" y="60"/>
                  <a:pt x="44" y="60"/>
                  <a:pt x="44" y="60"/>
                </a:cubicBezTo>
                <a:cubicBezTo>
                  <a:pt x="36" y="60"/>
                  <a:pt x="28" y="57"/>
                  <a:pt x="23" y="51"/>
                </a:cubicBezTo>
                <a:cubicBezTo>
                  <a:pt x="15" y="43"/>
                  <a:pt x="15" y="43"/>
                  <a:pt x="15" y="43"/>
                </a:cubicBezTo>
                <a:cubicBezTo>
                  <a:pt x="19" y="12"/>
                  <a:pt x="19" y="12"/>
                  <a:pt x="19" y="12"/>
                </a:cubicBezTo>
                <a:cubicBezTo>
                  <a:pt x="44" y="0"/>
                  <a:pt x="44" y="0"/>
                  <a:pt x="44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3" y="12"/>
                  <a:pt x="3" y="12"/>
                  <a:pt x="3" y="12"/>
                </a:cubicBezTo>
                <a:cubicBezTo>
                  <a:pt x="0" y="43"/>
                  <a:pt x="0" y="43"/>
                  <a:pt x="0" y="43"/>
                </a:cubicBezTo>
                <a:cubicBezTo>
                  <a:pt x="7" y="51"/>
                  <a:pt x="7" y="51"/>
                  <a:pt x="7" y="51"/>
                </a:cubicBezTo>
                <a:cubicBezTo>
                  <a:pt x="13" y="57"/>
                  <a:pt x="20" y="60"/>
                  <a:pt x="28" y="60"/>
                </a:cubicBezTo>
                <a:cubicBezTo>
                  <a:pt x="150" y="61"/>
                  <a:pt x="150" y="61"/>
                  <a:pt x="150" y="61"/>
                </a:cubicBezTo>
                <a:cubicBezTo>
                  <a:pt x="94" y="229"/>
                  <a:pt x="94" y="229"/>
                  <a:pt x="94" y="229"/>
                </a:cubicBezTo>
                <a:cubicBezTo>
                  <a:pt x="113" y="246"/>
                  <a:pt x="113" y="246"/>
                  <a:pt x="113" y="246"/>
                </a:cubicBezTo>
                <a:cubicBezTo>
                  <a:pt x="142" y="253"/>
                  <a:pt x="142" y="253"/>
                  <a:pt x="142" y="253"/>
                </a:cubicBezTo>
                <a:cubicBezTo>
                  <a:pt x="144" y="250"/>
                  <a:pt x="144" y="250"/>
                  <a:pt x="144" y="250"/>
                </a:cubicBezTo>
                <a:lnTo>
                  <a:pt x="128" y="246"/>
                </a:lnTo>
                <a:close/>
              </a:path>
            </a:pathLst>
          </a:custGeom>
          <a:solidFill>
            <a:srgbClr val="0013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132">
            <a:extLst>
              <a:ext uri="{FF2B5EF4-FFF2-40B4-BE49-F238E27FC236}">
                <a16:creationId xmlns:a16="http://schemas.microsoft.com/office/drawing/2014/main" id="{3F4B044F-3BA2-4347-BD15-FF890670948A}"/>
              </a:ext>
            </a:extLst>
          </p:cNvPr>
          <p:cNvSpPr>
            <a:spLocks/>
          </p:cNvSpPr>
          <p:nvPr/>
        </p:nvSpPr>
        <p:spPr bwMode="auto">
          <a:xfrm>
            <a:off x="7634287" y="3751262"/>
            <a:ext cx="63500" cy="47625"/>
          </a:xfrm>
          <a:custGeom>
            <a:avLst/>
            <a:gdLst>
              <a:gd name="T0" fmla="*/ 4 w 25"/>
              <a:gd name="T1" fmla="*/ 0 h 19"/>
              <a:gd name="T2" fmla="*/ 0 w 25"/>
              <a:gd name="T3" fmla="*/ 0 h 19"/>
              <a:gd name="T4" fmla="*/ 25 w 25"/>
              <a:gd name="T5" fmla="*/ 19 h 19"/>
              <a:gd name="T6" fmla="*/ 25 w 25"/>
              <a:gd name="T7" fmla="*/ 16 h 19"/>
              <a:gd name="T8" fmla="*/ 4 w 25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9">
                <a:moveTo>
                  <a:pt x="4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12" y="16"/>
                  <a:pt x="25" y="19"/>
                </a:cubicBezTo>
                <a:cubicBezTo>
                  <a:pt x="25" y="16"/>
                  <a:pt x="25" y="16"/>
                  <a:pt x="25" y="16"/>
                </a:cubicBezTo>
                <a:cubicBezTo>
                  <a:pt x="14" y="12"/>
                  <a:pt x="5" y="2"/>
                  <a:pt x="4" y="0"/>
                </a:cubicBezTo>
                <a:close/>
              </a:path>
            </a:pathLst>
          </a:custGeom>
          <a:solidFill>
            <a:srgbClr val="E300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133">
            <a:extLst>
              <a:ext uri="{FF2B5EF4-FFF2-40B4-BE49-F238E27FC236}">
                <a16:creationId xmlns:a16="http://schemas.microsoft.com/office/drawing/2014/main" id="{DA91F004-638A-45C3-9048-54F8859CC830}"/>
              </a:ext>
            </a:extLst>
          </p:cNvPr>
          <p:cNvSpPr>
            <a:spLocks/>
          </p:cNvSpPr>
          <p:nvPr/>
        </p:nvSpPr>
        <p:spPr bwMode="auto">
          <a:xfrm>
            <a:off x="7643812" y="3751262"/>
            <a:ext cx="55563" cy="39687"/>
          </a:xfrm>
          <a:custGeom>
            <a:avLst/>
            <a:gdLst>
              <a:gd name="T0" fmla="*/ 21 w 22"/>
              <a:gd name="T1" fmla="*/ 16 h 16"/>
              <a:gd name="T2" fmla="*/ 22 w 22"/>
              <a:gd name="T3" fmla="*/ 1 h 16"/>
              <a:gd name="T4" fmla="*/ 0 w 22"/>
              <a:gd name="T5" fmla="*/ 0 h 16"/>
              <a:gd name="T6" fmla="*/ 21 w 22"/>
              <a:gd name="T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" h="16">
                <a:moveTo>
                  <a:pt x="21" y="16"/>
                </a:moveTo>
                <a:cubicBezTo>
                  <a:pt x="22" y="1"/>
                  <a:pt x="22" y="1"/>
                  <a:pt x="22" y="1"/>
                </a:cubicBezTo>
                <a:cubicBezTo>
                  <a:pt x="0" y="0"/>
                  <a:pt x="0" y="0"/>
                  <a:pt x="0" y="0"/>
                </a:cubicBezTo>
                <a:cubicBezTo>
                  <a:pt x="1" y="2"/>
                  <a:pt x="10" y="12"/>
                  <a:pt x="21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134">
            <a:extLst>
              <a:ext uri="{FF2B5EF4-FFF2-40B4-BE49-F238E27FC236}">
                <a16:creationId xmlns:a16="http://schemas.microsoft.com/office/drawing/2014/main" id="{3BA56D00-37F7-4ECB-8343-47A8579867D8}"/>
              </a:ext>
            </a:extLst>
          </p:cNvPr>
          <p:cNvSpPr>
            <a:spLocks/>
          </p:cNvSpPr>
          <p:nvPr/>
        </p:nvSpPr>
        <p:spPr bwMode="auto">
          <a:xfrm>
            <a:off x="7586662" y="3895725"/>
            <a:ext cx="85725" cy="112712"/>
          </a:xfrm>
          <a:custGeom>
            <a:avLst/>
            <a:gdLst>
              <a:gd name="T0" fmla="*/ 54 w 54"/>
              <a:gd name="T1" fmla="*/ 71 h 71"/>
              <a:gd name="T2" fmla="*/ 30 w 54"/>
              <a:gd name="T3" fmla="*/ 11 h 71"/>
              <a:gd name="T4" fmla="*/ 0 w 54"/>
              <a:gd name="T5" fmla="*/ 0 h 71"/>
              <a:gd name="T6" fmla="*/ 0 w 54"/>
              <a:gd name="T7" fmla="*/ 24 h 71"/>
              <a:gd name="T8" fmla="*/ 54 w 54"/>
              <a:gd name="T9" fmla="*/ 71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71">
                <a:moveTo>
                  <a:pt x="54" y="71"/>
                </a:moveTo>
                <a:lnTo>
                  <a:pt x="30" y="11"/>
                </a:lnTo>
                <a:lnTo>
                  <a:pt x="0" y="0"/>
                </a:lnTo>
                <a:lnTo>
                  <a:pt x="0" y="24"/>
                </a:lnTo>
                <a:lnTo>
                  <a:pt x="54" y="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135">
            <a:extLst>
              <a:ext uri="{FF2B5EF4-FFF2-40B4-BE49-F238E27FC236}">
                <a16:creationId xmlns:a16="http://schemas.microsoft.com/office/drawing/2014/main" id="{A2CA40B7-DC0D-41F7-B2C8-314754F2582A}"/>
              </a:ext>
            </a:extLst>
          </p:cNvPr>
          <p:cNvSpPr>
            <a:spLocks/>
          </p:cNvSpPr>
          <p:nvPr/>
        </p:nvSpPr>
        <p:spPr bwMode="auto">
          <a:xfrm>
            <a:off x="7367587" y="3873500"/>
            <a:ext cx="365125" cy="633412"/>
          </a:xfrm>
          <a:custGeom>
            <a:avLst/>
            <a:gdLst>
              <a:gd name="T0" fmla="*/ 10 w 145"/>
              <a:gd name="T1" fmla="*/ 252 h 253"/>
              <a:gd name="T2" fmla="*/ 136 w 145"/>
              <a:gd name="T3" fmla="*/ 253 h 253"/>
              <a:gd name="T4" fmla="*/ 127 w 145"/>
              <a:gd name="T5" fmla="*/ 79 h 253"/>
              <a:gd name="T6" fmla="*/ 95 w 145"/>
              <a:gd name="T7" fmla="*/ 24 h 253"/>
              <a:gd name="T8" fmla="*/ 67 w 145"/>
              <a:gd name="T9" fmla="*/ 15 h 253"/>
              <a:gd name="T10" fmla="*/ 33 w 145"/>
              <a:gd name="T11" fmla="*/ 23 h 253"/>
              <a:gd name="T12" fmla="*/ 2 w 145"/>
              <a:gd name="T13" fmla="*/ 183 h 253"/>
              <a:gd name="T14" fmla="*/ 10 w 145"/>
              <a:gd name="T15" fmla="*/ 252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" h="253">
                <a:moveTo>
                  <a:pt x="10" y="252"/>
                </a:moveTo>
                <a:cubicBezTo>
                  <a:pt x="136" y="253"/>
                  <a:pt x="136" y="253"/>
                  <a:pt x="136" y="253"/>
                </a:cubicBezTo>
                <a:cubicBezTo>
                  <a:pt x="145" y="196"/>
                  <a:pt x="132" y="93"/>
                  <a:pt x="127" y="79"/>
                </a:cubicBezTo>
                <a:cubicBezTo>
                  <a:pt x="122" y="63"/>
                  <a:pt x="111" y="36"/>
                  <a:pt x="95" y="24"/>
                </a:cubicBezTo>
                <a:cubicBezTo>
                  <a:pt x="87" y="18"/>
                  <a:pt x="77" y="15"/>
                  <a:pt x="67" y="15"/>
                </a:cubicBezTo>
                <a:cubicBezTo>
                  <a:pt x="57" y="15"/>
                  <a:pt x="65" y="0"/>
                  <a:pt x="33" y="23"/>
                </a:cubicBezTo>
                <a:cubicBezTo>
                  <a:pt x="0" y="46"/>
                  <a:pt x="2" y="183"/>
                  <a:pt x="2" y="183"/>
                </a:cubicBezTo>
                <a:cubicBezTo>
                  <a:pt x="1" y="209"/>
                  <a:pt x="6" y="237"/>
                  <a:pt x="10" y="252"/>
                </a:cubicBezTo>
                <a:close/>
              </a:path>
            </a:pathLst>
          </a:custGeom>
          <a:solidFill>
            <a:srgbClr val="0018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136">
            <a:extLst>
              <a:ext uri="{FF2B5EF4-FFF2-40B4-BE49-F238E27FC236}">
                <a16:creationId xmlns:a16="http://schemas.microsoft.com/office/drawing/2014/main" id="{680A5AD3-C5E5-4626-8060-91CB207A8806}"/>
              </a:ext>
            </a:extLst>
          </p:cNvPr>
          <p:cNvSpPr>
            <a:spLocks/>
          </p:cNvSpPr>
          <p:nvPr/>
        </p:nvSpPr>
        <p:spPr bwMode="auto">
          <a:xfrm>
            <a:off x="7478712" y="3811587"/>
            <a:ext cx="155575" cy="114300"/>
          </a:xfrm>
          <a:custGeom>
            <a:avLst/>
            <a:gdLst>
              <a:gd name="T0" fmla="*/ 98 w 98"/>
              <a:gd name="T1" fmla="*/ 72 h 72"/>
              <a:gd name="T2" fmla="*/ 8 w 98"/>
              <a:gd name="T3" fmla="*/ 42 h 72"/>
              <a:gd name="T4" fmla="*/ 0 w 98"/>
              <a:gd name="T5" fmla="*/ 0 h 72"/>
              <a:gd name="T6" fmla="*/ 82 w 98"/>
              <a:gd name="T7" fmla="*/ 19 h 72"/>
              <a:gd name="T8" fmla="*/ 98 w 98"/>
              <a:gd name="T9" fmla="*/ 72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" h="72">
                <a:moveTo>
                  <a:pt x="98" y="72"/>
                </a:moveTo>
                <a:lnTo>
                  <a:pt x="8" y="42"/>
                </a:lnTo>
                <a:lnTo>
                  <a:pt x="0" y="0"/>
                </a:lnTo>
                <a:lnTo>
                  <a:pt x="82" y="19"/>
                </a:lnTo>
                <a:lnTo>
                  <a:pt x="98" y="72"/>
                </a:lnTo>
                <a:close/>
              </a:path>
            </a:pathLst>
          </a:custGeom>
          <a:solidFill>
            <a:srgbClr val="FBD9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37">
            <a:extLst>
              <a:ext uri="{FF2B5EF4-FFF2-40B4-BE49-F238E27FC236}">
                <a16:creationId xmlns:a16="http://schemas.microsoft.com/office/drawing/2014/main" id="{4BA5585F-B1B8-407E-9623-726772854DAA}"/>
              </a:ext>
            </a:extLst>
          </p:cNvPr>
          <p:cNvSpPr>
            <a:spLocks/>
          </p:cNvSpPr>
          <p:nvPr/>
        </p:nvSpPr>
        <p:spPr bwMode="auto">
          <a:xfrm>
            <a:off x="7508874" y="3825875"/>
            <a:ext cx="109538" cy="47625"/>
          </a:xfrm>
          <a:custGeom>
            <a:avLst/>
            <a:gdLst>
              <a:gd name="T0" fmla="*/ 4 w 44"/>
              <a:gd name="T1" fmla="*/ 0 h 19"/>
              <a:gd name="T2" fmla="*/ 44 w 44"/>
              <a:gd name="T3" fmla="*/ 19 h 19"/>
              <a:gd name="T4" fmla="*/ 42 w 44"/>
              <a:gd name="T5" fmla="*/ 1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" h="19">
                <a:moveTo>
                  <a:pt x="4" y="0"/>
                </a:moveTo>
                <a:cubicBezTo>
                  <a:pt x="4" y="0"/>
                  <a:pt x="0" y="18"/>
                  <a:pt x="44" y="19"/>
                </a:cubicBezTo>
                <a:cubicBezTo>
                  <a:pt x="41" y="10"/>
                  <a:pt x="41" y="9"/>
                  <a:pt x="42" y="11"/>
                </a:cubicBezTo>
              </a:path>
            </a:pathLst>
          </a:custGeom>
          <a:solidFill>
            <a:srgbClr val="E3C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138">
            <a:extLst>
              <a:ext uri="{FF2B5EF4-FFF2-40B4-BE49-F238E27FC236}">
                <a16:creationId xmlns:a16="http://schemas.microsoft.com/office/drawing/2014/main" id="{EEF3E663-D817-48B0-A20C-E8D5F00E15D9}"/>
              </a:ext>
            </a:extLst>
          </p:cNvPr>
          <p:cNvSpPr>
            <a:spLocks noEditPoints="1"/>
          </p:cNvSpPr>
          <p:nvPr/>
        </p:nvSpPr>
        <p:spPr bwMode="auto">
          <a:xfrm>
            <a:off x="7480299" y="3608387"/>
            <a:ext cx="266700" cy="252412"/>
          </a:xfrm>
          <a:custGeom>
            <a:avLst/>
            <a:gdLst>
              <a:gd name="T0" fmla="*/ 98 w 106"/>
              <a:gd name="T1" fmla="*/ 35 h 101"/>
              <a:gd name="T2" fmla="*/ 80 w 106"/>
              <a:gd name="T3" fmla="*/ 7 h 101"/>
              <a:gd name="T4" fmla="*/ 78 w 106"/>
              <a:gd name="T5" fmla="*/ 2 h 101"/>
              <a:gd name="T6" fmla="*/ 78 w 106"/>
              <a:gd name="T7" fmla="*/ 2 h 101"/>
              <a:gd name="T8" fmla="*/ 49 w 106"/>
              <a:gd name="T9" fmla="*/ 0 h 101"/>
              <a:gd name="T10" fmla="*/ 38 w 106"/>
              <a:gd name="T11" fmla="*/ 21 h 101"/>
              <a:gd name="T12" fmla="*/ 39 w 106"/>
              <a:gd name="T13" fmla="*/ 32 h 101"/>
              <a:gd name="T14" fmla="*/ 31 w 106"/>
              <a:gd name="T15" fmla="*/ 32 h 101"/>
              <a:gd name="T16" fmla="*/ 16 w 106"/>
              <a:gd name="T17" fmla="*/ 23 h 101"/>
              <a:gd name="T18" fmla="*/ 13 w 106"/>
              <a:gd name="T19" fmla="*/ 52 h 101"/>
              <a:gd name="T20" fmla="*/ 15 w 106"/>
              <a:gd name="T21" fmla="*/ 57 h 101"/>
              <a:gd name="T22" fmla="*/ 15 w 106"/>
              <a:gd name="T23" fmla="*/ 57 h 101"/>
              <a:gd name="T24" fmla="*/ 15 w 106"/>
              <a:gd name="T25" fmla="*/ 57 h 101"/>
              <a:gd name="T26" fmla="*/ 1 w 106"/>
              <a:gd name="T27" fmla="*/ 86 h 101"/>
              <a:gd name="T28" fmla="*/ 0 w 106"/>
              <a:gd name="T29" fmla="*/ 86 h 101"/>
              <a:gd name="T30" fmla="*/ 1 w 106"/>
              <a:gd name="T31" fmla="*/ 86 h 101"/>
              <a:gd name="T32" fmla="*/ 1 w 106"/>
              <a:gd name="T33" fmla="*/ 87 h 101"/>
              <a:gd name="T34" fmla="*/ 1 w 106"/>
              <a:gd name="T35" fmla="*/ 87 h 101"/>
              <a:gd name="T36" fmla="*/ 70 w 106"/>
              <a:gd name="T37" fmla="*/ 98 h 101"/>
              <a:gd name="T38" fmla="*/ 85 w 106"/>
              <a:gd name="T39" fmla="*/ 91 h 101"/>
              <a:gd name="T40" fmla="*/ 86 w 106"/>
              <a:gd name="T41" fmla="*/ 76 h 101"/>
              <a:gd name="T42" fmla="*/ 61 w 106"/>
              <a:gd name="T43" fmla="*/ 57 h 101"/>
              <a:gd name="T44" fmla="*/ 65 w 106"/>
              <a:gd name="T45" fmla="*/ 57 h 101"/>
              <a:gd name="T46" fmla="*/ 65 w 106"/>
              <a:gd name="T47" fmla="*/ 57 h 101"/>
              <a:gd name="T48" fmla="*/ 87 w 106"/>
              <a:gd name="T49" fmla="*/ 58 h 101"/>
              <a:gd name="T50" fmla="*/ 88 w 106"/>
              <a:gd name="T51" fmla="*/ 46 h 101"/>
              <a:gd name="T52" fmla="*/ 98 w 106"/>
              <a:gd name="T53" fmla="*/ 35 h 101"/>
              <a:gd name="T54" fmla="*/ 70 w 106"/>
              <a:gd name="T55" fmla="*/ 30 h 101"/>
              <a:gd name="T56" fmla="*/ 65 w 106"/>
              <a:gd name="T57" fmla="*/ 28 h 101"/>
              <a:gd name="T58" fmla="*/ 63 w 106"/>
              <a:gd name="T59" fmla="*/ 26 h 101"/>
              <a:gd name="T60" fmla="*/ 66 w 106"/>
              <a:gd name="T61" fmla="*/ 20 h 101"/>
              <a:gd name="T62" fmla="*/ 67 w 106"/>
              <a:gd name="T63" fmla="*/ 19 h 101"/>
              <a:gd name="T64" fmla="*/ 74 w 106"/>
              <a:gd name="T65" fmla="*/ 23 h 101"/>
              <a:gd name="T66" fmla="*/ 70 w 106"/>
              <a:gd name="T67" fmla="*/ 3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6" h="101">
                <a:moveTo>
                  <a:pt x="98" y="35"/>
                </a:moveTo>
                <a:cubicBezTo>
                  <a:pt x="97" y="33"/>
                  <a:pt x="80" y="12"/>
                  <a:pt x="80" y="7"/>
                </a:cubicBezTo>
                <a:cubicBezTo>
                  <a:pt x="79" y="5"/>
                  <a:pt x="79" y="3"/>
                  <a:pt x="78" y="2"/>
                </a:cubicBezTo>
                <a:cubicBezTo>
                  <a:pt x="78" y="2"/>
                  <a:pt x="78" y="2"/>
                  <a:pt x="78" y="2"/>
                </a:cubicBezTo>
                <a:cubicBezTo>
                  <a:pt x="66" y="6"/>
                  <a:pt x="56" y="4"/>
                  <a:pt x="49" y="0"/>
                </a:cubicBezTo>
                <a:cubicBezTo>
                  <a:pt x="43" y="7"/>
                  <a:pt x="39" y="15"/>
                  <a:pt x="38" y="21"/>
                </a:cubicBezTo>
                <a:cubicBezTo>
                  <a:pt x="38" y="26"/>
                  <a:pt x="39" y="30"/>
                  <a:pt x="39" y="32"/>
                </a:cubicBezTo>
                <a:cubicBezTo>
                  <a:pt x="39" y="37"/>
                  <a:pt x="31" y="32"/>
                  <a:pt x="31" y="32"/>
                </a:cubicBezTo>
                <a:cubicBezTo>
                  <a:pt x="31" y="32"/>
                  <a:pt x="23" y="25"/>
                  <a:pt x="16" y="23"/>
                </a:cubicBezTo>
                <a:cubicBezTo>
                  <a:pt x="10" y="28"/>
                  <a:pt x="12" y="45"/>
                  <a:pt x="13" y="52"/>
                </a:cubicBezTo>
                <a:cubicBezTo>
                  <a:pt x="14" y="55"/>
                  <a:pt x="15" y="57"/>
                  <a:pt x="15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57"/>
                  <a:pt x="15" y="57"/>
                  <a:pt x="15" y="57"/>
                </a:cubicBezTo>
                <a:cubicBezTo>
                  <a:pt x="15" y="57"/>
                  <a:pt x="17" y="82"/>
                  <a:pt x="1" y="86"/>
                </a:cubicBezTo>
                <a:cubicBezTo>
                  <a:pt x="1" y="86"/>
                  <a:pt x="1" y="86"/>
                  <a:pt x="0" y="86"/>
                </a:cubicBezTo>
                <a:cubicBezTo>
                  <a:pt x="0" y="86"/>
                  <a:pt x="0" y="86"/>
                  <a:pt x="1" y="86"/>
                </a:cubicBezTo>
                <a:cubicBezTo>
                  <a:pt x="1" y="87"/>
                  <a:pt x="1" y="87"/>
                  <a:pt x="1" y="87"/>
                </a:cubicBezTo>
                <a:cubicBezTo>
                  <a:pt x="1" y="87"/>
                  <a:pt x="1" y="87"/>
                  <a:pt x="1" y="87"/>
                </a:cubicBezTo>
                <a:cubicBezTo>
                  <a:pt x="24" y="101"/>
                  <a:pt x="55" y="98"/>
                  <a:pt x="70" y="98"/>
                </a:cubicBezTo>
                <a:cubicBezTo>
                  <a:pt x="85" y="98"/>
                  <a:pt x="85" y="91"/>
                  <a:pt x="85" y="91"/>
                </a:cubicBezTo>
                <a:cubicBezTo>
                  <a:pt x="86" y="76"/>
                  <a:pt x="86" y="76"/>
                  <a:pt x="86" y="76"/>
                </a:cubicBezTo>
                <a:cubicBezTo>
                  <a:pt x="73" y="73"/>
                  <a:pt x="61" y="57"/>
                  <a:pt x="61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65" y="57"/>
                  <a:pt x="65" y="57"/>
                  <a:pt x="65" y="57"/>
                </a:cubicBezTo>
                <a:cubicBezTo>
                  <a:pt x="87" y="58"/>
                  <a:pt x="87" y="58"/>
                  <a:pt x="87" y="58"/>
                </a:cubicBezTo>
                <a:cubicBezTo>
                  <a:pt x="88" y="46"/>
                  <a:pt x="88" y="46"/>
                  <a:pt x="88" y="46"/>
                </a:cubicBezTo>
                <a:cubicBezTo>
                  <a:pt x="106" y="43"/>
                  <a:pt x="99" y="37"/>
                  <a:pt x="98" y="35"/>
                </a:cubicBezTo>
                <a:close/>
                <a:moveTo>
                  <a:pt x="70" y="30"/>
                </a:moveTo>
                <a:cubicBezTo>
                  <a:pt x="68" y="30"/>
                  <a:pt x="66" y="29"/>
                  <a:pt x="65" y="28"/>
                </a:cubicBezTo>
                <a:cubicBezTo>
                  <a:pt x="64" y="27"/>
                  <a:pt x="64" y="27"/>
                  <a:pt x="63" y="26"/>
                </a:cubicBezTo>
                <a:cubicBezTo>
                  <a:pt x="63" y="23"/>
                  <a:pt x="64" y="21"/>
                  <a:pt x="66" y="20"/>
                </a:cubicBezTo>
                <a:cubicBezTo>
                  <a:pt x="66" y="19"/>
                  <a:pt x="67" y="19"/>
                  <a:pt x="67" y="19"/>
                </a:cubicBezTo>
                <a:cubicBezTo>
                  <a:pt x="70" y="18"/>
                  <a:pt x="73" y="20"/>
                  <a:pt x="74" y="23"/>
                </a:cubicBezTo>
                <a:cubicBezTo>
                  <a:pt x="75" y="26"/>
                  <a:pt x="73" y="29"/>
                  <a:pt x="70" y="30"/>
                </a:cubicBezTo>
                <a:close/>
              </a:path>
            </a:pathLst>
          </a:custGeom>
          <a:solidFill>
            <a:srgbClr val="FBD9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139">
            <a:extLst>
              <a:ext uri="{FF2B5EF4-FFF2-40B4-BE49-F238E27FC236}">
                <a16:creationId xmlns:a16="http://schemas.microsoft.com/office/drawing/2014/main" id="{CE771332-CEAC-4354-861A-B1F39C34E86B}"/>
              </a:ext>
            </a:extLst>
          </p:cNvPr>
          <p:cNvSpPr>
            <a:spLocks/>
          </p:cNvSpPr>
          <p:nvPr/>
        </p:nvSpPr>
        <p:spPr bwMode="auto">
          <a:xfrm>
            <a:off x="7540624" y="3698875"/>
            <a:ext cx="85725" cy="84137"/>
          </a:xfrm>
          <a:custGeom>
            <a:avLst/>
            <a:gdLst>
              <a:gd name="T0" fmla="*/ 33 w 34"/>
              <a:gd name="T1" fmla="*/ 15 h 34"/>
              <a:gd name="T2" fmla="*/ 19 w 34"/>
              <a:gd name="T3" fmla="*/ 33 h 34"/>
              <a:gd name="T4" fmla="*/ 1 w 34"/>
              <a:gd name="T5" fmla="*/ 20 h 34"/>
              <a:gd name="T6" fmla="*/ 15 w 34"/>
              <a:gd name="T7" fmla="*/ 1 h 34"/>
              <a:gd name="T8" fmla="*/ 33 w 34"/>
              <a:gd name="T9" fmla="*/ 15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4">
                <a:moveTo>
                  <a:pt x="33" y="15"/>
                </a:moveTo>
                <a:cubicBezTo>
                  <a:pt x="34" y="24"/>
                  <a:pt x="28" y="32"/>
                  <a:pt x="19" y="33"/>
                </a:cubicBezTo>
                <a:cubicBezTo>
                  <a:pt x="11" y="34"/>
                  <a:pt x="3" y="28"/>
                  <a:pt x="1" y="20"/>
                </a:cubicBezTo>
                <a:cubicBezTo>
                  <a:pt x="0" y="11"/>
                  <a:pt x="6" y="3"/>
                  <a:pt x="15" y="1"/>
                </a:cubicBezTo>
                <a:cubicBezTo>
                  <a:pt x="23" y="0"/>
                  <a:pt x="32" y="6"/>
                  <a:pt x="33" y="15"/>
                </a:cubicBezTo>
                <a:close/>
              </a:path>
            </a:pathLst>
          </a:custGeom>
          <a:solidFill>
            <a:srgbClr val="F6CA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140">
            <a:extLst>
              <a:ext uri="{FF2B5EF4-FFF2-40B4-BE49-F238E27FC236}">
                <a16:creationId xmlns:a16="http://schemas.microsoft.com/office/drawing/2014/main" id="{6BDA68FF-0C3F-4189-880E-BB3031944D78}"/>
              </a:ext>
            </a:extLst>
          </p:cNvPr>
          <p:cNvSpPr>
            <a:spLocks/>
          </p:cNvSpPr>
          <p:nvPr/>
        </p:nvSpPr>
        <p:spPr bwMode="auto">
          <a:xfrm>
            <a:off x="7643812" y="3751262"/>
            <a:ext cx="55563" cy="1587"/>
          </a:xfrm>
          <a:custGeom>
            <a:avLst/>
            <a:gdLst>
              <a:gd name="T0" fmla="*/ 0 w 22"/>
              <a:gd name="T1" fmla="*/ 0 h 1"/>
              <a:gd name="T2" fmla="*/ 22 w 22"/>
              <a:gd name="T3" fmla="*/ 1 h 1"/>
              <a:gd name="T4" fmla="*/ 22 w 22"/>
              <a:gd name="T5" fmla="*/ 1 h 1"/>
              <a:gd name="T6" fmla="*/ 0 w 22"/>
              <a:gd name="T7" fmla="*/ 0 h 1"/>
              <a:gd name="T8" fmla="*/ 0 w 2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1">
                <a:moveTo>
                  <a:pt x="0" y="0"/>
                </a:move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FBD9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141">
            <a:extLst>
              <a:ext uri="{FF2B5EF4-FFF2-40B4-BE49-F238E27FC236}">
                <a16:creationId xmlns:a16="http://schemas.microsoft.com/office/drawing/2014/main" id="{3EE14AC5-5216-4291-8A10-B0A3060AFDB2}"/>
              </a:ext>
            </a:extLst>
          </p:cNvPr>
          <p:cNvSpPr>
            <a:spLocks/>
          </p:cNvSpPr>
          <p:nvPr/>
        </p:nvSpPr>
        <p:spPr bwMode="auto">
          <a:xfrm>
            <a:off x="7639049" y="3652837"/>
            <a:ext cx="30163" cy="30162"/>
          </a:xfrm>
          <a:custGeom>
            <a:avLst/>
            <a:gdLst>
              <a:gd name="T0" fmla="*/ 3 w 12"/>
              <a:gd name="T1" fmla="*/ 2 h 12"/>
              <a:gd name="T2" fmla="*/ 4 w 12"/>
              <a:gd name="T3" fmla="*/ 1 h 12"/>
              <a:gd name="T4" fmla="*/ 11 w 12"/>
              <a:gd name="T5" fmla="*/ 5 h 12"/>
              <a:gd name="T6" fmla="*/ 7 w 12"/>
              <a:gd name="T7" fmla="*/ 12 h 12"/>
              <a:gd name="T8" fmla="*/ 2 w 12"/>
              <a:gd name="T9" fmla="*/ 10 h 12"/>
              <a:gd name="T10" fmla="*/ 0 w 12"/>
              <a:gd name="T11" fmla="*/ 8 h 12"/>
              <a:gd name="T12" fmla="*/ 3 w 12"/>
              <a:gd name="T13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12">
                <a:moveTo>
                  <a:pt x="3" y="2"/>
                </a:moveTo>
                <a:cubicBezTo>
                  <a:pt x="3" y="1"/>
                  <a:pt x="4" y="1"/>
                  <a:pt x="4" y="1"/>
                </a:cubicBezTo>
                <a:cubicBezTo>
                  <a:pt x="7" y="0"/>
                  <a:pt x="10" y="2"/>
                  <a:pt x="11" y="5"/>
                </a:cubicBezTo>
                <a:cubicBezTo>
                  <a:pt x="12" y="8"/>
                  <a:pt x="10" y="11"/>
                  <a:pt x="7" y="12"/>
                </a:cubicBezTo>
                <a:cubicBezTo>
                  <a:pt x="5" y="12"/>
                  <a:pt x="3" y="11"/>
                  <a:pt x="2" y="10"/>
                </a:cubicBezTo>
                <a:cubicBezTo>
                  <a:pt x="1" y="9"/>
                  <a:pt x="1" y="9"/>
                  <a:pt x="0" y="8"/>
                </a:cubicBezTo>
                <a:cubicBezTo>
                  <a:pt x="0" y="5"/>
                  <a:pt x="1" y="3"/>
                  <a:pt x="3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42">
            <a:extLst>
              <a:ext uri="{FF2B5EF4-FFF2-40B4-BE49-F238E27FC236}">
                <a16:creationId xmlns:a16="http://schemas.microsoft.com/office/drawing/2014/main" id="{ABC8F45B-A1DD-4421-A0B6-FAC131763EC6}"/>
              </a:ext>
            </a:extLst>
          </p:cNvPr>
          <p:cNvSpPr>
            <a:spLocks/>
          </p:cNvSpPr>
          <p:nvPr/>
        </p:nvSpPr>
        <p:spPr bwMode="auto">
          <a:xfrm>
            <a:off x="7566024" y="3578225"/>
            <a:ext cx="38100" cy="82550"/>
          </a:xfrm>
          <a:custGeom>
            <a:avLst/>
            <a:gdLst>
              <a:gd name="T0" fmla="*/ 0 w 15"/>
              <a:gd name="T1" fmla="*/ 0 h 33"/>
              <a:gd name="T2" fmla="*/ 2 w 15"/>
              <a:gd name="T3" fmla="*/ 16 h 33"/>
              <a:gd name="T4" fmla="*/ 2 w 15"/>
              <a:gd name="T5" fmla="*/ 17 h 33"/>
              <a:gd name="T6" fmla="*/ 4 w 15"/>
              <a:gd name="T7" fmla="*/ 33 h 33"/>
              <a:gd name="T8" fmla="*/ 15 w 15"/>
              <a:gd name="T9" fmla="*/ 12 h 33"/>
              <a:gd name="T10" fmla="*/ 0 w 15"/>
              <a:gd name="T11" fmla="*/ 0 h 33"/>
              <a:gd name="T12" fmla="*/ 0 w 15"/>
              <a:gd name="T13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33">
                <a:moveTo>
                  <a:pt x="0" y="0"/>
                </a:move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0"/>
                  <a:pt x="3" y="27"/>
                  <a:pt x="4" y="33"/>
                </a:cubicBezTo>
                <a:cubicBezTo>
                  <a:pt x="5" y="27"/>
                  <a:pt x="9" y="19"/>
                  <a:pt x="15" y="12"/>
                </a:cubicBezTo>
                <a:cubicBezTo>
                  <a:pt x="6" y="8"/>
                  <a:pt x="1" y="1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rgbClr val="E3C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43">
            <a:extLst>
              <a:ext uri="{FF2B5EF4-FFF2-40B4-BE49-F238E27FC236}">
                <a16:creationId xmlns:a16="http://schemas.microsoft.com/office/drawing/2014/main" id="{2F94C370-69C0-497A-89F0-8F59BFDFDAE5}"/>
              </a:ext>
            </a:extLst>
          </p:cNvPr>
          <p:cNvSpPr>
            <a:spLocks/>
          </p:cNvSpPr>
          <p:nvPr/>
        </p:nvSpPr>
        <p:spPr bwMode="auto">
          <a:xfrm>
            <a:off x="7492999" y="3663950"/>
            <a:ext cx="28575" cy="74612"/>
          </a:xfrm>
          <a:custGeom>
            <a:avLst/>
            <a:gdLst>
              <a:gd name="T0" fmla="*/ 11 w 11"/>
              <a:gd name="T1" fmla="*/ 1 h 30"/>
              <a:gd name="T2" fmla="*/ 2 w 11"/>
              <a:gd name="T3" fmla="*/ 3 h 30"/>
              <a:gd name="T4" fmla="*/ 4 w 11"/>
              <a:gd name="T5" fmla="*/ 20 h 30"/>
              <a:gd name="T6" fmla="*/ 8 w 11"/>
              <a:gd name="T7" fmla="*/ 30 h 30"/>
              <a:gd name="T8" fmla="*/ 11 w 11"/>
              <a:gd name="T9" fmla="*/ 1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30">
                <a:moveTo>
                  <a:pt x="11" y="1"/>
                </a:moveTo>
                <a:cubicBezTo>
                  <a:pt x="7" y="0"/>
                  <a:pt x="4" y="0"/>
                  <a:pt x="2" y="3"/>
                </a:cubicBezTo>
                <a:cubicBezTo>
                  <a:pt x="0" y="7"/>
                  <a:pt x="2" y="14"/>
                  <a:pt x="4" y="20"/>
                </a:cubicBezTo>
                <a:cubicBezTo>
                  <a:pt x="5" y="24"/>
                  <a:pt x="6" y="27"/>
                  <a:pt x="8" y="30"/>
                </a:cubicBezTo>
                <a:cubicBezTo>
                  <a:pt x="7" y="23"/>
                  <a:pt x="5" y="6"/>
                  <a:pt x="11" y="1"/>
                </a:cubicBezTo>
                <a:close/>
              </a:path>
            </a:pathLst>
          </a:custGeom>
          <a:solidFill>
            <a:srgbClr val="E3C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144">
            <a:extLst>
              <a:ext uri="{FF2B5EF4-FFF2-40B4-BE49-F238E27FC236}">
                <a16:creationId xmlns:a16="http://schemas.microsoft.com/office/drawing/2014/main" id="{10E438D9-DD91-475B-BE86-EE0D553660FD}"/>
              </a:ext>
            </a:extLst>
          </p:cNvPr>
          <p:cNvSpPr>
            <a:spLocks/>
          </p:cNvSpPr>
          <p:nvPr/>
        </p:nvSpPr>
        <p:spPr bwMode="auto">
          <a:xfrm>
            <a:off x="7216774" y="3438525"/>
            <a:ext cx="487363" cy="385762"/>
          </a:xfrm>
          <a:custGeom>
            <a:avLst/>
            <a:gdLst>
              <a:gd name="T0" fmla="*/ 44 w 194"/>
              <a:gd name="T1" fmla="*/ 35 h 154"/>
              <a:gd name="T2" fmla="*/ 52 w 194"/>
              <a:gd name="T3" fmla="*/ 36 h 154"/>
              <a:gd name="T4" fmla="*/ 73 w 194"/>
              <a:gd name="T5" fmla="*/ 15 h 154"/>
              <a:gd name="T6" fmla="*/ 104 w 194"/>
              <a:gd name="T7" fmla="*/ 3 h 154"/>
              <a:gd name="T8" fmla="*/ 158 w 194"/>
              <a:gd name="T9" fmla="*/ 14 h 154"/>
              <a:gd name="T10" fmla="*/ 193 w 194"/>
              <a:gd name="T11" fmla="*/ 41 h 154"/>
              <a:gd name="T12" fmla="*/ 183 w 194"/>
              <a:gd name="T13" fmla="*/ 70 h 154"/>
              <a:gd name="T14" fmla="*/ 183 w 194"/>
              <a:gd name="T15" fmla="*/ 70 h 154"/>
              <a:gd name="T16" fmla="*/ 154 w 194"/>
              <a:gd name="T17" fmla="*/ 68 h 154"/>
              <a:gd name="T18" fmla="*/ 139 w 194"/>
              <a:gd name="T19" fmla="*/ 56 h 154"/>
              <a:gd name="T20" fmla="*/ 139 w 194"/>
              <a:gd name="T21" fmla="*/ 56 h 154"/>
              <a:gd name="T22" fmla="*/ 144 w 194"/>
              <a:gd name="T23" fmla="*/ 100 h 154"/>
              <a:gd name="T24" fmla="*/ 136 w 194"/>
              <a:gd name="T25" fmla="*/ 100 h 154"/>
              <a:gd name="T26" fmla="*/ 121 w 194"/>
              <a:gd name="T27" fmla="*/ 91 h 154"/>
              <a:gd name="T28" fmla="*/ 112 w 194"/>
              <a:gd name="T29" fmla="*/ 93 h 154"/>
              <a:gd name="T30" fmla="*/ 114 w 194"/>
              <a:gd name="T31" fmla="*/ 110 h 154"/>
              <a:gd name="T32" fmla="*/ 118 w 194"/>
              <a:gd name="T33" fmla="*/ 120 h 154"/>
              <a:gd name="T34" fmla="*/ 120 w 194"/>
              <a:gd name="T35" fmla="*/ 125 h 154"/>
              <a:gd name="T36" fmla="*/ 120 w 194"/>
              <a:gd name="T37" fmla="*/ 125 h 154"/>
              <a:gd name="T38" fmla="*/ 120 w 194"/>
              <a:gd name="T39" fmla="*/ 125 h 154"/>
              <a:gd name="T40" fmla="*/ 106 w 194"/>
              <a:gd name="T41" fmla="*/ 154 h 154"/>
              <a:gd name="T42" fmla="*/ 106 w 194"/>
              <a:gd name="T43" fmla="*/ 154 h 154"/>
              <a:gd name="T44" fmla="*/ 105 w 194"/>
              <a:gd name="T45" fmla="*/ 154 h 154"/>
              <a:gd name="T46" fmla="*/ 55 w 194"/>
              <a:gd name="T47" fmla="*/ 124 h 154"/>
              <a:gd name="T48" fmla="*/ 47 w 194"/>
              <a:gd name="T49" fmla="*/ 125 h 154"/>
              <a:gd name="T50" fmla="*/ 1 w 194"/>
              <a:gd name="T51" fmla="*/ 82 h 154"/>
              <a:gd name="T52" fmla="*/ 44 w 194"/>
              <a:gd name="T53" fmla="*/ 3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94" h="154">
                <a:moveTo>
                  <a:pt x="44" y="35"/>
                </a:moveTo>
                <a:cubicBezTo>
                  <a:pt x="47" y="35"/>
                  <a:pt x="50" y="35"/>
                  <a:pt x="52" y="36"/>
                </a:cubicBezTo>
                <a:cubicBezTo>
                  <a:pt x="57" y="29"/>
                  <a:pt x="64" y="22"/>
                  <a:pt x="73" y="15"/>
                </a:cubicBezTo>
                <a:cubicBezTo>
                  <a:pt x="82" y="9"/>
                  <a:pt x="93" y="5"/>
                  <a:pt x="104" y="3"/>
                </a:cubicBezTo>
                <a:cubicBezTo>
                  <a:pt x="124" y="0"/>
                  <a:pt x="143" y="4"/>
                  <a:pt x="158" y="14"/>
                </a:cubicBezTo>
                <a:cubicBezTo>
                  <a:pt x="175" y="13"/>
                  <a:pt x="190" y="24"/>
                  <a:pt x="193" y="41"/>
                </a:cubicBezTo>
                <a:cubicBezTo>
                  <a:pt x="194" y="52"/>
                  <a:pt x="191" y="62"/>
                  <a:pt x="183" y="70"/>
                </a:cubicBezTo>
                <a:cubicBezTo>
                  <a:pt x="183" y="70"/>
                  <a:pt x="183" y="70"/>
                  <a:pt x="183" y="70"/>
                </a:cubicBezTo>
                <a:cubicBezTo>
                  <a:pt x="171" y="74"/>
                  <a:pt x="161" y="72"/>
                  <a:pt x="154" y="68"/>
                </a:cubicBezTo>
                <a:cubicBezTo>
                  <a:pt x="145" y="64"/>
                  <a:pt x="140" y="57"/>
                  <a:pt x="139" y="56"/>
                </a:cubicBezTo>
                <a:cubicBezTo>
                  <a:pt x="139" y="56"/>
                  <a:pt x="139" y="56"/>
                  <a:pt x="139" y="56"/>
                </a:cubicBezTo>
                <a:cubicBezTo>
                  <a:pt x="144" y="100"/>
                  <a:pt x="144" y="100"/>
                  <a:pt x="144" y="100"/>
                </a:cubicBezTo>
                <a:cubicBezTo>
                  <a:pt x="144" y="105"/>
                  <a:pt x="136" y="100"/>
                  <a:pt x="136" y="100"/>
                </a:cubicBezTo>
                <a:cubicBezTo>
                  <a:pt x="136" y="100"/>
                  <a:pt x="128" y="93"/>
                  <a:pt x="121" y="91"/>
                </a:cubicBezTo>
                <a:cubicBezTo>
                  <a:pt x="117" y="90"/>
                  <a:pt x="114" y="90"/>
                  <a:pt x="112" y="93"/>
                </a:cubicBezTo>
                <a:cubicBezTo>
                  <a:pt x="110" y="97"/>
                  <a:pt x="112" y="104"/>
                  <a:pt x="114" y="110"/>
                </a:cubicBezTo>
                <a:cubicBezTo>
                  <a:pt x="115" y="114"/>
                  <a:pt x="116" y="117"/>
                  <a:pt x="118" y="120"/>
                </a:cubicBezTo>
                <a:cubicBezTo>
                  <a:pt x="119" y="123"/>
                  <a:pt x="120" y="125"/>
                  <a:pt x="120" y="125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0" y="125"/>
                  <a:pt x="120" y="125"/>
                  <a:pt x="120" y="125"/>
                </a:cubicBezTo>
                <a:cubicBezTo>
                  <a:pt x="120" y="125"/>
                  <a:pt x="122" y="149"/>
                  <a:pt x="106" y="154"/>
                </a:cubicBezTo>
                <a:cubicBezTo>
                  <a:pt x="106" y="154"/>
                  <a:pt x="106" y="154"/>
                  <a:pt x="106" y="154"/>
                </a:cubicBezTo>
                <a:cubicBezTo>
                  <a:pt x="106" y="154"/>
                  <a:pt x="105" y="154"/>
                  <a:pt x="105" y="154"/>
                </a:cubicBezTo>
                <a:cubicBezTo>
                  <a:pt x="85" y="151"/>
                  <a:pt x="67" y="140"/>
                  <a:pt x="55" y="124"/>
                </a:cubicBezTo>
                <a:cubicBezTo>
                  <a:pt x="52" y="124"/>
                  <a:pt x="50" y="125"/>
                  <a:pt x="47" y="125"/>
                </a:cubicBezTo>
                <a:cubicBezTo>
                  <a:pt x="22" y="126"/>
                  <a:pt x="2" y="106"/>
                  <a:pt x="1" y="82"/>
                </a:cubicBezTo>
                <a:cubicBezTo>
                  <a:pt x="0" y="57"/>
                  <a:pt x="20" y="36"/>
                  <a:pt x="44" y="35"/>
                </a:cubicBezTo>
                <a:close/>
              </a:path>
            </a:pathLst>
          </a:custGeom>
          <a:solidFill>
            <a:srgbClr val="0018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145">
            <a:extLst>
              <a:ext uri="{FF2B5EF4-FFF2-40B4-BE49-F238E27FC236}">
                <a16:creationId xmlns:a16="http://schemas.microsoft.com/office/drawing/2014/main" id="{B259E90F-2D79-4498-BBC7-6486EF277171}"/>
              </a:ext>
            </a:extLst>
          </p:cNvPr>
          <p:cNvSpPr>
            <a:spLocks/>
          </p:cNvSpPr>
          <p:nvPr/>
        </p:nvSpPr>
        <p:spPr bwMode="auto">
          <a:xfrm>
            <a:off x="7216774" y="3544887"/>
            <a:ext cx="288925" cy="279400"/>
          </a:xfrm>
          <a:custGeom>
            <a:avLst/>
            <a:gdLst>
              <a:gd name="T0" fmla="*/ 20 w 115"/>
              <a:gd name="T1" fmla="*/ 0 h 111"/>
              <a:gd name="T2" fmla="*/ 9 w 115"/>
              <a:gd name="T3" fmla="*/ 32 h 111"/>
              <a:gd name="T4" fmla="*/ 55 w 115"/>
              <a:gd name="T5" fmla="*/ 75 h 111"/>
              <a:gd name="T6" fmla="*/ 63 w 115"/>
              <a:gd name="T7" fmla="*/ 74 h 111"/>
              <a:gd name="T8" fmla="*/ 113 w 115"/>
              <a:gd name="T9" fmla="*/ 104 h 111"/>
              <a:gd name="T10" fmla="*/ 114 w 115"/>
              <a:gd name="T11" fmla="*/ 104 h 111"/>
              <a:gd name="T12" fmla="*/ 114 w 115"/>
              <a:gd name="T13" fmla="*/ 104 h 111"/>
              <a:gd name="T14" fmla="*/ 115 w 115"/>
              <a:gd name="T15" fmla="*/ 104 h 111"/>
              <a:gd name="T16" fmla="*/ 106 w 115"/>
              <a:gd name="T17" fmla="*/ 111 h 111"/>
              <a:gd name="T18" fmla="*/ 106 w 115"/>
              <a:gd name="T19" fmla="*/ 111 h 111"/>
              <a:gd name="T20" fmla="*/ 105 w 115"/>
              <a:gd name="T21" fmla="*/ 111 h 111"/>
              <a:gd name="T22" fmla="*/ 55 w 115"/>
              <a:gd name="T23" fmla="*/ 81 h 111"/>
              <a:gd name="T24" fmla="*/ 47 w 115"/>
              <a:gd name="T25" fmla="*/ 82 h 111"/>
              <a:gd name="T26" fmla="*/ 1 w 115"/>
              <a:gd name="T27" fmla="*/ 39 h 111"/>
              <a:gd name="T28" fmla="*/ 20 w 115"/>
              <a:gd name="T29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5" h="111">
                <a:moveTo>
                  <a:pt x="20" y="0"/>
                </a:moveTo>
                <a:cubicBezTo>
                  <a:pt x="13" y="9"/>
                  <a:pt x="8" y="20"/>
                  <a:pt x="9" y="32"/>
                </a:cubicBezTo>
                <a:cubicBezTo>
                  <a:pt x="10" y="56"/>
                  <a:pt x="30" y="76"/>
                  <a:pt x="55" y="75"/>
                </a:cubicBezTo>
                <a:cubicBezTo>
                  <a:pt x="58" y="75"/>
                  <a:pt x="60" y="74"/>
                  <a:pt x="63" y="74"/>
                </a:cubicBezTo>
                <a:cubicBezTo>
                  <a:pt x="75" y="90"/>
                  <a:pt x="93" y="101"/>
                  <a:pt x="113" y="104"/>
                </a:cubicBezTo>
                <a:cubicBezTo>
                  <a:pt x="113" y="104"/>
                  <a:pt x="114" y="104"/>
                  <a:pt x="114" y="104"/>
                </a:cubicBezTo>
                <a:cubicBezTo>
                  <a:pt x="114" y="104"/>
                  <a:pt x="114" y="104"/>
                  <a:pt x="114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3" y="107"/>
                  <a:pt x="110" y="110"/>
                  <a:pt x="106" y="111"/>
                </a:cubicBezTo>
                <a:cubicBezTo>
                  <a:pt x="106" y="111"/>
                  <a:pt x="106" y="111"/>
                  <a:pt x="106" y="111"/>
                </a:cubicBezTo>
                <a:cubicBezTo>
                  <a:pt x="106" y="111"/>
                  <a:pt x="105" y="111"/>
                  <a:pt x="105" y="111"/>
                </a:cubicBezTo>
                <a:cubicBezTo>
                  <a:pt x="85" y="108"/>
                  <a:pt x="67" y="97"/>
                  <a:pt x="55" y="81"/>
                </a:cubicBezTo>
                <a:cubicBezTo>
                  <a:pt x="52" y="81"/>
                  <a:pt x="50" y="82"/>
                  <a:pt x="47" y="82"/>
                </a:cubicBezTo>
                <a:cubicBezTo>
                  <a:pt x="22" y="83"/>
                  <a:pt x="2" y="63"/>
                  <a:pt x="1" y="39"/>
                </a:cubicBezTo>
                <a:cubicBezTo>
                  <a:pt x="0" y="23"/>
                  <a:pt x="8" y="9"/>
                  <a:pt x="20" y="0"/>
                </a:cubicBezTo>
                <a:close/>
              </a:path>
            </a:pathLst>
          </a:custGeom>
          <a:solidFill>
            <a:srgbClr val="0013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146">
            <a:extLst>
              <a:ext uri="{FF2B5EF4-FFF2-40B4-BE49-F238E27FC236}">
                <a16:creationId xmlns:a16="http://schemas.microsoft.com/office/drawing/2014/main" id="{7D9C83C1-840D-4552-BBAB-8C8F00F29B7D}"/>
              </a:ext>
            </a:extLst>
          </p:cNvPr>
          <p:cNvSpPr>
            <a:spLocks/>
          </p:cNvSpPr>
          <p:nvPr/>
        </p:nvSpPr>
        <p:spPr bwMode="auto">
          <a:xfrm>
            <a:off x="7442199" y="3865562"/>
            <a:ext cx="192088" cy="150812"/>
          </a:xfrm>
          <a:custGeom>
            <a:avLst/>
            <a:gdLst>
              <a:gd name="T0" fmla="*/ 0 w 121"/>
              <a:gd name="T1" fmla="*/ 41 h 95"/>
              <a:gd name="T2" fmla="*/ 21 w 121"/>
              <a:gd name="T3" fmla="*/ 0 h 95"/>
              <a:gd name="T4" fmla="*/ 116 w 121"/>
              <a:gd name="T5" fmla="*/ 37 h 95"/>
              <a:gd name="T6" fmla="*/ 121 w 121"/>
              <a:gd name="T7" fmla="*/ 95 h 95"/>
              <a:gd name="T8" fmla="*/ 0 w 121"/>
              <a:gd name="T9" fmla="*/ 4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1" h="95">
                <a:moveTo>
                  <a:pt x="0" y="41"/>
                </a:moveTo>
                <a:lnTo>
                  <a:pt x="21" y="0"/>
                </a:lnTo>
                <a:lnTo>
                  <a:pt x="116" y="37"/>
                </a:lnTo>
                <a:lnTo>
                  <a:pt x="121" y="95"/>
                </a:lnTo>
                <a:lnTo>
                  <a:pt x="0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147">
            <a:extLst>
              <a:ext uri="{FF2B5EF4-FFF2-40B4-BE49-F238E27FC236}">
                <a16:creationId xmlns:a16="http://schemas.microsoft.com/office/drawing/2014/main" id="{6EE657C5-4E7D-4CD5-B0E0-46490793D6D9}"/>
              </a:ext>
            </a:extLst>
          </p:cNvPr>
          <p:cNvSpPr>
            <a:spLocks/>
          </p:cNvSpPr>
          <p:nvPr/>
        </p:nvSpPr>
        <p:spPr bwMode="auto">
          <a:xfrm>
            <a:off x="7742237" y="4268787"/>
            <a:ext cx="257175" cy="88900"/>
          </a:xfrm>
          <a:custGeom>
            <a:avLst/>
            <a:gdLst>
              <a:gd name="T0" fmla="*/ 96 w 102"/>
              <a:gd name="T1" fmla="*/ 28 h 35"/>
              <a:gd name="T2" fmla="*/ 95 w 102"/>
              <a:gd name="T3" fmla="*/ 28 h 35"/>
              <a:gd name="T4" fmla="*/ 96 w 102"/>
              <a:gd name="T5" fmla="*/ 31 h 35"/>
              <a:gd name="T6" fmla="*/ 94 w 102"/>
              <a:gd name="T7" fmla="*/ 35 h 35"/>
              <a:gd name="T8" fmla="*/ 24 w 102"/>
              <a:gd name="T9" fmla="*/ 35 h 35"/>
              <a:gd name="T10" fmla="*/ 23 w 102"/>
              <a:gd name="T11" fmla="*/ 35 h 35"/>
              <a:gd name="T12" fmla="*/ 19 w 102"/>
              <a:gd name="T13" fmla="*/ 35 h 35"/>
              <a:gd name="T14" fmla="*/ 2 w 102"/>
              <a:gd name="T15" fmla="*/ 34 h 35"/>
              <a:gd name="T16" fmla="*/ 0 w 102"/>
              <a:gd name="T17" fmla="*/ 1 h 35"/>
              <a:gd name="T18" fmla="*/ 36 w 102"/>
              <a:gd name="T19" fmla="*/ 3 h 35"/>
              <a:gd name="T20" fmla="*/ 62 w 102"/>
              <a:gd name="T21" fmla="*/ 3 h 35"/>
              <a:gd name="T22" fmla="*/ 92 w 102"/>
              <a:gd name="T23" fmla="*/ 8 h 35"/>
              <a:gd name="T24" fmla="*/ 97 w 102"/>
              <a:gd name="T25" fmla="*/ 15 h 35"/>
              <a:gd name="T26" fmla="*/ 97 w 102"/>
              <a:gd name="T27" fmla="*/ 16 h 35"/>
              <a:gd name="T28" fmla="*/ 102 w 102"/>
              <a:gd name="T29" fmla="*/ 22 h 35"/>
              <a:gd name="T30" fmla="*/ 96 w 102"/>
              <a:gd name="T31" fmla="*/ 28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02" h="35">
                <a:moveTo>
                  <a:pt x="96" y="28"/>
                </a:moveTo>
                <a:cubicBezTo>
                  <a:pt x="95" y="28"/>
                  <a:pt x="95" y="28"/>
                  <a:pt x="95" y="28"/>
                </a:cubicBezTo>
                <a:cubicBezTo>
                  <a:pt x="96" y="29"/>
                  <a:pt x="96" y="30"/>
                  <a:pt x="96" y="31"/>
                </a:cubicBezTo>
                <a:cubicBezTo>
                  <a:pt x="96" y="33"/>
                  <a:pt x="95" y="34"/>
                  <a:pt x="94" y="35"/>
                </a:cubicBezTo>
                <a:cubicBezTo>
                  <a:pt x="24" y="35"/>
                  <a:pt x="24" y="35"/>
                  <a:pt x="24" y="35"/>
                </a:cubicBezTo>
                <a:cubicBezTo>
                  <a:pt x="23" y="35"/>
                  <a:pt x="23" y="35"/>
                  <a:pt x="23" y="35"/>
                </a:cubicBezTo>
                <a:cubicBezTo>
                  <a:pt x="19" y="35"/>
                  <a:pt x="19" y="35"/>
                  <a:pt x="19" y="35"/>
                </a:cubicBezTo>
                <a:cubicBezTo>
                  <a:pt x="2" y="34"/>
                  <a:pt x="2" y="34"/>
                  <a:pt x="2" y="34"/>
                </a:cubicBezTo>
                <a:cubicBezTo>
                  <a:pt x="0" y="1"/>
                  <a:pt x="0" y="1"/>
                  <a:pt x="0" y="1"/>
                </a:cubicBezTo>
                <a:cubicBezTo>
                  <a:pt x="36" y="3"/>
                  <a:pt x="36" y="3"/>
                  <a:pt x="36" y="3"/>
                </a:cubicBezTo>
                <a:cubicBezTo>
                  <a:pt x="40" y="0"/>
                  <a:pt x="56" y="2"/>
                  <a:pt x="62" y="3"/>
                </a:cubicBezTo>
                <a:cubicBezTo>
                  <a:pt x="92" y="8"/>
                  <a:pt x="92" y="8"/>
                  <a:pt x="92" y="8"/>
                </a:cubicBezTo>
                <a:cubicBezTo>
                  <a:pt x="96" y="9"/>
                  <a:pt x="98" y="12"/>
                  <a:pt x="97" y="15"/>
                </a:cubicBezTo>
                <a:cubicBezTo>
                  <a:pt x="97" y="16"/>
                  <a:pt x="97" y="16"/>
                  <a:pt x="97" y="16"/>
                </a:cubicBezTo>
                <a:cubicBezTo>
                  <a:pt x="100" y="17"/>
                  <a:pt x="102" y="19"/>
                  <a:pt x="102" y="22"/>
                </a:cubicBezTo>
                <a:cubicBezTo>
                  <a:pt x="102" y="25"/>
                  <a:pt x="99" y="28"/>
                  <a:pt x="96" y="28"/>
                </a:cubicBezTo>
                <a:close/>
              </a:path>
            </a:pathLst>
          </a:custGeom>
          <a:solidFill>
            <a:srgbClr val="FBD9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148">
            <a:extLst>
              <a:ext uri="{FF2B5EF4-FFF2-40B4-BE49-F238E27FC236}">
                <a16:creationId xmlns:a16="http://schemas.microsoft.com/office/drawing/2014/main" id="{E8A3C9AD-18FF-415F-98D8-25188E16C872}"/>
              </a:ext>
            </a:extLst>
          </p:cNvPr>
          <p:cNvSpPr>
            <a:spLocks/>
          </p:cNvSpPr>
          <p:nvPr/>
        </p:nvSpPr>
        <p:spPr bwMode="auto">
          <a:xfrm>
            <a:off x="7746999" y="4340225"/>
            <a:ext cx="236538" cy="17462"/>
          </a:xfrm>
          <a:custGeom>
            <a:avLst/>
            <a:gdLst>
              <a:gd name="T0" fmla="*/ 0 w 94"/>
              <a:gd name="T1" fmla="*/ 0 h 7"/>
              <a:gd name="T2" fmla="*/ 0 w 94"/>
              <a:gd name="T3" fmla="*/ 6 h 7"/>
              <a:gd name="T4" fmla="*/ 17 w 94"/>
              <a:gd name="T5" fmla="*/ 7 h 7"/>
              <a:gd name="T6" fmla="*/ 21 w 94"/>
              <a:gd name="T7" fmla="*/ 7 h 7"/>
              <a:gd name="T8" fmla="*/ 22 w 94"/>
              <a:gd name="T9" fmla="*/ 7 h 7"/>
              <a:gd name="T10" fmla="*/ 92 w 94"/>
              <a:gd name="T11" fmla="*/ 7 h 7"/>
              <a:gd name="T12" fmla="*/ 94 w 94"/>
              <a:gd name="T13" fmla="*/ 3 h 7"/>
              <a:gd name="T14" fmla="*/ 94 w 94"/>
              <a:gd name="T15" fmla="*/ 0 h 7"/>
              <a:gd name="T16" fmla="*/ 0 w 94"/>
              <a:gd name="T1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4" h="7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92" y="7"/>
                  <a:pt x="92" y="7"/>
                  <a:pt x="92" y="7"/>
                </a:cubicBezTo>
                <a:cubicBezTo>
                  <a:pt x="93" y="6"/>
                  <a:pt x="94" y="5"/>
                  <a:pt x="94" y="3"/>
                </a:cubicBezTo>
                <a:cubicBezTo>
                  <a:pt x="94" y="2"/>
                  <a:pt x="94" y="1"/>
                  <a:pt x="9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3C4A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149">
            <a:extLst>
              <a:ext uri="{FF2B5EF4-FFF2-40B4-BE49-F238E27FC236}">
                <a16:creationId xmlns:a16="http://schemas.microsoft.com/office/drawing/2014/main" id="{D1F23294-2D89-4394-A02A-6A638174ED02}"/>
              </a:ext>
            </a:extLst>
          </p:cNvPr>
          <p:cNvSpPr>
            <a:spLocks/>
          </p:cNvSpPr>
          <p:nvPr/>
        </p:nvSpPr>
        <p:spPr bwMode="auto">
          <a:xfrm>
            <a:off x="7389812" y="4510087"/>
            <a:ext cx="642938" cy="649287"/>
          </a:xfrm>
          <a:custGeom>
            <a:avLst/>
            <a:gdLst>
              <a:gd name="T0" fmla="*/ 247 w 255"/>
              <a:gd name="T1" fmla="*/ 12 h 259"/>
              <a:gd name="T2" fmla="*/ 225 w 255"/>
              <a:gd name="T3" fmla="*/ 2 h 259"/>
              <a:gd name="T4" fmla="*/ 157 w 255"/>
              <a:gd name="T5" fmla="*/ 1 h 259"/>
              <a:gd name="T6" fmla="*/ 21 w 255"/>
              <a:gd name="T7" fmla="*/ 0 h 259"/>
              <a:gd name="T8" fmla="*/ 1 w 255"/>
              <a:gd name="T9" fmla="*/ 0 h 259"/>
              <a:gd name="T10" fmla="*/ 10 w 255"/>
              <a:gd name="T11" fmla="*/ 60 h 259"/>
              <a:gd name="T12" fmla="*/ 75 w 255"/>
              <a:gd name="T13" fmla="*/ 60 h 259"/>
              <a:gd name="T14" fmla="*/ 75 w 255"/>
              <a:gd name="T15" fmla="*/ 60 h 259"/>
              <a:gd name="T16" fmla="*/ 193 w 255"/>
              <a:gd name="T17" fmla="*/ 62 h 259"/>
              <a:gd name="T18" fmla="*/ 181 w 255"/>
              <a:gd name="T19" fmla="*/ 229 h 259"/>
              <a:gd name="T20" fmla="*/ 229 w 255"/>
              <a:gd name="T21" fmla="*/ 259 h 259"/>
              <a:gd name="T22" fmla="*/ 255 w 255"/>
              <a:gd name="T23" fmla="*/ 34 h 259"/>
              <a:gd name="T24" fmla="*/ 247 w 255"/>
              <a:gd name="T25" fmla="*/ 12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5" h="259">
                <a:moveTo>
                  <a:pt x="247" y="12"/>
                </a:moveTo>
                <a:cubicBezTo>
                  <a:pt x="241" y="5"/>
                  <a:pt x="233" y="2"/>
                  <a:pt x="225" y="2"/>
                </a:cubicBezTo>
                <a:cubicBezTo>
                  <a:pt x="157" y="1"/>
                  <a:pt x="157" y="1"/>
                  <a:pt x="157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8"/>
                  <a:pt x="0" y="41"/>
                  <a:pt x="10" y="60"/>
                </a:cubicBezTo>
                <a:cubicBezTo>
                  <a:pt x="35" y="60"/>
                  <a:pt x="72" y="60"/>
                  <a:pt x="75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193" y="62"/>
                  <a:pt x="193" y="62"/>
                  <a:pt x="193" y="62"/>
                </a:cubicBezTo>
                <a:cubicBezTo>
                  <a:pt x="181" y="229"/>
                  <a:pt x="181" y="229"/>
                  <a:pt x="181" y="229"/>
                </a:cubicBezTo>
                <a:cubicBezTo>
                  <a:pt x="229" y="259"/>
                  <a:pt x="229" y="259"/>
                  <a:pt x="229" y="259"/>
                </a:cubicBezTo>
                <a:cubicBezTo>
                  <a:pt x="255" y="34"/>
                  <a:pt x="255" y="34"/>
                  <a:pt x="255" y="34"/>
                </a:cubicBezTo>
                <a:cubicBezTo>
                  <a:pt x="255" y="26"/>
                  <a:pt x="252" y="18"/>
                  <a:pt x="247" y="12"/>
                </a:cubicBezTo>
                <a:close/>
              </a:path>
            </a:pathLst>
          </a:custGeom>
          <a:solidFill>
            <a:srgbClr val="002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Freeform 150">
            <a:extLst>
              <a:ext uri="{FF2B5EF4-FFF2-40B4-BE49-F238E27FC236}">
                <a16:creationId xmlns:a16="http://schemas.microsoft.com/office/drawing/2014/main" id="{83ECE641-A913-4C7B-8049-9377E7AC9F5D}"/>
              </a:ext>
            </a:extLst>
          </p:cNvPr>
          <p:cNvSpPr>
            <a:spLocks/>
          </p:cNvSpPr>
          <p:nvPr/>
        </p:nvSpPr>
        <p:spPr bwMode="auto">
          <a:xfrm>
            <a:off x="7843837" y="5064125"/>
            <a:ext cx="304800" cy="149225"/>
          </a:xfrm>
          <a:custGeom>
            <a:avLst/>
            <a:gdLst>
              <a:gd name="T0" fmla="*/ 112 w 121"/>
              <a:gd name="T1" fmla="*/ 29 h 60"/>
              <a:gd name="T2" fmla="*/ 52 w 121"/>
              <a:gd name="T3" fmla="*/ 1 h 60"/>
              <a:gd name="T4" fmla="*/ 52 w 121"/>
              <a:gd name="T5" fmla="*/ 1 h 60"/>
              <a:gd name="T6" fmla="*/ 49 w 121"/>
              <a:gd name="T7" fmla="*/ 0 h 60"/>
              <a:gd name="T8" fmla="*/ 43 w 121"/>
              <a:gd name="T9" fmla="*/ 5 h 60"/>
              <a:gd name="T10" fmla="*/ 43 w 121"/>
              <a:gd name="T11" fmla="*/ 5 h 60"/>
              <a:gd name="T12" fmla="*/ 22 w 121"/>
              <a:gd name="T13" fmla="*/ 20 h 60"/>
              <a:gd name="T14" fmla="*/ 1 w 121"/>
              <a:gd name="T15" fmla="*/ 8 h 60"/>
              <a:gd name="T16" fmla="*/ 1 w 121"/>
              <a:gd name="T17" fmla="*/ 50 h 60"/>
              <a:gd name="T18" fmla="*/ 9 w 121"/>
              <a:gd name="T19" fmla="*/ 58 h 60"/>
              <a:gd name="T20" fmla="*/ 113 w 121"/>
              <a:gd name="T21" fmla="*/ 59 h 60"/>
              <a:gd name="T22" fmla="*/ 119 w 121"/>
              <a:gd name="T23" fmla="*/ 52 h 60"/>
              <a:gd name="T24" fmla="*/ 120 w 121"/>
              <a:gd name="T25" fmla="*/ 39 h 60"/>
              <a:gd name="T26" fmla="*/ 112 w 121"/>
              <a:gd name="T27" fmla="*/ 2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1" h="60">
                <a:moveTo>
                  <a:pt x="112" y="29"/>
                </a:moveTo>
                <a:cubicBezTo>
                  <a:pt x="102" y="23"/>
                  <a:pt x="52" y="1"/>
                  <a:pt x="52" y="1"/>
                </a:cubicBezTo>
                <a:cubicBezTo>
                  <a:pt x="52" y="1"/>
                  <a:pt x="52" y="1"/>
                  <a:pt x="52" y="1"/>
                </a:cubicBezTo>
                <a:cubicBezTo>
                  <a:pt x="51" y="0"/>
                  <a:pt x="50" y="0"/>
                  <a:pt x="49" y="0"/>
                </a:cubicBezTo>
                <a:cubicBezTo>
                  <a:pt x="46" y="0"/>
                  <a:pt x="44" y="2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2" y="10"/>
                  <a:pt x="36" y="20"/>
                  <a:pt x="22" y="20"/>
                </a:cubicBezTo>
                <a:cubicBezTo>
                  <a:pt x="1" y="8"/>
                  <a:pt x="1" y="8"/>
                  <a:pt x="1" y="8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0" y="58"/>
                  <a:pt x="9" y="58"/>
                </a:cubicBezTo>
                <a:cubicBezTo>
                  <a:pt x="113" y="59"/>
                  <a:pt x="113" y="59"/>
                  <a:pt x="113" y="59"/>
                </a:cubicBezTo>
                <a:cubicBezTo>
                  <a:pt x="113" y="59"/>
                  <a:pt x="119" y="60"/>
                  <a:pt x="119" y="52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20" y="39"/>
                  <a:pt x="121" y="34"/>
                  <a:pt x="112" y="29"/>
                </a:cubicBez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" name="Freeform 151">
            <a:extLst>
              <a:ext uri="{FF2B5EF4-FFF2-40B4-BE49-F238E27FC236}">
                <a16:creationId xmlns:a16="http://schemas.microsoft.com/office/drawing/2014/main" id="{B3425461-71F7-4D41-A913-186AD4990777}"/>
              </a:ext>
            </a:extLst>
          </p:cNvPr>
          <p:cNvSpPr>
            <a:spLocks/>
          </p:cNvSpPr>
          <p:nvPr/>
        </p:nvSpPr>
        <p:spPr bwMode="auto">
          <a:xfrm>
            <a:off x="7213599" y="3994150"/>
            <a:ext cx="593725" cy="1365250"/>
          </a:xfrm>
          <a:custGeom>
            <a:avLst/>
            <a:gdLst>
              <a:gd name="T0" fmla="*/ 13 w 236"/>
              <a:gd name="T1" fmla="*/ 532 h 545"/>
              <a:gd name="T2" fmla="*/ 86 w 236"/>
              <a:gd name="T3" fmla="*/ 301 h 545"/>
              <a:gd name="T4" fmla="*/ 57 w 236"/>
              <a:gd name="T5" fmla="*/ 301 h 545"/>
              <a:gd name="T6" fmla="*/ 55 w 236"/>
              <a:gd name="T7" fmla="*/ 301 h 545"/>
              <a:gd name="T8" fmla="*/ 31 w 236"/>
              <a:gd name="T9" fmla="*/ 280 h 545"/>
              <a:gd name="T10" fmla="*/ 1 w 236"/>
              <a:gd name="T11" fmla="*/ 28 h 545"/>
              <a:gd name="T12" fmla="*/ 22 w 236"/>
              <a:gd name="T13" fmla="*/ 1 h 545"/>
              <a:gd name="T14" fmla="*/ 49 w 236"/>
              <a:gd name="T15" fmla="*/ 23 h 545"/>
              <a:gd name="T16" fmla="*/ 77 w 236"/>
              <a:gd name="T17" fmla="*/ 253 h 545"/>
              <a:gd name="T18" fmla="*/ 212 w 236"/>
              <a:gd name="T19" fmla="*/ 254 h 545"/>
              <a:gd name="T20" fmla="*/ 236 w 236"/>
              <a:gd name="T21" fmla="*/ 279 h 545"/>
              <a:gd name="T22" fmla="*/ 212 w 236"/>
              <a:gd name="T23" fmla="*/ 303 h 545"/>
              <a:gd name="T24" fmla="*/ 161 w 236"/>
              <a:gd name="T25" fmla="*/ 302 h 545"/>
              <a:gd name="T26" fmla="*/ 231 w 236"/>
              <a:gd name="T27" fmla="*/ 537 h 545"/>
              <a:gd name="T28" fmla="*/ 227 w 236"/>
              <a:gd name="T29" fmla="*/ 544 h 545"/>
              <a:gd name="T30" fmla="*/ 225 w 236"/>
              <a:gd name="T31" fmla="*/ 545 h 545"/>
              <a:gd name="T32" fmla="*/ 219 w 236"/>
              <a:gd name="T33" fmla="*/ 540 h 545"/>
              <a:gd name="T34" fmla="*/ 148 w 236"/>
              <a:gd name="T35" fmla="*/ 302 h 545"/>
              <a:gd name="T36" fmla="*/ 98 w 236"/>
              <a:gd name="T37" fmla="*/ 302 h 545"/>
              <a:gd name="T38" fmla="*/ 24 w 236"/>
              <a:gd name="T39" fmla="*/ 536 h 545"/>
              <a:gd name="T40" fmla="*/ 18 w 236"/>
              <a:gd name="T41" fmla="*/ 540 h 545"/>
              <a:gd name="T42" fmla="*/ 17 w 236"/>
              <a:gd name="T43" fmla="*/ 540 h 545"/>
              <a:gd name="T44" fmla="*/ 13 w 236"/>
              <a:gd name="T45" fmla="*/ 532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545">
                <a:moveTo>
                  <a:pt x="13" y="532"/>
                </a:moveTo>
                <a:cubicBezTo>
                  <a:pt x="86" y="301"/>
                  <a:pt x="86" y="301"/>
                  <a:pt x="86" y="301"/>
                </a:cubicBezTo>
                <a:cubicBezTo>
                  <a:pt x="85" y="301"/>
                  <a:pt x="57" y="301"/>
                  <a:pt x="57" y="301"/>
                </a:cubicBezTo>
                <a:cubicBezTo>
                  <a:pt x="56" y="301"/>
                  <a:pt x="56" y="301"/>
                  <a:pt x="55" y="301"/>
                </a:cubicBezTo>
                <a:cubicBezTo>
                  <a:pt x="43" y="301"/>
                  <a:pt x="33" y="292"/>
                  <a:pt x="31" y="280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15"/>
                  <a:pt x="9" y="3"/>
                  <a:pt x="22" y="1"/>
                </a:cubicBezTo>
                <a:cubicBezTo>
                  <a:pt x="36" y="0"/>
                  <a:pt x="48" y="9"/>
                  <a:pt x="49" y="23"/>
                </a:cubicBezTo>
                <a:cubicBezTo>
                  <a:pt x="77" y="253"/>
                  <a:pt x="77" y="253"/>
                  <a:pt x="77" y="253"/>
                </a:cubicBezTo>
                <a:cubicBezTo>
                  <a:pt x="212" y="254"/>
                  <a:pt x="212" y="254"/>
                  <a:pt x="212" y="254"/>
                </a:cubicBezTo>
                <a:cubicBezTo>
                  <a:pt x="225" y="254"/>
                  <a:pt x="236" y="265"/>
                  <a:pt x="236" y="279"/>
                </a:cubicBezTo>
                <a:cubicBezTo>
                  <a:pt x="236" y="292"/>
                  <a:pt x="225" y="303"/>
                  <a:pt x="212" y="303"/>
                </a:cubicBezTo>
                <a:cubicBezTo>
                  <a:pt x="161" y="302"/>
                  <a:pt x="161" y="302"/>
                  <a:pt x="161" y="302"/>
                </a:cubicBezTo>
                <a:cubicBezTo>
                  <a:pt x="231" y="537"/>
                  <a:pt x="231" y="537"/>
                  <a:pt x="231" y="537"/>
                </a:cubicBezTo>
                <a:cubicBezTo>
                  <a:pt x="232" y="540"/>
                  <a:pt x="230" y="543"/>
                  <a:pt x="227" y="544"/>
                </a:cubicBezTo>
                <a:cubicBezTo>
                  <a:pt x="226" y="544"/>
                  <a:pt x="225" y="545"/>
                  <a:pt x="225" y="545"/>
                </a:cubicBezTo>
                <a:cubicBezTo>
                  <a:pt x="222" y="545"/>
                  <a:pt x="220" y="543"/>
                  <a:pt x="219" y="540"/>
                </a:cubicBezTo>
                <a:cubicBezTo>
                  <a:pt x="148" y="302"/>
                  <a:pt x="148" y="302"/>
                  <a:pt x="148" y="302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24" y="536"/>
                  <a:pt x="24" y="536"/>
                  <a:pt x="24" y="536"/>
                </a:cubicBezTo>
                <a:cubicBezTo>
                  <a:pt x="23" y="538"/>
                  <a:pt x="21" y="540"/>
                  <a:pt x="18" y="540"/>
                </a:cubicBezTo>
                <a:cubicBezTo>
                  <a:pt x="18" y="540"/>
                  <a:pt x="17" y="540"/>
                  <a:pt x="17" y="540"/>
                </a:cubicBezTo>
                <a:cubicBezTo>
                  <a:pt x="14" y="539"/>
                  <a:pt x="12" y="535"/>
                  <a:pt x="13" y="532"/>
                </a:cubicBezTo>
                <a:close/>
              </a:path>
            </a:pathLst>
          </a:custGeom>
          <a:solidFill>
            <a:srgbClr val="F08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" name="Freeform 152">
            <a:extLst>
              <a:ext uri="{FF2B5EF4-FFF2-40B4-BE49-F238E27FC236}">
                <a16:creationId xmlns:a16="http://schemas.microsoft.com/office/drawing/2014/main" id="{B074A308-C573-45D4-B86F-D84D6270C986}"/>
              </a:ext>
            </a:extLst>
          </p:cNvPr>
          <p:cNvSpPr>
            <a:spLocks/>
          </p:cNvSpPr>
          <p:nvPr/>
        </p:nvSpPr>
        <p:spPr bwMode="auto">
          <a:xfrm>
            <a:off x="7213599" y="3994150"/>
            <a:ext cx="593725" cy="1365250"/>
          </a:xfrm>
          <a:custGeom>
            <a:avLst/>
            <a:gdLst>
              <a:gd name="T0" fmla="*/ 13 w 236"/>
              <a:gd name="T1" fmla="*/ 532 h 545"/>
              <a:gd name="T2" fmla="*/ 86 w 236"/>
              <a:gd name="T3" fmla="*/ 301 h 545"/>
              <a:gd name="T4" fmla="*/ 57 w 236"/>
              <a:gd name="T5" fmla="*/ 301 h 545"/>
              <a:gd name="T6" fmla="*/ 55 w 236"/>
              <a:gd name="T7" fmla="*/ 301 h 545"/>
              <a:gd name="T8" fmla="*/ 31 w 236"/>
              <a:gd name="T9" fmla="*/ 280 h 545"/>
              <a:gd name="T10" fmla="*/ 1 w 236"/>
              <a:gd name="T11" fmla="*/ 28 h 545"/>
              <a:gd name="T12" fmla="*/ 22 w 236"/>
              <a:gd name="T13" fmla="*/ 1 h 545"/>
              <a:gd name="T14" fmla="*/ 49 w 236"/>
              <a:gd name="T15" fmla="*/ 23 h 545"/>
              <a:gd name="T16" fmla="*/ 77 w 236"/>
              <a:gd name="T17" fmla="*/ 253 h 545"/>
              <a:gd name="T18" fmla="*/ 212 w 236"/>
              <a:gd name="T19" fmla="*/ 254 h 545"/>
              <a:gd name="T20" fmla="*/ 236 w 236"/>
              <a:gd name="T21" fmla="*/ 279 h 545"/>
              <a:gd name="T22" fmla="*/ 212 w 236"/>
              <a:gd name="T23" fmla="*/ 303 h 545"/>
              <a:gd name="T24" fmla="*/ 161 w 236"/>
              <a:gd name="T25" fmla="*/ 302 h 545"/>
              <a:gd name="T26" fmla="*/ 231 w 236"/>
              <a:gd name="T27" fmla="*/ 537 h 545"/>
              <a:gd name="T28" fmla="*/ 227 w 236"/>
              <a:gd name="T29" fmla="*/ 544 h 545"/>
              <a:gd name="T30" fmla="*/ 225 w 236"/>
              <a:gd name="T31" fmla="*/ 545 h 545"/>
              <a:gd name="T32" fmla="*/ 219 w 236"/>
              <a:gd name="T33" fmla="*/ 540 h 545"/>
              <a:gd name="T34" fmla="*/ 148 w 236"/>
              <a:gd name="T35" fmla="*/ 302 h 545"/>
              <a:gd name="T36" fmla="*/ 98 w 236"/>
              <a:gd name="T37" fmla="*/ 302 h 545"/>
              <a:gd name="T38" fmla="*/ 24 w 236"/>
              <a:gd name="T39" fmla="*/ 536 h 545"/>
              <a:gd name="T40" fmla="*/ 18 w 236"/>
              <a:gd name="T41" fmla="*/ 540 h 545"/>
              <a:gd name="T42" fmla="*/ 17 w 236"/>
              <a:gd name="T43" fmla="*/ 540 h 545"/>
              <a:gd name="T44" fmla="*/ 13 w 236"/>
              <a:gd name="T45" fmla="*/ 532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545">
                <a:moveTo>
                  <a:pt x="13" y="532"/>
                </a:moveTo>
                <a:cubicBezTo>
                  <a:pt x="86" y="301"/>
                  <a:pt x="86" y="301"/>
                  <a:pt x="86" y="301"/>
                </a:cubicBezTo>
                <a:cubicBezTo>
                  <a:pt x="85" y="301"/>
                  <a:pt x="57" y="301"/>
                  <a:pt x="57" y="301"/>
                </a:cubicBezTo>
                <a:cubicBezTo>
                  <a:pt x="56" y="301"/>
                  <a:pt x="56" y="301"/>
                  <a:pt x="55" y="301"/>
                </a:cubicBezTo>
                <a:cubicBezTo>
                  <a:pt x="43" y="301"/>
                  <a:pt x="33" y="292"/>
                  <a:pt x="31" y="280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15"/>
                  <a:pt x="9" y="3"/>
                  <a:pt x="22" y="1"/>
                </a:cubicBezTo>
                <a:cubicBezTo>
                  <a:pt x="36" y="0"/>
                  <a:pt x="48" y="9"/>
                  <a:pt x="49" y="23"/>
                </a:cubicBezTo>
                <a:cubicBezTo>
                  <a:pt x="77" y="253"/>
                  <a:pt x="77" y="253"/>
                  <a:pt x="77" y="253"/>
                </a:cubicBezTo>
                <a:cubicBezTo>
                  <a:pt x="212" y="254"/>
                  <a:pt x="212" y="254"/>
                  <a:pt x="212" y="254"/>
                </a:cubicBezTo>
                <a:cubicBezTo>
                  <a:pt x="225" y="254"/>
                  <a:pt x="236" y="265"/>
                  <a:pt x="236" y="279"/>
                </a:cubicBezTo>
                <a:cubicBezTo>
                  <a:pt x="236" y="292"/>
                  <a:pt x="225" y="303"/>
                  <a:pt x="212" y="303"/>
                </a:cubicBezTo>
                <a:cubicBezTo>
                  <a:pt x="161" y="302"/>
                  <a:pt x="161" y="302"/>
                  <a:pt x="161" y="302"/>
                </a:cubicBezTo>
                <a:cubicBezTo>
                  <a:pt x="231" y="537"/>
                  <a:pt x="231" y="537"/>
                  <a:pt x="231" y="537"/>
                </a:cubicBezTo>
                <a:cubicBezTo>
                  <a:pt x="232" y="540"/>
                  <a:pt x="230" y="543"/>
                  <a:pt x="227" y="544"/>
                </a:cubicBezTo>
                <a:cubicBezTo>
                  <a:pt x="226" y="544"/>
                  <a:pt x="225" y="545"/>
                  <a:pt x="225" y="545"/>
                </a:cubicBezTo>
                <a:cubicBezTo>
                  <a:pt x="222" y="545"/>
                  <a:pt x="220" y="543"/>
                  <a:pt x="219" y="540"/>
                </a:cubicBezTo>
                <a:cubicBezTo>
                  <a:pt x="148" y="302"/>
                  <a:pt x="148" y="302"/>
                  <a:pt x="148" y="302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24" y="536"/>
                  <a:pt x="24" y="536"/>
                  <a:pt x="24" y="536"/>
                </a:cubicBezTo>
                <a:cubicBezTo>
                  <a:pt x="23" y="538"/>
                  <a:pt x="21" y="540"/>
                  <a:pt x="18" y="540"/>
                </a:cubicBezTo>
                <a:cubicBezTo>
                  <a:pt x="18" y="540"/>
                  <a:pt x="17" y="540"/>
                  <a:pt x="17" y="540"/>
                </a:cubicBezTo>
                <a:cubicBezTo>
                  <a:pt x="14" y="539"/>
                  <a:pt x="12" y="535"/>
                  <a:pt x="13" y="532"/>
                </a:cubicBezTo>
                <a:close/>
              </a:path>
            </a:pathLst>
          </a:custGeom>
          <a:solidFill>
            <a:srgbClr val="F08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Freeform 153">
            <a:extLst>
              <a:ext uri="{FF2B5EF4-FFF2-40B4-BE49-F238E27FC236}">
                <a16:creationId xmlns:a16="http://schemas.microsoft.com/office/drawing/2014/main" id="{9D2217EE-5212-4904-80D6-172B3A760160}"/>
              </a:ext>
            </a:extLst>
          </p:cNvPr>
          <p:cNvSpPr>
            <a:spLocks/>
          </p:cNvSpPr>
          <p:nvPr/>
        </p:nvSpPr>
        <p:spPr bwMode="auto">
          <a:xfrm>
            <a:off x="7472362" y="3978275"/>
            <a:ext cx="341313" cy="396875"/>
          </a:xfrm>
          <a:custGeom>
            <a:avLst/>
            <a:gdLst>
              <a:gd name="T0" fmla="*/ 51 w 135"/>
              <a:gd name="T1" fmla="*/ 115 h 158"/>
              <a:gd name="T2" fmla="*/ 42 w 135"/>
              <a:gd name="T3" fmla="*/ 25 h 158"/>
              <a:gd name="T4" fmla="*/ 24 w 135"/>
              <a:gd name="T5" fmla="*/ 1 h 158"/>
              <a:gd name="T6" fmla="*/ 0 w 135"/>
              <a:gd name="T7" fmla="*/ 19 h 158"/>
              <a:gd name="T8" fmla="*/ 6 w 135"/>
              <a:gd name="T9" fmla="*/ 134 h 158"/>
              <a:gd name="T10" fmla="*/ 11 w 135"/>
              <a:gd name="T11" fmla="*/ 150 h 158"/>
              <a:gd name="T12" fmla="*/ 14 w 135"/>
              <a:gd name="T13" fmla="*/ 153 h 158"/>
              <a:gd name="T14" fmla="*/ 28 w 135"/>
              <a:gd name="T15" fmla="*/ 157 h 158"/>
              <a:gd name="T16" fmla="*/ 135 w 135"/>
              <a:gd name="T17" fmla="*/ 158 h 158"/>
              <a:gd name="T18" fmla="*/ 132 w 135"/>
              <a:gd name="T19" fmla="*/ 116 h 158"/>
              <a:gd name="T20" fmla="*/ 52 w 135"/>
              <a:gd name="T21" fmla="*/ 116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35" h="158">
                <a:moveTo>
                  <a:pt x="51" y="115"/>
                </a:moveTo>
                <a:cubicBezTo>
                  <a:pt x="42" y="25"/>
                  <a:pt x="42" y="25"/>
                  <a:pt x="42" y="25"/>
                </a:cubicBezTo>
                <a:cubicBezTo>
                  <a:pt x="43" y="14"/>
                  <a:pt x="35" y="3"/>
                  <a:pt x="24" y="1"/>
                </a:cubicBezTo>
                <a:cubicBezTo>
                  <a:pt x="12" y="0"/>
                  <a:pt x="2" y="8"/>
                  <a:pt x="0" y="19"/>
                </a:cubicBezTo>
                <a:cubicBezTo>
                  <a:pt x="6" y="134"/>
                  <a:pt x="6" y="134"/>
                  <a:pt x="6" y="134"/>
                </a:cubicBezTo>
                <a:cubicBezTo>
                  <a:pt x="5" y="140"/>
                  <a:pt x="7" y="146"/>
                  <a:pt x="11" y="150"/>
                </a:cubicBezTo>
                <a:cubicBezTo>
                  <a:pt x="12" y="151"/>
                  <a:pt x="13" y="152"/>
                  <a:pt x="14" y="153"/>
                </a:cubicBezTo>
                <a:cubicBezTo>
                  <a:pt x="18" y="156"/>
                  <a:pt x="23" y="158"/>
                  <a:pt x="28" y="157"/>
                </a:cubicBezTo>
                <a:cubicBezTo>
                  <a:pt x="28" y="157"/>
                  <a:pt x="134" y="158"/>
                  <a:pt x="135" y="158"/>
                </a:cubicBezTo>
                <a:cubicBezTo>
                  <a:pt x="132" y="116"/>
                  <a:pt x="132" y="116"/>
                  <a:pt x="132" y="116"/>
                </a:cubicBezTo>
                <a:cubicBezTo>
                  <a:pt x="52" y="116"/>
                  <a:pt x="52" y="116"/>
                  <a:pt x="52" y="116"/>
                </a:cubicBezTo>
              </a:path>
            </a:pathLst>
          </a:custGeom>
          <a:solidFill>
            <a:srgbClr val="002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154">
            <a:extLst>
              <a:ext uri="{FF2B5EF4-FFF2-40B4-BE49-F238E27FC236}">
                <a16:creationId xmlns:a16="http://schemas.microsoft.com/office/drawing/2014/main" id="{0CAD6A34-73D2-4428-9AB1-34BD525AA8BB}"/>
              </a:ext>
            </a:extLst>
          </p:cNvPr>
          <p:cNvSpPr>
            <a:spLocks/>
          </p:cNvSpPr>
          <p:nvPr/>
        </p:nvSpPr>
        <p:spPr bwMode="auto">
          <a:xfrm>
            <a:off x="7896224" y="3332162"/>
            <a:ext cx="1223963" cy="736600"/>
          </a:xfrm>
          <a:custGeom>
            <a:avLst/>
            <a:gdLst>
              <a:gd name="T0" fmla="*/ 463 w 486"/>
              <a:gd name="T1" fmla="*/ 0 h 294"/>
              <a:gd name="T2" fmla="*/ 486 w 486"/>
              <a:gd name="T3" fmla="*/ 23 h 294"/>
              <a:gd name="T4" fmla="*/ 486 w 486"/>
              <a:gd name="T5" fmla="*/ 271 h 294"/>
              <a:gd name="T6" fmla="*/ 463 w 486"/>
              <a:gd name="T7" fmla="*/ 294 h 294"/>
              <a:gd name="T8" fmla="*/ 23 w 486"/>
              <a:gd name="T9" fmla="*/ 294 h 294"/>
              <a:gd name="T10" fmla="*/ 0 w 486"/>
              <a:gd name="T11" fmla="*/ 271 h 294"/>
              <a:gd name="T12" fmla="*/ 0 w 486"/>
              <a:gd name="T13" fmla="*/ 23 h 294"/>
              <a:gd name="T14" fmla="*/ 23 w 486"/>
              <a:gd name="T15" fmla="*/ 0 h 294"/>
              <a:gd name="T16" fmla="*/ 463 w 486"/>
              <a:gd name="T17" fmla="*/ 0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86" h="294">
                <a:moveTo>
                  <a:pt x="463" y="0"/>
                </a:moveTo>
                <a:cubicBezTo>
                  <a:pt x="463" y="0"/>
                  <a:pt x="486" y="0"/>
                  <a:pt x="486" y="23"/>
                </a:cubicBezTo>
                <a:cubicBezTo>
                  <a:pt x="486" y="271"/>
                  <a:pt x="486" y="271"/>
                  <a:pt x="486" y="271"/>
                </a:cubicBezTo>
                <a:cubicBezTo>
                  <a:pt x="486" y="271"/>
                  <a:pt x="486" y="294"/>
                  <a:pt x="463" y="294"/>
                </a:cubicBezTo>
                <a:cubicBezTo>
                  <a:pt x="23" y="294"/>
                  <a:pt x="23" y="294"/>
                  <a:pt x="23" y="294"/>
                </a:cubicBezTo>
                <a:cubicBezTo>
                  <a:pt x="23" y="294"/>
                  <a:pt x="0" y="294"/>
                  <a:pt x="0" y="27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0"/>
                  <a:pt x="23" y="0"/>
                </a:cubicBezTo>
                <a:lnTo>
                  <a:pt x="463" y="0"/>
                </a:ln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155">
            <a:extLst>
              <a:ext uri="{FF2B5EF4-FFF2-40B4-BE49-F238E27FC236}">
                <a16:creationId xmlns:a16="http://schemas.microsoft.com/office/drawing/2014/main" id="{1337EDEB-10FC-4730-9AFF-5E85457936CB}"/>
              </a:ext>
            </a:extLst>
          </p:cNvPr>
          <p:cNvSpPr>
            <a:spLocks/>
          </p:cNvSpPr>
          <p:nvPr/>
        </p:nvSpPr>
        <p:spPr bwMode="auto">
          <a:xfrm>
            <a:off x="7908924" y="3343275"/>
            <a:ext cx="1198563" cy="712787"/>
          </a:xfrm>
          <a:custGeom>
            <a:avLst/>
            <a:gdLst>
              <a:gd name="T0" fmla="*/ 454 w 476"/>
              <a:gd name="T1" fmla="*/ 0 h 285"/>
              <a:gd name="T2" fmla="*/ 476 w 476"/>
              <a:gd name="T3" fmla="*/ 22 h 285"/>
              <a:gd name="T4" fmla="*/ 476 w 476"/>
              <a:gd name="T5" fmla="*/ 264 h 285"/>
              <a:gd name="T6" fmla="*/ 454 w 476"/>
              <a:gd name="T7" fmla="*/ 285 h 285"/>
              <a:gd name="T8" fmla="*/ 22 w 476"/>
              <a:gd name="T9" fmla="*/ 285 h 285"/>
              <a:gd name="T10" fmla="*/ 0 w 476"/>
              <a:gd name="T11" fmla="*/ 264 h 285"/>
              <a:gd name="T12" fmla="*/ 0 w 476"/>
              <a:gd name="T13" fmla="*/ 22 h 285"/>
              <a:gd name="T14" fmla="*/ 22 w 476"/>
              <a:gd name="T15" fmla="*/ 0 h 285"/>
              <a:gd name="T16" fmla="*/ 454 w 476"/>
              <a:gd name="T17" fmla="*/ 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6" h="285">
                <a:moveTo>
                  <a:pt x="454" y="0"/>
                </a:moveTo>
                <a:cubicBezTo>
                  <a:pt x="454" y="0"/>
                  <a:pt x="476" y="0"/>
                  <a:pt x="476" y="22"/>
                </a:cubicBezTo>
                <a:cubicBezTo>
                  <a:pt x="476" y="264"/>
                  <a:pt x="476" y="264"/>
                  <a:pt x="476" y="264"/>
                </a:cubicBezTo>
                <a:cubicBezTo>
                  <a:pt x="476" y="264"/>
                  <a:pt x="476" y="285"/>
                  <a:pt x="454" y="285"/>
                </a:cubicBezTo>
                <a:cubicBezTo>
                  <a:pt x="22" y="285"/>
                  <a:pt x="22" y="285"/>
                  <a:pt x="22" y="285"/>
                </a:cubicBezTo>
                <a:cubicBezTo>
                  <a:pt x="22" y="285"/>
                  <a:pt x="0" y="285"/>
                  <a:pt x="0" y="264"/>
                </a:cubicBez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0"/>
                  <a:pt x="22" y="0"/>
                </a:cubicBezTo>
                <a:lnTo>
                  <a:pt x="45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Freeform 156">
            <a:extLst>
              <a:ext uri="{FF2B5EF4-FFF2-40B4-BE49-F238E27FC236}">
                <a16:creationId xmlns:a16="http://schemas.microsoft.com/office/drawing/2014/main" id="{B1E50CAA-4C0C-4F4C-91F5-4C5BA6CC9B49}"/>
              </a:ext>
            </a:extLst>
          </p:cNvPr>
          <p:cNvSpPr>
            <a:spLocks/>
          </p:cNvSpPr>
          <p:nvPr/>
        </p:nvSpPr>
        <p:spPr bwMode="auto">
          <a:xfrm>
            <a:off x="7953374" y="3384550"/>
            <a:ext cx="1108075" cy="631825"/>
          </a:xfrm>
          <a:custGeom>
            <a:avLst/>
            <a:gdLst>
              <a:gd name="T0" fmla="*/ 431 w 440"/>
              <a:gd name="T1" fmla="*/ 0 h 252"/>
              <a:gd name="T2" fmla="*/ 440 w 440"/>
              <a:gd name="T3" fmla="*/ 9 h 252"/>
              <a:gd name="T4" fmla="*/ 440 w 440"/>
              <a:gd name="T5" fmla="*/ 243 h 252"/>
              <a:gd name="T6" fmla="*/ 431 w 440"/>
              <a:gd name="T7" fmla="*/ 252 h 252"/>
              <a:gd name="T8" fmla="*/ 9 w 440"/>
              <a:gd name="T9" fmla="*/ 252 h 252"/>
              <a:gd name="T10" fmla="*/ 0 w 440"/>
              <a:gd name="T11" fmla="*/ 243 h 252"/>
              <a:gd name="T12" fmla="*/ 0 w 440"/>
              <a:gd name="T13" fmla="*/ 9 h 252"/>
              <a:gd name="T14" fmla="*/ 9 w 440"/>
              <a:gd name="T15" fmla="*/ 0 h 252"/>
              <a:gd name="T16" fmla="*/ 377 w 440"/>
              <a:gd name="T17" fmla="*/ 0 h 252"/>
              <a:gd name="T18" fmla="*/ 431 w 440"/>
              <a:gd name="T19" fmla="*/ 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0" h="252">
                <a:moveTo>
                  <a:pt x="431" y="0"/>
                </a:moveTo>
                <a:cubicBezTo>
                  <a:pt x="431" y="0"/>
                  <a:pt x="440" y="0"/>
                  <a:pt x="440" y="9"/>
                </a:cubicBezTo>
                <a:cubicBezTo>
                  <a:pt x="440" y="243"/>
                  <a:pt x="440" y="243"/>
                  <a:pt x="440" y="243"/>
                </a:cubicBezTo>
                <a:cubicBezTo>
                  <a:pt x="440" y="243"/>
                  <a:pt x="440" y="252"/>
                  <a:pt x="431" y="252"/>
                </a:cubicBezTo>
                <a:cubicBezTo>
                  <a:pt x="9" y="252"/>
                  <a:pt x="9" y="252"/>
                  <a:pt x="9" y="252"/>
                </a:cubicBezTo>
                <a:cubicBezTo>
                  <a:pt x="9" y="252"/>
                  <a:pt x="0" y="252"/>
                  <a:pt x="0" y="243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0"/>
                  <a:pt x="9" y="0"/>
                </a:cubicBezTo>
                <a:cubicBezTo>
                  <a:pt x="377" y="0"/>
                  <a:pt x="377" y="0"/>
                  <a:pt x="377" y="0"/>
                </a:cubicBezTo>
                <a:cubicBezTo>
                  <a:pt x="431" y="0"/>
                  <a:pt x="431" y="0"/>
                  <a:pt x="431" y="0"/>
                </a:cubicBezTo>
              </a:path>
            </a:pathLst>
          </a:custGeom>
          <a:solidFill>
            <a:srgbClr val="0078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Freeform 157">
            <a:extLst>
              <a:ext uri="{FF2B5EF4-FFF2-40B4-BE49-F238E27FC236}">
                <a16:creationId xmlns:a16="http://schemas.microsoft.com/office/drawing/2014/main" id="{48D78246-1E8A-4D80-B462-4823E2BF7D37}"/>
              </a:ext>
            </a:extLst>
          </p:cNvPr>
          <p:cNvSpPr>
            <a:spLocks/>
          </p:cNvSpPr>
          <p:nvPr/>
        </p:nvSpPr>
        <p:spPr bwMode="auto">
          <a:xfrm>
            <a:off x="7953374" y="3616325"/>
            <a:ext cx="1108075" cy="400050"/>
          </a:xfrm>
          <a:custGeom>
            <a:avLst/>
            <a:gdLst>
              <a:gd name="T0" fmla="*/ 409 w 440"/>
              <a:gd name="T1" fmla="*/ 80 h 160"/>
              <a:gd name="T2" fmla="*/ 385 w 440"/>
              <a:gd name="T3" fmla="*/ 86 h 160"/>
              <a:gd name="T4" fmla="*/ 346 w 440"/>
              <a:gd name="T5" fmla="*/ 55 h 160"/>
              <a:gd name="T6" fmla="*/ 310 w 440"/>
              <a:gd name="T7" fmla="*/ 77 h 160"/>
              <a:gd name="T8" fmla="*/ 264 w 440"/>
              <a:gd name="T9" fmla="*/ 37 h 160"/>
              <a:gd name="T10" fmla="*/ 226 w 440"/>
              <a:gd name="T11" fmla="*/ 58 h 160"/>
              <a:gd name="T12" fmla="*/ 187 w 440"/>
              <a:gd name="T13" fmla="*/ 41 h 160"/>
              <a:gd name="T14" fmla="*/ 139 w 440"/>
              <a:gd name="T15" fmla="*/ 68 h 160"/>
              <a:gd name="T16" fmla="*/ 97 w 440"/>
              <a:gd name="T17" fmla="*/ 47 h 160"/>
              <a:gd name="T18" fmla="*/ 75 w 440"/>
              <a:gd name="T19" fmla="*/ 52 h 160"/>
              <a:gd name="T20" fmla="*/ 76 w 440"/>
              <a:gd name="T21" fmla="*/ 47 h 160"/>
              <a:gd name="T22" fmla="*/ 28 w 440"/>
              <a:gd name="T23" fmla="*/ 0 h 160"/>
              <a:gd name="T24" fmla="*/ 0 w 440"/>
              <a:gd name="T25" fmla="*/ 8 h 160"/>
              <a:gd name="T26" fmla="*/ 0 w 440"/>
              <a:gd name="T27" fmla="*/ 151 h 160"/>
              <a:gd name="T28" fmla="*/ 9 w 440"/>
              <a:gd name="T29" fmla="*/ 160 h 160"/>
              <a:gd name="T30" fmla="*/ 431 w 440"/>
              <a:gd name="T31" fmla="*/ 160 h 160"/>
              <a:gd name="T32" fmla="*/ 440 w 440"/>
              <a:gd name="T33" fmla="*/ 151 h 160"/>
              <a:gd name="T34" fmla="*/ 440 w 440"/>
              <a:gd name="T35" fmla="*/ 89 h 160"/>
              <a:gd name="T36" fmla="*/ 409 w 440"/>
              <a:gd name="T37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40" h="160">
                <a:moveTo>
                  <a:pt x="409" y="80"/>
                </a:moveTo>
                <a:cubicBezTo>
                  <a:pt x="401" y="80"/>
                  <a:pt x="393" y="82"/>
                  <a:pt x="385" y="86"/>
                </a:cubicBezTo>
                <a:cubicBezTo>
                  <a:pt x="381" y="68"/>
                  <a:pt x="365" y="55"/>
                  <a:pt x="346" y="55"/>
                </a:cubicBezTo>
                <a:cubicBezTo>
                  <a:pt x="330" y="55"/>
                  <a:pt x="317" y="64"/>
                  <a:pt x="310" y="77"/>
                </a:cubicBezTo>
                <a:cubicBezTo>
                  <a:pt x="307" y="54"/>
                  <a:pt x="288" y="37"/>
                  <a:pt x="264" y="37"/>
                </a:cubicBezTo>
                <a:cubicBezTo>
                  <a:pt x="248" y="37"/>
                  <a:pt x="234" y="45"/>
                  <a:pt x="226" y="58"/>
                </a:cubicBezTo>
                <a:cubicBezTo>
                  <a:pt x="216" y="47"/>
                  <a:pt x="202" y="41"/>
                  <a:pt x="187" y="41"/>
                </a:cubicBezTo>
                <a:cubicBezTo>
                  <a:pt x="166" y="41"/>
                  <a:pt x="149" y="52"/>
                  <a:pt x="139" y="68"/>
                </a:cubicBezTo>
                <a:cubicBezTo>
                  <a:pt x="129" y="55"/>
                  <a:pt x="114" y="47"/>
                  <a:pt x="97" y="47"/>
                </a:cubicBezTo>
                <a:cubicBezTo>
                  <a:pt x="89" y="47"/>
                  <a:pt x="82" y="49"/>
                  <a:pt x="75" y="52"/>
                </a:cubicBezTo>
                <a:cubicBezTo>
                  <a:pt x="75" y="50"/>
                  <a:pt x="76" y="49"/>
                  <a:pt x="76" y="47"/>
                </a:cubicBezTo>
                <a:cubicBezTo>
                  <a:pt x="76" y="21"/>
                  <a:pt x="54" y="0"/>
                  <a:pt x="28" y="0"/>
                </a:cubicBezTo>
                <a:cubicBezTo>
                  <a:pt x="18" y="0"/>
                  <a:pt x="8" y="3"/>
                  <a:pt x="0" y="8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1"/>
                  <a:pt x="0" y="160"/>
                  <a:pt x="9" y="160"/>
                </a:cubicBezTo>
                <a:cubicBezTo>
                  <a:pt x="431" y="160"/>
                  <a:pt x="431" y="160"/>
                  <a:pt x="431" y="160"/>
                </a:cubicBezTo>
                <a:cubicBezTo>
                  <a:pt x="431" y="160"/>
                  <a:pt x="440" y="160"/>
                  <a:pt x="440" y="151"/>
                </a:cubicBezTo>
                <a:cubicBezTo>
                  <a:pt x="440" y="89"/>
                  <a:pt x="440" y="89"/>
                  <a:pt x="440" y="89"/>
                </a:cubicBezTo>
                <a:cubicBezTo>
                  <a:pt x="431" y="83"/>
                  <a:pt x="421" y="80"/>
                  <a:pt x="409" y="8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Freeform 158">
            <a:extLst>
              <a:ext uri="{FF2B5EF4-FFF2-40B4-BE49-F238E27FC236}">
                <a16:creationId xmlns:a16="http://schemas.microsoft.com/office/drawing/2014/main" id="{066CC487-2934-421D-A88E-86F72F28BF68}"/>
              </a:ext>
            </a:extLst>
          </p:cNvPr>
          <p:cNvSpPr>
            <a:spLocks/>
          </p:cNvSpPr>
          <p:nvPr/>
        </p:nvSpPr>
        <p:spPr bwMode="auto">
          <a:xfrm>
            <a:off x="7961312" y="3384550"/>
            <a:ext cx="1100138" cy="454025"/>
          </a:xfrm>
          <a:custGeom>
            <a:avLst/>
            <a:gdLst>
              <a:gd name="T0" fmla="*/ 428 w 437"/>
              <a:gd name="T1" fmla="*/ 0 h 181"/>
              <a:gd name="T2" fmla="*/ 374 w 437"/>
              <a:gd name="T3" fmla="*/ 0 h 181"/>
              <a:gd name="T4" fmla="*/ 6 w 437"/>
              <a:gd name="T5" fmla="*/ 0 h 181"/>
              <a:gd name="T6" fmla="*/ 6 w 437"/>
              <a:gd name="T7" fmla="*/ 0 h 181"/>
              <a:gd name="T8" fmla="*/ 6 w 437"/>
              <a:gd name="T9" fmla="*/ 0 h 181"/>
              <a:gd name="T10" fmla="*/ 6 w 437"/>
              <a:gd name="T11" fmla="*/ 0 h 181"/>
              <a:gd name="T12" fmla="*/ 6 w 437"/>
              <a:gd name="T13" fmla="*/ 0 h 181"/>
              <a:gd name="T14" fmla="*/ 6 w 437"/>
              <a:gd name="T15" fmla="*/ 0 h 181"/>
              <a:gd name="T16" fmla="*/ 6 w 437"/>
              <a:gd name="T17" fmla="*/ 0 h 181"/>
              <a:gd name="T18" fmla="*/ 6 w 437"/>
              <a:gd name="T19" fmla="*/ 0 h 181"/>
              <a:gd name="T20" fmla="*/ 6 w 437"/>
              <a:gd name="T21" fmla="*/ 0 h 181"/>
              <a:gd name="T22" fmla="*/ 6 w 437"/>
              <a:gd name="T23" fmla="*/ 0 h 181"/>
              <a:gd name="T24" fmla="*/ 6 w 437"/>
              <a:gd name="T25" fmla="*/ 0 h 181"/>
              <a:gd name="T26" fmla="*/ 6 w 437"/>
              <a:gd name="T27" fmla="*/ 0 h 181"/>
              <a:gd name="T28" fmla="*/ 6 w 437"/>
              <a:gd name="T29" fmla="*/ 0 h 181"/>
              <a:gd name="T30" fmla="*/ 5 w 437"/>
              <a:gd name="T31" fmla="*/ 0 h 181"/>
              <a:gd name="T32" fmla="*/ 5 w 437"/>
              <a:gd name="T33" fmla="*/ 0 h 181"/>
              <a:gd name="T34" fmla="*/ 5 w 437"/>
              <a:gd name="T35" fmla="*/ 0 h 181"/>
              <a:gd name="T36" fmla="*/ 5 w 437"/>
              <a:gd name="T37" fmla="*/ 0 h 181"/>
              <a:gd name="T38" fmla="*/ 5 w 437"/>
              <a:gd name="T39" fmla="*/ 0 h 181"/>
              <a:gd name="T40" fmla="*/ 5 w 437"/>
              <a:gd name="T41" fmla="*/ 0 h 181"/>
              <a:gd name="T42" fmla="*/ 5 w 437"/>
              <a:gd name="T43" fmla="*/ 0 h 181"/>
              <a:gd name="T44" fmla="*/ 0 w 437"/>
              <a:gd name="T45" fmla="*/ 2 h 181"/>
              <a:gd name="T46" fmla="*/ 236 w 437"/>
              <a:gd name="T47" fmla="*/ 136 h 181"/>
              <a:gd name="T48" fmla="*/ 261 w 437"/>
              <a:gd name="T49" fmla="*/ 129 h 181"/>
              <a:gd name="T50" fmla="*/ 307 w 437"/>
              <a:gd name="T51" fmla="*/ 169 h 181"/>
              <a:gd name="T52" fmla="*/ 343 w 437"/>
              <a:gd name="T53" fmla="*/ 147 h 181"/>
              <a:gd name="T54" fmla="*/ 382 w 437"/>
              <a:gd name="T55" fmla="*/ 178 h 181"/>
              <a:gd name="T56" fmla="*/ 406 w 437"/>
              <a:gd name="T57" fmla="*/ 172 h 181"/>
              <a:gd name="T58" fmla="*/ 437 w 437"/>
              <a:gd name="T59" fmla="*/ 181 h 181"/>
              <a:gd name="T60" fmla="*/ 437 w 437"/>
              <a:gd name="T61" fmla="*/ 9 h 181"/>
              <a:gd name="T62" fmla="*/ 428 w 437"/>
              <a:gd name="T63" fmla="*/ 0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37" h="181">
                <a:moveTo>
                  <a:pt x="428" y="0"/>
                </a:moveTo>
                <a:cubicBezTo>
                  <a:pt x="374" y="0"/>
                  <a:pt x="374" y="0"/>
                  <a:pt x="374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2" y="1"/>
                  <a:pt x="0" y="2"/>
                </a:cubicBezTo>
                <a:cubicBezTo>
                  <a:pt x="236" y="136"/>
                  <a:pt x="236" y="136"/>
                  <a:pt x="236" y="136"/>
                </a:cubicBezTo>
                <a:cubicBezTo>
                  <a:pt x="243" y="132"/>
                  <a:pt x="252" y="129"/>
                  <a:pt x="261" y="129"/>
                </a:cubicBezTo>
                <a:cubicBezTo>
                  <a:pt x="285" y="129"/>
                  <a:pt x="304" y="146"/>
                  <a:pt x="307" y="169"/>
                </a:cubicBezTo>
                <a:cubicBezTo>
                  <a:pt x="314" y="156"/>
                  <a:pt x="327" y="147"/>
                  <a:pt x="343" y="147"/>
                </a:cubicBezTo>
                <a:cubicBezTo>
                  <a:pt x="362" y="147"/>
                  <a:pt x="378" y="160"/>
                  <a:pt x="382" y="178"/>
                </a:cubicBezTo>
                <a:cubicBezTo>
                  <a:pt x="390" y="174"/>
                  <a:pt x="398" y="172"/>
                  <a:pt x="406" y="172"/>
                </a:cubicBezTo>
                <a:cubicBezTo>
                  <a:pt x="418" y="172"/>
                  <a:pt x="428" y="175"/>
                  <a:pt x="437" y="181"/>
                </a:cubicBezTo>
                <a:cubicBezTo>
                  <a:pt x="437" y="9"/>
                  <a:pt x="437" y="9"/>
                  <a:pt x="437" y="9"/>
                </a:cubicBezTo>
                <a:cubicBezTo>
                  <a:pt x="437" y="0"/>
                  <a:pt x="428" y="0"/>
                  <a:pt x="428" y="0"/>
                </a:cubicBezTo>
              </a:path>
            </a:pathLst>
          </a:custGeom>
          <a:solidFill>
            <a:srgbClr val="006F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Freeform 159">
            <a:extLst>
              <a:ext uri="{FF2B5EF4-FFF2-40B4-BE49-F238E27FC236}">
                <a16:creationId xmlns:a16="http://schemas.microsoft.com/office/drawing/2014/main" id="{4644F5C1-76F4-401F-ADA4-97A05FB08F42}"/>
              </a:ext>
            </a:extLst>
          </p:cNvPr>
          <p:cNvSpPr>
            <a:spLocks/>
          </p:cNvSpPr>
          <p:nvPr/>
        </p:nvSpPr>
        <p:spPr bwMode="auto">
          <a:xfrm>
            <a:off x="8555037" y="3708400"/>
            <a:ext cx="506413" cy="300037"/>
          </a:xfrm>
          <a:custGeom>
            <a:avLst/>
            <a:gdLst>
              <a:gd name="T0" fmla="*/ 25 w 201"/>
              <a:gd name="T1" fmla="*/ 0 h 120"/>
              <a:gd name="T2" fmla="*/ 0 w 201"/>
              <a:gd name="T3" fmla="*/ 7 h 120"/>
              <a:gd name="T4" fmla="*/ 198 w 201"/>
              <a:gd name="T5" fmla="*/ 120 h 120"/>
              <a:gd name="T6" fmla="*/ 201 w 201"/>
              <a:gd name="T7" fmla="*/ 114 h 120"/>
              <a:gd name="T8" fmla="*/ 201 w 201"/>
              <a:gd name="T9" fmla="*/ 52 h 120"/>
              <a:gd name="T10" fmla="*/ 201 w 201"/>
              <a:gd name="T11" fmla="*/ 52 h 120"/>
              <a:gd name="T12" fmla="*/ 170 w 201"/>
              <a:gd name="T13" fmla="*/ 43 h 120"/>
              <a:gd name="T14" fmla="*/ 146 w 201"/>
              <a:gd name="T15" fmla="*/ 49 h 120"/>
              <a:gd name="T16" fmla="*/ 107 w 201"/>
              <a:gd name="T17" fmla="*/ 18 h 120"/>
              <a:gd name="T18" fmla="*/ 71 w 201"/>
              <a:gd name="T19" fmla="*/ 40 h 120"/>
              <a:gd name="T20" fmla="*/ 25 w 201"/>
              <a:gd name="T21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01" h="120">
                <a:moveTo>
                  <a:pt x="25" y="0"/>
                </a:moveTo>
                <a:cubicBezTo>
                  <a:pt x="16" y="0"/>
                  <a:pt x="7" y="3"/>
                  <a:pt x="0" y="7"/>
                </a:cubicBezTo>
                <a:cubicBezTo>
                  <a:pt x="198" y="120"/>
                  <a:pt x="198" y="120"/>
                  <a:pt x="198" y="120"/>
                </a:cubicBezTo>
                <a:cubicBezTo>
                  <a:pt x="201" y="118"/>
                  <a:pt x="201" y="114"/>
                  <a:pt x="201" y="114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201" y="52"/>
                  <a:pt x="201" y="52"/>
                  <a:pt x="201" y="52"/>
                </a:cubicBezTo>
                <a:cubicBezTo>
                  <a:pt x="192" y="46"/>
                  <a:pt x="182" y="43"/>
                  <a:pt x="170" y="43"/>
                </a:cubicBezTo>
                <a:cubicBezTo>
                  <a:pt x="162" y="43"/>
                  <a:pt x="154" y="45"/>
                  <a:pt x="146" y="49"/>
                </a:cubicBezTo>
                <a:cubicBezTo>
                  <a:pt x="142" y="31"/>
                  <a:pt x="126" y="18"/>
                  <a:pt x="107" y="18"/>
                </a:cubicBezTo>
                <a:cubicBezTo>
                  <a:pt x="91" y="18"/>
                  <a:pt x="78" y="27"/>
                  <a:pt x="71" y="40"/>
                </a:cubicBezTo>
                <a:cubicBezTo>
                  <a:pt x="68" y="17"/>
                  <a:pt x="49" y="0"/>
                  <a:pt x="25" y="0"/>
                </a:cubicBezTo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Freeform 160">
            <a:extLst>
              <a:ext uri="{FF2B5EF4-FFF2-40B4-BE49-F238E27FC236}">
                <a16:creationId xmlns:a16="http://schemas.microsoft.com/office/drawing/2014/main" id="{B95AF316-00E9-4702-9254-324068A0038A}"/>
              </a:ext>
            </a:extLst>
          </p:cNvPr>
          <p:cNvSpPr>
            <a:spLocks/>
          </p:cNvSpPr>
          <p:nvPr/>
        </p:nvSpPr>
        <p:spPr bwMode="auto">
          <a:xfrm>
            <a:off x="8056562" y="3408362"/>
            <a:ext cx="292100" cy="568325"/>
          </a:xfrm>
          <a:custGeom>
            <a:avLst/>
            <a:gdLst>
              <a:gd name="T0" fmla="*/ 53 w 116"/>
              <a:gd name="T1" fmla="*/ 29 h 227"/>
              <a:gd name="T2" fmla="*/ 99 w 116"/>
              <a:gd name="T3" fmla="*/ 0 h 227"/>
              <a:gd name="T4" fmla="*/ 116 w 116"/>
              <a:gd name="T5" fmla="*/ 11 h 227"/>
              <a:gd name="T6" fmla="*/ 70 w 116"/>
              <a:gd name="T7" fmla="*/ 39 h 227"/>
              <a:gd name="T8" fmla="*/ 18 w 116"/>
              <a:gd name="T9" fmla="*/ 218 h 227"/>
              <a:gd name="T10" fmla="*/ 0 w 116"/>
              <a:gd name="T11" fmla="*/ 227 h 227"/>
              <a:gd name="T12" fmla="*/ 53 w 116"/>
              <a:gd name="T13" fmla="*/ 29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" h="227">
                <a:moveTo>
                  <a:pt x="53" y="29"/>
                </a:moveTo>
                <a:cubicBezTo>
                  <a:pt x="64" y="12"/>
                  <a:pt x="81" y="2"/>
                  <a:pt x="99" y="0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98" y="13"/>
                  <a:pt x="81" y="23"/>
                  <a:pt x="70" y="39"/>
                </a:cubicBezTo>
                <a:cubicBezTo>
                  <a:pt x="31" y="101"/>
                  <a:pt x="21" y="181"/>
                  <a:pt x="18" y="218"/>
                </a:cubicBezTo>
                <a:cubicBezTo>
                  <a:pt x="7" y="224"/>
                  <a:pt x="0" y="227"/>
                  <a:pt x="0" y="227"/>
                </a:cubicBezTo>
                <a:cubicBezTo>
                  <a:pt x="0" y="227"/>
                  <a:pt x="0" y="110"/>
                  <a:pt x="53" y="29"/>
                </a:cubicBezTo>
                <a:close/>
              </a:path>
            </a:pathLst>
          </a:custGeom>
          <a:solidFill>
            <a:srgbClr val="DB9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Freeform 161">
            <a:extLst>
              <a:ext uri="{FF2B5EF4-FFF2-40B4-BE49-F238E27FC236}">
                <a16:creationId xmlns:a16="http://schemas.microsoft.com/office/drawing/2014/main" id="{3018A314-6C58-4D79-A1BC-F6A0C3B652BC}"/>
              </a:ext>
            </a:extLst>
          </p:cNvPr>
          <p:cNvSpPr>
            <a:spLocks/>
          </p:cNvSpPr>
          <p:nvPr/>
        </p:nvSpPr>
        <p:spPr bwMode="auto">
          <a:xfrm>
            <a:off x="8102599" y="3435350"/>
            <a:ext cx="385763" cy="519112"/>
          </a:xfrm>
          <a:custGeom>
            <a:avLst/>
            <a:gdLst>
              <a:gd name="T0" fmla="*/ 98 w 153"/>
              <a:gd name="T1" fmla="*/ 0 h 207"/>
              <a:gd name="T2" fmla="*/ 147 w 153"/>
              <a:gd name="T3" fmla="*/ 31 h 207"/>
              <a:gd name="T4" fmla="*/ 141 w 153"/>
              <a:gd name="T5" fmla="*/ 86 h 207"/>
              <a:gd name="T6" fmla="*/ 0 w 153"/>
              <a:gd name="T7" fmla="*/ 207 h 207"/>
              <a:gd name="T8" fmla="*/ 52 w 153"/>
              <a:gd name="T9" fmla="*/ 28 h 207"/>
              <a:gd name="T10" fmla="*/ 98 w 153"/>
              <a:gd name="T11" fmla="*/ 0 h 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" h="207">
                <a:moveTo>
                  <a:pt x="98" y="0"/>
                </a:moveTo>
                <a:cubicBezTo>
                  <a:pt x="147" y="31"/>
                  <a:pt x="147" y="31"/>
                  <a:pt x="147" y="31"/>
                </a:cubicBezTo>
                <a:cubicBezTo>
                  <a:pt x="153" y="49"/>
                  <a:pt x="151" y="70"/>
                  <a:pt x="141" y="86"/>
                </a:cubicBezTo>
                <a:cubicBezTo>
                  <a:pt x="101" y="147"/>
                  <a:pt x="32" y="189"/>
                  <a:pt x="0" y="207"/>
                </a:cubicBezTo>
                <a:cubicBezTo>
                  <a:pt x="3" y="170"/>
                  <a:pt x="13" y="90"/>
                  <a:pt x="52" y="28"/>
                </a:cubicBezTo>
                <a:cubicBezTo>
                  <a:pt x="63" y="12"/>
                  <a:pt x="80" y="2"/>
                  <a:pt x="98" y="0"/>
                </a:cubicBezTo>
                <a:close/>
              </a:path>
            </a:pathLst>
          </a:custGeom>
          <a:solidFill>
            <a:srgbClr val="FF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Freeform 162">
            <a:extLst>
              <a:ext uri="{FF2B5EF4-FFF2-40B4-BE49-F238E27FC236}">
                <a16:creationId xmlns:a16="http://schemas.microsoft.com/office/drawing/2014/main" id="{CFB2A0C1-A0A1-4768-A0D2-5BD2BACDD0DF}"/>
              </a:ext>
            </a:extLst>
          </p:cNvPr>
          <p:cNvSpPr>
            <a:spLocks/>
          </p:cNvSpPr>
          <p:nvPr/>
        </p:nvSpPr>
        <p:spPr bwMode="auto">
          <a:xfrm>
            <a:off x="8480424" y="3332162"/>
            <a:ext cx="233363" cy="373062"/>
          </a:xfrm>
          <a:custGeom>
            <a:avLst/>
            <a:gdLst>
              <a:gd name="T0" fmla="*/ 0 w 93"/>
              <a:gd name="T1" fmla="*/ 74 h 149"/>
              <a:gd name="T2" fmla="*/ 8 w 93"/>
              <a:gd name="T3" fmla="*/ 149 h 149"/>
              <a:gd name="T4" fmla="*/ 93 w 93"/>
              <a:gd name="T5" fmla="*/ 47 h 149"/>
              <a:gd name="T6" fmla="*/ 88 w 93"/>
              <a:gd name="T7" fmla="*/ 0 h 149"/>
              <a:gd name="T8" fmla="*/ 0 w 93"/>
              <a:gd name="T9" fmla="*/ 74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149">
                <a:moveTo>
                  <a:pt x="0" y="74"/>
                </a:moveTo>
                <a:cubicBezTo>
                  <a:pt x="0" y="74"/>
                  <a:pt x="17" y="117"/>
                  <a:pt x="8" y="149"/>
                </a:cubicBezTo>
                <a:cubicBezTo>
                  <a:pt x="40" y="139"/>
                  <a:pt x="85" y="87"/>
                  <a:pt x="93" y="47"/>
                </a:cubicBezTo>
                <a:cubicBezTo>
                  <a:pt x="88" y="0"/>
                  <a:pt x="88" y="0"/>
                  <a:pt x="88" y="0"/>
                </a:cubicBezTo>
                <a:lnTo>
                  <a:pt x="0" y="74"/>
                </a:lnTo>
                <a:close/>
              </a:path>
            </a:pathLst>
          </a:custGeom>
          <a:solidFill>
            <a:srgbClr val="A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Freeform 163">
            <a:extLst>
              <a:ext uri="{FF2B5EF4-FFF2-40B4-BE49-F238E27FC236}">
                <a16:creationId xmlns:a16="http://schemas.microsoft.com/office/drawing/2014/main" id="{07E91B7B-4D7E-4342-99B3-5B054EC6D341}"/>
              </a:ext>
            </a:extLst>
          </p:cNvPr>
          <p:cNvSpPr>
            <a:spLocks/>
          </p:cNvSpPr>
          <p:nvPr/>
        </p:nvSpPr>
        <p:spPr bwMode="auto">
          <a:xfrm>
            <a:off x="8093074" y="3114675"/>
            <a:ext cx="268288" cy="338137"/>
          </a:xfrm>
          <a:custGeom>
            <a:avLst/>
            <a:gdLst>
              <a:gd name="T0" fmla="*/ 77 w 107"/>
              <a:gd name="T1" fmla="*/ 112 h 135"/>
              <a:gd name="T2" fmla="*/ 5 w 107"/>
              <a:gd name="T3" fmla="*/ 135 h 135"/>
              <a:gd name="T4" fmla="*/ 63 w 107"/>
              <a:gd name="T5" fmla="*/ 15 h 135"/>
              <a:gd name="T6" fmla="*/ 107 w 107"/>
              <a:gd name="T7" fmla="*/ 0 h 135"/>
              <a:gd name="T8" fmla="*/ 77 w 107"/>
              <a:gd name="T9" fmla="*/ 112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35">
                <a:moveTo>
                  <a:pt x="77" y="112"/>
                </a:moveTo>
                <a:cubicBezTo>
                  <a:pt x="77" y="112"/>
                  <a:pt x="30" y="113"/>
                  <a:pt x="5" y="135"/>
                </a:cubicBezTo>
                <a:cubicBezTo>
                  <a:pt x="0" y="102"/>
                  <a:pt x="30" y="39"/>
                  <a:pt x="63" y="15"/>
                </a:cubicBezTo>
                <a:cubicBezTo>
                  <a:pt x="107" y="0"/>
                  <a:pt x="107" y="0"/>
                  <a:pt x="107" y="0"/>
                </a:cubicBezTo>
                <a:lnTo>
                  <a:pt x="77" y="112"/>
                </a:lnTo>
                <a:close/>
              </a:path>
            </a:pathLst>
          </a:custGeom>
          <a:solidFill>
            <a:srgbClr val="D83B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Freeform 164">
            <a:extLst>
              <a:ext uri="{FF2B5EF4-FFF2-40B4-BE49-F238E27FC236}">
                <a16:creationId xmlns:a16="http://schemas.microsoft.com/office/drawing/2014/main" id="{E5626687-51D4-4A34-8464-544DE06D761C}"/>
              </a:ext>
            </a:extLst>
          </p:cNvPr>
          <p:cNvSpPr>
            <a:spLocks/>
          </p:cNvSpPr>
          <p:nvPr/>
        </p:nvSpPr>
        <p:spPr bwMode="auto">
          <a:xfrm>
            <a:off x="8588374" y="2755900"/>
            <a:ext cx="249238" cy="147637"/>
          </a:xfrm>
          <a:custGeom>
            <a:avLst/>
            <a:gdLst>
              <a:gd name="T0" fmla="*/ 10 w 99"/>
              <a:gd name="T1" fmla="*/ 59 h 59"/>
              <a:gd name="T2" fmla="*/ 0 w 99"/>
              <a:gd name="T3" fmla="*/ 46 h 59"/>
              <a:gd name="T4" fmla="*/ 97 w 99"/>
              <a:gd name="T5" fmla="*/ 0 h 59"/>
              <a:gd name="T6" fmla="*/ 99 w 99"/>
              <a:gd name="T7" fmla="*/ 14 h 59"/>
              <a:gd name="T8" fmla="*/ 15 w 99"/>
              <a:gd name="T9" fmla="*/ 56 h 59"/>
              <a:gd name="T10" fmla="*/ 10 w 99"/>
              <a:gd name="T11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9" h="59">
                <a:moveTo>
                  <a:pt x="10" y="59"/>
                </a:moveTo>
                <a:cubicBezTo>
                  <a:pt x="7" y="55"/>
                  <a:pt x="3" y="51"/>
                  <a:pt x="0" y="46"/>
                </a:cubicBezTo>
                <a:cubicBezTo>
                  <a:pt x="50" y="13"/>
                  <a:pt x="97" y="0"/>
                  <a:pt x="97" y="0"/>
                </a:cubicBezTo>
                <a:cubicBezTo>
                  <a:pt x="97" y="0"/>
                  <a:pt x="98" y="5"/>
                  <a:pt x="99" y="14"/>
                </a:cubicBezTo>
                <a:cubicBezTo>
                  <a:pt x="82" y="20"/>
                  <a:pt x="49" y="33"/>
                  <a:pt x="15" y="56"/>
                </a:cubicBezTo>
                <a:cubicBezTo>
                  <a:pt x="13" y="57"/>
                  <a:pt x="12" y="58"/>
                  <a:pt x="10" y="59"/>
                </a:cubicBezTo>
                <a:close/>
              </a:path>
            </a:pathLst>
          </a:custGeom>
          <a:solidFill>
            <a:srgbClr val="0013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Freeform 165">
            <a:extLst>
              <a:ext uri="{FF2B5EF4-FFF2-40B4-BE49-F238E27FC236}">
                <a16:creationId xmlns:a16="http://schemas.microsoft.com/office/drawing/2014/main" id="{5383C440-0D87-4564-86D6-53FCB91942A3}"/>
              </a:ext>
            </a:extLst>
          </p:cNvPr>
          <p:cNvSpPr>
            <a:spLocks/>
          </p:cNvSpPr>
          <p:nvPr/>
        </p:nvSpPr>
        <p:spPr bwMode="auto">
          <a:xfrm>
            <a:off x="8613774" y="2790825"/>
            <a:ext cx="233363" cy="236537"/>
          </a:xfrm>
          <a:custGeom>
            <a:avLst/>
            <a:gdLst>
              <a:gd name="T0" fmla="*/ 32 w 93"/>
              <a:gd name="T1" fmla="*/ 72 h 94"/>
              <a:gd name="T2" fmla="*/ 0 w 93"/>
              <a:gd name="T3" fmla="*/ 45 h 94"/>
              <a:gd name="T4" fmla="*/ 5 w 93"/>
              <a:gd name="T5" fmla="*/ 42 h 94"/>
              <a:gd name="T6" fmla="*/ 89 w 93"/>
              <a:gd name="T7" fmla="*/ 0 h 94"/>
              <a:gd name="T8" fmla="*/ 86 w 93"/>
              <a:gd name="T9" fmla="*/ 94 h 94"/>
              <a:gd name="T10" fmla="*/ 32 w 93"/>
              <a:gd name="T11" fmla="*/ 7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3" h="94">
                <a:moveTo>
                  <a:pt x="32" y="72"/>
                </a:moveTo>
                <a:cubicBezTo>
                  <a:pt x="20" y="64"/>
                  <a:pt x="9" y="55"/>
                  <a:pt x="0" y="45"/>
                </a:cubicBezTo>
                <a:cubicBezTo>
                  <a:pt x="2" y="44"/>
                  <a:pt x="3" y="43"/>
                  <a:pt x="5" y="42"/>
                </a:cubicBezTo>
                <a:cubicBezTo>
                  <a:pt x="39" y="19"/>
                  <a:pt x="72" y="6"/>
                  <a:pt x="89" y="0"/>
                </a:cubicBezTo>
                <a:cubicBezTo>
                  <a:pt x="91" y="18"/>
                  <a:pt x="93" y="54"/>
                  <a:pt x="86" y="94"/>
                </a:cubicBezTo>
                <a:cubicBezTo>
                  <a:pt x="67" y="90"/>
                  <a:pt x="49" y="83"/>
                  <a:pt x="32" y="72"/>
                </a:cubicBezTo>
                <a:close/>
              </a:path>
            </a:pathLst>
          </a:custGeom>
          <a:solidFill>
            <a:srgbClr val="00188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Freeform 166">
            <a:extLst>
              <a:ext uri="{FF2B5EF4-FFF2-40B4-BE49-F238E27FC236}">
                <a16:creationId xmlns:a16="http://schemas.microsoft.com/office/drawing/2014/main" id="{B819A563-9E8B-406F-925E-9B3EDA498029}"/>
              </a:ext>
            </a:extLst>
          </p:cNvPr>
          <p:cNvSpPr>
            <a:spLocks/>
          </p:cNvSpPr>
          <p:nvPr/>
        </p:nvSpPr>
        <p:spPr bwMode="auto">
          <a:xfrm>
            <a:off x="8286749" y="2871787"/>
            <a:ext cx="327025" cy="546100"/>
          </a:xfrm>
          <a:custGeom>
            <a:avLst/>
            <a:gdLst>
              <a:gd name="T0" fmla="*/ 120 w 130"/>
              <a:gd name="T1" fmla="*/ 0 h 218"/>
              <a:gd name="T2" fmla="*/ 130 w 130"/>
              <a:gd name="T3" fmla="*/ 13 h 218"/>
              <a:gd name="T4" fmla="*/ 56 w 130"/>
              <a:gd name="T5" fmla="*/ 88 h 218"/>
              <a:gd name="T6" fmla="*/ 14 w 130"/>
              <a:gd name="T7" fmla="*/ 218 h 218"/>
              <a:gd name="T8" fmla="*/ 0 w 130"/>
              <a:gd name="T9" fmla="*/ 209 h 218"/>
              <a:gd name="T10" fmla="*/ 41 w 130"/>
              <a:gd name="T11" fmla="*/ 78 h 218"/>
              <a:gd name="T12" fmla="*/ 120 w 130"/>
              <a:gd name="T13" fmla="*/ 0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0" h="218">
                <a:moveTo>
                  <a:pt x="120" y="0"/>
                </a:moveTo>
                <a:cubicBezTo>
                  <a:pt x="123" y="5"/>
                  <a:pt x="127" y="9"/>
                  <a:pt x="130" y="13"/>
                </a:cubicBezTo>
                <a:cubicBezTo>
                  <a:pt x="103" y="31"/>
                  <a:pt x="76" y="56"/>
                  <a:pt x="56" y="88"/>
                </a:cubicBezTo>
                <a:cubicBezTo>
                  <a:pt x="28" y="130"/>
                  <a:pt x="18" y="178"/>
                  <a:pt x="14" y="218"/>
                </a:cubicBezTo>
                <a:cubicBezTo>
                  <a:pt x="0" y="209"/>
                  <a:pt x="0" y="209"/>
                  <a:pt x="0" y="209"/>
                </a:cubicBezTo>
                <a:cubicBezTo>
                  <a:pt x="3" y="169"/>
                  <a:pt x="14" y="121"/>
                  <a:pt x="41" y="78"/>
                </a:cubicBezTo>
                <a:cubicBezTo>
                  <a:pt x="63" y="45"/>
                  <a:pt x="92" y="19"/>
                  <a:pt x="120" y="0"/>
                </a:cubicBezTo>
                <a:close/>
              </a:path>
            </a:pathLst>
          </a:custGeom>
          <a:solidFill>
            <a:srgbClr val="A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Freeform 167">
            <a:extLst>
              <a:ext uri="{FF2B5EF4-FFF2-40B4-BE49-F238E27FC236}">
                <a16:creationId xmlns:a16="http://schemas.microsoft.com/office/drawing/2014/main" id="{ABE53ABC-A57C-4AF3-941B-454EBDF8239D}"/>
              </a:ext>
            </a:extLst>
          </p:cNvPr>
          <p:cNvSpPr>
            <a:spLocks/>
          </p:cNvSpPr>
          <p:nvPr/>
        </p:nvSpPr>
        <p:spPr bwMode="auto">
          <a:xfrm>
            <a:off x="8321674" y="2903537"/>
            <a:ext cx="508000" cy="614362"/>
          </a:xfrm>
          <a:custGeom>
            <a:avLst/>
            <a:gdLst>
              <a:gd name="T0" fmla="*/ 116 w 202"/>
              <a:gd name="T1" fmla="*/ 0 h 245"/>
              <a:gd name="T2" fmla="*/ 148 w 202"/>
              <a:gd name="T3" fmla="*/ 27 h 245"/>
              <a:gd name="T4" fmla="*/ 202 w 202"/>
              <a:gd name="T5" fmla="*/ 49 h 245"/>
              <a:gd name="T6" fmla="*/ 164 w 202"/>
              <a:gd name="T7" fmla="*/ 153 h 245"/>
              <a:gd name="T8" fmla="*/ 62 w 202"/>
              <a:gd name="T9" fmla="*/ 245 h 245"/>
              <a:gd name="T10" fmla="*/ 0 w 202"/>
              <a:gd name="T11" fmla="*/ 205 h 245"/>
              <a:gd name="T12" fmla="*/ 42 w 202"/>
              <a:gd name="T13" fmla="*/ 75 h 245"/>
              <a:gd name="T14" fmla="*/ 116 w 202"/>
              <a:gd name="T15" fmla="*/ 0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2" h="245">
                <a:moveTo>
                  <a:pt x="116" y="0"/>
                </a:moveTo>
                <a:cubicBezTo>
                  <a:pt x="125" y="10"/>
                  <a:pt x="136" y="19"/>
                  <a:pt x="148" y="27"/>
                </a:cubicBezTo>
                <a:cubicBezTo>
                  <a:pt x="165" y="38"/>
                  <a:pt x="183" y="45"/>
                  <a:pt x="202" y="49"/>
                </a:cubicBezTo>
                <a:cubicBezTo>
                  <a:pt x="197" y="83"/>
                  <a:pt x="186" y="120"/>
                  <a:pt x="164" y="153"/>
                </a:cubicBezTo>
                <a:cubicBezTo>
                  <a:pt x="137" y="196"/>
                  <a:pt x="97" y="225"/>
                  <a:pt x="62" y="245"/>
                </a:cubicBezTo>
                <a:cubicBezTo>
                  <a:pt x="0" y="205"/>
                  <a:pt x="0" y="205"/>
                  <a:pt x="0" y="205"/>
                </a:cubicBezTo>
                <a:cubicBezTo>
                  <a:pt x="4" y="165"/>
                  <a:pt x="14" y="117"/>
                  <a:pt x="42" y="75"/>
                </a:cubicBezTo>
                <a:cubicBezTo>
                  <a:pt x="62" y="43"/>
                  <a:pt x="89" y="18"/>
                  <a:pt x="116" y="0"/>
                </a:cubicBezTo>
                <a:close/>
              </a:path>
            </a:pathLst>
          </a:custGeom>
          <a:solidFill>
            <a:srgbClr val="D83B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168">
            <a:extLst>
              <a:ext uri="{FF2B5EF4-FFF2-40B4-BE49-F238E27FC236}">
                <a16:creationId xmlns:a16="http://schemas.microsoft.com/office/drawing/2014/main" id="{2973F0C9-9D50-4911-9E10-A4E78AEB192F}"/>
              </a:ext>
            </a:extLst>
          </p:cNvPr>
          <p:cNvSpPr>
            <a:spLocks/>
          </p:cNvSpPr>
          <p:nvPr/>
        </p:nvSpPr>
        <p:spPr bwMode="auto">
          <a:xfrm>
            <a:off x="8480424" y="2984500"/>
            <a:ext cx="250825" cy="250825"/>
          </a:xfrm>
          <a:custGeom>
            <a:avLst/>
            <a:gdLst>
              <a:gd name="T0" fmla="*/ 13 w 100"/>
              <a:gd name="T1" fmla="*/ 26 h 100"/>
              <a:gd name="T2" fmla="*/ 26 w 100"/>
              <a:gd name="T3" fmla="*/ 87 h 100"/>
              <a:gd name="T4" fmla="*/ 87 w 100"/>
              <a:gd name="T5" fmla="*/ 74 h 100"/>
              <a:gd name="T6" fmla="*/ 74 w 100"/>
              <a:gd name="T7" fmla="*/ 13 h 100"/>
              <a:gd name="T8" fmla="*/ 13 w 100"/>
              <a:gd name="T9" fmla="*/ 26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" h="100">
                <a:moveTo>
                  <a:pt x="13" y="26"/>
                </a:moveTo>
                <a:cubicBezTo>
                  <a:pt x="0" y="47"/>
                  <a:pt x="6" y="74"/>
                  <a:pt x="26" y="87"/>
                </a:cubicBezTo>
                <a:cubicBezTo>
                  <a:pt x="47" y="100"/>
                  <a:pt x="74" y="94"/>
                  <a:pt x="87" y="74"/>
                </a:cubicBezTo>
                <a:cubicBezTo>
                  <a:pt x="100" y="54"/>
                  <a:pt x="94" y="26"/>
                  <a:pt x="74" y="13"/>
                </a:cubicBezTo>
                <a:cubicBezTo>
                  <a:pt x="53" y="0"/>
                  <a:pt x="26" y="6"/>
                  <a:pt x="13" y="26"/>
                </a:cubicBezTo>
                <a:close/>
              </a:path>
            </a:pathLst>
          </a:custGeom>
          <a:solidFill>
            <a:srgbClr val="DEDE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Freeform 169">
            <a:extLst>
              <a:ext uri="{FF2B5EF4-FFF2-40B4-BE49-F238E27FC236}">
                <a16:creationId xmlns:a16="http://schemas.microsoft.com/office/drawing/2014/main" id="{E83F076C-ABCD-4455-843B-466373F01CD8}"/>
              </a:ext>
            </a:extLst>
          </p:cNvPr>
          <p:cNvSpPr>
            <a:spLocks/>
          </p:cNvSpPr>
          <p:nvPr/>
        </p:nvSpPr>
        <p:spPr bwMode="auto">
          <a:xfrm>
            <a:off x="8278812" y="3222625"/>
            <a:ext cx="266700" cy="373062"/>
          </a:xfrm>
          <a:custGeom>
            <a:avLst/>
            <a:gdLst>
              <a:gd name="T0" fmla="*/ 0 w 168"/>
              <a:gd name="T1" fmla="*/ 216 h 235"/>
              <a:gd name="T2" fmla="*/ 29 w 168"/>
              <a:gd name="T3" fmla="*/ 235 h 235"/>
              <a:gd name="T4" fmla="*/ 168 w 168"/>
              <a:gd name="T5" fmla="*/ 19 h 235"/>
              <a:gd name="T6" fmla="*/ 140 w 168"/>
              <a:gd name="T7" fmla="*/ 0 h 235"/>
              <a:gd name="T8" fmla="*/ 0 w 168"/>
              <a:gd name="T9" fmla="*/ 216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235">
                <a:moveTo>
                  <a:pt x="0" y="216"/>
                </a:moveTo>
                <a:lnTo>
                  <a:pt x="29" y="235"/>
                </a:lnTo>
                <a:lnTo>
                  <a:pt x="168" y="19"/>
                </a:lnTo>
                <a:lnTo>
                  <a:pt x="140" y="0"/>
                </a:lnTo>
                <a:lnTo>
                  <a:pt x="0" y="216"/>
                </a:lnTo>
                <a:close/>
              </a:path>
            </a:pathLst>
          </a:custGeom>
          <a:solidFill>
            <a:srgbClr val="A8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Freeform 170">
            <a:extLst>
              <a:ext uri="{FF2B5EF4-FFF2-40B4-BE49-F238E27FC236}">
                <a16:creationId xmlns:a16="http://schemas.microsoft.com/office/drawing/2014/main" id="{588E6AD0-4C26-445D-8D26-A077A83651AB}"/>
              </a:ext>
            </a:extLst>
          </p:cNvPr>
          <p:cNvSpPr>
            <a:spLocks/>
          </p:cNvSpPr>
          <p:nvPr/>
        </p:nvSpPr>
        <p:spPr bwMode="auto">
          <a:xfrm>
            <a:off x="8515349" y="3009900"/>
            <a:ext cx="176213" cy="117475"/>
          </a:xfrm>
          <a:custGeom>
            <a:avLst/>
            <a:gdLst>
              <a:gd name="T0" fmla="*/ 7 w 70"/>
              <a:gd name="T1" fmla="*/ 21 h 47"/>
              <a:gd name="T2" fmla="*/ 55 w 70"/>
              <a:gd name="T3" fmla="*/ 11 h 47"/>
              <a:gd name="T4" fmla="*/ 70 w 70"/>
              <a:gd name="T5" fmla="*/ 32 h 47"/>
              <a:gd name="T6" fmla="*/ 2 w 70"/>
              <a:gd name="T7" fmla="*/ 47 h 47"/>
              <a:gd name="T8" fmla="*/ 7 w 70"/>
              <a:gd name="T9" fmla="*/ 21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47">
                <a:moveTo>
                  <a:pt x="7" y="21"/>
                </a:moveTo>
                <a:cubicBezTo>
                  <a:pt x="17" y="5"/>
                  <a:pt x="39" y="0"/>
                  <a:pt x="55" y="11"/>
                </a:cubicBezTo>
                <a:cubicBezTo>
                  <a:pt x="63" y="16"/>
                  <a:pt x="68" y="24"/>
                  <a:pt x="70" y="32"/>
                </a:cubicBezTo>
                <a:cubicBezTo>
                  <a:pt x="2" y="47"/>
                  <a:pt x="2" y="47"/>
                  <a:pt x="2" y="47"/>
                </a:cubicBezTo>
                <a:cubicBezTo>
                  <a:pt x="0" y="39"/>
                  <a:pt x="2" y="29"/>
                  <a:pt x="7" y="21"/>
                </a:cubicBezTo>
                <a:close/>
              </a:path>
            </a:pathLst>
          </a:custGeom>
          <a:solidFill>
            <a:srgbClr val="FF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Freeform 171">
            <a:extLst>
              <a:ext uri="{FF2B5EF4-FFF2-40B4-BE49-F238E27FC236}">
                <a16:creationId xmlns:a16="http://schemas.microsoft.com/office/drawing/2014/main" id="{D1B58803-EB47-4DC3-9892-E2C4419BE02A}"/>
              </a:ext>
            </a:extLst>
          </p:cNvPr>
          <p:cNvSpPr>
            <a:spLocks/>
          </p:cNvSpPr>
          <p:nvPr/>
        </p:nvSpPr>
        <p:spPr bwMode="auto">
          <a:xfrm>
            <a:off x="8520112" y="3089275"/>
            <a:ext cx="176213" cy="120650"/>
          </a:xfrm>
          <a:custGeom>
            <a:avLst/>
            <a:gdLst>
              <a:gd name="T0" fmla="*/ 63 w 70"/>
              <a:gd name="T1" fmla="*/ 27 h 48"/>
              <a:gd name="T2" fmla="*/ 15 w 70"/>
              <a:gd name="T3" fmla="*/ 37 h 48"/>
              <a:gd name="T4" fmla="*/ 0 w 70"/>
              <a:gd name="T5" fmla="*/ 15 h 48"/>
              <a:gd name="T6" fmla="*/ 68 w 70"/>
              <a:gd name="T7" fmla="*/ 0 h 48"/>
              <a:gd name="T8" fmla="*/ 63 w 70"/>
              <a:gd name="T9" fmla="*/ 2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" h="48">
                <a:moveTo>
                  <a:pt x="63" y="27"/>
                </a:moveTo>
                <a:cubicBezTo>
                  <a:pt x="53" y="43"/>
                  <a:pt x="31" y="48"/>
                  <a:pt x="15" y="37"/>
                </a:cubicBezTo>
                <a:cubicBezTo>
                  <a:pt x="7" y="32"/>
                  <a:pt x="2" y="24"/>
                  <a:pt x="0" y="15"/>
                </a:cubicBezTo>
                <a:cubicBezTo>
                  <a:pt x="68" y="0"/>
                  <a:pt x="68" y="0"/>
                  <a:pt x="68" y="0"/>
                </a:cubicBezTo>
                <a:cubicBezTo>
                  <a:pt x="70" y="9"/>
                  <a:pt x="68" y="19"/>
                  <a:pt x="63" y="27"/>
                </a:cubicBezTo>
                <a:close/>
              </a:path>
            </a:pathLst>
          </a:custGeom>
          <a:solidFill>
            <a:srgbClr val="DB9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8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76A8A9-9724-4D46-A9A3-5863B7ADA032}"/>
              </a:ext>
            </a:extLst>
          </p:cNvPr>
          <p:cNvSpPr txBox="1"/>
          <p:nvPr/>
        </p:nvSpPr>
        <p:spPr>
          <a:xfrm>
            <a:off x="1055687" y="2415984"/>
            <a:ext cx="10325100" cy="275767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5400" dirty="0">
                <a:solidFill>
                  <a:schemeClr val="bg1"/>
                </a:solidFill>
              </a:rPr>
              <a:t>Workflow Expressions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Any input that will be dynamic (change every run) is an </a:t>
            </a: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expression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   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triggerBody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  @body(‘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actionName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’) @items()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   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guid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         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utcnow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           @rand(0, 2)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   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json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         @xml()              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formDataValue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(‘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actionName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’)</a:t>
            </a:r>
          </a:p>
        </p:txBody>
      </p:sp>
    </p:spTree>
    <p:extLst>
      <p:ext uri="{BB962C8B-B14F-4D97-AF65-F5344CB8AC3E}">
        <p14:creationId xmlns:p14="http://schemas.microsoft.com/office/powerpoint/2010/main" val="195158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76A8A9-9724-4D46-A9A3-5863B7ADA032}"/>
              </a:ext>
            </a:extLst>
          </p:cNvPr>
          <p:cNvSpPr txBox="1"/>
          <p:nvPr/>
        </p:nvSpPr>
        <p:spPr>
          <a:xfrm>
            <a:off x="1722437" y="2264617"/>
            <a:ext cx="8991600" cy="246529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chemeClr val="bg1"/>
                </a:solidFill>
              </a:rPr>
              <a:t>@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Used to indicate an expression, can be escaped with @@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e.g. 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UtcNow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00742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76A8A9-9724-4D46-A9A3-5863B7ADA032}"/>
              </a:ext>
            </a:extLst>
          </p:cNvPr>
          <p:cNvSpPr txBox="1"/>
          <p:nvPr/>
        </p:nvSpPr>
        <p:spPr>
          <a:xfrm>
            <a:off x="1722437" y="2264617"/>
            <a:ext cx="8991600" cy="246529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chemeClr val="bg1"/>
                </a:solidFill>
              </a:rPr>
              <a:t>( 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Encapsulate expression parameters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e.g. @length(‘Hello World’)</a:t>
            </a:r>
          </a:p>
        </p:txBody>
      </p:sp>
    </p:spTree>
    <p:extLst>
      <p:ext uri="{BB962C8B-B14F-4D97-AF65-F5344CB8AC3E}">
        <p14:creationId xmlns:p14="http://schemas.microsoft.com/office/powerpoint/2010/main" val="229553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76A8A9-9724-4D46-A9A3-5863B7ADA032}"/>
              </a:ext>
            </a:extLst>
          </p:cNvPr>
          <p:cNvSpPr txBox="1"/>
          <p:nvPr/>
        </p:nvSpPr>
        <p:spPr>
          <a:xfrm>
            <a:off x="305275" y="0"/>
            <a:ext cx="11963400" cy="1403461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chemeClr val="bg1"/>
                </a:solidFill>
              </a:rPr>
              <a:t>{ }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E18BE4-1D9A-4658-B3CE-1ED39BD55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637" y="1744662"/>
            <a:ext cx="3642676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9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76A8A9-9724-4D46-A9A3-5863B7ADA032}"/>
              </a:ext>
            </a:extLst>
          </p:cNvPr>
          <p:cNvSpPr txBox="1"/>
          <p:nvPr/>
        </p:nvSpPr>
        <p:spPr>
          <a:xfrm>
            <a:off x="236537" y="2264617"/>
            <a:ext cx="11963400" cy="246529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chemeClr val="bg1"/>
                </a:solidFill>
              </a:rPr>
              <a:t>{ }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Curly braces means </a:t>
            </a:r>
            <a:r>
              <a:rPr lang="en-US" sz="2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string</a:t>
            </a:r>
            <a:r>
              <a:rPr lang="en-US" sz="2400" dirty="0">
                <a:solidFill>
                  <a:schemeClr val="bg1"/>
                </a:solidFill>
              </a:rPr>
              <a:t>.  Same as doing @string(), but allows for interpolation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e.g. This is @{add(1,1)} == 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concat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(‘This is ’, string(add(1,1)))</a:t>
            </a:r>
          </a:p>
        </p:txBody>
      </p:sp>
    </p:spTree>
    <p:extLst>
      <p:ext uri="{BB962C8B-B14F-4D97-AF65-F5344CB8AC3E}">
        <p14:creationId xmlns:p14="http://schemas.microsoft.com/office/powerpoint/2010/main" val="179454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76A8A9-9724-4D46-A9A3-5863B7ADA032}"/>
              </a:ext>
            </a:extLst>
          </p:cNvPr>
          <p:cNvSpPr txBox="1"/>
          <p:nvPr/>
        </p:nvSpPr>
        <p:spPr>
          <a:xfrm>
            <a:off x="1722437" y="2264617"/>
            <a:ext cx="8991600" cy="246529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chemeClr val="bg1"/>
                </a:solidFill>
              </a:rPr>
              <a:t>[ ]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Used to parse properties in JSON objects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e.g. @body(‘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JsonBody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’)[‘person’][‘address’][‘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streetName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’] 🙂</a:t>
            </a:r>
          </a:p>
        </p:txBody>
      </p:sp>
    </p:spTree>
    <p:extLst>
      <p:ext uri="{BB962C8B-B14F-4D97-AF65-F5344CB8AC3E}">
        <p14:creationId xmlns:p14="http://schemas.microsoft.com/office/powerpoint/2010/main" val="2549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8BC89-4D8F-43CD-B6AA-547CC58C5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01" y="2125678"/>
            <a:ext cx="12039535" cy="1828786"/>
          </a:xfrm>
        </p:spPr>
        <p:txBody>
          <a:bodyPr/>
          <a:lstStyle/>
          <a:p>
            <a:r>
              <a:rPr lang="en-US" sz="4800" dirty="0"/>
              <a:t>Azure Logic Apps</a:t>
            </a:r>
            <a:br>
              <a:rPr lang="en-US" sz="4800" dirty="0"/>
            </a:br>
            <a:r>
              <a:rPr lang="en-US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Advanced Integration Patterns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887A5-1582-46E5-BFBE-4A10C20559E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/>
              <a:t>Jeff Hollan</a:t>
            </a:r>
          </a:p>
          <a:p>
            <a:r>
              <a:rPr lang="en-US" sz="2400" dirty="0"/>
              <a:t>Derek Li</a:t>
            </a:r>
          </a:p>
        </p:txBody>
      </p:sp>
    </p:spTree>
    <p:extLst>
      <p:ext uri="{BB962C8B-B14F-4D97-AF65-F5344CB8AC3E}">
        <p14:creationId xmlns:p14="http://schemas.microsoft.com/office/powerpoint/2010/main" val="414820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76A8A9-9724-4D46-A9A3-5863B7ADA032}"/>
              </a:ext>
            </a:extLst>
          </p:cNvPr>
          <p:cNvSpPr txBox="1"/>
          <p:nvPr/>
        </p:nvSpPr>
        <p:spPr>
          <a:xfrm>
            <a:off x="1722437" y="2264617"/>
            <a:ext cx="8991600" cy="246529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chemeClr val="bg1"/>
                </a:solidFill>
              </a:rPr>
              <a:t>[ ]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Used to parse properties in JSON objects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e.g. @body(‘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XmlResponse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’)[‘not’][‘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xpath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’] ☹️</a:t>
            </a:r>
          </a:p>
        </p:txBody>
      </p:sp>
    </p:spTree>
    <p:extLst>
      <p:ext uri="{BB962C8B-B14F-4D97-AF65-F5344CB8AC3E}">
        <p14:creationId xmlns:p14="http://schemas.microsoft.com/office/powerpoint/2010/main" val="18434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76A8A9-9724-4D46-A9A3-5863B7ADA032}"/>
              </a:ext>
            </a:extLst>
          </p:cNvPr>
          <p:cNvSpPr txBox="1"/>
          <p:nvPr/>
        </p:nvSpPr>
        <p:spPr>
          <a:xfrm>
            <a:off x="1722437" y="2264617"/>
            <a:ext cx="8991600" cy="246529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chemeClr val="bg1"/>
                </a:solidFill>
              </a:rPr>
              <a:t>[ ]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Used to parse properties in JSON objects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e.g. 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xpath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(body(‘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XmlResponse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’), ‘/this/is/good’) 🙂</a:t>
            </a:r>
          </a:p>
        </p:txBody>
      </p:sp>
    </p:spTree>
    <p:extLst>
      <p:ext uri="{BB962C8B-B14F-4D97-AF65-F5344CB8AC3E}">
        <p14:creationId xmlns:p14="http://schemas.microsoft.com/office/powerpoint/2010/main" val="255813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76A8A9-9724-4D46-A9A3-5863B7ADA032}"/>
              </a:ext>
            </a:extLst>
          </p:cNvPr>
          <p:cNvSpPr txBox="1"/>
          <p:nvPr/>
        </p:nvSpPr>
        <p:spPr>
          <a:xfrm>
            <a:off x="1722437" y="2264617"/>
            <a:ext cx="8991600" cy="246529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8000" dirty="0">
                <a:solidFill>
                  <a:schemeClr val="bg1"/>
                </a:solidFill>
              </a:rPr>
              <a:t>[ ]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Used to parse properties in JSON objects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e.g. @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json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(xml(body(‘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XmlResponse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’)))[‘this’][‘works’][‘too’] 🙂 </a:t>
            </a:r>
          </a:p>
        </p:txBody>
      </p:sp>
    </p:spTree>
    <p:extLst>
      <p:ext uri="{BB962C8B-B14F-4D97-AF65-F5344CB8AC3E}">
        <p14:creationId xmlns:p14="http://schemas.microsoft.com/office/powerpoint/2010/main" val="2999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4C34-217A-4B18-9F62-6C4DF16BA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an Expression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A7AF6-3690-493B-A7B0-B9F462FB0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768" y="1649721"/>
            <a:ext cx="10724938" cy="5097182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@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contains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s-ES" dirty="0" err="1">
                <a:solidFill>
                  <a:schemeClr val="accent5">
                    <a:lumMod val="50000"/>
                  </a:schemeClr>
                </a:solidFill>
              </a:rPr>
              <a:t>tolower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</a:rPr>
              <a:t>triggerBody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()['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</a:rPr>
              <a:t>user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']['</a:t>
            </a:r>
            <a:r>
              <a:rPr lang="es-ES" dirty="0" err="1">
                <a:solidFill>
                  <a:schemeClr val="accent6">
                    <a:lumMod val="50000"/>
                  </a:schemeClr>
                </a:solidFill>
              </a:rPr>
              <a:t>displayName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']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ES" dirty="0" err="1">
                <a:solidFill>
                  <a:schemeClr val="accent2">
                    <a:lumMod val="50000"/>
                  </a:schemeClr>
                </a:solidFill>
              </a:rPr>
              <a:t>'jeff</a:t>
            </a:r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’)</a:t>
            </a:r>
          </a:p>
          <a:p>
            <a:pPr marL="0" indent="0">
              <a:buNone/>
            </a:pPr>
            <a:endParaRPr lang="es-ES" sz="2448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ES" sz="2448" b="1" dirty="0" err="1">
                <a:solidFill>
                  <a:schemeClr val="accent6">
                    <a:lumMod val="50000"/>
                  </a:schemeClr>
                </a:solidFill>
              </a:rPr>
              <a:t>triggerBody</a:t>
            </a:r>
            <a:r>
              <a:rPr lang="es-ES" sz="2448" dirty="0">
                <a:solidFill>
                  <a:schemeClr val="accent6">
                    <a:lumMod val="50000"/>
                  </a:schemeClr>
                </a:solidFill>
              </a:rPr>
              <a:t>()[‘</a:t>
            </a:r>
            <a:r>
              <a:rPr lang="es-ES" sz="2448" dirty="0" err="1">
                <a:solidFill>
                  <a:schemeClr val="accent6">
                    <a:lumMod val="50000"/>
                  </a:schemeClr>
                </a:solidFill>
              </a:rPr>
              <a:t>user</a:t>
            </a:r>
            <a:r>
              <a:rPr lang="es-ES" sz="2448" dirty="0">
                <a:solidFill>
                  <a:schemeClr val="accent6">
                    <a:lumMod val="50000"/>
                  </a:schemeClr>
                </a:solidFill>
              </a:rPr>
              <a:t>’][‘</a:t>
            </a:r>
            <a:r>
              <a:rPr lang="es-ES" sz="2448" dirty="0" err="1">
                <a:solidFill>
                  <a:schemeClr val="accent6">
                    <a:lumMod val="50000"/>
                  </a:schemeClr>
                </a:solidFill>
              </a:rPr>
              <a:t>displayName</a:t>
            </a:r>
            <a:r>
              <a:rPr lang="es-ES" sz="2448" dirty="0">
                <a:solidFill>
                  <a:schemeClr val="accent6">
                    <a:lumMod val="50000"/>
                  </a:schemeClr>
                </a:solidFill>
              </a:rPr>
              <a:t>’] </a:t>
            </a:r>
          </a:p>
          <a:p>
            <a:pPr marL="0" indent="0">
              <a:buNone/>
            </a:pPr>
            <a:r>
              <a:rPr lang="es-ES" sz="2040" dirty="0" err="1"/>
              <a:t>Get</a:t>
            </a:r>
            <a:r>
              <a:rPr lang="es-ES" sz="2040" dirty="0"/>
              <a:t> </a:t>
            </a:r>
            <a:r>
              <a:rPr lang="es-ES" sz="2040" dirty="0" err="1"/>
              <a:t>the</a:t>
            </a:r>
            <a:r>
              <a:rPr lang="es-ES" sz="2040" dirty="0"/>
              <a:t> </a:t>
            </a:r>
            <a:r>
              <a:rPr lang="es-ES" sz="2040" dirty="0" err="1"/>
              <a:t>body</a:t>
            </a:r>
            <a:r>
              <a:rPr lang="es-ES" sz="2040" dirty="0"/>
              <a:t> </a:t>
            </a:r>
            <a:r>
              <a:rPr lang="es-ES" sz="2040" dirty="0" err="1"/>
              <a:t>from</a:t>
            </a:r>
            <a:r>
              <a:rPr lang="es-ES" sz="2040" dirty="0"/>
              <a:t> </a:t>
            </a:r>
            <a:r>
              <a:rPr lang="es-ES" sz="2040" dirty="0" err="1"/>
              <a:t>the</a:t>
            </a:r>
            <a:r>
              <a:rPr lang="es-ES" sz="2040" dirty="0"/>
              <a:t> </a:t>
            </a:r>
            <a:r>
              <a:rPr lang="es-ES" sz="2040" dirty="0" err="1"/>
              <a:t>trigger</a:t>
            </a:r>
            <a:r>
              <a:rPr lang="es-ES" sz="2040" dirty="0"/>
              <a:t>, and Access </a:t>
            </a:r>
            <a:r>
              <a:rPr lang="es-ES" sz="2040" dirty="0" err="1"/>
              <a:t>the</a:t>
            </a:r>
            <a:r>
              <a:rPr lang="es-ES" sz="2040" dirty="0"/>
              <a:t> “</a:t>
            </a:r>
            <a:r>
              <a:rPr lang="es-ES" sz="2040" dirty="0" err="1"/>
              <a:t>displayName</a:t>
            </a:r>
            <a:r>
              <a:rPr lang="es-ES" sz="2040" dirty="0"/>
              <a:t>”</a:t>
            </a:r>
          </a:p>
          <a:p>
            <a:pPr marL="0" indent="0">
              <a:buNone/>
            </a:pPr>
            <a:r>
              <a:rPr lang="es-ES" sz="2448" b="1" dirty="0" err="1">
                <a:solidFill>
                  <a:schemeClr val="accent5">
                    <a:lumMod val="50000"/>
                  </a:schemeClr>
                </a:solidFill>
              </a:rPr>
              <a:t>tolower</a:t>
            </a:r>
            <a:r>
              <a:rPr lang="es-ES" sz="2448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s-ES" sz="1836" dirty="0" err="1">
                <a:solidFill>
                  <a:schemeClr val="accent6">
                    <a:lumMod val="50000"/>
                  </a:schemeClr>
                </a:solidFill>
              </a:rPr>
              <a:t>triggerBody</a:t>
            </a:r>
            <a:r>
              <a:rPr lang="es-ES" sz="1836" dirty="0">
                <a:solidFill>
                  <a:schemeClr val="accent6">
                    <a:lumMod val="50000"/>
                  </a:schemeClr>
                </a:solidFill>
              </a:rPr>
              <a:t>()[‘</a:t>
            </a:r>
            <a:r>
              <a:rPr lang="es-ES" sz="1836" dirty="0" err="1">
                <a:solidFill>
                  <a:schemeClr val="accent6">
                    <a:lumMod val="50000"/>
                  </a:schemeClr>
                </a:solidFill>
              </a:rPr>
              <a:t>user</a:t>
            </a:r>
            <a:r>
              <a:rPr lang="es-ES" sz="1836" dirty="0">
                <a:solidFill>
                  <a:schemeClr val="accent6">
                    <a:lumMod val="50000"/>
                  </a:schemeClr>
                </a:solidFill>
              </a:rPr>
              <a:t>’][‘</a:t>
            </a:r>
            <a:r>
              <a:rPr lang="es-ES" sz="1836" dirty="0" err="1">
                <a:solidFill>
                  <a:schemeClr val="accent6">
                    <a:lumMod val="50000"/>
                  </a:schemeClr>
                </a:solidFill>
              </a:rPr>
              <a:t>displayName</a:t>
            </a:r>
            <a:r>
              <a:rPr lang="es-ES" sz="1836" dirty="0">
                <a:solidFill>
                  <a:schemeClr val="accent6">
                    <a:lumMod val="50000"/>
                  </a:schemeClr>
                </a:solidFill>
              </a:rPr>
              <a:t>’] </a:t>
            </a:r>
            <a:r>
              <a:rPr lang="es-ES" sz="2448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2040" dirty="0"/>
              <a:t>Convert to lowercase – in this case make the “</a:t>
            </a:r>
            <a:r>
              <a:rPr lang="en-US" sz="2040" dirty="0" err="1"/>
              <a:t>displayName</a:t>
            </a:r>
            <a:r>
              <a:rPr lang="en-US" sz="2040" dirty="0"/>
              <a:t>” lower case</a:t>
            </a:r>
          </a:p>
          <a:p>
            <a:pPr marL="0" indent="0">
              <a:buNone/>
            </a:pPr>
            <a:r>
              <a:rPr lang="es-ES" sz="2448" b="1" dirty="0" err="1">
                <a:solidFill>
                  <a:schemeClr val="accent2">
                    <a:lumMod val="50000"/>
                  </a:schemeClr>
                </a:solidFill>
              </a:rPr>
              <a:t>contains</a:t>
            </a:r>
            <a:r>
              <a:rPr lang="es-ES" sz="2448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s-ES" sz="1836" dirty="0" err="1">
                <a:solidFill>
                  <a:schemeClr val="accent5">
                    <a:lumMod val="50000"/>
                  </a:schemeClr>
                </a:solidFill>
              </a:rPr>
              <a:t>tolower</a:t>
            </a:r>
            <a:r>
              <a:rPr lang="es-ES" sz="1836" dirty="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s-ES" sz="1836" dirty="0" err="1">
                <a:solidFill>
                  <a:schemeClr val="accent6">
                    <a:lumMod val="50000"/>
                  </a:schemeClr>
                </a:solidFill>
              </a:rPr>
              <a:t>triggerBody</a:t>
            </a:r>
            <a:r>
              <a:rPr lang="es-ES" sz="1836" dirty="0">
                <a:solidFill>
                  <a:schemeClr val="accent6">
                    <a:lumMod val="50000"/>
                  </a:schemeClr>
                </a:solidFill>
              </a:rPr>
              <a:t>() [‘</a:t>
            </a:r>
            <a:r>
              <a:rPr lang="es-ES" sz="1836" dirty="0" err="1">
                <a:solidFill>
                  <a:schemeClr val="accent6">
                    <a:lumMod val="50000"/>
                  </a:schemeClr>
                </a:solidFill>
              </a:rPr>
              <a:t>user</a:t>
            </a:r>
            <a:r>
              <a:rPr lang="es-ES" sz="1836" dirty="0">
                <a:solidFill>
                  <a:schemeClr val="accent6">
                    <a:lumMod val="50000"/>
                  </a:schemeClr>
                </a:solidFill>
              </a:rPr>
              <a:t>’][‘</a:t>
            </a:r>
            <a:r>
              <a:rPr lang="es-ES" sz="1836" dirty="0" err="1">
                <a:solidFill>
                  <a:schemeClr val="accent6">
                    <a:lumMod val="50000"/>
                  </a:schemeClr>
                </a:solidFill>
              </a:rPr>
              <a:t>displayName</a:t>
            </a:r>
            <a:r>
              <a:rPr lang="es-ES" sz="1836" dirty="0">
                <a:solidFill>
                  <a:schemeClr val="accent6">
                    <a:lumMod val="50000"/>
                  </a:schemeClr>
                </a:solidFill>
              </a:rPr>
              <a:t>’] </a:t>
            </a:r>
            <a:r>
              <a:rPr lang="es-ES" sz="1836" dirty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es-ES" sz="2448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s-ES" sz="2448" dirty="0" err="1">
                <a:solidFill>
                  <a:schemeClr val="accent2">
                    <a:lumMod val="50000"/>
                  </a:schemeClr>
                </a:solidFill>
              </a:rPr>
              <a:t>‘jeff</a:t>
            </a:r>
            <a:r>
              <a:rPr lang="es-ES" sz="2448" dirty="0">
                <a:solidFill>
                  <a:schemeClr val="accent2">
                    <a:lumMod val="50000"/>
                  </a:schemeClr>
                </a:solidFill>
              </a:rPr>
              <a:t>’)</a:t>
            </a:r>
          </a:p>
          <a:p>
            <a:pPr marL="0" indent="0">
              <a:buNone/>
            </a:pPr>
            <a:r>
              <a:rPr lang="en-US" sz="2040" dirty="0"/>
              <a:t>See if a value is contained in the first – in this case see if the lower-cased “</a:t>
            </a:r>
            <a:r>
              <a:rPr lang="en-US" sz="2040" dirty="0" err="1"/>
              <a:t>displayName</a:t>
            </a:r>
            <a:r>
              <a:rPr lang="en-US" sz="2040" dirty="0"/>
              <a:t>” contains “jeff”</a:t>
            </a:r>
          </a:p>
          <a:p>
            <a:pPr marL="0" indent="0">
              <a:buNone/>
            </a:pPr>
            <a:endParaRPr lang="en-US" sz="2040" dirty="0"/>
          </a:p>
          <a:p>
            <a:pPr marL="0" indent="0">
              <a:buNone/>
            </a:pPr>
            <a:r>
              <a:rPr lang="en-US" sz="2040" dirty="0"/>
              <a:t>Result is: TRUE or FALSE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600B9C-F612-4DD0-B361-FE4AD54EF669}"/>
              </a:ext>
            </a:extLst>
          </p:cNvPr>
          <p:cNvSpPr txBox="1">
            <a:spLocks/>
          </p:cNvSpPr>
          <p:nvPr/>
        </p:nvSpPr>
        <p:spPr>
          <a:xfrm>
            <a:off x="1011202" y="2017402"/>
            <a:ext cx="10724938" cy="4729500"/>
          </a:xfrm>
          <a:prstGeom prst="rect">
            <a:avLst/>
          </a:prstGeom>
        </p:spPr>
        <p:txBody>
          <a:bodyPr vert="horz" lIns="93260" tIns="46630" rIns="93260" bIns="4663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56" dirty="0"/>
          </a:p>
        </p:txBody>
      </p:sp>
    </p:spTree>
    <p:extLst>
      <p:ext uri="{BB962C8B-B14F-4D97-AF65-F5344CB8AC3E}">
        <p14:creationId xmlns:p14="http://schemas.microsoft.com/office/powerpoint/2010/main" val="28180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6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FD53-F9FE-4497-A309-00BB5211D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60156-1282-477D-B17A-F0F7955E2F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8787" cy="312085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Logic Apps Architecture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Parallel Actions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Exception Handling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dirty="0"/>
              <a:t>Other </a:t>
            </a:r>
            <a:r>
              <a:rPr lang="zh-CN" altLang="en-US" dirty="0"/>
              <a:t>“</a:t>
            </a:r>
            <a:r>
              <a:rPr lang="en-US" altLang="zh-CN" dirty="0"/>
              <a:t>Operation Options”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Workflow Expressions</a:t>
            </a:r>
          </a:p>
        </p:txBody>
      </p:sp>
    </p:spTree>
    <p:extLst>
      <p:ext uri="{BB962C8B-B14F-4D97-AF65-F5344CB8AC3E}">
        <p14:creationId xmlns:p14="http://schemas.microsoft.com/office/powerpoint/2010/main" val="25096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E7614A9E-391E-4A5A-A41C-D418A2FE63AD}"/>
              </a:ext>
            </a:extLst>
          </p:cNvPr>
          <p:cNvSpPr txBox="1"/>
          <p:nvPr/>
        </p:nvSpPr>
        <p:spPr>
          <a:xfrm>
            <a:off x="2541587" y="5992539"/>
            <a:ext cx="7353300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Understanding the </a:t>
            </a:r>
            <a:r>
              <a:rPr lang="en-US" sz="3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PaaS Black Box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60DD2AD-FDCE-44FB-B16A-DEEAA55CA856}"/>
              </a:ext>
            </a:extLst>
          </p:cNvPr>
          <p:cNvGrpSpPr/>
          <p:nvPr/>
        </p:nvGrpSpPr>
        <p:grpSpPr>
          <a:xfrm>
            <a:off x="1554347" y="1424378"/>
            <a:ext cx="9327781" cy="3361931"/>
            <a:chOff x="2063778" y="1424378"/>
            <a:chExt cx="9327781" cy="336193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4115C91-CE49-4009-958E-C87809C39B06}"/>
                </a:ext>
              </a:extLst>
            </p:cNvPr>
            <p:cNvGrpSpPr/>
            <p:nvPr/>
          </p:nvGrpSpPr>
          <p:grpSpPr>
            <a:xfrm>
              <a:off x="2063778" y="2383575"/>
              <a:ext cx="2818038" cy="1782457"/>
              <a:chOff x="3551240" y="3839974"/>
              <a:chExt cx="2818038" cy="17824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0B108C8E-E3C4-4C49-AE0C-74AA58226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240" y="4498981"/>
                <a:ext cx="2818038" cy="62763"/>
              </a:xfrm>
              <a:custGeom>
                <a:avLst/>
                <a:gdLst>
                  <a:gd name="T0" fmla="*/ 449 w 449"/>
                  <a:gd name="T1" fmla="*/ 0 h 10"/>
                  <a:gd name="T2" fmla="*/ 4 w 449"/>
                  <a:gd name="T3" fmla="*/ 0 h 10"/>
                  <a:gd name="T4" fmla="*/ 0 w 449"/>
                  <a:gd name="T5" fmla="*/ 10 h 10"/>
                  <a:gd name="T6" fmla="*/ 449 w 449"/>
                  <a:gd name="T7" fmla="*/ 10 h 10"/>
                  <a:gd name="T8" fmla="*/ 449 w 44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10">
                    <a:moveTo>
                      <a:pt x="449" y="0"/>
                    </a:moveTo>
                    <a:lnTo>
                      <a:pt x="4" y="0"/>
                    </a:lnTo>
                    <a:lnTo>
                      <a:pt x="0" y="10"/>
                    </a:lnTo>
                    <a:lnTo>
                      <a:pt x="449" y="10"/>
                    </a:lnTo>
                    <a:lnTo>
                      <a:pt x="449" y="0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Freeform 11">
                <a:extLst>
                  <a:ext uri="{FF2B5EF4-FFF2-40B4-BE49-F238E27FC236}">
                    <a16:creationId xmlns:a16="http://schemas.microsoft.com/office/drawing/2014/main" id="{A79398AC-0041-4233-93A8-EFC7A8635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240" y="4561743"/>
                <a:ext cx="2818038" cy="1060688"/>
              </a:xfrm>
              <a:custGeom>
                <a:avLst/>
                <a:gdLst>
                  <a:gd name="T0" fmla="*/ 0 w 449"/>
                  <a:gd name="T1" fmla="*/ 0 h 169"/>
                  <a:gd name="T2" fmla="*/ 0 w 449"/>
                  <a:gd name="T3" fmla="*/ 66 h 169"/>
                  <a:gd name="T4" fmla="*/ 8 w 449"/>
                  <a:gd name="T5" fmla="*/ 76 h 169"/>
                  <a:gd name="T6" fmla="*/ 8 w 449"/>
                  <a:gd name="T7" fmla="*/ 90 h 169"/>
                  <a:gd name="T8" fmla="*/ 0 w 449"/>
                  <a:gd name="T9" fmla="*/ 100 h 169"/>
                  <a:gd name="T10" fmla="*/ 0 w 449"/>
                  <a:gd name="T11" fmla="*/ 169 h 169"/>
                  <a:gd name="T12" fmla="*/ 449 w 449"/>
                  <a:gd name="T13" fmla="*/ 169 h 169"/>
                  <a:gd name="T14" fmla="*/ 449 w 449"/>
                  <a:gd name="T15" fmla="*/ 0 h 169"/>
                  <a:gd name="T16" fmla="*/ 0 w 449"/>
                  <a:gd name="T17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9" h="169">
                    <a:moveTo>
                      <a:pt x="0" y="0"/>
                    </a:moveTo>
                    <a:lnTo>
                      <a:pt x="0" y="66"/>
                    </a:lnTo>
                    <a:lnTo>
                      <a:pt x="8" y="76"/>
                    </a:lnTo>
                    <a:lnTo>
                      <a:pt x="8" y="90"/>
                    </a:lnTo>
                    <a:lnTo>
                      <a:pt x="0" y="100"/>
                    </a:lnTo>
                    <a:lnTo>
                      <a:pt x="0" y="169"/>
                    </a:lnTo>
                    <a:lnTo>
                      <a:pt x="449" y="169"/>
                    </a:lnTo>
                    <a:lnTo>
                      <a:pt x="4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2" name="Freeform 19">
                <a:extLst>
                  <a:ext uri="{FF2B5EF4-FFF2-40B4-BE49-F238E27FC236}">
                    <a16:creationId xmlns:a16="http://schemas.microsoft.com/office/drawing/2014/main" id="{C0A2D6AD-4765-4DA4-A9D5-86ADDBCE4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6345" y="3839974"/>
                <a:ext cx="2792933" cy="659007"/>
              </a:xfrm>
              <a:custGeom>
                <a:avLst/>
                <a:gdLst>
                  <a:gd name="T0" fmla="*/ 445 w 445"/>
                  <a:gd name="T1" fmla="*/ 0 h 105"/>
                  <a:gd name="T2" fmla="*/ 175 w 445"/>
                  <a:gd name="T3" fmla="*/ 0 h 105"/>
                  <a:gd name="T4" fmla="*/ 0 w 445"/>
                  <a:gd name="T5" fmla="*/ 105 h 105"/>
                  <a:gd name="T6" fmla="*/ 445 w 445"/>
                  <a:gd name="T7" fmla="*/ 105 h 105"/>
                  <a:gd name="T8" fmla="*/ 445 w 445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5" h="105">
                    <a:moveTo>
                      <a:pt x="445" y="0"/>
                    </a:moveTo>
                    <a:lnTo>
                      <a:pt x="175" y="0"/>
                    </a:lnTo>
                    <a:lnTo>
                      <a:pt x="0" y="105"/>
                    </a:lnTo>
                    <a:lnTo>
                      <a:pt x="445" y="105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3986343-31F4-4CE7-BC5D-689712D03618}"/>
                </a:ext>
              </a:extLst>
            </p:cNvPr>
            <p:cNvGrpSpPr/>
            <p:nvPr/>
          </p:nvGrpSpPr>
          <p:grpSpPr>
            <a:xfrm>
              <a:off x="5425947" y="1424378"/>
              <a:ext cx="2165082" cy="3361931"/>
              <a:chOff x="6276981" y="1336678"/>
              <a:chExt cx="511176" cy="793752"/>
            </a:xfrm>
            <a:solidFill>
              <a:schemeClr val="accent6">
                <a:lumMod val="25000"/>
              </a:schemeClr>
            </a:solidFill>
          </p:grpSpPr>
          <p:sp>
            <p:nvSpPr>
              <p:cNvPr id="14" name="Freeform 588">
                <a:extLst>
                  <a:ext uri="{FF2B5EF4-FFF2-40B4-BE49-F238E27FC236}">
                    <a16:creationId xmlns:a16="http://schemas.microsoft.com/office/drawing/2014/main" id="{3E9502D9-2E89-4B0E-8581-BDF7D19B68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57956" y="1584328"/>
                <a:ext cx="120650" cy="120650"/>
              </a:xfrm>
              <a:custGeom>
                <a:avLst/>
                <a:gdLst>
                  <a:gd name="T0" fmla="*/ 8 w 35"/>
                  <a:gd name="T1" fmla="*/ 9 h 35"/>
                  <a:gd name="T2" fmla="*/ 8 w 35"/>
                  <a:gd name="T3" fmla="*/ 11 h 35"/>
                  <a:gd name="T4" fmla="*/ 5 w 35"/>
                  <a:gd name="T5" fmla="*/ 13 h 35"/>
                  <a:gd name="T6" fmla="*/ 1 w 35"/>
                  <a:gd name="T7" fmla="*/ 14 h 35"/>
                  <a:gd name="T8" fmla="*/ 1 w 35"/>
                  <a:gd name="T9" fmla="*/ 18 h 35"/>
                  <a:gd name="T10" fmla="*/ 6 w 35"/>
                  <a:gd name="T11" fmla="*/ 20 h 35"/>
                  <a:gd name="T12" fmla="*/ 6 w 35"/>
                  <a:gd name="T13" fmla="*/ 24 h 35"/>
                  <a:gd name="T14" fmla="*/ 3 w 35"/>
                  <a:gd name="T15" fmla="*/ 27 h 35"/>
                  <a:gd name="T16" fmla="*/ 6 w 35"/>
                  <a:gd name="T17" fmla="*/ 30 h 35"/>
                  <a:gd name="T18" fmla="*/ 11 w 35"/>
                  <a:gd name="T19" fmla="*/ 28 h 35"/>
                  <a:gd name="T20" fmla="*/ 13 w 35"/>
                  <a:gd name="T21" fmla="*/ 31 h 35"/>
                  <a:gd name="T22" fmla="*/ 14 w 35"/>
                  <a:gd name="T23" fmla="*/ 35 h 35"/>
                  <a:gd name="T24" fmla="*/ 18 w 35"/>
                  <a:gd name="T25" fmla="*/ 34 h 35"/>
                  <a:gd name="T26" fmla="*/ 20 w 35"/>
                  <a:gd name="T27" fmla="*/ 30 h 35"/>
                  <a:gd name="T28" fmla="*/ 22 w 35"/>
                  <a:gd name="T29" fmla="*/ 29 h 35"/>
                  <a:gd name="T30" fmla="*/ 24 w 35"/>
                  <a:gd name="T31" fmla="*/ 30 h 35"/>
                  <a:gd name="T32" fmla="*/ 27 w 35"/>
                  <a:gd name="T33" fmla="*/ 32 h 35"/>
                  <a:gd name="T34" fmla="*/ 30 w 35"/>
                  <a:gd name="T35" fmla="*/ 29 h 35"/>
                  <a:gd name="T36" fmla="*/ 28 w 35"/>
                  <a:gd name="T37" fmla="*/ 25 h 35"/>
                  <a:gd name="T38" fmla="*/ 29 w 35"/>
                  <a:gd name="T39" fmla="*/ 23 h 35"/>
                  <a:gd name="T40" fmla="*/ 30 w 35"/>
                  <a:gd name="T41" fmla="*/ 22 h 35"/>
                  <a:gd name="T42" fmla="*/ 35 w 35"/>
                  <a:gd name="T43" fmla="*/ 21 h 35"/>
                  <a:gd name="T44" fmla="*/ 34 w 35"/>
                  <a:gd name="T45" fmla="*/ 18 h 35"/>
                  <a:gd name="T46" fmla="*/ 30 w 35"/>
                  <a:gd name="T47" fmla="*/ 15 h 35"/>
                  <a:gd name="T48" fmla="*/ 29 w 35"/>
                  <a:gd name="T49" fmla="*/ 14 h 35"/>
                  <a:gd name="T50" fmla="*/ 30 w 35"/>
                  <a:gd name="T51" fmla="*/ 12 h 35"/>
                  <a:gd name="T52" fmla="*/ 32 w 35"/>
                  <a:gd name="T53" fmla="*/ 8 h 35"/>
                  <a:gd name="T54" fmla="*/ 29 w 35"/>
                  <a:gd name="T55" fmla="*/ 6 h 35"/>
                  <a:gd name="T56" fmla="*/ 24 w 35"/>
                  <a:gd name="T57" fmla="*/ 8 h 35"/>
                  <a:gd name="T58" fmla="*/ 23 w 35"/>
                  <a:gd name="T59" fmla="*/ 7 h 35"/>
                  <a:gd name="T60" fmla="*/ 22 w 35"/>
                  <a:gd name="T61" fmla="*/ 5 h 35"/>
                  <a:gd name="T62" fmla="*/ 21 w 35"/>
                  <a:gd name="T63" fmla="*/ 1 h 35"/>
                  <a:gd name="T64" fmla="*/ 18 w 35"/>
                  <a:gd name="T65" fmla="*/ 1 h 35"/>
                  <a:gd name="T66" fmla="*/ 15 w 35"/>
                  <a:gd name="T67" fmla="*/ 6 h 35"/>
                  <a:gd name="T68" fmla="*/ 14 w 35"/>
                  <a:gd name="T69" fmla="*/ 6 h 35"/>
                  <a:gd name="T70" fmla="*/ 12 w 35"/>
                  <a:gd name="T71" fmla="*/ 6 h 35"/>
                  <a:gd name="T72" fmla="*/ 8 w 35"/>
                  <a:gd name="T73" fmla="*/ 3 h 35"/>
                  <a:gd name="T74" fmla="*/ 6 w 35"/>
                  <a:gd name="T75" fmla="*/ 6 h 35"/>
                  <a:gd name="T76" fmla="*/ 22 w 35"/>
                  <a:gd name="T77" fmla="*/ 23 h 35"/>
                  <a:gd name="T78" fmla="*/ 14 w 35"/>
                  <a:gd name="T79" fmla="*/ 1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" h="35">
                    <a:moveTo>
                      <a:pt x="6" y="6"/>
                    </a:moveTo>
                    <a:cubicBezTo>
                      <a:pt x="8" y="9"/>
                      <a:pt x="8" y="9"/>
                      <a:pt x="8" y="9"/>
                    </a:cubicBezTo>
                    <a:cubicBezTo>
                      <a:pt x="8" y="10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7" y="11"/>
                      <a:pt x="7" y="12"/>
                      <a:pt x="7" y="12"/>
                    </a:cubicBezTo>
                    <a:cubicBezTo>
                      <a:pt x="7" y="13"/>
                      <a:pt x="6" y="13"/>
                      <a:pt x="5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1" y="14"/>
                      <a:pt x="1" y="14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1" y="18"/>
                      <a:pt x="1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19"/>
                      <a:pt x="6" y="19"/>
                      <a:pt x="6" y="20"/>
                    </a:cubicBezTo>
                    <a:cubicBezTo>
                      <a:pt x="6" y="21"/>
                      <a:pt x="6" y="21"/>
                      <a:pt x="6" y="22"/>
                    </a:cubicBezTo>
                    <a:cubicBezTo>
                      <a:pt x="6" y="22"/>
                      <a:pt x="6" y="23"/>
                      <a:pt x="6" y="24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3" y="26"/>
                      <a:pt x="3" y="27"/>
                      <a:pt x="3" y="27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5" y="30"/>
                      <a:pt x="6" y="30"/>
                      <a:pt x="6" y="30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7"/>
                      <a:pt x="10" y="28"/>
                      <a:pt x="11" y="28"/>
                    </a:cubicBezTo>
                    <a:cubicBezTo>
                      <a:pt x="11" y="28"/>
                      <a:pt x="12" y="28"/>
                      <a:pt x="12" y="29"/>
                    </a:cubicBezTo>
                    <a:cubicBezTo>
                      <a:pt x="13" y="29"/>
                      <a:pt x="13" y="29"/>
                      <a:pt x="13" y="31"/>
                    </a:cubicBezTo>
                    <a:cubicBezTo>
                      <a:pt x="13" y="34"/>
                      <a:pt x="13" y="34"/>
                      <a:pt x="13" y="34"/>
                    </a:cubicBezTo>
                    <a:cubicBezTo>
                      <a:pt x="13" y="34"/>
                      <a:pt x="14" y="35"/>
                      <a:pt x="14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8" y="35"/>
                      <a:pt x="18" y="34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9" y="30"/>
                      <a:pt x="19" y="30"/>
                      <a:pt x="20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1" y="30"/>
                      <a:pt x="21" y="29"/>
                      <a:pt x="22" y="29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29"/>
                      <a:pt x="23" y="29"/>
                      <a:pt x="24" y="30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3"/>
                      <a:pt x="27" y="33"/>
                      <a:pt x="27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0" y="30"/>
                      <a:pt x="30" y="30"/>
                      <a:pt x="30" y="29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7" y="26"/>
                      <a:pt x="27" y="25"/>
                      <a:pt x="28" y="25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28" y="24"/>
                      <a:pt x="28" y="24"/>
                      <a:pt x="29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29" y="23"/>
                      <a:pt x="29" y="22"/>
                      <a:pt x="30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5" y="22"/>
                      <a:pt x="35" y="21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8"/>
                      <a:pt x="35" y="18"/>
                      <a:pt x="34" y="18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7"/>
                      <a:pt x="30" y="16"/>
                      <a:pt x="30" y="15"/>
                    </a:cubicBezTo>
                    <a:cubicBezTo>
                      <a:pt x="30" y="15"/>
                      <a:pt x="30" y="15"/>
                      <a:pt x="30" y="15"/>
                    </a:cubicBezTo>
                    <a:cubicBezTo>
                      <a:pt x="30" y="15"/>
                      <a:pt x="29" y="14"/>
                      <a:pt x="29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3" y="9"/>
                      <a:pt x="32" y="8"/>
                      <a:pt x="32" y="8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0" y="6"/>
                      <a:pt x="30" y="6"/>
                      <a:pt x="29" y="6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6" y="8"/>
                      <a:pt x="25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7"/>
                      <a:pt x="24" y="7"/>
                      <a:pt x="23" y="7"/>
                    </a:cubicBezTo>
                    <a:cubicBezTo>
                      <a:pt x="23" y="7"/>
                      <a:pt x="23" y="7"/>
                      <a:pt x="23" y="7"/>
                    </a:cubicBezTo>
                    <a:cubicBezTo>
                      <a:pt x="22" y="7"/>
                      <a:pt x="22" y="6"/>
                      <a:pt x="22" y="5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1"/>
                      <a:pt x="22" y="1"/>
                      <a:pt x="21" y="1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8" y="0"/>
                      <a:pt x="18" y="1"/>
                      <a:pt x="18" y="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6" y="6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4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6"/>
                      <a:pt x="13" y="6"/>
                      <a:pt x="12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6"/>
                      <a:pt x="6" y="6"/>
                    </a:cubicBezTo>
                    <a:close/>
                    <a:moveTo>
                      <a:pt x="23" y="14"/>
                    </a:moveTo>
                    <a:cubicBezTo>
                      <a:pt x="25" y="17"/>
                      <a:pt x="24" y="21"/>
                      <a:pt x="22" y="23"/>
                    </a:cubicBezTo>
                    <a:cubicBezTo>
                      <a:pt x="19" y="25"/>
                      <a:pt x="15" y="24"/>
                      <a:pt x="13" y="22"/>
                    </a:cubicBezTo>
                    <a:cubicBezTo>
                      <a:pt x="11" y="19"/>
                      <a:pt x="11" y="15"/>
                      <a:pt x="14" y="13"/>
                    </a:cubicBezTo>
                    <a:cubicBezTo>
                      <a:pt x="17" y="11"/>
                      <a:pt x="21" y="11"/>
                      <a:pt x="23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589">
                <a:extLst>
                  <a:ext uri="{FF2B5EF4-FFF2-40B4-BE49-F238E27FC236}">
                    <a16:creationId xmlns:a16="http://schemas.microsoft.com/office/drawing/2014/main" id="{19E4CD70-0A03-478C-ABFA-A77DB7A0F1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72231" y="1768479"/>
                <a:ext cx="363538" cy="361951"/>
              </a:xfrm>
              <a:custGeom>
                <a:avLst/>
                <a:gdLst>
                  <a:gd name="T0" fmla="*/ 95 w 106"/>
                  <a:gd name="T1" fmla="*/ 42 h 106"/>
                  <a:gd name="T2" fmla="*/ 101 w 106"/>
                  <a:gd name="T3" fmla="*/ 30 h 106"/>
                  <a:gd name="T4" fmla="*/ 88 w 106"/>
                  <a:gd name="T5" fmla="*/ 26 h 106"/>
                  <a:gd name="T6" fmla="*/ 89 w 106"/>
                  <a:gd name="T7" fmla="*/ 14 h 106"/>
                  <a:gd name="T8" fmla="*/ 75 w 106"/>
                  <a:gd name="T9" fmla="*/ 15 h 106"/>
                  <a:gd name="T10" fmla="*/ 71 w 106"/>
                  <a:gd name="T11" fmla="*/ 3 h 106"/>
                  <a:gd name="T12" fmla="*/ 59 w 106"/>
                  <a:gd name="T13" fmla="*/ 10 h 106"/>
                  <a:gd name="T14" fmla="*/ 51 w 106"/>
                  <a:gd name="T15" fmla="*/ 0 h 106"/>
                  <a:gd name="T16" fmla="*/ 42 w 106"/>
                  <a:gd name="T17" fmla="*/ 11 h 106"/>
                  <a:gd name="T18" fmla="*/ 31 w 106"/>
                  <a:gd name="T19" fmla="*/ 5 h 106"/>
                  <a:gd name="T20" fmla="*/ 27 w 106"/>
                  <a:gd name="T21" fmla="*/ 18 h 106"/>
                  <a:gd name="T22" fmla="*/ 14 w 106"/>
                  <a:gd name="T23" fmla="*/ 17 h 106"/>
                  <a:gd name="T24" fmla="*/ 16 w 106"/>
                  <a:gd name="T25" fmla="*/ 31 h 106"/>
                  <a:gd name="T26" fmla="*/ 4 w 106"/>
                  <a:gd name="T27" fmla="*/ 35 h 106"/>
                  <a:gd name="T28" fmla="*/ 10 w 106"/>
                  <a:gd name="T29" fmla="*/ 47 h 106"/>
                  <a:gd name="T30" fmla="*/ 0 w 106"/>
                  <a:gd name="T31" fmla="*/ 55 h 106"/>
                  <a:gd name="T32" fmla="*/ 11 w 106"/>
                  <a:gd name="T33" fmla="*/ 64 h 106"/>
                  <a:gd name="T34" fmla="*/ 5 w 106"/>
                  <a:gd name="T35" fmla="*/ 75 h 106"/>
                  <a:gd name="T36" fmla="*/ 19 w 106"/>
                  <a:gd name="T37" fmla="*/ 79 h 106"/>
                  <a:gd name="T38" fmla="*/ 18 w 106"/>
                  <a:gd name="T39" fmla="*/ 92 h 106"/>
                  <a:gd name="T40" fmla="*/ 31 w 106"/>
                  <a:gd name="T41" fmla="*/ 90 h 106"/>
                  <a:gd name="T42" fmla="*/ 35 w 106"/>
                  <a:gd name="T43" fmla="*/ 103 h 106"/>
                  <a:gd name="T44" fmla="*/ 47 w 106"/>
                  <a:gd name="T45" fmla="*/ 96 h 106"/>
                  <a:gd name="T46" fmla="*/ 56 w 106"/>
                  <a:gd name="T47" fmla="*/ 106 h 106"/>
                  <a:gd name="T48" fmla="*/ 64 w 106"/>
                  <a:gd name="T49" fmla="*/ 95 h 106"/>
                  <a:gd name="T50" fmla="*/ 76 w 106"/>
                  <a:gd name="T51" fmla="*/ 101 h 106"/>
                  <a:gd name="T52" fmla="*/ 80 w 106"/>
                  <a:gd name="T53" fmla="*/ 87 h 106"/>
                  <a:gd name="T54" fmla="*/ 93 w 106"/>
                  <a:gd name="T55" fmla="*/ 88 h 106"/>
                  <a:gd name="T56" fmla="*/ 91 w 106"/>
                  <a:gd name="T57" fmla="*/ 75 h 106"/>
                  <a:gd name="T58" fmla="*/ 103 w 106"/>
                  <a:gd name="T59" fmla="*/ 71 h 106"/>
                  <a:gd name="T60" fmla="*/ 96 w 106"/>
                  <a:gd name="T61" fmla="*/ 59 h 106"/>
                  <a:gd name="T62" fmla="*/ 106 w 106"/>
                  <a:gd name="T63" fmla="*/ 50 h 106"/>
                  <a:gd name="T64" fmla="*/ 82 w 106"/>
                  <a:gd name="T65" fmla="*/ 63 h 106"/>
                  <a:gd name="T66" fmla="*/ 82 w 106"/>
                  <a:gd name="T67" fmla="*/ 43 h 106"/>
                  <a:gd name="T68" fmla="*/ 86 w 106"/>
                  <a:gd name="T69" fmla="*/ 61 h 106"/>
                  <a:gd name="T70" fmla="*/ 65 w 106"/>
                  <a:gd name="T71" fmla="*/ 43 h 106"/>
                  <a:gd name="T72" fmla="*/ 70 w 106"/>
                  <a:gd name="T73" fmla="*/ 24 h 106"/>
                  <a:gd name="T74" fmla="*/ 45 w 106"/>
                  <a:gd name="T75" fmla="*/ 20 h 106"/>
                  <a:gd name="T76" fmla="*/ 63 w 106"/>
                  <a:gd name="T77" fmla="*/ 24 h 106"/>
                  <a:gd name="T78" fmla="*/ 43 w 106"/>
                  <a:gd name="T79" fmla="*/ 24 h 106"/>
                  <a:gd name="T80" fmla="*/ 53 w 106"/>
                  <a:gd name="T81" fmla="*/ 61 h 106"/>
                  <a:gd name="T82" fmla="*/ 62 w 106"/>
                  <a:gd name="T83" fmla="*/ 53 h 106"/>
                  <a:gd name="T84" fmla="*/ 44 w 106"/>
                  <a:gd name="T85" fmla="*/ 40 h 106"/>
                  <a:gd name="T86" fmla="*/ 24 w 106"/>
                  <a:gd name="T87" fmla="*/ 35 h 106"/>
                  <a:gd name="T88" fmla="*/ 20 w 106"/>
                  <a:gd name="T89" fmla="*/ 61 h 106"/>
                  <a:gd name="T90" fmla="*/ 24 w 106"/>
                  <a:gd name="T91" fmla="*/ 42 h 106"/>
                  <a:gd name="T92" fmla="*/ 24 w 106"/>
                  <a:gd name="T93" fmla="*/ 62 h 106"/>
                  <a:gd name="T94" fmla="*/ 25 w 106"/>
                  <a:gd name="T95" fmla="*/ 66 h 106"/>
                  <a:gd name="T96" fmla="*/ 40 w 106"/>
                  <a:gd name="T97" fmla="*/ 80 h 106"/>
                  <a:gd name="T98" fmla="*/ 24 w 106"/>
                  <a:gd name="T99" fmla="*/ 69 h 106"/>
                  <a:gd name="T100" fmla="*/ 44 w 106"/>
                  <a:gd name="T101" fmla="*/ 85 h 106"/>
                  <a:gd name="T102" fmla="*/ 55 w 106"/>
                  <a:gd name="T103" fmla="*/ 68 h 106"/>
                  <a:gd name="T104" fmla="*/ 70 w 106"/>
                  <a:gd name="T105" fmla="*/ 82 h 106"/>
                  <a:gd name="T106" fmla="*/ 65 w 106"/>
                  <a:gd name="T107" fmla="*/ 62 h 106"/>
                  <a:gd name="T108" fmla="*/ 77 w 106"/>
                  <a:gd name="T109" fmla="*/ 77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6" h="106">
                    <a:moveTo>
                      <a:pt x="104" y="48"/>
                    </a:moveTo>
                    <a:cubicBezTo>
                      <a:pt x="96" y="47"/>
                      <a:pt x="96" y="47"/>
                      <a:pt x="96" y="47"/>
                    </a:cubicBezTo>
                    <a:cubicBezTo>
                      <a:pt x="96" y="45"/>
                      <a:pt x="96" y="44"/>
                      <a:pt x="95" y="42"/>
                    </a:cubicBezTo>
                    <a:cubicBezTo>
                      <a:pt x="102" y="38"/>
                      <a:pt x="102" y="38"/>
                      <a:pt x="102" y="38"/>
                    </a:cubicBezTo>
                    <a:cubicBezTo>
                      <a:pt x="103" y="37"/>
                      <a:pt x="104" y="36"/>
                      <a:pt x="103" y="35"/>
                    </a:cubicBezTo>
                    <a:cubicBezTo>
                      <a:pt x="101" y="30"/>
                      <a:pt x="101" y="30"/>
                      <a:pt x="101" y="30"/>
                    </a:cubicBezTo>
                    <a:cubicBezTo>
                      <a:pt x="101" y="29"/>
                      <a:pt x="100" y="29"/>
                      <a:pt x="99" y="29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0" y="29"/>
                      <a:pt x="89" y="28"/>
                      <a:pt x="88" y="26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8"/>
                      <a:pt x="93" y="17"/>
                    </a:cubicBezTo>
                    <a:cubicBezTo>
                      <a:pt x="89" y="14"/>
                      <a:pt x="89" y="14"/>
                      <a:pt x="89" y="14"/>
                    </a:cubicBezTo>
                    <a:cubicBezTo>
                      <a:pt x="88" y="13"/>
                      <a:pt x="87" y="13"/>
                      <a:pt x="86" y="13"/>
                    </a:cubicBezTo>
                    <a:cubicBezTo>
                      <a:pt x="80" y="18"/>
                      <a:pt x="80" y="18"/>
                      <a:pt x="80" y="18"/>
                    </a:cubicBezTo>
                    <a:cubicBezTo>
                      <a:pt x="78" y="17"/>
                      <a:pt x="77" y="16"/>
                      <a:pt x="75" y="15"/>
                    </a:cubicBezTo>
                    <a:cubicBezTo>
                      <a:pt x="77" y="8"/>
                      <a:pt x="77" y="8"/>
                      <a:pt x="77" y="8"/>
                    </a:cubicBezTo>
                    <a:cubicBezTo>
                      <a:pt x="78" y="7"/>
                      <a:pt x="77" y="5"/>
                      <a:pt x="76" y="5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0" y="3"/>
                      <a:pt x="69" y="3"/>
                      <a:pt x="69" y="4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3" y="10"/>
                      <a:pt x="61" y="10"/>
                      <a:pt x="59" y="10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1"/>
                      <a:pt x="57" y="0"/>
                      <a:pt x="56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6" y="10"/>
                      <a:pt x="44" y="10"/>
                      <a:pt x="42" y="11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38" y="3"/>
                      <a:pt x="37" y="2"/>
                      <a:pt x="36" y="3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0" y="5"/>
                      <a:pt x="29" y="6"/>
                      <a:pt x="30" y="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0" y="16"/>
                      <a:pt x="28" y="17"/>
                      <a:pt x="27" y="18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18" y="13"/>
                      <a:pt x="18" y="14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8"/>
                      <a:pt x="13" y="19"/>
                      <a:pt x="14" y="20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8" y="28"/>
                      <a:pt x="17" y="29"/>
                      <a:pt x="16" y="31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7" y="28"/>
                      <a:pt x="6" y="29"/>
                      <a:pt x="6" y="30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3" y="36"/>
                      <a:pt x="4" y="37"/>
                      <a:pt x="4" y="37"/>
                    </a:cubicBezTo>
                    <a:cubicBezTo>
                      <a:pt x="11" y="41"/>
                      <a:pt x="11" y="41"/>
                      <a:pt x="11" y="41"/>
                    </a:cubicBezTo>
                    <a:cubicBezTo>
                      <a:pt x="11" y="43"/>
                      <a:pt x="10" y="45"/>
                      <a:pt x="10" y="47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1" y="48"/>
                      <a:pt x="0" y="49"/>
                      <a:pt x="0" y="5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7"/>
                      <a:pt x="2" y="57"/>
                    </a:cubicBezTo>
                    <a:cubicBezTo>
                      <a:pt x="10" y="59"/>
                      <a:pt x="10" y="59"/>
                      <a:pt x="10" y="59"/>
                    </a:cubicBezTo>
                    <a:cubicBezTo>
                      <a:pt x="10" y="60"/>
                      <a:pt x="11" y="62"/>
                      <a:pt x="11" y="64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3" y="68"/>
                      <a:pt x="3" y="69"/>
                      <a:pt x="3" y="70"/>
                    </a:cubicBezTo>
                    <a:cubicBezTo>
                      <a:pt x="5" y="75"/>
                      <a:pt x="5" y="75"/>
                      <a:pt x="5" y="75"/>
                    </a:cubicBezTo>
                    <a:cubicBezTo>
                      <a:pt x="6" y="76"/>
                      <a:pt x="7" y="77"/>
                      <a:pt x="8" y="76"/>
                    </a:cubicBezTo>
                    <a:cubicBezTo>
                      <a:pt x="16" y="75"/>
                      <a:pt x="16" y="75"/>
                      <a:pt x="16" y="75"/>
                    </a:cubicBezTo>
                    <a:cubicBezTo>
                      <a:pt x="16" y="76"/>
                      <a:pt x="18" y="78"/>
                      <a:pt x="19" y="79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3" y="86"/>
                      <a:pt x="13" y="88"/>
                      <a:pt x="14" y="88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8" y="93"/>
                      <a:pt x="20" y="93"/>
                      <a:pt x="20" y="92"/>
                    </a:cubicBezTo>
                    <a:cubicBezTo>
                      <a:pt x="27" y="87"/>
                      <a:pt x="27" y="87"/>
                      <a:pt x="27" y="87"/>
                    </a:cubicBezTo>
                    <a:cubicBezTo>
                      <a:pt x="28" y="88"/>
                      <a:pt x="30" y="89"/>
                      <a:pt x="31" y="90"/>
                    </a:cubicBezTo>
                    <a:cubicBezTo>
                      <a:pt x="29" y="98"/>
                      <a:pt x="29" y="98"/>
                      <a:pt x="29" y="98"/>
                    </a:cubicBezTo>
                    <a:cubicBezTo>
                      <a:pt x="29" y="99"/>
                      <a:pt x="29" y="100"/>
                      <a:pt x="30" y="100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6" y="103"/>
                      <a:pt x="37" y="103"/>
                      <a:pt x="38" y="102"/>
                    </a:cubicBezTo>
                    <a:cubicBezTo>
                      <a:pt x="42" y="95"/>
                      <a:pt x="42" y="95"/>
                      <a:pt x="42" y="95"/>
                    </a:cubicBezTo>
                    <a:cubicBezTo>
                      <a:pt x="44" y="95"/>
                      <a:pt x="46" y="96"/>
                      <a:pt x="47" y="96"/>
                    </a:cubicBezTo>
                    <a:cubicBezTo>
                      <a:pt x="49" y="104"/>
                      <a:pt x="49" y="104"/>
                      <a:pt x="49" y="104"/>
                    </a:cubicBezTo>
                    <a:cubicBezTo>
                      <a:pt x="49" y="105"/>
                      <a:pt x="50" y="106"/>
                      <a:pt x="51" y="106"/>
                    </a:cubicBezTo>
                    <a:cubicBezTo>
                      <a:pt x="56" y="106"/>
                      <a:pt x="56" y="106"/>
                      <a:pt x="56" y="106"/>
                    </a:cubicBezTo>
                    <a:cubicBezTo>
                      <a:pt x="57" y="106"/>
                      <a:pt x="58" y="105"/>
                      <a:pt x="58" y="104"/>
                    </a:cubicBezTo>
                    <a:cubicBezTo>
                      <a:pt x="59" y="96"/>
                      <a:pt x="59" y="96"/>
                      <a:pt x="59" y="96"/>
                    </a:cubicBezTo>
                    <a:cubicBezTo>
                      <a:pt x="61" y="96"/>
                      <a:pt x="63" y="95"/>
                      <a:pt x="64" y="95"/>
                    </a:cubicBezTo>
                    <a:cubicBezTo>
                      <a:pt x="68" y="102"/>
                      <a:pt x="68" y="102"/>
                      <a:pt x="68" y="102"/>
                    </a:cubicBezTo>
                    <a:cubicBezTo>
                      <a:pt x="69" y="103"/>
                      <a:pt x="70" y="103"/>
                      <a:pt x="71" y="103"/>
                    </a:cubicBezTo>
                    <a:cubicBezTo>
                      <a:pt x="76" y="101"/>
                      <a:pt x="76" y="101"/>
                      <a:pt x="76" y="101"/>
                    </a:cubicBezTo>
                    <a:cubicBezTo>
                      <a:pt x="77" y="100"/>
                      <a:pt x="77" y="99"/>
                      <a:pt x="77" y="98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7" y="90"/>
                      <a:pt x="78" y="89"/>
                      <a:pt x="80" y="87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7" y="93"/>
                      <a:pt x="88" y="93"/>
                      <a:pt x="89" y="92"/>
                    </a:cubicBezTo>
                    <a:cubicBezTo>
                      <a:pt x="93" y="88"/>
                      <a:pt x="93" y="88"/>
                      <a:pt x="93" y="88"/>
                    </a:cubicBezTo>
                    <a:cubicBezTo>
                      <a:pt x="93" y="88"/>
                      <a:pt x="93" y="86"/>
                      <a:pt x="93" y="86"/>
                    </a:cubicBezTo>
                    <a:cubicBezTo>
                      <a:pt x="88" y="79"/>
                      <a:pt x="88" y="79"/>
                      <a:pt x="88" y="79"/>
                    </a:cubicBezTo>
                    <a:cubicBezTo>
                      <a:pt x="89" y="78"/>
                      <a:pt x="90" y="76"/>
                      <a:pt x="91" y="75"/>
                    </a:cubicBezTo>
                    <a:cubicBezTo>
                      <a:pt x="99" y="77"/>
                      <a:pt x="99" y="77"/>
                      <a:pt x="99" y="77"/>
                    </a:cubicBezTo>
                    <a:cubicBezTo>
                      <a:pt x="99" y="77"/>
                      <a:pt x="101" y="77"/>
                      <a:pt x="101" y="76"/>
                    </a:cubicBezTo>
                    <a:cubicBezTo>
                      <a:pt x="103" y="71"/>
                      <a:pt x="103" y="71"/>
                      <a:pt x="103" y="71"/>
                    </a:cubicBezTo>
                    <a:cubicBezTo>
                      <a:pt x="103" y="70"/>
                      <a:pt x="103" y="69"/>
                      <a:pt x="102" y="68"/>
                    </a:cubicBezTo>
                    <a:cubicBezTo>
                      <a:pt x="95" y="64"/>
                      <a:pt x="95" y="64"/>
                      <a:pt x="95" y="64"/>
                    </a:cubicBezTo>
                    <a:cubicBezTo>
                      <a:pt x="96" y="62"/>
                      <a:pt x="96" y="60"/>
                      <a:pt x="96" y="59"/>
                    </a:cubicBezTo>
                    <a:cubicBezTo>
                      <a:pt x="104" y="57"/>
                      <a:pt x="104" y="57"/>
                      <a:pt x="104" y="57"/>
                    </a:cubicBezTo>
                    <a:cubicBezTo>
                      <a:pt x="105" y="57"/>
                      <a:pt x="106" y="56"/>
                      <a:pt x="106" y="55"/>
                    </a:cubicBezTo>
                    <a:cubicBezTo>
                      <a:pt x="106" y="50"/>
                      <a:pt x="106" y="50"/>
                      <a:pt x="106" y="50"/>
                    </a:cubicBezTo>
                    <a:cubicBezTo>
                      <a:pt x="106" y="49"/>
                      <a:pt x="105" y="48"/>
                      <a:pt x="104" y="48"/>
                    </a:cubicBezTo>
                    <a:close/>
                    <a:moveTo>
                      <a:pt x="86" y="61"/>
                    </a:moveTo>
                    <a:cubicBezTo>
                      <a:pt x="85" y="63"/>
                      <a:pt x="83" y="64"/>
                      <a:pt x="82" y="63"/>
                    </a:cubicBezTo>
                    <a:cubicBezTo>
                      <a:pt x="68" y="55"/>
                      <a:pt x="68" y="55"/>
                      <a:pt x="68" y="55"/>
                    </a:cubicBezTo>
                    <a:cubicBezTo>
                      <a:pt x="67" y="54"/>
                      <a:pt x="67" y="52"/>
                      <a:pt x="68" y="51"/>
                    </a:cubicBezTo>
                    <a:cubicBezTo>
                      <a:pt x="82" y="43"/>
                      <a:pt x="82" y="43"/>
                      <a:pt x="82" y="43"/>
                    </a:cubicBezTo>
                    <a:cubicBezTo>
                      <a:pt x="83" y="42"/>
                      <a:pt x="85" y="42"/>
                      <a:pt x="86" y="44"/>
                    </a:cubicBezTo>
                    <a:cubicBezTo>
                      <a:pt x="86" y="44"/>
                      <a:pt x="87" y="49"/>
                      <a:pt x="87" y="53"/>
                    </a:cubicBezTo>
                    <a:cubicBezTo>
                      <a:pt x="87" y="57"/>
                      <a:pt x="86" y="61"/>
                      <a:pt x="86" y="61"/>
                    </a:cubicBezTo>
                    <a:close/>
                    <a:moveTo>
                      <a:pt x="82" y="36"/>
                    </a:moveTo>
                    <a:cubicBezTo>
                      <a:pt x="83" y="37"/>
                      <a:pt x="83" y="39"/>
                      <a:pt x="81" y="40"/>
                    </a:cubicBezTo>
                    <a:cubicBezTo>
                      <a:pt x="65" y="43"/>
                      <a:pt x="65" y="43"/>
                      <a:pt x="65" y="43"/>
                    </a:cubicBezTo>
                    <a:cubicBezTo>
                      <a:pt x="63" y="44"/>
                      <a:pt x="62" y="42"/>
                      <a:pt x="63" y="41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7" y="23"/>
                      <a:pt x="69" y="23"/>
                      <a:pt x="70" y="24"/>
                    </a:cubicBezTo>
                    <a:cubicBezTo>
                      <a:pt x="70" y="24"/>
                      <a:pt x="74" y="26"/>
                      <a:pt x="77" y="29"/>
                    </a:cubicBezTo>
                    <a:cubicBezTo>
                      <a:pt x="80" y="32"/>
                      <a:pt x="82" y="36"/>
                      <a:pt x="82" y="36"/>
                    </a:cubicBezTo>
                    <a:close/>
                    <a:moveTo>
                      <a:pt x="45" y="20"/>
                    </a:moveTo>
                    <a:cubicBezTo>
                      <a:pt x="45" y="20"/>
                      <a:pt x="49" y="19"/>
                      <a:pt x="53" y="19"/>
                    </a:cubicBezTo>
                    <a:cubicBezTo>
                      <a:pt x="57" y="19"/>
                      <a:pt x="62" y="20"/>
                      <a:pt x="62" y="20"/>
                    </a:cubicBezTo>
                    <a:cubicBezTo>
                      <a:pt x="64" y="20"/>
                      <a:pt x="64" y="22"/>
                      <a:pt x="63" y="24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4" y="39"/>
                      <a:pt x="52" y="39"/>
                      <a:pt x="51" y="37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2" y="22"/>
                      <a:pt x="43" y="20"/>
                      <a:pt x="45" y="20"/>
                    </a:cubicBezTo>
                    <a:close/>
                    <a:moveTo>
                      <a:pt x="62" y="53"/>
                    </a:moveTo>
                    <a:cubicBezTo>
                      <a:pt x="62" y="57"/>
                      <a:pt x="58" y="61"/>
                      <a:pt x="53" y="61"/>
                    </a:cubicBezTo>
                    <a:cubicBezTo>
                      <a:pt x="49" y="61"/>
                      <a:pt x="45" y="57"/>
                      <a:pt x="45" y="53"/>
                    </a:cubicBezTo>
                    <a:cubicBezTo>
                      <a:pt x="45" y="48"/>
                      <a:pt x="49" y="45"/>
                      <a:pt x="53" y="45"/>
                    </a:cubicBezTo>
                    <a:cubicBezTo>
                      <a:pt x="58" y="45"/>
                      <a:pt x="62" y="48"/>
                      <a:pt x="62" y="53"/>
                    </a:cubicBezTo>
                    <a:close/>
                    <a:moveTo>
                      <a:pt x="36" y="23"/>
                    </a:moveTo>
                    <a:cubicBezTo>
                      <a:pt x="38" y="22"/>
                      <a:pt x="40" y="23"/>
                      <a:pt x="40" y="25"/>
                    </a:cubicBezTo>
                    <a:cubicBezTo>
                      <a:pt x="44" y="40"/>
                      <a:pt x="44" y="40"/>
                      <a:pt x="44" y="40"/>
                    </a:cubicBezTo>
                    <a:cubicBezTo>
                      <a:pt x="44" y="42"/>
                      <a:pt x="43" y="43"/>
                      <a:pt x="41" y="43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4" y="39"/>
                      <a:pt x="23" y="37"/>
                      <a:pt x="24" y="35"/>
                    </a:cubicBezTo>
                    <a:cubicBezTo>
                      <a:pt x="24" y="35"/>
                      <a:pt x="26" y="31"/>
                      <a:pt x="29" y="28"/>
                    </a:cubicBezTo>
                    <a:cubicBezTo>
                      <a:pt x="32" y="25"/>
                      <a:pt x="36" y="23"/>
                      <a:pt x="36" y="23"/>
                    </a:cubicBezTo>
                    <a:close/>
                    <a:moveTo>
                      <a:pt x="20" y="61"/>
                    </a:moveTo>
                    <a:cubicBezTo>
                      <a:pt x="20" y="61"/>
                      <a:pt x="19" y="57"/>
                      <a:pt x="19" y="52"/>
                    </a:cubicBezTo>
                    <a:cubicBezTo>
                      <a:pt x="19" y="48"/>
                      <a:pt x="20" y="44"/>
                      <a:pt x="20" y="44"/>
                    </a:cubicBezTo>
                    <a:cubicBezTo>
                      <a:pt x="21" y="42"/>
                      <a:pt x="23" y="41"/>
                      <a:pt x="24" y="42"/>
                    </a:cubicBezTo>
                    <a:cubicBezTo>
                      <a:pt x="38" y="50"/>
                      <a:pt x="38" y="50"/>
                      <a:pt x="38" y="50"/>
                    </a:cubicBezTo>
                    <a:cubicBezTo>
                      <a:pt x="39" y="51"/>
                      <a:pt x="39" y="53"/>
                      <a:pt x="38" y="54"/>
                    </a:cubicBezTo>
                    <a:cubicBezTo>
                      <a:pt x="24" y="62"/>
                      <a:pt x="24" y="62"/>
                      <a:pt x="24" y="62"/>
                    </a:cubicBezTo>
                    <a:cubicBezTo>
                      <a:pt x="23" y="63"/>
                      <a:pt x="21" y="63"/>
                      <a:pt x="20" y="61"/>
                    </a:cubicBezTo>
                    <a:close/>
                    <a:moveTo>
                      <a:pt x="24" y="69"/>
                    </a:moveTo>
                    <a:cubicBezTo>
                      <a:pt x="23" y="68"/>
                      <a:pt x="24" y="66"/>
                      <a:pt x="25" y="66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3" y="61"/>
                      <a:pt x="44" y="63"/>
                      <a:pt x="43" y="65"/>
                    </a:cubicBezTo>
                    <a:cubicBezTo>
                      <a:pt x="40" y="80"/>
                      <a:pt x="40" y="80"/>
                      <a:pt x="40" y="80"/>
                    </a:cubicBezTo>
                    <a:cubicBezTo>
                      <a:pt x="39" y="82"/>
                      <a:pt x="37" y="82"/>
                      <a:pt x="36" y="82"/>
                    </a:cubicBezTo>
                    <a:cubicBezTo>
                      <a:pt x="36" y="82"/>
                      <a:pt x="32" y="79"/>
                      <a:pt x="29" y="76"/>
                    </a:cubicBezTo>
                    <a:cubicBezTo>
                      <a:pt x="26" y="73"/>
                      <a:pt x="24" y="69"/>
                      <a:pt x="24" y="69"/>
                    </a:cubicBezTo>
                    <a:close/>
                    <a:moveTo>
                      <a:pt x="61" y="85"/>
                    </a:moveTo>
                    <a:cubicBezTo>
                      <a:pt x="61" y="85"/>
                      <a:pt x="57" y="86"/>
                      <a:pt x="53" y="86"/>
                    </a:cubicBezTo>
                    <a:cubicBezTo>
                      <a:pt x="49" y="86"/>
                      <a:pt x="44" y="85"/>
                      <a:pt x="44" y="85"/>
                    </a:cubicBezTo>
                    <a:cubicBezTo>
                      <a:pt x="42" y="85"/>
                      <a:pt x="42" y="83"/>
                      <a:pt x="43" y="81"/>
                    </a:cubicBezTo>
                    <a:cubicBezTo>
                      <a:pt x="51" y="68"/>
                      <a:pt x="51" y="68"/>
                      <a:pt x="51" y="68"/>
                    </a:cubicBezTo>
                    <a:cubicBezTo>
                      <a:pt x="52" y="66"/>
                      <a:pt x="54" y="66"/>
                      <a:pt x="55" y="68"/>
                    </a:cubicBezTo>
                    <a:cubicBezTo>
                      <a:pt x="63" y="81"/>
                      <a:pt x="63" y="81"/>
                      <a:pt x="63" y="81"/>
                    </a:cubicBezTo>
                    <a:cubicBezTo>
                      <a:pt x="64" y="83"/>
                      <a:pt x="63" y="85"/>
                      <a:pt x="61" y="85"/>
                    </a:cubicBezTo>
                    <a:close/>
                    <a:moveTo>
                      <a:pt x="70" y="82"/>
                    </a:moveTo>
                    <a:cubicBezTo>
                      <a:pt x="68" y="83"/>
                      <a:pt x="66" y="82"/>
                      <a:pt x="66" y="80"/>
                    </a:cubicBezTo>
                    <a:cubicBezTo>
                      <a:pt x="62" y="65"/>
                      <a:pt x="62" y="65"/>
                      <a:pt x="62" y="65"/>
                    </a:cubicBezTo>
                    <a:cubicBezTo>
                      <a:pt x="62" y="63"/>
                      <a:pt x="63" y="62"/>
                      <a:pt x="65" y="62"/>
                    </a:cubicBezTo>
                    <a:cubicBezTo>
                      <a:pt x="80" y="66"/>
                      <a:pt x="80" y="66"/>
                      <a:pt x="80" y="66"/>
                    </a:cubicBezTo>
                    <a:cubicBezTo>
                      <a:pt x="82" y="66"/>
                      <a:pt x="83" y="68"/>
                      <a:pt x="82" y="70"/>
                    </a:cubicBezTo>
                    <a:cubicBezTo>
                      <a:pt x="82" y="70"/>
                      <a:pt x="80" y="74"/>
                      <a:pt x="77" y="77"/>
                    </a:cubicBezTo>
                    <a:cubicBezTo>
                      <a:pt x="74" y="80"/>
                      <a:pt x="70" y="82"/>
                      <a:pt x="70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6" name="Freeform 590">
                <a:extLst>
                  <a:ext uri="{FF2B5EF4-FFF2-40B4-BE49-F238E27FC236}">
                    <a16:creationId xmlns:a16="http://schemas.microsoft.com/office/drawing/2014/main" id="{61BA1EEE-BDB1-4FF1-906B-B91FBC2E1A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83356" y="1336678"/>
                <a:ext cx="169863" cy="169863"/>
              </a:xfrm>
              <a:custGeom>
                <a:avLst/>
                <a:gdLst>
                  <a:gd name="T0" fmla="*/ 49 w 50"/>
                  <a:gd name="T1" fmla="*/ 31 h 50"/>
                  <a:gd name="T2" fmla="*/ 42 w 50"/>
                  <a:gd name="T3" fmla="*/ 27 h 50"/>
                  <a:gd name="T4" fmla="*/ 42 w 50"/>
                  <a:gd name="T5" fmla="*/ 27 h 50"/>
                  <a:gd name="T6" fmla="*/ 42 w 50"/>
                  <a:gd name="T7" fmla="*/ 22 h 50"/>
                  <a:gd name="T8" fmla="*/ 42 w 50"/>
                  <a:gd name="T9" fmla="*/ 22 h 50"/>
                  <a:gd name="T10" fmla="*/ 48 w 50"/>
                  <a:gd name="T11" fmla="*/ 17 h 50"/>
                  <a:gd name="T12" fmla="*/ 49 w 50"/>
                  <a:gd name="T13" fmla="*/ 14 h 50"/>
                  <a:gd name="T14" fmla="*/ 46 w 50"/>
                  <a:gd name="T15" fmla="*/ 13 h 50"/>
                  <a:gd name="T16" fmla="*/ 38 w 50"/>
                  <a:gd name="T17" fmla="*/ 14 h 50"/>
                  <a:gd name="T18" fmla="*/ 38 w 50"/>
                  <a:gd name="T19" fmla="*/ 14 h 50"/>
                  <a:gd name="T20" fmla="*/ 35 w 50"/>
                  <a:gd name="T21" fmla="*/ 12 h 50"/>
                  <a:gd name="T22" fmla="*/ 35 w 50"/>
                  <a:gd name="T23" fmla="*/ 11 h 50"/>
                  <a:gd name="T24" fmla="*/ 35 w 50"/>
                  <a:gd name="T25" fmla="*/ 4 h 50"/>
                  <a:gd name="T26" fmla="*/ 34 w 50"/>
                  <a:gd name="T27" fmla="*/ 1 h 50"/>
                  <a:gd name="T28" fmla="*/ 31 w 50"/>
                  <a:gd name="T29" fmla="*/ 2 h 50"/>
                  <a:gd name="T30" fmla="*/ 26 w 50"/>
                  <a:gd name="T31" fmla="*/ 9 h 50"/>
                  <a:gd name="T32" fmla="*/ 26 w 50"/>
                  <a:gd name="T33" fmla="*/ 9 h 50"/>
                  <a:gd name="T34" fmla="*/ 22 w 50"/>
                  <a:gd name="T35" fmla="*/ 9 h 50"/>
                  <a:gd name="T36" fmla="*/ 22 w 50"/>
                  <a:gd name="T37" fmla="*/ 9 h 50"/>
                  <a:gd name="T38" fmla="*/ 17 w 50"/>
                  <a:gd name="T39" fmla="*/ 3 h 50"/>
                  <a:gd name="T40" fmla="*/ 14 w 50"/>
                  <a:gd name="T41" fmla="*/ 2 h 50"/>
                  <a:gd name="T42" fmla="*/ 12 w 50"/>
                  <a:gd name="T43" fmla="*/ 5 h 50"/>
                  <a:gd name="T44" fmla="*/ 14 w 50"/>
                  <a:gd name="T45" fmla="*/ 13 h 50"/>
                  <a:gd name="T46" fmla="*/ 14 w 50"/>
                  <a:gd name="T47" fmla="*/ 13 h 50"/>
                  <a:gd name="T48" fmla="*/ 11 w 50"/>
                  <a:gd name="T49" fmla="*/ 16 h 50"/>
                  <a:gd name="T50" fmla="*/ 11 w 50"/>
                  <a:gd name="T51" fmla="*/ 16 h 50"/>
                  <a:gd name="T52" fmla="*/ 3 w 50"/>
                  <a:gd name="T53" fmla="*/ 15 h 50"/>
                  <a:gd name="T54" fmla="*/ 1 w 50"/>
                  <a:gd name="T55" fmla="*/ 17 h 50"/>
                  <a:gd name="T56" fmla="*/ 2 w 50"/>
                  <a:gd name="T57" fmla="*/ 20 h 50"/>
                  <a:gd name="T58" fmla="*/ 8 w 50"/>
                  <a:gd name="T59" fmla="*/ 24 h 50"/>
                  <a:gd name="T60" fmla="*/ 9 w 50"/>
                  <a:gd name="T61" fmla="*/ 29 h 50"/>
                  <a:gd name="T62" fmla="*/ 3 w 50"/>
                  <a:gd name="T63" fmla="*/ 33 h 50"/>
                  <a:gd name="T64" fmla="*/ 2 w 50"/>
                  <a:gd name="T65" fmla="*/ 37 h 50"/>
                  <a:gd name="T66" fmla="*/ 5 w 50"/>
                  <a:gd name="T67" fmla="*/ 38 h 50"/>
                  <a:gd name="T68" fmla="*/ 12 w 50"/>
                  <a:gd name="T69" fmla="*/ 36 h 50"/>
                  <a:gd name="T70" fmla="*/ 16 w 50"/>
                  <a:gd name="T71" fmla="*/ 39 h 50"/>
                  <a:gd name="T72" fmla="*/ 15 w 50"/>
                  <a:gd name="T73" fmla="*/ 47 h 50"/>
                  <a:gd name="T74" fmla="*/ 17 w 50"/>
                  <a:gd name="T75" fmla="*/ 50 h 50"/>
                  <a:gd name="T76" fmla="*/ 20 w 50"/>
                  <a:gd name="T77" fmla="*/ 49 h 50"/>
                  <a:gd name="T78" fmla="*/ 24 w 50"/>
                  <a:gd name="T79" fmla="*/ 42 h 50"/>
                  <a:gd name="T80" fmla="*/ 28 w 50"/>
                  <a:gd name="T81" fmla="*/ 42 h 50"/>
                  <a:gd name="T82" fmla="*/ 33 w 50"/>
                  <a:gd name="T83" fmla="*/ 48 h 50"/>
                  <a:gd name="T84" fmla="*/ 37 w 50"/>
                  <a:gd name="T85" fmla="*/ 49 h 50"/>
                  <a:gd name="T86" fmla="*/ 38 w 50"/>
                  <a:gd name="T87" fmla="*/ 46 h 50"/>
                  <a:gd name="T88" fmla="*/ 36 w 50"/>
                  <a:gd name="T89" fmla="*/ 38 h 50"/>
                  <a:gd name="T90" fmla="*/ 39 w 50"/>
                  <a:gd name="T91" fmla="*/ 35 h 50"/>
                  <a:gd name="T92" fmla="*/ 47 w 50"/>
                  <a:gd name="T93" fmla="*/ 36 h 50"/>
                  <a:gd name="T94" fmla="*/ 50 w 50"/>
                  <a:gd name="T95" fmla="*/ 34 h 50"/>
                  <a:gd name="T96" fmla="*/ 49 w 50"/>
                  <a:gd name="T97" fmla="*/ 31 h 50"/>
                  <a:gd name="T98" fmla="*/ 22 w 50"/>
                  <a:gd name="T99" fmla="*/ 36 h 50"/>
                  <a:gd name="T100" fmla="*/ 15 w 50"/>
                  <a:gd name="T101" fmla="*/ 22 h 50"/>
                  <a:gd name="T102" fmla="*/ 29 w 50"/>
                  <a:gd name="T103" fmla="*/ 15 h 50"/>
                  <a:gd name="T104" fmla="*/ 35 w 50"/>
                  <a:gd name="T105" fmla="*/ 29 h 50"/>
                  <a:gd name="T106" fmla="*/ 22 w 50"/>
                  <a:gd name="T10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0" h="50">
                    <a:moveTo>
                      <a:pt x="49" y="31"/>
                    </a:move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5"/>
                      <a:pt x="42" y="24"/>
                      <a:pt x="42" y="22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9" y="16"/>
                      <a:pt x="49" y="15"/>
                      <a:pt x="49" y="14"/>
                    </a:cubicBezTo>
                    <a:cubicBezTo>
                      <a:pt x="48" y="13"/>
                      <a:pt x="47" y="12"/>
                      <a:pt x="46" y="13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7" y="13"/>
                      <a:pt x="36" y="12"/>
                      <a:pt x="35" y="12"/>
                    </a:cubicBezTo>
                    <a:cubicBezTo>
                      <a:pt x="35" y="11"/>
                      <a:pt x="35" y="11"/>
                      <a:pt x="35" y="11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6" y="2"/>
                      <a:pt x="35" y="1"/>
                      <a:pt x="34" y="1"/>
                    </a:cubicBezTo>
                    <a:cubicBezTo>
                      <a:pt x="33" y="0"/>
                      <a:pt x="31" y="1"/>
                      <a:pt x="31" y="2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9"/>
                      <a:pt x="23" y="9"/>
                      <a:pt x="22" y="9"/>
                    </a:cubicBezTo>
                    <a:cubicBezTo>
                      <a:pt x="22" y="9"/>
                      <a:pt x="22" y="9"/>
                      <a:pt x="22" y="9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16" y="2"/>
                      <a:pt x="15" y="1"/>
                      <a:pt x="14" y="2"/>
                    </a:cubicBezTo>
                    <a:cubicBezTo>
                      <a:pt x="13" y="2"/>
                      <a:pt x="12" y="4"/>
                      <a:pt x="12" y="5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4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5"/>
                      <a:pt x="1" y="16"/>
                      <a:pt x="1" y="17"/>
                    </a:cubicBezTo>
                    <a:cubicBezTo>
                      <a:pt x="0" y="18"/>
                      <a:pt x="1" y="19"/>
                      <a:pt x="2" y="20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26"/>
                      <a:pt x="8" y="27"/>
                      <a:pt x="9" y="29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4"/>
                      <a:pt x="1" y="36"/>
                      <a:pt x="2" y="37"/>
                    </a:cubicBezTo>
                    <a:cubicBezTo>
                      <a:pt x="2" y="38"/>
                      <a:pt x="4" y="38"/>
                      <a:pt x="5" y="38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3" y="38"/>
                      <a:pt x="14" y="39"/>
                      <a:pt x="16" y="39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5" y="48"/>
                      <a:pt x="16" y="50"/>
                      <a:pt x="17" y="50"/>
                    </a:cubicBezTo>
                    <a:cubicBezTo>
                      <a:pt x="18" y="50"/>
                      <a:pt x="19" y="50"/>
                      <a:pt x="20" y="49"/>
                    </a:cubicBezTo>
                    <a:cubicBezTo>
                      <a:pt x="24" y="42"/>
                      <a:pt x="24" y="42"/>
                      <a:pt x="24" y="42"/>
                    </a:cubicBezTo>
                    <a:cubicBezTo>
                      <a:pt x="25" y="42"/>
                      <a:pt x="27" y="42"/>
                      <a:pt x="28" y="42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34" y="49"/>
                      <a:pt x="35" y="49"/>
                      <a:pt x="37" y="49"/>
                    </a:cubicBezTo>
                    <a:cubicBezTo>
                      <a:pt x="38" y="48"/>
                      <a:pt x="38" y="47"/>
                      <a:pt x="38" y="46"/>
                    </a:cubicBezTo>
                    <a:cubicBezTo>
                      <a:pt x="36" y="38"/>
                      <a:pt x="36" y="38"/>
                      <a:pt x="36" y="38"/>
                    </a:cubicBezTo>
                    <a:cubicBezTo>
                      <a:pt x="37" y="37"/>
                      <a:pt x="38" y="36"/>
                      <a:pt x="39" y="35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8" y="36"/>
                      <a:pt x="49" y="35"/>
                      <a:pt x="50" y="34"/>
                    </a:cubicBezTo>
                    <a:cubicBezTo>
                      <a:pt x="50" y="33"/>
                      <a:pt x="50" y="31"/>
                      <a:pt x="49" y="31"/>
                    </a:cubicBezTo>
                    <a:close/>
                    <a:moveTo>
                      <a:pt x="22" y="36"/>
                    </a:moveTo>
                    <a:cubicBezTo>
                      <a:pt x="16" y="34"/>
                      <a:pt x="13" y="28"/>
                      <a:pt x="15" y="22"/>
                    </a:cubicBezTo>
                    <a:cubicBezTo>
                      <a:pt x="17" y="16"/>
                      <a:pt x="23" y="13"/>
                      <a:pt x="29" y="15"/>
                    </a:cubicBezTo>
                    <a:cubicBezTo>
                      <a:pt x="34" y="17"/>
                      <a:pt x="37" y="23"/>
                      <a:pt x="35" y="29"/>
                    </a:cubicBezTo>
                    <a:cubicBezTo>
                      <a:pt x="33" y="35"/>
                      <a:pt x="27" y="38"/>
                      <a:pt x="22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591">
                <a:extLst>
                  <a:ext uri="{FF2B5EF4-FFF2-40B4-BE49-F238E27FC236}">
                    <a16:creationId xmlns:a16="http://schemas.microsoft.com/office/drawing/2014/main" id="{B7603AFA-1482-48C2-8D4C-0A00C37025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6981" y="1622428"/>
                <a:ext cx="212725" cy="211138"/>
              </a:xfrm>
              <a:custGeom>
                <a:avLst/>
                <a:gdLst>
                  <a:gd name="T0" fmla="*/ 60 w 62"/>
                  <a:gd name="T1" fmla="*/ 35 h 62"/>
                  <a:gd name="T2" fmla="*/ 62 w 62"/>
                  <a:gd name="T3" fmla="*/ 31 h 62"/>
                  <a:gd name="T4" fmla="*/ 58 w 62"/>
                  <a:gd name="T5" fmla="*/ 27 h 62"/>
                  <a:gd name="T6" fmla="*/ 54 w 62"/>
                  <a:gd name="T7" fmla="*/ 26 h 62"/>
                  <a:gd name="T8" fmla="*/ 51 w 62"/>
                  <a:gd name="T9" fmla="*/ 17 h 62"/>
                  <a:gd name="T10" fmla="*/ 54 w 62"/>
                  <a:gd name="T11" fmla="*/ 13 h 62"/>
                  <a:gd name="T12" fmla="*/ 53 w 62"/>
                  <a:gd name="T13" fmla="*/ 9 h 62"/>
                  <a:gd name="T14" fmla="*/ 47 w 62"/>
                  <a:gd name="T15" fmla="*/ 9 h 62"/>
                  <a:gd name="T16" fmla="*/ 44 w 62"/>
                  <a:gd name="T17" fmla="*/ 11 h 62"/>
                  <a:gd name="T18" fmla="*/ 36 w 62"/>
                  <a:gd name="T19" fmla="*/ 7 h 62"/>
                  <a:gd name="T20" fmla="*/ 35 w 62"/>
                  <a:gd name="T21" fmla="*/ 3 h 62"/>
                  <a:gd name="T22" fmla="*/ 31 w 62"/>
                  <a:gd name="T23" fmla="*/ 0 h 62"/>
                  <a:gd name="T24" fmla="*/ 27 w 62"/>
                  <a:gd name="T25" fmla="*/ 4 h 62"/>
                  <a:gd name="T26" fmla="*/ 26 w 62"/>
                  <a:gd name="T27" fmla="*/ 9 h 62"/>
                  <a:gd name="T28" fmla="*/ 17 w 62"/>
                  <a:gd name="T29" fmla="*/ 11 h 62"/>
                  <a:gd name="T30" fmla="*/ 13 w 62"/>
                  <a:gd name="T31" fmla="*/ 9 h 62"/>
                  <a:gd name="T32" fmla="*/ 9 w 62"/>
                  <a:gd name="T33" fmla="*/ 10 h 62"/>
                  <a:gd name="T34" fmla="*/ 9 w 62"/>
                  <a:gd name="T35" fmla="*/ 15 h 62"/>
                  <a:gd name="T36" fmla="*/ 11 w 62"/>
                  <a:gd name="T37" fmla="*/ 19 h 62"/>
                  <a:gd name="T38" fmla="*/ 7 w 62"/>
                  <a:gd name="T39" fmla="*/ 27 h 62"/>
                  <a:gd name="T40" fmla="*/ 3 w 62"/>
                  <a:gd name="T41" fmla="*/ 28 h 62"/>
                  <a:gd name="T42" fmla="*/ 0 w 62"/>
                  <a:gd name="T43" fmla="*/ 32 h 62"/>
                  <a:gd name="T44" fmla="*/ 4 w 62"/>
                  <a:gd name="T45" fmla="*/ 35 h 62"/>
                  <a:gd name="T46" fmla="*/ 8 w 62"/>
                  <a:gd name="T47" fmla="*/ 37 h 62"/>
                  <a:gd name="T48" fmla="*/ 11 w 62"/>
                  <a:gd name="T49" fmla="*/ 45 h 62"/>
                  <a:gd name="T50" fmla="*/ 9 w 62"/>
                  <a:gd name="T51" fmla="*/ 49 h 62"/>
                  <a:gd name="T52" fmla="*/ 10 w 62"/>
                  <a:gd name="T53" fmla="*/ 53 h 62"/>
                  <a:gd name="T54" fmla="*/ 15 w 62"/>
                  <a:gd name="T55" fmla="*/ 53 h 62"/>
                  <a:gd name="T56" fmla="*/ 18 w 62"/>
                  <a:gd name="T57" fmla="*/ 51 h 62"/>
                  <a:gd name="T58" fmla="*/ 27 w 62"/>
                  <a:gd name="T59" fmla="*/ 56 h 62"/>
                  <a:gd name="T60" fmla="*/ 28 w 62"/>
                  <a:gd name="T61" fmla="*/ 60 h 62"/>
                  <a:gd name="T62" fmla="*/ 32 w 62"/>
                  <a:gd name="T63" fmla="*/ 62 h 62"/>
                  <a:gd name="T64" fmla="*/ 35 w 62"/>
                  <a:gd name="T65" fmla="*/ 58 h 62"/>
                  <a:gd name="T66" fmla="*/ 36 w 62"/>
                  <a:gd name="T67" fmla="*/ 55 h 62"/>
                  <a:gd name="T68" fmla="*/ 45 w 62"/>
                  <a:gd name="T69" fmla="*/ 52 h 62"/>
                  <a:gd name="T70" fmla="*/ 49 w 62"/>
                  <a:gd name="T71" fmla="*/ 54 h 62"/>
                  <a:gd name="T72" fmla="*/ 53 w 62"/>
                  <a:gd name="T73" fmla="*/ 53 h 62"/>
                  <a:gd name="T74" fmla="*/ 53 w 62"/>
                  <a:gd name="T75" fmla="*/ 48 h 62"/>
                  <a:gd name="T76" fmla="*/ 51 w 62"/>
                  <a:gd name="T77" fmla="*/ 44 h 62"/>
                  <a:gd name="T78" fmla="*/ 56 w 62"/>
                  <a:gd name="T79" fmla="*/ 36 h 62"/>
                  <a:gd name="T80" fmla="*/ 45 w 62"/>
                  <a:gd name="T81" fmla="*/ 18 h 62"/>
                  <a:gd name="T82" fmla="*/ 38 w 62"/>
                  <a:gd name="T83" fmla="*/ 25 h 62"/>
                  <a:gd name="T84" fmla="*/ 45 w 62"/>
                  <a:gd name="T85" fmla="*/ 18 h 62"/>
                  <a:gd name="T86" fmla="*/ 34 w 62"/>
                  <a:gd name="T87" fmla="*/ 29 h 62"/>
                  <a:gd name="T88" fmla="*/ 28 w 62"/>
                  <a:gd name="T89" fmla="*/ 35 h 62"/>
                  <a:gd name="T90" fmla="*/ 25 w 62"/>
                  <a:gd name="T91" fmla="*/ 25 h 62"/>
                  <a:gd name="T92" fmla="*/ 18 w 62"/>
                  <a:gd name="T93" fmla="*/ 18 h 62"/>
                  <a:gd name="T94" fmla="*/ 25 w 62"/>
                  <a:gd name="T95" fmla="*/ 25 h 62"/>
                  <a:gd name="T96" fmla="*/ 18 w 62"/>
                  <a:gd name="T97" fmla="*/ 38 h 62"/>
                  <a:gd name="T98" fmla="*/ 25 w 62"/>
                  <a:gd name="T99" fmla="*/ 45 h 62"/>
                  <a:gd name="T100" fmla="*/ 38 w 62"/>
                  <a:gd name="T101" fmla="*/ 38 h 62"/>
                  <a:gd name="T102" fmla="*/ 45 w 62"/>
                  <a:gd name="T103" fmla="*/ 45 h 62"/>
                  <a:gd name="T104" fmla="*/ 38 w 62"/>
                  <a:gd name="T105" fmla="*/ 3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62">
                    <a:moveTo>
                      <a:pt x="58" y="35"/>
                    </a:moveTo>
                    <a:cubicBezTo>
                      <a:pt x="59" y="35"/>
                      <a:pt x="59" y="35"/>
                      <a:pt x="60" y="35"/>
                    </a:cubicBezTo>
                    <a:cubicBezTo>
                      <a:pt x="62" y="32"/>
                      <a:pt x="62" y="32"/>
                      <a:pt x="62" y="32"/>
                    </a:cubicBezTo>
                    <a:cubicBezTo>
                      <a:pt x="62" y="32"/>
                      <a:pt x="62" y="31"/>
                      <a:pt x="62" y="31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59" y="28"/>
                      <a:pt x="59" y="27"/>
                      <a:pt x="58" y="27"/>
                    </a:cubicBez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27"/>
                      <a:pt x="54" y="26"/>
                      <a:pt x="54" y="26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18"/>
                      <a:pt x="51" y="17"/>
                    </a:cubicBezTo>
                    <a:cubicBezTo>
                      <a:pt x="53" y="15"/>
                      <a:pt x="53" y="15"/>
                      <a:pt x="53" y="15"/>
                    </a:cubicBezTo>
                    <a:cubicBezTo>
                      <a:pt x="54" y="15"/>
                      <a:pt x="54" y="14"/>
                      <a:pt x="54" y="13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9"/>
                      <a:pt x="53" y="9"/>
                      <a:pt x="53" y="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9" y="9"/>
                      <a:pt x="48" y="9"/>
                      <a:pt x="47" y="9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2"/>
                      <a:pt x="44" y="12"/>
                      <a:pt x="44" y="11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8"/>
                      <a:pt x="36" y="8"/>
                      <a:pt x="36" y="7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3"/>
                      <a:pt x="35" y="3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3"/>
                      <a:pt x="27" y="4"/>
                      <a:pt x="27" y="4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7" y="8"/>
                      <a:pt x="26" y="8"/>
                      <a:pt x="26" y="9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2"/>
                      <a:pt x="18" y="11"/>
                      <a:pt x="17" y="11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9"/>
                      <a:pt x="14" y="9"/>
                      <a:pt x="13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9" y="9"/>
                      <a:pt x="9" y="9"/>
                      <a:pt x="9" y="10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9" y="15"/>
                      <a:pt x="9" y="15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8"/>
                      <a:pt x="12" y="18"/>
                      <a:pt x="11" y="19"/>
                    </a:cubicBezTo>
                    <a:cubicBezTo>
                      <a:pt x="8" y="26"/>
                      <a:pt x="8" y="26"/>
                      <a:pt x="8" y="26"/>
                    </a:cubicBezTo>
                    <a:cubicBezTo>
                      <a:pt x="8" y="26"/>
                      <a:pt x="8" y="27"/>
                      <a:pt x="7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3" y="27"/>
                      <a:pt x="3" y="28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0" y="31"/>
                      <a:pt x="0" y="31"/>
                      <a:pt x="0" y="32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3" y="35"/>
                      <a:pt x="4" y="35"/>
                      <a:pt x="4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6"/>
                      <a:pt x="8" y="36"/>
                      <a:pt x="8" y="37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11" y="44"/>
                      <a:pt x="11" y="45"/>
                      <a:pt x="11" y="45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8"/>
                      <a:pt x="8" y="49"/>
                      <a:pt x="9" y="49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3"/>
                      <a:pt x="9" y="53"/>
                      <a:pt x="10" y="53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4" y="54"/>
                      <a:pt x="14" y="53"/>
                      <a:pt x="15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1"/>
                      <a:pt x="18" y="51"/>
                      <a:pt x="18" y="51"/>
                    </a:cubicBezTo>
                    <a:cubicBezTo>
                      <a:pt x="26" y="55"/>
                      <a:pt x="26" y="55"/>
                      <a:pt x="26" y="55"/>
                    </a:cubicBezTo>
                    <a:cubicBezTo>
                      <a:pt x="26" y="55"/>
                      <a:pt x="27" y="55"/>
                      <a:pt x="27" y="56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7" y="59"/>
                      <a:pt x="27" y="59"/>
                      <a:pt x="28" y="60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1" y="62"/>
                      <a:pt x="31" y="62"/>
                      <a:pt x="32" y="62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5" y="59"/>
                      <a:pt x="35" y="59"/>
                      <a:pt x="35" y="58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5" y="55"/>
                      <a:pt x="36" y="55"/>
                      <a:pt x="36" y="55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51"/>
                      <a:pt x="45" y="51"/>
                      <a:pt x="45" y="52"/>
                    </a:cubicBezTo>
                    <a:cubicBezTo>
                      <a:pt x="47" y="53"/>
                      <a:pt x="47" y="53"/>
                      <a:pt x="47" y="53"/>
                    </a:cubicBezTo>
                    <a:cubicBezTo>
                      <a:pt x="48" y="54"/>
                      <a:pt x="48" y="54"/>
                      <a:pt x="49" y="54"/>
                    </a:cubicBezTo>
                    <a:cubicBezTo>
                      <a:pt x="52" y="54"/>
                      <a:pt x="52" y="54"/>
                      <a:pt x="52" y="54"/>
                    </a:cubicBezTo>
                    <a:cubicBezTo>
                      <a:pt x="53" y="54"/>
                      <a:pt x="53" y="53"/>
                      <a:pt x="53" y="53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49"/>
                      <a:pt x="53" y="48"/>
                      <a:pt x="53" y="48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5"/>
                      <a:pt x="51" y="45"/>
                      <a:pt x="51" y="44"/>
                    </a:cubicBezTo>
                    <a:cubicBezTo>
                      <a:pt x="54" y="37"/>
                      <a:pt x="54" y="37"/>
                      <a:pt x="54" y="37"/>
                    </a:cubicBezTo>
                    <a:cubicBezTo>
                      <a:pt x="54" y="36"/>
                      <a:pt x="55" y="36"/>
                      <a:pt x="56" y="36"/>
                    </a:cubicBezTo>
                    <a:lnTo>
                      <a:pt x="58" y="35"/>
                    </a:lnTo>
                    <a:close/>
                    <a:moveTo>
                      <a:pt x="45" y="18"/>
                    </a:moveTo>
                    <a:cubicBezTo>
                      <a:pt x="47" y="20"/>
                      <a:pt x="47" y="23"/>
                      <a:pt x="45" y="25"/>
                    </a:cubicBezTo>
                    <a:cubicBezTo>
                      <a:pt x="43" y="27"/>
                      <a:pt x="40" y="27"/>
                      <a:pt x="38" y="25"/>
                    </a:cubicBezTo>
                    <a:cubicBezTo>
                      <a:pt x="36" y="23"/>
                      <a:pt x="36" y="20"/>
                      <a:pt x="38" y="18"/>
                    </a:cubicBezTo>
                    <a:cubicBezTo>
                      <a:pt x="40" y="16"/>
                      <a:pt x="43" y="16"/>
                      <a:pt x="45" y="18"/>
                    </a:cubicBezTo>
                    <a:close/>
                    <a:moveTo>
                      <a:pt x="28" y="29"/>
                    </a:moveTo>
                    <a:cubicBezTo>
                      <a:pt x="30" y="27"/>
                      <a:pt x="33" y="27"/>
                      <a:pt x="34" y="29"/>
                    </a:cubicBezTo>
                    <a:cubicBezTo>
                      <a:pt x="36" y="30"/>
                      <a:pt x="36" y="33"/>
                      <a:pt x="34" y="35"/>
                    </a:cubicBezTo>
                    <a:cubicBezTo>
                      <a:pt x="33" y="36"/>
                      <a:pt x="30" y="36"/>
                      <a:pt x="28" y="35"/>
                    </a:cubicBezTo>
                    <a:cubicBezTo>
                      <a:pt x="27" y="33"/>
                      <a:pt x="27" y="30"/>
                      <a:pt x="28" y="29"/>
                    </a:cubicBezTo>
                    <a:close/>
                    <a:moveTo>
                      <a:pt x="25" y="25"/>
                    </a:moveTo>
                    <a:cubicBezTo>
                      <a:pt x="23" y="27"/>
                      <a:pt x="20" y="27"/>
                      <a:pt x="18" y="25"/>
                    </a:cubicBezTo>
                    <a:cubicBezTo>
                      <a:pt x="16" y="23"/>
                      <a:pt x="16" y="20"/>
                      <a:pt x="18" y="18"/>
                    </a:cubicBezTo>
                    <a:cubicBezTo>
                      <a:pt x="20" y="16"/>
                      <a:pt x="23" y="16"/>
                      <a:pt x="25" y="18"/>
                    </a:cubicBezTo>
                    <a:cubicBezTo>
                      <a:pt x="27" y="20"/>
                      <a:pt x="27" y="23"/>
                      <a:pt x="25" y="25"/>
                    </a:cubicBezTo>
                    <a:close/>
                    <a:moveTo>
                      <a:pt x="18" y="45"/>
                    </a:moveTo>
                    <a:cubicBezTo>
                      <a:pt x="16" y="43"/>
                      <a:pt x="16" y="40"/>
                      <a:pt x="18" y="38"/>
                    </a:cubicBezTo>
                    <a:cubicBezTo>
                      <a:pt x="20" y="36"/>
                      <a:pt x="23" y="36"/>
                      <a:pt x="25" y="38"/>
                    </a:cubicBezTo>
                    <a:cubicBezTo>
                      <a:pt x="27" y="40"/>
                      <a:pt x="27" y="43"/>
                      <a:pt x="25" y="45"/>
                    </a:cubicBezTo>
                    <a:cubicBezTo>
                      <a:pt x="23" y="47"/>
                      <a:pt x="20" y="47"/>
                      <a:pt x="18" y="45"/>
                    </a:cubicBezTo>
                    <a:close/>
                    <a:moveTo>
                      <a:pt x="38" y="38"/>
                    </a:moveTo>
                    <a:cubicBezTo>
                      <a:pt x="40" y="36"/>
                      <a:pt x="43" y="36"/>
                      <a:pt x="45" y="38"/>
                    </a:cubicBezTo>
                    <a:cubicBezTo>
                      <a:pt x="47" y="40"/>
                      <a:pt x="47" y="43"/>
                      <a:pt x="45" y="45"/>
                    </a:cubicBezTo>
                    <a:cubicBezTo>
                      <a:pt x="43" y="47"/>
                      <a:pt x="40" y="47"/>
                      <a:pt x="38" y="45"/>
                    </a:cubicBezTo>
                    <a:cubicBezTo>
                      <a:pt x="36" y="43"/>
                      <a:pt x="36" y="40"/>
                      <a:pt x="38" y="38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592">
                <a:extLst>
                  <a:ext uri="{FF2B5EF4-FFF2-40B4-BE49-F238E27FC236}">
                    <a16:creationId xmlns:a16="http://schemas.microsoft.com/office/drawing/2014/main" id="{CCD8028D-7E02-44BE-ABA9-DC3C816525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84956" y="1492253"/>
                <a:ext cx="182563" cy="184150"/>
              </a:xfrm>
              <a:custGeom>
                <a:avLst/>
                <a:gdLst>
                  <a:gd name="T0" fmla="*/ 25 w 53"/>
                  <a:gd name="T1" fmla="*/ 1 h 54"/>
                  <a:gd name="T2" fmla="*/ 1 w 53"/>
                  <a:gd name="T3" fmla="*/ 29 h 54"/>
                  <a:gd name="T4" fmla="*/ 28 w 53"/>
                  <a:gd name="T5" fmla="*/ 53 h 54"/>
                  <a:gd name="T6" fmla="*/ 52 w 53"/>
                  <a:gd name="T7" fmla="*/ 25 h 54"/>
                  <a:gd name="T8" fmla="*/ 25 w 53"/>
                  <a:gd name="T9" fmla="*/ 1 h 54"/>
                  <a:gd name="T10" fmla="*/ 27 w 53"/>
                  <a:gd name="T11" fmla="*/ 39 h 54"/>
                  <a:gd name="T12" fmla="*/ 14 w 53"/>
                  <a:gd name="T13" fmla="*/ 28 h 54"/>
                  <a:gd name="T14" fmla="*/ 26 w 53"/>
                  <a:gd name="T15" fmla="*/ 15 h 54"/>
                  <a:gd name="T16" fmla="*/ 39 w 53"/>
                  <a:gd name="T17" fmla="*/ 26 h 54"/>
                  <a:gd name="T18" fmla="*/ 27 w 53"/>
                  <a:gd name="T19" fmla="*/ 3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3" h="54">
                    <a:moveTo>
                      <a:pt x="25" y="1"/>
                    </a:moveTo>
                    <a:cubicBezTo>
                      <a:pt x="10" y="2"/>
                      <a:pt x="0" y="14"/>
                      <a:pt x="1" y="29"/>
                    </a:cubicBezTo>
                    <a:cubicBezTo>
                      <a:pt x="2" y="43"/>
                      <a:pt x="14" y="54"/>
                      <a:pt x="28" y="53"/>
                    </a:cubicBezTo>
                    <a:cubicBezTo>
                      <a:pt x="42" y="52"/>
                      <a:pt x="53" y="39"/>
                      <a:pt x="52" y="25"/>
                    </a:cubicBezTo>
                    <a:cubicBezTo>
                      <a:pt x="51" y="11"/>
                      <a:pt x="39" y="0"/>
                      <a:pt x="25" y="1"/>
                    </a:cubicBezTo>
                    <a:close/>
                    <a:moveTo>
                      <a:pt x="27" y="39"/>
                    </a:moveTo>
                    <a:cubicBezTo>
                      <a:pt x="20" y="40"/>
                      <a:pt x="15" y="34"/>
                      <a:pt x="14" y="28"/>
                    </a:cubicBezTo>
                    <a:cubicBezTo>
                      <a:pt x="14" y="21"/>
                      <a:pt x="19" y="15"/>
                      <a:pt x="26" y="15"/>
                    </a:cubicBezTo>
                    <a:cubicBezTo>
                      <a:pt x="32" y="14"/>
                      <a:pt x="38" y="19"/>
                      <a:pt x="39" y="26"/>
                    </a:cubicBezTo>
                    <a:cubicBezTo>
                      <a:pt x="39" y="33"/>
                      <a:pt x="34" y="39"/>
                      <a:pt x="27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593">
                <a:extLst>
                  <a:ext uri="{FF2B5EF4-FFF2-40B4-BE49-F238E27FC236}">
                    <a16:creationId xmlns:a16="http://schemas.microsoft.com/office/drawing/2014/main" id="{900DE4B9-1ABF-4C12-A7F8-5F1E2B4CE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7981" y="1476378"/>
                <a:ext cx="30163" cy="50800"/>
              </a:xfrm>
              <a:custGeom>
                <a:avLst/>
                <a:gdLst>
                  <a:gd name="T0" fmla="*/ 9 w 9"/>
                  <a:gd name="T1" fmla="*/ 13 h 15"/>
                  <a:gd name="T2" fmla="*/ 7 w 9"/>
                  <a:gd name="T3" fmla="*/ 15 h 15"/>
                  <a:gd name="T4" fmla="*/ 2 w 9"/>
                  <a:gd name="T5" fmla="*/ 15 h 15"/>
                  <a:gd name="T6" fmla="*/ 0 w 9"/>
                  <a:gd name="T7" fmla="*/ 13 h 15"/>
                  <a:gd name="T8" fmla="*/ 1 w 9"/>
                  <a:gd name="T9" fmla="*/ 2 h 15"/>
                  <a:gd name="T10" fmla="*/ 3 w 9"/>
                  <a:gd name="T11" fmla="*/ 0 h 15"/>
                  <a:gd name="T12" fmla="*/ 4 w 9"/>
                  <a:gd name="T13" fmla="*/ 0 h 15"/>
                  <a:gd name="T14" fmla="*/ 6 w 9"/>
                  <a:gd name="T15" fmla="*/ 2 h 15"/>
                  <a:gd name="T16" fmla="*/ 9 w 9"/>
                  <a:gd name="T17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5">
                    <a:moveTo>
                      <a:pt x="9" y="13"/>
                    </a:moveTo>
                    <a:cubicBezTo>
                      <a:pt x="9" y="14"/>
                      <a:pt x="8" y="15"/>
                      <a:pt x="7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0" y="15"/>
                      <a:pt x="0" y="15"/>
                      <a:pt x="0" y="1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9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594">
                <a:extLst>
                  <a:ext uri="{FF2B5EF4-FFF2-40B4-BE49-F238E27FC236}">
                    <a16:creationId xmlns:a16="http://schemas.microsoft.com/office/drawing/2014/main" id="{421AAB13-1268-47F2-BF99-DD518D8A0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4331" y="1639891"/>
                <a:ext cx="30163" cy="53975"/>
              </a:xfrm>
              <a:custGeom>
                <a:avLst/>
                <a:gdLst>
                  <a:gd name="T0" fmla="*/ 0 w 9"/>
                  <a:gd name="T1" fmla="*/ 3 h 16"/>
                  <a:gd name="T2" fmla="*/ 2 w 9"/>
                  <a:gd name="T3" fmla="*/ 1 h 16"/>
                  <a:gd name="T4" fmla="*/ 7 w 9"/>
                  <a:gd name="T5" fmla="*/ 0 h 16"/>
                  <a:gd name="T6" fmla="*/ 9 w 9"/>
                  <a:gd name="T7" fmla="*/ 2 h 16"/>
                  <a:gd name="T8" fmla="*/ 8 w 9"/>
                  <a:gd name="T9" fmla="*/ 14 h 16"/>
                  <a:gd name="T10" fmla="*/ 6 w 9"/>
                  <a:gd name="T11" fmla="*/ 16 h 16"/>
                  <a:gd name="T12" fmla="*/ 5 w 9"/>
                  <a:gd name="T13" fmla="*/ 16 h 16"/>
                  <a:gd name="T14" fmla="*/ 3 w 9"/>
                  <a:gd name="T15" fmla="*/ 14 h 16"/>
                  <a:gd name="T16" fmla="*/ 0 w 9"/>
                  <a:gd name="T17" fmla="*/ 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16">
                    <a:moveTo>
                      <a:pt x="0" y="3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9" y="1"/>
                      <a:pt x="9" y="2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5"/>
                      <a:pt x="7" y="16"/>
                      <a:pt x="6" y="1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4" y="16"/>
                      <a:pt x="3" y="15"/>
                      <a:pt x="3" y="14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595">
                <a:extLst>
                  <a:ext uri="{FF2B5EF4-FFF2-40B4-BE49-F238E27FC236}">
                    <a16:creationId xmlns:a16="http://schemas.microsoft.com/office/drawing/2014/main" id="{BB9124F6-BACB-4945-9D72-83F769F37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319" y="1571628"/>
                <a:ext cx="55563" cy="33338"/>
              </a:xfrm>
              <a:custGeom>
                <a:avLst/>
                <a:gdLst>
                  <a:gd name="T0" fmla="*/ 13 w 16"/>
                  <a:gd name="T1" fmla="*/ 1 h 10"/>
                  <a:gd name="T2" fmla="*/ 16 w 16"/>
                  <a:gd name="T3" fmla="*/ 2 h 10"/>
                  <a:gd name="T4" fmla="*/ 16 w 16"/>
                  <a:gd name="T5" fmla="*/ 8 h 10"/>
                  <a:gd name="T6" fmla="*/ 14 w 16"/>
                  <a:gd name="T7" fmla="*/ 10 h 10"/>
                  <a:gd name="T8" fmla="*/ 3 w 16"/>
                  <a:gd name="T9" fmla="*/ 9 h 10"/>
                  <a:gd name="T10" fmla="*/ 0 w 16"/>
                  <a:gd name="T11" fmla="*/ 7 h 10"/>
                  <a:gd name="T12" fmla="*/ 0 w 16"/>
                  <a:gd name="T13" fmla="*/ 5 h 10"/>
                  <a:gd name="T14" fmla="*/ 2 w 16"/>
                  <a:gd name="T15" fmla="*/ 3 h 10"/>
                  <a:gd name="T16" fmla="*/ 13 w 16"/>
                  <a:gd name="T1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0">
                    <a:moveTo>
                      <a:pt x="13" y="1"/>
                    </a:moveTo>
                    <a:cubicBezTo>
                      <a:pt x="15" y="0"/>
                      <a:pt x="16" y="1"/>
                      <a:pt x="16" y="2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9"/>
                      <a:pt x="15" y="10"/>
                      <a:pt x="14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1" y="8"/>
                      <a:pt x="0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4"/>
                      <a:pt x="1" y="3"/>
                      <a:pt x="2" y="3"/>
                    </a:cubicBezTo>
                    <a:lnTo>
                      <a:pt x="13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596">
                <a:extLst>
                  <a:ext uri="{FF2B5EF4-FFF2-40B4-BE49-F238E27FC236}">
                    <a16:creationId xmlns:a16="http://schemas.microsoft.com/office/drawing/2014/main" id="{0F70A405-44AB-461D-B475-E73A227C2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94" y="1565278"/>
                <a:ext cx="55563" cy="30163"/>
              </a:xfrm>
              <a:custGeom>
                <a:avLst/>
                <a:gdLst>
                  <a:gd name="T0" fmla="*/ 2 w 16"/>
                  <a:gd name="T1" fmla="*/ 9 h 9"/>
                  <a:gd name="T2" fmla="*/ 0 w 16"/>
                  <a:gd name="T3" fmla="*/ 7 h 9"/>
                  <a:gd name="T4" fmla="*/ 0 w 16"/>
                  <a:gd name="T5" fmla="*/ 2 h 9"/>
                  <a:gd name="T6" fmla="*/ 2 w 16"/>
                  <a:gd name="T7" fmla="*/ 0 h 9"/>
                  <a:gd name="T8" fmla="*/ 13 w 16"/>
                  <a:gd name="T9" fmla="*/ 1 h 9"/>
                  <a:gd name="T10" fmla="*/ 15 w 16"/>
                  <a:gd name="T11" fmla="*/ 3 h 9"/>
                  <a:gd name="T12" fmla="*/ 15 w 16"/>
                  <a:gd name="T13" fmla="*/ 4 h 9"/>
                  <a:gd name="T14" fmla="*/ 14 w 16"/>
                  <a:gd name="T15" fmla="*/ 7 h 9"/>
                  <a:gd name="T16" fmla="*/ 2 w 16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9">
                    <a:moveTo>
                      <a:pt x="2" y="9"/>
                    </a:moveTo>
                    <a:cubicBezTo>
                      <a:pt x="1" y="9"/>
                      <a:pt x="0" y="9"/>
                      <a:pt x="0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1"/>
                      <a:pt x="15" y="2"/>
                      <a:pt x="15" y="3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5"/>
                      <a:pt x="15" y="7"/>
                      <a:pt x="14" y="7"/>
                    </a:cubicBezTo>
                    <a:lnTo>
                      <a:pt x="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597">
                <a:extLst>
                  <a:ext uri="{FF2B5EF4-FFF2-40B4-BE49-F238E27FC236}">
                    <a16:creationId xmlns:a16="http://schemas.microsoft.com/office/drawing/2014/main" id="{9C3CC46D-C6C0-4491-9AA4-B879CB2FD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88131" y="1506541"/>
                <a:ext cx="52388" cy="50800"/>
              </a:xfrm>
              <a:custGeom>
                <a:avLst/>
                <a:gdLst>
                  <a:gd name="T0" fmla="*/ 14 w 15"/>
                  <a:gd name="T1" fmla="*/ 7 h 15"/>
                  <a:gd name="T2" fmla="*/ 15 w 15"/>
                  <a:gd name="T3" fmla="*/ 10 h 15"/>
                  <a:gd name="T4" fmla="*/ 11 w 15"/>
                  <a:gd name="T5" fmla="*/ 14 h 15"/>
                  <a:gd name="T6" fmla="*/ 8 w 15"/>
                  <a:gd name="T7" fmla="*/ 14 h 15"/>
                  <a:gd name="T8" fmla="*/ 1 w 15"/>
                  <a:gd name="T9" fmla="*/ 5 h 15"/>
                  <a:gd name="T10" fmla="*/ 1 w 15"/>
                  <a:gd name="T11" fmla="*/ 2 h 15"/>
                  <a:gd name="T12" fmla="*/ 2 w 15"/>
                  <a:gd name="T13" fmla="*/ 1 h 15"/>
                  <a:gd name="T14" fmla="*/ 5 w 15"/>
                  <a:gd name="T15" fmla="*/ 1 h 15"/>
                  <a:gd name="T16" fmla="*/ 14 w 15"/>
                  <a:gd name="T17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15">
                    <a:moveTo>
                      <a:pt x="14" y="7"/>
                    </a:moveTo>
                    <a:cubicBezTo>
                      <a:pt x="15" y="8"/>
                      <a:pt x="15" y="9"/>
                      <a:pt x="15" y="10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5"/>
                      <a:pt x="9" y="15"/>
                      <a:pt x="8" y="1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4" y="0"/>
                      <a:pt x="5" y="1"/>
                    </a:cubicBezTo>
                    <a:lnTo>
                      <a:pt x="14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598">
                <a:extLst>
                  <a:ext uri="{FF2B5EF4-FFF2-40B4-BE49-F238E27FC236}">
                    <a16:creationId xmlns:a16="http://schemas.microsoft.com/office/drawing/2014/main" id="{420F8098-0831-4BC4-9D45-B1245453C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8782" y="1612903"/>
                <a:ext cx="53975" cy="47625"/>
              </a:xfrm>
              <a:custGeom>
                <a:avLst/>
                <a:gdLst>
                  <a:gd name="T0" fmla="*/ 2 w 16"/>
                  <a:gd name="T1" fmla="*/ 8 h 14"/>
                  <a:gd name="T2" fmla="*/ 1 w 16"/>
                  <a:gd name="T3" fmla="*/ 5 h 14"/>
                  <a:gd name="T4" fmla="*/ 5 w 16"/>
                  <a:gd name="T5" fmla="*/ 1 h 14"/>
                  <a:gd name="T6" fmla="*/ 7 w 16"/>
                  <a:gd name="T7" fmla="*/ 1 h 14"/>
                  <a:gd name="T8" fmla="*/ 15 w 16"/>
                  <a:gd name="T9" fmla="*/ 9 h 14"/>
                  <a:gd name="T10" fmla="*/ 15 w 16"/>
                  <a:gd name="T11" fmla="*/ 13 h 14"/>
                  <a:gd name="T12" fmla="*/ 14 w 16"/>
                  <a:gd name="T13" fmla="*/ 13 h 14"/>
                  <a:gd name="T14" fmla="*/ 11 w 16"/>
                  <a:gd name="T15" fmla="*/ 14 h 14"/>
                  <a:gd name="T16" fmla="*/ 2 w 16"/>
                  <a:gd name="T17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4">
                    <a:moveTo>
                      <a:pt x="2" y="8"/>
                    </a:moveTo>
                    <a:cubicBezTo>
                      <a:pt x="1" y="7"/>
                      <a:pt x="0" y="6"/>
                      <a:pt x="1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10"/>
                      <a:pt x="16" y="12"/>
                      <a:pt x="15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4"/>
                      <a:pt x="12" y="14"/>
                      <a:pt x="11" y="14"/>
                    </a:cubicBezTo>
                    <a:lnTo>
                      <a:pt x="2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599">
                <a:extLst>
                  <a:ext uri="{FF2B5EF4-FFF2-40B4-BE49-F238E27FC236}">
                    <a16:creationId xmlns:a16="http://schemas.microsoft.com/office/drawing/2014/main" id="{E4BD4F1F-F44E-4333-ABE5-08E790A19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9244" y="1619253"/>
                <a:ext cx="47625" cy="50800"/>
              </a:xfrm>
              <a:custGeom>
                <a:avLst/>
                <a:gdLst>
                  <a:gd name="T0" fmla="*/ 7 w 14"/>
                  <a:gd name="T1" fmla="*/ 1 h 15"/>
                  <a:gd name="T2" fmla="*/ 9 w 14"/>
                  <a:gd name="T3" fmla="*/ 1 h 15"/>
                  <a:gd name="T4" fmla="*/ 13 w 14"/>
                  <a:gd name="T5" fmla="*/ 4 h 15"/>
                  <a:gd name="T6" fmla="*/ 13 w 14"/>
                  <a:gd name="T7" fmla="*/ 7 h 15"/>
                  <a:gd name="T8" fmla="*/ 5 w 14"/>
                  <a:gd name="T9" fmla="*/ 14 h 15"/>
                  <a:gd name="T10" fmla="*/ 2 w 14"/>
                  <a:gd name="T11" fmla="*/ 14 h 15"/>
                  <a:gd name="T12" fmla="*/ 1 w 14"/>
                  <a:gd name="T13" fmla="*/ 14 h 15"/>
                  <a:gd name="T14" fmla="*/ 0 w 14"/>
                  <a:gd name="T15" fmla="*/ 11 h 15"/>
                  <a:gd name="T16" fmla="*/ 7 w 14"/>
                  <a:gd name="T1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7" y="1"/>
                    </a:moveTo>
                    <a:cubicBezTo>
                      <a:pt x="7" y="0"/>
                      <a:pt x="9" y="0"/>
                      <a:pt x="9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5"/>
                      <a:pt x="14" y="6"/>
                      <a:pt x="13" y="7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3" y="15"/>
                      <a:pt x="2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1"/>
                      <a:pt x="0" y="11"/>
                    </a:cubicBezTo>
                    <a:lnTo>
                      <a:pt x="7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600">
                <a:extLst>
                  <a:ext uri="{FF2B5EF4-FFF2-40B4-BE49-F238E27FC236}">
                    <a16:creationId xmlns:a16="http://schemas.microsoft.com/office/drawing/2014/main" id="{053578C7-3C31-48C6-9F2B-BB8815FEA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5606" y="1500191"/>
                <a:ext cx="47625" cy="50800"/>
              </a:xfrm>
              <a:custGeom>
                <a:avLst/>
                <a:gdLst>
                  <a:gd name="T0" fmla="*/ 7 w 14"/>
                  <a:gd name="T1" fmla="*/ 14 h 15"/>
                  <a:gd name="T2" fmla="*/ 4 w 14"/>
                  <a:gd name="T3" fmla="*/ 14 h 15"/>
                  <a:gd name="T4" fmla="*/ 0 w 14"/>
                  <a:gd name="T5" fmla="*/ 10 h 15"/>
                  <a:gd name="T6" fmla="*/ 0 w 14"/>
                  <a:gd name="T7" fmla="*/ 8 h 15"/>
                  <a:gd name="T8" fmla="*/ 9 w 14"/>
                  <a:gd name="T9" fmla="*/ 0 h 15"/>
                  <a:gd name="T10" fmla="*/ 12 w 14"/>
                  <a:gd name="T11" fmla="*/ 0 h 15"/>
                  <a:gd name="T12" fmla="*/ 13 w 14"/>
                  <a:gd name="T13" fmla="*/ 1 h 15"/>
                  <a:gd name="T14" fmla="*/ 13 w 14"/>
                  <a:gd name="T15" fmla="*/ 4 h 15"/>
                  <a:gd name="T16" fmla="*/ 7 w 14"/>
                  <a:gd name="T1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5">
                    <a:moveTo>
                      <a:pt x="7" y="14"/>
                    </a:moveTo>
                    <a:cubicBezTo>
                      <a:pt x="6" y="15"/>
                      <a:pt x="5" y="15"/>
                      <a:pt x="4" y="1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1" y="0"/>
                      <a:pt x="12" y="0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2"/>
                      <a:pt x="14" y="3"/>
                      <a:pt x="13" y="4"/>
                    </a:cubicBezTo>
                    <a:lnTo>
                      <a:pt x="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601">
                <a:extLst>
                  <a:ext uri="{FF2B5EF4-FFF2-40B4-BE49-F238E27FC236}">
                    <a16:creationId xmlns:a16="http://schemas.microsoft.com/office/drawing/2014/main" id="{EDB168BF-1048-4116-BE09-A8F746166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9881" y="1482728"/>
                <a:ext cx="44450" cy="57150"/>
              </a:xfrm>
              <a:custGeom>
                <a:avLst/>
                <a:gdLst>
                  <a:gd name="T0" fmla="*/ 12 w 13"/>
                  <a:gd name="T1" fmla="*/ 11 h 17"/>
                  <a:gd name="T2" fmla="*/ 11 w 13"/>
                  <a:gd name="T3" fmla="*/ 14 h 17"/>
                  <a:gd name="T4" fmla="*/ 6 w 13"/>
                  <a:gd name="T5" fmla="*/ 16 h 17"/>
                  <a:gd name="T6" fmla="*/ 4 w 13"/>
                  <a:gd name="T7" fmla="*/ 15 h 17"/>
                  <a:gd name="T8" fmla="*/ 0 w 13"/>
                  <a:gd name="T9" fmla="*/ 4 h 17"/>
                  <a:gd name="T10" fmla="*/ 1 w 13"/>
                  <a:gd name="T11" fmla="*/ 1 h 17"/>
                  <a:gd name="T12" fmla="*/ 3 w 13"/>
                  <a:gd name="T13" fmla="*/ 1 h 17"/>
                  <a:gd name="T14" fmla="*/ 5 w 13"/>
                  <a:gd name="T15" fmla="*/ 2 h 17"/>
                  <a:gd name="T16" fmla="*/ 12 w 13"/>
                  <a:gd name="T1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7">
                    <a:moveTo>
                      <a:pt x="12" y="11"/>
                    </a:moveTo>
                    <a:cubicBezTo>
                      <a:pt x="13" y="12"/>
                      <a:pt x="12" y="13"/>
                      <a:pt x="11" y="14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7"/>
                      <a:pt x="4" y="16"/>
                      <a:pt x="4" y="15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1" y="2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0"/>
                      <a:pt x="5" y="1"/>
                      <a:pt x="5" y="2"/>
                    </a:cubicBezTo>
                    <a:lnTo>
                      <a:pt x="12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602">
                <a:extLst>
                  <a:ext uri="{FF2B5EF4-FFF2-40B4-BE49-F238E27FC236}">
                    <a16:creationId xmlns:a16="http://schemas.microsoft.com/office/drawing/2014/main" id="{3C8616E1-AE77-434D-B36A-337EB6AC1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8144" y="1628778"/>
                <a:ext cx="44450" cy="55563"/>
              </a:xfrm>
              <a:custGeom>
                <a:avLst/>
                <a:gdLst>
                  <a:gd name="T0" fmla="*/ 1 w 13"/>
                  <a:gd name="T1" fmla="*/ 6 h 16"/>
                  <a:gd name="T2" fmla="*/ 1 w 13"/>
                  <a:gd name="T3" fmla="*/ 3 h 16"/>
                  <a:gd name="T4" fmla="*/ 6 w 13"/>
                  <a:gd name="T5" fmla="*/ 1 h 16"/>
                  <a:gd name="T6" fmla="*/ 9 w 13"/>
                  <a:gd name="T7" fmla="*/ 2 h 16"/>
                  <a:gd name="T8" fmla="*/ 13 w 13"/>
                  <a:gd name="T9" fmla="*/ 12 h 16"/>
                  <a:gd name="T10" fmla="*/ 11 w 13"/>
                  <a:gd name="T11" fmla="*/ 15 h 16"/>
                  <a:gd name="T12" fmla="*/ 10 w 13"/>
                  <a:gd name="T13" fmla="*/ 16 h 16"/>
                  <a:gd name="T14" fmla="*/ 7 w 13"/>
                  <a:gd name="T15" fmla="*/ 15 h 16"/>
                  <a:gd name="T16" fmla="*/ 1 w 13"/>
                  <a:gd name="T1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6">
                    <a:moveTo>
                      <a:pt x="1" y="6"/>
                    </a:moveTo>
                    <a:cubicBezTo>
                      <a:pt x="0" y="5"/>
                      <a:pt x="0" y="3"/>
                      <a:pt x="1" y="3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0"/>
                      <a:pt x="8" y="0"/>
                      <a:pt x="9" y="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3" y="13"/>
                      <a:pt x="12" y="15"/>
                      <a:pt x="11" y="15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9" y="16"/>
                      <a:pt x="8" y="16"/>
                      <a:pt x="7" y="15"/>
                    </a:cubicBezTo>
                    <a:lnTo>
                      <a:pt x="1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603">
                <a:extLst>
                  <a:ext uri="{FF2B5EF4-FFF2-40B4-BE49-F238E27FC236}">
                    <a16:creationId xmlns:a16="http://schemas.microsoft.com/office/drawing/2014/main" id="{CCBC48A3-3217-4655-8564-A1CE9BFA4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31" y="1598616"/>
                <a:ext cx="53975" cy="41275"/>
              </a:xfrm>
              <a:custGeom>
                <a:avLst/>
                <a:gdLst>
                  <a:gd name="T0" fmla="*/ 11 w 16"/>
                  <a:gd name="T1" fmla="*/ 0 h 12"/>
                  <a:gd name="T2" fmla="*/ 13 w 16"/>
                  <a:gd name="T3" fmla="*/ 1 h 12"/>
                  <a:gd name="T4" fmla="*/ 16 w 16"/>
                  <a:gd name="T5" fmla="*/ 6 h 12"/>
                  <a:gd name="T6" fmla="*/ 15 w 16"/>
                  <a:gd name="T7" fmla="*/ 8 h 12"/>
                  <a:gd name="T8" fmla="*/ 4 w 16"/>
                  <a:gd name="T9" fmla="*/ 12 h 12"/>
                  <a:gd name="T10" fmla="*/ 1 w 16"/>
                  <a:gd name="T11" fmla="*/ 11 h 12"/>
                  <a:gd name="T12" fmla="*/ 1 w 16"/>
                  <a:gd name="T13" fmla="*/ 10 h 12"/>
                  <a:gd name="T14" fmla="*/ 1 w 16"/>
                  <a:gd name="T15" fmla="*/ 7 h 12"/>
                  <a:gd name="T16" fmla="*/ 11 w 16"/>
                  <a:gd name="T1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2">
                    <a:moveTo>
                      <a:pt x="11" y="0"/>
                    </a:moveTo>
                    <a:cubicBezTo>
                      <a:pt x="12" y="0"/>
                      <a:pt x="13" y="0"/>
                      <a:pt x="13" y="1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7"/>
                      <a:pt x="16" y="8"/>
                      <a:pt x="15" y="8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2" y="12"/>
                      <a:pt x="1" y="1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9"/>
                      <a:pt x="0" y="7"/>
                      <a:pt x="1" y="7"/>
                    </a:cubicBez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604">
                <a:extLst>
                  <a:ext uri="{FF2B5EF4-FFF2-40B4-BE49-F238E27FC236}">
                    <a16:creationId xmlns:a16="http://schemas.microsoft.com/office/drawing/2014/main" id="{BEF2110C-7DA1-4266-BC9F-F438F6AC6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3069" y="1527178"/>
                <a:ext cx="53975" cy="44450"/>
              </a:xfrm>
              <a:custGeom>
                <a:avLst/>
                <a:gdLst>
                  <a:gd name="T0" fmla="*/ 5 w 16"/>
                  <a:gd name="T1" fmla="*/ 12 h 13"/>
                  <a:gd name="T2" fmla="*/ 3 w 16"/>
                  <a:gd name="T3" fmla="*/ 12 h 13"/>
                  <a:gd name="T4" fmla="*/ 0 w 16"/>
                  <a:gd name="T5" fmla="*/ 7 h 13"/>
                  <a:gd name="T6" fmla="*/ 1 w 16"/>
                  <a:gd name="T7" fmla="*/ 4 h 13"/>
                  <a:gd name="T8" fmla="*/ 12 w 16"/>
                  <a:gd name="T9" fmla="*/ 1 h 13"/>
                  <a:gd name="T10" fmla="*/ 15 w 16"/>
                  <a:gd name="T11" fmla="*/ 2 h 13"/>
                  <a:gd name="T12" fmla="*/ 15 w 16"/>
                  <a:gd name="T13" fmla="*/ 3 h 13"/>
                  <a:gd name="T14" fmla="*/ 15 w 16"/>
                  <a:gd name="T15" fmla="*/ 6 h 13"/>
                  <a:gd name="T16" fmla="*/ 5 w 16"/>
                  <a:gd name="T1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3">
                    <a:moveTo>
                      <a:pt x="5" y="12"/>
                    </a:moveTo>
                    <a:cubicBezTo>
                      <a:pt x="4" y="13"/>
                      <a:pt x="3" y="13"/>
                      <a:pt x="3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5"/>
                      <a:pt x="1" y="4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0"/>
                      <a:pt x="14" y="1"/>
                      <a:pt x="15" y="2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6" y="4"/>
                      <a:pt x="15" y="5"/>
                      <a:pt x="15" y="6"/>
                    </a:cubicBezTo>
                    <a:lnTo>
                      <a:pt x="5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605">
                <a:extLst>
                  <a:ext uri="{FF2B5EF4-FFF2-40B4-BE49-F238E27FC236}">
                    <a16:creationId xmlns:a16="http://schemas.microsoft.com/office/drawing/2014/main" id="{E61F9D41-EB98-4B39-8621-EEF8323C4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7494" y="1539878"/>
                <a:ext cx="58738" cy="41275"/>
              </a:xfrm>
              <a:custGeom>
                <a:avLst/>
                <a:gdLst>
                  <a:gd name="T0" fmla="*/ 15 w 17"/>
                  <a:gd name="T1" fmla="*/ 3 h 12"/>
                  <a:gd name="T2" fmla="*/ 16 w 17"/>
                  <a:gd name="T3" fmla="*/ 5 h 12"/>
                  <a:gd name="T4" fmla="*/ 15 w 17"/>
                  <a:gd name="T5" fmla="*/ 10 h 12"/>
                  <a:gd name="T6" fmla="*/ 12 w 17"/>
                  <a:gd name="T7" fmla="*/ 11 h 12"/>
                  <a:gd name="T8" fmla="*/ 2 w 17"/>
                  <a:gd name="T9" fmla="*/ 6 h 12"/>
                  <a:gd name="T10" fmla="*/ 1 w 17"/>
                  <a:gd name="T11" fmla="*/ 3 h 12"/>
                  <a:gd name="T12" fmla="*/ 1 w 17"/>
                  <a:gd name="T13" fmla="*/ 2 h 12"/>
                  <a:gd name="T14" fmla="*/ 4 w 17"/>
                  <a:gd name="T15" fmla="*/ 1 h 12"/>
                  <a:gd name="T16" fmla="*/ 15 w 17"/>
                  <a:gd name="T1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">
                    <a:moveTo>
                      <a:pt x="15" y="3"/>
                    </a:moveTo>
                    <a:cubicBezTo>
                      <a:pt x="16" y="3"/>
                      <a:pt x="17" y="4"/>
                      <a:pt x="16" y="5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4" y="11"/>
                      <a:pt x="13" y="12"/>
                      <a:pt x="12" y="11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1" y="6"/>
                      <a:pt x="0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0"/>
                      <a:pt x="4" y="1"/>
                    </a:cubicBezTo>
                    <a:lnTo>
                      <a:pt x="15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06">
                <a:extLst>
                  <a:ext uri="{FF2B5EF4-FFF2-40B4-BE49-F238E27FC236}">
                    <a16:creationId xmlns:a16="http://schemas.microsoft.com/office/drawing/2014/main" id="{EFFCF695-7CDF-436A-8C75-084C19FB3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26244" y="1589091"/>
                <a:ext cx="53975" cy="36513"/>
              </a:xfrm>
              <a:custGeom>
                <a:avLst/>
                <a:gdLst>
                  <a:gd name="T0" fmla="*/ 2 w 16"/>
                  <a:gd name="T1" fmla="*/ 9 h 11"/>
                  <a:gd name="T2" fmla="*/ 0 w 16"/>
                  <a:gd name="T3" fmla="*/ 7 h 11"/>
                  <a:gd name="T4" fmla="*/ 2 w 16"/>
                  <a:gd name="T5" fmla="*/ 1 h 11"/>
                  <a:gd name="T6" fmla="*/ 5 w 16"/>
                  <a:gd name="T7" fmla="*/ 0 h 11"/>
                  <a:gd name="T8" fmla="*/ 15 w 16"/>
                  <a:gd name="T9" fmla="*/ 6 h 11"/>
                  <a:gd name="T10" fmla="*/ 16 w 16"/>
                  <a:gd name="T11" fmla="*/ 8 h 11"/>
                  <a:gd name="T12" fmla="*/ 16 w 16"/>
                  <a:gd name="T13" fmla="*/ 9 h 11"/>
                  <a:gd name="T14" fmla="*/ 13 w 16"/>
                  <a:gd name="T15" fmla="*/ 11 h 11"/>
                  <a:gd name="T16" fmla="*/ 2 w 16"/>
                  <a:gd name="T17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1">
                    <a:moveTo>
                      <a:pt x="2" y="9"/>
                    </a:moveTo>
                    <a:cubicBezTo>
                      <a:pt x="1" y="9"/>
                      <a:pt x="0" y="8"/>
                      <a:pt x="0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4" y="0"/>
                      <a:pt x="5" y="0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6"/>
                      <a:pt x="16" y="7"/>
                      <a:pt x="16" y="8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10"/>
                      <a:pt x="14" y="11"/>
                      <a:pt x="13" y="11"/>
                    </a:cubicBezTo>
                    <a:lnTo>
                      <a:pt x="2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608">
                <a:extLst>
                  <a:ext uri="{FF2B5EF4-FFF2-40B4-BE49-F238E27FC236}">
                    <a16:creationId xmlns:a16="http://schemas.microsoft.com/office/drawing/2014/main" id="{43DBEB77-EE14-41B8-A9AB-9D5091159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2581" y="1631953"/>
                <a:ext cx="38100" cy="58738"/>
              </a:xfrm>
              <a:custGeom>
                <a:avLst/>
                <a:gdLst>
                  <a:gd name="T0" fmla="*/ 2 w 11"/>
                  <a:gd name="T1" fmla="*/ 2 h 17"/>
                  <a:gd name="T2" fmla="*/ 5 w 11"/>
                  <a:gd name="T3" fmla="*/ 1 h 17"/>
                  <a:gd name="T4" fmla="*/ 10 w 11"/>
                  <a:gd name="T5" fmla="*/ 3 h 17"/>
                  <a:gd name="T6" fmla="*/ 11 w 11"/>
                  <a:gd name="T7" fmla="*/ 5 h 17"/>
                  <a:gd name="T8" fmla="*/ 6 w 11"/>
                  <a:gd name="T9" fmla="*/ 15 h 17"/>
                  <a:gd name="T10" fmla="*/ 3 w 11"/>
                  <a:gd name="T11" fmla="*/ 16 h 17"/>
                  <a:gd name="T12" fmla="*/ 2 w 11"/>
                  <a:gd name="T13" fmla="*/ 16 h 17"/>
                  <a:gd name="T14" fmla="*/ 0 w 11"/>
                  <a:gd name="T15" fmla="*/ 13 h 17"/>
                  <a:gd name="T16" fmla="*/ 2 w 11"/>
                  <a:gd name="T1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7">
                    <a:moveTo>
                      <a:pt x="2" y="2"/>
                    </a:moveTo>
                    <a:cubicBezTo>
                      <a:pt x="3" y="1"/>
                      <a:pt x="4" y="0"/>
                      <a:pt x="5" y="1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4"/>
                      <a:pt x="11" y="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6"/>
                      <a:pt x="4" y="17"/>
                      <a:pt x="3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0" y="15"/>
                      <a:pt x="0" y="13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609">
                <a:extLst>
                  <a:ext uri="{FF2B5EF4-FFF2-40B4-BE49-F238E27FC236}">
                    <a16:creationId xmlns:a16="http://schemas.microsoft.com/office/drawing/2014/main" id="{16BA15E7-C09F-4EE8-ABC2-FEFBE3461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1794" y="1479553"/>
                <a:ext cx="36513" cy="53975"/>
              </a:xfrm>
              <a:custGeom>
                <a:avLst/>
                <a:gdLst>
                  <a:gd name="T0" fmla="*/ 9 w 11"/>
                  <a:gd name="T1" fmla="*/ 14 h 16"/>
                  <a:gd name="T2" fmla="*/ 6 w 11"/>
                  <a:gd name="T3" fmla="*/ 16 h 16"/>
                  <a:gd name="T4" fmla="*/ 1 w 11"/>
                  <a:gd name="T5" fmla="*/ 14 h 16"/>
                  <a:gd name="T6" fmla="*/ 0 w 11"/>
                  <a:gd name="T7" fmla="*/ 12 h 16"/>
                  <a:gd name="T8" fmla="*/ 5 w 11"/>
                  <a:gd name="T9" fmla="*/ 1 h 16"/>
                  <a:gd name="T10" fmla="*/ 8 w 11"/>
                  <a:gd name="T11" fmla="*/ 0 h 16"/>
                  <a:gd name="T12" fmla="*/ 9 w 11"/>
                  <a:gd name="T13" fmla="*/ 1 h 16"/>
                  <a:gd name="T14" fmla="*/ 11 w 11"/>
                  <a:gd name="T15" fmla="*/ 3 h 16"/>
                  <a:gd name="T16" fmla="*/ 9 w 11"/>
                  <a:gd name="T17" fmla="*/ 1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16">
                    <a:moveTo>
                      <a:pt x="9" y="14"/>
                    </a:moveTo>
                    <a:cubicBezTo>
                      <a:pt x="8" y="16"/>
                      <a:pt x="7" y="16"/>
                      <a:pt x="6" y="16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4"/>
                      <a:pt x="0" y="13"/>
                      <a:pt x="0" y="1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0"/>
                      <a:pt x="7" y="0"/>
                      <a:pt x="8" y="0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1"/>
                      <a:pt x="11" y="2"/>
                      <a:pt x="11" y="3"/>
                    </a:cubicBezTo>
                    <a:lnTo>
                      <a:pt x="9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8" name="Rectangle 117">
              <a:extLst>
                <a:ext uri="{FF2B5EF4-FFF2-40B4-BE49-F238E27FC236}">
                  <a16:creationId xmlns:a16="http://schemas.microsoft.com/office/drawing/2014/main" id="{4AEC44BF-B80A-44A1-AF6A-AF491D063F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0596" y="2921063"/>
              <a:ext cx="1587" cy="15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8">
              <a:extLst>
                <a:ext uri="{FF2B5EF4-FFF2-40B4-BE49-F238E27FC236}">
                  <a16:creationId xmlns:a16="http://schemas.microsoft.com/office/drawing/2014/main" id="{ACA63E2F-99EF-4951-BFE8-021EAD7AF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2071" y="3082988"/>
              <a:ext cx="785812" cy="696912"/>
            </a:xfrm>
            <a:custGeom>
              <a:avLst/>
              <a:gdLst>
                <a:gd name="T0" fmla="*/ 162 w 590"/>
                <a:gd name="T1" fmla="*/ 526 h 526"/>
                <a:gd name="T2" fmla="*/ 0 w 590"/>
                <a:gd name="T3" fmla="*/ 526 h 526"/>
                <a:gd name="T4" fmla="*/ 0 w 590"/>
                <a:gd name="T5" fmla="*/ 514 h 526"/>
                <a:gd name="T6" fmla="*/ 162 w 590"/>
                <a:gd name="T7" fmla="*/ 514 h 526"/>
                <a:gd name="T8" fmla="*/ 241 w 590"/>
                <a:gd name="T9" fmla="*/ 434 h 526"/>
                <a:gd name="T10" fmla="*/ 241 w 590"/>
                <a:gd name="T11" fmla="*/ 283 h 526"/>
                <a:gd name="T12" fmla="*/ 333 w 590"/>
                <a:gd name="T13" fmla="*/ 192 h 526"/>
                <a:gd name="T14" fmla="*/ 499 w 590"/>
                <a:gd name="T15" fmla="*/ 192 h 526"/>
                <a:gd name="T16" fmla="*/ 578 w 590"/>
                <a:gd name="T17" fmla="*/ 112 h 526"/>
                <a:gd name="T18" fmla="*/ 578 w 590"/>
                <a:gd name="T19" fmla="*/ 0 h 526"/>
                <a:gd name="T20" fmla="*/ 590 w 590"/>
                <a:gd name="T21" fmla="*/ 0 h 526"/>
                <a:gd name="T22" fmla="*/ 590 w 590"/>
                <a:gd name="T23" fmla="*/ 112 h 526"/>
                <a:gd name="T24" fmla="*/ 499 w 590"/>
                <a:gd name="T25" fmla="*/ 204 h 526"/>
                <a:gd name="T26" fmla="*/ 333 w 590"/>
                <a:gd name="T27" fmla="*/ 204 h 526"/>
                <a:gd name="T28" fmla="*/ 253 w 590"/>
                <a:gd name="T29" fmla="*/ 283 h 526"/>
                <a:gd name="T30" fmla="*/ 253 w 590"/>
                <a:gd name="T31" fmla="*/ 434 h 526"/>
                <a:gd name="T32" fmla="*/ 162 w 590"/>
                <a:gd name="T33" fmla="*/ 526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0" h="526">
                  <a:moveTo>
                    <a:pt x="162" y="526"/>
                  </a:moveTo>
                  <a:cubicBezTo>
                    <a:pt x="0" y="526"/>
                    <a:pt x="0" y="526"/>
                    <a:pt x="0" y="526"/>
                  </a:cubicBezTo>
                  <a:cubicBezTo>
                    <a:pt x="0" y="514"/>
                    <a:pt x="0" y="514"/>
                    <a:pt x="0" y="514"/>
                  </a:cubicBezTo>
                  <a:cubicBezTo>
                    <a:pt x="162" y="514"/>
                    <a:pt x="162" y="514"/>
                    <a:pt x="162" y="514"/>
                  </a:cubicBezTo>
                  <a:cubicBezTo>
                    <a:pt x="206" y="514"/>
                    <a:pt x="241" y="478"/>
                    <a:pt x="241" y="434"/>
                  </a:cubicBezTo>
                  <a:cubicBezTo>
                    <a:pt x="241" y="283"/>
                    <a:pt x="241" y="283"/>
                    <a:pt x="241" y="283"/>
                  </a:cubicBezTo>
                  <a:cubicBezTo>
                    <a:pt x="241" y="233"/>
                    <a:pt x="282" y="192"/>
                    <a:pt x="333" y="192"/>
                  </a:cubicBezTo>
                  <a:cubicBezTo>
                    <a:pt x="499" y="192"/>
                    <a:pt x="499" y="192"/>
                    <a:pt x="499" y="192"/>
                  </a:cubicBezTo>
                  <a:cubicBezTo>
                    <a:pt x="542" y="192"/>
                    <a:pt x="578" y="156"/>
                    <a:pt x="578" y="112"/>
                  </a:cubicBezTo>
                  <a:cubicBezTo>
                    <a:pt x="578" y="0"/>
                    <a:pt x="578" y="0"/>
                    <a:pt x="578" y="0"/>
                  </a:cubicBezTo>
                  <a:cubicBezTo>
                    <a:pt x="590" y="0"/>
                    <a:pt x="590" y="0"/>
                    <a:pt x="590" y="0"/>
                  </a:cubicBezTo>
                  <a:cubicBezTo>
                    <a:pt x="590" y="112"/>
                    <a:pt x="590" y="112"/>
                    <a:pt x="590" y="112"/>
                  </a:cubicBezTo>
                  <a:cubicBezTo>
                    <a:pt x="590" y="163"/>
                    <a:pt x="549" y="204"/>
                    <a:pt x="499" y="204"/>
                  </a:cubicBezTo>
                  <a:cubicBezTo>
                    <a:pt x="333" y="204"/>
                    <a:pt x="333" y="204"/>
                    <a:pt x="333" y="204"/>
                  </a:cubicBezTo>
                  <a:cubicBezTo>
                    <a:pt x="289" y="204"/>
                    <a:pt x="253" y="239"/>
                    <a:pt x="253" y="283"/>
                  </a:cubicBezTo>
                  <a:cubicBezTo>
                    <a:pt x="253" y="434"/>
                    <a:pt x="253" y="434"/>
                    <a:pt x="253" y="434"/>
                  </a:cubicBezTo>
                  <a:cubicBezTo>
                    <a:pt x="253" y="485"/>
                    <a:pt x="212" y="526"/>
                    <a:pt x="162" y="5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9">
              <a:extLst>
                <a:ext uri="{FF2B5EF4-FFF2-40B4-BE49-F238E27FC236}">
                  <a16:creationId xmlns:a16="http://schemas.microsoft.com/office/drawing/2014/main" id="{ACB7FE07-B1D3-4FFA-91F6-21411E657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7209" y="2741676"/>
              <a:ext cx="625475" cy="350837"/>
            </a:xfrm>
            <a:custGeom>
              <a:avLst/>
              <a:gdLst>
                <a:gd name="T0" fmla="*/ 194 w 470"/>
                <a:gd name="T1" fmla="*/ 52 h 265"/>
                <a:gd name="T2" fmla="*/ 283 w 470"/>
                <a:gd name="T3" fmla="*/ 0 h 265"/>
                <a:gd name="T4" fmla="*/ 386 w 470"/>
                <a:gd name="T5" fmla="*/ 101 h 265"/>
                <a:gd name="T6" fmla="*/ 387 w 470"/>
                <a:gd name="T7" fmla="*/ 101 h 265"/>
                <a:gd name="T8" fmla="*/ 470 w 470"/>
                <a:gd name="T9" fmla="*/ 183 h 265"/>
                <a:gd name="T10" fmla="*/ 387 w 470"/>
                <a:gd name="T11" fmla="*/ 265 h 265"/>
                <a:gd name="T12" fmla="*/ 66 w 470"/>
                <a:gd name="T13" fmla="*/ 265 h 265"/>
                <a:gd name="T14" fmla="*/ 0 w 470"/>
                <a:gd name="T15" fmla="*/ 200 h 265"/>
                <a:gd name="T16" fmla="*/ 64 w 470"/>
                <a:gd name="T17" fmla="*/ 134 h 265"/>
                <a:gd name="T18" fmla="*/ 63 w 470"/>
                <a:gd name="T19" fmla="*/ 118 h 265"/>
                <a:gd name="T20" fmla="*/ 145 w 470"/>
                <a:gd name="T21" fmla="*/ 35 h 265"/>
                <a:gd name="T22" fmla="*/ 194 w 470"/>
                <a:gd name="T23" fmla="*/ 52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265">
                  <a:moveTo>
                    <a:pt x="194" y="52"/>
                  </a:moveTo>
                  <a:cubicBezTo>
                    <a:pt x="212" y="21"/>
                    <a:pt x="245" y="0"/>
                    <a:pt x="283" y="0"/>
                  </a:cubicBezTo>
                  <a:cubicBezTo>
                    <a:pt x="340" y="0"/>
                    <a:pt x="385" y="45"/>
                    <a:pt x="386" y="101"/>
                  </a:cubicBezTo>
                  <a:cubicBezTo>
                    <a:pt x="387" y="101"/>
                    <a:pt x="387" y="101"/>
                    <a:pt x="387" y="101"/>
                  </a:cubicBezTo>
                  <a:cubicBezTo>
                    <a:pt x="433" y="101"/>
                    <a:pt x="470" y="138"/>
                    <a:pt x="470" y="183"/>
                  </a:cubicBezTo>
                  <a:cubicBezTo>
                    <a:pt x="470" y="229"/>
                    <a:pt x="433" y="265"/>
                    <a:pt x="387" y="265"/>
                  </a:cubicBezTo>
                  <a:cubicBezTo>
                    <a:pt x="66" y="265"/>
                    <a:pt x="66" y="265"/>
                    <a:pt x="66" y="265"/>
                  </a:cubicBezTo>
                  <a:cubicBezTo>
                    <a:pt x="30" y="265"/>
                    <a:pt x="0" y="236"/>
                    <a:pt x="0" y="200"/>
                  </a:cubicBezTo>
                  <a:cubicBezTo>
                    <a:pt x="0" y="164"/>
                    <a:pt x="29" y="135"/>
                    <a:pt x="64" y="134"/>
                  </a:cubicBezTo>
                  <a:cubicBezTo>
                    <a:pt x="63" y="129"/>
                    <a:pt x="63" y="123"/>
                    <a:pt x="63" y="118"/>
                  </a:cubicBezTo>
                  <a:cubicBezTo>
                    <a:pt x="63" y="72"/>
                    <a:pt x="99" y="35"/>
                    <a:pt x="145" y="35"/>
                  </a:cubicBezTo>
                  <a:cubicBezTo>
                    <a:pt x="163" y="35"/>
                    <a:pt x="180" y="41"/>
                    <a:pt x="194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20">
              <a:extLst>
                <a:ext uri="{FF2B5EF4-FFF2-40B4-BE49-F238E27FC236}">
                  <a16:creationId xmlns:a16="http://schemas.microsoft.com/office/drawing/2014/main" id="{1E619D4F-6DAE-4721-A9C7-0193DB55F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7846" y="2884551"/>
              <a:ext cx="604837" cy="207962"/>
            </a:xfrm>
            <a:custGeom>
              <a:avLst/>
              <a:gdLst>
                <a:gd name="T0" fmla="*/ 405 w 454"/>
                <a:gd name="T1" fmla="*/ 0 h 157"/>
                <a:gd name="T2" fmla="*/ 428 w 454"/>
                <a:gd name="T3" fmla="*/ 57 h 157"/>
                <a:gd name="T4" fmla="*/ 346 w 454"/>
                <a:gd name="T5" fmla="*/ 139 h 157"/>
                <a:gd name="T6" fmla="*/ 24 w 454"/>
                <a:gd name="T7" fmla="*/ 139 h 157"/>
                <a:gd name="T8" fmla="*/ 0 w 454"/>
                <a:gd name="T9" fmla="*/ 135 h 157"/>
                <a:gd name="T10" fmla="*/ 50 w 454"/>
                <a:gd name="T11" fmla="*/ 157 h 157"/>
                <a:gd name="T12" fmla="*/ 371 w 454"/>
                <a:gd name="T13" fmla="*/ 157 h 157"/>
                <a:gd name="T14" fmla="*/ 454 w 454"/>
                <a:gd name="T15" fmla="*/ 75 h 157"/>
                <a:gd name="T16" fmla="*/ 405 w 454"/>
                <a:gd name="T1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4" h="157">
                  <a:moveTo>
                    <a:pt x="405" y="0"/>
                  </a:moveTo>
                  <a:cubicBezTo>
                    <a:pt x="420" y="15"/>
                    <a:pt x="428" y="35"/>
                    <a:pt x="428" y="57"/>
                  </a:cubicBezTo>
                  <a:cubicBezTo>
                    <a:pt x="428" y="102"/>
                    <a:pt x="391" y="139"/>
                    <a:pt x="346" y="139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16" y="139"/>
                    <a:pt x="8" y="138"/>
                    <a:pt x="0" y="135"/>
                  </a:cubicBezTo>
                  <a:cubicBezTo>
                    <a:pt x="12" y="149"/>
                    <a:pt x="30" y="157"/>
                    <a:pt x="50" y="157"/>
                  </a:cubicBezTo>
                  <a:cubicBezTo>
                    <a:pt x="371" y="157"/>
                    <a:pt x="371" y="157"/>
                    <a:pt x="371" y="157"/>
                  </a:cubicBezTo>
                  <a:cubicBezTo>
                    <a:pt x="417" y="157"/>
                    <a:pt x="454" y="121"/>
                    <a:pt x="454" y="75"/>
                  </a:cubicBezTo>
                  <a:cubicBezTo>
                    <a:pt x="454" y="42"/>
                    <a:pt x="434" y="13"/>
                    <a:pt x="405" y="0"/>
                  </a:cubicBezTo>
                  <a:close/>
                </a:path>
              </a:pathLst>
            </a:custGeom>
            <a:solidFill>
              <a:srgbClr val="D2D2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82A8AE0-6CC9-4925-A197-80413D14D38A}"/>
                </a:ext>
              </a:extLst>
            </p:cNvPr>
            <p:cNvGrpSpPr/>
            <p:nvPr/>
          </p:nvGrpSpPr>
          <p:grpSpPr>
            <a:xfrm>
              <a:off x="4919430" y="1424378"/>
              <a:ext cx="891857" cy="1313166"/>
              <a:chOff x="1135380" y="1370907"/>
              <a:chExt cx="558513" cy="822352"/>
            </a:xfrm>
          </p:grpSpPr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EA783D98-EA06-4438-A771-7827958D40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380" y="1370907"/>
                <a:ext cx="339219" cy="424881"/>
              </a:xfrm>
              <a:custGeom>
                <a:avLst/>
                <a:gdLst>
                  <a:gd name="T0" fmla="*/ 106 w 106"/>
                  <a:gd name="T1" fmla="*/ 53 h 134"/>
                  <a:gd name="T2" fmla="*/ 53 w 106"/>
                  <a:gd name="T3" fmla="*/ 0 h 134"/>
                  <a:gd name="T4" fmla="*/ 0 w 106"/>
                  <a:gd name="T5" fmla="*/ 53 h 134"/>
                  <a:gd name="T6" fmla="*/ 16 w 106"/>
                  <a:gd name="T7" fmla="*/ 90 h 134"/>
                  <a:gd name="T8" fmla="*/ 16 w 106"/>
                  <a:gd name="T9" fmla="*/ 90 h 134"/>
                  <a:gd name="T10" fmla="*/ 32 w 106"/>
                  <a:gd name="T11" fmla="*/ 124 h 134"/>
                  <a:gd name="T12" fmla="*/ 52 w 106"/>
                  <a:gd name="T13" fmla="*/ 133 h 134"/>
                  <a:gd name="T14" fmla="*/ 52 w 106"/>
                  <a:gd name="T15" fmla="*/ 134 h 134"/>
                  <a:gd name="T16" fmla="*/ 53 w 106"/>
                  <a:gd name="T17" fmla="*/ 133 h 134"/>
                  <a:gd name="T18" fmla="*/ 54 w 106"/>
                  <a:gd name="T19" fmla="*/ 134 h 134"/>
                  <a:gd name="T20" fmla="*/ 54 w 106"/>
                  <a:gd name="T21" fmla="*/ 133 h 134"/>
                  <a:gd name="T22" fmla="*/ 73 w 106"/>
                  <a:gd name="T23" fmla="*/ 124 h 134"/>
                  <a:gd name="T24" fmla="*/ 89 w 106"/>
                  <a:gd name="T25" fmla="*/ 91 h 134"/>
                  <a:gd name="T26" fmla="*/ 106 w 106"/>
                  <a:gd name="T27" fmla="*/ 5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6" h="134">
                    <a:moveTo>
                      <a:pt x="106" y="53"/>
                    </a:moveTo>
                    <a:cubicBezTo>
                      <a:pt x="106" y="24"/>
                      <a:pt x="82" y="0"/>
                      <a:pt x="53" y="0"/>
                    </a:cubicBezTo>
                    <a:cubicBezTo>
                      <a:pt x="24" y="0"/>
                      <a:pt x="0" y="24"/>
                      <a:pt x="0" y="53"/>
                    </a:cubicBezTo>
                    <a:cubicBezTo>
                      <a:pt x="0" y="68"/>
                      <a:pt x="6" y="81"/>
                      <a:pt x="16" y="90"/>
                    </a:cubicBezTo>
                    <a:cubicBezTo>
                      <a:pt x="16" y="90"/>
                      <a:pt x="16" y="90"/>
                      <a:pt x="16" y="90"/>
                    </a:cubicBezTo>
                    <a:cubicBezTo>
                      <a:pt x="32" y="107"/>
                      <a:pt x="32" y="124"/>
                      <a:pt x="32" y="124"/>
                    </a:cubicBezTo>
                    <a:cubicBezTo>
                      <a:pt x="52" y="133"/>
                      <a:pt x="52" y="133"/>
                      <a:pt x="52" y="133"/>
                    </a:cubicBezTo>
                    <a:cubicBezTo>
                      <a:pt x="52" y="134"/>
                      <a:pt x="52" y="134"/>
                      <a:pt x="52" y="134"/>
                    </a:cubicBezTo>
                    <a:cubicBezTo>
                      <a:pt x="53" y="133"/>
                      <a:pt x="53" y="133"/>
                      <a:pt x="53" y="133"/>
                    </a:cubicBezTo>
                    <a:cubicBezTo>
                      <a:pt x="54" y="134"/>
                      <a:pt x="54" y="134"/>
                      <a:pt x="54" y="134"/>
                    </a:cubicBezTo>
                    <a:cubicBezTo>
                      <a:pt x="54" y="133"/>
                      <a:pt x="54" y="133"/>
                      <a:pt x="54" y="133"/>
                    </a:cubicBezTo>
                    <a:cubicBezTo>
                      <a:pt x="73" y="124"/>
                      <a:pt x="73" y="124"/>
                      <a:pt x="73" y="124"/>
                    </a:cubicBezTo>
                    <a:cubicBezTo>
                      <a:pt x="73" y="124"/>
                      <a:pt x="74" y="107"/>
                      <a:pt x="89" y="91"/>
                    </a:cubicBezTo>
                    <a:cubicBezTo>
                      <a:pt x="99" y="81"/>
                      <a:pt x="106" y="68"/>
                      <a:pt x="106" y="5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Rectangle 31">
                <a:extLst>
                  <a:ext uri="{FF2B5EF4-FFF2-40B4-BE49-F238E27FC236}">
                    <a16:creationId xmlns:a16="http://schemas.microsoft.com/office/drawing/2014/main" id="{4D0974BF-B5DC-42FF-87FF-05DA197AF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8174" y="1764950"/>
                <a:ext cx="130205" cy="75382"/>
              </a:xfrm>
              <a:prstGeom prst="rect">
                <a:avLst/>
              </a:prstGeom>
              <a:solidFill>
                <a:srgbClr val="9393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">
                <a:extLst>
                  <a:ext uri="{FF2B5EF4-FFF2-40B4-BE49-F238E27FC236}">
                    <a16:creationId xmlns:a16="http://schemas.microsoft.com/office/drawing/2014/main" id="{27A02630-EF0D-4F34-9A44-35171B5AF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3872" y="1840332"/>
                <a:ext cx="82235" cy="29125"/>
              </a:xfrm>
              <a:custGeom>
                <a:avLst/>
                <a:gdLst>
                  <a:gd name="T0" fmla="*/ 5 w 48"/>
                  <a:gd name="T1" fmla="*/ 17 h 17"/>
                  <a:gd name="T2" fmla="*/ 41 w 48"/>
                  <a:gd name="T3" fmla="*/ 17 h 17"/>
                  <a:gd name="T4" fmla="*/ 48 w 48"/>
                  <a:gd name="T5" fmla="*/ 0 h 17"/>
                  <a:gd name="T6" fmla="*/ 0 w 48"/>
                  <a:gd name="T7" fmla="*/ 0 h 17"/>
                  <a:gd name="T8" fmla="*/ 5 w 48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7">
                    <a:moveTo>
                      <a:pt x="5" y="17"/>
                    </a:moveTo>
                    <a:lnTo>
                      <a:pt x="41" y="17"/>
                    </a:lnTo>
                    <a:lnTo>
                      <a:pt x="48" y="0"/>
                    </a:lnTo>
                    <a:lnTo>
                      <a:pt x="0" y="0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33">
                <a:extLst>
                  <a:ext uri="{FF2B5EF4-FFF2-40B4-BE49-F238E27FC236}">
                    <a16:creationId xmlns:a16="http://schemas.microsoft.com/office/drawing/2014/main" id="{2D77DCE7-AEEA-4A13-BC1C-A0A7C6DBC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8174" y="1816347"/>
                <a:ext cx="130205" cy="15420"/>
              </a:xfrm>
              <a:prstGeom prst="line">
                <a:avLst/>
              </a:prstGeom>
              <a:noFill/>
              <a:ln w="6350" cap="rnd">
                <a:solidFill>
                  <a:srgbClr val="505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34">
                <a:extLst>
                  <a:ext uri="{FF2B5EF4-FFF2-40B4-BE49-F238E27FC236}">
                    <a16:creationId xmlns:a16="http://schemas.microsoft.com/office/drawing/2014/main" id="{97A032C8-D094-43D0-940D-B51A8CEAFD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8174" y="1795788"/>
                <a:ext cx="130205" cy="13706"/>
              </a:xfrm>
              <a:prstGeom prst="line">
                <a:avLst/>
              </a:prstGeom>
              <a:noFill/>
              <a:ln w="6350" cap="rnd">
                <a:solidFill>
                  <a:srgbClr val="505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35">
                <a:extLst>
                  <a:ext uri="{FF2B5EF4-FFF2-40B4-BE49-F238E27FC236}">
                    <a16:creationId xmlns:a16="http://schemas.microsoft.com/office/drawing/2014/main" id="{B3049944-A102-4752-A0E3-F4A34BE409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8174" y="1776943"/>
                <a:ext cx="130205" cy="13706"/>
              </a:xfrm>
              <a:prstGeom prst="line">
                <a:avLst/>
              </a:prstGeom>
              <a:noFill/>
              <a:ln w="6350" cap="rnd">
                <a:solidFill>
                  <a:srgbClr val="50505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7">
                <a:extLst>
                  <a:ext uri="{FF2B5EF4-FFF2-40B4-BE49-F238E27FC236}">
                    <a16:creationId xmlns:a16="http://schemas.microsoft.com/office/drawing/2014/main" id="{93470DFF-C029-4936-A893-9737160B2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136" y="1872884"/>
                <a:ext cx="395757" cy="320375"/>
              </a:xfrm>
              <a:custGeom>
                <a:avLst/>
                <a:gdLst>
                  <a:gd name="T0" fmla="*/ 116 w 124"/>
                  <a:gd name="T1" fmla="*/ 99 h 101"/>
                  <a:gd name="T2" fmla="*/ 102 w 124"/>
                  <a:gd name="T3" fmla="*/ 91 h 101"/>
                  <a:gd name="T4" fmla="*/ 99 w 124"/>
                  <a:gd name="T5" fmla="*/ 73 h 101"/>
                  <a:gd name="T6" fmla="*/ 105 w 124"/>
                  <a:gd name="T7" fmla="*/ 66 h 101"/>
                  <a:gd name="T8" fmla="*/ 110 w 124"/>
                  <a:gd name="T9" fmla="*/ 50 h 101"/>
                  <a:gd name="T10" fmla="*/ 105 w 124"/>
                  <a:gd name="T11" fmla="*/ 43 h 101"/>
                  <a:gd name="T12" fmla="*/ 80 w 124"/>
                  <a:gd name="T13" fmla="*/ 46 h 101"/>
                  <a:gd name="T14" fmla="*/ 53 w 124"/>
                  <a:gd name="T15" fmla="*/ 46 h 101"/>
                  <a:gd name="T16" fmla="*/ 50 w 124"/>
                  <a:gd name="T17" fmla="*/ 35 h 101"/>
                  <a:gd name="T18" fmla="*/ 52 w 124"/>
                  <a:gd name="T19" fmla="*/ 27 h 101"/>
                  <a:gd name="T20" fmla="*/ 53 w 124"/>
                  <a:gd name="T21" fmla="*/ 14 h 101"/>
                  <a:gd name="T22" fmla="*/ 30 w 124"/>
                  <a:gd name="T23" fmla="*/ 14 h 101"/>
                  <a:gd name="T24" fmla="*/ 4 w 124"/>
                  <a:gd name="T25" fmla="*/ 13 h 101"/>
                  <a:gd name="T26" fmla="*/ 0 w 124"/>
                  <a:gd name="T27" fmla="*/ 0 h 101"/>
                  <a:gd name="T28" fmla="*/ 1 w 124"/>
                  <a:gd name="T29" fmla="*/ 0 h 101"/>
                  <a:gd name="T30" fmla="*/ 4 w 124"/>
                  <a:gd name="T31" fmla="*/ 12 h 101"/>
                  <a:gd name="T32" fmla="*/ 30 w 124"/>
                  <a:gd name="T33" fmla="*/ 13 h 101"/>
                  <a:gd name="T34" fmla="*/ 54 w 124"/>
                  <a:gd name="T35" fmla="*/ 14 h 101"/>
                  <a:gd name="T36" fmla="*/ 53 w 124"/>
                  <a:gd name="T37" fmla="*/ 28 h 101"/>
                  <a:gd name="T38" fmla="*/ 51 w 124"/>
                  <a:gd name="T39" fmla="*/ 35 h 101"/>
                  <a:gd name="T40" fmla="*/ 54 w 124"/>
                  <a:gd name="T41" fmla="*/ 45 h 101"/>
                  <a:gd name="T42" fmla="*/ 80 w 124"/>
                  <a:gd name="T43" fmla="*/ 45 h 101"/>
                  <a:gd name="T44" fmla="*/ 105 w 124"/>
                  <a:gd name="T45" fmla="*/ 42 h 101"/>
                  <a:gd name="T46" fmla="*/ 111 w 124"/>
                  <a:gd name="T47" fmla="*/ 50 h 101"/>
                  <a:gd name="T48" fmla="*/ 105 w 124"/>
                  <a:gd name="T49" fmla="*/ 67 h 101"/>
                  <a:gd name="T50" fmla="*/ 100 w 124"/>
                  <a:gd name="T51" fmla="*/ 73 h 101"/>
                  <a:gd name="T52" fmla="*/ 102 w 124"/>
                  <a:gd name="T53" fmla="*/ 91 h 101"/>
                  <a:gd name="T54" fmla="*/ 123 w 124"/>
                  <a:gd name="T55" fmla="*/ 96 h 101"/>
                  <a:gd name="T56" fmla="*/ 124 w 124"/>
                  <a:gd name="T57" fmla="*/ 97 h 101"/>
                  <a:gd name="T58" fmla="*/ 116 w 124"/>
                  <a:gd name="T59" fmla="*/ 9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01">
                    <a:moveTo>
                      <a:pt x="116" y="99"/>
                    </a:moveTo>
                    <a:cubicBezTo>
                      <a:pt x="111" y="99"/>
                      <a:pt x="105" y="96"/>
                      <a:pt x="102" y="91"/>
                    </a:cubicBezTo>
                    <a:cubicBezTo>
                      <a:pt x="97" y="86"/>
                      <a:pt x="97" y="79"/>
                      <a:pt x="99" y="73"/>
                    </a:cubicBezTo>
                    <a:cubicBezTo>
                      <a:pt x="101" y="70"/>
                      <a:pt x="103" y="68"/>
                      <a:pt x="105" y="66"/>
                    </a:cubicBezTo>
                    <a:cubicBezTo>
                      <a:pt x="108" y="61"/>
                      <a:pt x="112" y="57"/>
                      <a:pt x="110" y="50"/>
                    </a:cubicBezTo>
                    <a:cubicBezTo>
                      <a:pt x="109" y="47"/>
                      <a:pt x="108" y="44"/>
                      <a:pt x="105" y="43"/>
                    </a:cubicBezTo>
                    <a:cubicBezTo>
                      <a:pt x="98" y="38"/>
                      <a:pt x="85" y="44"/>
                      <a:pt x="80" y="46"/>
                    </a:cubicBezTo>
                    <a:cubicBezTo>
                      <a:pt x="73" y="49"/>
                      <a:pt x="60" y="52"/>
                      <a:pt x="53" y="46"/>
                    </a:cubicBezTo>
                    <a:cubicBezTo>
                      <a:pt x="51" y="43"/>
                      <a:pt x="50" y="40"/>
                      <a:pt x="50" y="35"/>
                    </a:cubicBezTo>
                    <a:cubicBezTo>
                      <a:pt x="50" y="32"/>
                      <a:pt x="51" y="30"/>
                      <a:pt x="52" y="27"/>
                    </a:cubicBezTo>
                    <a:cubicBezTo>
                      <a:pt x="54" y="23"/>
                      <a:pt x="56" y="20"/>
                      <a:pt x="53" y="14"/>
                    </a:cubicBezTo>
                    <a:cubicBezTo>
                      <a:pt x="50" y="9"/>
                      <a:pt x="40" y="11"/>
                      <a:pt x="30" y="14"/>
                    </a:cubicBezTo>
                    <a:cubicBezTo>
                      <a:pt x="20" y="17"/>
                      <a:pt x="9" y="19"/>
                      <a:pt x="4" y="13"/>
                    </a:cubicBezTo>
                    <a:cubicBezTo>
                      <a:pt x="1" y="10"/>
                      <a:pt x="0" y="6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6"/>
                      <a:pt x="2" y="10"/>
                      <a:pt x="4" y="12"/>
                    </a:cubicBezTo>
                    <a:cubicBezTo>
                      <a:pt x="9" y="18"/>
                      <a:pt x="20" y="15"/>
                      <a:pt x="30" y="13"/>
                    </a:cubicBezTo>
                    <a:cubicBezTo>
                      <a:pt x="40" y="10"/>
                      <a:pt x="50" y="8"/>
                      <a:pt x="54" y="14"/>
                    </a:cubicBezTo>
                    <a:cubicBezTo>
                      <a:pt x="57" y="20"/>
                      <a:pt x="55" y="24"/>
                      <a:pt x="53" y="28"/>
                    </a:cubicBezTo>
                    <a:cubicBezTo>
                      <a:pt x="52" y="30"/>
                      <a:pt x="51" y="33"/>
                      <a:pt x="51" y="35"/>
                    </a:cubicBezTo>
                    <a:cubicBezTo>
                      <a:pt x="51" y="40"/>
                      <a:pt x="52" y="43"/>
                      <a:pt x="54" y="45"/>
                    </a:cubicBezTo>
                    <a:cubicBezTo>
                      <a:pt x="60" y="51"/>
                      <a:pt x="73" y="48"/>
                      <a:pt x="80" y="45"/>
                    </a:cubicBezTo>
                    <a:cubicBezTo>
                      <a:pt x="85" y="43"/>
                      <a:pt x="98" y="37"/>
                      <a:pt x="105" y="42"/>
                    </a:cubicBezTo>
                    <a:cubicBezTo>
                      <a:pt x="108" y="43"/>
                      <a:pt x="110" y="46"/>
                      <a:pt x="111" y="50"/>
                    </a:cubicBezTo>
                    <a:cubicBezTo>
                      <a:pt x="113" y="58"/>
                      <a:pt x="109" y="62"/>
                      <a:pt x="105" y="67"/>
                    </a:cubicBezTo>
                    <a:cubicBezTo>
                      <a:pt x="103" y="69"/>
                      <a:pt x="101" y="71"/>
                      <a:pt x="100" y="73"/>
                    </a:cubicBezTo>
                    <a:cubicBezTo>
                      <a:pt x="97" y="79"/>
                      <a:pt x="98" y="85"/>
                      <a:pt x="102" y="91"/>
                    </a:cubicBezTo>
                    <a:cubicBezTo>
                      <a:pt x="107" y="97"/>
                      <a:pt x="117" y="101"/>
                      <a:pt x="123" y="96"/>
                    </a:cubicBezTo>
                    <a:cubicBezTo>
                      <a:pt x="124" y="97"/>
                      <a:pt x="124" y="97"/>
                      <a:pt x="124" y="97"/>
                    </a:cubicBezTo>
                    <a:cubicBezTo>
                      <a:pt x="121" y="99"/>
                      <a:pt x="119" y="99"/>
                      <a:pt x="116" y="99"/>
                    </a:cubicBezTo>
                    <a:close/>
                  </a:path>
                </a:pathLst>
              </a:custGeom>
              <a:solidFill>
                <a:srgbClr val="002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1330AAC-D614-4CE5-AC71-A535EA99956A}"/>
                </a:ext>
              </a:extLst>
            </p:cNvPr>
            <p:cNvGrpSpPr/>
            <p:nvPr/>
          </p:nvGrpSpPr>
          <p:grpSpPr>
            <a:xfrm>
              <a:off x="8571650" y="2386968"/>
              <a:ext cx="2819909" cy="1779064"/>
              <a:chOff x="6981580" y="3811212"/>
              <a:chExt cx="2819909" cy="1779064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5EE056C-D75D-40D4-80F1-466495BC6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81580" y="4529588"/>
                <a:ext cx="2819909" cy="106068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9">
                <a:extLst>
                  <a:ext uri="{FF2B5EF4-FFF2-40B4-BE49-F238E27FC236}">
                    <a16:creationId xmlns:a16="http://schemas.microsoft.com/office/drawing/2014/main" id="{8C9F5769-6841-420A-9537-AB32EFEDD83E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981580" y="3811212"/>
                <a:ext cx="2792933" cy="659007"/>
              </a:xfrm>
              <a:custGeom>
                <a:avLst/>
                <a:gdLst>
                  <a:gd name="T0" fmla="*/ 445 w 445"/>
                  <a:gd name="T1" fmla="*/ 0 h 105"/>
                  <a:gd name="T2" fmla="*/ 175 w 445"/>
                  <a:gd name="T3" fmla="*/ 0 h 105"/>
                  <a:gd name="T4" fmla="*/ 0 w 445"/>
                  <a:gd name="T5" fmla="*/ 105 h 105"/>
                  <a:gd name="T6" fmla="*/ 445 w 445"/>
                  <a:gd name="T7" fmla="*/ 105 h 105"/>
                  <a:gd name="T8" fmla="*/ 445 w 445"/>
                  <a:gd name="T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5" h="105">
                    <a:moveTo>
                      <a:pt x="445" y="0"/>
                    </a:moveTo>
                    <a:lnTo>
                      <a:pt x="175" y="0"/>
                    </a:lnTo>
                    <a:lnTo>
                      <a:pt x="0" y="105"/>
                    </a:lnTo>
                    <a:lnTo>
                      <a:pt x="445" y="105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7">
                <a:extLst>
                  <a:ext uri="{FF2B5EF4-FFF2-40B4-BE49-F238E27FC236}">
                    <a16:creationId xmlns:a16="http://schemas.microsoft.com/office/drawing/2014/main" id="{A6E15F5E-2A8A-49D7-9EB2-BEDF3BED6E4B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6981580" y="4467217"/>
                <a:ext cx="2818038" cy="62763"/>
              </a:xfrm>
              <a:custGeom>
                <a:avLst/>
                <a:gdLst>
                  <a:gd name="T0" fmla="*/ 449 w 449"/>
                  <a:gd name="T1" fmla="*/ 0 h 10"/>
                  <a:gd name="T2" fmla="*/ 4 w 449"/>
                  <a:gd name="T3" fmla="*/ 0 h 10"/>
                  <a:gd name="T4" fmla="*/ 0 w 449"/>
                  <a:gd name="T5" fmla="*/ 10 h 10"/>
                  <a:gd name="T6" fmla="*/ 449 w 449"/>
                  <a:gd name="T7" fmla="*/ 10 h 10"/>
                  <a:gd name="T8" fmla="*/ 449 w 449"/>
                  <a:gd name="T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9" h="10">
                    <a:moveTo>
                      <a:pt x="449" y="0"/>
                    </a:moveTo>
                    <a:lnTo>
                      <a:pt x="4" y="0"/>
                    </a:lnTo>
                    <a:lnTo>
                      <a:pt x="0" y="10"/>
                    </a:lnTo>
                    <a:lnTo>
                      <a:pt x="449" y="10"/>
                    </a:lnTo>
                    <a:lnTo>
                      <a:pt x="449" y="0"/>
                    </a:lnTo>
                    <a:close/>
                  </a:path>
                </a:pathLst>
              </a:custGeom>
              <a:solidFill>
                <a:srgbClr val="7575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65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22D80B0E-B5DF-4F1A-9755-7EA58CB7CC5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51240" y="3827421"/>
            <a:ext cx="5435236" cy="1857773"/>
            <a:chOff x="2791" y="2243"/>
            <a:chExt cx="866" cy="296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04AC1B8-E436-4ACA-AC3E-3E94057C0E9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93" y="2243"/>
              <a:ext cx="864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EE056C-D75D-40D4-80F1-466495BC6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4" y="2360"/>
              <a:ext cx="423" cy="16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5D0F3C4-1D89-4658-912C-C0CFBA12B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2350"/>
              <a:ext cx="866" cy="10"/>
            </a:xfrm>
            <a:custGeom>
              <a:avLst/>
              <a:gdLst>
                <a:gd name="T0" fmla="*/ 862 w 866"/>
                <a:gd name="T1" fmla="*/ 0 h 10"/>
                <a:gd name="T2" fmla="*/ 4 w 866"/>
                <a:gd name="T3" fmla="*/ 0 h 10"/>
                <a:gd name="T4" fmla="*/ 0 w 866"/>
                <a:gd name="T5" fmla="*/ 10 h 10"/>
                <a:gd name="T6" fmla="*/ 866 w 866"/>
                <a:gd name="T7" fmla="*/ 10 h 10"/>
                <a:gd name="T8" fmla="*/ 862 w 866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10">
                  <a:moveTo>
                    <a:pt x="862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866" y="10"/>
                  </a:lnTo>
                  <a:lnTo>
                    <a:pt x="862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B108C8E-E3C4-4C49-AE0C-74AA58226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2350"/>
              <a:ext cx="449" cy="10"/>
            </a:xfrm>
            <a:custGeom>
              <a:avLst/>
              <a:gdLst>
                <a:gd name="T0" fmla="*/ 449 w 449"/>
                <a:gd name="T1" fmla="*/ 0 h 10"/>
                <a:gd name="T2" fmla="*/ 4 w 449"/>
                <a:gd name="T3" fmla="*/ 0 h 10"/>
                <a:gd name="T4" fmla="*/ 0 w 449"/>
                <a:gd name="T5" fmla="*/ 10 h 10"/>
                <a:gd name="T6" fmla="*/ 449 w 449"/>
                <a:gd name="T7" fmla="*/ 10 h 10"/>
                <a:gd name="T8" fmla="*/ 449 w 44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9" h="10">
                  <a:moveTo>
                    <a:pt x="449" y="0"/>
                  </a:moveTo>
                  <a:lnTo>
                    <a:pt x="4" y="0"/>
                  </a:lnTo>
                  <a:lnTo>
                    <a:pt x="0" y="10"/>
                  </a:lnTo>
                  <a:lnTo>
                    <a:pt x="449" y="10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75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4254CAD-9C15-4A91-BDD3-21EC42FDE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2529"/>
              <a:ext cx="866" cy="10"/>
            </a:xfrm>
            <a:custGeom>
              <a:avLst/>
              <a:gdLst>
                <a:gd name="T0" fmla="*/ 4 w 866"/>
                <a:gd name="T1" fmla="*/ 10 h 10"/>
                <a:gd name="T2" fmla="*/ 862 w 866"/>
                <a:gd name="T3" fmla="*/ 10 h 10"/>
                <a:gd name="T4" fmla="*/ 866 w 866"/>
                <a:gd name="T5" fmla="*/ 0 h 10"/>
                <a:gd name="T6" fmla="*/ 0 w 866"/>
                <a:gd name="T7" fmla="*/ 0 h 10"/>
                <a:gd name="T8" fmla="*/ 4 w 866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10">
                  <a:moveTo>
                    <a:pt x="4" y="10"/>
                  </a:moveTo>
                  <a:lnTo>
                    <a:pt x="862" y="10"/>
                  </a:lnTo>
                  <a:lnTo>
                    <a:pt x="866" y="0"/>
                  </a:lnTo>
                  <a:lnTo>
                    <a:pt x="0" y="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A79398AC-0041-4233-93A8-EFC7A8635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1" y="2360"/>
              <a:ext cx="449" cy="169"/>
            </a:xfrm>
            <a:custGeom>
              <a:avLst/>
              <a:gdLst>
                <a:gd name="T0" fmla="*/ 0 w 449"/>
                <a:gd name="T1" fmla="*/ 0 h 169"/>
                <a:gd name="T2" fmla="*/ 0 w 449"/>
                <a:gd name="T3" fmla="*/ 66 h 169"/>
                <a:gd name="T4" fmla="*/ 8 w 449"/>
                <a:gd name="T5" fmla="*/ 76 h 169"/>
                <a:gd name="T6" fmla="*/ 8 w 449"/>
                <a:gd name="T7" fmla="*/ 90 h 169"/>
                <a:gd name="T8" fmla="*/ 0 w 449"/>
                <a:gd name="T9" fmla="*/ 100 h 169"/>
                <a:gd name="T10" fmla="*/ 0 w 449"/>
                <a:gd name="T11" fmla="*/ 169 h 169"/>
                <a:gd name="T12" fmla="*/ 449 w 449"/>
                <a:gd name="T13" fmla="*/ 169 h 169"/>
                <a:gd name="T14" fmla="*/ 449 w 449"/>
                <a:gd name="T15" fmla="*/ 0 h 169"/>
                <a:gd name="T16" fmla="*/ 0 w 449"/>
                <a:gd name="T1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9" h="169">
                  <a:moveTo>
                    <a:pt x="0" y="0"/>
                  </a:moveTo>
                  <a:lnTo>
                    <a:pt x="0" y="66"/>
                  </a:lnTo>
                  <a:lnTo>
                    <a:pt x="8" y="76"/>
                  </a:lnTo>
                  <a:lnTo>
                    <a:pt x="8" y="90"/>
                  </a:lnTo>
                  <a:lnTo>
                    <a:pt x="0" y="100"/>
                  </a:lnTo>
                  <a:lnTo>
                    <a:pt x="0" y="169"/>
                  </a:lnTo>
                  <a:lnTo>
                    <a:pt x="449" y="169"/>
                  </a:lnTo>
                  <a:lnTo>
                    <a:pt x="44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66F3A08F-4564-4E95-A780-7B173E702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245"/>
              <a:ext cx="858" cy="105"/>
            </a:xfrm>
            <a:custGeom>
              <a:avLst/>
              <a:gdLst>
                <a:gd name="T0" fmla="*/ 681 w 858"/>
                <a:gd name="T1" fmla="*/ 0 h 105"/>
                <a:gd name="T2" fmla="*/ 175 w 858"/>
                <a:gd name="T3" fmla="*/ 0 h 105"/>
                <a:gd name="T4" fmla="*/ 0 w 858"/>
                <a:gd name="T5" fmla="*/ 105 h 105"/>
                <a:gd name="T6" fmla="*/ 858 w 858"/>
                <a:gd name="T7" fmla="*/ 105 h 105"/>
                <a:gd name="T8" fmla="*/ 681 w 858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8" h="105">
                  <a:moveTo>
                    <a:pt x="681" y="0"/>
                  </a:moveTo>
                  <a:lnTo>
                    <a:pt x="175" y="0"/>
                  </a:lnTo>
                  <a:lnTo>
                    <a:pt x="0" y="105"/>
                  </a:lnTo>
                  <a:lnTo>
                    <a:pt x="858" y="105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C0A2D6AD-4765-4DA4-A9D5-86ADDBCE4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" y="2245"/>
              <a:ext cx="445" cy="105"/>
            </a:xfrm>
            <a:custGeom>
              <a:avLst/>
              <a:gdLst>
                <a:gd name="T0" fmla="*/ 445 w 445"/>
                <a:gd name="T1" fmla="*/ 0 h 105"/>
                <a:gd name="T2" fmla="*/ 175 w 445"/>
                <a:gd name="T3" fmla="*/ 0 h 105"/>
                <a:gd name="T4" fmla="*/ 0 w 445"/>
                <a:gd name="T5" fmla="*/ 105 h 105"/>
                <a:gd name="T6" fmla="*/ 445 w 445"/>
                <a:gd name="T7" fmla="*/ 105 h 105"/>
                <a:gd name="T8" fmla="*/ 445 w 445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105">
                  <a:moveTo>
                    <a:pt x="445" y="0"/>
                  </a:moveTo>
                  <a:lnTo>
                    <a:pt x="175" y="0"/>
                  </a:lnTo>
                  <a:lnTo>
                    <a:pt x="0" y="105"/>
                  </a:lnTo>
                  <a:lnTo>
                    <a:pt x="445" y="105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86343-31F4-4CE7-BC5D-689712D03618}"/>
              </a:ext>
            </a:extLst>
          </p:cNvPr>
          <p:cNvGrpSpPr/>
          <p:nvPr/>
        </p:nvGrpSpPr>
        <p:grpSpPr>
          <a:xfrm>
            <a:off x="5051836" y="220662"/>
            <a:ext cx="2165082" cy="3361931"/>
            <a:chOff x="6276981" y="1336678"/>
            <a:chExt cx="511176" cy="793752"/>
          </a:xfrm>
          <a:solidFill>
            <a:schemeClr val="accent6">
              <a:lumMod val="25000"/>
            </a:schemeClr>
          </a:solidFill>
        </p:grpSpPr>
        <p:sp>
          <p:nvSpPr>
            <p:cNvPr id="14" name="Freeform 588">
              <a:extLst>
                <a:ext uri="{FF2B5EF4-FFF2-40B4-BE49-F238E27FC236}">
                  <a16:creationId xmlns:a16="http://schemas.microsoft.com/office/drawing/2014/main" id="{3E9502D9-2E89-4B0E-8581-BDF7D19B68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57956" y="1584328"/>
              <a:ext cx="120650" cy="120650"/>
            </a:xfrm>
            <a:custGeom>
              <a:avLst/>
              <a:gdLst>
                <a:gd name="T0" fmla="*/ 8 w 35"/>
                <a:gd name="T1" fmla="*/ 9 h 35"/>
                <a:gd name="T2" fmla="*/ 8 w 35"/>
                <a:gd name="T3" fmla="*/ 11 h 35"/>
                <a:gd name="T4" fmla="*/ 5 w 35"/>
                <a:gd name="T5" fmla="*/ 13 h 35"/>
                <a:gd name="T6" fmla="*/ 1 w 35"/>
                <a:gd name="T7" fmla="*/ 14 h 35"/>
                <a:gd name="T8" fmla="*/ 1 w 35"/>
                <a:gd name="T9" fmla="*/ 18 h 35"/>
                <a:gd name="T10" fmla="*/ 6 w 35"/>
                <a:gd name="T11" fmla="*/ 20 h 35"/>
                <a:gd name="T12" fmla="*/ 6 w 35"/>
                <a:gd name="T13" fmla="*/ 24 h 35"/>
                <a:gd name="T14" fmla="*/ 3 w 35"/>
                <a:gd name="T15" fmla="*/ 27 h 35"/>
                <a:gd name="T16" fmla="*/ 6 w 35"/>
                <a:gd name="T17" fmla="*/ 30 h 35"/>
                <a:gd name="T18" fmla="*/ 11 w 35"/>
                <a:gd name="T19" fmla="*/ 28 h 35"/>
                <a:gd name="T20" fmla="*/ 13 w 35"/>
                <a:gd name="T21" fmla="*/ 31 h 35"/>
                <a:gd name="T22" fmla="*/ 14 w 35"/>
                <a:gd name="T23" fmla="*/ 35 h 35"/>
                <a:gd name="T24" fmla="*/ 18 w 35"/>
                <a:gd name="T25" fmla="*/ 34 h 35"/>
                <a:gd name="T26" fmla="*/ 20 w 35"/>
                <a:gd name="T27" fmla="*/ 30 h 35"/>
                <a:gd name="T28" fmla="*/ 22 w 35"/>
                <a:gd name="T29" fmla="*/ 29 h 35"/>
                <a:gd name="T30" fmla="*/ 24 w 35"/>
                <a:gd name="T31" fmla="*/ 30 h 35"/>
                <a:gd name="T32" fmla="*/ 27 w 35"/>
                <a:gd name="T33" fmla="*/ 32 h 35"/>
                <a:gd name="T34" fmla="*/ 30 w 35"/>
                <a:gd name="T35" fmla="*/ 29 h 35"/>
                <a:gd name="T36" fmla="*/ 28 w 35"/>
                <a:gd name="T37" fmla="*/ 25 h 35"/>
                <a:gd name="T38" fmla="*/ 29 w 35"/>
                <a:gd name="T39" fmla="*/ 23 h 35"/>
                <a:gd name="T40" fmla="*/ 30 w 35"/>
                <a:gd name="T41" fmla="*/ 22 h 35"/>
                <a:gd name="T42" fmla="*/ 35 w 35"/>
                <a:gd name="T43" fmla="*/ 21 h 35"/>
                <a:gd name="T44" fmla="*/ 34 w 35"/>
                <a:gd name="T45" fmla="*/ 18 h 35"/>
                <a:gd name="T46" fmla="*/ 30 w 35"/>
                <a:gd name="T47" fmla="*/ 15 h 35"/>
                <a:gd name="T48" fmla="*/ 29 w 35"/>
                <a:gd name="T49" fmla="*/ 14 h 35"/>
                <a:gd name="T50" fmla="*/ 30 w 35"/>
                <a:gd name="T51" fmla="*/ 12 h 35"/>
                <a:gd name="T52" fmla="*/ 32 w 35"/>
                <a:gd name="T53" fmla="*/ 8 h 35"/>
                <a:gd name="T54" fmla="*/ 29 w 35"/>
                <a:gd name="T55" fmla="*/ 6 h 35"/>
                <a:gd name="T56" fmla="*/ 24 w 35"/>
                <a:gd name="T57" fmla="*/ 8 h 35"/>
                <a:gd name="T58" fmla="*/ 23 w 35"/>
                <a:gd name="T59" fmla="*/ 7 h 35"/>
                <a:gd name="T60" fmla="*/ 22 w 35"/>
                <a:gd name="T61" fmla="*/ 5 h 35"/>
                <a:gd name="T62" fmla="*/ 21 w 35"/>
                <a:gd name="T63" fmla="*/ 1 h 35"/>
                <a:gd name="T64" fmla="*/ 18 w 35"/>
                <a:gd name="T65" fmla="*/ 1 h 35"/>
                <a:gd name="T66" fmla="*/ 15 w 35"/>
                <a:gd name="T67" fmla="*/ 6 h 35"/>
                <a:gd name="T68" fmla="*/ 14 w 35"/>
                <a:gd name="T69" fmla="*/ 6 h 35"/>
                <a:gd name="T70" fmla="*/ 12 w 35"/>
                <a:gd name="T71" fmla="*/ 6 h 35"/>
                <a:gd name="T72" fmla="*/ 8 w 35"/>
                <a:gd name="T73" fmla="*/ 3 h 35"/>
                <a:gd name="T74" fmla="*/ 6 w 35"/>
                <a:gd name="T75" fmla="*/ 6 h 35"/>
                <a:gd name="T76" fmla="*/ 22 w 35"/>
                <a:gd name="T77" fmla="*/ 23 h 35"/>
                <a:gd name="T78" fmla="*/ 14 w 35"/>
                <a:gd name="T79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5" h="35">
                  <a:moveTo>
                    <a:pt x="6" y="6"/>
                  </a:moveTo>
                  <a:cubicBezTo>
                    <a:pt x="8" y="9"/>
                    <a:pt x="8" y="9"/>
                    <a:pt x="8" y="9"/>
                  </a:cubicBezTo>
                  <a:cubicBezTo>
                    <a:pt x="8" y="10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7" y="11"/>
                    <a:pt x="7" y="12"/>
                    <a:pt x="7" y="12"/>
                  </a:cubicBezTo>
                  <a:cubicBezTo>
                    <a:pt x="7" y="13"/>
                    <a:pt x="6" y="13"/>
                    <a:pt x="5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4"/>
                    <a:pt x="1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1" y="18"/>
                    <a:pt x="1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9"/>
                    <a:pt x="6" y="19"/>
                    <a:pt x="6" y="20"/>
                  </a:cubicBezTo>
                  <a:cubicBezTo>
                    <a:pt x="6" y="21"/>
                    <a:pt x="6" y="21"/>
                    <a:pt x="6" y="22"/>
                  </a:cubicBezTo>
                  <a:cubicBezTo>
                    <a:pt x="6" y="22"/>
                    <a:pt x="6" y="23"/>
                    <a:pt x="6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6"/>
                    <a:pt x="3" y="27"/>
                    <a:pt x="3" y="27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6" y="30"/>
                    <a:pt x="6" y="30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10" y="27"/>
                    <a:pt x="10" y="28"/>
                    <a:pt x="11" y="28"/>
                  </a:cubicBezTo>
                  <a:cubicBezTo>
                    <a:pt x="11" y="28"/>
                    <a:pt x="12" y="28"/>
                    <a:pt x="12" y="29"/>
                  </a:cubicBezTo>
                  <a:cubicBezTo>
                    <a:pt x="13" y="29"/>
                    <a:pt x="13" y="29"/>
                    <a:pt x="13" y="31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4" y="35"/>
                    <a:pt x="14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8" y="35"/>
                    <a:pt x="18" y="34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9" y="30"/>
                    <a:pt x="19" y="30"/>
                    <a:pt x="2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1" y="30"/>
                    <a:pt x="21" y="29"/>
                    <a:pt x="22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29"/>
                    <a:pt x="23" y="29"/>
                    <a:pt x="24" y="30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3"/>
                    <a:pt x="27" y="33"/>
                    <a:pt x="27" y="32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0" y="30"/>
                    <a:pt x="30" y="30"/>
                    <a:pt x="30" y="29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6"/>
                    <a:pt x="27" y="25"/>
                    <a:pt x="28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4"/>
                    <a:pt x="28" y="24"/>
                    <a:pt x="29" y="23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3"/>
                    <a:pt x="29" y="22"/>
                    <a:pt x="30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5" y="22"/>
                    <a:pt x="35" y="21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8"/>
                    <a:pt x="35" y="18"/>
                    <a:pt x="34" y="18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0" y="17"/>
                    <a:pt x="30" y="16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29" y="14"/>
                    <a:pt x="29" y="14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3"/>
                    <a:pt x="29" y="13"/>
                    <a:pt x="30" y="1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3" y="9"/>
                    <a:pt x="32" y="8"/>
                    <a:pt x="32" y="8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0" y="6"/>
                    <a:pt x="30" y="6"/>
                    <a:pt x="29" y="6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6" y="8"/>
                    <a:pt x="25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3" y="7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2" y="7"/>
                    <a:pt x="22" y="6"/>
                    <a:pt x="22" y="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1"/>
                    <a:pt x="22" y="1"/>
                    <a:pt x="21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1"/>
                    <a:pt x="18" y="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6"/>
                    <a:pt x="12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6"/>
                    <a:pt x="6" y="6"/>
                  </a:cubicBezTo>
                  <a:close/>
                  <a:moveTo>
                    <a:pt x="23" y="14"/>
                  </a:moveTo>
                  <a:cubicBezTo>
                    <a:pt x="25" y="17"/>
                    <a:pt x="24" y="21"/>
                    <a:pt x="22" y="23"/>
                  </a:cubicBezTo>
                  <a:cubicBezTo>
                    <a:pt x="19" y="25"/>
                    <a:pt x="15" y="24"/>
                    <a:pt x="13" y="22"/>
                  </a:cubicBezTo>
                  <a:cubicBezTo>
                    <a:pt x="11" y="19"/>
                    <a:pt x="11" y="15"/>
                    <a:pt x="14" y="13"/>
                  </a:cubicBezTo>
                  <a:cubicBezTo>
                    <a:pt x="17" y="11"/>
                    <a:pt x="21" y="11"/>
                    <a:pt x="2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89">
              <a:extLst>
                <a:ext uri="{FF2B5EF4-FFF2-40B4-BE49-F238E27FC236}">
                  <a16:creationId xmlns:a16="http://schemas.microsoft.com/office/drawing/2014/main" id="{19E4CD70-0A03-478C-ABFA-A77DB7A0F1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2231" y="1768479"/>
              <a:ext cx="363538" cy="361951"/>
            </a:xfrm>
            <a:custGeom>
              <a:avLst/>
              <a:gdLst>
                <a:gd name="T0" fmla="*/ 95 w 106"/>
                <a:gd name="T1" fmla="*/ 42 h 106"/>
                <a:gd name="T2" fmla="*/ 101 w 106"/>
                <a:gd name="T3" fmla="*/ 30 h 106"/>
                <a:gd name="T4" fmla="*/ 88 w 106"/>
                <a:gd name="T5" fmla="*/ 26 h 106"/>
                <a:gd name="T6" fmla="*/ 89 w 106"/>
                <a:gd name="T7" fmla="*/ 14 h 106"/>
                <a:gd name="T8" fmla="*/ 75 w 106"/>
                <a:gd name="T9" fmla="*/ 15 h 106"/>
                <a:gd name="T10" fmla="*/ 71 w 106"/>
                <a:gd name="T11" fmla="*/ 3 h 106"/>
                <a:gd name="T12" fmla="*/ 59 w 106"/>
                <a:gd name="T13" fmla="*/ 10 h 106"/>
                <a:gd name="T14" fmla="*/ 51 w 106"/>
                <a:gd name="T15" fmla="*/ 0 h 106"/>
                <a:gd name="T16" fmla="*/ 42 w 106"/>
                <a:gd name="T17" fmla="*/ 11 h 106"/>
                <a:gd name="T18" fmla="*/ 31 w 106"/>
                <a:gd name="T19" fmla="*/ 5 h 106"/>
                <a:gd name="T20" fmla="*/ 27 w 106"/>
                <a:gd name="T21" fmla="*/ 18 h 106"/>
                <a:gd name="T22" fmla="*/ 14 w 106"/>
                <a:gd name="T23" fmla="*/ 17 h 106"/>
                <a:gd name="T24" fmla="*/ 16 w 106"/>
                <a:gd name="T25" fmla="*/ 31 h 106"/>
                <a:gd name="T26" fmla="*/ 4 w 106"/>
                <a:gd name="T27" fmla="*/ 35 h 106"/>
                <a:gd name="T28" fmla="*/ 10 w 106"/>
                <a:gd name="T29" fmla="*/ 47 h 106"/>
                <a:gd name="T30" fmla="*/ 0 w 106"/>
                <a:gd name="T31" fmla="*/ 55 h 106"/>
                <a:gd name="T32" fmla="*/ 11 w 106"/>
                <a:gd name="T33" fmla="*/ 64 h 106"/>
                <a:gd name="T34" fmla="*/ 5 w 106"/>
                <a:gd name="T35" fmla="*/ 75 h 106"/>
                <a:gd name="T36" fmla="*/ 19 w 106"/>
                <a:gd name="T37" fmla="*/ 79 h 106"/>
                <a:gd name="T38" fmla="*/ 18 w 106"/>
                <a:gd name="T39" fmla="*/ 92 h 106"/>
                <a:gd name="T40" fmla="*/ 31 w 106"/>
                <a:gd name="T41" fmla="*/ 90 h 106"/>
                <a:gd name="T42" fmla="*/ 35 w 106"/>
                <a:gd name="T43" fmla="*/ 103 h 106"/>
                <a:gd name="T44" fmla="*/ 47 w 106"/>
                <a:gd name="T45" fmla="*/ 96 h 106"/>
                <a:gd name="T46" fmla="*/ 56 w 106"/>
                <a:gd name="T47" fmla="*/ 106 h 106"/>
                <a:gd name="T48" fmla="*/ 64 w 106"/>
                <a:gd name="T49" fmla="*/ 95 h 106"/>
                <a:gd name="T50" fmla="*/ 76 w 106"/>
                <a:gd name="T51" fmla="*/ 101 h 106"/>
                <a:gd name="T52" fmla="*/ 80 w 106"/>
                <a:gd name="T53" fmla="*/ 87 h 106"/>
                <a:gd name="T54" fmla="*/ 93 w 106"/>
                <a:gd name="T55" fmla="*/ 88 h 106"/>
                <a:gd name="T56" fmla="*/ 91 w 106"/>
                <a:gd name="T57" fmla="*/ 75 h 106"/>
                <a:gd name="T58" fmla="*/ 103 w 106"/>
                <a:gd name="T59" fmla="*/ 71 h 106"/>
                <a:gd name="T60" fmla="*/ 96 w 106"/>
                <a:gd name="T61" fmla="*/ 59 h 106"/>
                <a:gd name="T62" fmla="*/ 106 w 106"/>
                <a:gd name="T63" fmla="*/ 50 h 106"/>
                <a:gd name="T64" fmla="*/ 82 w 106"/>
                <a:gd name="T65" fmla="*/ 63 h 106"/>
                <a:gd name="T66" fmla="*/ 82 w 106"/>
                <a:gd name="T67" fmla="*/ 43 h 106"/>
                <a:gd name="T68" fmla="*/ 86 w 106"/>
                <a:gd name="T69" fmla="*/ 61 h 106"/>
                <a:gd name="T70" fmla="*/ 65 w 106"/>
                <a:gd name="T71" fmla="*/ 43 h 106"/>
                <a:gd name="T72" fmla="*/ 70 w 106"/>
                <a:gd name="T73" fmla="*/ 24 h 106"/>
                <a:gd name="T74" fmla="*/ 45 w 106"/>
                <a:gd name="T75" fmla="*/ 20 h 106"/>
                <a:gd name="T76" fmla="*/ 63 w 106"/>
                <a:gd name="T77" fmla="*/ 24 h 106"/>
                <a:gd name="T78" fmla="*/ 43 w 106"/>
                <a:gd name="T79" fmla="*/ 24 h 106"/>
                <a:gd name="T80" fmla="*/ 53 w 106"/>
                <a:gd name="T81" fmla="*/ 61 h 106"/>
                <a:gd name="T82" fmla="*/ 62 w 106"/>
                <a:gd name="T83" fmla="*/ 53 h 106"/>
                <a:gd name="T84" fmla="*/ 44 w 106"/>
                <a:gd name="T85" fmla="*/ 40 h 106"/>
                <a:gd name="T86" fmla="*/ 24 w 106"/>
                <a:gd name="T87" fmla="*/ 35 h 106"/>
                <a:gd name="T88" fmla="*/ 20 w 106"/>
                <a:gd name="T89" fmla="*/ 61 h 106"/>
                <a:gd name="T90" fmla="*/ 24 w 106"/>
                <a:gd name="T91" fmla="*/ 42 h 106"/>
                <a:gd name="T92" fmla="*/ 24 w 106"/>
                <a:gd name="T93" fmla="*/ 62 h 106"/>
                <a:gd name="T94" fmla="*/ 25 w 106"/>
                <a:gd name="T95" fmla="*/ 66 h 106"/>
                <a:gd name="T96" fmla="*/ 40 w 106"/>
                <a:gd name="T97" fmla="*/ 80 h 106"/>
                <a:gd name="T98" fmla="*/ 24 w 106"/>
                <a:gd name="T99" fmla="*/ 69 h 106"/>
                <a:gd name="T100" fmla="*/ 44 w 106"/>
                <a:gd name="T101" fmla="*/ 85 h 106"/>
                <a:gd name="T102" fmla="*/ 55 w 106"/>
                <a:gd name="T103" fmla="*/ 68 h 106"/>
                <a:gd name="T104" fmla="*/ 70 w 106"/>
                <a:gd name="T105" fmla="*/ 82 h 106"/>
                <a:gd name="T106" fmla="*/ 65 w 106"/>
                <a:gd name="T107" fmla="*/ 62 h 106"/>
                <a:gd name="T108" fmla="*/ 77 w 106"/>
                <a:gd name="T109" fmla="*/ 7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6" h="106">
                  <a:moveTo>
                    <a:pt x="104" y="48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96" y="45"/>
                    <a:pt x="96" y="44"/>
                    <a:pt x="95" y="42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3" y="37"/>
                    <a:pt x="104" y="36"/>
                    <a:pt x="103" y="35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29"/>
                    <a:pt x="100" y="29"/>
                    <a:pt x="99" y="29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0" y="29"/>
                    <a:pt x="89" y="28"/>
                    <a:pt x="88" y="26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3" y="19"/>
                    <a:pt x="93" y="18"/>
                    <a:pt x="93" y="17"/>
                  </a:cubicBezTo>
                  <a:cubicBezTo>
                    <a:pt x="89" y="14"/>
                    <a:pt x="89" y="14"/>
                    <a:pt x="89" y="14"/>
                  </a:cubicBezTo>
                  <a:cubicBezTo>
                    <a:pt x="88" y="13"/>
                    <a:pt x="87" y="13"/>
                    <a:pt x="86" y="13"/>
                  </a:cubicBezTo>
                  <a:cubicBezTo>
                    <a:pt x="80" y="18"/>
                    <a:pt x="80" y="18"/>
                    <a:pt x="80" y="18"/>
                  </a:cubicBezTo>
                  <a:cubicBezTo>
                    <a:pt x="78" y="17"/>
                    <a:pt x="77" y="16"/>
                    <a:pt x="75" y="15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8" y="7"/>
                    <a:pt x="77" y="5"/>
                    <a:pt x="76" y="5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70" y="3"/>
                    <a:pt x="69" y="3"/>
                    <a:pt x="69" y="4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3" y="10"/>
                    <a:pt x="61" y="10"/>
                    <a:pt x="59" y="10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7" y="0"/>
                    <a:pt x="56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0"/>
                    <a:pt x="49" y="1"/>
                    <a:pt x="49" y="2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6" y="10"/>
                    <a:pt x="44" y="10"/>
                    <a:pt x="42" y="11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3"/>
                    <a:pt x="37" y="2"/>
                    <a:pt x="36" y="3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29" y="6"/>
                    <a:pt x="30" y="7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0" y="16"/>
                    <a:pt x="28" y="17"/>
                    <a:pt x="27" y="18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18" y="13"/>
                    <a:pt x="18" y="14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8"/>
                    <a:pt x="13" y="19"/>
                    <a:pt x="14" y="20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8"/>
                    <a:pt x="17" y="29"/>
                    <a:pt x="16" y="31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8"/>
                    <a:pt x="6" y="29"/>
                    <a:pt x="6" y="30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6"/>
                    <a:pt x="4" y="37"/>
                    <a:pt x="4" y="3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3"/>
                    <a:pt x="10" y="45"/>
                    <a:pt x="10" y="47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8"/>
                    <a:pt x="0" y="49"/>
                    <a:pt x="0" y="5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7"/>
                    <a:pt x="2" y="57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10" y="60"/>
                    <a:pt x="11" y="62"/>
                    <a:pt x="11" y="6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9"/>
                    <a:pt x="3" y="70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6" y="76"/>
                    <a:pt x="7" y="77"/>
                    <a:pt x="8" y="76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6"/>
                    <a:pt x="18" y="78"/>
                    <a:pt x="19" y="79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3" y="86"/>
                    <a:pt x="13" y="88"/>
                    <a:pt x="14" y="88"/>
                  </a:cubicBezTo>
                  <a:cubicBezTo>
                    <a:pt x="18" y="92"/>
                    <a:pt x="18" y="92"/>
                    <a:pt x="18" y="92"/>
                  </a:cubicBezTo>
                  <a:cubicBezTo>
                    <a:pt x="18" y="93"/>
                    <a:pt x="20" y="93"/>
                    <a:pt x="20" y="92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28" y="88"/>
                    <a:pt x="30" y="89"/>
                    <a:pt x="31" y="90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29" y="99"/>
                    <a:pt x="29" y="100"/>
                    <a:pt x="30" y="100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3"/>
                    <a:pt x="37" y="103"/>
                    <a:pt x="38" y="102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4" y="95"/>
                    <a:pt x="46" y="96"/>
                    <a:pt x="47" y="96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49" y="105"/>
                    <a:pt x="50" y="106"/>
                    <a:pt x="51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57" y="106"/>
                    <a:pt x="58" y="105"/>
                    <a:pt x="58" y="104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61" y="96"/>
                    <a:pt x="63" y="95"/>
                    <a:pt x="64" y="95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9" y="103"/>
                    <a:pt x="70" y="103"/>
                    <a:pt x="71" y="103"/>
                  </a:cubicBezTo>
                  <a:cubicBezTo>
                    <a:pt x="76" y="101"/>
                    <a:pt x="76" y="101"/>
                    <a:pt x="76" y="101"/>
                  </a:cubicBezTo>
                  <a:cubicBezTo>
                    <a:pt x="77" y="100"/>
                    <a:pt x="77" y="99"/>
                    <a:pt x="77" y="98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7" y="90"/>
                    <a:pt x="78" y="89"/>
                    <a:pt x="80" y="87"/>
                  </a:cubicBezTo>
                  <a:cubicBezTo>
                    <a:pt x="86" y="92"/>
                    <a:pt x="86" y="92"/>
                    <a:pt x="86" y="92"/>
                  </a:cubicBezTo>
                  <a:cubicBezTo>
                    <a:pt x="87" y="93"/>
                    <a:pt x="88" y="93"/>
                    <a:pt x="89" y="92"/>
                  </a:cubicBezTo>
                  <a:cubicBezTo>
                    <a:pt x="93" y="88"/>
                    <a:pt x="93" y="88"/>
                    <a:pt x="93" y="88"/>
                  </a:cubicBezTo>
                  <a:cubicBezTo>
                    <a:pt x="93" y="88"/>
                    <a:pt x="93" y="86"/>
                    <a:pt x="93" y="86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8"/>
                    <a:pt x="90" y="76"/>
                    <a:pt x="91" y="75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99" y="77"/>
                    <a:pt x="101" y="77"/>
                    <a:pt x="101" y="76"/>
                  </a:cubicBezTo>
                  <a:cubicBezTo>
                    <a:pt x="103" y="71"/>
                    <a:pt x="103" y="71"/>
                    <a:pt x="103" y="71"/>
                  </a:cubicBezTo>
                  <a:cubicBezTo>
                    <a:pt x="103" y="70"/>
                    <a:pt x="103" y="69"/>
                    <a:pt x="102" y="68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6" y="62"/>
                    <a:pt x="96" y="60"/>
                    <a:pt x="96" y="59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5" y="57"/>
                    <a:pt x="106" y="56"/>
                    <a:pt x="106" y="55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106" y="49"/>
                    <a:pt x="105" y="48"/>
                    <a:pt x="104" y="48"/>
                  </a:cubicBezTo>
                  <a:close/>
                  <a:moveTo>
                    <a:pt x="86" y="61"/>
                  </a:moveTo>
                  <a:cubicBezTo>
                    <a:pt x="85" y="63"/>
                    <a:pt x="83" y="64"/>
                    <a:pt x="82" y="63"/>
                  </a:cubicBezTo>
                  <a:cubicBezTo>
                    <a:pt x="68" y="55"/>
                    <a:pt x="68" y="55"/>
                    <a:pt x="68" y="55"/>
                  </a:cubicBezTo>
                  <a:cubicBezTo>
                    <a:pt x="67" y="54"/>
                    <a:pt x="67" y="52"/>
                    <a:pt x="68" y="51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3" y="42"/>
                    <a:pt x="85" y="42"/>
                    <a:pt x="86" y="44"/>
                  </a:cubicBezTo>
                  <a:cubicBezTo>
                    <a:pt x="86" y="44"/>
                    <a:pt x="87" y="49"/>
                    <a:pt x="87" y="53"/>
                  </a:cubicBezTo>
                  <a:cubicBezTo>
                    <a:pt x="87" y="57"/>
                    <a:pt x="86" y="61"/>
                    <a:pt x="86" y="61"/>
                  </a:cubicBezTo>
                  <a:close/>
                  <a:moveTo>
                    <a:pt x="82" y="36"/>
                  </a:moveTo>
                  <a:cubicBezTo>
                    <a:pt x="83" y="37"/>
                    <a:pt x="83" y="39"/>
                    <a:pt x="81" y="40"/>
                  </a:cubicBezTo>
                  <a:cubicBezTo>
                    <a:pt x="65" y="43"/>
                    <a:pt x="65" y="43"/>
                    <a:pt x="65" y="43"/>
                  </a:cubicBezTo>
                  <a:cubicBezTo>
                    <a:pt x="63" y="44"/>
                    <a:pt x="62" y="42"/>
                    <a:pt x="63" y="41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7" y="23"/>
                    <a:pt x="69" y="23"/>
                    <a:pt x="70" y="24"/>
                  </a:cubicBezTo>
                  <a:cubicBezTo>
                    <a:pt x="70" y="24"/>
                    <a:pt x="74" y="26"/>
                    <a:pt x="77" y="29"/>
                  </a:cubicBezTo>
                  <a:cubicBezTo>
                    <a:pt x="80" y="32"/>
                    <a:pt x="82" y="36"/>
                    <a:pt x="82" y="36"/>
                  </a:cubicBezTo>
                  <a:close/>
                  <a:moveTo>
                    <a:pt x="45" y="20"/>
                  </a:moveTo>
                  <a:cubicBezTo>
                    <a:pt x="45" y="20"/>
                    <a:pt x="49" y="19"/>
                    <a:pt x="53" y="19"/>
                  </a:cubicBezTo>
                  <a:cubicBezTo>
                    <a:pt x="57" y="19"/>
                    <a:pt x="62" y="20"/>
                    <a:pt x="62" y="20"/>
                  </a:cubicBezTo>
                  <a:cubicBezTo>
                    <a:pt x="64" y="20"/>
                    <a:pt x="64" y="22"/>
                    <a:pt x="63" y="24"/>
                  </a:cubicBezTo>
                  <a:cubicBezTo>
                    <a:pt x="55" y="37"/>
                    <a:pt x="55" y="37"/>
                    <a:pt x="55" y="37"/>
                  </a:cubicBezTo>
                  <a:cubicBezTo>
                    <a:pt x="54" y="39"/>
                    <a:pt x="52" y="39"/>
                    <a:pt x="51" y="37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2" y="22"/>
                    <a:pt x="43" y="20"/>
                    <a:pt x="45" y="20"/>
                  </a:cubicBezTo>
                  <a:close/>
                  <a:moveTo>
                    <a:pt x="62" y="53"/>
                  </a:moveTo>
                  <a:cubicBezTo>
                    <a:pt x="62" y="57"/>
                    <a:pt x="58" y="61"/>
                    <a:pt x="53" y="61"/>
                  </a:cubicBezTo>
                  <a:cubicBezTo>
                    <a:pt x="49" y="61"/>
                    <a:pt x="45" y="57"/>
                    <a:pt x="45" y="53"/>
                  </a:cubicBezTo>
                  <a:cubicBezTo>
                    <a:pt x="45" y="48"/>
                    <a:pt x="49" y="45"/>
                    <a:pt x="53" y="45"/>
                  </a:cubicBezTo>
                  <a:cubicBezTo>
                    <a:pt x="58" y="45"/>
                    <a:pt x="62" y="48"/>
                    <a:pt x="62" y="53"/>
                  </a:cubicBezTo>
                  <a:close/>
                  <a:moveTo>
                    <a:pt x="36" y="23"/>
                  </a:moveTo>
                  <a:cubicBezTo>
                    <a:pt x="38" y="22"/>
                    <a:pt x="40" y="23"/>
                    <a:pt x="40" y="25"/>
                  </a:cubicBezTo>
                  <a:cubicBezTo>
                    <a:pt x="44" y="40"/>
                    <a:pt x="44" y="40"/>
                    <a:pt x="44" y="40"/>
                  </a:cubicBezTo>
                  <a:cubicBezTo>
                    <a:pt x="44" y="42"/>
                    <a:pt x="43" y="43"/>
                    <a:pt x="41" y="43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39"/>
                    <a:pt x="23" y="37"/>
                    <a:pt x="24" y="35"/>
                  </a:cubicBezTo>
                  <a:cubicBezTo>
                    <a:pt x="24" y="35"/>
                    <a:pt x="26" y="31"/>
                    <a:pt x="29" y="28"/>
                  </a:cubicBezTo>
                  <a:cubicBezTo>
                    <a:pt x="32" y="25"/>
                    <a:pt x="36" y="23"/>
                    <a:pt x="36" y="23"/>
                  </a:cubicBezTo>
                  <a:close/>
                  <a:moveTo>
                    <a:pt x="20" y="61"/>
                  </a:moveTo>
                  <a:cubicBezTo>
                    <a:pt x="20" y="61"/>
                    <a:pt x="19" y="57"/>
                    <a:pt x="19" y="52"/>
                  </a:cubicBezTo>
                  <a:cubicBezTo>
                    <a:pt x="19" y="48"/>
                    <a:pt x="20" y="44"/>
                    <a:pt x="20" y="44"/>
                  </a:cubicBezTo>
                  <a:cubicBezTo>
                    <a:pt x="21" y="42"/>
                    <a:pt x="23" y="41"/>
                    <a:pt x="24" y="42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9" y="51"/>
                    <a:pt x="39" y="53"/>
                    <a:pt x="38" y="54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3" y="63"/>
                    <a:pt x="21" y="63"/>
                    <a:pt x="20" y="61"/>
                  </a:cubicBezTo>
                  <a:close/>
                  <a:moveTo>
                    <a:pt x="24" y="69"/>
                  </a:moveTo>
                  <a:cubicBezTo>
                    <a:pt x="23" y="68"/>
                    <a:pt x="24" y="66"/>
                    <a:pt x="25" y="66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3" y="61"/>
                    <a:pt x="44" y="63"/>
                    <a:pt x="43" y="65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9" y="82"/>
                    <a:pt x="37" y="82"/>
                    <a:pt x="36" y="82"/>
                  </a:cubicBezTo>
                  <a:cubicBezTo>
                    <a:pt x="36" y="82"/>
                    <a:pt x="32" y="79"/>
                    <a:pt x="29" y="76"/>
                  </a:cubicBezTo>
                  <a:cubicBezTo>
                    <a:pt x="26" y="73"/>
                    <a:pt x="24" y="69"/>
                    <a:pt x="24" y="69"/>
                  </a:cubicBezTo>
                  <a:close/>
                  <a:moveTo>
                    <a:pt x="61" y="85"/>
                  </a:moveTo>
                  <a:cubicBezTo>
                    <a:pt x="61" y="85"/>
                    <a:pt x="57" y="86"/>
                    <a:pt x="53" y="86"/>
                  </a:cubicBezTo>
                  <a:cubicBezTo>
                    <a:pt x="49" y="86"/>
                    <a:pt x="44" y="85"/>
                    <a:pt x="44" y="85"/>
                  </a:cubicBezTo>
                  <a:cubicBezTo>
                    <a:pt x="42" y="85"/>
                    <a:pt x="42" y="83"/>
                    <a:pt x="43" y="81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2" y="66"/>
                    <a:pt x="54" y="66"/>
                    <a:pt x="55" y="68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4" y="83"/>
                    <a:pt x="63" y="85"/>
                    <a:pt x="61" y="85"/>
                  </a:cubicBezTo>
                  <a:close/>
                  <a:moveTo>
                    <a:pt x="70" y="82"/>
                  </a:moveTo>
                  <a:cubicBezTo>
                    <a:pt x="68" y="83"/>
                    <a:pt x="66" y="82"/>
                    <a:pt x="66" y="80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62" y="63"/>
                    <a:pt x="63" y="62"/>
                    <a:pt x="65" y="62"/>
                  </a:cubicBezTo>
                  <a:cubicBezTo>
                    <a:pt x="80" y="66"/>
                    <a:pt x="80" y="66"/>
                    <a:pt x="80" y="66"/>
                  </a:cubicBezTo>
                  <a:cubicBezTo>
                    <a:pt x="82" y="66"/>
                    <a:pt x="83" y="68"/>
                    <a:pt x="82" y="70"/>
                  </a:cubicBezTo>
                  <a:cubicBezTo>
                    <a:pt x="82" y="70"/>
                    <a:pt x="80" y="74"/>
                    <a:pt x="77" y="77"/>
                  </a:cubicBezTo>
                  <a:cubicBezTo>
                    <a:pt x="74" y="80"/>
                    <a:pt x="70" y="82"/>
                    <a:pt x="7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590">
              <a:extLst>
                <a:ext uri="{FF2B5EF4-FFF2-40B4-BE49-F238E27FC236}">
                  <a16:creationId xmlns:a16="http://schemas.microsoft.com/office/drawing/2014/main" id="{61BA1EEE-BDB1-4FF1-906B-B91FBC2E1A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83356" y="1336678"/>
              <a:ext cx="169863" cy="169863"/>
            </a:xfrm>
            <a:custGeom>
              <a:avLst/>
              <a:gdLst>
                <a:gd name="T0" fmla="*/ 49 w 50"/>
                <a:gd name="T1" fmla="*/ 31 h 50"/>
                <a:gd name="T2" fmla="*/ 42 w 50"/>
                <a:gd name="T3" fmla="*/ 27 h 50"/>
                <a:gd name="T4" fmla="*/ 42 w 50"/>
                <a:gd name="T5" fmla="*/ 27 h 50"/>
                <a:gd name="T6" fmla="*/ 42 w 50"/>
                <a:gd name="T7" fmla="*/ 22 h 50"/>
                <a:gd name="T8" fmla="*/ 42 w 50"/>
                <a:gd name="T9" fmla="*/ 22 h 50"/>
                <a:gd name="T10" fmla="*/ 48 w 50"/>
                <a:gd name="T11" fmla="*/ 17 h 50"/>
                <a:gd name="T12" fmla="*/ 49 w 50"/>
                <a:gd name="T13" fmla="*/ 14 h 50"/>
                <a:gd name="T14" fmla="*/ 46 w 50"/>
                <a:gd name="T15" fmla="*/ 13 h 50"/>
                <a:gd name="T16" fmla="*/ 38 w 50"/>
                <a:gd name="T17" fmla="*/ 14 h 50"/>
                <a:gd name="T18" fmla="*/ 38 w 50"/>
                <a:gd name="T19" fmla="*/ 14 h 50"/>
                <a:gd name="T20" fmla="*/ 35 w 50"/>
                <a:gd name="T21" fmla="*/ 12 h 50"/>
                <a:gd name="T22" fmla="*/ 35 w 50"/>
                <a:gd name="T23" fmla="*/ 11 h 50"/>
                <a:gd name="T24" fmla="*/ 35 w 50"/>
                <a:gd name="T25" fmla="*/ 4 h 50"/>
                <a:gd name="T26" fmla="*/ 34 w 50"/>
                <a:gd name="T27" fmla="*/ 1 h 50"/>
                <a:gd name="T28" fmla="*/ 31 w 50"/>
                <a:gd name="T29" fmla="*/ 2 h 50"/>
                <a:gd name="T30" fmla="*/ 26 w 50"/>
                <a:gd name="T31" fmla="*/ 9 h 50"/>
                <a:gd name="T32" fmla="*/ 26 w 50"/>
                <a:gd name="T33" fmla="*/ 9 h 50"/>
                <a:gd name="T34" fmla="*/ 22 w 50"/>
                <a:gd name="T35" fmla="*/ 9 h 50"/>
                <a:gd name="T36" fmla="*/ 22 w 50"/>
                <a:gd name="T37" fmla="*/ 9 h 50"/>
                <a:gd name="T38" fmla="*/ 17 w 50"/>
                <a:gd name="T39" fmla="*/ 3 h 50"/>
                <a:gd name="T40" fmla="*/ 14 w 50"/>
                <a:gd name="T41" fmla="*/ 2 h 50"/>
                <a:gd name="T42" fmla="*/ 12 w 50"/>
                <a:gd name="T43" fmla="*/ 5 h 50"/>
                <a:gd name="T44" fmla="*/ 14 w 50"/>
                <a:gd name="T45" fmla="*/ 13 h 50"/>
                <a:gd name="T46" fmla="*/ 14 w 50"/>
                <a:gd name="T47" fmla="*/ 13 h 50"/>
                <a:gd name="T48" fmla="*/ 11 w 50"/>
                <a:gd name="T49" fmla="*/ 16 h 50"/>
                <a:gd name="T50" fmla="*/ 11 w 50"/>
                <a:gd name="T51" fmla="*/ 16 h 50"/>
                <a:gd name="T52" fmla="*/ 3 w 50"/>
                <a:gd name="T53" fmla="*/ 15 h 50"/>
                <a:gd name="T54" fmla="*/ 1 w 50"/>
                <a:gd name="T55" fmla="*/ 17 h 50"/>
                <a:gd name="T56" fmla="*/ 2 w 50"/>
                <a:gd name="T57" fmla="*/ 20 h 50"/>
                <a:gd name="T58" fmla="*/ 8 w 50"/>
                <a:gd name="T59" fmla="*/ 24 h 50"/>
                <a:gd name="T60" fmla="*/ 9 w 50"/>
                <a:gd name="T61" fmla="*/ 29 h 50"/>
                <a:gd name="T62" fmla="*/ 3 w 50"/>
                <a:gd name="T63" fmla="*/ 33 h 50"/>
                <a:gd name="T64" fmla="*/ 2 w 50"/>
                <a:gd name="T65" fmla="*/ 37 h 50"/>
                <a:gd name="T66" fmla="*/ 5 w 50"/>
                <a:gd name="T67" fmla="*/ 38 h 50"/>
                <a:gd name="T68" fmla="*/ 12 w 50"/>
                <a:gd name="T69" fmla="*/ 36 h 50"/>
                <a:gd name="T70" fmla="*/ 16 w 50"/>
                <a:gd name="T71" fmla="*/ 39 h 50"/>
                <a:gd name="T72" fmla="*/ 15 w 50"/>
                <a:gd name="T73" fmla="*/ 47 h 50"/>
                <a:gd name="T74" fmla="*/ 17 w 50"/>
                <a:gd name="T75" fmla="*/ 50 h 50"/>
                <a:gd name="T76" fmla="*/ 20 w 50"/>
                <a:gd name="T77" fmla="*/ 49 h 50"/>
                <a:gd name="T78" fmla="*/ 24 w 50"/>
                <a:gd name="T79" fmla="*/ 42 h 50"/>
                <a:gd name="T80" fmla="*/ 28 w 50"/>
                <a:gd name="T81" fmla="*/ 42 h 50"/>
                <a:gd name="T82" fmla="*/ 33 w 50"/>
                <a:gd name="T83" fmla="*/ 48 h 50"/>
                <a:gd name="T84" fmla="*/ 37 w 50"/>
                <a:gd name="T85" fmla="*/ 49 h 50"/>
                <a:gd name="T86" fmla="*/ 38 w 50"/>
                <a:gd name="T87" fmla="*/ 46 h 50"/>
                <a:gd name="T88" fmla="*/ 36 w 50"/>
                <a:gd name="T89" fmla="*/ 38 h 50"/>
                <a:gd name="T90" fmla="*/ 39 w 50"/>
                <a:gd name="T91" fmla="*/ 35 h 50"/>
                <a:gd name="T92" fmla="*/ 47 w 50"/>
                <a:gd name="T93" fmla="*/ 36 h 50"/>
                <a:gd name="T94" fmla="*/ 50 w 50"/>
                <a:gd name="T95" fmla="*/ 34 h 50"/>
                <a:gd name="T96" fmla="*/ 49 w 50"/>
                <a:gd name="T97" fmla="*/ 31 h 50"/>
                <a:gd name="T98" fmla="*/ 22 w 50"/>
                <a:gd name="T99" fmla="*/ 36 h 50"/>
                <a:gd name="T100" fmla="*/ 15 w 50"/>
                <a:gd name="T101" fmla="*/ 22 h 50"/>
                <a:gd name="T102" fmla="*/ 29 w 50"/>
                <a:gd name="T103" fmla="*/ 15 h 50"/>
                <a:gd name="T104" fmla="*/ 35 w 50"/>
                <a:gd name="T105" fmla="*/ 29 h 50"/>
                <a:gd name="T106" fmla="*/ 22 w 50"/>
                <a:gd name="T107" fmla="*/ 3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" h="50">
                  <a:moveTo>
                    <a:pt x="49" y="31"/>
                  </a:move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5"/>
                    <a:pt x="42" y="24"/>
                    <a:pt x="42" y="22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17"/>
                    <a:pt x="48" y="17"/>
                    <a:pt x="48" y="17"/>
                  </a:cubicBezTo>
                  <a:cubicBezTo>
                    <a:pt x="49" y="16"/>
                    <a:pt x="49" y="15"/>
                    <a:pt x="49" y="14"/>
                  </a:cubicBezTo>
                  <a:cubicBezTo>
                    <a:pt x="48" y="13"/>
                    <a:pt x="47" y="12"/>
                    <a:pt x="46" y="13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7" y="13"/>
                    <a:pt x="36" y="12"/>
                    <a:pt x="35" y="12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6" y="2"/>
                    <a:pt x="35" y="1"/>
                    <a:pt x="34" y="1"/>
                  </a:cubicBezTo>
                  <a:cubicBezTo>
                    <a:pt x="33" y="0"/>
                    <a:pt x="31" y="1"/>
                    <a:pt x="31" y="2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5" y="9"/>
                    <a:pt x="23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6" y="2"/>
                    <a:pt x="15" y="1"/>
                    <a:pt x="14" y="2"/>
                  </a:cubicBezTo>
                  <a:cubicBezTo>
                    <a:pt x="13" y="2"/>
                    <a:pt x="12" y="4"/>
                    <a:pt x="12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0" y="18"/>
                    <a:pt x="1" y="19"/>
                    <a:pt x="2" y="20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26"/>
                    <a:pt x="8" y="27"/>
                    <a:pt x="9" y="29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2" y="34"/>
                    <a:pt x="1" y="36"/>
                    <a:pt x="2" y="37"/>
                  </a:cubicBezTo>
                  <a:cubicBezTo>
                    <a:pt x="2" y="38"/>
                    <a:pt x="4" y="38"/>
                    <a:pt x="5" y="38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3" y="38"/>
                    <a:pt x="14" y="39"/>
                    <a:pt x="16" y="39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48"/>
                    <a:pt x="16" y="50"/>
                    <a:pt x="17" y="50"/>
                  </a:cubicBezTo>
                  <a:cubicBezTo>
                    <a:pt x="18" y="50"/>
                    <a:pt x="19" y="50"/>
                    <a:pt x="20" y="49"/>
                  </a:cubicBezTo>
                  <a:cubicBezTo>
                    <a:pt x="24" y="42"/>
                    <a:pt x="24" y="42"/>
                    <a:pt x="24" y="42"/>
                  </a:cubicBezTo>
                  <a:cubicBezTo>
                    <a:pt x="25" y="42"/>
                    <a:pt x="27" y="42"/>
                    <a:pt x="28" y="42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49"/>
                    <a:pt x="35" y="49"/>
                    <a:pt x="37" y="49"/>
                  </a:cubicBezTo>
                  <a:cubicBezTo>
                    <a:pt x="38" y="48"/>
                    <a:pt x="38" y="47"/>
                    <a:pt x="38" y="46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7" y="37"/>
                    <a:pt x="38" y="36"/>
                    <a:pt x="39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8" y="36"/>
                    <a:pt x="49" y="35"/>
                    <a:pt x="50" y="34"/>
                  </a:cubicBezTo>
                  <a:cubicBezTo>
                    <a:pt x="50" y="33"/>
                    <a:pt x="50" y="31"/>
                    <a:pt x="49" y="31"/>
                  </a:cubicBezTo>
                  <a:close/>
                  <a:moveTo>
                    <a:pt x="22" y="36"/>
                  </a:moveTo>
                  <a:cubicBezTo>
                    <a:pt x="16" y="34"/>
                    <a:pt x="13" y="28"/>
                    <a:pt x="15" y="22"/>
                  </a:cubicBezTo>
                  <a:cubicBezTo>
                    <a:pt x="17" y="16"/>
                    <a:pt x="23" y="13"/>
                    <a:pt x="29" y="15"/>
                  </a:cubicBezTo>
                  <a:cubicBezTo>
                    <a:pt x="34" y="17"/>
                    <a:pt x="37" y="23"/>
                    <a:pt x="35" y="29"/>
                  </a:cubicBezTo>
                  <a:cubicBezTo>
                    <a:pt x="33" y="35"/>
                    <a:pt x="27" y="38"/>
                    <a:pt x="2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91">
              <a:extLst>
                <a:ext uri="{FF2B5EF4-FFF2-40B4-BE49-F238E27FC236}">
                  <a16:creationId xmlns:a16="http://schemas.microsoft.com/office/drawing/2014/main" id="{B7603AFA-1482-48C2-8D4C-0A00C3702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6981" y="1622428"/>
              <a:ext cx="212725" cy="211138"/>
            </a:xfrm>
            <a:custGeom>
              <a:avLst/>
              <a:gdLst>
                <a:gd name="T0" fmla="*/ 60 w 62"/>
                <a:gd name="T1" fmla="*/ 35 h 62"/>
                <a:gd name="T2" fmla="*/ 62 w 62"/>
                <a:gd name="T3" fmla="*/ 31 h 62"/>
                <a:gd name="T4" fmla="*/ 58 w 62"/>
                <a:gd name="T5" fmla="*/ 27 h 62"/>
                <a:gd name="T6" fmla="*/ 54 w 62"/>
                <a:gd name="T7" fmla="*/ 26 h 62"/>
                <a:gd name="T8" fmla="*/ 51 w 62"/>
                <a:gd name="T9" fmla="*/ 17 h 62"/>
                <a:gd name="T10" fmla="*/ 54 w 62"/>
                <a:gd name="T11" fmla="*/ 13 h 62"/>
                <a:gd name="T12" fmla="*/ 53 w 62"/>
                <a:gd name="T13" fmla="*/ 9 h 62"/>
                <a:gd name="T14" fmla="*/ 47 w 62"/>
                <a:gd name="T15" fmla="*/ 9 h 62"/>
                <a:gd name="T16" fmla="*/ 44 w 62"/>
                <a:gd name="T17" fmla="*/ 11 h 62"/>
                <a:gd name="T18" fmla="*/ 36 w 62"/>
                <a:gd name="T19" fmla="*/ 7 h 62"/>
                <a:gd name="T20" fmla="*/ 35 w 62"/>
                <a:gd name="T21" fmla="*/ 3 h 62"/>
                <a:gd name="T22" fmla="*/ 31 w 62"/>
                <a:gd name="T23" fmla="*/ 0 h 62"/>
                <a:gd name="T24" fmla="*/ 27 w 62"/>
                <a:gd name="T25" fmla="*/ 4 h 62"/>
                <a:gd name="T26" fmla="*/ 26 w 62"/>
                <a:gd name="T27" fmla="*/ 9 h 62"/>
                <a:gd name="T28" fmla="*/ 17 w 62"/>
                <a:gd name="T29" fmla="*/ 11 h 62"/>
                <a:gd name="T30" fmla="*/ 13 w 62"/>
                <a:gd name="T31" fmla="*/ 9 h 62"/>
                <a:gd name="T32" fmla="*/ 9 w 62"/>
                <a:gd name="T33" fmla="*/ 10 h 62"/>
                <a:gd name="T34" fmla="*/ 9 w 62"/>
                <a:gd name="T35" fmla="*/ 15 h 62"/>
                <a:gd name="T36" fmla="*/ 11 w 62"/>
                <a:gd name="T37" fmla="*/ 19 h 62"/>
                <a:gd name="T38" fmla="*/ 7 w 62"/>
                <a:gd name="T39" fmla="*/ 27 h 62"/>
                <a:gd name="T40" fmla="*/ 3 w 62"/>
                <a:gd name="T41" fmla="*/ 28 h 62"/>
                <a:gd name="T42" fmla="*/ 0 w 62"/>
                <a:gd name="T43" fmla="*/ 32 h 62"/>
                <a:gd name="T44" fmla="*/ 4 w 62"/>
                <a:gd name="T45" fmla="*/ 35 h 62"/>
                <a:gd name="T46" fmla="*/ 8 w 62"/>
                <a:gd name="T47" fmla="*/ 37 h 62"/>
                <a:gd name="T48" fmla="*/ 11 w 62"/>
                <a:gd name="T49" fmla="*/ 45 h 62"/>
                <a:gd name="T50" fmla="*/ 9 w 62"/>
                <a:gd name="T51" fmla="*/ 49 h 62"/>
                <a:gd name="T52" fmla="*/ 10 w 62"/>
                <a:gd name="T53" fmla="*/ 53 h 62"/>
                <a:gd name="T54" fmla="*/ 15 w 62"/>
                <a:gd name="T55" fmla="*/ 53 h 62"/>
                <a:gd name="T56" fmla="*/ 18 w 62"/>
                <a:gd name="T57" fmla="*/ 51 h 62"/>
                <a:gd name="T58" fmla="*/ 27 w 62"/>
                <a:gd name="T59" fmla="*/ 56 h 62"/>
                <a:gd name="T60" fmla="*/ 28 w 62"/>
                <a:gd name="T61" fmla="*/ 60 h 62"/>
                <a:gd name="T62" fmla="*/ 32 w 62"/>
                <a:gd name="T63" fmla="*/ 62 h 62"/>
                <a:gd name="T64" fmla="*/ 35 w 62"/>
                <a:gd name="T65" fmla="*/ 58 h 62"/>
                <a:gd name="T66" fmla="*/ 36 w 62"/>
                <a:gd name="T67" fmla="*/ 55 h 62"/>
                <a:gd name="T68" fmla="*/ 45 w 62"/>
                <a:gd name="T69" fmla="*/ 52 h 62"/>
                <a:gd name="T70" fmla="*/ 49 w 62"/>
                <a:gd name="T71" fmla="*/ 54 h 62"/>
                <a:gd name="T72" fmla="*/ 53 w 62"/>
                <a:gd name="T73" fmla="*/ 53 h 62"/>
                <a:gd name="T74" fmla="*/ 53 w 62"/>
                <a:gd name="T75" fmla="*/ 48 h 62"/>
                <a:gd name="T76" fmla="*/ 51 w 62"/>
                <a:gd name="T77" fmla="*/ 44 h 62"/>
                <a:gd name="T78" fmla="*/ 56 w 62"/>
                <a:gd name="T79" fmla="*/ 36 h 62"/>
                <a:gd name="T80" fmla="*/ 45 w 62"/>
                <a:gd name="T81" fmla="*/ 18 h 62"/>
                <a:gd name="T82" fmla="*/ 38 w 62"/>
                <a:gd name="T83" fmla="*/ 25 h 62"/>
                <a:gd name="T84" fmla="*/ 45 w 62"/>
                <a:gd name="T85" fmla="*/ 18 h 62"/>
                <a:gd name="T86" fmla="*/ 34 w 62"/>
                <a:gd name="T87" fmla="*/ 29 h 62"/>
                <a:gd name="T88" fmla="*/ 28 w 62"/>
                <a:gd name="T89" fmla="*/ 35 h 62"/>
                <a:gd name="T90" fmla="*/ 25 w 62"/>
                <a:gd name="T91" fmla="*/ 25 h 62"/>
                <a:gd name="T92" fmla="*/ 18 w 62"/>
                <a:gd name="T93" fmla="*/ 18 h 62"/>
                <a:gd name="T94" fmla="*/ 25 w 62"/>
                <a:gd name="T95" fmla="*/ 25 h 62"/>
                <a:gd name="T96" fmla="*/ 18 w 62"/>
                <a:gd name="T97" fmla="*/ 38 h 62"/>
                <a:gd name="T98" fmla="*/ 25 w 62"/>
                <a:gd name="T99" fmla="*/ 45 h 62"/>
                <a:gd name="T100" fmla="*/ 38 w 62"/>
                <a:gd name="T101" fmla="*/ 38 h 62"/>
                <a:gd name="T102" fmla="*/ 45 w 62"/>
                <a:gd name="T103" fmla="*/ 45 h 62"/>
                <a:gd name="T104" fmla="*/ 38 w 62"/>
                <a:gd name="T105" fmla="*/ 3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" h="62">
                  <a:moveTo>
                    <a:pt x="58" y="35"/>
                  </a:moveTo>
                  <a:cubicBezTo>
                    <a:pt x="59" y="35"/>
                    <a:pt x="59" y="35"/>
                    <a:pt x="60" y="35"/>
                  </a:cubicBezTo>
                  <a:cubicBezTo>
                    <a:pt x="62" y="32"/>
                    <a:pt x="62" y="32"/>
                    <a:pt x="62" y="32"/>
                  </a:cubicBezTo>
                  <a:cubicBezTo>
                    <a:pt x="62" y="32"/>
                    <a:pt x="62" y="31"/>
                    <a:pt x="62" y="31"/>
                  </a:cubicBezTo>
                  <a:cubicBezTo>
                    <a:pt x="60" y="28"/>
                    <a:pt x="60" y="28"/>
                    <a:pt x="60" y="28"/>
                  </a:cubicBezTo>
                  <a:cubicBezTo>
                    <a:pt x="59" y="28"/>
                    <a:pt x="59" y="27"/>
                    <a:pt x="58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4" y="26"/>
                    <a:pt x="54" y="26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9"/>
                    <a:pt x="51" y="18"/>
                    <a:pt x="51" y="17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4" y="15"/>
                    <a:pt x="54" y="14"/>
                    <a:pt x="54" y="13"/>
                  </a:cubicBezTo>
                  <a:cubicBezTo>
                    <a:pt x="54" y="10"/>
                    <a:pt x="54" y="10"/>
                    <a:pt x="54" y="10"/>
                  </a:cubicBezTo>
                  <a:cubicBezTo>
                    <a:pt x="54" y="9"/>
                    <a:pt x="53" y="9"/>
                    <a:pt x="53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8" y="9"/>
                    <a:pt x="47" y="9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2"/>
                    <a:pt x="44" y="12"/>
                    <a:pt x="44" y="11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8"/>
                    <a:pt x="36" y="8"/>
                    <a:pt x="36" y="7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3"/>
                    <a:pt x="35" y="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1" y="0"/>
                    <a:pt x="31" y="0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27" y="4"/>
                    <a:pt x="27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8"/>
                    <a:pt x="26" y="8"/>
                    <a:pt x="26" y="9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1"/>
                    <a:pt x="17" y="11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4" y="9"/>
                    <a:pt x="13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9" y="9"/>
                    <a:pt x="9" y="9"/>
                    <a:pt x="9" y="10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8"/>
                    <a:pt x="12" y="18"/>
                    <a:pt x="11" y="19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8" y="27"/>
                    <a:pt x="7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3" y="35"/>
                    <a:pt x="4" y="35"/>
                    <a:pt x="4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6"/>
                    <a:pt x="8" y="36"/>
                    <a:pt x="8" y="37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5"/>
                    <a:pt x="11" y="45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8"/>
                    <a:pt x="8" y="49"/>
                    <a:pt x="9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3"/>
                    <a:pt x="9" y="53"/>
                    <a:pt x="10" y="53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4" y="54"/>
                    <a:pt x="14" y="53"/>
                    <a:pt x="15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8" y="51"/>
                    <a:pt x="18" y="51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7" y="55"/>
                    <a:pt x="27" y="56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7" y="59"/>
                    <a:pt x="27" y="59"/>
                    <a:pt x="28" y="60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1" y="62"/>
                    <a:pt x="31" y="62"/>
                    <a:pt x="32" y="62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5" y="59"/>
                    <a:pt x="35" y="59"/>
                    <a:pt x="35" y="58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55"/>
                    <a:pt x="36" y="55"/>
                    <a:pt x="36" y="55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5" y="51"/>
                    <a:pt x="45" y="52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8" y="54"/>
                    <a:pt x="48" y="54"/>
                    <a:pt x="49" y="54"/>
                  </a:cubicBezTo>
                  <a:cubicBezTo>
                    <a:pt x="52" y="54"/>
                    <a:pt x="52" y="54"/>
                    <a:pt x="52" y="54"/>
                  </a:cubicBezTo>
                  <a:cubicBezTo>
                    <a:pt x="53" y="54"/>
                    <a:pt x="53" y="53"/>
                    <a:pt x="53" y="53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54" y="49"/>
                    <a:pt x="53" y="48"/>
                    <a:pt x="53" y="48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5"/>
                    <a:pt x="51" y="45"/>
                    <a:pt x="51" y="44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6"/>
                    <a:pt x="55" y="36"/>
                    <a:pt x="56" y="36"/>
                  </a:cubicBezTo>
                  <a:lnTo>
                    <a:pt x="58" y="35"/>
                  </a:lnTo>
                  <a:close/>
                  <a:moveTo>
                    <a:pt x="45" y="18"/>
                  </a:moveTo>
                  <a:cubicBezTo>
                    <a:pt x="47" y="20"/>
                    <a:pt x="47" y="23"/>
                    <a:pt x="45" y="25"/>
                  </a:cubicBezTo>
                  <a:cubicBezTo>
                    <a:pt x="43" y="27"/>
                    <a:pt x="40" y="27"/>
                    <a:pt x="38" y="25"/>
                  </a:cubicBezTo>
                  <a:cubicBezTo>
                    <a:pt x="36" y="23"/>
                    <a:pt x="36" y="20"/>
                    <a:pt x="38" y="18"/>
                  </a:cubicBezTo>
                  <a:cubicBezTo>
                    <a:pt x="40" y="16"/>
                    <a:pt x="43" y="16"/>
                    <a:pt x="45" y="18"/>
                  </a:cubicBezTo>
                  <a:close/>
                  <a:moveTo>
                    <a:pt x="28" y="29"/>
                  </a:moveTo>
                  <a:cubicBezTo>
                    <a:pt x="30" y="27"/>
                    <a:pt x="33" y="27"/>
                    <a:pt x="34" y="29"/>
                  </a:cubicBezTo>
                  <a:cubicBezTo>
                    <a:pt x="36" y="30"/>
                    <a:pt x="36" y="33"/>
                    <a:pt x="34" y="35"/>
                  </a:cubicBezTo>
                  <a:cubicBezTo>
                    <a:pt x="33" y="36"/>
                    <a:pt x="30" y="36"/>
                    <a:pt x="28" y="35"/>
                  </a:cubicBezTo>
                  <a:cubicBezTo>
                    <a:pt x="27" y="33"/>
                    <a:pt x="27" y="30"/>
                    <a:pt x="28" y="29"/>
                  </a:cubicBezTo>
                  <a:close/>
                  <a:moveTo>
                    <a:pt x="25" y="25"/>
                  </a:moveTo>
                  <a:cubicBezTo>
                    <a:pt x="23" y="27"/>
                    <a:pt x="20" y="27"/>
                    <a:pt x="18" y="25"/>
                  </a:cubicBezTo>
                  <a:cubicBezTo>
                    <a:pt x="16" y="23"/>
                    <a:pt x="16" y="20"/>
                    <a:pt x="18" y="18"/>
                  </a:cubicBezTo>
                  <a:cubicBezTo>
                    <a:pt x="20" y="16"/>
                    <a:pt x="23" y="16"/>
                    <a:pt x="25" y="18"/>
                  </a:cubicBezTo>
                  <a:cubicBezTo>
                    <a:pt x="27" y="20"/>
                    <a:pt x="27" y="23"/>
                    <a:pt x="25" y="25"/>
                  </a:cubicBezTo>
                  <a:close/>
                  <a:moveTo>
                    <a:pt x="18" y="45"/>
                  </a:moveTo>
                  <a:cubicBezTo>
                    <a:pt x="16" y="43"/>
                    <a:pt x="16" y="40"/>
                    <a:pt x="18" y="38"/>
                  </a:cubicBezTo>
                  <a:cubicBezTo>
                    <a:pt x="20" y="36"/>
                    <a:pt x="23" y="36"/>
                    <a:pt x="25" y="38"/>
                  </a:cubicBezTo>
                  <a:cubicBezTo>
                    <a:pt x="27" y="40"/>
                    <a:pt x="27" y="43"/>
                    <a:pt x="25" y="45"/>
                  </a:cubicBezTo>
                  <a:cubicBezTo>
                    <a:pt x="23" y="47"/>
                    <a:pt x="20" y="47"/>
                    <a:pt x="18" y="45"/>
                  </a:cubicBezTo>
                  <a:close/>
                  <a:moveTo>
                    <a:pt x="38" y="38"/>
                  </a:moveTo>
                  <a:cubicBezTo>
                    <a:pt x="40" y="36"/>
                    <a:pt x="43" y="36"/>
                    <a:pt x="45" y="38"/>
                  </a:cubicBezTo>
                  <a:cubicBezTo>
                    <a:pt x="47" y="40"/>
                    <a:pt x="47" y="43"/>
                    <a:pt x="45" y="45"/>
                  </a:cubicBezTo>
                  <a:cubicBezTo>
                    <a:pt x="43" y="47"/>
                    <a:pt x="40" y="47"/>
                    <a:pt x="38" y="45"/>
                  </a:cubicBezTo>
                  <a:cubicBezTo>
                    <a:pt x="36" y="43"/>
                    <a:pt x="36" y="40"/>
                    <a:pt x="38" y="38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92">
              <a:extLst>
                <a:ext uri="{FF2B5EF4-FFF2-40B4-BE49-F238E27FC236}">
                  <a16:creationId xmlns:a16="http://schemas.microsoft.com/office/drawing/2014/main" id="{CCD8028D-7E02-44BE-ABA9-DC3C816525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84956" y="1492253"/>
              <a:ext cx="182563" cy="184150"/>
            </a:xfrm>
            <a:custGeom>
              <a:avLst/>
              <a:gdLst>
                <a:gd name="T0" fmla="*/ 25 w 53"/>
                <a:gd name="T1" fmla="*/ 1 h 54"/>
                <a:gd name="T2" fmla="*/ 1 w 53"/>
                <a:gd name="T3" fmla="*/ 29 h 54"/>
                <a:gd name="T4" fmla="*/ 28 w 53"/>
                <a:gd name="T5" fmla="*/ 53 h 54"/>
                <a:gd name="T6" fmla="*/ 52 w 53"/>
                <a:gd name="T7" fmla="*/ 25 h 54"/>
                <a:gd name="T8" fmla="*/ 25 w 53"/>
                <a:gd name="T9" fmla="*/ 1 h 54"/>
                <a:gd name="T10" fmla="*/ 27 w 53"/>
                <a:gd name="T11" fmla="*/ 39 h 54"/>
                <a:gd name="T12" fmla="*/ 14 w 53"/>
                <a:gd name="T13" fmla="*/ 28 h 54"/>
                <a:gd name="T14" fmla="*/ 26 w 53"/>
                <a:gd name="T15" fmla="*/ 15 h 54"/>
                <a:gd name="T16" fmla="*/ 39 w 53"/>
                <a:gd name="T17" fmla="*/ 26 h 54"/>
                <a:gd name="T18" fmla="*/ 27 w 53"/>
                <a:gd name="T19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5" y="1"/>
                  </a:moveTo>
                  <a:cubicBezTo>
                    <a:pt x="10" y="2"/>
                    <a:pt x="0" y="14"/>
                    <a:pt x="1" y="29"/>
                  </a:cubicBezTo>
                  <a:cubicBezTo>
                    <a:pt x="2" y="43"/>
                    <a:pt x="14" y="54"/>
                    <a:pt x="28" y="53"/>
                  </a:cubicBezTo>
                  <a:cubicBezTo>
                    <a:pt x="42" y="52"/>
                    <a:pt x="53" y="39"/>
                    <a:pt x="52" y="25"/>
                  </a:cubicBezTo>
                  <a:cubicBezTo>
                    <a:pt x="51" y="11"/>
                    <a:pt x="39" y="0"/>
                    <a:pt x="25" y="1"/>
                  </a:cubicBezTo>
                  <a:close/>
                  <a:moveTo>
                    <a:pt x="27" y="39"/>
                  </a:moveTo>
                  <a:cubicBezTo>
                    <a:pt x="20" y="40"/>
                    <a:pt x="15" y="34"/>
                    <a:pt x="14" y="28"/>
                  </a:cubicBezTo>
                  <a:cubicBezTo>
                    <a:pt x="14" y="21"/>
                    <a:pt x="19" y="15"/>
                    <a:pt x="26" y="15"/>
                  </a:cubicBezTo>
                  <a:cubicBezTo>
                    <a:pt x="32" y="14"/>
                    <a:pt x="38" y="19"/>
                    <a:pt x="39" y="26"/>
                  </a:cubicBezTo>
                  <a:cubicBezTo>
                    <a:pt x="39" y="33"/>
                    <a:pt x="34" y="39"/>
                    <a:pt x="27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93">
              <a:extLst>
                <a:ext uri="{FF2B5EF4-FFF2-40B4-BE49-F238E27FC236}">
                  <a16:creationId xmlns:a16="http://schemas.microsoft.com/office/drawing/2014/main" id="{900DE4B9-1ABF-4C12-A7F8-5F1E2B4CE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981" y="1476378"/>
              <a:ext cx="30163" cy="50800"/>
            </a:xfrm>
            <a:custGeom>
              <a:avLst/>
              <a:gdLst>
                <a:gd name="T0" fmla="*/ 9 w 9"/>
                <a:gd name="T1" fmla="*/ 13 h 15"/>
                <a:gd name="T2" fmla="*/ 7 w 9"/>
                <a:gd name="T3" fmla="*/ 15 h 15"/>
                <a:gd name="T4" fmla="*/ 2 w 9"/>
                <a:gd name="T5" fmla="*/ 15 h 15"/>
                <a:gd name="T6" fmla="*/ 0 w 9"/>
                <a:gd name="T7" fmla="*/ 13 h 15"/>
                <a:gd name="T8" fmla="*/ 1 w 9"/>
                <a:gd name="T9" fmla="*/ 2 h 15"/>
                <a:gd name="T10" fmla="*/ 3 w 9"/>
                <a:gd name="T11" fmla="*/ 0 h 15"/>
                <a:gd name="T12" fmla="*/ 4 w 9"/>
                <a:gd name="T13" fmla="*/ 0 h 15"/>
                <a:gd name="T14" fmla="*/ 6 w 9"/>
                <a:gd name="T15" fmla="*/ 2 h 15"/>
                <a:gd name="T16" fmla="*/ 9 w 9"/>
                <a:gd name="T17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5">
                  <a:moveTo>
                    <a:pt x="9" y="13"/>
                  </a:moveTo>
                  <a:cubicBezTo>
                    <a:pt x="9" y="14"/>
                    <a:pt x="8" y="15"/>
                    <a:pt x="7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0" y="15"/>
                    <a:pt x="0" y="15"/>
                    <a:pt x="0" y="1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lnTo>
                    <a:pt x="9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94">
              <a:extLst>
                <a:ext uri="{FF2B5EF4-FFF2-40B4-BE49-F238E27FC236}">
                  <a16:creationId xmlns:a16="http://schemas.microsoft.com/office/drawing/2014/main" id="{421AAB13-1268-47F2-BF99-DD518D8A0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4331" y="1639891"/>
              <a:ext cx="30163" cy="53975"/>
            </a:xfrm>
            <a:custGeom>
              <a:avLst/>
              <a:gdLst>
                <a:gd name="T0" fmla="*/ 0 w 9"/>
                <a:gd name="T1" fmla="*/ 3 h 16"/>
                <a:gd name="T2" fmla="*/ 2 w 9"/>
                <a:gd name="T3" fmla="*/ 1 h 16"/>
                <a:gd name="T4" fmla="*/ 7 w 9"/>
                <a:gd name="T5" fmla="*/ 0 h 16"/>
                <a:gd name="T6" fmla="*/ 9 w 9"/>
                <a:gd name="T7" fmla="*/ 2 h 16"/>
                <a:gd name="T8" fmla="*/ 8 w 9"/>
                <a:gd name="T9" fmla="*/ 14 h 16"/>
                <a:gd name="T10" fmla="*/ 6 w 9"/>
                <a:gd name="T11" fmla="*/ 16 h 16"/>
                <a:gd name="T12" fmla="*/ 5 w 9"/>
                <a:gd name="T13" fmla="*/ 16 h 16"/>
                <a:gd name="T14" fmla="*/ 3 w 9"/>
                <a:gd name="T15" fmla="*/ 14 h 16"/>
                <a:gd name="T16" fmla="*/ 0 w 9"/>
                <a:gd name="T1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6">
                  <a:moveTo>
                    <a:pt x="0" y="3"/>
                  </a:moveTo>
                  <a:cubicBezTo>
                    <a:pt x="0" y="2"/>
                    <a:pt x="1" y="1"/>
                    <a:pt x="2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9" y="1"/>
                    <a:pt x="9" y="2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7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4" y="16"/>
                    <a:pt x="3" y="15"/>
                    <a:pt x="3" y="14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95">
              <a:extLst>
                <a:ext uri="{FF2B5EF4-FFF2-40B4-BE49-F238E27FC236}">
                  <a16:creationId xmlns:a16="http://schemas.microsoft.com/office/drawing/2014/main" id="{BB9124F6-BACB-4945-9D72-83F769F37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4319" y="1571628"/>
              <a:ext cx="55563" cy="33338"/>
            </a:xfrm>
            <a:custGeom>
              <a:avLst/>
              <a:gdLst>
                <a:gd name="T0" fmla="*/ 13 w 16"/>
                <a:gd name="T1" fmla="*/ 1 h 10"/>
                <a:gd name="T2" fmla="*/ 16 w 16"/>
                <a:gd name="T3" fmla="*/ 2 h 10"/>
                <a:gd name="T4" fmla="*/ 16 w 16"/>
                <a:gd name="T5" fmla="*/ 8 h 10"/>
                <a:gd name="T6" fmla="*/ 14 w 16"/>
                <a:gd name="T7" fmla="*/ 10 h 10"/>
                <a:gd name="T8" fmla="*/ 3 w 16"/>
                <a:gd name="T9" fmla="*/ 9 h 10"/>
                <a:gd name="T10" fmla="*/ 0 w 16"/>
                <a:gd name="T11" fmla="*/ 7 h 10"/>
                <a:gd name="T12" fmla="*/ 0 w 16"/>
                <a:gd name="T13" fmla="*/ 5 h 10"/>
                <a:gd name="T14" fmla="*/ 2 w 16"/>
                <a:gd name="T15" fmla="*/ 3 h 10"/>
                <a:gd name="T16" fmla="*/ 13 w 16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13" y="1"/>
                  </a:moveTo>
                  <a:cubicBezTo>
                    <a:pt x="15" y="0"/>
                    <a:pt x="16" y="1"/>
                    <a:pt x="16" y="2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5" y="10"/>
                    <a:pt x="1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1" y="8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2" y="3"/>
                  </a:cubicBezTo>
                  <a:lnTo>
                    <a:pt x="13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96">
              <a:extLst>
                <a:ext uri="{FF2B5EF4-FFF2-40B4-BE49-F238E27FC236}">
                  <a16:creationId xmlns:a16="http://schemas.microsoft.com/office/drawing/2014/main" id="{0F70A405-44AB-461D-B475-E73A227C2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594" y="1565278"/>
              <a:ext cx="55563" cy="30163"/>
            </a:xfrm>
            <a:custGeom>
              <a:avLst/>
              <a:gdLst>
                <a:gd name="T0" fmla="*/ 2 w 16"/>
                <a:gd name="T1" fmla="*/ 9 h 9"/>
                <a:gd name="T2" fmla="*/ 0 w 16"/>
                <a:gd name="T3" fmla="*/ 7 h 9"/>
                <a:gd name="T4" fmla="*/ 0 w 16"/>
                <a:gd name="T5" fmla="*/ 2 h 9"/>
                <a:gd name="T6" fmla="*/ 2 w 16"/>
                <a:gd name="T7" fmla="*/ 0 h 9"/>
                <a:gd name="T8" fmla="*/ 13 w 16"/>
                <a:gd name="T9" fmla="*/ 1 h 9"/>
                <a:gd name="T10" fmla="*/ 15 w 16"/>
                <a:gd name="T11" fmla="*/ 3 h 9"/>
                <a:gd name="T12" fmla="*/ 15 w 16"/>
                <a:gd name="T13" fmla="*/ 4 h 9"/>
                <a:gd name="T14" fmla="*/ 14 w 16"/>
                <a:gd name="T15" fmla="*/ 7 h 9"/>
                <a:gd name="T16" fmla="*/ 2 w 16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9">
                  <a:moveTo>
                    <a:pt x="2" y="9"/>
                  </a:moveTo>
                  <a:cubicBezTo>
                    <a:pt x="1" y="9"/>
                    <a:pt x="0" y="9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5" y="2"/>
                    <a:pt x="15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5" y="7"/>
                    <a:pt x="14" y="7"/>
                  </a:cubicBez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97">
              <a:extLst>
                <a:ext uri="{FF2B5EF4-FFF2-40B4-BE49-F238E27FC236}">
                  <a16:creationId xmlns:a16="http://schemas.microsoft.com/office/drawing/2014/main" id="{9C3CC46D-C6C0-4491-9AA4-B879CB2FD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8131" y="1506541"/>
              <a:ext cx="52388" cy="50800"/>
            </a:xfrm>
            <a:custGeom>
              <a:avLst/>
              <a:gdLst>
                <a:gd name="T0" fmla="*/ 14 w 15"/>
                <a:gd name="T1" fmla="*/ 7 h 15"/>
                <a:gd name="T2" fmla="*/ 15 w 15"/>
                <a:gd name="T3" fmla="*/ 10 h 15"/>
                <a:gd name="T4" fmla="*/ 11 w 15"/>
                <a:gd name="T5" fmla="*/ 14 h 15"/>
                <a:gd name="T6" fmla="*/ 8 w 15"/>
                <a:gd name="T7" fmla="*/ 14 h 15"/>
                <a:gd name="T8" fmla="*/ 1 w 15"/>
                <a:gd name="T9" fmla="*/ 5 h 15"/>
                <a:gd name="T10" fmla="*/ 1 w 15"/>
                <a:gd name="T11" fmla="*/ 2 h 15"/>
                <a:gd name="T12" fmla="*/ 2 w 15"/>
                <a:gd name="T13" fmla="*/ 1 h 15"/>
                <a:gd name="T14" fmla="*/ 5 w 15"/>
                <a:gd name="T15" fmla="*/ 1 h 15"/>
                <a:gd name="T16" fmla="*/ 14 w 15"/>
                <a:gd name="T1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5">
                  <a:moveTo>
                    <a:pt x="14" y="7"/>
                  </a:moveTo>
                  <a:cubicBezTo>
                    <a:pt x="15" y="8"/>
                    <a:pt x="15" y="9"/>
                    <a:pt x="15" y="10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5"/>
                    <a:pt x="9" y="15"/>
                    <a:pt x="8" y="1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4" y="0"/>
                    <a:pt x="5" y="1"/>
                  </a:cubicBezTo>
                  <a:lnTo>
                    <a:pt x="14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98">
              <a:extLst>
                <a:ext uri="{FF2B5EF4-FFF2-40B4-BE49-F238E27FC236}">
                  <a16:creationId xmlns:a16="http://schemas.microsoft.com/office/drawing/2014/main" id="{420F8098-0831-4BC4-9D45-B1245453C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782" y="1612903"/>
              <a:ext cx="53975" cy="47625"/>
            </a:xfrm>
            <a:custGeom>
              <a:avLst/>
              <a:gdLst>
                <a:gd name="T0" fmla="*/ 2 w 16"/>
                <a:gd name="T1" fmla="*/ 8 h 14"/>
                <a:gd name="T2" fmla="*/ 1 w 16"/>
                <a:gd name="T3" fmla="*/ 5 h 14"/>
                <a:gd name="T4" fmla="*/ 5 w 16"/>
                <a:gd name="T5" fmla="*/ 1 h 14"/>
                <a:gd name="T6" fmla="*/ 7 w 16"/>
                <a:gd name="T7" fmla="*/ 1 h 14"/>
                <a:gd name="T8" fmla="*/ 15 w 16"/>
                <a:gd name="T9" fmla="*/ 9 h 14"/>
                <a:gd name="T10" fmla="*/ 15 w 16"/>
                <a:gd name="T11" fmla="*/ 13 h 14"/>
                <a:gd name="T12" fmla="*/ 14 w 16"/>
                <a:gd name="T13" fmla="*/ 13 h 14"/>
                <a:gd name="T14" fmla="*/ 11 w 16"/>
                <a:gd name="T15" fmla="*/ 14 h 14"/>
                <a:gd name="T16" fmla="*/ 2 w 16"/>
                <a:gd name="T1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4">
                  <a:moveTo>
                    <a:pt x="2" y="8"/>
                  </a:moveTo>
                  <a:cubicBezTo>
                    <a:pt x="1" y="7"/>
                    <a:pt x="0" y="6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10"/>
                    <a:pt x="16" y="12"/>
                    <a:pt x="15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4"/>
                    <a:pt x="12" y="14"/>
                    <a:pt x="11" y="14"/>
                  </a:cubicBezTo>
                  <a:lnTo>
                    <a:pt x="2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99">
              <a:extLst>
                <a:ext uri="{FF2B5EF4-FFF2-40B4-BE49-F238E27FC236}">
                  <a16:creationId xmlns:a16="http://schemas.microsoft.com/office/drawing/2014/main" id="{E4BD4F1F-F44E-4333-ABE5-08E790A19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244" y="1619253"/>
              <a:ext cx="47625" cy="50800"/>
            </a:xfrm>
            <a:custGeom>
              <a:avLst/>
              <a:gdLst>
                <a:gd name="T0" fmla="*/ 7 w 14"/>
                <a:gd name="T1" fmla="*/ 1 h 15"/>
                <a:gd name="T2" fmla="*/ 9 w 14"/>
                <a:gd name="T3" fmla="*/ 1 h 15"/>
                <a:gd name="T4" fmla="*/ 13 w 14"/>
                <a:gd name="T5" fmla="*/ 4 h 15"/>
                <a:gd name="T6" fmla="*/ 13 w 14"/>
                <a:gd name="T7" fmla="*/ 7 h 15"/>
                <a:gd name="T8" fmla="*/ 5 w 14"/>
                <a:gd name="T9" fmla="*/ 14 h 15"/>
                <a:gd name="T10" fmla="*/ 2 w 14"/>
                <a:gd name="T11" fmla="*/ 14 h 15"/>
                <a:gd name="T12" fmla="*/ 1 w 14"/>
                <a:gd name="T13" fmla="*/ 14 h 15"/>
                <a:gd name="T14" fmla="*/ 0 w 14"/>
                <a:gd name="T15" fmla="*/ 11 h 15"/>
                <a:gd name="T16" fmla="*/ 7 w 14"/>
                <a:gd name="T17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7" y="1"/>
                  </a:moveTo>
                  <a:cubicBezTo>
                    <a:pt x="7" y="0"/>
                    <a:pt x="9" y="0"/>
                    <a:pt x="9" y="1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5"/>
                    <a:pt x="14" y="6"/>
                    <a:pt x="13" y="7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5"/>
                    <a:pt x="3" y="15"/>
                    <a:pt x="2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1"/>
                    <a:pt x="0" y="11"/>
                  </a:cubicBezTo>
                  <a:lnTo>
                    <a:pt x="7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00">
              <a:extLst>
                <a:ext uri="{FF2B5EF4-FFF2-40B4-BE49-F238E27FC236}">
                  <a16:creationId xmlns:a16="http://schemas.microsoft.com/office/drawing/2014/main" id="{053578C7-3C31-48C6-9F2B-BB8815FEA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5606" y="1500191"/>
              <a:ext cx="47625" cy="50800"/>
            </a:xfrm>
            <a:custGeom>
              <a:avLst/>
              <a:gdLst>
                <a:gd name="T0" fmla="*/ 7 w 14"/>
                <a:gd name="T1" fmla="*/ 14 h 15"/>
                <a:gd name="T2" fmla="*/ 4 w 14"/>
                <a:gd name="T3" fmla="*/ 14 h 15"/>
                <a:gd name="T4" fmla="*/ 0 w 14"/>
                <a:gd name="T5" fmla="*/ 10 h 15"/>
                <a:gd name="T6" fmla="*/ 0 w 14"/>
                <a:gd name="T7" fmla="*/ 8 h 15"/>
                <a:gd name="T8" fmla="*/ 9 w 14"/>
                <a:gd name="T9" fmla="*/ 0 h 15"/>
                <a:gd name="T10" fmla="*/ 12 w 14"/>
                <a:gd name="T11" fmla="*/ 0 h 15"/>
                <a:gd name="T12" fmla="*/ 13 w 14"/>
                <a:gd name="T13" fmla="*/ 1 h 15"/>
                <a:gd name="T14" fmla="*/ 13 w 14"/>
                <a:gd name="T15" fmla="*/ 4 h 15"/>
                <a:gd name="T16" fmla="*/ 7 w 14"/>
                <a:gd name="T17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5">
                  <a:moveTo>
                    <a:pt x="7" y="14"/>
                  </a:moveTo>
                  <a:cubicBezTo>
                    <a:pt x="6" y="15"/>
                    <a:pt x="5" y="15"/>
                    <a:pt x="4" y="1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2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3"/>
                    <a:pt x="13" y="4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01">
              <a:extLst>
                <a:ext uri="{FF2B5EF4-FFF2-40B4-BE49-F238E27FC236}">
                  <a16:creationId xmlns:a16="http://schemas.microsoft.com/office/drawing/2014/main" id="{EDB168BF-1048-4116-BE09-A8F746166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881" y="1482728"/>
              <a:ext cx="44450" cy="57150"/>
            </a:xfrm>
            <a:custGeom>
              <a:avLst/>
              <a:gdLst>
                <a:gd name="T0" fmla="*/ 12 w 13"/>
                <a:gd name="T1" fmla="*/ 11 h 17"/>
                <a:gd name="T2" fmla="*/ 11 w 13"/>
                <a:gd name="T3" fmla="*/ 14 h 17"/>
                <a:gd name="T4" fmla="*/ 6 w 13"/>
                <a:gd name="T5" fmla="*/ 16 h 17"/>
                <a:gd name="T6" fmla="*/ 4 w 13"/>
                <a:gd name="T7" fmla="*/ 15 h 17"/>
                <a:gd name="T8" fmla="*/ 0 w 13"/>
                <a:gd name="T9" fmla="*/ 4 h 17"/>
                <a:gd name="T10" fmla="*/ 1 w 13"/>
                <a:gd name="T11" fmla="*/ 1 h 17"/>
                <a:gd name="T12" fmla="*/ 3 w 13"/>
                <a:gd name="T13" fmla="*/ 1 h 17"/>
                <a:gd name="T14" fmla="*/ 5 w 13"/>
                <a:gd name="T15" fmla="*/ 2 h 17"/>
                <a:gd name="T16" fmla="*/ 12 w 13"/>
                <a:gd name="T1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7">
                  <a:moveTo>
                    <a:pt x="12" y="11"/>
                  </a:moveTo>
                  <a:cubicBezTo>
                    <a:pt x="13" y="12"/>
                    <a:pt x="12" y="13"/>
                    <a:pt x="11" y="14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7"/>
                    <a:pt x="4" y="16"/>
                    <a:pt x="4" y="1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12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602">
              <a:extLst>
                <a:ext uri="{FF2B5EF4-FFF2-40B4-BE49-F238E27FC236}">
                  <a16:creationId xmlns:a16="http://schemas.microsoft.com/office/drawing/2014/main" id="{3C8616E1-AE77-434D-B36A-337EB6AC1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8144" y="1628778"/>
              <a:ext cx="44450" cy="55563"/>
            </a:xfrm>
            <a:custGeom>
              <a:avLst/>
              <a:gdLst>
                <a:gd name="T0" fmla="*/ 1 w 13"/>
                <a:gd name="T1" fmla="*/ 6 h 16"/>
                <a:gd name="T2" fmla="*/ 1 w 13"/>
                <a:gd name="T3" fmla="*/ 3 h 16"/>
                <a:gd name="T4" fmla="*/ 6 w 13"/>
                <a:gd name="T5" fmla="*/ 1 h 16"/>
                <a:gd name="T6" fmla="*/ 9 w 13"/>
                <a:gd name="T7" fmla="*/ 2 h 16"/>
                <a:gd name="T8" fmla="*/ 13 w 13"/>
                <a:gd name="T9" fmla="*/ 12 h 16"/>
                <a:gd name="T10" fmla="*/ 11 w 13"/>
                <a:gd name="T11" fmla="*/ 15 h 16"/>
                <a:gd name="T12" fmla="*/ 10 w 13"/>
                <a:gd name="T13" fmla="*/ 16 h 16"/>
                <a:gd name="T14" fmla="*/ 7 w 13"/>
                <a:gd name="T15" fmla="*/ 15 h 16"/>
                <a:gd name="T16" fmla="*/ 1 w 13"/>
                <a:gd name="T17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6">
                  <a:moveTo>
                    <a:pt x="1" y="6"/>
                  </a:moveTo>
                  <a:cubicBezTo>
                    <a:pt x="0" y="5"/>
                    <a:pt x="0" y="3"/>
                    <a:pt x="1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0"/>
                    <a:pt x="8" y="0"/>
                    <a:pt x="9" y="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2" y="15"/>
                    <a:pt x="11" y="15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9" y="16"/>
                    <a:pt x="8" y="16"/>
                    <a:pt x="7" y="15"/>
                  </a:cubicBezTo>
                  <a:lnTo>
                    <a:pt x="1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603">
              <a:extLst>
                <a:ext uri="{FF2B5EF4-FFF2-40B4-BE49-F238E27FC236}">
                  <a16:creationId xmlns:a16="http://schemas.microsoft.com/office/drawing/2014/main" id="{CCBC48A3-3217-4655-8564-A1CE9BFA4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5431" y="1598616"/>
              <a:ext cx="53975" cy="41275"/>
            </a:xfrm>
            <a:custGeom>
              <a:avLst/>
              <a:gdLst>
                <a:gd name="T0" fmla="*/ 11 w 16"/>
                <a:gd name="T1" fmla="*/ 0 h 12"/>
                <a:gd name="T2" fmla="*/ 13 w 16"/>
                <a:gd name="T3" fmla="*/ 1 h 12"/>
                <a:gd name="T4" fmla="*/ 16 w 16"/>
                <a:gd name="T5" fmla="*/ 6 h 12"/>
                <a:gd name="T6" fmla="*/ 15 w 16"/>
                <a:gd name="T7" fmla="*/ 8 h 12"/>
                <a:gd name="T8" fmla="*/ 4 w 16"/>
                <a:gd name="T9" fmla="*/ 12 h 12"/>
                <a:gd name="T10" fmla="*/ 1 w 16"/>
                <a:gd name="T11" fmla="*/ 11 h 12"/>
                <a:gd name="T12" fmla="*/ 1 w 16"/>
                <a:gd name="T13" fmla="*/ 10 h 12"/>
                <a:gd name="T14" fmla="*/ 1 w 16"/>
                <a:gd name="T15" fmla="*/ 7 h 12"/>
                <a:gd name="T16" fmla="*/ 11 w 16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2">
                  <a:moveTo>
                    <a:pt x="11" y="0"/>
                  </a:moveTo>
                  <a:cubicBezTo>
                    <a:pt x="12" y="0"/>
                    <a:pt x="13" y="0"/>
                    <a:pt x="13" y="1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7"/>
                    <a:pt x="16" y="8"/>
                    <a:pt x="15" y="8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2" y="12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7"/>
                    <a:pt x="1" y="7"/>
                  </a:cubicBezTo>
                  <a:lnTo>
                    <a:pt x="1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04">
              <a:extLst>
                <a:ext uri="{FF2B5EF4-FFF2-40B4-BE49-F238E27FC236}">
                  <a16:creationId xmlns:a16="http://schemas.microsoft.com/office/drawing/2014/main" id="{BEF2110C-7DA1-4266-BC9F-F438F6AC6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069" y="1527178"/>
              <a:ext cx="53975" cy="44450"/>
            </a:xfrm>
            <a:custGeom>
              <a:avLst/>
              <a:gdLst>
                <a:gd name="T0" fmla="*/ 5 w 16"/>
                <a:gd name="T1" fmla="*/ 12 h 13"/>
                <a:gd name="T2" fmla="*/ 3 w 16"/>
                <a:gd name="T3" fmla="*/ 12 h 13"/>
                <a:gd name="T4" fmla="*/ 0 w 16"/>
                <a:gd name="T5" fmla="*/ 7 h 13"/>
                <a:gd name="T6" fmla="*/ 1 w 16"/>
                <a:gd name="T7" fmla="*/ 4 h 13"/>
                <a:gd name="T8" fmla="*/ 12 w 16"/>
                <a:gd name="T9" fmla="*/ 1 h 13"/>
                <a:gd name="T10" fmla="*/ 15 w 16"/>
                <a:gd name="T11" fmla="*/ 2 h 13"/>
                <a:gd name="T12" fmla="*/ 15 w 16"/>
                <a:gd name="T13" fmla="*/ 3 h 13"/>
                <a:gd name="T14" fmla="*/ 15 w 16"/>
                <a:gd name="T15" fmla="*/ 6 h 13"/>
                <a:gd name="T16" fmla="*/ 5 w 16"/>
                <a:gd name="T17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3">
                  <a:moveTo>
                    <a:pt x="5" y="12"/>
                  </a:moveTo>
                  <a:cubicBezTo>
                    <a:pt x="4" y="13"/>
                    <a:pt x="3" y="13"/>
                    <a:pt x="3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1" y="4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0"/>
                    <a:pt x="14" y="1"/>
                    <a:pt x="15" y="2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6" y="4"/>
                    <a:pt x="15" y="5"/>
                    <a:pt x="15" y="6"/>
                  </a:cubicBezTo>
                  <a:lnTo>
                    <a:pt x="5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05">
              <a:extLst>
                <a:ext uri="{FF2B5EF4-FFF2-40B4-BE49-F238E27FC236}">
                  <a16:creationId xmlns:a16="http://schemas.microsoft.com/office/drawing/2014/main" id="{E61F9D41-EB98-4B39-8621-EEF8323C4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7494" y="1539878"/>
              <a:ext cx="58738" cy="41275"/>
            </a:xfrm>
            <a:custGeom>
              <a:avLst/>
              <a:gdLst>
                <a:gd name="T0" fmla="*/ 15 w 17"/>
                <a:gd name="T1" fmla="*/ 3 h 12"/>
                <a:gd name="T2" fmla="*/ 16 w 17"/>
                <a:gd name="T3" fmla="*/ 5 h 12"/>
                <a:gd name="T4" fmla="*/ 15 w 17"/>
                <a:gd name="T5" fmla="*/ 10 h 12"/>
                <a:gd name="T6" fmla="*/ 12 w 17"/>
                <a:gd name="T7" fmla="*/ 11 h 12"/>
                <a:gd name="T8" fmla="*/ 2 w 17"/>
                <a:gd name="T9" fmla="*/ 6 h 12"/>
                <a:gd name="T10" fmla="*/ 1 w 17"/>
                <a:gd name="T11" fmla="*/ 3 h 12"/>
                <a:gd name="T12" fmla="*/ 1 w 17"/>
                <a:gd name="T13" fmla="*/ 2 h 12"/>
                <a:gd name="T14" fmla="*/ 4 w 17"/>
                <a:gd name="T15" fmla="*/ 1 h 12"/>
                <a:gd name="T16" fmla="*/ 15 w 17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2">
                  <a:moveTo>
                    <a:pt x="15" y="3"/>
                  </a:moveTo>
                  <a:cubicBezTo>
                    <a:pt x="16" y="3"/>
                    <a:pt x="17" y="4"/>
                    <a:pt x="16" y="5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1"/>
                    <a:pt x="13" y="12"/>
                    <a:pt x="12" y="1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0" y="4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lnTo>
                    <a:pt x="15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06">
              <a:extLst>
                <a:ext uri="{FF2B5EF4-FFF2-40B4-BE49-F238E27FC236}">
                  <a16:creationId xmlns:a16="http://schemas.microsoft.com/office/drawing/2014/main" id="{EFFCF695-7CDF-436A-8C75-084C19FB3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244" y="1589091"/>
              <a:ext cx="53975" cy="36513"/>
            </a:xfrm>
            <a:custGeom>
              <a:avLst/>
              <a:gdLst>
                <a:gd name="T0" fmla="*/ 2 w 16"/>
                <a:gd name="T1" fmla="*/ 9 h 11"/>
                <a:gd name="T2" fmla="*/ 0 w 16"/>
                <a:gd name="T3" fmla="*/ 7 h 11"/>
                <a:gd name="T4" fmla="*/ 2 w 16"/>
                <a:gd name="T5" fmla="*/ 1 h 11"/>
                <a:gd name="T6" fmla="*/ 5 w 16"/>
                <a:gd name="T7" fmla="*/ 0 h 11"/>
                <a:gd name="T8" fmla="*/ 15 w 16"/>
                <a:gd name="T9" fmla="*/ 6 h 11"/>
                <a:gd name="T10" fmla="*/ 16 w 16"/>
                <a:gd name="T11" fmla="*/ 8 h 11"/>
                <a:gd name="T12" fmla="*/ 16 w 16"/>
                <a:gd name="T13" fmla="*/ 9 h 11"/>
                <a:gd name="T14" fmla="*/ 13 w 16"/>
                <a:gd name="T15" fmla="*/ 11 h 11"/>
                <a:gd name="T16" fmla="*/ 2 w 16"/>
                <a:gd name="T17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">
                  <a:moveTo>
                    <a:pt x="2" y="9"/>
                  </a:moveTo>
                  <a:cubicBezTo>
                    <a:pt x="1" y="9"/>
                    <a:pt x="0" y="8"/>
                    <a:pt x="0" y="7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6"/>
                    <a:pt x="16" y="7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5" y="10"/>
                    <a:pt x="14" y="11"/>
                    <a:pt x="13" y="11"/>
                  </a:cubicBezTo>
                  <a:lnTo>
                    <a:pt x="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08">
              <a:extLst>
                <a:ext uri="{FF2B5EF4-FFF2-40B4-BE49-F238E27FC236}">
                  <a16:creationId xmlns:a16="http://schemas.microsoft.com/office/drawing/2014/main" id="{43DBEB77-EE14-41B8-A9AB-9D5091159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2581" y="1631953"/>
              <a:ext cx="38100" cy="58738"/>
            </a:xfrm>
            <a:custGeom>
              <a:avLst/>
              <a:gdLst>
                <a:gd name="T0" fmla="*/ 2 w 11"/>
                <a:gd name="T1" fmla="*/ 2 h 17"/>
                <a:gd name="T2" fmla="*/ 5 w 11"/>
                <a:gd name="T3" fmla="*/ 1 h 17"/>
                <a:gd name="T4" fmla="*/ 10 w 11"/>
                <a:gd name="T5" fmla="*/ 3 h 17"/>
                <a:gd name="T6" fmla="*/ 11 w 11"/>
                <a:gd name="T7" fmla="*/ 5 h 17"/>
                <a:gd name="T8" fmla="*/ 6 w 11"/>
                <a:gd name="T9" fmla="*/ 15 h 17"/>
                <a:gd name="T10" fmla="*/ 3 w 11"/>
                <a:gd name="T11" fmla="*/ 16 h 17"/>
                <a:gd name="T12" fmla="*/ 2 w 11"/>
                <a:gd name="T13" fmla="*/ 16 h 17"/>
                <a:gd name="T14" fmla="*/ 0 w 11"/>
                <a:gd name="T15" fmla="*/ 13 h 17"/>
                <a:gd name="T16" fmla="*/ 2 w 11"/>
                <a:gd name="T17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7">
                  <a:moveTo>
                    <a:pt x="2" y="2"/>
                  </a:moveTo>
                  <a:cubicBezTo>
                    <a:pt x="3" y="1"/>
                    <a:pt x="4" y="0"/>
                    <a:pt x="5" y="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4"/>
                    <a:pt x="11" y="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6"/>
                    <a:pt x="4" y="17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3"/>
                  </a:cubicBezTo>
                  <a:lnTo>
                    <a:pt x="2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09">
              <a:extLst>
                <a:ext uri="{FF2B5EF4-FFF2-40B4-BE49-F238E27FC236}">
                  <a16:creationId xmlns:a16="http://schemas.microsoft.com/office/drawing/2014/main" id="{16BA15E7-C09F-4EE8-ABC2-FEFBE3461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94" y="1479553"/>
              <a:ext cx="36513" cy="53975"/>
            </a:xfrm>
            <a:custGeom>
              <a:avLst/>
              <a:gdLst>
                <a:gd name="T0" fmla="*/ 9 w 11"/>
                <a:gd name="T1" fmla="*/ 14 h 16"/>
                <a:gd name="T2" fmla="*/ 6 w 11"/>
                <a:gd name="T3" fmla="*/ 16 h 16"/>
                <a:gd name="T4" fmla="*/ 1 w 11"/>
                <a:gd name="T5" fmla="*/ 14 h 16"/>
                <a:gd name="T6" fmla="*/ 0 w 11"/>
                <a:gd name="T7" fmla="*/ 12 h 16"/>
                <a:gd name="T8" fmla="*/ 5 w 11"/>
                <a:gd name="T9" fmla="*/ 1 h 16"/>
                <a:gd name="T10" fmla="*/ 8 w 11"/>
                <a:gd name="T11" fmla="*/ 0 h 16"/>
                <a:gd name="T12" fmla="*/ 9 w 11"/>
                <a:gd name="T13" fmla="*/ 1 h 16"/>
                <a:gd name="T14" fmla="*/ 11 w 11"/>
                <a:gd name="T15" fmla="*/ 3 h 16"/>
                <a:gd name="T16" fmla="*/ 9 w 11"/>
                <a:gd name="T17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6">
                  <a:moveTo>
                    <a:pt x="9" y="14"/>
                  </a:moveTo>
                  <a:cubicBezTo>
                    <a:pt x="8" y="16"/>
                    <a:pt x="7" y="16"/>
                    <a:pt x="6" y="1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3"/>
                    <a:pt x="0" y="1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7" y="0"/>
                    <a:pt x="8" y="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1" y="2"/>
                    <a:pt x="11" y="3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7614A9E-391E-4A5A-A41C-D418A2FE63AD}"/>
              </a:ext>
            </a:extLst>
          </p:cNvPr>
          <p:cNvSpPr txBox="1"/>
          <p:nvPr/>
        </p:nvSpPr>
        <p:spPr>
          <a:xfrm>
            <a:off x="2541587" y="5992539"/>
            <a:ext cx="7353300" cy="794064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Understanding the </a:t>
            </a:r>
            <a:r>
              <a:rPr lang="en-US" sz="3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PaaS Black Box</a:t>
            </a:r>
          </a:p>
        </p:txBody>
      </p:sp>
      <p:sp>
        <p:nvSpPr>
          <p:cNvPr id="38" name="Rectangle 117">
            <a:extLst>
              <a:ext uri="{FF2B5EF4-FFF2-40B4-BE49-F238E27FC236}">
                <a16:creationId xmlns:a16="http://schemas.microsoft.com/office/drawing/2014/main" id="{4AEC44BF-B80A-44A1-AF6A-AF491D063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6485" y="1717347"/>
            <a:ext cx="1587" cy="15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18">
            <a:extLst>
              <a:ext uri="{FF2B5EF4-FFF2-40B4-BE49-F238E27FC236}">
                <a16:creationId xmlns:a16="http://schemas.microsoft.com/office/drawing/2014/main" id="{ACA63E2F-99EF-4951-BFE8-021EAD7AF916}"/>
              </a:ext>
            </a:extLst>
          </p:cNvPr>
          <p:cNvSpPr>
            <a:spLocks/>
          </p:cNvSpPr>
          <p:nvPr/>
        </p:nvSpPr>
        <p:spPr bwMode="auto">
          <a:xfrm>
            <a:off x="6947960" y="1879272"/>
            <a:ext cx="785812" cy="696912"/>
          </a:xfrm>
          <a:custGeom>
            <a:avLst/>
            <a:gdLst>
              <a:gd name="T0" fmla="*/ 162 w 590"/>
              <a:gd name="T1" fmla="*/ 526 h 526"/>
              <a:gd name="T2" fmla="*/ 0 w 590"/>
              <a:gd name="T3" fmla="*/ 526 h 526"/>
              <a:gd name="T4" fmla="*/ 0 w 590"/>
              <a:gd name="T5" fmla="*/ 514 h 526"/>
              <a:gd name="T6" fmla="*/ 162 w 590"/>
              <a:gd name="T7" fmla="*/ 514 h 526"/>
              <a:gd name="T8" fmla="*/ 241 w 590"/>
              <a:gd name="T9" fmla="*/ 434 h 526"/>
              <a:gd name="T10" fmla="*/ 241 w 590"/>
              <a:gd name="T11" fmla="*/ 283 h 526"/>
              <a:gd name="T12" fmla="*/ 333 w 590"/>
              <a:gd name="T13" fmla="*/ 192 h 526"/>
              <a:gd name="T14" fmla="*/ 499 w 590"/>
              <a:gd name="T15" fmla="*/ 192 h 526"/>
              <a:gd name="T16" fmla="*/ 578 w 590"/>
              <a:gd name="T17" fmla="*/ 112 h 526"/>
              <a:gd name="T18" fmla="*/ 578 w 590"/>
              <a:gd name="T19" fmla="*/ 0 h 526"/>
              <a:gd name="T20" fmla="*/ 590 w 590"/>
              <a:gd name="T21" fmla="*/ 0 h 526"/>
              <a:gd name="T22" fmla="*/ 590 w 590"/>
              <a:gd name="T23" fmla="*/ 112 h 526"/>
              <a:gd name="T24" fmla="*/ 499 w 590"/>
              <a:gd name="T25" fmla="*/ 204 h 526"/>
              <a:gd name="T26" fmla="*/ 333 w 590"/>
              <a:gd name="T27" fmla="*/ 204 h 526"/>
              <a:gd name="T28" fmla="*/ 253 w 590"/>
              <a:gd name="T29" fmla="*/ 283 h 526"/>
              <a:gd name="T30" fmla="*/ 253 w 590"/>
              <a:gd name="T31" fmla="*/ 434 h 526"/>
              <a:gd name="T32" fmla="*/ 162 w 590"/>
              <a:gd name="T33" fmla="*/ 526 h 5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90" h="526">
                <a:moveTo>
                  <a:pt x="162" y="526"/>
                </a:moveTo>
                <a:cubicBezTo>
                  <a:pt x="0" y="526"/>
                  <a:pt x="0" y="526"/>
                  <a:pt x="0" y="526"/>
                </a:cubicBezTo>
                <a:cubicBezTo>
                  <a:pt x="0" y="514"/>
                  <a:pt x="0" y="514"/>
                  <a:pt x="0" y="514"/>
                </a:cubicBezTo>
                <a:cubicBezTo>
                  <a:pt x="162" y="514"/>
                  <a:pt x="162" y="514"/>
                  <a:pt x="162" y="514"/>
                </a:cubicBezTo>
                <a:cubicBezTo>
                  <a:pt x="206" y="514"/>
                  <a:pt x="241" y="478"/>
                  <a:pt x="241" y="434"/>
                </a:cubicBezTo>
                <a:cubicBezTo>
                  <a:pt x="241" y="283"/>
                  <a:pt x="241" y="283"/>
                  <a:pt x="241" y="283"/>
                </a:cubicBezTo>
                <a:cubicBezTo>
                  <a:pt x="241" y="233"/>
                  <a:pt x="282" y="192"/>
                  <a:pt x="333" y="192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42" y="192"/>
                  <a:pt x="578" y="156"/>
                  <a:pt x="578" y="112"/>
                </a:cubicBezTo>
                <a:cubicBezTo>
                  <a:pt x="578" y="0"/>
                  <a:pt x="578" y="0"/>
                  <a:pt x="578" y="0"/>
                </a:cubicBezTo>
                <a:cubicBezTo>
                  <a:pt x="590" y="0"/>
                  <a:pt x="590" y="0"/>
                  <a:pt x="590" y="0"/>
                </a:cubicBezTo>
                <a:cubicBezTo>
                  <a:pt x="590" y="112"/>
                  <a:pt x="590" y="112"/>
                  <a:pt x="590" y="112"/>
                </a:cubicBezTo>
                <a:cubicBezTo>
                  <a:pt x="590" y="163"/>
                  <a:pt x="549" y="204"/>
                  <a:pt x="499" y="204"/>
                </a:cubicBezTo>
                <a:cubicBezTo>
                  <a:pt x="333" y="204"/>
                  <a:pt x="333" y="204"/>
                  <a:pt x="333" y="204"/>
                </a:cubicBezTo>
                <a:cubicBezTo>
                  <a:pt x="289" y="204"/>
                  <a:pt x="253" y="239"/>
                  <a:pt x="253" y="283"/>
                </a:cubicBezTo>
                <a:cubicBezTo>
                  <a:pt x="253" y="434"/>
                  <a:pt x="253" y="434"/>
                  <a:pt x="253" y="434"/>
                </a:cubicBezTo>
                <a:cubicBezTo>
                  <a:pt x="253" y="485"/>
                  <a:pt x="212" y="526"/>
                  <a:pt x="162" y="5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19">
            <a:extLst>
              <a:ext uri="{FF2B5EF4-FFF2-40B4-BE49-F238E27FC236}">
                <a16:creationId xmlns:a16="http://schemas.microsoft.com/office/drawing/2014/main" id="{ACB7FE07-B1D3-4FFA-91F6-21411E657CA2}"/>
              </a:ext>
            </a:extLst>
          </p:cNvPr>
          <p:cNvSpPr>
            <a:spLocks/>
          </p:cNvSpPr>
          <p:nvPr/>
        </p:nvSpPr>
        <p:spPr bwMode="auto">
          <a:xfrm>
            <a:off x="7413098" y="1537960"/>
            <a:ext cx="625475" cy="350837"/>
          </a:xfrm>
          <a:custGeom>
            <a:avLst/>
            <a:gdLst>
              <a:gd name="T0" fmla="*/ 194 w 470"/>
              <a:gd name="T1" fmla="*/ 52 h 265"/>
              <a:gd name="T2" fmla="*/ 283 w 470"/>
              <a:gd name="T3" fmla="*/ 0 h 265"/>
              <a:gd name="T4" fmla="*/ 386 w 470"/>
              <a:gd name="T5" fmla="*/ 101 h 265"/>
              <a:gd name="T6" fmla="*/ 387 w 470"/>
              <a:gd name="T7" fmla="*/ 101 h 265"/>
              <a:gd name="T8" fmla="*/ 470 w 470"/>
              <a:gd name="T9" fmla="*/ 183 h 265"/>
              <a:gd name="T10" fmla="*/ 387 w 470"/>
              <a:gd name="T11" fmla="*/ 265 h 265"/>
              <a:gd name="T12" fmla="*/ 66 w 470"/>
              <a:gd name="T13" fmla="*/ 265 h 265"/>
              <a:gd name="T14" fmla="*/ 0 w 470"/>
              <a:gd name="T15" fmla="*/ 200 h 265"/>
              <a:gd name="T16" fmla="*/ 64 w 470"/>
              <a:gd name="T17" fmla="*/ 134 h 265"/>
              <a:gd name="T18" fmla="*/ 63 w 470"/>
              <a:gd name="T19" fmla="*/ 118 h 265"/>
              <a:gd name="T20" fmla="*/ 145 w 470"/>
              <a:gd name="T21" fmla="*/ 35 h 265"/>
              <a:gd name="T22" fmla="*/ 194 w 470"/>
              <a:gd name="T23" fmla="*/ 52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0" h="265">
                <a:moveTo>
                  <a:pt x="194" y="52"/>
                </a:moveTo>
                <a:cubicBezTo>
                  <a:pt x="212" y="21"/>
                  <a:pt x="245" y="0"/>
                  <a:pt x="283" y="0"/>
                </a:cubicBezTo>
                <a:cubicBezTo>
                  <a:pt x="340" y="0"/>
                  <a:pt x="385" y="45"/>
                  <a:pt x="386" y="101"/>
                </a:cubicBezTo>
                <a:cubicBezTo>
                  <a:pt x="387" y="101"/>
                  <a:pt x="387" y="101"/>
                  <a:pt x="387" y="101"/>
                </a:cubicBezTo>
                <a:cubicBezTo>
                  <a:pt x="433" y="101"/>
                  <a:pt x="470" y="138"/>
                  <a:pt x="470" y="183"/>
                </a:cubicBezTo>
                <a:cubicBezTo>
                  <a:pt x="470" y="229"/>
                  <a:pt x="433" y="265"/>
                  <a:pt x="387" y="265"/>
                </a:cubicBezTo>
                <a:cubicBezTo>
                  <a:pt x="66" y="265"/>
                  <a:pt x="66" y="265"/>
                  <a:pt x="66" y="265"/>
                </a:cubicBezTo>
                <a:cubicBezTo>
                  <a:pt x="30" y="265"/>
                  <a:pt x="0" y="236"/>
                  <a:pt x="0" y="200"/>
                </a:cubicBezTo>
                <a:cubicBezTo>
                  <a:pt x="0" y="164"/>
                  <a:pt x="29" y="135"/>
                  <a:pt x="64" y="134"/>
                </a:cubicBezTo>
                <a:cubicBezTo>
                  <a:pt x="63" y="129"/>
                  <a:pt x="63" y="123"/>
                  <a:pt x="63" y="118"/>
                </a:cubicBezTo>
                <a:cubicBezTo>
                  <a:pt x="63" y="72"/>
                  <a:pt x="99" y="35"/>
                  <a:pt x="145" y="35"/>
                </a:cubicBezTo>
                <a:cubicBezTo>
                  <a:pt x="163" y="35"/>
                  <a:pt x="180" y="41"/>
                  <a:pt x="194" y="52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20">
            <a:extLst>
              <a:ext uri="{FF2B5EF4-FFF2-40B4-BE49-F238E27FC236}">
                <a16:creationId xmlns:a16="http://schemas.microsoft.com/office/drawing/2014/main" id="{1E619D4F-6DAE-4721-A9C7-0193DB55F3FD}"/>
              </a:ext>
            </a:extLst>
          </p:cNvPr>
          <p:cNvSpPr>
            <a:spLocks/>
          </p:cNvSpPr>
          <p:nvPr/>
        </p:nvSpPr>
        <p:spPr bwMode="auto">
          <a:xfrm>
            <a:off x="7433735" y="1680835"/>
            <a:ext cx="604837" cy="207962"/>
          </a:xfrm>
          <a:custGeom>
            <a:avLst/>
            <a:gdLst>
              <a:gd name="T0" fmla="*/ 405 w 454"/>
              <a:gd name="T1" fmla="*/ 0 h 157"/>
              <a:gd name="T2" fmla="*/ 428 w 454"/>
              <a:gd name="T3" fmla="*/ 57 h 157"/>
              <a:gd name="T4" fmla="*/ 346 w 454"/>
              <a:gd name="T5" fmla="*/ 139 h 157"/>
              <a:gd name="T6" fmla="*/ 24 w 454"/>
              <a:gd name="T7" fmla="*/ 139 h 157"/>
              <a:gd name="T8" fmla="*/ 0 w 454"/>
              <a:gd name="T9" fmla="*/ 135 h 157"/>
              <a:gd name="T10" fmla="*/ 50 w 454"/>
              <a:gd name="T11" fmla="*/ 157 h 157"/>
              <a:gd name="T12" fmla="*/ 371 w 454"/>
              <a:gd name="T13" fmla="*/ 157 h 157"/>
              <a:gd name="T14" fmla="*/ 454 w 454"/>
              <a:gd name="T15" fmla="*/ 75 h 157"/>
              <a:gd name="T16" fmla="*/ 405 w 454"/>
              <a:gd name="T17" fmla="*/ 0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4" h="157">
                <a:moveTo>
                  <a:pt x="405" y="0"/>
                </a:moveTo>
                <a:cubicBezTo>
                  <a:pt x="420" y="15"/>
                  <a:pt x="428" y="35"/>
                  <a:pt x="428" y="57"/>
                </a:cubicBezTo>
                <a:cubicBezTo>
                  <a:pt x="428" y="102"/>
                  <a:pt x="391" y="139"/>
                  <a:pt x="346" y="139"/>
                </a:cubicBezTo>
                <a:cubicBezTo>
                  <a:pt x="24" y="139"/>
                  <a:pt x="24" y="139"/>
                  <a:pt x="24" y="139"/>
                </a:cubicBezTo>
                <a:cubicBezTo>
                  <a:pt x="16" y="139"/>
                  <a:pt x="8" y="138"/>
                  <a:pt x="0" y="135"/>
                </a:cubicBezTo>
                <a:cubicBezTo>
                  <a:pt x="12" y="149"/>
                  <a:pt x="30" y="157"/>
                  <a:pt x="50" y="157"/>
                </a:cubicBezTo>
                <a:cubicBezTo>
                  <a:pt x="371" y="157"/>
                  <a:pt x="371" y="157"/>
                  <a:pt x="371" y="157"/>
                </a:cubicBezTo>
                <a:cubicBezTo>
                  <a:pt x="417" y="157"/>
                  <a:pt x="454" y="121"/>
                  <a:pt x="454" y="75"/>
                </a:cubicBezTo>
                <a:cubicBezTo>
                  <a:pt x="454" y="42"/>
                  <a:pt x="434" y="13"/>
                  <a:pt x="405" y="0"/>
                </a:cubicBezTo>
                <a:close/>
              </a:path>
            </a:pathLst>
          </a:custGeom>
          <a:solidFill>
            <a:srgbClr val="D2D2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2A8AE0-6CC9-4925-A197-80413D14D38A}"/>
              </a:ext>
            </a:extLst>
          </p:cNvPr>
          <p:cNvGrpSpPr/>
          <p:nvPr/>
        </p:nvGrpSpPr>
        <p:grpSpPr>
          <a:xfrm>
            <a:off x="4545319" y="220662"/>
            <a:ext cx="891857" cy="1313166"/>
            <a:chOff x="1135380" y="1370907"/>
            <a:chExt cx="558513" cy="822352"/>
          </a:xfrm>
        </p:grpSpPr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EA783D98-EA06-4438-A771-7827958D4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380" y="1370907"/>
              <a:ext cx="339219" cy="424881"/>
            </a:xfrm>
            <a:custGeom>
              <a:avLst/>
              <a:gdLst>
                <a:gd name="T0" fmla="*/ 106 w 106"/>
                <a:gd name="T1" fmla="*/ 53 h 134"/>
                <a:gd name="T2" fmla="*/ 53 w 106"/>
                <a:gd name="T3" fmla="*/ 0 h 134"/>
                <a:gd name="T4" fmla="*/ 0 w 106"/>
                <a:gd name="T5" fmla="*/ 53 h 134"/>
                <a:gd name="T6" fmla="*/ 16 w 106"/>
                <a:gd name="T7" fmla="*/ 90 h 134"/>
                <a:gd name="T8" fmla="*/ 16 w 106"/>
                <a:gd name="T9" fmla="*/ 90 h 134"/>
                <a:gd name="T10" fmla="*/ 32 w 106"/>
                <a:gd name="T11" fmla="*/ 124 h 134"/>
                <a:gd name="T12" fmla="*/ 52 w 106"/>
                <a:gd name="T13" fmla="*/ 133 h 134"/>
                <a:gd name="T14" fmla="*/ 52 w 106"/>
                <a:gd name="T15" fmla="*/ 134 h 134"/>
                <a:gd name="T16" fmla="*/ 53 w 106"/>
                <a:gd name="T17" fmla="*/ 133 h 134"/>
                <a:gd name="T18" fmla="*/ 54 w 106"/>
                <a:gd name="T19" fmla="*/ 134 h 134"/>
                <a:gd name="T20" fmla="*/ 54 w 106"/>
                <a:gd name="T21" fmla="*/ 133 h 134"/>
                <a:gd name="T22" fmla="*/ 73 w 106"/>
                <a:gd name="T23" fmla="*/ 124 h 134"/>
                <a:gd name="T24" fmla="*/ 89 w 106"/>
                <a:gd name="T25" fmla="*/ 91 h 134"/>
                <a:gd name="T26" fmla="*/ 106 w 106"/>
                <a:gd name="T27" fmla="*/ 5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6" h="134">
                  <a:moveTo>
                    <a:pt x="106" y="53"/>
                  </a:move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68"/>
                    <a:pt x="6" y="81"/>
                    <a:pt x="16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32" y="107"/>
                    <a:pt x="32" y="124"/>
                    <a:pt x="32" y="124"/>
                  </a:cubicBezTo>
                  <a:cubicBezTo>
                    <a:pt x="52" y="133"/>
                    <a:pt x="52" y="133"/>
                    <a:pt x="52" y="133"/>
                  </a:cubicBezTo>
                  <a:cubicBezTo>
                    <a:pt x="52" y="134"/>
                    <a:pt x="52" y="134"/>
                    <a:pt x="52" y="134"/>
                  </a:cubicBezTo>
                  <a:cubicBezTo>
                    <a:pt x="53" y="133"/>
                    <a:pt x="53" y="133"/>
                    <a:pt x="53" y="133"/>
                  </a:cubicBezTo>
                  <a:cubicBezTo>
                    <a:pt x="54" y="134"/>
                    <a:pt x="54" y="134"/>
                    <a:pt x="54" y="134"/>
                  </a:cubicBezTo>
                  <a:cubicBezTo>
                    <a:pt x="54" y="133"/>
                    <a:pt x="54" y="133"/>
                    <a:pt x="54" y="133"/>
                  </a:cubicBezTo>
                  <a:cubicBezTo>
                    <a:pt x="73" y="124"/>
                    <a:pt x="73" y="124"/>
                    <a:pt x="73" y="124"/>
                  </a:cubicBezTo>
                  <a:cubicBezTo>
                    <a:pt x="73" y="124"/>
                    <a:pt x="74" y="107"/>
                    <a:pt x="89" y="91"/>
                  </a:cubicBezTo>
                  <a:cubicBezTo>
                    <a:pt x="99" y="81"/>
                    <a:pt x="106" y="68"/>
                    <a:pt x="106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31">
              <a:extLst>
                <a:ext uri="{FF2B5EF4-FFF2-40B4-BE49-F238E27FC236}">
                  <a16:creationId xmlns:a16="http://schemas.microsoft.com/office/drawing/2014/main" id="{4D0974BF-B5DC-42FF-87FF-05DA197AF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174" y="1764950"/>
              <a:ext cx="130205" cy="75382"/>
            </a:xfrm>
            <a:prstGeom prst="rect">
              <a:avLst/>
            </a:prstGeom>
            <a:solidFill>
              <a:srgbClr val="939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27A02630-EF0D-4F34-9A44-35171B5AF0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3872" y="1840332"/>
              <a:ext cx="82235" cy="29125"/>
            </a:xfrm>
            <a:custGeom>
              <a:avLst/>
              <a:gdLst>
                <a:gd name="T0" fmla="*/ 5 w 48"/>
                <a:gd name="T1" fmla="*/ 17 h 17"/>
                <a:gd name="T2" fmla="*/ 41 w 48"/>
                <a:gd name="T3" fmla="*/ 17 h 17"/>
                <a:gd name="T4" fmla="*/ 48 w 48"/>
                <a:gd name="T5" fmla="*/ 0 h 17"/>
                <a:gd name="T6" fmla="*/ 0 w 48"/>
                <a:gd name="T7" fmla="*/ 0 h 17"/>
                <a:gd name="T8" fmla="*/ 5 w 48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7">
                  <a:moveTo>
                    <a:pt x="5" y="17"/>
                  </a:moveTo>
                  <a:lnTo>
                    <a:pt x="41" y="17"/>
                  </a:lnTo>
                  <a:lnTo>
                    <a:pt x="48" y="0"/>
                  </a:lnTo>
                  <a:lnTo>
                    <a:pt x="0" y="0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33">
              <a:extLst>
                <a:ext uri="{FF2B5EF4-FFF2-40B4-BE49-F238E27FC236}">
                  <a16:creationId xmlns:a16="http://schemas.microsoft.com/office/drawing/2014/main" id="{2D77DCE7-AEEA-4A13-BC1C-A0A7C6DBC1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8174" y="1816347"/>
              <a:ext cx="130205" cy="15420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34">
              <a:extLst>
                <a:ext uri="{FF2B5EF4-FFF2-40B4-BE49-F238E27FC236}">
                  <a16:creationId xmlns:a16="http://schemas.microsoft.com/office/drawing/2014/main" id="{97A032C8-D094-43D0-940D-B51A8CEAFD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8174" y="1795788"/>
              <a:ext cx="130205" cy="13706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35">
              <a:extLst>
                <a:ext uri="{FF2B5EF4-FFF2-40B4-BE49-F238E27FC236}">
                  <a16:creationId xmlns:a16="http://schemas.microsoft.com/office/drawing/2014/main" id="{B3049944-A102-4752-A0E3-F4A34BE409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38174" y="1776943"/>
              <a:ext cx="130205" cy="13706"/>
            </a:xfrm>
            <a:prstGeom prst="line">
              <a:avLst/>
            </a:prstGeom>
            <a:noFill/>
            <a:ln w="6350" cap="rnd">
              <a:solidFill>
                <a:srgbClr val="50505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93470DFF-C029-4936-A893-9737160B2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8136" y="1872884"/>
              <a:ext cx="395757" cy="320375"/>
            </a:xfrm>
            <a:custGeom>
              <a:avLst/>
              <a:gdLst>
                <a:gd name="T0" fmla="*/ 116 w 124"/>
                <a:gd name="T1" fmla="*/ 99 h 101"/>
                <a:gd name="T2" fmla="*/ 102 w 124"/>
                <a:gd name="T3" fmla="*/ 91 h 101"/>
                <a:gd name="T4" fmla="*/ 99 w 124"/>
                <a:gd name="T5" fmla="*/ 73 h 101"/>
                <a:gd name="T6" fmla="*/ 105 w 124"/>
                <a:gd name="T7" fmla="*/ 66 h 101"/>
                <a:gd name="T8" fmla="*/ 110 w 124"/>
                <a:gd name="T9" fmla="*/ 50 h 101"/>
                <a:gd name="T10" fmla="*/ 105 w 124"/>
                <a:gd name="T11" fmla="*/ 43 h 101"/>
                <a:gd name="T12" fmla="*/ 80 w 124"/>
                <a:gd name="T13" fmla="*/ 46 h 101"/>
                <a:gd name="T14" fmla="*/ 53 w 124"/>
                <a:gd name="T15" fmla="*/ 46 h 101"/>
                <a:gd name="T16" fmla="*/ 50 w 124"/>
                <a:gd name="T17" fmla="*/ 35 h 101"/>
                <a:gd name="T18" fmla="*/ 52 w 124"/>
                <a:gd name="T19" fmla="*/ 27 h 101"/>
                <a:gd name="T20" fmla="*/ 53 w 124"/>
                <a:gd name="T21" fmla="*/ 14 h 101"/>
                <a:gd name="T22" fmla="*/ 30 w 124"/>
                <a:gd name="T23" fmla="*/ 14 h 101"/>
                <a:gd name="T24" fmla="*/ 4 w 124"/>
                <a:gd name="T25" fmla="*/ 13 h 101"/>
                <a:gd name="T26" fmla="*/ 0 w 124"/>
                <a:gd name="T27" fmla="*/ 0 h 101"/>
                <a:gd name="T28" fmla="*/ 1 w 124"/>
                <a:gd name="T29" fmla="*/ 0 h 101"/>
                <a:gd name="T30" fmla="*/ 4 w 124"/>
                <a:gd name="T31" fmla="*/ 12 h 101"/>
                <a:gd name="T32" fmla="*/ 30 w 124"/>
                <a:gd name="T33" fmla="*/ 13 h 101"/>
                <a:gd name="T34" fmla="*/ 54 w 124"/>
                <a:gd name="T35" fmla="*/ 14 h 101"/>
                <a:gd name="T36" fmla="*/ 53 w 124"/>
                <a:gd name="T37" fmla="*/ 28 h 101"/>
                <a:gd name="T38" fmla="*/ 51 w 124"/>
                <a:gd name="T39" fmla="*/ 35 h 101"/>
                <a:gd name="T40" fmla="*/ 54 w 124"/>
                <a:gd name="T41" fmla="*/ 45 h 101"/>
                <a:gd name="T42" fmla="*/ 80 w 124"/>
                <a:gd name="T43" fmla="*/ 45 h 101"/>
                <a:gd name="T44" fmla="*/ 105 w 124"/>
                <a:gd name="T45" fmla="*/ 42 h 101"/>
                <a:gd name="T46" fmla="*/ 111 w 124"/>
                <a:gd name="T47" fmla="*/ 50 h 101"/>
                <a:gd name="T48" fmla="*/ 105 w 124"/>
                <a:gd name="T49" fmla="*/ 67 h 101"/>
                <a:gd name="T50" fmla="*/ 100 w 124"/>
                <a:gd name="T51" fmla="*/ 73 h 101"/>
                <a:gd name="T52" fmla="*/ 102 w 124"/>
                <a:gd name="T53" fmla="*/ 91 h 101"/>
                <a:gd name="T54" fmla="*/ 123 w 124"/>
                <a:gd name="T55" fmla="*/ 96 h 101"/>
                <a:gd name="T56" fmla="*/ 124 w 124"/>
                <a:gd name="T57" fmla="*/ 97 h 101"/>
                <a:gd name="T58" fmla="*/ 116 w 124"/>
                <a:gd name="T59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01">
                  <a:moveTo>
                    <a:pt x="116" y="99"/>
                  </a:moveTo>
                  <a:cubicBezTo>
                    <a:pt x="111" y="99"/>
                    <a:pt x="105" y="96"/>
                    <a:pt x="102" y="91"/>
                  </a:cubicBezTo>
                  <a:cubicBezTo>
                    <a:pt x="97" y="86"/>
                    <a:pt x="97" y="79"/>
                    <a:pt x="99" y="73"/>
                  </a:cubicBezTo>
                  <a:cubicBezTo>
                    <a:pt x="101" y="70"/>
                    <a:pt x="103" y="68"/>
                    <a:pt x="105" y="66"/>
                  </a:cubicBezTo>
                  <a:cubicBezTo>
                    <a:pt x="108" y="61"/>
                    <a:pt x="112" y="57"/>
                    <a:pt x="110" y="50"/>
                  </a:cubicBezTo>
                  <a:cubicBezTo>
                    <a:pt x="109" y="47"/>
                    <a:pt x="108" y="44"/>
                    <a:pt x="105" y="43"/>
                  </a:cubicBezTo>
                  <a:cubicBezTo>
                    <a:pt x="98" y="38"/>
                    <a:pt x="85" y="44"/>
                    <a:pt x="80" y="46"/>
                  </a:cubicBezTo>
                  <a:cubicBezTo>
                    <a:pt x="73" y="49"/>
                    <a:pt x="60" y="52"/>
                    <a:pt x="53" y="46"/>
                  </a:cubicBezTo>
                  <a:cubicBezTo>
                    <a:pt x="51" y="43"/>
                    <a:pt x="50" y="40"/>
                    <a:pt x="50" y="35"/>
                  </a:cubicBezTo>
                  <a:cubicBezTo>
                    <a:pt x="50" y="32"/>
                    <a:pt x="51" y="30"/>
                    <a:pt x="52" y="27"/>
                  </a:cubicBezTo>
                  <a:cubicBezTo>
                    <a:pt x="54" y="23"/>
                    <a:pt x="56" y="20"/>
                    <a:pt x="53" y="14"/>
                  </a:cubicBezTo>
                  <a:cubicBezTo>
                    <a:pt x="50" y="9"/>
                    <a:pt x="40" y="11"/>
                    <a:pt x="30" y="14"/>
                  </a:cubicBezTo>
                  <a:cubicBezTo>
                    <a:pt x="20" y="17"/>
                    <a:pt x="9" y="19"/>
                    <a:pt x="4" y="13"/>
                  </a:cubicBezTo>
                  <a:cubicBezTo>
                    <a:pt x="1" y="10"/>
                    <a:pt x="0" y="6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6"/>
                    <a:pt x="2" y="10"/>
                    <a:pt x="4" y="12"/>
                  </a:cubicBezTo>
                  <a:cubicBezTo>
                    <a:pt x="9" y="18"/>
                    <a:pt x="20" y="15"/>
                    <a:pt x="30" y="13"/>
                  </a:cubicBezTo>
                  <a:cubicBezTo>
                    <a:pt x="40" y="10"/>
                    <a:pt x="50" y="8"/>
                    <a:pt x="54" y="14"/>
                  </a:cubicBezTo>
                  <a:cubicBezTo>
                    <a:pt x="57" y="20"/>
                    <a:pt x="55" y="24"/>
                    <a:pt x="53" y="28"/>
                  </a:cubicBezTo>
                  <a:cubicBezTo>
                    <a:pt x="52" y="30"/>
                    <a:pt x="51" y="33"/>
                    <a:pt x="51" y="35"/>
                  </a:cubicBezTo>
                  <a:cubicBezTo>
                    <a:pt x="51" y="40"/>
                    <a:pt x="52" y="43"/>
                    <a:pt x="54" y="45"/>
                  </a:cubicBezTo>
                  <a:cubicBezTo>
                    <a:pt x="60" y="51"/>
                    <a:pt x="73" y="48"/>
                    <a:pt x="80" y="45"/>
                  </a:cubicBezTo>
                  <a:cubicBezTo>
                    <a:pt x="85" y="43"/>
                    <a:pt x="98" y="37"/>
                    <a:pt x="105" y="42"/>
                  </a:cubicBezTo>
                  <a:cubicBezTo>
                    <a:pt x="108" y="43"/>
                    <a:pt x="110" y="46"/>
                    <a:pt x="111" y="50"/>
                  </a:cubicBezTo>
                  <a:cubicBezTo>
                    <a:pt x="113" y="58"/>
                    <a:pt x="109" y="62"/>
                    <a:pt x="105" y="67"/>
                  </a:cubicBezTo>
                  <a:cubicBezTo>
                    <a:pt x="103" y="69"/>
                    <a:pt x="101" y="71"/>
                    <a:pt x="100" y="73"/>
                  </a:cubicBezTo>
                  <a:cubicBezTo>
                    <a:pt x="97" y="79"/>
                    <a:pt x="98" y="85"/>
                    <a:pt x="102" y="91"/>
                  </a:cubicBezTo>
                  <a:cubicBezTo>
                    <a:pt x="107" y="97"/>
                    <a:pt x="117" y="101"/>
                    <a:pt x="123" y="96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1" y="99"/>
                    <a:pt x="119" y="99"/>
                    <a:pt x="116" y="99"/>
                  </a:cubicBezTo>
                  <a:close/>
                </a:path>
              </a:pathLst>
            </a:custGeom>
            <a:solidFill>
              <a:srgbClr val="002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7890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21420C5-2551-48D6-9575-A5FB3DCDB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</p:spPr>
        <p:txBody>
          <a:bodyPr/>
          <a:lstStyle/>
          <a:p>
            <a:r>
              <a:rPr lang="en-US" dirty="0"/>
              <a:t>Understand the PaaS “Black Box”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43141B-98C3-42D0-80C9-4776FE26F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4" y="1820862"/>
            <a:ext cx="6002547" cy="3810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29D4B31-B6FD-4CBC-9871-5ED40F2591FB}"/>
              </a:ext>
            </a:extLst>
          </p:cNvPr>
          <p:cNvGrpSpPr/>
          <p:nvPr/>
        </p:nvGrpSpPr>
        <p:grpSpPr>
          <a:xfrm>
            <a:off x="5684837" y="2201862"/>
            <a:ext cx="5865084" cy="4374490"/>
            <a:chOff x="5684837" y="2201862"/>
            <a:chExt cx="5865084" cy="437449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7C2C7D8-B072-4096-8DBC-65A8051A1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292121" y="2201862"/>
              <a:ext cx="5257800" cy="4374490"/>
            </a:xfrm>
            <a:prstGeom prst="rect">
              <a:avLst/>
            </a:prstGeom>
          </p:spPr>
        </p:pic>
        <p:sp>
          <p:nvSpPr>
            <p:cNvPr id="8" name="Arrow: Curved Down 7">
              <a:extLst>
                <a:ext uri="{FF2B5EF4-FFF2-40B4-BE49-F238E27FC236}">
                  <a16:creationId xmlns:a16="http://schemas.microsoft.com/office/drawing/2014/main" id="{B8438083-FC78-4DA7-996F-1751DF734C1A}"/>
                </a:ext>
              </a:extLst>
            </p:cNvPr>
            <p:cNvSpPr/>
            <p:nvPr/>
          </p:nvSpPr>
          <p:spPr bwMode="auto">
            <a:xfrm>
              <a:off x="5684837" y="2963862"/>
              <a:ext cx="2438400" cy="990600"/>
            </a:xfrm>
            <a:prstGeom prst="curvedDownArrow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441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8A022F1-5CF1-4A58-BA10-616A47D67208}"/>
              </a:ext>
            </a:extLst>
          </p:cNvPr>
          <p:cNvGrpSpPr/>
          <p:nvPr/>
        </p:nvGrpSpPr>
        <p:grpSpPr>
          <a:xfrm>
            <a:off x="2690231" y="433388"/>
            <a:ext cx="7056013" cy="5349874"/>
            <a:chOff x="2179638" y="433388"/>
            <a:chExt cx="8081963" cy="612775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6746CE48-21A7-47C8-A453-18E09B53F92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79638" y="433388"/>
              <a:ext cx="8077200" cy="612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70F3D83C-1151-4B42-9916-43AE2A65E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3138" y="5192713"/>
              <a:ext cx="347663" cy="130175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2ED2E33A-EE58-4C22-8AD1-A5236DAB0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051" y="6429376"/>
              <a:ext cx="4005263" cy="1270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F430219-E44E-4503-AC68-AAC96B61C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438151"/>
              <a:ext cx="8077200" cy="4819650"/>
            </a:xfrm>
            <a:custGeom>
              <a:avLst/>
              <a:gdLst>
                <a:gd name="T0" fmla="*/ 1464 w 1464"/>
                <a:gd name="T1" fmla="*/ 825 h 873"/>
                <a:gd name="T2" fmla="*/ 1417 w 1464"/>
                <a:gd name="T3" fmla="*/ 873 h 873"/>
                <a:gd name="T4" fmla="*/ 48 w 1464"/>
                <a:gd name="T5" fmla="*/ 873 h 873"/>
                <a:gd name="T6" fmla="*/ 0 w 1464"/>
                <a:gd name="T7" fmla="*/ 825 h 873"/>
                <a:gd name="T8" fmla="*/ 0 w 1464"/>
                <a:gd name="T9" fmla="*/ 48 h 873"/>
                <a:gd name="T10" fmla="*/ 48 w 1464"/>
                <a:gd name="T11" fmla="*/ 0 h 873"/>
                <a:gd name="T12" fmla="*/ 1417 w 1464"/>
                <a:gd name="T13" fmla="*/ 0 h 873"/>
                <a:gd name="T14" fmla="*/ 1464 w 1464"/>
                <a:gd name="T15" fmla="*/ 48 h 873"/>
                <a:gd name="T16" fmla="*/ 1464 w 1464"/>
                <a:gd name="T17" fmla="*/ 825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4" h="873">
                  <a:moveTo>
                    <a:pt x="1464" y="825"/>
                  </a:moveTo>
                  <a:cubicBezTo>
                    <a:pt x="1464" y="851"/>
                    <a:pt x="1443" y="873"/>
                    <a:pt x="1417" y="873"/>
                  </a:cubicBezTo>
                  <a:cubicBezTo>
                    <a:pt x="48" y="873"/>
                    <a:pt x="48" y="873"/>
                    <a:pt x="48" y="873"/>
                  </a:cubicBezTo>
                  <a:cubicBezTo>
                    <a:pt x="22" y="873"/>
                    <a:pt x="0" y="851"/>
                    <a:pt x="0" y="8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1417" y="0"/>
                    <a:pt x="1417" y="0"/>
                    <a:pt x="1417" y="0"/>
                  </a:cubicBezTo>
                  <a:cubicBezTo>
                    <a:pt x="1443" y="0"/>
                    <a:pt x="1464" y="22"/>
                    <a:pt x="1464" y="48"/>
                  </a:cubicBezTo>
                  <a:lnTo>
                    <a:pt x="1464" y="82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C8542E6-6249-42ED-A36B-684D294BE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6" y="438151"/>
              <a:ext cx="4645025" cy="4819650"/>
            </a:xfrm>
            <a:custGeom>
              <a:avLst/>
              <a:gdLst>
                <a:gd name="T0" fmla="*/ 795 w 842"/>
                <a:gd name="T1" fmla="*/ 0 h 873"/>
                <a:gd name="T2" fmla="*/ 0 w 842"/>
                <a:gd name="T3" fmla="*/ 0 h 873"/>
                <a:gd name="T4" fmla="*/ 27 w 842"/>
                <a:gd name="T5" fmla="*/ 39 h 873"/>
                <a:gd name="T6" fmla="*/ 797 w 842"/>
                <a:gd name="T7" fmla="*/ 39 h 873"/>
                <a:gd name="T8" fmla="*/ 797 w 842"/>
                <a:gd name="T9" fmla="*/ 126 h 873"/>
                <a:gd name="T10" fmla="*/ 797 w 842"/>
                <a:gd name="T11" fmla="*/ 482 h 873"/>
                <a:gd name="T12" fmla="*/ 797 w 842"/>
                <a:gd name="T13" fmla="*/ 799 h 873"/>
                <a:gd name="T14" fmla="*/ 553 w 842"/>
                <a:gd name="T15" fmla="*/ 799 h 873"/>
                <a:gd name="T16" fmla="*/ 604 w 842"/>
                <a:gd name="T17" fmla="*/ 873 h 873"/>
                <a:gd name="T18" fmla="*/ 795 w 842"/>
                <a:gd name="T19" fmla="*/ 873 h 873"/>
                <a:gd name="T20" fmla="*/ 842 w 842"/>
                <a:gd name="T21" fmla="*/ 825 h 873"/>
                <a:gd name="T22" fmla="*/ 842 w 842"/>
                <a:gd name="T23" fmla="*/ 48 h 873"/>
                <a:gd name="T24" fmla="*/ 795 w 842"/>
                <a:gd name="T25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2" h="873">
                  <a:moveTo>
                    <a:pt x="7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97" y="126"/>
                    <a:pt x="797" y="126"/>
                    <a:pt x="797" y="126"/>
                  </a:cubicBezTo>
                  <a:cubicBezTo>
                    <a:pt x="797" y="482"/>
                    <a:pt x="797" y="482"/>
                    <a:pt x="797" y="482"/>
                  </a:cubicBezTo>
                  <a:cubicBezTo>
                    <a:pt x="797" y="799"/>
                    <a:pt x="797" y="799"/>
                    <a:pt x="797" y="799"/>
                  </a:cubicBezTo>
                  <a:cubicBezTo>
                    <a:pt x="553" y="799"/>
                    <a:pt x="553" y="799"/>
                    <a:pt x="553" y="799"/>
                  </a:cubicBezTo>
                  <a:cubicBezTo>
                    <a:pt x="604" y="873"/>
                    <a:pt x="604" y="873"/>
                    <a:pt x="604" y="873"/>
                  </a:cubicBezTo>
                  <a:cubicBezTo>
                    <a:pt x="795" y="873"/>
                    <a:pt x="795" y="873"/>
                    <a:pt x="795" y="873"/>
                  </a:cubicBezTo>
                  <a:cubicBezTo>
                    <a:pt x="821" y="873"/>
                    <a:pt x="842" y="851"/>
                    <a:pt x="842" y="825"/>
                  </a:cubicBezTo>
                  <a:cubicBezTo>
                    <a:pt x="842" y="48"/>
                    <a:pt x="842" y="48"/>
                    <a:pt x="842" y="48"/>
                  </a:cubicBezTo>
                  <a:cubicBezTo>
                    <a:pt x="842" y="22"/>
                    <a:pt x="821" y="0"/>
                    <a:pt x="795" y="0"/>
                  </a:cubicBezTo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2860D1CE-7026-4F89-B43A-6D7D13CD1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413" y="649288"/>
              <a:ext cx="7607300" cy="4216400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E696148B-63AF-471E-B5C7-F9622E5D5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1" y="3082926"/>
              <a:ext cx="677863" cy="568325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692B1BEE-ED3A-4084-95F9-C201C8B9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076" y="2382838"/>
              <a:ext cx="242888" cy="296863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675EB4C-C257-42C9-9E9C-7952D8B20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413" y="649288"/>
              <a:ext cx="7634112" cy="4294188"/>
            </a:xfrm>
            <a:prstGeom prst="rect">
              <a:avLst/>
            </a:prstGeom>
          </p:spPr>
        </p:pic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8CAC9DE4-BC46-4146-988A-A4B08CA2C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207" y="4735545"/>
              <a:ext cx="7635700" cy="210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B478E27-3382-4E97-A5D0-C936115BBE7E}"/>
              </a:ext>
            </a:extLst>
          </p:cNvPr>
          <p:cNvSpPr txBox="1"/>
          <p:nvPr/>
        </p:nvSpPr>
        <p:spPr>
          <a:xfrm>
            <a:off x="3944057" y="5992539"/>
            <a:ext cx="4548361" cy="7940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Logic Apps </a:t>
            </a:r>
            <a:r>
              <a:rPr lang="en-US" sz="3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Segoe UI Semibold" panose="020B0702040204020203" pitchFamily="34" charset="0"/>
                <a:cs typeface="Segoe UI Semibold" panose="020B0702040204020203" pitchFamily="34" charset="0"/>
              </a:rPr>
              <a:t>Designer</a:t>
            </a:r>
          </a:p>
        </p:txBody>
      </p:sp>
    </p:spTree>
    <p:extLst>
      <p:ext uri="{BB962C8B-B14F-4D97-AF65-F5344CB8AC3E}">
        <p14:creationId xmlns:p14="http://schemas.microsoft.com/office/powerpoint/2010/main" val="330566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8A022F1-5CF1-4A58-BA10-616A47D67208}"/>
              </a:ext>
            </a:extLst>
          </p:cNvPr>
          <p:cNvGrpSpPr/>
          <p:nvPr/>
        </p:nvGrpSpPr>
        <p:grpSpPr>
          <a:xfrm>
            <a:off x="2237976" y="433388"/>
            <a:ext cx="7960523" cy="6035674"/>
            <a:chOff x="2179638" y="433388"/>
            <a:chExt cx="8081963" cy="6127750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6746CE48-21A7-47C8-A453-18E09B53F92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179638" y="433388"/>
              <a:ext cx="8077200" cy="612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70F3D83C-1151-4B42-9916-43AE2A65E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3138" y="5192713"/>
              <a:ext cx="347663" cy="130175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2ED2E33A-EE58-4C22-8AD1-A5236DAB0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051" y="6429376"/>
              <a:ext cx="4005263" cy="1270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F430219-E44E-4503-AC68-AAC96B61C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01" y="438151"/>
              <a:ext cx="8077200" cy="4819650"/>
            </a:xfrm>
            <a:custGeom>
              <a:avLst/>
              <a:gdLst>
                <a:gd name="T0" fmla="*/ 1464 w 1464"/>
                <a:gd name="T1" fmla="*/ 825 h 873"/>
                <a:gd name="T2" fmla="*/ 1417 w 1464"/>
                <a:gd name="T3" fmla="*/ 873 h 873"/>
                <a:gd name="T4" fmla="*/ 48 w 1464"/>
                <a:gd name="T5" fmla="*/ 873 h 873"/>
                <a:gd name="T6" fmla="*/ 0 w 1464"/>
                <a:gd name="T7" fmla="*/ 825 h 873"/>
                <a:gd name="T8" fmla="*/ 0 w 1464"/>
                <a:gd name="T9" fmla="*/ 48 h 873"/>
                <a:gd name="T10" fmla="*/ 48 w 1464"/>
                <a:gd name="T11" fmla="*/ 0 h 873"/>
                <a:gd name="T12" fmla="*/ 1417 w 1464"/>
                <a:gd name="T13" fmla="*/ 0 h 873"/>
                <a:gd name="T14" fmla="*/ 1464 w 1464"/>
                <a:gd name="T15" fmla="*/ 48 h 873"/>
                <a:gd name="T16" fmla="*/ 1464 w 1464"/>
                <a:gd name="T17" fmla="*/ 825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4" h="873">
                  <a:moveTo>
                    <a:pt x="1464" y="825"/>
                  </a:moveTo>
                  <a:cubicBezTo>
                    <a:pt x="1464" y="851"/>
                    <a:pt x="1443" y="873"/>
                    <a:pt x="1417" y="873"/>
                  </a:cubicBezTo>
                  <a:cubicBezTo>
                    <a:pt x="48" y="873"/>
                    <a:pt x="48" y="873"/>
                    <a:pt x="48" y="873"/>
                  </a:cubicBezTo>
                  <a:cubicBezTo>
                    <a:pt x="22" y="873"/>
                    <a:pt x="0" y="851"/>
                    <a:pt x="0" y="8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1417" y="0"/>
                    <a:pt x="1417" y="0"/>
                    <a:pt x="1417" y="0"/>
                  </a:cubicBezTo>
                  <a:cubicBezTo>
                    <a:pt x="1443" y="0"/>
                    <a:pt x="1464" y="22"/>
                    <a:pt x="1464" y="48"/>
                  </a:cubicBezTo>
                  <a:lnTo>
                    <a:pt x="1464" y="825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C8542E6-6249-42ED-A36B-684D294BE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576" y="438151"/>
              <a:ext cx="4645025" cy="4819650"/>
            </a:xfrm>
            <a:custGeom>
              <a:avLst/>
              <a:gdLst>
                <a:gd name="T0" fmla="*/ 795 w 842"/>
                <a:gd name="T1" fmla="*/ 0 h 873"/>
                <a:gd name="T2" fmla="*/ 0 w 842"/>
                <a:gd name="T3" fmla="*/ 0 h 873"/>
                <a:gd name="T4" fmla="*/ 27 w 842"/>
                <a:gd name="T5" fmla="*/ 39 h 873"/>
                <a:gd name="T6" fmla="*/ 797 w 842"/>
                <a:gd name="T7" fmla="*/ 39 h 873"/>
                <a:gd name="T8" fmla="*/ 797 w 842"/>
                <a:gd name="T9" fmla="*/ 126 h 873"/>
                <a:gd name="T10" fmla="*/ 797 w 842"/>
                <a:gd name="T11" fmla="*/ 482 h 873"/>
                <a:gd name="T12" fmla="*/ 797 w 842"/>
                <a:gd name="T13" fmla="*/ 799 h 873"/>
                <a:gd name="T14" fmla="*/ 553 w 842"/>
                <a:gd name="T15" fmla="*/ 799 h 873"/>
                <a:gd name="T16" fmla="*/ 604 w 842"/>
                <a:gd name="T17" fmla="*/ 873 h 873"/>
                <a:gd name="T18" fmla="*/ 795 w 842"/>
                <a:gd name="T19" fmla="*/ 873 h 873"/>
                <a:gd name="T20" fmla="*/ 842 w 842"/>
                <a:gd name="T21" fmla="*/ 825 h 873"/>
                <a:gd name="T22" fmla="*/ 842 w 842"/>
                <a:gd name="T23" fmla="*/ 48 h 873"/>
                <a:gd name="T24" fmla="*/ 795 w 842"/>
                <a:gd name="T25" fmla="*/ 0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2" h="873">
                  <a:moveTo>
                    <a:pt x="79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797" y="39"/>
                    <a:pt x="797" y="39"/>
                    <a:pt x="797" y="39"/>
                  </a:cubicBezTo>
                  <a:cubicBezTo>
                    <a:pt x="797" y="126"/>
                    <a:pt x="797" y="126"/>
                    <a:pt x="797" y="126"/>
                  </a:cubicBezTo>
                  <a:cubicBezTo>
                    <a:pt x="797" y="482"/>
                    <a:pt x="797" y="482"/>
                    <a:pt x="797" y="482"/>
                  </a:cubicBezTo>
                  <a:cubicBezTo>
                    <a:pt x="797" y="799"/>
                    <a:pt x="797" y="799"/>
                    <a:pt x="797" y="799"/>
                  </a:cubicBezTo>
                  <a:cubicBezTo>
                    <a:pt x="553" y="799"/>
                    <a:pt x="553" y="799"/>
                    <a:pt x="553" y="799"/>
                  </a:cubicBezTo>
                  <a:cubicBezTo>
                    <a:pt x="604" y="873"/>
                    <a:pt x="604" y="873"/>
                    <a:pt x="604" y="873"/>
                  </a:cubicBezTo>
                  <a:cubicBezTo>
                    <a:pt x="795" y="873"/>
                    <a:pt x="795" y="873"/>
                    <a:pt x="795" y="873"/>
                  </a:cubicBezTo>
                  <a:cubicBezTo>
                    <a:pt x="821" y="873"/>
                    <a:pt x="842" y="851"/>
                    <a:pt x="842" y="825"/>
                  </a:cubicBezTo>
                  <a:cubicBezTo>
                    <a:pt x="842" y="48"/>
                    <a:pt x="842" y="48"/>
                    <a:pt x="842" y="48"/>
                  </a:cubicBezTo>
                  <a:cubicBezTo>
                    <a:pt x="842" y="22"/>
                    <a:pt x="821" y="0"/>
                    <a:pt x="795" y="0"/>
                  </a:cubicBezTo>
                </a:path>
              </a:pathLst>
            </a:custGeom>
            <a:solidFill>
              <a:srgbClr val="5151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2860D1CE-7026-4F89-B43A-6D7D13CD1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1413" y="649288"/>
              <a:ext cx="7607300" cy="4216400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E696148B-63AF-471E-B5C7-F9622E5D5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1" y="3082926"/>
              <a:ext cx="677863" cy="568325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692B1BEE-ED3A-4084-95F9-C201C8B9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2076" y="2382838"/>
              <a:ext cx="242888" cy="296863"/>
            </a:xfrm>
            <a:prstGeom prst="rect">
              <a:avLst/>
            </a:prstGeom>
            <a:solidFill>
              <a:srgbClr val="00BC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675EB4C-C257-42C9-9E9C-7952D8B20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413" y="649288"/>
              <a:ext cx="7634112" cy="4294188"/>
            </a:xfrm>
            <a:prstGeom prst="rect">
              <a:avLst/>
            </a:prstGeom>
          </p:spPr>
        </p:pic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8CAC9DE4-BC46-4146-988A-A4B08CA2C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2207" y="4735545"/>
              <a:ext cx="7635700" cy="210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ABE50A9-DD25-45A1-B1E6-E44B82E60BB6}"/>
              </a:ext>
            </a:extLst>
          </p:cNvPr>
          <p:cNvSpPr/>
          <p:nvPr/>
        </p:nvSpPr>
        <p:spPr bwMode="auto">
          <a:xfrm>
            <a:off x="-1" y="-1"/>
            <a:ext cx="12436475" cy="6994525"/>
          </a:xfrm>
          <a:prstGeom prst="rect">
            <a:avLst/>
          </a:prstGeom>
          <a:solidFill>
            <a:srgbClr val="000000">
              <a:alpha val="85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AAA3E2-5826-4916-97FC-F48095CD0638}"/>
              </a:ext>
            </a:extLst>
          </p:cNvPr>
          <p:cNvSpPr txBox="1"/>
          <p:nvPr/>
        </p:nvSpPr>
        <p:spPr>
          <a:xfrm>
            <a:off x="2445544" y="2067214"/>
            <a:ext cx="7534276" cy="1446550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TypeScript/React app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Uses </a:t>
            </a:r>
            <a:r>
              <a:rPr lang="en-US" sz="2400" dirty="0" err="1">
                <a:solidFill>
                  <a:schemeClr val="bg1"/>
                </a:solidFill>
              </a:rPr>
              <a:t>OpenAPI</a:t>
            </a:r>
            <a:r>
              <a:rPr lang="en-US" sz="2400" dirty="0">
                <a:solidFill>
                  <a:schemeClr val="bg1"/>
                </a:solidFill>
              </a:rPr>
              <a:t> (Swagger) to render inputs &amp; outputs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Generates workflow definition (JSON)</a:t>
            </a:r>
          </a:p>
        </p:txBody>
      </p:sp>
    </p:spTree>
    <p:extLst>
      <p:ext uri="{BB962C8B-B14F-4D97-AF65-F5344CB8AC3E}">
        <p14:creationId xmlns:p14="http://schemas.microsoft.com/office/powerpoint/2010/main" val="2030202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0AF05-FC30-4C8A-AD1C-6D39BFDBD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App Designer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19456-AC8D-4AB4-95D5-39F4598DD8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8144" y="1212849"/>
            <a:ext cx="5945188" cy="3040832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TypeScript React App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Uses OpenAPI (Swagger) for rendering inputs/outputs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Generates a workflow definition (JSON) to send to the backend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F539A-98F0-4E4D-8F10-7CF77BFDD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837" y="144462"/>
            <a:ext cx="5515537" cy="679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4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5-50111_Build 2017_LIGHT GRAY TEMPLATE">
  <a:themeElements>
    <a:clrScheme name="Build 2017 Colors">
      <a:dk1>
        <a:srgbClr val="505050"/>
      </a:dk1>
      <a:lt1>
        <a:srgbClr val="FFFFFF"/>
      </a:lt1>
      <a:dk2>
        <a:srgbClr val="0078D7"/>
      </a:dk2>
      <a:lt2>
        <a:srgbClr val="EAEAEA"/>
      </a:lt2>
      <a:accent1>
        <a:srgbClr val="0078D7"/>
      </a:accent1>
      <a:accent2>
        <a:srgbClr val="00BCF2"/>
      </a:accent2>
      <a:accent3>
        <a:srgbClr val="505050"/>
      </a:accent3>
      <a:accent4>
        <a:srgbClr val="002050"/>
      </a:accent4>
      <a:accent5>
        <a:srgbClr val="FFB900"/>
      </a:accent5>
      <a:accent6>
        <a:srgbClr val="D2D2D2"/>
      </a:accent6>
      <a:hlink>
        <a:srgbClr val="00BCF2"/>
      </a:hlink>
      <a:folHlink>
        <a:srgbClr val="00BCF2"/>
      </a:folHlink>
    </a:clrScheme>
    <a:fontScheme name="Segoe UI Light - Segoe UI Semilight">
      <a:majorFont>
        <a:latin typeface="Segoe UI Light"/>
        <a:ea typeface=""/>
        <a:cs typeface=""/>
      </a:majorFont>
      <a:minorFont>
        <a:latin typeface="Segoe UI Semilight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7 Integrate 2017  -  Read-Only" id="{C111CC07-8055-402B-84C1-F71CB1CED33F}" vid="{67A9A0F9-D3AE-4AF2-90E4-55B4FEA8C2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41664FA7F23843BE9F8D789BCAA05F" ma:contentTypeVersion="10" ma:contentTypeDescription="Create a new document." ma:contentTypeScope="" ma:versionID="d73b9533851ae570f30d7d9ac7773578">
  <xsd:schema xmlns:xsd="http://www.w3.org/2001/XMLSchema" xmlns:xs="http://www.w3.org/2001/XMLSchema" xmlns:p="http://schemas.microsoft.com/office/2006/metadata/properties" xmlns:ns1="http://schemas.microsoft.com/sharepoint/v3" xmlns:ns2="faf1fef3-04bf-4c41-977d-451862165e27" xmlns:ns3="http://schemas.microsoft.com/sharepoint/v4" xmlns:ns4="0a35b11f-ee43-4dd0-9e3d-40fc27e5c53c" targetNamespace="http://schemas.microsoft.com/office/2006/metadata/properties" ma:root="true" ma:fieldsID="bdcf06c72d93f920837f534da2e15ac0" ns1:_="" ns2:_="" ns3:_="" ns4:_="">
    <xsd:import namespace="http://schemas.microsoft.com/sharepoint/v3"/>
    <xsd:import namespace="faf1fef3-04bf-4c41-977d-451862165e27"/>
    <xsd:import namespace="http://schemas.microsoft.com/sharepoint/v4"/>
    <xsd:import namespace="0a35b11f-ee43-4dd0-9e3d-40fc27e5c5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IconOverlay" minOccurs="0"/>
                <xsd:element ref="ns2:LastSharedByUser" minOccurs="0"/>
                <xsd:element ref="ns2:LastSharedByTime" minOccurs="0"/>
                <xsd:element ref="ns4:MediaServiceMetadata" minOccurs="0"/>
                <xsd:element ref="ns4:MediaServiceFast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6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7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1fef3-04bf-4c41-977d-451862165e2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3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1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5b11f-ee43-4dd0-9e3d-40fc27e5c5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0a35b11f-ee43-4dd0-9e3d-40fc27e5c53c"/>
    <ds:schemaRef ds:uri="http://schemas.microsoft.com/office/2006/documentManagement/types"/>
    <ds:schemaRef ds:uri="faf1fef3-04bf-4c41-977d-451862165e27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CA33106-F4F7-4ED8-9FFE-D44D24E85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af1fef3-04bf-4c41-977d-451862165e27"/>
    <ds:schemaRef ds:uri="http://schemas.microsoft.com/sharepoint/v4"/>
    <ds:schemaRef ds:uri="0a35b11f-ee43-4dd0-9e3d-40fc27e5c5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2017 Integrate 2017</Template>
  <TotalTime>1979</TotalTime>
  <Words>1280</Words>
  <Application>Microsoft Office PowerPoint</Application>
  <PresentationFormat>Custom</PresentationFormat>
  <Paragraphs>185</Paragraphs>
  <Slides>24</Slides>
  <Notes>24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Lato</vt:lpstr>
      <vt:lpstr>Arial</vt:lpstr>
      <vt:lpstr>Consolas</vt:lpstr>
      <vt:lpstr>Segoe UI</vt:lpstr>
      <vt:lpstr>Segoe UI Light</vt:lpstr>
      <vt:lpstr>Segoe UI Semibold</vt:lpstr>
      <vt:lpstr>Segoe UI Semilight</vt:lpstr>
      <vt:lpstr>Wingdings</vt:lpstr>
      <vt:lpstr>5-50111_Build 2017_LIGHT GRAY TEMPLATE</vt:lpstr>
      <vt:lpstr>PowerPoint Presentation</vt:lpstr>
      <vt:lpstr>Azure Logic Apps Advanced Integration Patterns</vt:lpstr>
      <vt:lpstr>Agenda</vt:lpstr>
      <vt:lpstr>PowerPoint Presentation</vt:lpstr>
      <vt:lpstr>PowerPoint Presentation</vt:lpstr>
      <vt:lpstr>Understand the PaaS “Black Box”</vt:lpstr>
      <vt:lpstr>PowerPoint Presentation</vt:lpstr>
      <vt:lpstr>PowerPoint Presentation</vt:lpstr>
      <vt:lpstr>Logic App Designer</vt:lpstr>
      <vt:lpstr>Logic App Runtime</vt:lpstr>
      <vt:lpstr>PowerPoint Presentation</vt:lpstr>
      <vt:lpstr>Task Resiliency</vt:lpstr>
      <vt:lpstr>Demo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Breaking Down an Expression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Azure Logic Apps – Advanced Integration Patterns</dc:title>
  <dc:subject>Microsoft Build 2017</dc:subject>
  <dc:creator>Jeff Hollan</dc:creator>
  <cp:keywords>Microsoft Build 2017</cp:keywords>
  <dc:description>Template: Mitchell Derrey, Silver Fox Productions_x000d_
Formatting: _x000d_
Audience Type:</dc:description>
  <cp:lastModifiedBy>Derek Li (AZURE)</cp:lastModifiedBy>
  <cp:revision>4</cp:revision>
  <dcterms:created xsi:type="dcterms:W3CDTF">2017-06-20T20:48:11Z</dcterms:created>
  <dcterms:modified xsi:type="dcterms:W3CDTF">2017-07-05T17:07:53Z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0x010100D441664FA7F23843BE9F8D789BCAA05F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53;#Washington State Convention and Trade Center|2ebf141d-f871-4cc9-bf08-f87f112ab464</vt:lpwstr>
  </property>
  <property fmtid="{D5CDD505-2E9C-101B-9397-08002B2CF9AE}" pid="7" name="Track">
    <vt:lpwstr/>
  </property>
  <property fmtid="{D5CDD505-2E9C-101B-9397-08002B2CF9AE}" pid="8" name="Event Location">
    <vt:lpwstr>52;#Seattle|54f46ed2-c77e-4a59-b182-a4171fdb0d11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315;#Microsoft Build 2017|0407fc0d-d203-4d0a-848e-0398e286e7e2</vt:lpwstr>
  </property>
  <property fmtid="{D5CDD505-2E9C-101B-9397-08002B2CF9AE}" pid="12" name="Audience1">
    <vt:lpwstr>316;#developers|8e4a08dc-5d95-4156-ab65-f22579a1592a</vt:lpwstr>
  </property>
  <property fmtid="{D5CDD505-2E9C-101B-9397-08002B2CF9AE}" pid="13" name="Event Name">
    <vt:lpwstr>47;#Build|58542b36-5bf5-46a6-a53f-a41fb7a73785</vt:lpwstr>
  </property>
  <property fmtid="{D5CDD505-2E9C-101B-9397-08002B2CF9AE}" pid="14" name="MSIP_Label_f42aa342-8706-4288-bd11-ebb85995028c_Enabled">
    <vt:lpwstr>True</vt:lpwstr>
  </property>
  <property fmtid="{D5CDD505-2E9C-101B-9397-08002B2CF9AE}" pid="15" name="MSIP_Label_f42aa342-8706-4288-bd11-ebb85995028c_SiteId">
    <vt:lpwstr>72f988bf-86f1-41af-91ab-2d7cd011db47</vt:lpwstr>
  </property>
  <property fmtid="{D5CDD505-2E9C-101B-9397-08002B2CF9AE}" pid="16" name="MSIP_Label_f42aa342-8706-4288-bd11-ebb85995028c_Ref">
    <vt:lpwstr>https://api.informationprotection.azure.com/api/72f988bf-86f1-41af-91ab-2d7cd011db47</vt:lpwstr>
  </property>
  <property fmtid="{D5CDD505-2E9C-101B-9397-08002B2CF9AE}" pid="17" name="MSIP_Label_f42aa342-8706-4288-bd11-ebb85995028c_SetBy">
    <vt:lpwstr>klam@microsoft.com</vt:lpwstr>
  </property>
  <property fmtid="{D5CDD505-2E9C-101B-9397-08002B2CF9AE}" pid="18" name="MSIP_Label_f42aa342-8706-4288-bd11-ebb85995028c_SetDate">
    <vt:lpwstr>2017-04-27T22:33:21.9321727-07:00</vt:lpwstr>
  </property>
  <property fmtid="{D5CDD505-2E9C-101B-9397-08002B2CF9AE}" pid="19" name="MSIP_Label_f42aa342-8706-4288-bd11-ebb85995028c_Name">
    <vt:lpwstr>General</vt:lpwstr>
  </property>
  <property fmtid="{D5CDD505-2E9C-101B-9397-08002B2CF9AE}" pid="20" name="MSIP_Label_f42aa342-8706-4288-bd11-ebb85995028c_Application">
    <vt:lpwstr>Microsoft Azure Information Protection</vt:lpwstr>
  </property>
  <property fmtid="{D5CDD505-2E9C-101B-9397-08002B2CF9AE}" pid="21" name="MSIP_Label_f42aa342-8706-4288-bd11-ebb85995028c_Extended_MSFT_Method">
    <vt:lpwstr>Automatic</vt:lpwstr>
  </property>
  <property fmtid="{D5CDD505-2E9C-101B-9397-08002B2CF9AE}" pid="22" name="Sensitivity">
    <vt:lpwstr>General</vt:lpwstr>
  </property>
</Properties>
</file>