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9" r:id="rId2"/>
  </p:sldMasterIdLst>
  <p:notesMasterIdLst>
    <p:notesMasterId r:id="rId31"/>
  </p:notesMasterIdLst>
  <p:sldIdLst>
    <p:sldId id="272" r:id="rId3"/>
    <p:sldId id="314" r:id="rId4"/>
    <p:sldId id="263" r:id="rId5"/>
    <p:sldId id="262" r:id="rId6"/>
    <p:sldId id="283" r:id="rId7"/>
    <p:sldId id="319" r:id="rId8"/>
    <p:sldId id="264" r:id="rId9"/>
    <p:sldId id="318" r:id="rId10"/>
    <p:sldId id="320" r:id="rId11"/>
    <p:sldId id="327" r:id="rId12"/>
    <p:sldId id="277" r:id="rId13"/>
    <p:sldId id="278" r:id="rId14"/>
    <p:sldId id="279" r:id="rId15"/>
    <p:sldId id="285" r:id="rId16"/>
    <p:sldId id="287" r:id="rId17"/>
    <p:sldId id="291" r:id="rId18"/>
    <p:sldId id="295" r:id="rId19"/>
    <p:sldId id="298" r:id="rId20"/>
    <p:sldId id="297" r:id="rId21"/>
    <p:sldId id="309" r:id="rId22"/>
    <p:sldId id="308" r:id="rId23"/>
    <p:sldId id="316" r:id="rId24"/>
    <p:sldId id="317" r:id="rId25"/>
    <p:sldId id="323" r:id="rId26"/>
    <p:sldId id="322" r:id="rId27"/>
    <p:sldId id="313" r:id="rId28"/>
    <p:sldId id="288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649"/>
    <a:srgbClr val="D72C26"/>
    <a:srgbClr val="FFFFFF"/>
    <a:srgbClr val="443E38"/>
    <a:srgbClr val="6F5D4C"/>
    <a:srgbClr val="656A76"/>
    <a:srgbClr val="F5F5F5"/>
    <a:srgbClr val="B5B0A7"/>
    <a:srgbClr val="3F79B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1" autoAdjust="0"/>
    <p:restoredTop sz="85683" autoAdjust="0"/>
  </p:normalViewPr>
  <p:slideViewPr>
    <p:cSldViewPr snapToGrid="0">
      <p:cViewPr>
        <p:scale>
          <a:sx n="80" d="100"/>
          <a:sy n="80" d="100"/>
        </p:scale>
        <p:origin x="64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20EC1-8C3D-428D-9D40-CF96BC60188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B46E7899-FA74-41D7-9069-ED4ED15D9EC6}">
      <dgm:prSet phldrT="[Text]" custT="1"/>
      <dgm:spPr/>
      <dgm:t>
        <a:bodyPr/>
        <a:lstStyle/>
        <a:p>
          <a:r>
            <a:rPr lang="en-US" sz="2400" dirty="0" smtClean="0"/>
            <a:t>Deploy</a:t>
          </a:r>
          <a:endParaRPr lang="en-US" sz="2400" dirty="0"/>
        </a:p>
      </dgm:t>
    </dgm:pt>
    <dgm:pt modelId="{3FA0F067-5F12-4002-88CB-1A51166D6749}" type="parTrans" cxnId="{7C3C055C-574C-4FCE-AA6E-A50C029D63E4}">
      <dgm:prSet/>
      <dgm:spPr/>
      <dgm:t>
        <a:bodyPr/>
        <a:lstStyle/>
        <a:p>
          <a:endParaRPr lang="en-US"/>
        </a:p>
      </dgm:t>
    </dgm:pt>
    <dgm:pt modelId="{69219EA8-6597-4150-AD07-9E552554FD62}" type="sibTrans" cxnId="{7C3C055C-574C-4FCE-AA6E-A50C029D63E4}">
      <dgm:prSet/>
      <dgm:spPr/>
      <dgm:t>
        <a:bodyPr/>
        <a:lstStyle/>
        <a:p>
          <a:endParaRPr lang="en-US"/>
        </a:p>
      </dgm:t>
    </dgm:pt>
    <dgm:pt modelId="{45245EF0-649B-4003-9A27-967B1CEEEDE4}">
      <dgm:prSet phldrT="[Text]" custT="1"/>
      <dgm:spPr/>
      <dgm:t>
        <a:bodyPr/>
        <a:lstStyle/>
        <a:p>
          <a:r>
            <a:rPr lang="en-US" sz="2400" dirty="0" smtClean="0"/>
            <a:t>Take Offline</a:t>
          </a:r>
          <a:endParaRPr lang="en-US" sz="2400" dirty="0"/>
        </a:p>
      </dgm:t>
    </dgm:pt>
    <dgm:pt modelId="{847E9241-50B5-49B0-AD46-021431CB9A5D}" type="parTrans" cxnId="{1A8E77AB-0C94-4964-B3C1-7630C74A9728}">
      <dgm:prSet/>
      <dgm:spPr/>
      <dgm:t>
        <a:bodyPr/>
        <a:lstStyle/>
        <a:p>
          <a:endParaRPr lang="en-US"/>
        </a:p>
      </dgm:t>
    </dgm:pt>
    <dgm:pt modelId="{1896EA7F-18A8-4044-B607-6DEF135FF717}" type="sibTrans" cxnId="{1A8E77AB-0C94-4964-B3C1-7630C74A9728}">
      <dgm:prSet/>
      <dgm:spPr/>
      <dgm:t>
        <a:bodyPr/>
        <a:lstStyle/>
        <a:p>
          <a:endParaRPr lang="en-US"/>
        </a:p>
      </dgm:t>
    </dgm:pt>
    <dgm:pt modelId="{3645E164-7794-4F0E-B56D-35D3D2A382A5}">
      <dgm:prSet phldrT="[Text]" custT="1"/>
      <dgm:spPr/>
      <dgm:t>
        <a:bodyPr/>
        <a:lstStyle/>
        <a:p>
          <a:r>
            <a:rPr lang="en-US" sz="2400" dirty="0" smtClean="0"/>
            <a:t>Run Tests</a:t>
          </a:r>
          <a:endParaRPr lang="en-US" sz="2400" dirty="0"/>
        </a:p>
      </dgm:t>
    </dgm:pt>
    <dgm:pt modelId="{436450D3-CA05-4338-80EA-117255033143}" type="parTrans" cxnId="{9A8C9E0B-5719-4A33-A3D9-1B38612428FA}">
      <dgm:prSet/>
      <dgm:spPr/>
      <dgm:t>
        <a:bodyPr/>
        <a:lstStyle/>
        <a:p>
          <a:endParaRPr lang="en-US"/>
        </a:p>
      </dgm:t>
    </dgm:pt>
    <dgm:pt modelId="{00A1C414-AB96-4E60-88A8-D669A3BEE4BF}" type="sibTrans" cxnId="{9A8C9E0B-5719-4A33-A3D9-1B38612428FA}">
      <dgm:prSet/>
      <dgm:spPr/>
      <dgm:t>
        <a:bodyPr/>
        <a:lstStyle/>
        <a:p>
          <a:endParaRPr lang="en-US"/>
        </a:p>
      </dgm:t>
    </dgm:pt>
    <dgm:pt modelId="{71932A70-A182-48A4-9499-A32A379A942A}">
      <dgm:prSet phldrT="[Text]" custT="1"/>
      <dgm:spPr/>
      <dgm:t>
        <a:bodyPr/>
        <a:lstStyle/>
        <a:p>
          <a:r>
            <a:rPr lang="en-US" sz="2400" dirty="0" smtClean="0"/>
            <a:t>Take Online</a:t>
          </a:r>
          <a:endParaRPr lang="en-US" sz="2400" dirty="0"/>
        </a:p>
      </dgm:t>
    </dgm:pt>
    <dgm:pt modelId="{57DBC5BD-80DC-4676-B7E5-8EA34927FE41}" type="parTrans" cxnId="{EEFF1E4F-5373-40C7-B840-8A2F2DA377B7}">
      <dgm:prSet/>
      <dgm:spPr/>
      <dgm:t>
        <a:bodyPr/>
        <a:lstStyle/>
        <a:p>
          <a:endParaRPr lang="en-US"/>
        </a:p>
      </dgm:t>
    </dgm:pt>
    <dgm:pt modelId="{5A24F554-43C7-423D-888E-065F8C88E240}" type="sibTrans" cxnId="{EEFF1E4F-5373-40C7-B840-8A2F2DA377B7}">
      <dgm:prSet/>
      <dgm:spPr/>
      <dgm:t>
        <a:bodyPr/>
        <a:lstStyle/>
        <a:p>
          <a:endParaRPr lang="en-US"/>
        </a:p>
      </dgm:t>
    </dgm:pt>
    <dgm:pt modelId="{F5EED412-627C-4360-BC29-33FFBAF68EDE}">
      <dgm:prSet phldrT="[Text]" custT="1"/>
      <dgm:spPr/>
      <dgm:t>
        <a:bodyPr/>
        <a:lstStyle/>
        <a:p>
          <a:r>
            <a:rPr lang="en-US" sz="2400" dirty="0" smtClean="0"/>
            <a:t>Un-Deploy</a:t>
          </a:r>
          <a:endParaRPr lang="en-US" sz="2400" dirty="0"/>
        </a:p>
      </dgm:t>
    </dgm:pt>
    <dgm:pt modelId="{F5D00B49-8375-4168-B50C-3FF41D45A8ED}" type="parTrans" cxnId="{1D27E1E7-1EDC-4332-AB5F-B8DEE9FA49D5}">
      <dgm:prSet/>
      <dgm:spPr/>
      <dgm:t>
        <a:bodyPr/>
        <a:lstStyle/>
        <a:p>
          <a:endParaRPr lang="en-US"/>
        </a:p>
      </dgm:t>
    </dgm:pt>
    <dgm:pt modelId="{091BD95D-7265-463F-9BBE-6360CCFCA9DD}" type="sibTrans" cxnId="{1D27E1E7-1EDC-4332-AB5F-B8DEE9FA49D5}">
      <dgm:prSet/>
      <dgm:spPr/>
      <dgm:t>
        <a:bodyPr/>
        <a:lstStyle/>
        <a:p>
          <a:endParaRPr lang="en-US"/>
        </a:p>
      </dgm:t>
    </dgm:pt>
    <dgm:pt modelId="{BDAE82FF-9172-4945-8784-B041069C6945}" type="pres">
      <dgm:prSet presAssocID="{F3520EC1-8C3D-428D-9D40-CF96BC60188F}" presName="Name0" presStyleCnt="0">
        <dgm:presLayoutVars>
          <dgm:dir/>
          <dgm:animLvl val="lvl"/>
          <dgm:resizeHandles val="exact"/>
        </dgm:presLayoutVars>
      </dgm:prSet>
      <dgm:spPr/>
    </dgm:pt>
    <dgm:pt modelId="{A26DBCB7-FDB7-4CBB-8652-1D8BE0A27C1E}" type="pres">
      <dgm:prSet presAssocID="{71932A70-A182-48A4-9499-A32A379A942A}" presName="boxAndChildren" presStyleCnt="0"/>
      <dgm:spPr/>
    </dgm:pt>
    <dgm:pt modelId="{2B79FA93-1FFD-4D20-AA3A-31060D216B3E}" type="pres">
      <dgm:prSet presAssocID="{71932A70-A182-48A4-9499-A32A379A942A}" presName="parentTextBox" presStyleLbl="node1" presStyleIdx="0" presStyleCnt="5"/>
      <dgm:spPr/>
      <dgm:t>
        <a:bodyPr/>
        <a:lstStyle/>
        <a:p>
          <a:endParaRPr lang="en-US"/>
        </a:p>
      </dgm:t>
    </dgm:pt>
    <dgm:pt modelId="{91F37871-1A1D-42CA-B0F3-206807B87302}" type="pres">
      <dgm:prSet presAssocID="{00A1C414-AB96-4E60-88A8-D669A3BEE4BF}" presName="sp" presStyleCnt="0"/>
      <dgm:spPr/>
    </dgm:pt>
    <dgm:pt modelId="{8DA117CA-422B-4E64-9DE8-4B1DEB444C7E}" type="pres">
      <dgm:prSet presAssocID="{3645E164-7794-4F0E-B56D-35D3D2A382A5}" presName="arrowAndChildren" presStyleCnt="0"/>
      <dgm:spPr/>
    </dgm:pt>
    <dgm:pt modelId="{BC7576E9-D07D-4967-B439-69CEBB13D354}" type="pres">
      <dgm:prSet presAssocID="{3645E164-7794-4F0E-B56D-35D3D2A382A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44234D4D-A6E8-47BA-89C5-854F733A4B64}" type="pres">
      <dgm:prSet presAssocID="{69219EA8-6597-4150-AD07-9E552554FD62}" presName="sp" presStyleCnt="0"/>
      <dgm:spPr/>
    </dgm:pt>
    <dgm:pt modelId="{2383F872-B470-4043-8473-079052508795}" type="pres">
      <dgm:prSet presAssocID="{B46E7899-FA74-41D7-9069-ED4ED15D9EC6}" presName="arrowAndChildren" presStyleCnt="0"/>
      <dgm:spPr/>
    </dgm:pt>
    <dgm:pt modelId="{3C7DC511-EA73-46D1-8BF4-8524A790428E}" type="pres">
      <dgm:prSet presAssocID="{B46E7899-FA74-41D7-9069-ED4ED15D9EC6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5C8AE89-C5FC-4F15-A6F4-4B543E54904A}" type="pres">
      <dgm:prSet presAssocID="{091BD95D-7265-463F-9BBE-6360CCFCA9DD}" presName="sp" presStyleCnt="0"/>
      <dgm:spPr/>
    </dgm:pt>
    <dgm:pt modelId="{5F92F675-C614-4800-AA1A-3E955C377593}" type="pres">
      <dgm:prSet presAssocID="{F5EED412-627C-4360-BC29-33FFBAF68EDE}" presName="arrowAndChildren" presStyleCnt="0"/>
      <dgm:spPr/>
    </dgm:pt>
    <dgm:pt modelId="{3E9AE1E8-1B38-4F15-BA98-6F923FF58FB8}" type="pres">
      <dgm:prSet presAssocID="{F5EED412-627C-4360-BC29-33FFBAF68EDE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F31C1DA-06F3-44DE-95C8-BDDDA1BBCE2F}" type="pres">
      <dgm:prSet presAssocID="{1896EA7F-18A8-4044-B607-6DEF135FF717}" presName="sp" presStyleCnt="0"/>
      <dgm:spPr/>
    </dgm:pt>
    <dgm:pt modelId="{98368ABD-FD81-45B8-921B-45EF2546401D}" type="pres">
      <dgm:prSet presAssocID="{45245EF0-649B-4003-9A27-967B1CEEEDE4}" presName="arrowAndChildren" presStyleCnt="0"/>
      <dgm:spPr/>
    </dgm:pt>
    <dgm:pt modelId="{72AE7A1F-3CFE-4C70-BFE6-6AE0E3390DE0}" type="pres">
      <dgm:prSet presAssocID="{45245EF0-649B-4003-9A27-967B1CEEEDE4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1D27E1E7-1EDC-4332-AB5F-B8DEE9FA49D5}" srcId="{F3520EC1-8C3D-428D-9D40-CF96BC60188F}" destId="{F5EED412-627C-4360-BC29-33FFBAF68EDE}" srcOrd="1" destOrd="0" parTransId="{F5D00B49-8375-4168-B50C-3FF41D45A8ED}" sibTransId="{091BD95D-7265-463F-9BBE-6360CCFCA9DD}"/>
    <dgm:cxn modelId="{9A8C9E0B-5719-4A33-A3D9-1B38612428FA}" srcId="{F3520EC1-8C3D-428D-9D40-CF96BC60188F}" destId="{3645E164-7794-4F0E-B56D-35D3D2A382A5}" srcOrd="3" destOrd="0" parTransId="{436450D3-CA05-4338-80EA-117255033143}" sibTransId="{00A1C414-AB96-4E60-88A8-D669A3BEE4BF}"/>
    <dgm:cxn modelId="{231C1B96-4264-47D9-8C40-BE0C6F7C3E7A}" type="presOf" srcId="{45245EF0-649B-4003-9A27-967B1CEEEDE4}" destId="{72AE7A1F-3CFE-4C70-BFE6-6AE0E3390DE0}" srcOrd="0" destOrd="0" presId="urn:microsoft.com/office/officeart/2005/8/layout/process4"/>
    <dgm:cxn modelId="{7C3C055C-574C-4FCE-AA6E-A50C029D63E4}" srcId="{F3520EC1-8C3D-428D-9D40-CF96BC60188F}" destId="{B46E7899-FA74-41D7-9069-ED4ED15D9EC6}" srcOrd="2" destOrd="0" parTransId="{3FA0F067-5F12-4002-88CB-1A51166D6749}" sibTransId="{69219EA8-6597-4150-AD07-9E552554FD62}"/>
    <dgm:cxn modelId="{AB2AD005-427E-476C-B241-AF04F7E39A45}" type="presOf" srcId="{F5EED412-627C-4360-BC29-33FFBAF68EDE}" destId="{3E9AE1E8-1B38-4F15-BA98-6F923FF58FB8}" srcOrd="0" destOrd="0" presId="urn:microsoft.com/office/officeart/2005/8/layout/process4"/>
    <dgm:cxn modelId="{5B0598B4-60E1-48DE-829B-47CABCCE997B}" type="presOf" srcId="{3645E164-7794-4F0E-B56D-35D3D2A382A5}" destId="{BC7576E9-D07D-4967-B439-69CEBB13D354}" srcOrd="0" destOrd="0" presId="urn:microsoft.com/office/officeart/2005/8/layout/process4"/>
    <dgm:cxn modelId="{1A8E77AB-0C94-4964-B3C1-7630C74A9728}" srcId="{F3520EC1-8C3D-428D-9D40-CF96BC60188F}" destId="{45245EF0-649B-4003-9A27-967B1CEEEDE4}" srcOrd="0" destOrd="0" parTransId="{847E9241-50B5-49B0-AD46-021431CB9A5D}" sibTransId="{1896EA7F-18A8-4044-B607-6DEF135FF717}"/>
    <dgm:cxn modelId="{60FDB066-E344-4135-9DC2-0290DCA7B9DA}" type="presOf" srcId="{F3520EC1-8C3D-428D-9D40-CF96BC60188F}" destId="{BDAE82FF-9172-4945-8784-B041069C6945}" srcOrd="0" destOrd="0" presId="urn:microsoft.com/office/officeart/2005/8/layout/process4"/>
    <dgm:cxn modelId="{EEFF1E4F-5373-40C7-B840-8A2F2DA377B7}" srcId="{F3520EC1-8C3D-428D-9D40-CF96BC60188F}" destId="{71932A70-A182-48A4-9499-A32A379A942A}" srcOrd="4" destOrd="0" parTransId="{57DBC5BD-80DC-4676-B7E5-8EA34927FE41}" sibTransId="{5A24F554-43C7-423D-888E-065F8C88E240}"/>
    <dgm:cxn modelId="{0995BE6D-8707-4F90-9F48-EAA54EFCA76B}" type="presOf" srcId="{71932A70-A182-48A4-9499-A32A379A942A}" destId="{2B79FA93-1FFD-4D20-AA3A-31060D216B3E}" srcOrd="0" destOrd="0" presId="urn:microsoft.com/office/officeart/2005/8/layout/process4"/>
    <dgm:cxn modelId="{A78E6ED2-1C7A-421F-AF1A-C1D7DE776546}" type="presOf" srcId="{B46E7899-FA74-41D7-9069-ED4ED15D9EC6}" destId="{3C7DC511-EA73-46D1-8BF4-8524A790428E}" srcOrd="0" destOrd="0" presId="urn:microsoft.com/office/officeart/2005/8/layout/process4"/>
    <dgm:cxn modelId="{D843C588-D76E-459D-A5EF-D367A2813149}" type="presParOf" srcId="{BDAE82FF-9172-4945-8784-B041069C6945}" destId="{A26DBCB7-FDB7-4CBB-8652-1D8BE0A27C1E}" srcOrd="0" destOrd="0" presId="urn:microsoft.com/office/officeart/2005/8/layout/process4"/>
    <dgm:cxn modelId="{57E3E564-0720-4AB3-815B-A5616B3ED263}" type="presParOf" srcId="{A26DBCB7-FDB7-4CBB-8652-1D8BE0A27C1E}" destId="{2B79FA93-1FFD-4D20-AA3A-31060D216B3E}" srcOrd="0" destOrd="0" presId="urn:microsoft.com/office/officeart/2005/8/layout/process4"/>
    <dgm:cxn modelId="{97742B49-0807-4717-B9F5-37BF86D7C73A}" type="presParOf" srcId="{BDAE82FF-9172-4945-8784-B041069C6945}" destId="{91F37871-1A1D-42CA-B0F3-206807B87302}" srcOrd="1" destOrd="0" presId="urn:microsoft.com/office/officeart/2005/8/layout/process4"/>
    <dgm:cxn modelId="{13036476-5620-4461-B3B7-D64B602B77D9}" type="presParOf" srcId="{BDAE82FF-9172-4945-8784-B041069C6945}" destId="{8DA117CA-422B-4E64-9DE8-4B1DEB444C7E}" srcOrd="2" destOrd="0" presId="urn:microsoft.com/office/officeart/2005/8/layout/process4"/>
    <dgm:cxn modelId="{0EB2AC1C-32DF-4763-956E-3F77137061D1}" type="presParOf" srcId="{8DA117CA-422B-4E64-9DE8-4B1DEB444C7E}" destId="{BC7576E9-D07D-4967-B439-69CEBB13D354}" srcOrd="0" destOrd="0" presId="urn:microsoft.com/office/officeart/2005/8/layout/process4"/>
    <dgm:cxn modelId="{7F374037-471A-4FC8-B65A-5BF04EB7CF65}" type="presParOf" srcId="{BDAE82FF-9172-4945-8784-B041069C6945}" destId="{44234D4D-A6E8-47BA-89C5-854F733A4B64}" srcOrd="3" destOrd="0" presId="urn:microsoft.com/office/officeart/2005/8/layout/process4"/>
    <dgm:cxn modelId="{958DCE84-0864-4BCE-BCEF-7733E0BD0868}" type="presParOf" srcId="{BDAE82FF-9172-4945-8784-B041069C6945}" destId="{2383F872-B470-4043-8473-079052508795}" srcOrd="4" destOrd="0" presId="urn:microsoft.com/office/officeart/2005/8/layout/process4"/>
    <dgm:cxn modelId="{495ABFCE-F9E8-44F9-96EB-F7580E41613C}" type="presParOf" srcId="{2383F872-B470-4043-8473-079052508795}" destId="{3C7DC511-EA73-46D1-8BF4-8524A790428E}" srcOrd="0" destOrd="0" presId="urn:microsoft.com/office/officeart/2005/8/layout/process4"/>
    <dgm:cxn modelId="{1C3824B1-C54A-4756-8C3D-C9F8424B0DC0}" type="presParOf" srcId="{BDAE82FF-9172-4945-8784-B041069C6945}" destId="{45C8AE89-C5FC-4F15-A6F4-4B543E54904A}" srcOrd="5" destOrd="0" presId="urn:microsoft.com/office/officeart/2005/8/layout/process4"/>
    <dgm:cxn modelId="{A993998B-3331-4F00-AFC6-9FC92456A881}" type="presParOf" srcId="{BDAE82FF-9172-4945-8784-B041069C6945}" destId="{5F92F675-C614-4800-AA1A-3E955C377593}" srcOrd="6" destOrd="0" presId="urn:microsoft.com/office/officeart/2005/8/layout/process4"/>
    <dgm:cxn modelId="{86E98B47-9CA5-4AD5-A538-18ECE6FF0EC8}" type="presParOf" srcId="{5F92F675-C614-4800-AA1A-3E955C377593}" destId="{3E9AE1E8-1B38-4F15-BA98-6F923FF58FB8}" srcOrd="0" destOrd="0" presId="urn:microsoft.com/office/officeart/2005/8/layout/process4"/>
    <dgm:cxn modelId="{2E7A437E-875B-4A71-8425-750C370DB256}" type="presParOf" srcId="{BDAE82FF-9172-4945-8784-B041069C6945}" destId="{FF31C1DA-06F3-44DE-95C8-BDDDA1BBCE2F}" srcOrd="7" destOrd="0" presId="urn:microsoft.com/office/officeart/2005/8/layout/process4"/>
    <dgm:cxn modelId="{D0A52BA6-9362-42D5-A495-D8154070266C}" type="presParOf" srcId="{BDAE82FF-9172-4945-8784-B041069C6945}" destId="{98368ABD-FD81-45B8-921B-45EF2546401D}" srcOrd="8" destOrd="0" presId="urn:microsoft.com/office/officeart/2005/8/layout/process4"/>
    <dgm:cxn modelId="{DF839B58-6754-4AFC-BE9A-68CF6F9BDD6F}" type="presParOf" srcId="{98368ABD-FD81-45B8-921B-45EF2546401D}" destId="{72AE7A1F-3CFE-4C70-BFE6-6AE0E3390D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20EC1-8C3D-428D-9D40-CF96BC60188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091DFFEF-1279-4616-86CF-13DBC60D1187}">
      <dgm:prSet phldrT="[Text]"/>
      <dgm:spPr/>
      <dgm:t>
        <a:bodyPr/>
        <a:lstStyle/>
        <a:p>
          <a:r>
            <a:rPr lang="en-US" dirty="0" smtClean="0"/>
            <a:t>Build</a:t>
          </a:r>
          <a:endParaRPr lang="en-US" dirty="0"/>
        </a:p>
      </dgm:t>
    </dgm:pt>
    <dgm:pt modelId="{6140557D-05CD-4EEB-B631-A5F987A75C18}" type="parTrans" cxnId="{2382A68D-F8D1-4E19-A1D6-CB7FCABD88EF}">
      <dgm:prSet/>
      <dgm:spPr/>
      <dgm:t>
        <a:bodyPr/>
        <a:lstStyle/>
        <a:p>
          <a:endParaRPr lang="en-US"/>
        </a:p>
      </dgm:t>
    </dgm:pt>
    <dgm:pt modelId="{F995A2F7-6C11-4C3F-9EF2-90DA8F483123}" type="sibTrans" cxnId="{2382A68D-F8D1-4E19-A1D6-CB7FCABD88EF}">
      <dgm:prSet/>
      <dgm:spPr/>
      <dgm:t>
        <a:bodyPr/>
        <a:lstStyle/>
        <a:p>
          <a:endParaRPr lang="en-US"/>
        </a:p>
      </dgm:t>
    </dgm:pt>
    <dgm:pt modelId="{83F65671-1653-403F-8EF5-079CD2E7F435}">
      <dgm:prSet phldrT="[Text]"/>
      <dgm:spPr/>
      <dgm:t>
        <a:bodyPr/>
        <a:lstStyle/>
        <a:p>
          <a:r>
            <a:rPr lang="en-US" dirty="0" smtClean="0"/>
            <a:t>Distribute</a:t>
          </a:r>
          <a:endParaRPr lang="en-US" dirty="0"/>
        </a:p>
      </dgm:t>
    </dgm:pt>
    <dgm:pt modelId="{39D1115C-6279-4DC2-BE33-7674AA4F200F}" type="parTrans" cxnId="{7622C454-479A-4BAC-AAFF-B140AECF06B8}">
      <dgm:prSet/>
      <dgm:spPr/>
      <dgm:t>
        <a:bodyPr/>
        <a:lstStyle/>
        <a:p>
          <a:endParaRPr lang="en-US"/>
        </a:p>
      </dgm:t>
    </dgm:pt>
    <dgm:pt modelId="{BB7EDE6E-8253-47D3-B60B-EF3A3A6D4CF0}" type="sibTrans" cxnId="{7622C454-479A-4BAC-AAFF-B140AECF06B8}">
      <dgm:prSet/>
      <dgm:spPr/>
      <dgm:t>
        <a:bodyPr/>
        <a:lstStyle/>
        <a:p>
          <a:endParaRPr lang="en-US"/>
        </a:p>
      </dgm:t>
    </dgm:pt>
    <dgm:pt modelId="{B46E7899-FA74-41D7-9069-ED4ED15D9EC6}">
      <dgm:prSet phldrT="[Text]"/>
      <dgm:spPr/>
      <dgm:t>
        <a:bodyPr/>
        <a:lstStyle/>
        <a:p>
          <a:r>
            <a:rPr lang="en-US" dirty="0" smtClean="0"/>
            <a:t>Deploy</a:t>
          </a:r>
          <a:endParaRPr lang="en-US" dirty="0"/>
        </a:p>
      </dgm:t>
    </dgm:pt>
    <dgm:pt modelId="{3FA0F067-5F12-4002-88CB-1A51166D6749}" type="parTrans" cxnId="{7C3C055C-574C-4FCE-AA6E-A50C029D63E4}">
      <dgm:prSet/>
      <dgm:spPr/>
      <dgm:t>
        <a:bodyPr/>
        <a:lstStyle/>
        <a:p>
          <a:endParaRPr lang="en-US"/>
        </a:p>
      </dgm:t>
    </dgm:pt>
    <dgm:pt modelId="{69219EA8-6597-4150-AD07-9E552554FD62}" type="sibTrans" cxnId="{7C3C055C-574C-4FCE-AA6E-A50C029D63E4}">
      <dgm:prSet/>
      <dgm:spPr/>
      <dgm:t>
        <a:bodyPr/>
        <a:lstStyle/>
        <a:p>
          <a:endParaRPr lang="en-US"/>
        </a:p>
      </dgm:t>
    </dgm:pt>
    <dgm:pt modelId="{FE30CD1D-6232-468A-8C76-3721978BCB5C}" type="pres">
      <dgm:prSet presAssocID="{F3520EC1-8C3D-428D-9D40-CF96BC60188F}" presName="Name0" presStyleCnt="0">
        <dgm:presLayoutVars>
          <dgm:dir/>
          <dgm:animLvl val="lvl"/>
          <dgm:resizeHandles val="exact"/>
        </dgm:presLayoutVars>
      </dgm:prSet>
      <dgm:spPr/>
    </dgm:pt>
    <dgm:pt modelId="{00306040-9174-4FCD-A632-B875F20AB84E}" type="pres">
      <dgm:prSet presAssocID="{B46E7899-FA74-41D7-9069-ED4ED15D9EC6}" presName="boxAndChildren" presStyleCnt="0"/>
      <dgm:spPr/>
    </dgm:pt>
    <dgm:pt modelId="{7ABAB9AF-5BA0-478A-8F85-DDA50F468CBD}" type="pres">
      <dgm:prSet presAssocID="{B46E7899-FA74-41D7-9069-ED4ED15D9EC6}" presName="parentTextBox" presStyleLbl="node1" presStyleIdx="0" presStyleCnt="3"/>
      <dgm:spPr/>
      <dgm:t>
        <a:bodyPr/>
        <a:lstStyle/>
        <a:p>
          <a:endParaRPr lang="en-US"/>
        </a:p>
      </dgm:t>
    </dgm:pt>
    <dgm:pt modelId="{775DF86F-2361-44F5-A9D2-3DD3E596C822}" type="pres">
      <dgm:prSet presAssocID="{BB7EDE6E-8253-47D3-B60B-EF3A3A6D4CF0}" presName="sp" presStyleCnt="0"/>
      <dgm:spPr/>
    </dgm:pt>
    <dgm:pt modelId="{EC99C367-EEFC-48F8-9DD9-D2F212357AB5}" type="pres">
      <dgm:prSet presAssocID="{83F65671-1653-403F-8EF5-079CD2E7F435}" presName="arrowAndChildren" presStyleCnt="0"/>
      <dgm:spPr/>
    </dgm:pt>
    <dgm:pt modelId="{4F664AE6-9F30-4E3A-952B-68774882DE71}" type="pres">
      <dgm:prSet presAssocID="{83F65671-1653-403F-8EF5-079CD2E7F43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4E6536F-FEDE-4F60-AD1A-DC83FDF08BDF}" type="pres">
      <dgm:prSet presAssocID="{F995A2F7-6C11-4C3F-9EF2-90DA8F483123}" presName="sp" presStyleCnt="0"/>
      <dgm:spPr/>
    </dgm:pt>
    <dgm:pt modelId="{6106AC49-4E09-421A-996F-5198E7EA843A}" type="pres">
      <dgm:prSet presAssocID="{091DFFEF-1279-4616-86CF-13DBC60D1187}" presName="arrowAndChildren" presStyleCnt="0"/>
      <dgm:spPr/>
    </dgm:pt>
    <dgm:pt modelId="{BC5DA49E-7EB5-44A3-BD58-9146335C8D86}" type="pres">
      <dgm:prSet presAssocID="{091DFFEF-1279-4616-86CF-13DBC60D118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622C454-479A-4BAC-AAFF-B140AECF06B8}" srcId="{F3520EC1-8C3D-428D-9D40-CF96BC60188F}" destId="{83F65671-1653-403F-8EF5-079CD2E7F435}" srcOrd="1" destOrd="0" parTransId="{39D1115C-6279-4DC2-BE33-7674AA4F200F}" sibTransId="{BB7EDE6E-8253-47D3-B60B-EF3A3A6D4CF0}"/>
    <dgm:cxn modelId="{2382A68D-F8D1-4E19-A1D6-CB7FCABD88EF}" srcId="{F3520EC1-8C3D-428D-9D40-CF96BC60188F}" destId="{091DFFEF-1279-4616-86CF-13DBC60D1187}" srcOrd="0" destOrd="0" parTransId="{6140557D-05CD-4EEB-B631-A5F987A75C18}" sibTransId="{F995A2F7-6C11-4C3F-9EF2-90DA8F483123}"/>
    <dgm:cxn modelId="{6743A34A-05FD-4B04-9E3D-2DD25BEAC7D3}" type="presOf" srcId="{B46E7899-FA74-41D7-9069-ED4ED15D9EC6}" destId="{7ABAB9AF-5BA0-478A-8F85-DDA50F468CBD}" srcOrd="0" destOrd="0" presId="urn:microsoft.com/office/officeart/2005/8/layout/process4"/>
    <dgm:cxn modelId="{7C3C055C-574C-4FCE-AA6E-A50C029D63E4}" srcId="{F3520EC1-8C3D-428D-9D40-CF96BC60188F}" destId="{B46E7899-FA74-41D7-9069-ED4ED15D9EC6}" srcOrd="2" destOrd="0" parTransId="{3FA0F067-5F12-4002-88CB-1A51166D6749}" sibTransId="{69219EA8-6597-4150-AD07-9E552554FD62}"/>
    <dgm:cxn modelId="{B12DEFE7-AD9B-49D0-8079-804BA006BA4F}" type="presOf" srcId="{83F65671-1653-403F-8EF5-079CD2E7F435}" destId="{4F664AE6-9F30-4E3A-952B-68774882DE71}" srcOrd="0" destOrd="0" presId="urn:microsoft.com/office/officeart/2005/8/layout/process4"/>
    <dgm:cxn modelId="{B8934B6F-D9DD-4310-85A4-43F8D36C5BAA}" type="presOf" srcId="{F3520EC1-8C3D-428D-9D40-CF96BC60188F}" destId="{FE30CD1D-6232-468A-8C76-3721978BCB5C}" srcOrd="0" destOrd="0" presId="urn:microsoft.com/office/officeart/2005/8/layout/process4"/>
    <dgm:cxn modelId="{771F028C-FF03-4444-B6BF-5BA6C49B3906}" type="presOf" srcId="{091DFFEF-1279-4616-86CF-13DBC60D1187}" destId="{BC5DA49E-7EB5-44A3-BD58-9146335C8D86}" srcOrd="0" destOrd="0" presId="urn:microsoft.com/office/officeart/2005/8/layout/process4"/>
    <dgm:cxn modelId="{556EC973-A737-4787-89EE-C9B2A8E92A4E}" type="presParOf" srcId="{FE30CD1D-6232-468A-8C76-3721978BCB5C}" destId="{00306040-9174-4FCD-A632-B875F20AB84E}" srcOrd="0" destOrd="0" presId="urn:microsoft.com/office/officeart/2005/8/layout/process4"/>
    <dgm:cxn modelId="{ED77EBAE-0240-45DF-AB5E-C2E86C44150B}" type="presParOf" srcId="{00306040-9174-4FCD-A632-B875F20AB84E}" destId="{7ABAB9AF-5BA0-478A-8F85-DDA50F468CBD}" srcOrd="0" destOrd="0" presId="urn:microsoft.com/office/officeart/2005/8/layout/process4"/>
    <dgm:cxn modelId="{54150733-5343-4C2F-A1A6-A2BB63E06951}" type="presParOf" srcId="{FE30CD1D-6232-468A-8C76-3721978BCB5C}" destId="{775DF86F-2361-44F5-A9D2-3DD3E596C822}" srcOrd="1" destOrd="0" presId="urn:microsoft.com/office/officeart/2005/8/layout/process4"/>
    <dgm:cxn modelId="{0B719EA3-6FEC-4C02-8695-0827858FB89C}" type="presParOf" srcId="{FE30CD1D-6232-468A-8C76-3721978BCB5C}" destId="{EC99C367-EEFC-48F8-9DD9-D2F212357AB5}" srcOrd="2" destOrd="0" presId="urn:microsoft.com/office/officeart/2005/8/layout/process4"/>
    <dgm:cxn modelId="{66EAAFFB-F9AF-4914-AAA6-26F06F0F5AB5}" type="presParOf" srcId="{EC99C367-EEFC-48F8-9DD9-D2F212357AB5}" destId="{4F664AE6-9F30-4E3A-952B-68774882DE71}" srcOrd="0" destOrd="0" presId="urn:microsoft.com/office/officeart/2005/8/layout/process4"/>
    <dgm:cxn modelId="{4B52890E-0B25-43D8-AF4B-AD60976BECAF}" type="presParOf" srcId="{FE30CD1D-6232-468A-8C76-3721978BCB5C}" destId="{04E6536F-FEDE-4F60-AD1A-DC83FDF08BDF}" srcOrd="3" destOrd="0" presId="urn:microsoft.com/office/officeart/2005/8/layout/process4"/>
    <dgm:cxn modelId="{8E5746AC-86A0-4B5A-976C-88AF3EA7666D}" type="presParOf" srcId="{FE30CD1D-6232-468A-8C76-3721978BCB5C}" destId="{6106AC49-4E09-421A-996F-5198E7EA843A}" srcOrd="4" destOrd="0" presId="urn:microsoft.com/office/officeart/2005/8/layout/process4"/>
    <dgm:cxn modelId="{46525435-FA36-434E-A4FD-3C2CA3BB60CE}" type="presParOf" srcId="{6106AC49-4E09-421A-996F-5198E7EA843A}" destId="{BC5DA49E-7EB5-44A3-BD58-9146335C8D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20EC1-8C3D-428D-9D40-CF96BC60188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091DFFEF-1279-4616-86CF-13DBC60D1187}">
      <dgm:prSet phldrT="[Text]" custT="1"/>
      <dgm:spPr/>
      <dgm:t>
        <a:bodyPr/>
        <a:lstStyle/>
        <a:p>
          <a:r>
            <a:rPr lang="en-US" sz="2400" dirty="0" smtClean="0"/>
            <a:t>Build</a:t>
          </a:r>
          <a:endParaRPr lang="en-US" sz="2400" dirty="0"/>
        </a:p>
      </dgm:t>
    </dgm:pt>
    <dgm:pt modelId="{6140557D-05CD-4EEB-B631-A5F987A75C18}" type="parTrans" cxnId="{2382A68D-F8D1-4E19-A1D6-CB7FCABD88EF}">
      <dgm:prSet/>
      <dgm:spPr/>
      <dgm:t>
        <a:bodyPr/>
        <a:lstStyle/>
        <a:p>
          <a:endParaRPr lang="en-US"/>
        </a:p>
      </dgm:t>
    </dgm:pt>
    <dgm:pt modelId="{F995A2F7-6C11-4C3F-9EF2-90DA8F483123}" type="sibTrans" cxnId="{2382A68D-F8D1-4E19-A1D6-CB7FCABD88EF}">
      <dgm:prSet/>
      <dgm:spPr/>
      <dgm:t>
        <a:bodyPr/>
        <a:lstStyle/>
        <a:p>
          <a:endParaRPr lang="en-US"/>
        </a:p>
      </dgm:t>
    </dgm:pt>
    <dgm:pt modelId="{83F65671-1653-403F-8EF5-079CD2E7F435}">
      <dgm:prSet phldrT="[Text]" custT="1"/>
      <dgm:spPr/>
      <dgm:t>
        <a:bodyPr/>
        <a:lstStyle/>
        <a:p>
          <a:r>
            <a:rPr lang="en-US" sz="2400" dirty="0" smtClean="0"/>
            <a:t>Distribute</a:t>
          </a:r>
          <a:endParaRPr lang="en-US" sz="2400" dirty="0"/>
        </a:p>
      </dgm:t>
    </dgm:pt>
    <dgm:pt modelId="{39D1115C-6279-4DC2-BE33-7674AA4F200F}" type="parTrans" cxnId="{7622C454-479A-4BAC-AAFF-B140AECF06B8}">
      <dgm:prSet/>
      <dgm:spPr/>
      <dgm:t>
        <a:bodyPr/>
        <a:lstStyle/>
        <a:p>
          <a:endParaRPr lang="en-US"/>
        </a:p>
      </dgm:t>
    </dgm:pt>
    <dgm:pt modelId="{BB7EDE6E-8253-47D3-B60B-EF3A3A6D4CF0}" type="sibTrans" cxnId="{7622C454-479A-4BAC-AAFF-B140AECF06B8}">
      <dgm:prSet/>
      <dgm:spPr/>
      <dgm:t>
        <a:bodyPr/>
        <a:lstStyle/>
        <a:p>
          <a:endParaRPr lang="en-US"/>
        </a:p>
      </dgm:t>
    </dgm:pt>
    <dgm:pt modelId="{B46E7899-FA74-41D7-9069-ED4ED15D9EC6}">
      <dgm:prSet phldrT="[Text]" custT="1"/>
      <dgm:spPr/>
      <dgm:t>
        <a:bodyPr/>
        <a:lstStyle/>
        <a:p>
          <a:r>
            <a:rPr lang="en-US" sz="2400" dirty="0" smtClean="0"/>
            <a:t>Deploy</a:t>
          </a:r>
          <a:endParaRPr lang="en-US" sz="2400" dirty="0"/>
        </a:p>
      </dgm:t>
    </dgm:pt>
    <dgm:pt modelId="{3FA0F067-5F12-4002-88CB-1A51166D6749}" type="parTrans" cxnId="{7C3C055C-574C-4FCE-AA6E-A50C029D63E4}">
      <dgm:prSet/>
      <dgm:spPr/>
      <dgm:t>
        <a:bodyPr/>
        <a:lstStyle/>
        <a:p>
          <a:endParaRPr lang="en-US"/>
        </a:p>
      </dgm:t>
    </dgm:pt>
    <dgm:pt modelId="{69219EA8-6597-4150-AD07-9E552554FD62}" type="sibTrans" cxnId="{7C3C055C-574C-4FCE-AA6E-A50C029D63E4}">
      <dgm:prSet/>
      <dgm:spPr/>
      <dgm:t>
        <a:bodyPr/>
        <a:lstStyle/>
        <a:p>
          <a:endParaRPr lang="en-US"/>
        </a:p>
      </dgm:t>
    </dgm:pt>
    <dgm:pt modelId="{45245EF0-649B-4003-9A27-967B1CEEEDE4}">
      <dgm:prSet phldrT="[Text]" custT="1"/>
      <dgm:spPr/>
      <dgm:t>
        <a:bodyPr/>
        <a:lstStyle/>
        <a:p>
          <a:r>
            <a:rPr lang="en-US" sz="2400" dirty="0" smtClean="0"/>
            <a:t>Take Offline</a:t>
          </a:r>
          <a:endParaRPr lang="en-US" sz="2400" dirty="0"/>
        </a:p>
      </dgm:t>
    </dgm:pt>
    <dgm:pt modelId="{847E9241-50B5-49B0-AD46-021431CB9A5D}" type="parTrans" cxnId="{1A8E77AB-0C94-4964-B3C1-7630C74A9728}">
      <dgm:prSet/>
      <dgm:spPr/>
      <dgm:t>
        <a:bodyPr/>
        <a:lstStyle/>
        <a:p>
          <a:endParaRPr lang="en-US"/>
        </a:p>
      </dgm:t>
    </dgm:pt>
    <dgm:pt modelId="{1896EA7F-18A8-4044-B607-6DEF135FF717}" type="sibTrans" cxnId="{1A8E77AB-0C94-4964-B3C1-7630C74A9728}">
      <dgm:prSet/>
      <dgm:spPr/>
      <dgm:t>
        <a:bodyPr/>
        <a:lstStyle/>
        <a:p>
          <a:endParaRPr lang="en-US"/>
        </a:p>
      </dgm:t>
    </dgm:pt>
    <dgm:pt modelId="{3645E164-7794-4F0E-B56D-35D3D2A382A5}">
      <dgm:prSet phldrT="[Text]" custT="1"/>
      <dgm:spPr/>
      <dgm:t>
        <a:bodyPr/>
        <a:lstStyle/>
        <a:p>
          <a:r>
            <a:rPr lang="en-US" sz="2400" dirty="0" smtClean="0"/>
            <a:t>Run Tests</a:t>
          </a:r>
          <a:endParaRPr lang="en-US" sz="2400" dirty="0"/>
        </a:p>
      </dgm:t>
    </dgm:pt>
    <dgm:pt modelId="{436450D3-CA05-4338-80EA-117255033143}" type="parTrans" cxnId="{9A8C9E0B-5719-4A33-A3D9-1B38612428FA}">
      <dgm:prSet/>
      <dgm:spPr/>
      <dgm:t>
        <a:bodyPr/>
        <a:lstStyle/>
        <a:p>
          <a:endParaRPr lang="en-US"/>
        </a:p>
      </dgm:t>
    </dgm:pt>
    <dgm:pt modelId="{00A1C414-AB96-4E60-88A8-D669A3BEE4BF}" type="sibTrans" cxnId="{9A8C9E0B-5719-4A33-A3D9-1B38612428FA}">
      <dgm:prSet/>
      <dgm:spPr/>
      <dgm:t>
        <a:bodyPr/>
        <a:lstStyle/>
        <a:p>
          <a:endParaRPr lang="en-US"/>
        </a:p>
      </dgm:t>
    </dgm:pt>
    <dgm:pt modelId="{71932A70-A182-48A4-9499-A32A379A942A}">
      <dgm:prSet phldrT="[Text]" custT="1"/>
      <dgm:spPr/>
      <dgm:t>
        <a:bodyPr/>
        <a:lstStyle/>
        <a:p>
          <a:r>
            <a:rPr lang="en-US" sz="2400" dirty="0" smtClean="0"/>
            <a:t>Take Online</a:t>
          </a:r>
          <a:endParaRPr lang="en-US" sz="2400" dirty="0"/>
        </a:p>
      </dgm:t>
    </dgm:pt>
    <dgm:pt modelId="{57DBC5BD-80DC-4676-B7E5-8EA34927FE41}" type="parTrans" cxnId="{EEFF1E4F-5373-40C7-B840-8A2F2DA377B7}">
      <dgm:prSet/>
      <dgm:spPr/>
      <dgm:t>
        <a:bodyPr/>
        <a:lstStyle/>
        <a:p>
          <a:endParaRPr lang="en-US"/>
        </a:p>
      </dgm:t>
    </dgm:pt>
    <dgm:pt modelId="{5A24F554-43C7-423D-888E-065F8C88E240}" type="sibTrans" cxnId="{EEFF1E4F-5373-40C7-B840-8A2F2DA377B7}">
      <dgm:prSet/>
      <dgm:spPr/>
      <dgm:t>
        <a:bodyPr/>
        <a:lstStyle/>
        <a:p>
          <a:endParaRPr lang="en-US"/>
        </a:p>
      </dgm:t>
    </dgm:pt>
    <dgm:pt modelId="{F5EED412-627C-4360-BC29-33FFBAF68EDE}">
      <dgm:prSet phldrT="[Text]" custT="1"/>
      <dgm:spPr/>
      <dgm:t>
        <a:bodyPr/>
        <a:lstStyle/>
        <a:p>
          <a:r>
            <a:rPr lang="en-US" sz="2400" dirty="0" smtClean="0"/>
            <a:t>Un-Deploy</a:t>
          </a:r>
          <a:endParaRPr lang="en-US" sz="2400" dirty="0"/>
        </a:p>
      </dgm:t>
    </dgm:pt>
    <dgm:pt modelId="{F5D00B49-8375-4168-B50C-3FF41D45A8ED}" type="parTrans" cxnId="{1D27E1E7-1EDC-4332-AB5F-B8DEE9FA49D5}">
      <dgm:prSet/>
      <dgm:spPr/>
      <dgm:t>
        <a:bodyPr/>
        <a:lstStyle/>
        <a:p>
          <a:endParaRPr lang="en-US"/>
        </a:p>
      </dgm:t>
    </dgm:pt>
    <dgm:pt modelId="{091BD95D-7265-463F-9BBE-6360CCFCA9DD}" type="sibTrans" cxnId="{1D27E1E7-1EDC-4332-AB5F-B8DEE9FA49D5}">
      <dgm:prSet/>
      <dgm:spPr/>
      <dgm:t>
        <a:bodyPr/>
        <a:lstStyle/>
        <a:p>
          <a:endParaRPr lang="en-US"/>
        </a:p>
      </dgm:t>
    </dgm:pt>
    <dgm:pt modelId="{BDAE82FF-9172-4945-8784-B041069C6945}" type="pres">
      <dgm:prSet presAssocID="{F3520EC1-8C3D-428D-9D40-CF96BC60188F}" presName="Name0" presStyleCnt="0">
        <dgm:presLayoutVars>
          <dgm:dir/>
          <dgm:animLvl val="lvl"/>
          <dgm:resizeHandles val="exact"/>
        </dgm:presLayoutVars>
      </dgm:prSet>
      <dgm:spPr/>
    </dgm:pt>
    <dgm:pt modelId="{A26DBCB7-FDB7-4CBB-8652-1D8BE0A27C1E}" type="pres">
      <dgm:prSet presAssocID="{71932A70-A182-48A4-9499-A32A379A942A}" presName="boxAndChildren" presStyleCnt="0"/>
      <dgm:spPr/>
    </dgm:pt>
    <dgm:pt modelId="{2B79FA93-1FFD-4D20-AA3A-31060D216B3E}" type="pres">
      <dgm:prSet presAssocID="{71932A70-A182-48A4-9499-A32A379A942A}" presName="parentTextBox" presStyleLbl="node1" presStyleIdx="0" presStyleCnt="7"/>
      <dgm:spPr/>
      <dgm:t>
        <a:bodyPr/>
        <a:lstStyle/>
        <a:p>
          <a:endParaRPr lang="en-US"/>
        </a:p>
      </dgm:t>
    </dgm:pt>
    <dgm:pt modelId="{91F37871-1A1D-42CA-B0F3-206807B87302}" type="pres">
      <dgm:prSet presAssocID="{00A1C414-AB96-4E60-88A8-D669A3BEE4BF}" presName="sp" presStyleCnt="0"/>
      <dgm:spPr/>
    </dgm:pt>
    <dgm:pt modelId="{8DA117CA-422B-4E64-9DE8-4B1DEB444C7E}" type="pres">
      <dgm:prSet presAssocID="{3645E164-7794-4F0E-B56D-35D3D2A382A5}" presName="arrowAndChildren" presStyleCnt="0"/>
      <dgm:spPr/>
    </dgm:pt>
    <dgm:pt modelId="{BC7576E9-D07D-4967-B439-69CEBB13D354}" type="pres">
      <dgm:prSet presAssocID="{3645E164-7794-4F0E-B56D-35D3D2A382A5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4234D4D-A6E8-47BA-89C5-854F733A4B64}" type="pres">
      <dgm:prSet presAssocID="{69219EA8-6597-4150-AD07-9E552554FD62}" presName="sp" presStyleCnt="0"/>
      <dgm:spPr/>
    </dgm:pt>
    <dgm:pt modelId="{2383F872-B470-4043-8473-079052508795}" type="pres">
      <dgm:prSet presAssocID="{B46E7899-FA74-41D7-9069-ED4ED15D9EC6}" presName="arrowAndChildren" presStyleCnt="0"/>
      <dgm:spPr/>
    </dgm:pt>
    <dgm:pt modelId="{3C7DC511-EA73-46D1-8BF4-8524A790428E}" type="pres">
      <dgm:prSet presAssocID="{B46E7899-FA74-41D7-9069-ED4ED15D9EC6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45C8AE89-C5FC-4F15-A6F4-4B543E54904A}" type="pres">
      <dgm:prSet presAssocID="{091BD95D-7265-463F-9BBE-6360CCFCA9DD}" presName="sp" presStyleCnt="0"/>
      <dgm:spPr/>
    </dgm:pt>
    <dgm:pt modelId="{5F92F675-C614-4800-AA1A-3E955C377593}" type="pres">
      <dgm:prSet presAssocID="{F5EED412-627C-4360-BC29-33FFBAF68EDE}" presName="arrowAndChildren" presStyleCnt="0"/>
      <dgm:spPr/>
    </dgm:pt>
    <dgm:pt modelId="{3E9AE1E8-1B38-4F15-BA98-6F923FF58FB8}" type="pres">
      <dgm:prSet presAssocID="{F5EED412-627C-4360-BC29-33FFBAF68EDE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FF31C1DA-06F3-44DE-95C8-BDDDA1BBCE2F}" type="pres">
      <dgm:prSet presAssocID="{1896EA7F-18A8-4044-B607-6DEF135FF717}" presName="sp" presStyleCnt="0"/>
      <dgm:spPr/>
    </dgm:pt>
    <dgm:pt modelId="{98368ABD-FD81-45B8-921B-45EF2546401D}" type="pres">
      <dgm:prSet presAssocID="{45245EF0-649B-4003-9A27-967B1CEEEDE4}" presName="arrowAndChildren" presStyleCnt="0"/>
      <dgm:spPr/>
    </dgm:pt>
    <dgm:pt modelId="{72AE7A1F-3CFE-4C70-BFE6-6AE0E3390DE0}" type="pres">
      <dgm:prSet presAssocID="{45245EF0-649B-4003-9A27-967B1CEEEDE4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31FFFC6F-C3A6-486E-BA25-DF00FFAE8146}" type="pres">
      <dgm:prSet presAssocID="{BB7EDE6E-8253-47D3-B60B-EF3A3A6D4CF0}" presName="sp" presStyleCnt="0"/>
      <dgm:spPr/>
    </dgm:pt>
    <dgm:pt modelId="{52C7EFFF-9322-4FD8-8BB1-1172136FBD1B}" type="pres">
      <dgm:prSet presAssocID="{83F65671-1653-403F-8EF5-079CD2E7F435}" presName="arrowAndChildren" presStyleCnt="0"/>
      <dgm:spPr/>
    </dgm:pt>
    <dgm:pt modelId="{EF989681-B2A1-433B-8A49-61B32F402105}" type="pres">
      <dgm:prSet presAssocID="{83F65671-1653-403F-8EF5-079CD2E7F435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FF8E7517-2494-4D14-9739-C0549C600799}" type="pres">
      <dgm:prSet presAssocID="{F995A2F7-6C11-4C3F-9EF2-90DA8F483123}" presName="sp" presStyleCnt="0"/>
      <dgm:spPr/>
    </dgm:pt>
    <dgm:pt modelId="{01232A0E-A575-4597-BE87-A574F5EFEB79}" type="pres">
      <dgm:prSet presAssocID="{091DFFEF-1279-4616-86CF-13DBC60D1187}" presName="arrowAndChildren" presStyleCnt="0"/>
      <dgm:spPr/>
    </dgm:pt>
    <dgm:pt modelId="{D165E126-1051-4D36-8A62-22B4A41693B9}" type="pres">
      <dgm:prSet presAssocID="{091DFFEF-1279-4616-86CF-13DBC60D1187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24251663-5560-463C-B447-E927A6A8B063}" type="presOf" srcId="{B46E7899-FA74-41D7-9069-ED4ED15D9EC6}" destId="{3C7DC511-EA73-46D1-8BF4-8524A790428E}" srcOrd="0" destOrd="0" presId="urn:microsoft.com/office/officeart/2005/8/layout/process4"/>
    <dgm:cxn modelId="{7622C454-479A-4BAC-AAFF-B140AECF06B8}" srcId="{F3520EC1-8C3D-428D-9D40-CF96BC60188F}" destId="{83F65671-1653-403F-8EF5-079CD2E7F435}" srcOrd="1" destOrd="0" parTransId="{39D1115C-6279-4DC2-BE33-7674AA4F200F}" sibTransId="{BB7EDE6E-8253-47D3-B60B-EF3A3A6D4CF0}"/>
    <dgm:cxn modelId="{2382A68D-F8D1-4E19-A1D6-CB7FCABD88EF}" srcId="{F3520EC1-8C3D-428D-9D40-CF96BC60188F}" destId="{091DFFEF-1279-4616-86CF-13DBC60D1187}" srcOrd="0" destOrd="0" parTransId="{6140557D-05CD-4EEB-B631-A5F987A75C18}" sibTransId="{F995A2F7-6C11-4C3F-9EF2-90DA8F483123}"/>
    <dgm:cxn modelId="{1D27E1E7-1EDC-4332-AB5F-B8DEE9FA49D5}" srcId="{F3520EC1-8C3D-428D-9D40-CF96BC60188F}" destId="{F5EED412-627C-4360-BC29-33FFBAF68EDE}" srcOrd="3" destOrd="0" parTransId="{F5D00B49-8375-4168-B50C-3FF41D45A8ED}" sibTransId="{091BD95D-7265-463F-9BBE-6360CCFCA9DD}"/>
    <dgm:cxn modelId="{D67FA2CA-F0A1-4B2E-B76F-64D9982CADC6}" type="presOf" srcId="{3645E164-7794-4F0E-B56D-35D3D2A382A5}" destId="{BC7576E9-D07D-4967-B439-69CEBB13D354}" srcOrd="0" destOrd="0" presId="urn:microsoft.com/office/officeart/2005/8/layout/process4"/>
    <dgm:cxn modelId="{279FD394-DA68-4B0B-96A0-6F1B17E36D2A}" type="presOf" srcId="{45245EF0-649B-4003-9A27-967B1CEEEDE4}" destId="{72AE7A1F-3CFE-4C70-BFE6-6AE0E3390DE0}" srcOrd="0" destOrd="0" presId="urn:microsoft.com/office/officeart/2005/8/layout/process4"/>
    <dgm:cxn modelId="{9A8C9E0B-5719-4A33-A3D9-1B38612428FA}" srcId="{F3520EC1-8C3D-428D-9D40-CF96BC60188F}" destId="{3645E164-7794-4F0E-B56D-35D3D2A382A5}" srcOrd="5" destOrd="0" parTransId="{436450D3-CA05-4338-80EA-117255033143}" sibTransId="{00A1C414-AB96-4E60-88A8-D669A3BEE4BF}"/>
    <dgm:cxn modelId="{6B2BAF64-E42D-46AE-9A8D-F59C1B906216}" type="presOf" srcId="{71932A70-A182-48A4-9499-A32A379A942A}" destId="{2B79FA93-1FFD-4D20-AA3A-31060D216B3E}" srcOrd="0" destOrd="0" presId="urn:microsoft.com/office/officeart/2005/8/layout/process4"/>
    <dgm:cxn modelId="{7C3C055C-574C-4FCE-AA6E-A50C029D63E4}" srcId="{F3520EC1-8C3D-428D-9D40-CF96BC60188F}" destId="{B46E7899-FA74-41D7-9069-ED4ED15D9EC6}" srcOrd="4" destOrd="0" parTransId="{3FA0F067-5F12-4002-88CB-1A51166D6749}" sibTransId="{69219EA8-6597-4150-AD07-9E552554FD62}"/>
    <dgm:cxn modelId="{FB5E8778-CBEA-4FB1-BCEB-711F332069F8}" type="presOf" srcId="{091DFFEF-1279-4616-86CF-13DBC60D1187}" destId="{D165E126-1051-4D36-8A62-22B4A41693B9}" srcOrd="0" destOrd="0" presId="urn:microsoft.com/office/officeart/2005/8/layout/process4"/>
    <dgm:cxn modelId="{5532F80C-48D8-4672-AC17-FCDDEC458830}" type="presOf" srcId="{F5EED412-627C-4360-BC29-33FFBAF68EDE}" destId="{3E9AE1E8-1B38-4F15-BA98-6F923FF58FB8}" srcOrd="0" destOrd="0" presId="urn:microsoft.com/office/officeart/2005/8/layout/process4"/>
    <dgm:cxn modelId="{B2D63F76-FD5C-41C4-AA80-CE8D2225AFC2}" type="presOf" srcId="{83F65671-1653-403F-8EF5-079CD2E7F435}" destId="{EF989681-B2A1-433B-8A49-61B32F402105}" srcOrd="0" destOrd="0" presId="urn:microsoft.com/office/officeart/2005/8/layout/process4"/>
    <dgm:cxn modelId="{BDE0C9C0-76E9-4E71-A9FC-196270F52426}" type="presOf" srcId="{F3520EC1-8C3D-428D-9D40-CF96BC60188F}" destId="{BDAE82FF-9172-4945-8784-B041069C6945}" srcOrd="0" destOrd="0" presId="urn:microsoft.com/office/officeart/2005/8/layout/process4"/>
    <dgm:cxn modelId="{1A8E77AB-0C94-4964-B3C1-7630C74A9728}" srcId="{F3520EC1-8C3D-428D-9D40-CF96BC60188F}" destId="{45245EF0-649B-4003-9A27-967B1CEEEDE4}" srcOrd="2" destOrd="0" parTransId="{847E9241-50B5-49B0-AD46-021431CB9A5D}" sibTransId="{1896EA7F-18A8-4044-B607-6DEF135FF717}"/>
    <dgm:cxn modelId="{EEFF1E4F-5373-40C7-B840-8A2F2DA377B7}" srcId="{F3520EC1-8C3D-428D-9D40-CF96BC60188F}" destId="{71932A70-A182-48A4-9499-A32A379A942A}" srcOrd="6" destOrd="0" parTransId="{57DBC5BD-80DC-4676-B7E5-8EA34927FE41}" sibTransId="{5A24F554-43C7-423D-888E-065F8C88E240}"/>
    <dgm:cxn modelId="{C2B81096-E200-4CBB-B60B-BB904019BF9D}" type="presParOf" srcId="{BDAE82FF-9172-4945-8784-B041069C6945}" destId="{A26DBCB7-FDB7-4CBB-8652-1D8BE0A27C1E}" srcOrd="0" destOrd="0" presId="urn:microsoft.com/office/officeart/2005/8/layout/process4"/>
    <dgm:cxn modelId="{2AA8627A-9E68-4D56-A43B-8D8F897F1832}" type="presParOf" srcId="{A26DBCB7-FDB7-4CBB-8652-1D8BE0A27C1E}" destId="{2B79FA93-1FFD-4D20-AA3A-31060D216B3E}" srcOrd="0" destOrd="0" presId="urn:microsoft.com/office/officeart/2005/8/layout/process4"/>
    <dgm:cxn modelId="{2B8587C3-7EA9-403F-B4C4-6E1FE14005F8}" type="presParOf" srcId="{BDAE82FF-9172-4945-8784-B041069C6945}" destId="{91F37871-1A1D-42CA-B0F3-206807B87302}" srcOrd="1" destOrd="0" presId="urn:microsoft.com/office/officeart/2005/8/layout/process4"/>
    <dgm:cxn modelId="{DC76EA45-17D4-441C-B9E2-0D51AF0EB71C}" type="presParOf" srcId="{BDAE82FF-9172-4945-8784-B041069C6945}" destId="{8DA117CA-422B-4E64-9DE8-4B1DEB444C7E}" srcOrd="2" destOrd="0" presId="urn:microsoft.com/office/officeart/2005/8/layout/process4"/>
    <dgm:cxn modelId="{57F1A2B4-3C19-473A-8C67-1BB5FD659818}" type="presParOf" srcId="{8DA117CA-422B-4E64-9DE8-4B1DEB444C7E}" destId="{BC7576E9-D07D-4967-B439-69CEBB13D354}" srcOrd="0" destOrd="0" presId="urn:microsoft.com/office/officeart/2005/8/layout/process4"/>
    <dgm:cxn modelId="{AB87E358-B5D3-4F3B-823A-5762014AA703}" type="presParOf" srcId="{BDAE82FF-9172-4945-8784-B041069C6945}" destId="{44234D4D-A6E8-47BA-89C5-854F733A4B64}" srcOrd="3" destOrd="0" presId="urn:microsoft.com/office/officeart/2005/8/layout/process4"/>
    <dgm:cxn modelId="{9700F24A-C740-45C7-8ED9-6C5262817DCD}" type="presParOf" srcId="{BDAE82FF-9172-4945-8784-B041069C6945}" destId="{2383F872-B470-4043-8473-079052508795}" srcOrd="4" destOrd="0" presId="urn:microsoft.com/office/officeart/2005/8/layout/process4"/>
    <dgm:cxn modelId="{B36AA7BC-D216-4B83-B37D-416BACC6B2AB}" type="presParOf" srcId="{2383F872-B470-4043-8473-079052508795}" destId="{3C7DC511-EA73-46D1-8BF4-8524A790428E}" srcOrd="0" destOrd="0" presId="urn:microsoft.com/office/officeart/2005/8/layout/process4"/>
    <dgm:cxn modelId="{74E73C00-8FFD-423D-8232-9BF30E5C2C65}" type="presParOf" srcId="{BDAE82FF-9172-4945-8784-B041069C6945}" destId="{45C8AE89-C5FC-4F15-A6F4-4B543E54904A}" srcOrd="5" destOrd="0" presId="urn:microsoft.com/office/officeart/2005/8/layout/process4"/>
    <dgm:cxn modelId="{D7DAF8BC-3E02-4A20-846F-5787D06F4063}" type="presParOf" srcId="{BDAE82FF-9172-4945-8784-B041069C6945}" destId="{5F92F675-C614-4800-AA1A-3E955C377593}" srcOrd="6" destOrd="0" presId="urn:microsoft.com/office/officeart/2005/8/layout/process4"/>
    <dgm:cxn modelId="{54EECA87-F1DD-4EE1-AE67-4FA956C2E304}" type="presParOf" srcId="{5F92F675-C614-4800-AA1A-3E955C377593}" destId="{3E9AE1E8-1B38-4F15-BA98-6F923FF58FB8}" srcOrd="0" destOrd="0" presId="urn:microsoft.com/office/officeart/2005/8/layout/process4"/>
    <dgm:cxn modelId="{194023B9-D32B-4E43-A838-7DCBD573AC6F}" type="presParOf" srcId="{BDAE82FF-9172-4945-8784-B041069C6945}" destId="{FF31C1DA-06F3-44DE-95C8-BDDDA1BBCE2F}" srcOrd="7" destOrd="0" presId="urn:microsoft.com/office/officeart/2005/8/layout/process4"/>
    <dgm:cxn modelId="{5A4F2964-5CA2-4EF4-AD7F-B0FA960F2C0F}" type="presParOf" srcId="{BDAE82FF-9172-4945-8784-B041069C6945}" destId="{98368ABD-FD81-45B8-921B-45EF2546401D}" srcOrd="8" destOrd="0" presId="urn:microsoft.com/office/officeart/2005/8/layout/process4"/>
    <dgm:cxn modelId="{F95E8B42-2A6C-4D21-830F-C0206604D276}" type="presParOf" srcId="{98368ABD-FD81-45B8-921B-45EF2546401D}" destId="{72AE7A1F-3CFE-4C70-BFE6-6AE0E3390DE0}" srcOrd="0" destOrd="0" presId="urn:microsoft.com/office/officeart/2005/8/layout/process4"/>
    <dgm:cxn modelId="{B5DD97DA-C773-49D0-945E-B19A36EBCAAA}" type="presParOf" srcId="{BDAE82FF-9172-4945-8784-B041069C6945}" destId="{31FFFC6F-C3A6-486E-BA25-DF00FFAE8146}" srcOrd="9" destOrd="0" presId="urn:microsoft.com/office/officeart/2005/8/layout/process4"/>
    <dgm:cxn modelId="{D4715C96-9E9C-4CF8-A1AD-4E5FBA4A072C}" type="presParOf" srcId="{BDAE82FF-9172-4945-8784-B041069C6945}" destId="{52C7EFFF-9322-4FD8-8BB1-1172136FBD1B}" srcOrd="10" destOrd="0" presId="urn:microsoft.com/office/officeart/2005/8/layout/process4"/>
    <dgm:cxn modelId="{E7BA682A-DBC3-4C30-AE9F-08724D5BB4FE}" type="presParOf" srcId="{52C7EFFF-9322-4FD8-8BB1-1172136FBD1B}" destId="{EF989681-B2A1-433B-8A49-61B32F402105}" srcOrd="0" destOrd="0" presId="urn:microsoft.com/office/officeart/2005/8/layout/process4"/>
    <dgm:cxn modelId="{C1F6D571-9015-4FE6-AB28-EDAFAE335F73}" type="presParOf" srcId="{BDAE82FF-9172-4945-8784-B041069C6945}" destId="{FF8E7517-2494-4D14-9739-C0549C600799}" srcOrd="11" destOrd="0" presId="urn:microsoft.com/office/officeart/2005/8/layout/process4"/>
    <dgm:cxn modelId="{2A2A984D-168B-458D-AABE-F461CB3A3781}" type="presParOf" srcId="{BDAE82FF-9172-4945-8784-B041069C6945}" destId="{01232A0E-A575-4597-BE87-A574F5EFEB79}" srcOrd="12" destOrd="0" presId="urn:microsoft.com/office/officeart/2005/8/layout/process4"/>
    <dgm:cxn modelId="{A3E60771-E7AF-4F46-ACCD-2C7A502D2ADF}" type="presParOf" srcId="{01232A0E-A575-4597-BE87-A574F5EFEB79}" destId="{D165E126-1051-4D36-8A62-22B4A41693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9FA93-1FFD-4D20-AA3A-31060D216B3E}">
      <dsp:nvSpPr>
        <dsp:cNvPr id="0" name=""/>
        <dsp:cNvSpPr/>
      </dsp:nvSpPr>
      <dsp:spPr>
        <a:xfrm>
          <a:off x="0" y="2412460"/>
          <a:ext cx="2162628" cy="395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Online</a:t>
          </a:r>
          <a:endParaRPr lang="en-US" sz="2400" kern="1200" dirty="0"/>
        </a:p>
      </dsp:txBody>
      <dsp:txXfrm>
        <a:off x="0" y="2412460"/>
        <a:ext cx="2162628" cy="395784"/>
      </dsp:txXfrm>
    </dsp:sp>
    <dsp:sp modelId="{BC7576E9-D07D-4967-B439-69CEBB13D354}">
      <dsp:nvSpPr>
        <dsp:cNvPr id="0" name=""/>
        <dsp:cNvSpPr/>
      </dsp:nvSpPr>
      <dsp:spPr>
        <a:xfrm rot="10800000">
          <a:off x="0" y="1809681"/>
          <a:ext cx="2162628" cy="608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Run Tests</a:t>
          </a:r>
          <a:endParaRPr lang="en-US" sz="2400" kern="1200" dirty="0"/>
        </a:p>
      </dsp:txBody>
      <dsp:txXfrm rot="10800000">
        <a:off x="0" y="1809681"/>
        <a:ext cx="2162628" cy="395525"/>
      </dsp:txXfrm>
    </dsp:sp>
    <dsp:sp modelId="{3C7DC511-EA73-46D1-8BF4-8524A790428E}">
      <dsp:nvSpPr>
        <dsp:cNvPr id="0" name=""/>
        <dsp:cNvSpPr/>
      </dsp:nvSpPr>
      <dsp:spPr>
        <a:xfrm rot="10800000">
          <a:off x="0" y="1206901"/>
          <a:ext cx="2162628" cy="608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Deploy</a:t>
          </a:r>
          <a:endParaRPr lang="en-US" sz="2400" kern="1200" dirty="0"/>
        </a:p>
      </dsp:txBody>
      <dsp:txXfrm rot="10800000">
        <a:off x="0" y="1206901"/>
        <a:ext cx="2162628" cy="395525"/>
      </dsp:txXfrm>
    </dsp:sp>
    <dsp:sp modelId="{3E9AE1E8-1B38-4F15-BA98-6F923FF58FB8}">
      <dsp:nvSpPr>
        <dsp:cNvPr id="0" name=""/>
        <dsp:cNvSpPr/>
      </dsp:nvSpPr>
      <dsp:spPr>
        <a:xfrm rot="10800000">
          <a:off x="0" y="604122"/>
          <a:ext cx="2162628" cy="608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Un-Deploy</a:t>
          </a:r>
          <a:endParaRPr lang="en-US" sz="2400" kern="1200" dirty="0"/>
        </a:p>
      </dsp:txBody>
      <dsp:txXfrm rot="10800000">
        <a:off x="0" y="604122"/>
        <a:ext cx="2162628" cy="395525"/>
      </dsp:txXfrm>
    </dsp:sp>
    <dsp:sp modelId="{72AE7A1F-3CFE-4C70-BFE6-6AE0E3390DE0}">
      <dsp:nvSpPr>
        <dsp:cNvPr id="0" name=""/>
        <dsp:cNvSpPr/>
      </dsp:nvSpPr>
      <dsp:spPr>
        <a:xfrm rot="10800000">
          <a:off x="0" y="1343"/>
          <a:ext cx="2162628" cy="6087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Offline</a:t>
          </a:r>
          <a:endParaRPr lang="en-US" sz="2400" kern="1200" dirty="0"/>
        </a:p>
      </dsp:txBody>
      <dsp:txXfrm rot="10800000">
        <a:off x="0" y="1343"/>
        <a:ext cx="2162628" cy="395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AB9AF-5BA0-478A-8F85-DDA50F468CBD}">
      <dsp:nvSpPr>
        <dsp:cNvPr id="0" name=""/>
        <dsp:cNvSpPr/>
      </dsp:nvSpPr>
      <dsp:spPr>
        <a:xfrm>
          <a:off x="0" y="3510327"/>
          <a:ext cx="6016171" cy="1152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Deploy</a:t>
          </a:r>
          <a:endParaRPr lang="en-US" sz="4000" kern="1200" dirty="0"/>
        </a:p>
      </dsp:txBody>
      <dsp:txXfrm>
        <a:off x="0" y="3510327"/>
        <a:ext cx="6016171" cy="1152167"/>
      </dsp:txXfrm>
    </dsp:sp>
    <dsp:sp modelId="{4F664AE6-9F30-4E3A-952B-68774882DE71}">
      <dsp:nvSpPr>
        <dsp:cNvPr id="0" name=""/>
        <dsp:cNvSpPr/>
      </dsp:nvSpPr>
      <dsp:spPr>
        <a:xfrm rot="10800000">
          <a:off x="0" y="1755576"/>
          <a:ext cx="6016171" cy="17720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Distribute</a:t>
          </a:r>
          <a:endParaRPr lang="en-US" sz="4000" kern="1200" dirty="0"/>
        </a:p>
      </dsp:txBody>
      <dsp:txXfrm rot="10800000">
        <a:off x="0" y="1755576"/>
        <a:ext cx="6016171" cy="1151415"/>
      </dsp:txXfrm>
    </dsp:sp>
    <dsp:sp modelId="{BC5DA49E-7EB5-44A3-BD58-9146335C8D86}">
      <dsp:nvSpPr>
        <dsp:cNvPr id="0" name=""/>
        <dsp:cNvSpPr/>
      </dsp:nvSpPr>
      <dsp:spPr>
        <a:xfrm rot="10800000">
          <a:off x="0" y="824"/>
          <a:ext cx="6016171" cy="17720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Build</a:t>
          </a:r>
          <a:endParaRPr lang="en-US" sz="4000" kern="1200" dirty="0"/>
        </a:p>
      </dsp:txBody>
      <dsp:txXfrm rot="10800000">
        <a:off x="0" y="824"/>
        <a:ext cx="6016171" cy="1151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9FA93-1FFD-4D20-AA3A-31060D216B3E}">
      <dsp:nvSpPr>
        <dsp:cNvPr id="0" name=""/>
        <dsp:cNvSpPr/>
      </dsp:nvSpPr>
      <dsp:spPr>
        <a:xfrm>
          <a:off x="0" y="5480921"/>
          <a:ext cx="2162628" cy="599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Online</a:t>
          </a:r>
          <a:endParaRPr lang="en-US" sz="2400" kern="1200" dirty="0"/>
        </a:p>
      </dsp:txBody>
      <dsp:txXfrm>
        <a:off x="0" y="5480921"/>
        <a:ext cx="2162628" cy="599774"/>
      </dsp:txXfrm>
    </dsp:sp>
    <dsp:sp modelId="{BC7576E9-D07D-4967-B439-69CEBB13D354}">
      <dsp:nvSpPr>
        <dsp:cNvPr id="0" name=""/>
        <dsp:cNvSpPr/>
      </dsp:nvSpPr>
      <dsp:spPr>
        <a:xfrm rot="10800000">
          <a:off x="0" y="4567465"/>
          <a:ext cx="2162628" cy="9224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Run Tests</a:t>
          </a:r>
          <a:endParaRPr lang="en-US" sz="2400" kern="1200" dirty="0"/>
        </a:p>
      </dsp:txBody>
      <dsp:txXfrm rot="10800000">
        <a:off x="0" y="4567465"/>
        <a:ext cx="2162628" cy="599382"/>
      </dsp:txXfrm>
    </dsp:sp>
    <dsp:sp modelId="{3C7DC511-EA73-46D1-8BF4-8524A790428E}">
      <dsp:nvSpPr>
        <dsp:cNvPr id="0" name=""/>
        <dsp:cNvSpPr/>
      </dsp:nvSpPr>
      <dsp:spPr>
        <a:xfrm rot="10800000">
          <a:off x="0" y="3654009"/>
          <a:ext cx="2162628" cy="9224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Deploy</a:t>
          </a:r>
          <a:endParaRPr lang="en-US" sz="2400" kern="1200" dirty="0"/>
        </a:p>
      </dsp:txBody>
      <dsp:txXfrm rot="10800000">
        <a:off x="0" y="3654009"/>
        <a:ext cx="2162628" cy="599382"/>
      </dsp:txXfrm>
    </dsp:sp>
    <dsp:sp modelId="{3E9AE1E8-1B38-4F15-BA98-6F923FF58FB8}">
      <dsp:nvSpPr>
        <dsp:cNvPr id="0" name=""/>
        <dsp:cNvSpPr/>
      </dsp:nvSpPr>
      <dsp:spPr>
        <a:xfrm rot="10800000">
          <a:off x="0" y="2740552"/>
          <a:ext cx="2162628" cy="9224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Un-Deploy</a:t>
          </a:r>
          <a:endParaRPr lang="en-US" sz="2400" kern="1200" dirty="0"/>
        </a:p>
      </dsp:txBody>
      <dsp:txXfrm rot="10800000">
        <a:off x="0" y="2740552"/>
        <a:ext cx="2162628" cy="599382"/>
      </dsp:txXfrm>
    </dsp:sp>
    <dsp:sp modelId="{72AE7A1F-3CFE-4C70-BFE6-6AE0E3390DE0}">
      <dsp:nvSpPr>
        <dsp:cNvPr id="0" name=""/>
        <dsp:cNvSpPr/>
      </dsp:nvSpPr>
      <dsp:spPr>
        <a:xfrm rot="10800000">
          <a:off x="0" y="1827096"/>
          <a:ext cx="2162628" cy="9224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Offline</a:t>
          </a:r>
          <a:endParaRPr lang="en-US" sz="2400" kern="1200" dirty="0"/>
        </a:p>
      </dsp:txBody>
      <dsp:txXfrm rot="10800000">
        <a:off x="0" y="1827096"/>
        <a:ext cx="2162628" cy="599382"/>
      </dsp:txXfrm>
    </dsp:sp>
    <dsp:sp modelId="{EF989681-B2A1-433B-8A49-61B32F402105}">
      <dsp:nvSpPr>
        <dsp:cNvPr id="0" name=""/>
        <dsp:cNvSpPr/>
      </dsp:nvSpPr>
      <dsp:spPr>
        <a:xfrm rot="10800000">
          <a:off x="0" y="913640"/>
          <a:ext cx="2162628" cy="9224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Distribute</a:t>
          </a:r>
          <a:endParaRPr lang="en-US" sz="2400" kern="1200" dirty="0"/>
        </a:p>
      </dsp:txBody>
      <dsp:txXfrm rot="10800000">
        <a:off x="0" y="913640"/>
        <a:ext cx="2162628" cy="599382"/>
      </dsp:txXfrm>
    </dsp:sp>
    <dsp:sp modelId="{D165E126-1051-4D36-8A62-22B4A41693B9}">
      <dsp:nvSpPr>
        <dsp:cNvPr id="0" name=""/>
        <dsp:cNvSpPr/>
      </dsp:nvSpPr>
      <dsp:spPr>
        <a:xfrm rot="10800000">
          <a:off x="0" y="184"/>
          <a:ext cx="2162628" cy="92245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</a:t>
          </a:r>
          <a:endParaRPr lang="en-US" sz="2400" kern="1200" dirty="0"/>
        </a:p>
      </dsp:txBody>
      <dsp:txXfrm rot="10800000">
        <a:off x="0" y="184"/>
        <a:ext cx="2162628" cy="59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C37F5-1F83-4297-8DB3-2CE27C45EE5F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5AF4-412C-4145-ABE6-A2E510B0F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1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9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E5AF4-412C-4145-ABE6-A2E510B0F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31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6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99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0250"/>
            <a:ext cx="12193200" cy="67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4" name="TextBox 3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5" name="Group 4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9" name="Rectangle 8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0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2" name="TextBox 11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1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9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9" name="Group 8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0" name="TextBox 9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11" name="Group 10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2" name="Rectangle 11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3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74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3" name="Rectangle 12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411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2" name="Group 11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3" name="TextBox 12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5" name="Rectangle 14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8" name="TextBox 17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413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9" name="TextBox 8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1" name="Rectangle 10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546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7" name="Group 6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8" name="TextBox 7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0" name="Rectangle 9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5441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3" name="Rectangle 12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5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10" name="Group 9"/>
          <p:cNvGrpSpPr/>
          <p:nvPr userDrawn="1"/>
        </p:nvGrpSpPr>
        <p:grpSpPr bwMode="grayWhite">
          <a:xfrm>
            <a:off x="9636379" y="16992"/>
            <a:ext cx="2605853" cy="561329"/>
            <a:chOff x="-498757" y="-6928"/>
            <a:chExt cx="2605853" cy="561329"/>
          </a:xfrm>
          <a:effectLst>
            <a:reflection endPos="0" dist="50800" dir="5400000" sy="-100000" algn="bl" rotWithShape="0"/>
          </a:effectLst>
        </p:grpSpPr>
        <p:sp>
          <p:nvSpPr>
            <p:cNvPr id="11" name="TextBox 10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 smtClean="0">
                  <a:solidFill>
                    <a:srgbClr val="F97E23"/>
                  </a:solidFill>
                  <a:latin typeface="Montserrat"/>
                </a:rPr>
                <a:t>INTEGRATE 2016</a:t>
              </a:r>
              <a:endParaRPr lang="en-IN" sz="1200" b="1" dirty="0">
                <a:solidFill>
                  <a:srgbClr val="F97E23"/>
                </a:solidFill>
                <a:latin typeface="Montserrat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 bwMode="grayWhite">
            <a:xfrm>
              <a:off x="-498757" y="285495"/>
              <a:ext cx="2605853" cy="268906"/>
              <a:chOff x="4210714" y="2528426"/>
              <a:chExt cx="3686450" cy="569860"/>
            </a:xfrm>
          </p:grpSpPr>
          <p:sp>
            <p:nvSpPr>
              <p:cNvPr id="13" name="Rectangle 12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Flowchart: Card 25"/>
              <p:cNvSpPr/>
              <p:nvPr userDrawn="1"/>
            </p:nvSpPr>
            <p:spPr bwMode="grayWhite">
              <a:xfrm rot="10800000" flipH="1">
                <a:off x="6165558" y="2528426"/>
                <a:ext cx="1507704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 userDrawn="1"/>
            </p:nvSpPr>
            <p:spPr bwMode="grayWhite">
              <a:xfrm>
                <a:off x="4210714" y="2562887"/>
                <a:ext cx="2022702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ExCeL London</a:t>
                </a:r>
              </a:p>
            </p:txBody>
          </p:sp>
          <p:sp>
            <p:nvSpPr>
              <p:cNvPr id="16" name="TextBox 15"/>
              <p:cNvSpPr txBox="1"/>
              <p:nvPr userDrawn="1"/>
            </p:nvSpPr>
            <p:spPr bwMode="grayWhite">
              <a:xfrm>
                <a:off x="6202416" y="2562887"/>
                <a:ext cx="1694748" cy="5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May 11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–13</a:t>
                </a:r>
                <a:r>
                  <a:rPr lang="en-IN" sz="800" baseline="300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th</a:t>
                </a:r>
                <a:r>
                  <a:rPr lang="en-IN" sz="800" dirty="0" smtClean="0">
                    <a:solidFill>
                      <a:prstClr val="white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2016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89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1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FBC9-F5BD-4E83-95C1-73E7CB64A608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D9DA-275A-4116-9A7C-B155F211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4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3E30-8D43-43BA-9C8B-0C6B0D93C55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Hedberg@xlent.se" TargetMode="External"/><Relationship Id="rId2" Type="http://schemas.openxmlformats.org/officeDocument/2006/relationships/hyperlink" Target="mailto:johan@jeh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/blogical.se/blogs/johan" TargetMode="External"/><Relationship Id="rId4" Type="http://schemas.openxmlformats.org/officeDocument/2006/relationships/hyperlink" Target="https://www.linkedin.com/in/mvpjohanhedbe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7475" y="3469900"/>
            <a:ext cx="7648778" cy="1415852"/>
            <a:chOff x="3917475" y="3393700"/>
            <a:chExt cx="7648778" cy="1415852"/>
          </a:xfrm>
        </p:grpSpPr>
        <p:sp>
          <p:nvSpPr>
            <p:cNvPr id="6" name="TextBox 5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 smtClean="0">
                  <a:solidFill>
                    <a:srgbClr val="50505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Johan Hedberg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rgbClr val="50505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Microsoft Azure MVP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 smtClean="0">
                  <a:solidFill>
                    <a:srgbClr val="505050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BizTalk Server – Behind enemy lines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3227621"/>
            <a:ext cx="1562400" cy="15624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8146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enkins.io/images/226px-Jenkins_logo.svg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3" y="3681415"/>
            <a:ext cx="836169" cy="11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git-scm.com/images/logos/downloads/Git-Icon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92" y="2389845"/>
            <a:ext cx="1012958" cy="10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6300" y="5323115"/>
            <a:ext cx="35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in no way complete…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0"/>
          <a:stretch/>
        </p:blipFill>
        <p:spPr>
          <a:xfrm>
            <a:off x="3754161" y="3681415"/>
            <a:ext cx="1278032" cy="136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86032"/>
          <a:stretch/>
        </p:blipFill>
        <p:spPr>
          <a:xfrm>
            <a:off x="1327521" y="2331866"/>
            <a:ext cx="820271" cy="1281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35"/>
          <a:stretch/>
        </p:blipFill>
        <p:spPr>
          <a:xfrm>
            <a:off x="6651154" y="2331866"/>
            <a:ext cx="1068446" cy="1187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19048" r="29756" b="42645"/>
          <a:stretch/>
        </p:blipFill>
        <p:spPr>
          <a:xfrm>
            <a:off x="9433997" y="2450343"/>
            <a:ext cx="1034221" cy="974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86032"/>
          <a:stretch/>
        </p:blipFill>
        <p:spPr>
          <a:xfrm>
            <a:off x="1332140" y="2327249"/>
            <a:ext cx="820271" cy="1281704"/>
          </a:xfrm>
          <a:prstGeom prst="rect">
            <a:avLst/>
          </a:prstGeom>
        </p:spPr>
      </p:pic>
      <p:pic>
        <p:nvPicPr>
          <p:cNvPr id="14" name="Picture 2" descr="https://jenkins.io/images/226px-Jenkins_logo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3" y="3681415"/>
            <a:ext cx="836169" cy="11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git-scm.com/images/logos/downloads/Git-Icon-Whit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92" y="2389845"/>
            <a:ext cx="1012958" cy="10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0"/>
          <a:stretch/>
        </p:blipFill>
        <p:spPr>
          <a:xfrm>
            <a:off x="3754161" y="3681415"/>
            <a:ext cx="1278032" cy="1366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35"/>
          <a:stretch/>
        </p:blipFill>
        <p:spPr>
          <a:xfrm>
            <a:off x="6651154" y="2331866"/>
            <a:ext cx="1068446" cy="1187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19048" r="29756" b="42645"/>
          <a:stretch/>
        </p:blipFill>
        <p:spPr>
          <a:xfrm>
            <a:off x="9433997" y="2450343"/>
            <a:ext cx="1034221" cy="9749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9470445">
            <a:off x="1511161" y="1062356"/>
            <a:ext cx="35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Work items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470445">
            <a:off x="3834220" y="1062356"/>
            <a:ext cx="35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Source Control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470445">
            <a:off x="6771708" y="1062356"/>
            <a:ext cx="35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Build &amp; Deploy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470445">
            <a:off x="9291153" y="871966"/>
            <a:ext cx="359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Tracking, Search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&amp; Visualization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603137" y="2660188"/>
            <a:ext cx="816183" cy="4722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385864" y="2660188"/>
            <a:ext cx="816183" cy="4722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196300" y="2660188"/>
            <a:ext cx="816183" cy="4722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20202" y="3262163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25520" y="3026027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46021" y="3026027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6522" y="3026027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7023" y="3026027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1593"/>
          <a:stretch/>
        </p:blipFill>
        <p:spPr>
          <a:xfrm>
            <a:off x="2977830" y="980786"/>
            <a:ext cx="967652" cy="7486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444441" y="2024208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69609" y="2024208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94777" y="2024208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619945" y="2024208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17851" y="3000553"/>
            <a:ext cx="126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MAIN</a:t>
            </a:r>
            <a:endParaRPr lang="en-US" sz="28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72611" y="1581084"/>
            <a:ext cx="2029956" cy="886247"/>
          </a:xfrm>
          <a:prstGeom prst="wedgeRoundRectCallout">
            <a:avLst>
              <a:gd name="adj1" fmla="val 91971"/>
              <a:gd name="adj2" fmla="val 39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Get Latest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18" y="2653145"/>
            <a:ext cx="860745" cy="121803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6183145" y="1578589"/>
            <a:ext cx="1911298" cy="886247"/>
          </a:xfrm>
          <a:prstGeom prst="wedgeRoundRectCallout">
            <a:avLst>
              <a:gd name="adj1" fmla="val -96171"/>
              <a:gd name="adj2" fmla="val 37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Check-in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 rot="19470445">
            <a:off x="9932212" y="5208429"/>
            <a:ext cx="35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20202" y="2908595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25520" y="2672459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46021" y="2672459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6522" y="2672459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7023" y="2672459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14618" y="4347184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19936" y="4111048"/>
            <a:ext cx="472272" cy="472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1439" y="4111048"/>
            <a:ext cx="472272" cy="472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69083" y="2633497"/>
            <a:ext cx="126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MAIN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69082" y="4060100"/>
            <a:ext cx="1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RELEASE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613112" y="3225120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69609" y="1695024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94777" y="1695024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619945" y="1695024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830" y="980786"/>
            <a:ext cx="967652" cy="7486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2" y="3018520"/>
            <a:ext cx="860745" cy="1218035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5705289" y="3235944"/>
            <a:ext cx="1911298" cy="886247"/>
          </a:xfrm>
          <a:prstGeom prst="wedgeRoundRectCallout">
            <a:avLst>
              <a:gd name="adj1" fmla="val 95768"/>
              <a:gd name="adj2" fmla="val 17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Merge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 rot="19134198">
            <a:off x="4936212" y="781356"/>
            <a:ext cx="181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FEATURE-1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 rot="19134198">
            <a:off x="6674159" y="781356"/>
            <a:ext cx="181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FEATURE-1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 rot="19134198">
            <a:off x="8383747" y="781356"/>
            <a:ext cx="181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FEATURE-2</a:t>
            </a:r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9110057" y="2658971"/>
            <a:ext cx="816183" cy="472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32" grpId="0" animBg="1"/>
      <p:bldP spid="21" grpId="0"/>
      <p:bldP spid="28" grpId="0"/>
      <p:bldP spid="2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20202" y="3696251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25520" y="3460115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46021" y="3460115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6522" y="3460115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7023" y="3460115"/>
            <a:ext cx="472272" cy="4722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14618" y="5134840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19936" y="4898704"/>
            <a:ext cx="472272" cy="472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1439" y="4898704"/>
            <a:ext cx="472272" cy="472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69083" y="3421153"/>
            <a:ext cx="126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MAIN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69082" y="4847756"/>
            <a:ext cx="1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RELEASE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56633" y="4012776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13112" y="4012776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14618" y="2263525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19936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40438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21188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81439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80187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60938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00688" y="202738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76575" y="2586173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86470" y="2586173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608087" y="2586173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69082" y="1976441"/>
            <a:ext cx="126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DEV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444441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608087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305049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65657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026265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886873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47481" y="1353312"/>
            <a:ext cx="12192" cy="5247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404" y="678480"/>
            <a:ext cx="850458" cy="657937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3433320" y="2586173"/>
            <a:ext cx="0" cy="8048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6106" y="2640371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662721" y="240006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81424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01924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22424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2927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00345" y="1487760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25513" y="1487760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50681" y="1487760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75849" y="1487760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536192" y="731520"/>
            <a:ext cx="10021824" cy="238963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46021" y="853440"/>
            <a:ext cx="412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LOCAL REPOSITORY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734" y="980786"/>
            <a:ext cx="967652" cy="7486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876105" y="4451889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81423" y="4215753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01924" y="4215753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22425" y="4215753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42926" y="4215753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00345" y="2901981"/>
            <a:ext cx="0" cy="12311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536191" y="3628126"/>
            <a:ext cx="10021824" cy="230937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34466" y="5250178"/>
            <a:ext cx="412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CENTRAL REPOSITORY</a:t>
            </a:r>
            <a:endParaRPr lang="en-US" sz="28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32" y="4592943"/>
            <a:ext cx="860745" cy="121803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5925513" y="2901981"/>
            <a:ext cx="0" cy="12311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50681" y="2901981"/>
            <a:ext cx="0" cy="12311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375849" y="2901981"/>
            <a:ext cx="0" cy="12311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ular Callout 39"/>
          <p:cNvSpPr/>
          <p:nvPr/>
        </p:nvSpPr>
        <p:spPr>
          <a:xfrm>
            <a:off x="1738856" y="2754269"/>
            <a:ext cx="1689328" cy="886247"/>
          </a:xfrm>
          <a:prstGeom prst="wedgeRoundRectCallout">
            <a:avLst>
              <a:gd name="adj1" fmla="val 91753"/>
              <a:gd name="adj2" fmla="val 39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Push</a:t>
            </a:r>
            <a:endParaRPr lang="en-US" sz="2800" b="1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1738856" y="1643846"/>
            <a:ext cx="1689328" cy="886247"/>
          </a:xfrm>
          <a:prstGeom prst="wedgeRoundRectCallout">
            <a:avLst>
              <a:gd name="adj1" fmla="val 88144"/>
              <a:gd name="adj2" fmla="val -7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Commit</a:t>
            </a:r>
            <a:endParaRPr lang="en-US" sz="2800" b="1" dirty="0"/>
          </a:p>
        </p:txBody>
      </p:sp>
      <p:sp>
        <p:nvSpPr>
          <p:cNvPr id="42" name="Oval 41"/>
          <p:cNvSpPr/>
          <p:nvPr/>
        </p:nvSpPr>
        <p:spPr>
          <a:xfrm>
            <a:off x="4841674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62174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282674" y="2404235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518810" y="1487760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2" descr="https://git-scm.com/images/logos/downloads/Git-Icon-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755" y="6113719"/>
            <a:ext cx="661517" cy="6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74858" y="1921626"/>
            <a:ext cx="1408473" cy="2211462"/>
            <a:chOff x="174858" y="1921626"/>
            <a:chExt cx="1408473" cy="2211462"/>
          </a:xfrm>
        </p:grpSpPr>
        <p:sp>
          <p:nvSpPr>
            <p:cNvPr id="13" name="Curved Left Arrow 12"/>
            <p:cNvSpPr/>
            <p:nvPr/>
          </p:nvSpPr>
          <p:spPr>
            <a:xfrm rot="10800000">
              <a:off x="621657" y="1921626"/>
              <a:ext cx="665019" cy="221146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858" y="2876507"/>
              <a:ext cx="1408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Clone</a:t>
              </a:r>
              <a:endParaRPr lang="en-US" b="1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6562174" y="4215753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797037" y="2949906"/>
            <a:ext cx="0" cy="12311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lg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ular Callout 49"/>
          <p:cNvSpPr/>
          <p:nvPr/>
        </p:nvSpPr>
        <p:spPr>
          <a:xfrm>
            <a:off x="7422424" y="3008621"/>
            <a:ext cx="1689328" cy="886247"/>
          </a:xfrm>
          <a:prstGeom prst="wedgeRoundRectCallout">
            <a:avLst>
              <a:gd name="adj1" fmla="val -85393"/>
              <a:gd name="adj2" fmla="val -3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Pull</a:t>
            </a:r>
            <a:endParaRPr lang="en-US" sz="28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078196" y="1487760"/>
            <a:ext cx="0" cy="80483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666065" y="4215753"/>
            <a:ext cx="472272" cy="472272"/>
          </a:xfrm>
          <a:prstGeom prst="ellipse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643481" y="4181013"/>
            <a:ext cx="1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MASTER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638046" y="2374591"/>
            <a:ext cx="1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MASTER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00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  <p:bldP spid="4" grpId="0" animBg="1"/>
      <p:bldP spid="7" grpId="0" animBg="1"/>
      <p:bldP spid="8" grpId="0" animBg="1"/>
      <p:bldP spid="3" grpId="0" animBg="1"/>
      <p:bldP spid="14" grpId="0"/>
      <p:bldP spid="16" grpId="0" animBg="1"/>
      <p:bldP spid="17" grpId="0" animBg="1"/>
      <p:bldP spid="18" grpId="0" animBg="1"/>
      <p:bldP spid="1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9" grpId="0" animBg="1"/>
      <p:bldP spid="50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ular Callout 122"/>
          <p:cNvSpPr/>
          <p:nvPr/>
        </p:nvSpPr>
        <p:spPr>
          <a:xfrm>
            <a:off x="8684892" y="905586"/>
            <a:ext cx="2568377" cy="886247"/>
          </a:xfrm>
          <a:prstGeom prst="wedgeRoundRectCallout">
            <a:avLst>
              <a:gd name="adj1" fmla="val -90564"/>
              <a:gd name="adj2" fmla="val 58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Merge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69082" y="4067329"/>
            <a:ext cx="224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RELEASE-1.0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69082" y="4948086"/>
            <a:ext cx="1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HOTFIX</a:t>
            </a:r>
            <a:endParaRPr lang="en-US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14618" y="3299845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19936" y="3063709"/>
            <a:ext cx="472272" cy="472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69081" y="3012761"/>
            <a:ext cx="191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DEVELOP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87378" y="937895"/>
            <a:ext cx="5606082" cy="2598086"/>
            <a:chOff x="2387378" y="937895"/>
            <a:chExt cx="5606082" cy="2598086"/>
          </a:xfrm>
        </p:grpSpPr>
        <p:sp>
          <p:nvSpPr>
            <p:cNvPr id="21" name="Oval 20"/>
            <p:cNvSpPr/>
            <p:nvPr/>
          </p:nvSpPr>
          <p:spPr>
            <a:xfrm>
              <a:off x="4080187" y="3063709"/>
              <a:ext cx="472272" cy="4722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387378" y="937895"/>
              <a:ext cx="5606082" cy="2598086"/>
              <a:chOff x="2387378" y="937895"/>
              <a:chExt cx="5606082" cy="259808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545211" y="1178085"/>
                <a:ext cx="2975977" cy="0"/>
              </a:xfrm>
              <a:prstGeom prst="line">
                <a:avLst/>
              </a:prstGeom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7521188" y="3063709"/>
                <a:ext cx="472272" cy="47227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165287" y="937895"/>
                <a:ext cx="472272" cy="47227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875557" y="937895"/>
                <a:ext cx="472272" cy="47227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455018" y="937895"/>
                <a:ext cx="472272" cy="47227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744749" y="937895"/>
                <a:ext cx="472272" cy="472272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V="1">
                <a:off x="4318998" y="1164505"/>
                <a:ext cx="241345" cy="1891606"/>
              </a:xfrm>
              <a:prstGeom prst="line">
                <a:avLst/>
              </a:prstGeom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511585" y="1164505"/>
                <a:ext cx="241345" cy="1891606"/>
              </a:xfrm>
              <a:prstGeom prst="line">
                <a:avLst/>
              </a:prstGeom>
              <a:ln w="3810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387378" y="943171"/>
                <a:ext cx="2434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FEATURE-2</a:t>
                </a:r>
                <a:endParaRPr lang="en-US" sz="2800" b="1" dirty="0"/>
              </a:p>
            </p:txBody>
          </p:sp>
        </p:grpSp>
      </p:grpSp>
      <p:sp>
        <p:nvSpPr>
          <p:cNvPr id="71" name="Rounded Rectangular Callout 70"/>
          <p:cNvSpPr/>
          <p:nvPr/>
        </p:nvSpPr>
        <p:spPr>
          <a:xfrm>
            <a:off x="8708790" y="896756"/>
            <a:ext cx="2568377" cy="886247"/>
          </a:xfrm>
          <a:prstGeom prst="wedgeRoundRectCallout">
            <a:avLst>
              <a:gd name="adj1" fmla="val -90564"/>
              <a:gd name="adj2" fmla="val 58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Pull Request</a:t>
            </a:r>
            <a:endParaRPr lang="en-US" sz="2800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2114618" y="6109577"/>
            <a:ext cx="77673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969082" y="5822493"/>
            <a:ext cx="1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MASTER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047079" y="3063709"/>
            <a:ext cx="3124853" cy="3282004"/>
            <a:chOff x="6047079" y="3063709"/>
            <a:chExt cx="3124853" cy="3282004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8486877" y="4317832"/>
              <a:ext cx="241345" cy="18916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8489111" y="3422599"/>
              <a:ext cx="128464" cy="9411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047079" y="3430197"/>
              <a:ext cx="120058" cy="9335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6152587" y="4353489"/>
              <a:ext cx="2359588" cy="5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6393318" y="4117353"/>
              <a:ext cx="472272" cy="4722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121827" y="4104866"/>
              <a:ext cx="472272" cy="4722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850335" y="4104866"/>
              <a:ext cx="472272" cy="4722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1439" y="3063709"/>
              <a:ext cx="472272" cy="4722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48151" y="5873441"/>
              <a:ext cx="472272" cy="472272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31629" y="5911786"/>
              <a:ext cx="740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1.0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51763" y="3063709"/>
            <a:ext cx="2338412" cy="3282004"/>
            <a:chOff x="3151763" y="3063709"/>
            <a:chExt cx="2338412" cy="3282004"/>
          </a:xfrm>
        </p:grpSpPr>
        <p:grpSp>
          <p:nvGrpSpPr>
            <p:cNvPr id="2" name="Group 1"/>
            <p:cNvGrpSpPr/>
            <p:nvPr/>
          </p:nvGrpSpPr>
          <p:grpSpPr>
            <a:xfrm>
              <a:off x="3151763" y="3346952"/>
              <a:ext cx="2338412" cy="2998761"/>
              <a:chOff x="3151763" y="3346952"/>
              <a:chExt cx="2338412" cy="2998761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4930770" y="3346952"/>
                <a:ext cx="241345" cy="18916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466760" y="5226402"/>
                <a:ext cx="147681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3648860" y="4999648"/>
                <a:ext cx="472272" cy="4722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162788" y="5873441"/>
                <a:ext cx="472272" cy="472272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332092" y="4999648"/>
                <a:ext cx="472272" cy="4722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767098" y="5873441"/>
                <a:ext cx="472272" cy="472272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V="1">
                <a:off x="3404872" y="5207394"/>
                <a:ext cx="74501" cy="6321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923989" y="5212581"/>
                <a:ext cx="74501" cy="6321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3151763" y="5911786"/>
                <a:ext cx="740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0.1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749872" y="5899437"/>
                <a:ext cx="740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0.2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940438" y="3063709"/>
              <a:ext cx="472272" cy="4722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2863" y="1835969"/>
            <a:ext cx="4820097" cy="1700012"/>
            <a:chOff x="1452863" y="1835969"/>
            <a:chExt cx="4820097" cy="170001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556000" y="2111289"/>
              <a:ext cx="2362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53703" y="1875153"/>
              <a:ext cx="472272" cy="47227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262317" y="1875153"/>
              <a:ext cx="472272" cy="47227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08010" y="1875153"/>
              <a:ext cx="472272" cy="472272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52863" y="1835969"/>
              <a:ext cx="2434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FEATURE-1</a:t>
              </a:r>
              <a:endParaRPr lang="en-US" sz="2800" b="1" dirty="0"/>
            </a:p>
          </p:txBody>
        </p:sp>
        <p:cxnSp>
          <p:nvCxnSpPr>
            <p:cNvPr id="53" name="Straight Connector 52"/>
            <p:cNvCxnSpPr>
              <a:stCxn id="17" idx="0"/>
            </p:cNvCxnSpPr>
            <p:nvPr/>
          </p:nvCxnSpPr>
          <p:spPr>
            <a:xfrm flipV="1">
              <a:off x="3456072" y="2099736"/>
              <a:ext cx="122991" cy="9639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894016" y="2099736"/>
              <a:ext cx="122991" cy="9563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5800688" y="3063709"/>
              <a:ext cx="472272" cy="4722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3171352" y="5871731"/>
            <a:ext cx="472272" cy="47227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57259" y="5910065"/>
            <a:ext cx="74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4934186">
            <a:off x="7271070" y="2227892"/>
            <a:ext cx="816183" cy="472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" y="1247932"/>
            <a:ext cx="1079086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" grpId="0"/>
      <p:bldP spid="15" grpId="0"/>
      <p:bldP spid="7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0"/>
          <a:stretch/>
        </p:blipFill>
        <p:spPr>
          <a:xfrm>
            <a:off x="11406235" y="6017635"/>
            <a:ext cx="785765" cy="8403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94646" y="687298"/>
            <a:ext cx="732248" cy="215444"/>
            <a:chOff x="4894646" y="687298"/>
            <a:chExt cx="732248" cy="2154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4646" y="702330"/>
              <a:ext cx="732248" cy="1853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29200" y="687298"/>
              <a:ext cx="5469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develop</a:t>
              </a:r>
              <a:endParaRPr lang="en-US" sz="8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24" y="-297"/>
            <a:ext cx="7108552" cy="6858594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2544774" y="293914"/>
            <a:ext cx="2062843" cy="460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" y="123747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"/>
            <a:ext cx="7099300" cy="6854956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4686300" y="279400"/>
            <a:ext cx="4889500" cy="1435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0"/>
          <a:stretch/>
        </p:blipFill>
        <p:spPr>
          <a:xfrm>
            <a:off x="11406235" y="6017635"/>
            <a:ext cx="785765" cy="840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" y="123747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4" y="-297"/>
            <a:ext cx="7108552" cy="68585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0"/>
          <a:stretch/>
        </p:blipFill>
        <p:spPr>
          <a:xfrm>
            <a:off x="11406235" y="6017635"/>
            <a:ext cx="785765" cy="840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8357" y="1714499"/>
            <a:ext cx="821871" cy="293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" y="123747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/>
          <a:srcRect t="8227" b="65"/>
          <a:stretch/>
        </p:blipFill>
        <p:spPr>
          <a:xfrm>
            <a:off x="2200731" y="0"/>
            <a:ext cx="7790538" cy="734163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313387" y="1857830"/>
            <a:ext cx="2469243" cy="1361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3387" y="3219450"/>
            <a:ext cx="2469243" cy="9751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51313" y="1407887"/>
            <a:ext cx="4874779" cy="50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86032"/>
          <a:stretch/>
        </p:blipFill>
        <p:spPr>
          <a:xfrm>
            <a:off x="11567886" y="6044691"/>
            <a:ext cx="580572" cy="907165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flipH="1">
            <a:off x="10078564" y="2772230"/>
            <a:ext cx="1489322" cy="1540845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3" y="1256826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BizTalk SERVER</a:t>
            </a:r>
            <a:br>
              <a:rPr lang="en-US" dirty="0" smtClean="0"/>
            </a:br>
            <a:r>
              <a:rPr lang="en-US" dirty="0" smtClean="0"/>
              <a:t>In Java 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7113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4" y="-297"/>
            <a:ext cx="7108552" cy="68585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0"/>
          <a:stretch/>
        </p:blipFill>
        <p:spPr>
          <a:xfrm>
            <a:off x="11406235" y="6017635"/>
            <a:ext cx="785765" cy="840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8357" y="1496785"/>
            <a:ext cx="821871" cy="293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" y="123747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17" y="-1"/>
            <a:ext cx="7209967" cy="68653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35"/>
          <a:stretch/>
        </p:blipFill>
        <p:spPr>
          <a:xfrm>
            <a:off x="11539002" y="6139543"/>
            <a:ext cx="652997" cy="7258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12076" y="-818398"/>
            <a:ext cx="516924" cy="161583"/>
          </a:xfrm>
          <a:prstGeom prst="rect">
            <a:avLst/>
          </a:prstGeom>
          <a:solidFill>
            <a:srgbClr val="F5F5F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rgbClr val="3075B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BizTalk</a:t>
            </a:r>
            <a:endParaRPr lang="en-US" sz="1050" dirty="0">
              <a:solidFill>
                <a:srgbClr val="3075B8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05646" y="-818398"/>
            <a:ext cx="1111829" cy="161583"/>
          </a:xfrm>
          <a:prstGeom prst="rect">
            <a:avLst/>
          </a:prstGeom>
          <a:solidFill>
            <a:srgbClr val="F5F5F5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solidFill>
                  <a:srgbClr val="3075B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GetPersonDetail</a:t>
            </a:r>
            <a:endParaRPr lang="en-US" sz="1050" dirty="0">
              <a:solidFill>
                <a:srgbClr val="3075B8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195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28100"/>
            <a:ext cx="7173326" cy="68017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06659" y="5070522"/>
            <a:ext cx="4992913" cy="313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06659" y="4082428"/>
            <a:ext cx="706664" cy="313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95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00" y="2238373"/>
            <a:ext cx="15906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chemeClr val="tx2">
                    <a:lumMod val="9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Download release contents</a:t>
            </a:r>
            <a:endParaRPr lang="en-US" sz="700" b="1" dirty="0">
              <a:solidFill>
                <a:schemeClr val="tx2">
                  <a:lumMod val="9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00" y="2657473"/>
            <a:ext cx="15906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chemeClr val="tx2">
                    <a:lumMod val="9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Take Offline</a:t>
            </a:r>
            <a:endParaRPr lang="en-US" sz="700" b="1" dirty="0">
              <a:solidFill>
                <a:schemeClr val="tx2">
                  <a:lumMod val="9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100" y="3076573"/>
            <a:ext cx="15906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chemeClr val="tx2">
                    <a:lumMod val="9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Un-deploy</a:t>
            </a:r>
            <a:endParaRPr lang="en-US" sz="700" b="1" dirty="0">
              <a:solidFill>
                <a:schemeClr val="tx2">
                  <a:lumMod val="9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0" y="3495673"/>
            <a:ext cx="15906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chemeClr val="tx2">
                    <a:lumMod val="9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Deploy</a:t>
            </a:r>
            <a:endParaRPr lang="en-US" sz="700" b="1" dirty="0">
              <a:solidFill>
                <a:schemeClr val="tx2">
                  <a:lumMod val="9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3914773"/>
            <a:ext cx="15906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chemeClr val="tx2">
                    <a:lumMod val="9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Run Tests</a:t>
            </a:r>
            <a:endParaRPr lang="en-US" sz="700" b="1" dirty="0">
              <a:solidFill>
                <a:schemeClr val="tx2">
                  <a:lumMod val="9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5100" y="4320536"/>
            <a:ext cx="159067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>
                <a:solidFill>
                  <a:schemeClr val="tx2">
                    <a:lumMod val="9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Take Online</a:t>
            </a:r>
            <a:endParaRPr lang="en-US" sz="700" b="1" dirty="0">
              <a:solidFill>
                <a:schemeClr val="tx2">
                  <a:lumMod val="9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18" y="2890823"/>
            <a:ext cx="1143160" cy="1714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91" y="725190"/>
            <a:ext cx="7693819" cy="5407621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341209493"/>
              </p:ext>
            </p:extLst>
          </p:nvPr>
        </p:nvGraphicFramePr>
        <p:xfrm>
          <a:off x="5471227" y="2024206"/>
          <a:ext cx="2162628" cy="280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41958"/>
            <a:ext cx="97544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45" y="0"/>
            <a:ext cx="9959443" cy="6858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09402735"/>
              </p:ext>
            </p:extLst>
          </p:nvPr>
        </p:nvGraphicFramePr>
        <p:xfrm>
          <a:off x="4620506" y="1422402"/>
          <a:ext cx="6016171" cy="46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42648"/>
            <a:ext cx="969348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56" y="0"/>
            <a:ext cx="9959443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7974403"/>
              </p:ext>
            </p:extLst>
          </p:nvPr>
        </p:nvGraphicFramePr>
        <p:xfrm>
          <a:off x="5052318" y="609600"/>
          <a:ext cx="2162628" cy="608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42648"/>
            <a:ext cx="969348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19048" r="29756" b="42645"/>
          <a:stretch/>
        </p:blipFill>
        <p:spPr>
          <a:xfrm>
            <a:off x="11543536" y="6246688"/>
            <a:ext cx="648464" cy="611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2" y="-297"/>
            <a:ext cx="10156816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81" y="1240952"/>
            <a:ext cx="975445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538582"/>
          </a:xfrm>
        </p:spPr>
        <p:txBody>
          <a:bodyPr>
            <a:normAutofit/>
          </a:bodyPr>
          <a:lstStyle/>
          <a:p>
            <a:r>
              <a:rPr lang="en-US" dirty="0" smtClean="0"/>
              <a:t>Going behind enemy lines means blending in</a:t>
            </a:r>
          </a:p>
          <a:p>
            <a:r>
              <a:rPr lang="en-US" dirty="0" smtClean="0"/>
              <a:t>Use (agile) processes and tools that work where you are</a:t>
            </a:r>
          </a:p>
          <a:p>
            <a:pPr lvl="1"/>
            <a:r>
              <a:rPr lang="en-US" dirty="0" smtClean="0"/>
              <a:t>Preferably same as everyone else in the organization</a:t>
            </a:r>
          </a:p>
          <a:p>
            <a:r>
              <a:rPr lang="en-US" dirty="0"/>
              <a:t>Common practices, common </a:t>
            </a:r>
            <a:r>
              <a:rPr lang="en-US" dirty="0" smtClean="0"/>
              <a:t>vocabulary</a:t>
            </a:r>
          </a:p>
          <a:p>
            <a:r>
              <a:rPr lang="en-US" dirty="0" smtClean="0"/>
              <a:t>Code reviews through pull requests – feeds culture</a:t>
            </a:r>
          </a:p>
          <a:p>
            <a:r>
              <a:rPr lang="en-US" dirty="0" smtClean="0"/>
              <a:t>Visibility </a:t>
            </a:r>
            <a:r>
              <a:rPr lang="en-US" dirty="0"/>
              <a:t>to all, of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Integration</a:t>
            </a:r>
            <a:r>
              <a:rPr lang="en-US" dirty="0"/>
              <a:t>, not </a:t>
            </a:r>
            <a:r>
              <a:rPr lang="en-US" dirty="0" smtClean="0"/>
              <a:t>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7651376" cy="4024125"/>
          </a:xfrm>
        </p:spPr>
        <p:txBody>
          <a:bodyPr/>
          <a:lstStyle/>
          <a:p>
            <a:r>
              <a:rPr lang="en-US" sz="2400" b="1" dirty="0"/>
              <a:t>Johan Hedberg</a:t>
            </a:r>
          </a:p>
          <a:p>
            <a:r>
              <a:rPr lang="en-US" dirty="0" smtClean="0"/>
              <a:t>Consultant</a:t>
            </a:r>
            <a:r>
              <a:rPr lang="en-US" dirty="0"/>
              <a:t>, Architect, Developer @ </a:t>
            </a:r>
            <a:r>
              <a:rPr lang="en-US" b="1" dirty="0"/>
              <a:t>XLENT</a:t>
            </a:r>
            <a:r>
              <a:rPr lang="en-US" dirty="0"/>
              <a:t> in </a:t>
            </a:r>
            <a:r>
              <a:rPr lang="en-US" dirty="0" smtClean="0"/>
              <a:t>Sweden</a:t>
            </a:r>
          </a:p>
          <a:p>
            <a:r>
              <a:rPr lang="en-US" dirty="0"/>
              <a:t>Microsoft Azure </a:t>
            </a:r>
            <a:r>
              <a:rPr lang="en-US" dirty="0" smtClean="0"/>
              <a:t>MVP</a:t>
            </a:r>
            <a:endParaRPr lang="en-US" dirty="0"/>
          </a:p>
          <a:p>
            <a:r>
              <a:rPr lang="en-US" dirty="0" smtClean="0">
                <a:hlinkClick r:id="rId2"/>
              </a:rPr>
              <a:t>johan@jeh.se</a:t>
            </a:r>
            <a:r>
              <a:rPr lang="en-US" dirty="0" smtClean="0"/>
              <a:t> / </a:t>
            </a:r>
            <a:r>
              <a:rPr lang="en-US" dirty="0" smtClean="0">
                <a:hlinkClick r:id="rId3"/>
              </a:rPr>
              <a:t>johan.hedberg@xlent.se</a:t>
            </a:r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johhed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www.linkedin.com/in/mvpjohanhedberg</a:t>
            </a:r>
            <a:endParaRPr lang="en-US" dirty="0" smtClean="0"/>
          </a:p>
          <a:p>
            <a:r>
              <a:rPr lang="en-US" dirty="0">
                <a:hlinkClick r:id="rId5"/>
              </a:rPr>
              <a:t>http//blogical.se/blogs/johan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69774" y="832595"/>
            <a:ext cx="259528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6BFFFF"/>
                </a:solidFill>
              </a:rPr>
              <a:t>?</a:t>
            </a:r>
            <a:endParaRPr lang="en-US" sz="34400" b="1" dirty="0">
              <a:solidFill>
                <a:srgbClr val="6B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510396"/>
            <a:ext cx="10433957" cy="2114549"/>
          </a:xfrm>
        </p:spPr>
        <p:txBody>
          <a:bodyPr>
            <a:noAutofit/>
          </a:bodyPr>
          <a:lstStyle/>
          <a:p>
            <a:r>
              <a:rPr lang="en-US" dirty="0" smtClean="0"/>
              <a:t>BizTalk SERVER ALM</a:t>
            </a:r>
            <a:br>
              <a:rPr lang="en-US" dirty="0" smtClean="0"/>
            </a:br>
            <a:r>
              <a:rPr lang="en-US" dirty="0" smtClean="0"/>
              <a:t>Real World Example</a:t>
            </a:r>
          </a:p>
        </p:txBody>
      </p:sp>
    </p:spTree>
    <p:extLst>
      <p:ext uri="{BB962C8B-B14F-4D97-AF65-F5344CB8AC3E}">
        <p14:creationId xmlns:p14="http://schemas.microsoft.com/office/powerpoint/2010/main" val="3809919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510396"/>
            <a:ext cx="10433957" cy="2114549"/>
          </a:xfrm>
        </p:spPr>
        <p:txBody>
          <a:bodyPr>
            <a:noAutofit/>
          </a:bodyPr>
          <a:lstStyle/>
          <a:p>
            <a:r>
              <a:rPr lang="en-US" dirty="0" smtClean="0"/>
              <a:t>BizTalk SERVER Modern </a:t>
            </a:r>
            <a:br>
              <a:rPr lang="en-US" dirty="0" smtClean="0"/>
            </a:br>
            <a:r>
              <a:rPr lang="en-US" dirty="0" smtClean="0"/>
              <a:t>Development Practices</a:t>
            </a:r>
          </a:p>
        </p:txBody>
      </p:sp>
    </p:spTree>
    <p:extLst>
      <p:ext uri="{BB962C8B-B14F-4D97-AF65-F5344CB8AC3E}">
        <p14:creationId xmlns:p14="http://schemas.microsoft.com/office/powerpoint/2010/main" val="2332049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510396"/>
            <a:ext cx="10433957" cy="2114549"/>
          </a:xfrm>
        </p:spPr>
        <p:txBody>
          <a:bodyPr>
            <a:noAutofit/>
          </a:bodyPr>
          <a:lstStyle/>
          <a:p>
            <a:r>
              <a:rPr lang="en-US" dirty="0" smtClean="0"/>
              <a:t>BizTalk SERVER AGILE </a:t>
            </a:r>
            <a:br>
              <a:rPr lang="en-US" dirty="0" smtClean="0"/>
            </a:br>
            <a:r>
              <a:rPr lang="en-US" dirty="0" smtClean="0"/>
              <a:t>Development Practices</a:t>
            </a:r>
          </a:p>
        </p:txBody>
      </p:sp>
    </p:spTree>
    <p:extLst>
      <p:ext uri="{BB962C8B-B14F-4D97-AF65-F5344CB8AC3E}">
        <p14:creationId xmlns:p14="http://schemas.microsoft.com/office/powerpoint/2010/main" val="1187779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510396"/>
            <a:ext cx="10433957" cy="2114549"/>
          </a:xfrm>
        </p:spPr>
        <p:txBody>
          <a:bodyPr>
            <a:noAutofit/>
          </a:bodyPr>
          <a:lstStyle/>
          <a:p>
            <a:r>
              <a:rPr lang="en-US" dirty="0" smtClean="0"/>
              <a:t>BizTalk SERVER </a:t>
            </a:r>
            <a:br>
              <a:rPr lang="en-US" dirty="0" smtClean="0"/>
            </a:br>
            <a:r>
              <a:rPr lang="en-US" dirty="0" smtClean="0"/>
              <a:t>DEVOPS Practices</a:t>
            </a:r>
          </a:p>
        </p:txBody>
      </p:sp>
    </p:spTree>
    <p:extLst>
      <p:ext uri="{BB962C8B-B14F-4D97-AF65-F5344CB8AC3E}">
        <p14:creationId xmlns:p14="http://schemas.microsoft.com/office/powerpoint/2010/main" val="1275929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30688" y="1817511"/>
            <a:ext cx="5274734" cy="3763433"/>
          </a:xfrm>
          <a:prstGeom prst="ellipse">
            <a:avLst/>
          </a:prstGeom>
          <a:noFill/>
          <a:ln w="1270000" cmpd="sng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41" y="1129332"/>
            <a:ext cx="4850118" cy="48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isual Studi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99" y="1762744"/>
            <a:ext cx="2806803" cy="28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025">
            <a:off x="3474554" y="3274977"/>
            <a:ext cx="1173191" cy="11731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69901" y="1121487"/>
            <a:ext cx="2241629" cy="1205177"/>
          </a:xfrm>
          <a:prstGeom prst="rect">
            <a:avLst/>
          </a:pr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2480468" y="2826410"/>
            <a:ext cx="2169318" cy="1205177"/>
          </a:xfrm>
          <a:prstGeom prst="rect">
            <a:avLst/>
          </a:pr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7469901" y="4531334"/>
            <a:ext cx="2241629" cy="1205177"/>
          </a:xfrm>
          <a:prstGeom prst="rect">
            <a:avLst/>
          </a:pr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3301748" y="1144633"/>
            <a:ext cx="3467563" cy="2263444"/>
            <a:chOff x="3301748" y="1144633"/>
            <a:chExt cx="3467563" cy="2263444"/>
          </a:xfrm>
        </p:grpSpPr>
        <p:grpSp>
          <p:nvGrpSpPr>
            <p:cNvPr id="23" name="Group 22"/>
            <p:cNvGrpSpPr/>
            <p:nvPr/>
          </p:nvGrpSpPr>
          <p:grpSpPr>
            <a:xfrm>
              <a:off x="3301748" y="1399449"/>
              <a:ext cx="1747506" cy="2008628"/>
              <a:chOff x="3301748" y="1399449"/>
              <a:chExt cx="1747506" cy="2008628"/>
            </a:xfrm>
          </p:grpSpPr>
          <p:sp>
            <p:nvSpPr>
              <p:cNvPr id="19" name="Freeform 18"/>
              <p:cNvSpPr/>
              <p:nvPr/>
            </p:nvSpPr>
            <p:spPr>
              <a:xfrm rot="348746">
                <a:off x="3301748" y="1399449"/>
                <a:ext cx="1747506" cy="2008628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cene3d>
                <a:camera prst="perspectiveRelaxed">
                  <a:rot lat="19149996" lon="20104178" rev="1577324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2320" tIns="313011" rIns="272320" bIns="313011" numCol="1" spcCol="1270" anchor="ctr" anchorCtr="0">
                <a:noAutofit/>
                <a:sp3d extrusionH="28000" prstMaterial="matte"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458677">
                <a:off x="3311867" y="2214030"/>
                <a:ext cx="164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Agile</a:t>
                </a:r>
                <a:endParaRPr lang="en-US" b="1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021805" y="1144633"/>
              <a:ext cx="1747506" cy="2008628"/>
              <a:chOff x="5021805" y="1144633"/>
              <a:chExt cx="1747506" cy="200862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021805" y="1144633"/>
                <a:ext cx="1747506" cy="2008628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cene3d>
                <a:camera prst="perspectiveRelaxed">
                  <a:rot lat="19149996" lon="20104178" rev="1577324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2320" tIns="313011" rIns="272320" bIns="313011" numCol="1" spcCol="1270" anchor="ctr" anchorCtr="0">
                <a:noAutofit/>
                <a:sp3d extrusionH="28000" prstMaterial="matte"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458677">
                <a:off x="5023480" y="2017071"/>
                <a:ext cx="1650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Automated</a:t>
                </a:r>
                <a:endParaRPr lang="en-US" b="1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 rot="21325007">
            <a:off x="7157298" y="3523119"/>
            <a:ext cx="3196863" cy="1068529"/>
            <a:chOff x="7295839" y="3735553"/>
            <a:chExt cx="3196863" cy="1068529"/>
          </a:xfrm>
        </p:grpSpPr>
        <p:sp>
          <p:nvSpPr>
            <p:cNvPr id="2" name="Hexagon 1"/>
            <p:cNvSpPr/>
            <p:nvPr/>
          </p:nvSpPr>
          <p:spPr>
            <a:xfrm rot="671525">
              <a:off x="7797203" y="3735553"/>
              <a:ext cx="2269066" cy="1068529"/>
            </a:xfrm>
            <a:prstGeom prst="hexagon">
              <a:avLst>
                <a:gd name="adj" fmla="val 47225"/>
                <a:gd name="vf" fmla="val 115470"/>
              </a:avLst>
            </a:prstGeom>
            <a:solidFill>
              <a:srgbClr val="D72C2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626034">
              <a:off x="7295839" y="3938529"/>
              <a:ext cx="31968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Blend in!</a:t>
              </a:r>
              <a:endParaRPr lang="en-US" sz="28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01550" y="2086121"/>
            <a:ext cx="3417514" cy="2347192"/>
            <a:chOff x="4701550" y="2086121"/>
            <a:chExt cx="3417514" cy="2347192"/>
          </a:xfrm>
        </p:grpSpPr>
        <p:grpSp>
          <p:nvGrpSpPr>
            <p:cNvPr id="25" name="Group 24"/>
            <p:cNvGrpSpPr/>
            <p:nvPr/>
          </p:nvGrpSpPr>
          <p:grpSpPr>
            <a:xfrm>
              <a:off x="4701550" y="2424685"/>
              <a:ext cx="1747506" cy="2008628"/>
              <a:chOff x="4701550" y="2424685"/>
              <a:chExt cx="1747506" cy="2008628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701550" y="2424685"/>
                <a:ext cx="1747506" cy="2008628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cene3d>
                <a:camera prst="perspectiveRelaxed">
                  <a:rot lat="19149996" lon="20104178" rev="1577324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2350" tIns="553041" rIns="512350" bIns="553041" numCol="1" spcCol="1270" anchor="ctr" anchorCtr="0">
                <a:noAutofit/>
                <a:sp3d extrusionH="28000" prstMaterial="matte"/>
              </a:bodyPr>
              <a:lstStyle/>
              <a:p>
                <a:pPr lvl="0" algn="ctr" defTabSz="2800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300" kern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458677">
                <a:off x="4707219" y="3244333"/>
                <a:ext cx="164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Transparent</a:t>
                </a:r>
                <a:endParaRPr lang="en-US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422311" y="2086121"/>
              <a:ext cx="1696753" cy="2008628"/>
              <a:chOff x="6422311" y="2086121"/>
              <a:chExt cx="1696753" cy="2008628"/>
            </a:xfrm>
          </p:grpSpPr>
          <p:sp>
            <p:nvSpPr>
              <p:cNvPr id="14" name="Freeform 13"/>
              <p:cNvSpPr/>
              <p:nvPr/>
            </p:nvSpPr>
            <p:spPr>
              <a:xfrm rot="21304429">
                <a:off x="6422311" y="2086121"/>
                <a:ext cx="1626243" cy="2008628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cene3d>
                <a:camera prst="perspectiveRelaxed">
                  <a:rot lat="19149996" lon="20104178" rev="1577324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2350" tIns="553041" rIns="512350" bIns="553041" numCol="1" spcCol="1270" anchor="ctr" anchorCtr="0">
                <a:noAutofit/>
                <a:sp3d extrusionH="28000" prstMaterial="matte"/>
              </a:bodyPr>
              <a:lstStyle/>
              <a:p>
                <a:pPr lvl="0" algn="ctr" defTabSz="2800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300" kern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413862">
                <a:off x="6472615" y="2951796"/>
                <a:ext cx="164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Open</a:t>
                </a:r>
                <a:endParaRPr lang="en-US" b="1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390907" y="3367188"/>
            <a:ext cx="3500815" cy="2374927"/>
            <a:chOff x="4390907" y="3367188"/>
            <a:chExt cx="3500815" cy="2374927"/>
          </a:xfrm>
        </p:grpSpPr>
        <p:grpSp>
          <p:nvGrpSpPr>
            <p:cNvPr id="27" name="Group 26"/>
            <p:cNvGrpSpPr/>
            <p:nvPr/>
          </p:nvGrpSpPr>
          <p:grpSpPr>
            <a:xfrm>
              <a:off x="4390907" y="3733487"/>
              <a:ext cx="1820722" cy="2008628"/>
              <a:chOff x="4390907" y="3733487"/>
              <a:chExt cx="1820722" cy="2008628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4427561" y="3733487"/>
                <a:ext cx="1747506" cy="2008628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cene3d>
                <a:camera prst="perspectiveRelaxed">
                  <a:rot lat="19149996" lon="20104178" rev="1577324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2320" tIns="313011" rIns="272320" bIns="313011" numCol="1" spcCol="1270" anchor="ctr" anchorCtr="0">
                <a:noAutofit/>
                <a:sp3d extrusionH="28000" prstMaterial="matte"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458677">
                <a:off x="4390907" y="4520536"/>
                <a:ext cx="1820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Familiar</a:t>
                </a:r>
                <a:endParaRPr lang="en-US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33784" y="3367188"/>
              <a:ext cx="1757938" cy="2008628"/>
              <a:chOff x="6133784" y="3367188"/>
              <a:chExt cx="1757938" cy="2008628"/>
            </a:xfrm>
          </p:grpSpPr>
          <p:sp>
            <p:nvSpPr>
              <p:cNvPr id="20" name="Freeform 19"/>
              <p:cNvSpPr/>
              <p:nvPr/>
            </p:nvSpPr>
            <p:spPr>
              <a:xfrm rot="21335158">
                <a:off x="6144216" y="3367188"/>
                <a:ext cx="1747506" cy="2008628"/>
              </a:xfrm>
              <a:custGeom>
                <a:avLst/>
                <a:gdLst>
                  <a:gd name="connsiteX0" fmla="*/ 0 w 2008628"/>
                  <a:gd name="connsiteY0" fmla="*/ 873753 h 1747506"/>
                  <a:gd name="connsiteX1" fmla="*/ 436877 w 2008628"/>
                  <a:gd name="connsiteY1" fmla="*/ 0 h 1747506"/>
                  <a:gd name="connsiteX2" fmla="*/ 1571752 w 2008628"/>
                  <a:gd name="connsiteY2" fmla="*/ 0 h 1747506"/>
                  <a:gd name="connsiteX3" fmla="*/ 2008628 w 2008628"/>
                  <a:gd name="connsiteY3" fmla="*/ 873753 h 1747506"/>
                  <a:gd name="connsiteX4" fmla="*/ 1571752 w 2008628"/>
                  <a:gd name="connsiteY4" fmla="*/ 1747506 h 1747506"/>
                  <a:gd name="connsiteX5" fmla="*/ 436877 w 2008628"/>
                  <a:gd name="connsiteY5" fmla="*/ 1747506 h 1747506"/>
                  <a:gd name="connsiteX6" fmla="*/ 0 w 2008628"/>
                  <a:gd name="connsiteY6" fmla="*/ 873753 h 174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628" h="1747506">
                    <a:moveTo>
                      <a:pt x="1004314" y="0"/>
                    </a:moveTo>
                    <a:lnTo>
                      <a:pt x="2008627" y="380083"/>
                    </a:lnTo>
                    <a:lnTo>
                      <a:pt x="2008627" y="1367424"/>
                    </a:lnTo>
                    <a:lnTo>
                      <a:pt x="1004314" y="1747506"/>
                    </a:lnTo>
                    <a:lnTo>
                      <a:pt x="1" y="1367424"/>
                    </a:lnTo>
                    <a:lnTo>
                      <a:pt x="1" y="380083"/>
                    </a:lnTo>
                    <a:lnTo>
                      <a:pt x="1004314" y="0"/>
                    </a:lnTo>
                    <a:close/>
                  </a:path>
                </a:pathLst>
              </a:custGeom>
              <a:scene3d>
                <a:camera prst="perspectiveRelaxed">
                  <a:rot lat="19149996" lon="20104178" rev="1577324"/>
                </a:camera>
                <a:lightRig rig="soft" dir="t"/>
                <a:backdrop>
                  <a:anchor x="0" y="0" z="-210000"/>
                  <a:norm dx="0" dy="0" dz="914400"/>
                  <a:up dx="0" dy="914400" dz="0"/>
                </a:backdrop>
              </a:scene3d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2350" tIns="553041" rIns="512350" bIns="553041" numCol="1" spcCol="1270" anchor="ctr" anchorCtr="0">
                <a:noAutofit/>
                <a:sp3d extrusionH="28000" prstMaterial="matte"/>
              </a:bodyPr>
              <a:lstStyle/>
              <a:p>
                <a:pPr lvl="0" algn="ctr" defTabSz="2800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300" kern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265778">
                <a:off x="6133784" y="4176283"/>
                <a:ext cx="1653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Maintainable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2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EF10188F5DB4CAD48EE3382E598CC" ma:contentTypeVersion="2" ma:contentTypeDescription="Create a new document." ma:contentTypeScope="" ma:versionID="196fd190ee28d1df80497c7f9a7e3af4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94359086f69d9b556ad3cef7f3b40eaf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CE8032-2638-4761-B221-2589CC9F16A8}"/>
</file>

<file path=customXml/itemProps2.xml><?xml version="1.0" encoding="utf-8"?>
<ds:datastoreItem xmlns:ds="http://schemas.openxmlformats.org/officeDocument/2006/customXml" ds:itemID="{CD8D44FB-8525-4480-BD32-F332A5A8887D}"/>
</file>

<file path=customXml/itemProps3.xml><?xml version="1.0" encoding="utf-8"?>
<ds:datastoreItem xmlns:ds="http://schemas.openxmlformats.org/officeDocument/2006/customXml" ds:itemID="{B8A1500D-2CE3-4436-9CD1-390D9BFDF4D3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219</Words>
  <Application>Microsoft Office PowerPoint</Application>
  <PresentationFormat>Widescreen</PresentationFormat>
  <Paragraphs>109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Calibri</vt:lpstr>
      <vt:lpstr>Century Gothic</vt:lpstr>
      <vt:lpstr>Lato</vt:lpstr>
      <vt:lpstr>Montserrat</vt:lpstr>
      <vt:lpstr>Vapor Trail</vt:lpstr>
      <vt:lpstr>Office Theme</vt:lpstr>
      <vt:lpstr>PowerPoint Presentation</vt:lpstr>
      <vt:lpstr>BizTalk SERVER In Java Land</vt:lpstr>
      <vt:lpstr>BizTalk SERVER ALM Real World Example</vt:lpstr>
      <vt:lpstr>BizTalk SERVER Modern  Development Practices</vt:lpstr>
      <vt:lpstr>BizTalk SERVER AGILE  Development Practices</vt:lpstr>
      <vt:lpstr>BizTalk SERVER  DEVOPS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Contact AND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2016-05-06T23:27:56Z</dcterms:created>
  <dcterms:modified xsi:type="dcterms:W3CDTF">2016-05-11T13:36:55Z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0x01010099CEF10188F5DB4CAD48EE3382E598CC</vt:lpwstr>
  </property>
</Properties>
</file>