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4.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5.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 id="2147483698" r:id="rId7"/>
    <p:sldMasterId id="2147483740" r:id="rId8"/>
    <p:sldMasterId id="2147483771" r:id="rId9"/>
    <p:sldMasterId id="2147483784" r:id="rId10"/>
    <p:sldMasterId id="2147483805" r:id="rId11"/>
  </p:sldMasterIdLst>
  <p:notesMasterIdLst>
    <p:notesMasterId r:id="rId43"/>
  </p:notesMasterIdLst>
  <p:sldIdLst>
    <p:sldId id="541" r:id="rId12"/>
    <p:sldId id="540" r:id="rId13"/>
    <p:sldId id="516" r:id="rId14"/>
    <p:sldId id="521" r:id="rId15"/>
    <p:sldId id="526" r:id="rId16"/>
    <p:sldId id="402" r:id="rId17"/>
    <p:sldId id="535" r:id="rId18"/>
    <p:sldId id="524" r:id="rId19"/>
    <p:sldId id="525" r:id="rId20"/>
    <p:sldId id="527" r:id="rId21"/>
    <p:sldId id="472" r:id="rId22"/>
    <p:sldId id="431" r:id="rId23"/>
    <p:sldId id="476" r:id="rId24"/>
    <p:sldId id="403" r:id="rId25"/>
    <p:sldId id="507" r:id="rId26"/>
    <p:sldId id="434" r:id="rId27"/>
    <p:sldId id="530" r:id="rId28"/>
    <p:sldId id="531" r:id="rId29"/>
    <p:sldId id="532" r:id="rId30"/>
    <p:sldId id="533" r:id="rId31"/>
    <p:sldId id="534" r:id="rId32"/>
    <p:sldId id="447" r:id="rId33"/>
    <p:sldId id="488" r:id="rId34"/>
    <p:sldId id="509" r:id="rId35"/>
    <p:sldId id="539" r:id="rId36"/>
    <p:sldId id="491" r:id="rId37"/>
    <p:sldId id="436" r:id="rId38"/>
    <p:sldId id="529" r:id="rId39"/>
    <p:sldId id="536" r:id="rId40"/>
    <p:sldId id="528" r:id="rId41"/>
    <p:sldId id="537" r:id="rId42"/>
  </p:sldIdLst>
  <p:sldSz cx="12436475" cy="6994525"/>
  <p:notesSz cx="7010400" cy="9296400"/>
  <p:defaultTextStyle>
    <a:defPPr>
      <a:defRPr lang="en-US"/>
    </a:defPPr>
    <a:lvl1pPr marL="0" algn="l" defTabSz="932688" rtl="0" eaLnBrk="1" latinLnBrk="0" hangingPunct="1">
      <a:defRPr sz="1836" kern="1200">
        <a:solidFill>
          <a:schemeClr val="tx1"/>
        </a:solidFill>
        <a:latin typeface="+mn-lt"/>
        <a:ea typeface="+mn-ea"/>
        <a:cs typeface="+mn-cs"/>
      </a:defRPr>
    </a:lvl1pPr>
    <a:lvl2pPr marL="466344" algn="l" defTabSz="932688" rtl="0" eaLnBrk="1" latinLnBrk="0" hangingPunct="1">
      <a:defRPr sz="1836" kern="1200">
        <a:solidFill>
          <a:schemeClr val="tx1"/>
        </a:solidFill>
        <a:latin typeface="+mn-lt"/>
        <a:ea typeface="+mn-ea"/>
        <a:cs typeface="+mn-cs"/>
      </a:defRPr>
    </a:lvl2pPr>
    <a:lvl3pPr marL="932688" algn="l" defTabSz="932688" rtl="0" eaLnBrk="1" latinLnBrk="0" hangingPunct="1">
      <a:defRPr sz="1836" kern="1200">
        <a:solidFill>
          <a:schemeClr val="tx1"/>
        </a:solidFill>
        <a:latin typeface="+mn-lt"/>
        <a:ea typeface="+mn-ea"/>
        <a:cs typeface="+mn-cs"/>
      </a:defRPr>
    </a:lvl3pPr>
    <a:lvl4pPr marL="1399032" algn="l" defTabSz="932688" rtl="0" eaLnBrk="1" latinLnBrk="0" hangingPunct="1">
      <a:defRPr sz="1836" kern="1200">
        <a:solidFill>
          <a:schemeClr val="tx1"/>
        </a:solidFill>
        <a:latin typeface="+mn-lt"/>
        <a:ea typeface="+mn-ea"/>
        <a:cs typeface="+mn-cs"/>
      </a:defRPr>
    </a:lvl4pPr>
    <a:lvl5pPr marL="1865376" algn="l" defTabSz="932688" rtl="0" eaLnBrk="1" latinLnBrk="0" hangingPunct="1">
      <a:defRPr sz="1836" kern="1200">
        <a:solidFill>
          <a:schemeClr val="tx1"/>
        </a:solidFill>
        <a:latin typeface="+mn-lt"/>
        <a:ea typeface="+mn-ea"/>
        <a:cs typeface="+mn-cs"/>
      </a:defRPr>
    </a:lvl5pPr>
    <a:lvl6pPr marL="2331720" algn="l" defTabSz="932688" rtl="0" eaLnBrk="1" latinLnBrk="0" hangingPunct="1">
      <a:defRPr sz="1836" kern="1200">
        <a:solidFill>
          <a:schemeClr val="tx1"/>
        </a:solidFill>
        <a:latin typeface="+mn-lt"/>
        <a:ea typeface="+mn-ea"/>
        <a:cs typeface="+mn-cs"/>
      </a:defRPr>
    </a:lvl6pPr>
    <a:lvl7pPr marL="2798064" algn="l" defTabSz="932688" rtl="0" eaLnBrk="1" latinLnBrk="0" hangingPunct="1">
      <a:defRPr sz="1836" kern="1200">
        <a:solidFill>
          <a:schemeClr val="tx1"/>
        </a:solidFill>
        <a:latin typeface="+mn-lt"/>
        <a:ea typeface="+mn-ea"/>
        <a:cs typeface="+mn-cs"/>
      </a:defRPr>
    </a:lvl7pPr>
    <a:lvl8pPr marL="3264408" algn="l" defTabSz="932688" rtl="0" eaLnBrk="1" latinLnBrk="0" hangingPunct="1">
      <a:defRPr sz="1836" kern="1200">
        <a:solidFill>
          <a:schemeClr val="tx1"/>
        </a:solidFill>
        <a:latin typeface="+mn-lt"/>
        <a:ea typeface="+mn-ea"/>
        <a:cs typeface="+mn-cs"/>
      </a:defRPr>
    </a:lvl8pPr>
    <a:lvl9pPr marL="3730752" algn="l" defTabSz="932688" rtl="0" eaLnBrk="1" latinLnBrk="0" hangingPunct="1">
      <a:defRPr sz="18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3" userDrawn="1">
          <p15:clr>
            <a:srgbClr val="A4A3A4"/>
          </p15:clr>
        </p15:guide>
        <p15:guide id="2" pos="3917" userDrawn="1">
          <p15:clr>
            <a:srgbClr val="A4A3A4"/>
          </p15:clr>
        </p15:guide>
        <p15:guide id="3" pos="173" userDrawn="1">
          <p15:clr>
            <a:srgbClr val="A4A3A4"/>
          </p15:clr>
        </p15:guide>
        <p15:guide id="4" pos="749" userDrawn="1">
          <p15:clr>
            <a:srgbClr val="A4A3A4"/>
          </p15:clr>
        </p15:guide>
        <p15:guide id="5" pos="1325" userDrawn="1">
          <p15:clr>
            <a:srgbClr val="A4A3A4"/>
          </p15:clr>
        </p15:guide>
        <p15:guide id="6" pos="1901" userDrawn="1">
          <p15:clr>
            <a:srgbClr val="A4A3A4"/>
          </p15:clr>
        </p15:guide>
        <p15:guide id="7" pos="2477" userDrawn="1">
          <p15:clr>
            <a:srgbClr val="A4A3A4"/>
          </p15:clr>
        </p15:guide>
        <p15:guide id="8" pos="3053" userDrawn="1">
          <p15:clr>
            <a:srgbClr val="A4A3A4"/>
          </p15:clr>
        </p15:guide>
        <p15:guide id="9" pos="3629" userDrawn="1">
          <p15:clr>
            <a:srgbClr val="A4A3A4"/>
          </p15:clr>
        </p15:guide>
        <p15:guide id="10" pos="4205" userDrawn="1">
          <p15:clr>
            <a:srgbClr val="A4A3A4"/>
          </p15:clr>
        </p15:guide>
        <p15:guide id="11" pos="4781" userDrawn="1">
          <p15:clr>
            <a:srgbClr val="A4A3A4"/>
          </p15:clr>
        </p15:guide>
        <p15:guide id="12" pos="5357" userDrawn="1">
          <p15:clr>
            <a:srgbClr val="A4A3A4"/>
          </p15:clr>
        </p15:guide>
        <p15:guide id="13" pos="5933" userDrawn="1">
          <p15:clr>
            <a:srgbClr val="A4A3A4"/>
          </p15:clr>
        </p15:guide>
        <p15:guide id="14" pos="6509" userDrawn="1">
          <p15:clr>
            <a:srgbClr val="A4A3A4"/>
          </p15:clr>
        </p15:guide>
        <p15:guide id="15" pos="7085" userDrawn="1">
          <p15:clr>
            <a:srgbClr val="A4A3A4"/>
          </p15:clr>
        </p15:guide>
        <p15:guide id="16" pos="7661" userDrawn="1">
          <p15:clr>
            <a:srgbClr val="A4A3A4"/>
          </p15:clr>
        </p15:guide>
        <p15:guide id="17" orient="horz" pos="1915" userDrawn="1">
          <p15:clr>
            <a:srgbClr val="A4A3A4"/>
          </p15:clr>
        </p15:guide>
        <p15:guide id="18" orient="horz" pos="1339" userDrawn="1">
          <p15:clr>
            <a:srgbClr val="A4A3A4"/>
          </p15:clr>
        </p15:guide>
        <p15:guide id="19" orient="horz" pos="763" userDrawn="1">
          <p15:clr>
            <a:srgbClr val="A4A3A4"/>
          </p15:clr>
        </p15:guide>
        <p15:guide id="20" orient="horz" pos="187" userDrawn="1">
          <p15:clr>
            <a:srgbClr val="A4A3A4"/>
          </p15:clr>
        </p15:guide>
        <p15:guide id="21" orient="horz" pos="2491" userDrawn="1">
          <p15:clr>
            <a:srgbClr val="A4A3A4"/>
          </p15:clr>
        </p15:guide>
        <p15:guide id="22" orient="horz" pos="2779" userDrawn="1">
          <p15:clr>
            <a:srgbClr val="A4A3A4"/>
          </p15:clr>
        </p15:guide>
        <p15:guide id="23" orient="horz" pos="3355" userDrawn="1">
          <p15:clr>
            <a:srgbClr val="A4A3A4"/>
          </p15:clr>
        </p15:guide>
        <p15:guide id="24" orient="horz" pos="3931" userDrawn="1">
          <p15:clr>
            <a:srgbClr val="A4A3A4"/>
          </p15:clr>
        </p15:guide>
        <p15:guide id="25" orient="horz" pos="4219" userDrawn="1">
          <p15:clr>
            <a:srgbClr val="A4A3A4"/>
          </p15:clr>
        </p15:guide>
        <p15:guide id="26" orient="horz" pos="3067" userDrawn="1">
          <p15:clr>
            <a:srgbClr val="A4A3A4"/>
          </p15:clr>
        </p15:guide>
        <p15:guide id="27" orient="horz" pos="111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m Goggin" initials="TG" lastIdx="1" clrIdx="0">
    <p:extLst>
      <p:ext uri="{19B8F6BF-5375-455C-9EA6-DF929625EA0E}">
        <p15:presenceInfo xmlns:p15="http://schemas.microsoft.com/office/powerpoint/2012/main" userId="Tim Goggin" providerId="None"/>
      </p:ext>
    </p:extLst>
  </p:cmAuthor>
  <p:cmAuthor id="2" name="Sigurd Gustafsson" initials="SG" lastIdx="6" clrIdx="1">
    <p:extLst>
      <p:ext uri="{19B8F6BF-5375-455C-9EA6-DF929625EA0E}">
        <p15:presenceInfo xmlns:p15="http://schemas.microsoft.com/office/powerpoint/2012/main" userId="Sigurd Gustafsson" providerId="None"/>
      </p:ext>
    </p:extLst>
  </p:cmAuthor>
  <p:cmAuthor id="3" name="Erik Wirsing" initials="EW" lastIdx="2" clrIdx="2">
    <p:extLst>
      <p:ext uri="{19B8F6BF-5375-455C-9EA6-DF929625EA0E}">
        <p15:presenceInfo xmlns:p15="http://schemas.microsoft.com/office/powerpoint/2012/main" userId="S-1-5-21-331827198-2699339260-2566874300-3252" providerId="AD"/>
      </p:ext>
    </p:extLst>
  </p:cmAuthor>
  <p:cmAuthor id="4" name="Nikki Thomas" initials="NT" lastIdx="22" clrIdx="3">
    <p:extLst>
      <p:ext uri="{19B8F6BF-5375-455C-9EA6-DF929625EA0E}">
        <p15:presenceInfo xmlns:p15="http://schemas.microsoft.com/office/powerpoint/2012/main" userId="S-1-5-21-2127521184-1604012920-1887927527-2506949" providerId="AD"/>
      </p:ext>
    </p:extLst>
  </p:cmAuthor>
  <p:cmAuthor id="5" name="Dan Kogan" initials="DK" lastIdx="12" clrIdx="4">
    <p:extLst>
      <p:ext uri="{19B8F6BF-5375-455C-9EA6-DF929625EA0E}">
        <p15:presenceInfo xmlns:p15="http://schemas.microsoft.com/office/powerpoint/2012/main" userId="S-1-5-21-2127521184-1604012920-1887927527-54605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008EC0"/>
    <a:srgbClr val="FF6600"/>
    <a:srgbClr val="DD5900"/>
    <a:srgbClr val="0072C6"/>
    <a:srgbClr val="BAC84A"/>
    <a:srgbClr val="002060"/>
    <a:srgbClr val="0074C8"/>
    <a:srgbClr val="001A4D"/>
    <a:srgbClr val="0E69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48" autoAdjust="0"/>
    <p:restoredTop sz="92453" autoAdjust="0"/>
  </p:normalViewPr>
  <p:slideViewPr>
    <p:cSldViewPr snapToGrid="0">
      <p:cViewPr varScale="1">
        <p:scale>
          <a:sx n="67" d="100"/>
          <a:sy n="67" d="100"/>
        </p:scale>
        <p:origin x="750" y="78"/>
      </p:cViewPr>
      <p:guideLst>
        <p:guide orient="horz" pos="2203"/>
        <p:guide pos="3917"/>
        <p:guide pos="173"/>
        <p:guide pos="749"/>
        <p:guide pos="1325"/>
        <p:guide pos="1901"/>
        <p:guide pos="2477"/>
        <p:guide pos="3053"/>
        <p:guide pos="3629"/>
        <p:guide pos="4205"/>
        <p:guide pos="4781"/>
        <p:guide pos="5357"/>
        <p:guide pos="5933"/>
        <p:guide pos="6509"/>
        <p:guide pos="7085"/>
        <p:guide pos="7661"/>
        <p:guide orient="horz" pos="1915"/>
        <p:guide orient="horz" pos="1339"/>
        <p:guide orient="horz" pos="763"/>
        <p:guide orient="horz" pos="187"/>
        <p:guide orient="horz" pos="2491"/>
        <p:guide orient="horz" pos="2779"/>
        <p:guide orient="horz" pos="3355"/>
        <p:guide orient="horz" pos="3931"/>
        <p:guide orient="horz" pos="4219"/>
        <p:guide orient="horz" pos="3067"/>
        <p:guide orient="horz" pos="1110"/>
      </p:guideLst>
    </p:cSldViewPr>
  </p:slideViewPr>
  <p:notesTextViewPr>
    <p:cViewPr>
      <p:scale>
        <a:sx n="3" d="2"/>
        <a:sy n="3" d="2"/>
      </p:scale>
      <p:origin x="0" y="0"/>
    </p:cViewPr>
  </p:notesTextViewPr>
  <p:sorterViewPr>
    <p:cViewPr>
      <p:scale>
        <a:sx n="130" d="100"/>
        <a:sy n="130" d="100"/>
      </p:scale>
      <p:origin x="0" y="-132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slide" Target="slides/slide28.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slide" Target="slides/slide31.xml"/><Relationship Id="rId47" Type="http://schemas.openxmlformats.org/officeDocument/2006/relationships/theme" Target="theme/theme1.xml"/><Relationship Id="rId7" Type="http://schemas.openxmlformats.org/officeDocument/2006/relationships/slideMaster" Target="slideMasters/slideMaster2.xml"/><Relationship Id="rId2" Type="http://schemas.openxmlformats.org/officeDocument/2006/relationships/customXml" Target="../customXml/item2.xml"/><Relationship Id="rId16" Type="http://schemas.openxmlformats.org/officeDocument/2006/relationships/slide" Target="slides/slide5.xml"/><Relationship Id="rId29"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Master" Target="slideMasters/slideMaster6.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10" Type="http://schemas.openxmlformats.org/officeDocument/2006/relationships/slideMaster" Target="slideMasters/slideMaster5.xml"/><Relationship Id="rId19" Type="http://schemas.openxmlformats.org/officeDocument/2006/relationships/slide" Target="slides/slide8.xml"/><Relationship Id="rId31" Type="http://schemas.openxmlformats.org/officeDocument/2006/relationships/slide" Target="slides/slide20.xml"/><Relationship Id="rId44"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Master" Target="slideMasters/slideMaster4.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Master" Target="slideMasters/slideMaster3.xml"/><Relationship Id="rId3" Type="http://schemas.openxmlformats.org/officeDocument/2006/relationships/customXml" Target="../customXml/item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viewProps" Target="viewProps.xml"/><Relationship Id="rId20" Type="http://schemas.openxmlformats.org/officeDocument/2006/relationships/slide" Target="slides/slide9.xml"/><Relationship Id="rId41" Type="http://schemas.openxmlformats.org/officeDocument/2006/relationships/slide" Target="slides/slide3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B6B984F-E2C4-4A26-8D9A-9BBA1E9E889B}" type="datetimeFigureOut">
              <a:rPr lang="en-US" smtClean="0"/>
              <a:t>4/24/2015</a:t>
            </a:fld>
            <a:endParaRPr lang="en-US"/>
          </a:p>
        </p:txBody>
      </p:sp>
      <p:sp>
        <p:nvSpPr>
          <p:cNvPr id="4" name="Slide Image Placeholder 3"/>
          <p:cNvSpPr>
            <a:spLocks noGrp="1" noRot="1" noChangeAspect="1"/>
          </p:cNvSpPr>
          <p:nvPr>
            <p:ph type="sldImg" idx="2"/>
          </p:nvPr>
        </p:nvSpPr>
        <p:spPr>
          <a:xfrm>
            <a:off x="715963" y="1162050"/>
            <a:ext cx="5578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87653DB-B31F-428D-9506-C3E312885146}" type="slidenum">
              <a:rPr lang="en-US" smtClean="0"/>
              <a:t>‹#›</a:t>
            </a:fld>
            <a:endParaRPr lang="en-US"/>
          </a:p>
        </p:txBody>
      </p:sp>
    </p:spTree>
    <p:extLst>
      <p:ext uri="{BB962C8B-B14F-4D97-AF65-F5344CB8AC3E}">
        <p14:creationId xmlns:p14="http://schemas.microsoft.com/office/powerpoint/2010/main" val="3421441328"/>
      </p:ext>
    </p:extLst>
  </p:cSld>
  <p:clrMap bg1="lt1" tx1="dk1" bg2="lt2" tx2="dk2" accent1="accent1" accent2="accent2" accent3="accent3" accent4="accent4" accent5="accent5" accent6="accent6" hlink="hlink" folHlink="folHlink"/>
  <p:notesStyle>
    <a:lvl1pPr marL="0" algn="l" defTabSz="932688" rtl="0" eaLnBrk="1" latinLnBrk="0" hangingPunct="1">
      <a:defRPr sz="1224" kern="1200">
        <a:solidFill>
          <a:schemeClr val="tx1"/>
        </a:solidFill>
        <a:latin typeface="+mn-lt"/>
        <a:ea typeface="+mn-ea"/>
        <a:cs typeface="+mn-cs"/>
      </a:defRPr>
    </a:lvl1pPr>
    <a:lvl2pPr marL="466344" algn="l" defTabSz="932688" rtl="0" eaLnBrk="1" latinLnBrk="0" hangingPunct="1">
      <a:defRPr sz="1224" kern="1200">
        <a:solidFill>
          <a:schemeClr val="tx1"/>
        </a:solidFill>
        <a:latin typeface="+mn-lt"/>
        <a:ea typeface="+mn-ea"/>
        <a:cs typeface="+mn-cs"/>
      </a:defRPr>
    </a:lvl2pPr>
    <a:lvl3pPr marL="932688" algn="l" defTabSz="932688" rtl="0" eaLnBrk="1" latinLnBrk="0" hangingPunct="1">
      <a:defRPr sz="1224" kern="1200">
        <a:solidFill>
          <a:schemeClr val="tx1"/>
        </a:solidFill>
        <a:latin typeface="+mn-lt"/>
        <a:ea typeface="+mn-ea"/>
        <a:cs typeface="+mn-cs"/>
      </a:defRPr>
    </a:lvl3pPr>
    <a:lvl4pPr marL="1399032" algn="l" defTabSz="932688" rtl="0" eaLnBrk="1" latinLnBrk="0" hangingPunct="1">
      <a:defRPr sz="1224" kern="1200">
        <a:solidFill>
          <a:schemeClr val="tx1"/>
        </a:solidFill>
        <a:latin typeface="+mn-lt"/>
        <a:ea typeface="+mn-ea"/>
        <a:cs typeface="+mn-cs"/>
      </a:defRPr>
    </a:lvl4pPr>
    <a:lvl5pPr marL="1865376" algn="l" defTabSz="932688" rtl="0" eaLnBrk="1" latinLnBrk="0" hangingPunct="1">
      <a:defRPr sz="1224" kern="1200">
        <a:solidFill>
          <a:schemeClr val="tx1"/>
        </a:solidFill>
        <a:latin typeface="+mn-lt"/>
        <a:ea typeface="+mn-ea"/>
        <a:cs typeface="+mn-cs"/>
      </a:defRPr>
    </a:lvl5pPr>
    <a:lvl6pPr marL="2331720" algn="l" defTabSz="932688" rtl="0" eaLnBrk="1" latinLnBrk="0" hangingPunct="1">
      <a:defRPr sz="1224" kern="1200">
        <a:solidFill>
          <a:schemeClr val="tx1"/>
        </a:solidFill>
        <a:latin typeface="+mn-lt"/>
        <a:ea typeface="+mn-ea"/>
        <a:cs typeface="+mn-cs"/>
      </a:defRPr>
    </a:lvl6pPr>
    <a:lvl7pPr marL="2798064" algn="l" defTabSz="932688" rtl="0" eaLnBrk="1" latinLnBrk="0" hangingPunct="1">
      <a:defRPr sz="1224" kern="1200">
        <a:solidFill>
          <a:schemeClr val="tx1"/>
        </a:solidFill>
        <a:latin typeface="+mn-lt"/>
        <a:ea typeface="+mn-ea"/>
        <a:cs typeface="+mn-cs"/>
      </a:defRPr>
    </a:lvl7pPr>
    <a:lvl8pPr marL="3264408" algn="l" defTabSz="932688" rtl="0" eaLnBrk="1" latinLnBrk="0" hangingPunct="1">
      <a:defRPr sz="1224" kern="1200">
        <a:solidFill>
          <a:schemeClr val="tx1"/>
        </a:solidFill>
        <a:latin typeface="+mn-lt"/>
        <a:ea typeface="+mn-ea"/>
        <a:cs typeface="+mn-cs"/>
      </a:defRPr>
    </a:lvl8pPr>
    <a:lvl9pPr marL="3730752" algn="l" defTabSz="932688" rtl="0" eaLnBrk="1" latinLnBrk="0" hangingPunct="1">
      <a:defRPr sz="122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088D5E3-B0C4-244E-905F-C9848084E0A1}" type="slidenum">
              <a:rPr lang="en-US" smtClean="0"/>
              <a:pPr>
                <a:defRPr/>
              </a:pPr>
              <a:t>4</a:t>
            </a:fld>
            <a:endParaRPr lang="en-US"/>
          </a:p>
        </p:txBody>
      </p:sp>
    </p:spTree>
    <p:extLst>
      <p:ext uri="{BB962C8B-B14F-4D97-AF65-F5344CB8AC3E}">
        <p14:creationId xmlns:p14="http://schemas.microsoft.com/office/powerpoint/2010/main" val="538469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indent="-285750" algn="l" defTabSz="932688"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smtClean="0">
                <a:latin typeface="Segoe UI Light" panose="020B0502040204020203" pitchFamily="34" charset="0"/>
              </a:rPr>
              <a:t>App Service has everything you need to build apps that target both web and mobile clients from a single app back-end.</a:t>
            </a:r>
          </a:p>
          <a:p>
            <a:pPr marL="285750" marR="0" indent="-285750" algn="l" defTabSz="932688"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smtClean="0">
                <a:latin typeface="Segoe UI Light" panose="020B0502040204020203" pitchFamily="34" charset="0"/>
              </a:rPr>
              <a:t>Using API Apps, you can connect your app to dozens of popular services like Office 365 and salesforce.com in minutes, and integrate your own APIs so they can be used within any app.</a:t>
            </a:r>
            <a:endParaRPr lang="en-US" sz="1200" dirty="0" smtClean="0"/>
          </a:p>
          <a:p>
            <a:pPr marL="285750" indent="-285750">
              <a:buFont typeface="Arial" panose="020B0604020202020204" pitchFamily="34" charset="0"/>
              <a:buChar char="•"/>
            </a:pPr>
            <a:r>
              <a:rPr lang="en-US" baseline="0" dirty="0" smtClean="0"/>
              <a:t>And finally with Logic Apps, you can automate business processes using a simple no-code experience.</a:t>
            </a:r>
          </a:p>
        </p:txBody>
      </p:sp>
      <p:sp>
        <p:nvSpPr>
          <p:cNvPr id="4" name="Slide Number Placeholder 3"/>
          <p:cNvSpPr>
            <a:spLocks noGrp="1"/>
          </p:cNvSpPr>
          <p:nvPr>
            <p:ph type="sldNum" sz="quarter" idx="10"/>
          </p:nvPr>
        </p:nvSpPr>
        <p:spPr/>
        <p:txBody>
          <a:bodyPr/>
          <a:lstStyle/>
          <a:p>
            <a:fld id="{D87653DB-B31F-428D-9506-C3E312885146}"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421721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indent="-285750" algn="l" defTabSz="932688"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smtClean="0">
                <a:latin typeface="Segoe UI Light" panose="020B0502040204020203" pitchFamily="34" charset="0"/>
              </a:rPr>
              <a:t>App Service has everything you need to build apps that target both web and mobile clients from a single app back-end.</a:t>
            </a:r>
          </a:p>
          <a:p>
            <a:pPr marL="285750" marR="0" indent="-285750" algn="l" defTabSz="932688"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smtClean="0">
                <a:latin typeface="Segoe UI Light" panose="020B0502040204020203" pitchFamily="34" charset="0"/>
              </a:rPr>
              <a:t>Using API Apps, you can connect your app to dozens of popular services like Office 365 and salesforce.com in minutes, and integrate your own APIs so they can be used within any app.</a:t>
            </a:r>
            <a:endParaRPr lang="en-US" sz="1200" dirty="0" smtClean="0"/>
          </a:p>
          <a:p>
            <a:pPr marL="285750" indent="-285750">
              <a:buFont typeface="Arial" panose="020B0604020202020204" pitchFamily="34" charset="0"/>
              <a:buChar char="•"/>
            </a:pPr>
            <a:r>
              <a:rPr lang="en-US" baseline="0" dirty="0" smtClean="0"/>
              <a:t>And finally with Logic Apps, you can automate business processes using a simple no-code experience.</a:t>
            </a:r>
          </a:p>
        </p:txBody>
      </p:sp>
      <p:sp>
        <p:nvSpPr>
          <p:cNvPr id="4" name="Slide Number Placeholder 3"/>
          <p:cNvSpPr>
            <a:spLocks noGrp="1"/>
          </p:cNvSpPr>
          <p:nvPr>
            <p:ph type="sldNum" sz="quarter" idx="10"/>
          </p:nvPr>
        </p:nvSpPr>
        <p:spPr/>
        <p:txBody>
          <a:bodyPr/>
          <a:lstStyle/>
          <a:p>
            <a:fld id="{D87653DB-B31F-428D-9506-C3E312885146}"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2995581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a:latin typeface="Segoe UI Light" panose="020B0502040204020203" pitchFamily="34" charset="0"/>
              </a:rPr>
              <a:t>All the connectivity and tools you need to automate your modern business – </a:t>
            </a:r>
            <a:r>
              <a:rPr lang="en-US" sz="1200" dirty="0" smtClean="0">
                <a:latin typeface="Segoe UI Light" panose="020B0502040204020203" pitchFamily="34" charset="0"/>
              </a:rPr>
              <a:t>with</a:t>
            </a:r>
            <a:r>
              <a:rPr lang="en-US" sz="1200" baseline="0" dirty="0" smtClean="0">
                <a:latin typeface="Segoe UI Light" panose="020B0502040204020203" pitchFamily="34" charset="0"/>
              </a:rPr>
              <a:t> over 40 connectors </a:t>
            </a:r>
            <a:r>
              <a:rPr lang="en-US" sz="1200" dirty="0" smtClean="0">
                <a:latin typeface="Segoe UI Light" panose="020B0502040204020203" pitchFamily="34" charset="0"/>
              </a:rPr>
              <a:t>and </a:t>
            </a:r>
            <a:r>
              <a:rPr lang="en-US" sz="1200" dirty="0">
                <a:latin typeface="Segoe UI Light" panose="020B0502040204020203" pitchFamily="34" charset="0"/>
              </a:rPr>
              <a:t>growing all the </a:t>
            </a:r>
            <a:r>
              <a:rPr lang="en-US" sz="1200" dirty="0" smtClean="0">
                <a:latin typeface="Segoe UI Light" panose="020B0502040204020203" pitchFamily="34" charset="0"/>
              </a:rPr>
              <a:t>time</a:t>
            </a:r>
            <a:r>
              <a:rPr lang="en-US" sz="1200" baseline="0" dirty="0" smtClean="0">
                <a:latin typeface="Segoe UI Light" panose="020B0502040204020203" pitchFamily="34" charset="0"/>
              </a:rPr>
              <a:t> with the ability for any 3</a:t>
            </a:r>
            <a:r>
              <a:rPr lang="en-US" sz="1200" baseline="30000" dirty="0" smtClean="0">
                <a:latin typeface="Segoe UI Light" panose="020B0502040204020203" pitchFamily="34" charset="0"/>
              </a:rPr>
              <a:t>rd</a:t>
            </a:r>
            <a:r>
              <a:rPr lang="en-US" sz="1200" baseline="0" dirty="0" smtClean="0">
                <a:latin typeface="Segoe UI Light" panose="020B0502040204020203" pitchFamily="34" charset="0"/>
              </a:rPr>
              <a:t> party to contribute to our gallery.</a:t>
            </a:r>
            <a:endParaRPr lang="en-US" sz="1200" dirty="0" smtClean="0">
              <a:latin typeface="Segoe UI Light" panose="020B0502040204020203" pitchFamily="34" charset="0"/>
            </a:endParaRPr>
          </a:p>
        </p:txBody>
      </p:sp>
      <p:sp>
        <p:nvSpPr>
          <p:cNvPr id="4" name="Slide Number Placeholder 3"/>
          <p:cNvSpPr>
            <a:spLocks noGrp="1"/>
          </p:cNvSpPr>
          <p:nvPr>
            <p:ph type="sldNum" sz="quarter" idx="10"/>
          </p:nvPr>
        </p:nvSpPr>
        <p:spPr/>
        <p:txBody>
          <a:bodyPr/>
          <a:lstStyle/>
          <a:p>
            <a:fld id="{D87653DB-B31F-428D-9506-C3E312885146}"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12755258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32688" rtl="0" eaLnBrk="1" fontAlgn="auto" latinLnBrk="0" hangingPunct="1">
              <a:lnSpc>
                <a:spcPct val="100000"/>
              </a:lnSpc>
              <a:spcBef>
                <a:spcPts val="0"/>
              </a:spcBef>
              <a:spcAft>
                <a:spcPts val="0"/>
              </a:spcAft>
              <a:buClrTx/>
              <a:buSzTx/>
              <a:buFont typeface="+mj-lt"/>
              <a:buNone/>
              <a:tabLst/>
              <a:defRPr/>
            </a:pPr>
            <a:r>
              <a:rPr lang="en-US" dirty="0" smtClean="0"/>
              <a:t>The ability to easily connect Azure Applications with existing systems – whether they are hosted in the cloud, or on-premises behind a firewall – enables you to deliver even more value within your application and connect with systems and investments you already have.</a:t>
            </a:r>
          </a:p>
          <a:p>
            <a:pPr marL="342900" indent="-342900">
              <a:buFont typeface="+mj-lt"/>
              <a:buAutoNum type="arabicPeriod"/>
            </a:pPr>
            <a:endParaRPr lang="en-US" baseline="0" dirty="0" smtClean="0"/>
          </a:p>
        </p:txBody>
      </p:sp>
      <p:sp>
        <p:nvSpPr>
          <p:cNvPr id="4" name="Slide Number Placeholder 3"/>
          <p:cNvSpPr>
            <a:spLocks noGrp="1"/>
          </p:cNvSpPr>
          <p:nvPr>
            <p:ph type="sldNum" sz="quarter" idx="10"/>
          </p:nvPr>
        </p:nvSpPr>
        <p:spPr/>
        <p:txBody>
          <a:bodyPr/>
          <a:lstStyle/>
          <a:p>
            <a:fld id="{6D581EC0-6C77-47EF-A5F1-48F7DF3073C0}"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5551590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indent="-285750" algn="l" defTabSz="932688"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smtClean="0">
                <a:latin typeface="Segoe UI Light" panose="020B0502040204020203" pitchFamily="34" charset="0"/>
              </a:rPr>
              <a:t>App Service has everything you need to build apps that target both web and mobile clients from a single app back-end.</a:t>
            </a:r>
          </a:p>
          <a:p>
            <a:pPr marL="285750" marR="0" indent="-285750" algn="l" defTabSz="932688"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smtClean="0">
                <a:latin typeface="Segoe UI Light" panose="020B0502040204020203" pitchFamily="34" charset="0"/>
              </a:rPr>
              <a:t>Using API Apps, you can connect your app to dozens of popular services like Office 365 and salesforce.com in minutes, and integrate your own APIs so they can be used within any app.</a:t>
            </a:r>
            <a:endParaRPr lang="en-US" sz="1200" dirty="0" smtClean="0"/>
          </a:p>
          <a:p>
            <a:pPr marL="285750" indent="-285750">
              <a:buFont typeface="Arial" panose="020B0604020202020204" pitchFamily="34" charset="0"/>
              <a:buChar char="•"/>
            </a:pPr>
            <a:r>
              <a:rPr lang="en-US" baseline="0" dirty="0" smtClean="0"/>
              <a:t>And finally with Logic Apps, you can automate business processes using a simple no-code experience.</a:t>
            </a:r>
          </a:p>
        </p:txBody>
      </p:sp>
      <p:sp>
        <p:nvSpPr>
          <p:cNvPr id="4" name="Slide Number Placeholder 3"/>
          <p:cNvSpPr>
            <a:spLocks noGrp="1"/>
          </p:cNvSpPr>
          <p:nvPr>
            <p:ph type="sldNum" sz="quarter" idx="10"/>
          </p:nvPr>
        </p:nvSpPr>
        <p:spPr/>
        <p:txBody>
          <a:bodyPr/>
          <a:lstStyle/>
          <a:p>
            <a:fld id="{D87653DB-B31F-428D-9506-C3E312885146}"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24388481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87653DB-B31F-428D-9506-C3E312885146}"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6558675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87653DB-B31F-428D-9506-C3E312885146}"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3337546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87653DB-B31F-428D-9506-C3E312885146}"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17888993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088D5E3-B0C4-244E-905F-C9848084E0A1}" type="slidenum">
              <a:rPr lang="en-US" smtClean="0">
                <a:solidFill>
                  <a:prstClr val="black"/>
                </a:solidFill>
              </a:rPr>
              <a:pPr>
                <a:defRPr/>
              </a:pPr>
              <a:t>30</a:t>
            </a:fld>
            <a:endParaRPr lang="en-US">
              <a:solidFill>
                <a:prstClr val="black"/>
              </a:solidFill>
            </a:endParaRPr>
          </a:p>
        </p:txBody>
      </p:sp>
    </p:spTree>
    <p:extLst>
      <p:ext uri="{BB962C8B-B14F-4D97-AF65-F5344CB8AC3E}">
        <p14:creationId xmlns:p14="http://schemas.microsoft.com/office/powerpoint/2010/main" val="7691569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226A4C-966D-4676-BE22-6DFFADFE036F}" type="slidenum">
              <a:rPr lang="en-US" smtClean="0">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902081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Azure is Microsoft’s cloud computing platform, and enables developers to move faster and do more.</a:t>
            </a:r>
          </a:p>
          <a:p>
            <a:endParaRPr lang="en-US" dirty="0" smtClean="0"/>
          </a:p>
          <a:p>
            <a:r>
              <a:rPr lang="en-US" dirty="0" smtClean="0"/>
              <a:t>With Azure we deliver an application platform that enables you to build applications that can scale from a few to tens of millions of concurrent users</a:t>
            </a:r>
          </a:p>
          <a:p>
            <a:endParaRPr lang="en-US" dirty="0" smtClean="0"/>
          </a:p>
          <a:p>
            <a:r>
              <a:rPr lang="en-US" dirty="0" smtClean="0"/>
              <a:t>Our services enable incredibly agile development workflows, and the ability to continuously deploy improvements to your solutions with zero friction.</a:t>
            </a:r>
          </a:p>
          <a:p>
            <a:endParaRPr lang="en-US" dirty="0" smtClean="0"/>
          </a:p>
          <a:p>
            <a:r>
              <a:rPr lang="en-US" dirty="0" smtClean="0"/>
              <a:t>And we provides a rich set of capabilities that enable you to integrate your applications with any data and unlock insights for your business</a:t>
            </a:r>
          </a:p>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32929"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32929"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491AE8CF-25C5-47D8-B770-9703DC946C25}" type="datetime8">
              <a:rPr lang="en-US" smtClean="0">
                <a:solidFill>
                  <a:prstClr val="black"/>
                </a:solidFill>
              </a:rPr>
              <a:pPr/>
              <a:t>4/24/2015 9:04 PM</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987062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smtClean="0"/>
          </a:p>
          <a:p>
            <a:pPr marL="171450" indent="-171450">
              <a:buFont typeface="Arial" panose="020B0604020202020204" pitchFamily="34" charset="0"/>
              <a:buChar char="•"/>
            </a:pPr>
            <a:endParaRPr lang="en-US" sz="1400" b="0" baseline="0" dirty="0" smtClean="0">
              <a:latin typeface="Segoe UI Light" panose="020B0502040204020203" pitchFamily="34" charset="0"/>
            </a:endParaRPr>
          </a:p>
          <a:p>
            <a:r>
              <a:rPr lang="en-US" dirty="0" smtClean="0"/>
              <a:t>Some of the key services used by Azure customers to build these solutions today include our Websites offering, our Mobile Services offering, and our BizTalk Services offering.  </a:t>
            </a:r>
          </a:p>
          <a:p>
            <a:endParaRPr lang="en-US" dirty="0" smtClean="0"/>
          </a:p>
          <a:p>
            <a:r>
              <a:rPr lang="en-US" dirty="0" smtClean="0"/>
              <a:t>These are separate offerings today – and provide all of the capabilities I previously mentioned.</a:t>
            </a:r>
          </a:p>
          <a:p>
            <a:endParaRPr lang="en-US" dirty="0" smtClean="0"/>
          </a:p>
          <a:p>
            <a:r>
              <a:rPr lang="en-US" dirty="0" smtClean="0"/>
              <a:t>Today we are releasing some major new enhancements that make them even better.  And I’d like to invite Bill Staples on stage to talk about them.</a:t>
            </a:r>
          </a:p>
          <a:p>
            <a:endParaRPr lang="en-US" dirty="0"/>
          </a:p>
        </p:txBody>
      </p:sp>
      <p:sp>
        <p:nvSpPr>
          <p:cNvPr id="4" name="Slide Number Placeholder 3"/>
          <p:cNvSpPr>
            <a:spLocks noGrp="1"/>
          </p:cNvSpPr>
          <p:nvPr>
            <p:ph type="sldNum" sz="quarter" idx="10"/>
          </p:nvPr>
        </p:nvSpPr>
        <p:spPr/>
        <p:txBody>
          <a:bodyPr/>
          <a:lstStyle/>
          <a:p>
            <a:fld id="{D87653DB-B31F-428D-9506-C3E312885146}"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1833642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088D5E3-B0C4-244E-905F-C9848084E0A1}" type="slidenum">
              <a:rPr lang="en-US" smtClean="0"/>
              <a:pPr>
                <a:defRPr/>
              </a:pPr>
              <a:t>9</a:t>
            </a:fld>
            <a:endParaRPr lang="en-US"/>
          </a:p>
        </p:txBody>
      </p:sp>
    </p:spTree>
    <p:extLst>
      <p:ext uri="{BB962C8B-B14F-4D97-AF65-F5344CB8AC3E}">
        <p14:creationId xmlns:p14="http://schemas.microsoft.com/office/powerpoint/2010/main" val="2770322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Azure is Microsoft’s cloud computing platform, and enables developers to move faster and do more.</a:t>
            </a:r>
          </a:p>
          <a:p>
            <a:endParaRPr lang="en-US" dirty="0" smtClean="0"/>
          </a:p>
          <a:p>
            <a:r>
              <a:rPr lang="en-US" dirty="0" smtClean="0"/>
              <a:t>With Azure we deliver an application platform that enables you to build applications that can scale from a few to tens of millions of concurrent users</a:t>
            </a:r>
          </a:p>
          <a:p>
            <a:endParaRPr lang="en-US" dirty="0" smtClean="0"/>
          </a:p>
          <a:p>
            <a:r>
              <a:rPr lang="en-US" dirty="0" smtClean="0"/>
              <a:t>Our services enable incredibly agile development workflows, and the ability to continuously deploy improvements to your solutions with zero friction.</a:t>
            </a:r>
          </a:p>
          <a:p>
            <a:endParaRPr lang="en-US" dirty="0" smtClean="0"/>
          </a:p>
          <a:p>
            <a:r>
              <a:rPr lang="en-US" dirty="0" smtClean="0"/>
              <a:t>And we provides a rich set of capabilities that enable you to integrate your applications with any data and unlock insights for your business</a:t>
            </a:r>
          </a:p>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32929"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32929"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491AE8CF-25C5-47D8-B770-9703DC946C25}" type="datetime8">
              <a:rPr lang="en-US" smtClean="0">
                <a:solidFill>
                  <a:prstClr val="black"/>
                </a:solidFill>
              </a:rPr>
              <a:pPr/>
              <a:t>4/24/2015 9:04 PM</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4150124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It is an incredibly exciting time in the technology space right now.  The opportunities to transform how we all do business have never been greater.</a:t>
            </a:r>
          </a:p>
          <a:p>
            <a:pPr marL="0" indent="0">
              <a:buNone/>
            </a:pPr>
            <a:endParaRPr lang="en-US" dirty="0" smtClean="0"/>
          </a:p>
          <a:p>
            <a:pPr marL="0" indent="0">
              <a:buNone/>
            </a:pPr>
            <a:r>
              <a:rPr lang="en-US" dirty="0" smtClean="0"/>
              <a:t>Every organization is looking for ways to engage their customers better, empower their employees more, and ultimately transform the value they deliver.</a:t>
            </a:r>
          </a:p>
          <a:p>
            <a:endParaRPr lang="en-US" dirty="0"/>
          </a:p>
        </p:txBody>
      </p:sp>
      <p:sp>
        <p:nvSpPr>
          <p:cNvPr id="4" name="Slide Number Placeholder 3"/>
          <p:cNvSpPr>
            <a:spLocks noGrp="1"/>
          </p:cNvSpPr>
          <p:nvPr>
            <p:ph type="sldNum" sz="quarter" idx="10"/>
          </p:nvPr>
        </p:nvSpPr>
        <p:spPr/>
        <p:txBody>
          <a:bodyPr/>
          <a:lstStyle/>
          <a:p>
            <a:fld id="{D87653DB-B31F-428D-9506-C3E312885146}" type="slidenum">
              <a:rPr lang="en-US" smtClean="0"/>
              <a:t>11</a:t>
            </a:fld>
            <a:endParaRPr lang="en-US"/>
          </a:p>
        </p:txBody>
      </p:sp>
    </p:spTree>
    <p:extLst>
      <p:ext uri="{BB962C8B-B14F-4D97-AF65-F5344CB8AC3E}">
        <p14:creationId xmlns:p14="http://schemas.microsoft.com/office/powerpoint/2010/main" val="4183389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Developers - and the applications and solutions they build - play an integral role in enabling this.  </a:t>
            </a:r>
          </a:p>
          <a:p>
            <a:pPr marL="0" indent="0">
              <a:buNone/>
            </a:pPr>
            <a:endParaRPr lang="en-US" dirty="0" smtClean="0"/>
          </a:p>
          <a:p>
            <a:pPr marL="0" indent="0">
              <a:buNone/>
            </a:pPr>
            <a:r>
              <a:rPr lang="en-US" dirty="0" smtClean="0"/>
              <a:t>In fact - it is increasingly digital apps and technology that enable businesses to delight their customers and differentiate from one another.</a:t>
            </a:r>
          </a:p>
          <a:p>
            <a:pPr marL="0" indent="0">
              <a:buNone/>
            </a:pPr>
            <a:endParaRPr lang="en-US" dirty="0" smtClean="0"/>
          </a:p>
          <a:p>
            <a:pPr marL="0" indent="0">
              <a:buNone/>
            </a:pPr>
            <a:r>
              <a:rPr lang="en-US" dirty="0" smtClean="0"/>
              <a:t>It has never been a better time to be a developer.</a:t>
            </a:r>
          </a:p>
          <a:p>
            <a:endParaRPr lang="en-US" dirty="0"/>
          </a:p>
        </p:txBody>
      </p:sp>
      <p:sp>
        <p:nvSpPr>
          <p:cNvPr id="4" name="Slide Number Placeholder 3"/>
          <p:cNvSpPr>
            <a:spLocks noGrp="1"/>
          </p:cNvSpPr>
          <p:nvPr>
            <p:ph type="sldNum" sz="quarter" idx="10"/>
          </p:nvPr>
        </p:nvSpPr>
        <p:spPr/>
        <p:txBody>
          <a:bodyPr/>
          <a:lstStyle/>
          <a:p>
            <a:fld id="{D87653DB-B31F-428D-9506-C3E312885146}" type="slidenum">
              <a:rPr lang="en-US" smtClean="0"/>
              <a:t>12</a:t>
            </a:fld>
            <a:endParaRPr lang="en-US"/>
          </a:p>
        </p:txBody>
      </p:sp>
    </p:spTree>
    <p:extLst>
      <p:ext uri="{BB962C8B-B14F-4D97-AF65-F5344CB8AC3E}">
        <p14:creationId xmlns:p14="http://schemas.microsoft.com/office/powerpoint/2010/main" val="3851099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400" b="0" baseline="0" dirty="0" smtClean="0">
                <a:latin typeface="Segoe UI Light" panose="020B0502040204020203" pitchFamily="34" charset="0"/>
              </a:rPr>
              <a:t>Today we are announcing App Service, a new service in Azure, which brings together the functionality of Azure Websites, Azure Mobile Services, and Azure </a:t>
            </a:r>
            <a:r>
              <a:rPr lang="en-US" sz="1400" b="0" baseline="0" dirty="0" err="1" smtClean="0">
                <a:latin typeface="Segoe UI Light" panose="020B0502040204020203" pitchFamily="34" charset="0"/>
              </a:rPr>
              <a:t>Biztalk</a:t>
            </a:r>
            <a:r>
              <a:rPr lang="en-US" sz="1400" b="0" baseline="0" dirty="0" smtClean="0">
                <a:latin typeface="Segoe UI Light" panose="020B0502040204020203" pitchFamily="34" charset="0"/>
              </a:rPr>
              <a:t> Services into a single development experience.</a:t>
            </a:r>
          </a:p>
          <a:p>
            <a:endParaRPr lang="en-US" sz="1400" dirty="0" smtClean="0"/>
          </a:p>
          <a:p>
            <a:pPr marL="171450" indent="-171450">
              <a:buFont typeface="Arial" panose="020B0604020202020204" pitchFamily="34" charset="0"/>
              <a:buChar char="•"/>
            </a:pPr>
            <a:endParaRPr lang="en-US" sz="1400" b="0" baseline="0" dirty="0" smtClean="0">
              <a:latin typeface="Segoe UI Light" panose="020B0502040204020203" pitchFamily="34" charset="0"/>
            </a:endParaRPr>
          </a:p>
          <a:p>
            <a:endParaRPr lang="en-US" dirty="0"/>
          </a:p>
        </p:txBody>
      </p:sp>
      <p:sp>
        <p:nvSpPr>
          <p:cNvPr id="4" name="Slide Number Placeholder 3"/>
          <p:cNvSpPr>
            <a:spLocks noGrp="1"/>
          </p:cNvSpPr>
          <p:nvPr>
            <p:ph type="sldNum" sz="quarter" idx="10"/>
          </p:nvPr>
        </p:nvSpPr>
        <p:spPr/>
        <p:txBody>
          <a:bodyPr/>
          <a:lstStyle/>
          <a:p>
            <a:fld id="{D87653DB-B31F-428D-9506-C3E312885146}"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2137210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indent="-285750" algn="l" defTabSz="932688"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smtClean="0">
                <a:latin typeface="Segoe UI Light" panose="020B0502040204020203" pitchFamily="34" charset="0"/>
              </a:rPr>
              <a:t>App Service has everything you need to build apps that target both web and mobile clients from a single app back-end.</a:t>
            </a:r>
          </a:p>
          <a:p>
            <a:pPr marL="285750" marR="0" indent="-285750" algn="l" defTabSz="932688"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smtClean="0">
                <a:latin typeface="Segoe UI Light" panose="020B0502040204020203" pitchFamily="34" charset="0"/>
              </a:rPr>
              <a:t>Using API Apps, you can connect your app to dozens of popular services like Office 365 and salesforce.com in minutes, and integrate your own APIs so they can be used within any app.</a:t>
            </a:r>
            <a:endParaRPr lang="en-US" sz="1200" dirty="0" smtClean="0"/>
          </a:p>
          <a:p>
            <a:pPr marL="285750" indent="-285750">
              <a:buFont typeface="Arial" panose="020B0604020202020204" pitchFamily="34" charset="0"/>
              <a:buChar char="•"/>
            </a:pPr>
            <a:r>
              <a:rPr lang="en-US" baseline="0" dirty="0" smtClean="0"/>
              <a:t>And finally with Logic Apps, you can automate business processes using a simple no-code experience.</a:t>
            </a:r>
          </a:p>
        </p:txBody>
      </p:sp>
      <p:sp>
        <p:nvSpPr>
          <p:cNvPr id="4" name="Slide Number Placeholder 3"/>
          <p:cNvSpPr>
            <a:spLocks noGrp="1"/>
          </p:cNvSpPr>
          <p:nvPr>
            <p:ph type="sldNum" sz="quarter" idx="10"/>
          </p:nvPr>
        </p:nvSpPr>
        <p:spPr/>
        <p:txBody>
          <a:bodyPr/>
          <a:lstStyle/>
          <a:p>
            <a:fld id="{D87653DB-B31F-428D-9506-C3E312885146}"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2308955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5" name="Rectangle 4"/>
          <p:cNvSpPr/>
          <p:nvPr userDrawn="1"/>
        </p:nvSpPr>
        <p:spPr bwMode="auto">
          <a:xfrm>
            <a:off x="284425" y="296863"/>
            <a:ext cx="6391013" cy="6391013"/>
          </a:xfrm>
          <a:prstGeom prst="rect">
            <a:avLst/>
          </a:prstGeom>
          <a:solidFill>
            <a:schemeClr val="accent2">
              <a:alpha val="9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pic>
        <p:nvPicPr>
          <p:cNvPr id="8" name="Picture 7"/>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71501" y="577850"/>
            <a:ext cx="1304925" cy="285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30122523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203" userDrawn="1">
          <p15:clr>
            <a:srgbClr val="FBAE40"/>
          </p15:clr>
        </p15:guide>
        <p15:guide id="2" pos="3917" userDrawn="1">
          <p15:clr>
            <a:srgbClr val="FBAE40"/>
          </p15:clr>
        </p15:guide>
        <p15:guide id="3" pos="173" userDrawn="1">
          <p15:clr>
            <a:srgbClr val="FBAE40"/>
          </p15:clr>
        </p15:guide>
        <p15:guide id="4" pos="749" userDrawn="1">
          <p15:clr>
            <a:srgbClr val="FBAE40"/>
          </p15:clr>
        </p15:guide>
        <p15:guide id="5" pos="1325" userDrawn="1">
          <p15:clr>
            <a:srgbClr val="FBAE40"/>
          </p15:clr>
        </p15:guide>
        <p15:guide id="6" pos="1901" userDrawn="1">
          <p15:clr>
            <a:srgbClr val="FBAE40"/>
          </p15:clr>
        </p15:guide>
        <p15:guide id="7" pos="2477" userDrawn="1">
          <p15:clr>
            <a:srgbClr val="FBAE40"/>
          </p15:clr>
        </p15:guide>
        <p15:guide id="8" pos="3053" userDrawn="1">
          <p15:clr>
            <a:srgbClr val="FBAE40"/>
          </p15:clr>
        </p15:guide>
        <p15:guide id="9" pos="3629" userDrawn="1">
          <p15:clr>
            <a:srgbClr val="FBAE40"/>
          </p15:clr>
        </p15:guide>
        <p15:guide id="10" pos="4205" userDrawn="1">
          <p15:clr>
            <a:srgbClr val="FBAE40"/>
          </p15:clr>
        </p15:guide>
        <p15:guide id="11" pos="4781" userDrawn="1">
          <p15:clr>
            <a:srgbClr val="FBAE40"/>
          </p15:clr>
        </p15:guide>
        <p15:guide id="12" pos="5357" userDrawn="1">
          <p15:clr>
            <a:srgbClr val="FBAE40"/>
          </p15:clr>
        </p15:guide>
        <p15:guide id="13" pos="5933" userDrawn="1">
          <p15:clr>
            <a:srgbClr val="FBAE40"/>
          </p15:clr>
        </p15:guide>
        <p15:guide id="14" pos="6509" userDrawn="1">
          <p15:clr>
            <a:srgbClr val="FBAE40"/>
          </p15:clr>
        </p15:guide>
        <p15:guide id="15" pos="7085" userDrawn="1">
          <p15:clr>
            <a:srgbClr val="FBAE40"/>
          </p15:clr>
        </p15:guide>
        <p15:guide id="16" pos="7661" userDrawn="1">
          <p15:clr>
            <a:srgbClr val="FBAE40"/>
          </p15:clr>
        </p15:guide>
        <p15:guide id="17" orient="horz" pos="187" userDrawn="1">
          <p15:clr>
            <a:srgbClr val="FBAE40"/>
          </p15:clr>
        </p15:guide>
        <p15:guide id="18" orient="horz" pos="763" userDrawn="1">
          <p15:clr>
            <a:srgbClr val="FBAE40"/>
          </p15:clr>
        </p15:guide>
        <p15:guide id="19" orient="horz" pos="1339" userDrawn="1">
          <p15:clr>
            <a:srgbClr val="FBAE40"/>
          </p15:clr>
        </p15:guide>
        <p15:guide id="20" orient="horz" pos="1915" userDrawn="1">
          <p15:clr>
            <a:srgbClr val="FBAE40"/>
          </p15:clr>
        </p15:guide>
        <p15:guide id="21" orient="horz" pos="2491" userDrawn="1">
          <p15:clr>
            <a:srgbClr val="FBAE40"/>
          </p15:clr>
        </p15:guide>
        <p15:guide id="22" orient="horz" pos="3067" userDrawn="1">
          <p15:clr>
            <a:srgbClr val="FBAE40"/>
          </p15:clr>
        </p15:guide>
        <p15:guide id="23" orient="horz" pos="3643" userDrawn="1">
          <p15:clr>
            <a:srgbClr val="FBAE40"/>
          </p15:clr>
        </p15:guide>
        <p15:guide id="24" orient="horz" pos="4219"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4" name="Rectangle 3"/>
          <p:cNvSpPr/>
          <p:nvPr userDrawn="1"/>
        </p:nvSpPr>
        <p:spPr>
          <a:xfrm>
            <a:off x="0" y="0"/>
            <a:ext cx="12436475" cy="699452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32597"/>
            <a:endParaRPr lang="en-US" sz="1836">
              <a:solidFill>
                <a:srgbClr val="FFFFFF"/>
              </a:solidFill>
            </a:endParaRPr>
          </a:p>
        </p:txBody>
      </p:sp>
      <p:sp>
        <p:nvSpPr>
          <p:cNvPr id="2" name="Title 1"/>
          <p:cNvSpPr>
            <a:spLocks noGrp="1"/>
          </p:cNvSpPr>
          <p:nvPr>
            <p:ph type="ctrTitle" hasCustomPrompt="1"/>
          </p:nvPr>
        </p:nvSpPr>
        <p:spPr>
          <a:xfrm>
            <a:off x="618330" y="2279697"/>
            <a:ext cx="11255709" cy="2435131"/>
          </a:xfrm>
        </p:spPr>
        <p:txBody>
          <a:bodyPr anchor="b">
            <a:normAutofit/>
          </a:bodyPr>
          <a:lstStyle>
            <a:lvl1pPr algn="l">
              <a:defRPr sz="14075"/>
            </a:lvl1pPr>
          </a:lstStyle>
          <a:p>
            <a:r>
              <a:rPr lang="en-US" dirty="0" smtClean="0"/>
              <a:t>Video</a:t>
            </a:r>
            <a:endParaRPr lang="en-US" dirty="0"/>
          </a:p>
        </p:txBody>
      </p:sp>
    </p:spTree>
    <p:extLst>
      <p:ext uri="{BB962C8B-B14F-4D97-AF65-F5344CB8AC3E}">
        <p14:creationId xmlns:p14="http://schemas.microsoft.com/office/powerpoint/2010/main" val="383748700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2_Title Slide">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8330" y="1564890"/>
            <a:ext cx="11255709" cy="1027952"/>
          </a:xfrm>
        </p:spPr>
        <p:txBody>
          <a:bodyPr anchor="b"/>
          <a:lstStyle>
            <a:lvl1pPr algn="l">
              <a:defRPr sz="6119">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18330" y="2910542"/>
            <a:ext cx="11255709" cy="2451927"/>
          </a:xfrm>
        </p:spPr>
        <p:txBody>
          <a:bodyPr>
            <a:normAutofit/>
          </a:bodyPr>
          <a:lstStyle>
            <a:lvl1pPr marL="0" indent="0" algn="l">
              <a:buNone/>
              <a:defRPr sz="3672"/>
            </a:lvl1pPr>
            <a:lvl2pPr marL="466298" indent="0" algn="ctr">
              <a:buNone/>
              <a:defRPr sz="2040"/>
            </a:lvl2pPr>
            <a:lvl3pPr marL="932597" indent="0" algn="ctr">
              <a:buNone/>
              <a:defRPr sz="1836"/>
            </a:lvl3pPr>
            <a:lvl4pPr marL="1398895" indent="0" algn="ctr">
              <a:buNone/>
              <a:defRPr sz="1632"/>
            </a:lvl4pPr>
            <a:lvl5pPr marL="1865193" indent="0" algn="ctr">
              <a:buNone/>
              <a:defRPr sz="1632"/>
            </a:lvl5pPr>
            <a:lvl6pPr marL="2331491" indent="0" algn="ctr">
              <a:buNone/>
              <a:defRPr sz="1632"/>
            </a:lvl6pPr>
            <a:lvl7pPr marL="2797790" indent="0" algn="ctr">
              <a:buNone/>
              <a:defRPr sz="1632"/>
            </a:lvl7pPr>
            <a:lvl8pPr marL="3264088" indent="0" algn="ctr">
              <a:buNone/>
              <a:defRPr sz="1632"/>
            </a:lvl8pPr>
            <a:lvl9pPr marL="3730386" indent="0" algn="ctr">
              <a:buNone/>
              <a:defRPr sz="1632"/>
            </a:lvl9pPr>
          </a:lstStyle>
          <a:p>
            <a:r>
              <a:rPr lang="en-US" dirty="0" smtClean="0"/>
              <a:t>Click to edit Master subtitle style</a:t>
            </a:r>
            <a:endParaRPr lang="en-US" dirty="0"/>
          </a:p>
        </p:txBody>
      </p:sp>
    </p:spTree>
    <p:extLst>
      <p:ext uri="{BB962C8B-B14F-4D97-AF65-F5344CB8AC3E}">
        <p14:creationId xmlns:p14="http://schemas.microsoft.com/office/powerpoint/2010/main" val="320133391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18330" y="2873017"/>
            <a:ext cx="11255709" cy="2435131"/>
          </a:xfrm>
        </p:spPr>
        <p:txBody>
          <a:bodyPr anchor="b">
            <a:noAutofit/>
          </a:bodyPr>
          <a:lstStyle>
            <a:lvl1pPr algn="l">
              <a:defRPr sz="24376">
                <a:solidFill>
                  <a:schemeClr val="bg1"/>
                </a:solidFill>
              </a:defRPr>
            </a:lvl1pPr>
          </a:lstStyle>
          <a:p>
            <a:r>
              <a:rPr lang="en-US" dirty="0" smtClean="0"/>
              <a:t>web</a:t>
            </a:r>
            <a:endParaRPr lang="en-US" dirty="0"/>
          </a:p>
        </p:txBody>
      </p:sp>
    </p:spTree>
    <p:extLst>
      <p:ext uri="{BB962C8B-B14F-4D97-AF65-F5344CB8AC3E}">
        <p14:creationId xmlns:p14="http://schemas.microsoft.com/office/powerpoint/2010/main" val="373541073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9075832" y="6380761"/>
            <a:ext cx="2798207" cy="372394"/>
          </a:xfrm>
          <a:prstGeom prst="rect">
            <a:avLst/>
          </a:prstGeom>
        </p:spPr>
        <p:txBody>
          <a:bodyPr/>
          <a:lstStyle/>
          <a:p>
            <a:fld id="{0A164282-434E-41D4-9582-783D542A7B68}" type="slidenum">
              <a:rPr lang="en-US" smtClean="0"/>
              <a:pPr/>
              <a:t>‹#›</a:t>
            </a:fld>
            <a:endParaRPr lang="en-US"/>
          </a:p>
        </p:txBody>
      </p:sp>
    </p:spTree>
    <p:extLst>
      <p:ext uri="{BB962C8B-B14F-4D97-AF65-F5344CB8AC3E}">
        <p14:creationId xmlns:p14="http://schemas.microsoft.com/office/powerpoint/2010/main" val="414057173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572043" y="2153641"/>
            <a:ext cx="11301996" cy="40602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9075832" y="6380761"/>
            <a:ext cx="2798207" cy="372394"/>
          </a:xfrm>
          <a:prstGeom prst="rect">
            <a:avLst/>
          </a:prstGeom>
        </p:spPr>
        <p:txBody>
          <a:bodyPr/>
          <a:lstStyle/>
          <a:p>
            <a:fld id="{0A164282-434E-41D4-9582-783D542A7B68}" type="slidenum">
              <a:rPr lang="en-US" smtClean="0"/>
              <a:pPr/>
              <a:t>‹#›</a:t>
            </a:fld>
            <a:endParaRPr lang="en-US"/>
          </a:p>
        </p:txBody>
      </p:sp>
      <p:sp>
        <p:nvSpPr>
          <p:cNvPr id="5" name="Text Placeholder 4"/>
          <p:cNvSpPr>
            <a:spLocks noGrp="1"/>
          </p:cNvSpPr>
          <p:nvPr>
            <p:ph type="body" sz="quarter" idx="13" hasCustomPrompt="1"/>
          </p:nvPr>
        </p:nvSpPr>
        <p:spPr>
          <a:xfrm>
            <a:off x="571625" y="1564636"/>
            <a:ext cx="11302942" cy="446305"/>
          </a:xfrm>
        </p:spPr>
        <p:txBody>
          <a:bodyPr>
            <a:normAutofit/>
          </a:bodyPr>
          <a:lstStyle>
            <a:lvl1pPr marL="0" indent="0">
              <a:buFontTx/>
              <a:buNone/>
              <a:defRPr sz="2040" cap="all" baseline="0"/>
            </a:lvl1pPr>
            <a:lvl5pPr>
              <a:defRPr/>
            </a:lvl5pPr>
          </a:lstStyle>
          <a:p>
            <a:pPr lvl="0"/>
            <a:r>
              <a:rPr lang="en-US" dirty="0" smtClean="0"/>
              <a:t>Secondary refining headline</a:t>
            </a:r>
            <a:endParaRPr lang="en-US" dirty="0"/>
          </a:p>
        </p:txBody>
      </p:sp>
    </p:spTree>
    <p:extLst>
      <p:ext uri="{BB962C8B-B14F-4D97-AF65-F5344CB8AC3E}">
        <p14:creationId xmlns:p14="http://schemas.microsoft.com/office/powerpoint/2010/main" val="297814392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a:xfrm>
            <a:off x="9075832" y="6380761"/>
            <a:ext cx="2798207" cy="372394"/>
          </a:xfrm>
          <a:prstGeom prst="rect">
            <a:avLst/>
          </a:prstGeom>
        </p:spPr>
        <p:txBody>
          <a:bodyPr/>
          <a:lstStyle/>
          <a:p>
            <a:fld id="{0A164282-434E-41D4-9582-783D542A7B68}" type="slidenum">
              <a:rPr lang="en-US" smtClean="0"/>
              <a:pPr/>
              <a:t>‹#›</a:t>
            </a:fld>
            <a:endParaRPr lang="en-US"/>
          </a:p>
        </p:txBody>
      </p:sp>
    </p:spTree>
    <p:extLst>
      <p:ext uri="{BB962C8B-B14F-4D97-AF65-F5344CB8AC3E}">
        <p14:creationId xmlns:p14="http://schemas.microsoft.com/office/powerpoint/2010/main" val="369831662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72043" y="424788"/>
            <a:ext cx="11301996" cy="940467"/>
          </a:xfrm>
        </p:spPr>
        <p:txBody>
          <a:bodyPr>
            <a:normAutofit/>
          </a:bodyPr>
          <a:lstStyle>
            <a:lvl1pPr>
              <a:defRPr sz="4488"/>
            </a:lvl1pPr>
          </a:lstStyle>
          <a:p>
            <a:r>
              <a:rPr lang="en-US" smtClean="0"/>
              <a:t>Click to edit Master title style</a:t>
            </a:r>
            <a:endParaRPr lang="en-US"/>
          </a:p>
        </p:txBody>
      </p:sp>
      <p:sp>
        <p:nvSpPr>
          <p:cNvPr id="5" name="Slide Number Placeholder 4"/>
          <p:cNvSpPr>
            <a:spLocks noGrp="1"/>
          </p:cNvSpPr>
          <p:nvPr>
            <p:ph type="sldNum" sz="quarter" idx="12"/>
          </p:nvPr>
        </p:nvSpPr>
        <p:spPr>
          <a:xfrm>
            <a:off x="9075832" y="6380761"/>
            <a:ext cx="2798207" cy="372394"/>
          </a:xfrm>
          <a:prstGeom prst="rect">
            <a:avLst/>
          </a:prstGeom>
        </p:spPr>
        <p:txBody>
          <a:bodyPr/>
          <a:lstStyle/>
          <a:p>
            <a:fld id="{0A164282-434E-41D4-9582-783D542A7B68}" type="slidenum">
              <a:rPr lang="en-US" smtClean="0"/>
              <a:pPr/>
              <a:t>‹#›</a:t>
            </a:fld>
            <a:endParaRPr lang="en-US"/>
          </a:p>
        </p:txBody>
      </p:sp>
    </p:spTree>
    <p:extLst>
      <p:ext uri="{BB962C8B-B14F-4D97-AF65-F5344CB8AC3E}">
        <p14:creationId xmlns:p14="http://schemas.microsoft.com/office/powerpoint/2010/main" val="185330775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081946" y="6380761"/>
            <a:ext cx="2798207" cy="372394"/>
          </a:xfrm>
          <a:prstGeom prst="rect">
            <a:avLst/>
          </a:prstGeom>
        </p:spPr>
        <p:txBody>
          <a:bodyPr/>
          <a:lstStyle/>
          <a:p>
            <a:fld id="{0A164282-434E-41D4-9582-783D542A7B68}" type="slidenum">
              <a:rPr lang="en-US" smtClean="0"/>
              <a:pPr/>
              <a:t>‹#›</a:t>
            </a:fld>
            <a:endParaRPr lang="en-US"/>
          </a:p>
        </p:txBody>
      </p:sp>
    </p:spTree>
    <p:extLst>
      <p:ext uri="{BB962C8B-B14F-4D97-AF65-F5344CB8AC3E}">
        <p14:creationId xmlns:p14="http://schemas.microsoft.com/office/powerpoint/2010/main" val="393795945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173155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976"/>
            <a:ext cx="12436475" cy="6988574"/>
          </a:xfrm>
          <a:prstGeom prst="rect">
            <a:avLst/>
          </a:prstGeom>
        </p:spPr>
      </p:pic>
      <p:sp>
        <p:nvSpPr>
          <p:cNvPr id="3" name="Rectangle 2"/>
          <p:cNvSpPr/>
          <p:nvPr userDrawn="1"/>
        </p:nvSpPr>
        <p:spPr>
          <a:xfrm>
            <a:off x="0" y="0"/>
            <a:ext cx="12436475" cy="6994525"/>
          </a:xfrm>
          <a:prstGeom prst="rect">
            <a:avLst/>
          </a:prstGeom>
          <a:gradFill flip="none" rotWithShape="1">
            <a:gsLst>
              <a:gs pos="100000">
                <a:srgbClr val="000000">
                  <a:alpha val="48000"/>
                </a:srgbClr>
              </a:gs>
              <a:gs pos="0">
                <a:srgbClr val="000000">
                  <a:lumMod val="100000"/>
                  <a:alpha val="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32597"/>
            <a:endParaRPr lang="en-US" sz="1836">
              <a:solidFill>
                <a:srgbClr val="FFFFFF"/>
              </a:solidFill>
            </a:endParaRPr>
          </a:p>
        </p:txBody>
      </p:sp>
    </p:spTree>
    <p:extLst>
      <p:ext uri="{BB962C8B-B14F-4D97-AF65-F5344CB8AC3E}">
        <p14:creationId xmlns:p14="http://schemas.microsoft.com/office/powerpoint/2010/main" val="25134420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44316477"/>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2044" y="466301"/>
            <a:ext cx="4295671" cy="1975233"/>
          </a:xfrm>
        </p:spPr>
        <p:txBody>
          <a:bodyPr anchor="b">
            <a:noAutofit/>
          </a:bodyPr>
          <a:lstStyle>
            <a:lvl1pPr>
              <a:defRPr sz="4080"/>
            </a:lvl1pPr>
          </a:lstStyle>
          <a:p>
            <a:r>
              <a:rPr lang="en-US" smtClean="0"/>
              <a:t>Click to edit Master title style</a:t>
            </a:r>
            <a:endParaRPr lang="en-US"/>
          </a:p>
        </p:txBody>
      </p:sp>
      <p:sp>
        <p:nvSpPr>
          <p:cNvPr id="3" name="Content Placeholder 2"/>
          <p:cNvSpPr>
            <a:spLocks noGrp="1"/>
          </p:cNvSpPr>
          <p:nvPr>
            <p:ph idx="1"/>
          </p:nvPr>
        </p:nvSpPr>
        <p:spPr>
          <a:xfrm>
            <a:off x="5287122" y="1007083"/>
            <a:ext cx="6586917" cy="4970646"/>
          </a:xfrm>
        </p:spPr>
        <p:txBody>
          <a:bodyPr/>
          <a:lstStyle>
            <a:lvl1pPr>
              <a:defRPr sz="3264">
                <a:latin typeface="+mj-lt"/>
              </a:defRPr>
            </a:lvl1pPr>
            <a:lvl2pPr>
              <a:defRPr sz="2856">
                <a:latin typeface="+mj-lt"/>
              </a:defRPr>
            </a:lvl2pPr>
            <a:lvl3pPr>
              <a:defRPr sz="2448">
                <a:latin typeface="+mj-lt"/>
              </a:defRPr>
            </a:lvl3pPr>
            <a:lvl4pPr>
              <a:defRPr sz="2040">
                <a:latin typeface="+mj-lt"/>
              </a:defRPr>
            </a:lvl4pPr>
            <a:lvl5pPr>
              <a:defRPr sz="2040">
                <a:latin typeface="+mj-lt"/>
              </a:defRPr>
            </a:lvl5pPr>
            <a:lvl6pPr>
              <a:defRPr sz="2040"/>
            </a:lvl6pPr>
            <a:lvl7pPr>
              <a:defRPr sz="2040"/>
            </a:lvl7pPr>
            <a:lvl8pPr>
              <a:defRPr sz="2040"/>
            </a:lvl8pPr>
            <a:lvl9pPr>
              <a:defRPr sz="204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72044" y="2655911"/>
            <a:ext cx="4295671" cy="3329913"/>
          </a:xfrm>
        </p:spPr>
        <p:txBody>
          <a:bodyPr>
            <a:normAutofit/>
          </a:bodyPr>
          <a:lstStyle>
            <a:lvl1pPr marL="0" indent="0">
              <a:buNone/>
              <a:defRPr sz="2040"/>
            </a:lvl1pPr>
            <a:lvl2pPr marL="466298" indent="0">
              <a:buNone/>
              <a:defRPr sz="1428"/>
            </a:lvl2pPr>
            <a:lvl3pPr marL="932597" indent="0">
              <a:buNone/>
              <a:defRPr sz="1224"/>
            </a:lvl3pPr>
            <a:lvl4pPr marL="1398895" indent="0">
              <a:buNone/>
              <a:defRPr sz="1020"/>
            </a:lvl4pPr>
            <a:lvl5pPr marL="1865193" indent="0">
              <a:buNone/>
              <a:defRPr sz="1020"/>
            </a:lvl5pPr>
            <a:lvl6pPr marL="2331491" indent="0">
              <a:buNone/>
              <a:defRPr sz="1020"/>
            </a:lvl6pPr>
            <a:lvl7pPr marL="2797790" indent="0">
              <a:buNone/>
              <a:defRPr sz="1020"/>
            </a:lvl7pPr>
            <a:lvl8pPr marL="3264088" indent="0">
              <a:buNone/>
              <a:defRPr sz="1020"/>
            </a:lvl8pPr>
            <a:lvl9pPr marL="3730386" indent="0">
              <a:buNone/>
              <a:defRPr sz="1020"/>
            </a:lvl9pPr>
          </a:lstStyle>
          <a:p>
            <a:pPr lvl="0"/>
            <a:r>
              <a:rPr lang="en-US" dirty="0" smtClean="0"/>
              <a:t>Click to edit Master text styles</a:t>
            </a:r>
          </a:p>
        </p:txBody>
      </p:sp>
      <p:sp>
        <p:nvSpPr>
          <p:cNvPr id="7" name="Slide Number Placeholder 6"/>
          <p:cNvSpPr>
            <a:spLocks noGrp="1"/>
          </p:cNvSpPr>
          <p:nvPr>
            <p:ph type="sldNum" sz="quarter" idx="12"/>
          </p:nvPr>
        </p:nvSpPr>
        <p:spPr>
          <a:xfrm>
            <a:off x="9075832" y="6380761"/>
            <a:ext cx="2798207" cy="372394"/>
          </a:xfrm>
          <a:prstGeom prst="rect">
            <a:avLst/>
          </a:prstGeom>
        </p:spPr>
        <p:txBody>
          <a:bodyPr/>
          <a:lstStyle/>
          <a:p>
            <a:fld id="{0A164282-434E-41D4-9582-783D542A7B68}" type="slidenum">
              <a:rPr lang="en-US" smtClean="0"/>
              <a:pPr/>
              <a:t>‹#›</a:t>
            </a:fld>
            <a:endParaRPr lang="en-US"/>
          </a:p>
        </p:txBody>
      </p:sp>
    </p:spTree>
    <p:extLst>
      <p:ext uri="{BB962C8B-B14F-4D97-AF65-F5344CB8AC3E}">
        <p14:creationId xmlns:p14="http://schemas.microsoft.com/office/powerpoint/2010/main" val="192267604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Title Slide 3">
    <p:bg>
      <p:bgPr>
        <a:solidFill>
          <a:srgbClr val="002060"/>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25060" y="197449"/>
            <a:ext cx="10058336" cy="735156"/>
          </a:xfrm>
          <a:noFill/>
        </p:spPr>
        <p:txBody>
          <a:bodyPr lIns="143407" tIns="89629" rIns="143407" bIns="89629" anchor="t" anchorCtr="0">
            <a:normAutofit/>
          </a:bodyPr>
          <a:lstStyle>
            <a:lvl1pPr>
              <a:defRPr sz="4080" spc="-100" baseline="0">
                <a:solidFill>
                  <a:srgbClr val="00B0F0"/>
                </a:solidFill>
              </a:defRPr>
            </a:lvl1pPr>
          </a:lstStyle>
          <a:p>
            <a:r>
              <a:rPr lang="en-US" dirty="0" smtClean="0"/>
              <a:t>Presentation title</a:t>
            </a:r>
            <a:endParaRPr lang="en-US" dirty="0"/>
          </a:p>
        </p:txBody>
      </p:sp>
    </p:spTree>
    <p:extLst>
      <p:ext uri="{BB962C8B-B14F-4D97-AF65-F5344CB8AC3E}">
        <p14:creationId xmlns:p14="http://schemas.microsoft.com/office/powerpoint/2010/main" val="39560598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extLst mod="1">
    <p:ext uri="{DCECCB84-F9BA-43D5-87BE-67443E8EF086}">
      <p15:sldGuideLst xmlns:p15="http://schemas.microsoft.com/office/powerpoint/2012/main">
        <p15:guide id="1" orient="horz" pos="302">
          <p15:clr>
            <a:srgbClr val="C35EA4"/>
          </p15:clr>
        </p15:guide>
        <p15:guide id="2" orient="horz" pos="4104">
          <p15:clr>
            <a:srgbClr val="C35EA4"/>
          </p15:clr>
        </p15:guide>
        <p15:guide id="3" pos="288">
          <p15:clr>
            <a:srgbClr val="C35EA4"/>
          </p15:clr>
        </p15:guide>
        <p15:guide id="4" pos="7546">
          <p15:clr>
            <a:srgbClr val="C35EA4"/>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 Slide_Color  2">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274639" y="5783263"/>
            <a:ext cx="11887200" cy="914400"/>
          </a:xfrm>
        </p:spPr>
        <p:txBody>
          <a:bodyPr lIns="182880" tIns="146304" rIns="182880" bIns="146304" anchor="b">
            <a:noAutofit/>
          </a:bodyPr>
          <a:lstStyle>
            <a:lvl1pPr>
              <a:defRPr sz="2000" baseline="0">
                <a:latin typeface="+mn-lt"/>
              </a:defRPr>
            </a:lvl1pPr>
          </a:lstStyle>
          <a:p>
            <a:pPr lvl="0"/>
            <a:r>
              <a:rPr lang="en-US" dirty="0" smtClean="0"/>
              <a:t>Click to edit Master text styles</a:t>
            </a:r>
            <a:endParaRPr lang="en-US" dirty="0"/>
          </a:p>
        </p:txBody>
      </p:sp>
      <p:sp>
        <p:nvSpPr>
          <p:cNvPr id="2" name="Title 1"/>
          <p:cNvSpPr>
            <a:spLocks noGrp="1"/>
          </p:cNvSpPr>
          <p:nvPr>
            <p:ph type="title"/>
          </p:nvPr>
        </p:nvSpPr>
        <p:spPr>
          <a:xfrm>
            <a:off x="274638" y="2125664"/>
            <a:ext cx="11887199" cy="912813"/>
          </a:xfrm>
        </p:spPr>
        <p:txBody>
          <a:bodyPr/>
          <a:lstStyle>
            <a:lvl1pPr>
              <a:defRPr sz="5399"/>
            </a:lvl1pPr>
          </a:lstStyle>
          <a:p>
            <a:r>
              <a:rPr lang="en-US" dirty="0" smtClean="0"/>
              <a:t>Click to edit Master title style</a:t>
            </a:r>
            <a:endParaRPr lang="en-US" dirty="0"/>
          </a:p>
        </p:txBody>
      </p:sp>
    </p:spTree>
    <p:extLst>
      <p:ext uri="{BB962C8B-B14F-4D97-AF65-F5344CB8AC3E}">
        <p14:creationId xmlns:p14="http://schemas.microsoft.com/office/powerpoint/2010/main" val="1042408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Blank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0368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Logo on Background">
    <p:bg>
      <p:bgPr>
        <a:solidFill>
          <a:schemeClr val="tx2">
            <a:lumMod val="50000"/>
          </a:schemeClr>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12436475" cy="6994525"/>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32597"/>
            <a:endParaRPr lang="en-US" sz="1836">
              <a:solidFill>
                <a:srgbClr val="FFFFFF"/>
              </a:solidFill>
            </a:endParaRPr>
          </a:p>
        </p:txBody>
      </p:sp>
      <p:sp>
        <p:nvSpPr>
          <p:cNvPr id="3" name="Text Box 3"/>
          <p:cNvSpPr txBox="1">
            <a:spLocks noChangeArrowheads="1"/>
          </p:cNvSpPr>
          <p:nvPr userDrawn="1"/>
        </p:nvSpPr>
        <p:spPr bwMode="blackWhite">
          <a:xfrm>
            <a:off x="459230" y="5612731"/>
            <a:ext cx="8812606" cy="734889"/>
          </a:xfrm>
          <a:prstGeom prst="rect">
            <a:avLst/>
          </a:prstGeom>
          <a:noFill/>
          <a:ln w="12700">
            <a:noFill/>
            <a:miter lim="800000"/>
            <a:headEnd type="none" w="sm" len="sm"/>
            <a:tailEnd type="none" w="sm" len="sm"/>
          </a:ln>
          <a:effectLst/>
        </p:spPr>
        <p:txBody>
          <a:bodyPr vert="horz" wrap="square" lIns="182854" tIns="146283" rIns="182854" bIns="146283" numCol="1" anchor="t" anchorCtr="0" compatLnSpc="1">
            <a:prstTxWarp prst="textNoShape">
              <a:avLst/>
            </a:prstTxWarp>
            <a:spAutoFit/>
          </a:bodyPr>
          <a:lstStyle/>
          <a:p>
            <a:pPr defTabSz="932111" eaLnBrk="0" hangingPunct="0"/>
            <a:r>
              <a:rPr lang="en-US" sz="700" dirty="0">
                <a:gradFill>
                  <a:gsLst>
                    <a:gs pos="0">
                      <a:srgbClr val="FFFFFF"/>
                    </a:gs>
                    <a:gs pos="100000">
                      <a:srgbClr val="FFFFFF"/>
                    </a:gs>
                  </a:gsLst>
                  <a:lin ang="5400000" scaled="0"/>
                </a:gradFill>
                <a:cs typeface="Segoe UI" pitchFamily="34" charset="0"/>
              </a:rPr>
              <a:t>© 2014 Microsoft Corporation. All rights reserved. Microsoft, Windows, Windows Vista and other product names are or may be registered trademarks and/or trademarks in the U.S. and/or other countries.</a:t>
            </a:r>
          </a:p>
          <a:p>
            <a:pPr defTabSz="932111" eaLnBrk="0" hangingPunct="0"/>
            <a:r>
              <a:rPr lang="en-US" sz="700" dirty="0">
                <a:gradFill>
                  <a:gsLst>
                    <a:gs pos="0">
                      <a:srgbClr val="FFFFFF"/>
                    </a:gs>
                    <a:gs pos="100000">
                      <a:srgbClr val="FFFFFF"/>
                    </a:gs>
                  </a:gsLst>
                  <a:lin ang="5400000" scaled="0"/>
                </a:gradFill>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invGray">
          <a:xfrm>
            <a:off x="681310" y="3027177"/>
            <a:ext cx="3288506" cy="704445"/>
          </a:xfrm>
          <a:prstGeom prst="rect">
            <a:avLst/>
          </a:prstGeom>
        </p:spPr>
      </p:pic>
    </p:spTree>
    <p:extLst>
      <p:ext uri="{BB962C8B-B14F-4D97-AF65-F5344CB8AC3E}">
        <p14:creationId xmlns:p14="http://schemas.microsoft.com/office/powerpoint/2010/main" val="1505943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60395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5" name="Rectangle 4"/>
          <p:cNvSpPr/>
          <p:nvPr userDrawn="1"/>
        </p:nvSpPr>
        <p:spPr bwMode="auto">
          <a:xfrm>
            <a:off x="284425" y="296863"/>
            <a:ext cx="6391013" cy="6391013"/>
          </a:xfrm>
          <a:prstGeom prst="rect">
            <a:avLst/>
          </a:prstGeom>
          <a:solidFill>
            <a:schemeClr val="accent2">
              <a:alpha val="9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pic>
        <p:nvPicPr>
          <p:cNvPr id="8" name="Picture 7"/>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71501" y="577850"/>
            <a:ext cx="1304925" cy="285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3423602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203">
          <p15:clr>
            <a:srgbClr val="FBAE40"/>
          </p15:clr>
        </p15:guide>
        <p15:guide id="2" pos="3917">
          <p15:clr>
            <a:srgbClr val="FBAE40"/>
          </p15:clr>
        </p15:guide>
        <p15:guide id="3" pos="173">
          <p15:clr>
            <a:srgbClr val="FBAE40"/>
          </p15:clr>
        </p15:guide>
        <p15:guide id="4" pos="749">
          <p15:clr>
            <a:srgbClr val="FBAE40"/>
          </p15:clr>
        </p15:guide>
        <p15:guide id="5" pos="1325">
          <p15:clr>
            <a:srgbClr val="FBAE40"/>
          </p15:clr>
        </p15:guide>
        <p15:guide id="6" pos="1901">
          <p15:clr>
            <a:srgbClr val="FBAE40"/>
          </p15:clr>
        </p15:guide>
        <p15:guide id="7" pos="2477">
          <p15:clr>
            <a:srgbClr val="FBAE40"/>
          </p15:clr>
        </p15:guide>
        <p15:guide id="8" pos="3053">
          <p15:clr>
            <a:srgbClr val="FBAE40"/>
          </p15:clr>
        </p15:guide>
        <p15:guide id="9" pos="3629">
          <p15:clr>
            <a:srgbClr val="FBAE40"/>
          </p15:clr>
        </p15:guide>
        <p15:guide id="10" pos="4205">
          <p15:clr>
            <a:srgbClr val="FBAE40"/>
          </p15:clr>
        </p15:guide>
        <p15:guide id="11" pos="4781">
          <p15:clr>
            <a:srgbClr val="FBAE40"/>
          </p15:clr>
        </p15:guide>
        <p15:guide id="12" pos="5357">
          <p15:clr>
            <a:srgbClr val="FBAE40"/>
          </p15:clr>
        </p15:guide>
        <p15:guide id="13" pos="5933">
          <p15:clr>
            <a:srgbClr val="FBAE40"/>
          </p15:clr>
        </p15:guide>
        <p15:guide id="14" pos="6509">
          <p15:clr>
            <a:srgbClr val="FBAE40"/>
          </p15:clr>
        </p15:guide>
        <p15:guide id="15" pos="7085">
          <p15:clr>
            <a:srgbClr val="FBAE40"/>
          </p15:clr>
        </p15:guide>
        <p15:guide id="16" pos="7661">
          <p15:clr>
            <a:srgbClr val="FBAE40"/>
          </p15:clr>
        </p15:guide>
        <p15:guide id="17" orient="horz" pos="187">
          <p15:clr>
            <a:srgbClr val="FBAE40"/>
          </p15:clr>
        </p15:guide>
        <p15:guide id="18" orient="horz" pos="763">
          <p15:clr>
            <a:srgbClr val="FBAE40"/>
          </p15:clr>
        </p15:guide>
        <p15:guide id="19" orient="horz" pos="1339">
          <p15:clr>
            <a:srgbClr val="FBAE40"/>
          </p15:clr>
        </p15:guide>
        <p15:guide id="20" orient="horz" pos="1915">
          <p15:clr>
            <a:srgbClr val="FBAE40"/>
          </p15:clr>
        </p15:guide>
        <p15:guide id="21" orient="horz" pos="2491">
          <p15:clr>
            <a:srgbClr val="FBAE40"/>
          </p15:clr>
        </p15:guide>
        <p15:guide id="22" orient="horz" pos="3067">
          <p15:clr>
            <a:srgbClr val="FBAE40"/>
          </p15:clr>
        </p15:guide>
        <p15:guide id="23" orient="horz" pos="3643">
          <p15:clr>
            <a:srgbClr val="FBAE40"/>
          </p15:clr>
        </p15:guide>
        <p15:guide id="24" orient="horz" pos="4219">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9466554"/>
      </p:ext>
    </p:extLst>
  </p:cSld>
  <p:clrMapOvr>
    <a:masterClrMapping/>
  </p:clrMapOvr>
  <p:transition>
    <p:fad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9029729"/>
      </p:ext>
    </p:extLst>
  </p:cSld>
  <p:clrMapOvr>
    <a:masterClrMapping/>
  </p:clrMapOvr>
  <p:transition>
    <p:fad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Accent Color 1">
    <p:bg>
      <p:bgPr>
        <a:solidFill>
          <a:schemeClr val="accent1"/>
        </a:solidFill>
        <a:effectLst/>
      </p:bgPr>
    </p:bg>
    <p:spTree>
      <p:nvGrpSpPr>
        <p:cNvPr id="1" name=""/>
        <p:cNvGrpSpPr/>
        <p:nvPr/>
      </p:nvGrpSpPr>
      <p:grpSpPr>
        <a:xfrm>
          <a:off x="0" y="0"/>
          <a:ext cx="0" cy="0"/>
          <a:chOff x="0" y="0"/>
          <a:chExt cx="0" cy="0"/>
        </a:xfrm>
      </p:grpSpPr>
      <p:sp>
        <p:nvSpPr>
          <p:cNvPr id="2" name="Rectangle 1"/>
          <p:cNvSpPr/>
          <p:nvPr userDrawn="1"/>
        </p:nvSpPr>
        <p:spPr bwMode="auto">
          <a:xfrm>
            <a:off x="0" y="0"/>
            <a:ext cx="12436475" cy="6994525"/>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54" tIns="146283" rIns="182854" bIns="146283" numCol="1" spcCol="0" rtlCol="0" fromWordArt="0" anchor="t" anchorCtr="0" forceAA="0" compatLnSpc="1">
            <a:prstTxWarp prst="textNoShape">
              <a:avLst/>
            </a:prstTxWarp>
            <a:noAutofit/>
          </a:bodyPr>
          <a:lstStyle/>
          <a:p>
            <a:pPr algn="ctr" defTabSz="932293" fontAlgn="base">
              <a:lnSpc>
                <a:spcPct val="90000"/>
              </a:lnSpc>
              <a:spcBef>
                <a:spcPct val="0"/>
              </a:spcBef>
              <a:spcAft>
                <a:spcPct val="0"/>
              </a:spcAft>
            </a:pPr>
            <a:endParaRPr lang="en-US" sz="2400" dirty="0" err="1">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1251131912"/>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6015436"/>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lank Accent Color 3">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301855"/>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9075832" y="6380761"/>
            <a:ext cx="2798207" cy="372394"/>
          </a:xfrm>
          <a:prstGeom prst="rect">
            <a:avLst/>
          </a:prstGeom>
        </p:spPr>
        <p:txBody>
          <a:bodyPr/>
          <a:lstStyle/>
          <a:p>
            <a:fld id="{0A164282-434E-41D4-9582-783D542A7B68}" type="slidenum">
              <a:rPr lang="en-US" smtClean="0">
                <a:solidFill>
                  <a:srgbClr val="505050"/>
                </a:solidFill>
              </a:rPr>
              <a:pPr/>
              <a:t>‹#›</a:t>
            </a:fld>
            <a:endParaRPr lang="en-US">
              <a:solidFill>
                <a:srgbClr val="505050"/>
              </a:solidFill>
            </a:endParaRPr>
          </a:p>
        </p:txBody>
      </p:sp>
    </p:spTree>
    <p:extLst>
      <p:ext uri="{BB962C8B-B14F-4D97-AF65-F5344CB8AC3E}">
        <p14:creationId xmlns:p14="http://schemas.microsoft.com/office/powerpoint/2010/main" val="3224154197"/>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cSld name="2_Blank">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976"/>
            <a:ext cx="12436475" cy="6988574"/>
          </a:xfrm>
          <a:prstGeom prst="rect">
            <a:avLst/>
          </a:prstGeom>
        </p:spPr>
      </p:pic>
      <p:sp>
        <p:nvSpPr>
          <p:cNvPr id="3" name="Rectangle 2"/>
          <p:cNvSpPr/>
          <p:nvPr userDrawn="1"/>
        </p:nvSpPr>
        <p:spPr>
          <a:xfrm>
            <a:off x="0" y="0"/>
            <a:ext cx="12436475" cy="6994525"/>
          </a:xfrm>
          <a:prstGeom prst="rect">
            <a:avLst/>
          </a:prstGeom>
          <a:gradFill flip="none" rotWithShape="1">
            <a:gsLst>
              <a:gs pos="100000">
                <a:srgbClr val="000000">
                  <a:alpha val="48000"/>
                </a:srgbClr>
              </a:gs>
              <a:gs pos="0">
                <a:srgbClr val="000000">
                  <a:lumMod val="100000"/>
                  <a:alpha val="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73">
              <a:solidFill>
                <a:srgbClr val="FFFFFF"/>
              </a:solidFill>
            </a:endParaRPr>
          </a:p>
        </p:txBody>
      </p:sp>
    </p:spTree>
    <p:extLst>
      <p:ext uri="{BB962C8B-B14F-4D97-AF65-F5344CB8AC3E}">
        <p14:creationId xmlns:p14="http://schemas.microsoft.com/office/powerpoint/2010/main" val="1216702553"/>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5" name="Text Placeholder 4"/>
          <p:cNvSpPr>
            <a:spLocks noGrp="1"/>
          </p:cNvSpPr>
          <p:nvPr>
            <p:ph type="body" sz="quarter" idx="12" hasCustomPrompt="1"/>
          </p:nvPr>
        </p:nvSpPr>
        <p:spPr>
          <a:xfrm>
            <a:off x="276540" y="3954457"/>
            <a:ext cx="6399213" cy="1830388"/>
          </a:xfrm>
          <a:noFill/>
        </p:spPr>
        <p:txBody>
          <a:bodyPr lIns="146304" tIns="109728" rIns="146304" bIns="109728">
            <a:noAutofit/>
          </a:bodyPr>
          <a:lstStyle>
            <a:lvl1pPr marL="0" indent="0">
              <a:spcBef>
                <a:spcPts val="0"/>
              </a:spcBef>
              <a:buNone/>
              <a:defRPr sz="3600" spc="0" baseline="0">
                <a:gradFill>
                  <a:gsLst>
                    <a:gs pos="0">
                      <a:schemeClr val="tx1"/>
                    </a:gs>
                    <a:gs pos="100000">
                      <a:schemeClr val="tx1"/>
                    </a:gs>
                  </a:gsLst>
                  <a:lin ang="5400000" scaled="0"/>
                </a:gradFill>
                <a:latin typeface="+mj-lt"/>
              </a:defRPr>
            </a:lvl1pPr>
          </a:lstStyle>
          <a:p>
            <a:pPr lvl="0"/>
            <a:r>
              <a:rPr lang="en-US" dirty="0" smtClean="0"/>
              <a:t>Speaker Name</a:t>
            </a:r>
          </a:p>
        </p:txBody>
      </p:sp>
      <p:sp>
        <p:nvSpPr>
          <p:cNvPr id="9" name="Title 1"/>
          <p:cNvSpPr>
            <a:spLocks noGrp="1"/>
          </p:cNvSpPr>
          <p:nvPr>
            <p:ph type="title" hasCustomPrompt="1"/>
          </p:nvPr>
        </p:nvSpPr>
        <p:spPr>
          <a:xfrm>
            <a:off x="274703" y="2117165"/>
            <a:ext cx="10058336" cy="1837298"/>
          </a:xfrm>
          <a:noFill/>
        </p:spPr>
        <p:txBody>
          <a:bodyPr lIns="146304" tIns="91440" rIns="146304" bIns="91440" anchor="t" anchorCtr="0"/>
          <a:lstStyle>
            <a:lvl1pPr>
              <a:defRPr sz="6000" spc="-100" baseline="0">
                <a:gradFill>
                  <a:gsLst>
                    <a:gs pos="3333">
                      <a:schemeClr val="tx1"/>
                    </a:gs>
                    <a:gs pos="39000">
                      <a:schemeClr val="tx1"/>
                    </a:gs>
                  </a:gsLst>
                  <a:lin ang="5400000" scaled="0"/>
                </a:gradFill>
              </a:defRPr>
            </a:lvl1pPr>
          </a:lstStyle>
          <a:p>
            <a:r>
              <a:rPr lang="en-US" dirty="0" smtClean="0"/>
              <a:t>Presentation title</a:t>
            </a:r>
            <a:endParaRPr lang="en-US" dirty="0"/>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gray">
          <a:xfrm>
            <a:off x="460696" y="6182440"/>
            <a:ext cx="1548202" cy="332660"/>
          </a:xfrm>
          <a:prstGeom prst="rect">
            <a:avLst/>
          </a:prstGeom>
        </p:spPr>
      </p:pic>
    </p:spTree>
    <p:extLst>
      <p:ext uri="{BB962C8B-B14F-4D97-AF65-F5344CB8AC3E}">
        <p14:creationId xmlns:p14="http://schemas.microsoft.com/office/powerpoint/2010/main" val="25470854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extLst mod="1">
    <p:ext uri="{DCECCB84-F9BA-43D5-87BE-67443E8EF086}">
      <p15:sldGuideLst xmlns:p15="http://schemas.microsoft.com/office/powerpoint/2012/main">
        <p15:guide id="1" orient="horz" pos="4406">
          <p15:clr>
            <a:srgbClr val="C35EA4"/>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5" name="Text Placeholder 4"/>
          <p:cNvSpPr>
            <a:spLocks noGrp="1"/>
          </p:cNvSpPr>
          <p:nvPr>
            <p:ph type="body" sz="quarter" idx="12" hasCustomPrompt="1"/>
          </p:nvPr>
        </p:nvSpPr>
        <p:spPr>
          <a:xfrm>
            <a:off x="276540" y="3954457"/>
            <a:ext cx="6399213" cy="1830388"/>
          </a:xfrm>
          <a:noFill/>
        </p:spPr>
        <p:txBody>
          <a:bodyPr lIns="146304" tIns="109728" rIns="146304" bIns="109728">
            <a:noAutofit/>
          </a:bodyPr>
          <a:lstStyle>
            <a:lvl1pPr marL="0" indent="0">
              <a:spcBef>
                <a:spcPts val="0"/>
              </a:spcBef>
              <a:buNone/>
              <a:defRPr sz="3600" spc="0" baseline="0">
                <a:gradFill>
                  <a:gsLst>
                    <a:gs pos="0">
                      <a:schemeClr val="tx1"/>
                    </a:gs>
                    <a:gs pos="100000">
                      <a:schemeClr val="tx1"/>
                    </a:gs>
                  </a:gsLst>
                  <a:lin ang="5400000" scaled="0"/>
                </a:gradFill>
                <a:latin typeface="+mj-lt"/>
              </a:defRPr>
            </a:lvl1pPr>
          </a:lstStyle>
          <a:p>
            <a:pPr lvl="0"/>
            <a:r>
              <a:rPr lang="en-US" dirty="0" smtClean="0"/>
              <a:t>Speaker Name</a:t>
            </a:r>
          </a:p>
        </p:txBody>
      </p:sp>
      <p:sp>
        <p:nvSpPr>
          <p:cNvPr id="9" name="Title 1"/>
          <p:cNvSpPr>
            <a:spLocks noGrp="1"/>
          </p:cNvSpPr>
          <p:nvPr>
            <p:ph type="title" hasCustomPrompt="1"/>
          </p:nvPr>
        </p:nvSpPr>
        <p:spPr>
          <a:xfrm>
            <a:off x="274703" y="2117165"/>
            <a:ext cx="10058336" cy="1837298"/>
          </a:xfrm>
          <a:noFill/>
        </p:spPr>
        <p:txBody>
          <a:bodyPr lIns="146304" tIns="91440" rIns="146304" bIns="91440" anchor="t" anchorCtr="0"/>
          <a:lstStyle>
            <a:lvl1pPr>
              <a:defRPr sz="6000" spc="-100" baseline="0">
                <a:gradFill>
                  <a:gsLst>
                    <a:gs pos="3333">
                      <a:schemeClr val="tx1"/>
                    </a:gs>
                    <a:gs pos="39000">
                      <a:schemeClr val="tx1"/>
                    </a:gs>
                  </a:gsLst>
                  <a:lin ang="5400000" scaled="0"/>
                </a:gradFill>
              </a:defRPr>
            </a:lvl1pPr>
          </a:lstStyle>
          <a:p>
            <a:r>
              <a:rPr lang="en-US" dirty="0" smtClean="0"/>
              <a:t>Presentation title</a:t>
            </a:r>
            <a:endParaRPr lang="en-US" dirty="0"/>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gray">
          <a:xfrm>
            <a:off x="458332" y="6182440"/>
            <a:ext cx="1552931" cy="332660"/>
          </a:xfrm>
          <a:prstGeom prst="rect">
            <a:avLst/>
          </a:prstGeom>
        </p:spPr>
      </p:pic>
    </p:spTree>
    <p:extLst>
      <p:ext uri="{BB962C8B-B14F-4D97-AF65-F5344CB8AC3E}">
        <p14:creationId xmlns:p14="http://schemas.microsoft.com/office/powerpoint/2010/main" val="332260247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extLst mod="1">
    <p:ext uri="{DCECCB84-F9BA-43D5-87BE-67443E8EF086}">
      <p15:sldGuideLst xmlns:p15="http://schemas.microsoft.com/office/powerpoint/2012/main">
        <p15:guide id="1" orient="horz" pos="4406">
          <p15:clr>
            <a:srgbClr val="C35EA4"/>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emo slide">
    <p:spTree>
      <p:nvGrpSpPr>
        <p:cNvPr id="1" name=""/>
        <p:cNvGrpSpPr/>
        <p:nvPr/>
      </p:nvGrpSpPr>
      <p:grpSpPr>
        <a:xfrm>
          <a:off x="0" y="0"/>
          <a:ext cx="0" cy="0"/>
          <a:chOff x="0" y="0"/>
          <a:chExt cx="0" cy="0"/>
        </a:xfrm>
      </p:grpSpPr>
      <p:sp>
        <p:nvSpPr>
          <p:cNvPr id="5" name="Text Placeholder 4"/>
          <p:cNvSpPr>
            <a:spLocks noGrp="1"/>
          </p:cNvSpPr>
          <p:nvPr>
            <p:ph type="body" sz="quarter" idx="12" hasCustomPrompt="1"/>
          </p:nvPr>
        </p:nvSpPr>
        <p:spPr>
          <a:xfrm>
            <a:off x="274638" y="3954463"/>
            <a:ext cx="10058401" cy="1829593"/>
          </a:xfrm>
          <a:noFill/>
        </p:spPr>
        <p:txBody>
          <a:bodyPr lIns="182880" tIns="146304" rIns="182880" bIns="146304">
            <a:noAutofit/>
          </a:bodyPr>
          <a:lstStyle>
            <a:lvl1pPr marL="0" indent="0">
              <a:spcBef>
                <a:spcPts val="0"/>
              </a:spcBef>
              <a:buNone/>
              <a:defRPr sz="3600" spc="0" baseline="0">
                <a:solidFill>
                  <a:srgbClr val="92D050"/>
                </a:solidFill>
                <a:latin typeface="+mj-lt"/>
              </a:defRPr>
            </a:lvl1pPr>
          </a:lstStyle>
          <a:p>
            <a:pPr lvl="0"/>
            <a:r>
              <a:rPr lang="en-US" dirty="0" smtClean="0"/>
              <a:t>Speaker Name</a:t>
            </a:r>
          </a:p>
        </p:txBody>
      </p:sp>
      <p:sp>
        <p:nvSpPr>
          <p:cNvPr id="4" name="Rectangle 3"/>
          <p:cNvSpPr/>
          <p:nvPr userDrawn="1"/>
        </p:nvSpPr>
        <p:spPr bwMode="auto">
          <a:xfrm>
            <a:off x="274702" y="1211287"/>
            <a:ext cx="10058336" cy="2743176"/>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b"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2" name="Title 1"/>
          <p:cNvSpPr>
            <a:spLocks noGrp="1"/>
          </p:cNvSpPr>
          <p:nvPr>
            <p:ph type="title" hasCustomPrompt="1"/>
          </p:nvPr>
        </p:nvSpPr>
        <p:spPr>
          <a:xfrm>
            <a:off x="274639" y="1209973"/>
            <a:ext cx="10056812" cy="2751698"/>
          </a:xfrm>
          <a:noFill/>
        </p:spPr>
        <p:txBody>
          <a:bodyPr tIns="91440" bIns="91440" anchor="b" anchorCtr="0"/>
          <a:lstStyle>
            <a:lvl1pPr>
              <a:defRPr sz="7200" spc="-100" baseline="0">
                <a:gradFill>
                  <a:gsLst>
                    <a:gs pos="100000">
                      <a:schemeClr val="tx1"/>
                    </a:gs>
                    <a:gs pos="0">
                      <a:schemeClr val="tx1"/>
                    </a:gs>
                  </a:gsLst>
                  <a:lin ang="5400000" scaled="0"/>
                </a:gradFill>
              </a:defRPr>
            </a:lvl1pPr>
          </a:lstStyle>
          <a:p>
            <a:r>
              <a:rPr lang="en-US" dirty="0" smtClean="0"/>
              <a:t>Demo title</a:t>
            </a:r>
            <a:endParaRPr lang="en-US" dirty="0"/>
          </a:p>
        </p:txBody>
      </p:sp>
    </p:spTree>
    <p:extLst>
      <p:ext uri="{BB962C8B-B14F-4D97-AF65-F5344CB8AC3E}">
        <p14:creationId xmlns:p14="http://schemas.microsoft.com/office/powerpoint/2010/main" val="37430222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4" name="Rectangle 3"/>
          <p:cNvSpPr/>
          <p:nvPr userDrawn="1"/>
        </p:nvSpPr>
        <p:spPr bwMode="auto">
          <a:xfrm>
            <a:off x="274702" y="1211287"/>
            <a:ext cx="10058336" cy="2743176"/>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2" name="Title 1"/>
          <p:cNvSpPr>
            <a:spLocks noGrp="1"/>
          </p:cNvSpPr>
          <p:nvPr>
            <p:ph type="title" hasCustomPrompt="1"/>
          </p:nvPr>
        </p:nvSpPr>
        <p:spPr>
          <a:xfrm>
            <a:off x="274639" y="1209973"/>
            <a:ext cx="10056812" cy="2751698"/>
          </a:xfrm>
          <a:noFill/>
        </p:spPr>
        <p:txBody>
          <a:bodyPr tIns="91440" bIns="91440" anchor="t" anchorCtr="0"/>
          <a:lstStyle>
            <a:lvl1pPr>
              <a:defRPr sz="7200" spc="-100" baseline="0">
                <a:gradFill>
                  <a:gsLst>
                    <a:gs pos="94161">
                      <a:schemeClr val="bg1"/>
                    </a:gs>
                    <a:gs pos="0">
                      <a:schemeClr val="bg1"/>
                    </a:gs>
                  </a:gsLst>
                  <a:lin ang="5400000" scaled="0"/>
                </a:gradFill>
              </a:defRPr>
            </a:lvl1pPr>
          </a:lstStyle>
          <a:p>
            <a:r>
              <a:rPr lang="en-US" dirty="0" smtClean="0"/>
              <a:t>Video title</a:t>
            </a:r>
            <a:endParaRPr lang="en-US" dirty="0"/>
          </a:p>
        </p:txBody>
      </p:sp>
    </p:spTree>
    <p:extLst>
      <p:ext uri="{BB962C8B-B14F-4D97-AF65-F5344CB8AC3E}">
        <p14:creationId xmlns:p14="http://schemas.microsoft.com/office/powerpoint/2010/main" val="266648974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ection Title Accent Color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831975"/>
          </a:xfrm>
          <a:noFill/>
        </p:spPr>
        <p:txBody>
          <a:bodyPr tIns="91440" bIns="91440" anchor="t" anchorCtr="0"/>
          <a:lstStyle>
            <a:lvl1pPr>
              <a:defRPr sz="8800" spc="-100" baseline="0">
                <a:gradFill>
                  <a:gsLst>
                    <a:gs pos="100000">
                      <a:schemeClr val="tx1"/>
                    </a:gs>
                    <a:gs pos="0">
                      <a:schemeClr val="tx1"/>
                    </a:gs>
                  </a:gsLst>
                  <a:lin ang="5400000" scaled="0"/>
                </a:gradFill>
              </a:defRPr>
            </a:lvl1pPr>
          </a:lstStyle>
          <a:p>
            <a:r>
              <a:rPr lang="en-US" dirty="0" smtClean="0"/>
              <a:t>Section title</a:t>
            </a:r>
            <a:endParaRPr lang="en-US" dirty="0"/>
          </a:p>
        </p:txBody>
      </p:sp>
    </p:spTree>
    <p:extLst>
      <p:ext uri="{BB962C8B-B14F-4D97-AF65-F5344CB8AC3E}">
        <p14:creationId xmlns:p14="http://schemas.microsoft.com/office/powerpoint/2010/main" val="598907211"/>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ection Title Accent Color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831975"/>
          </a:xfrm>
          <a:noFill/>
        </p:spPr>
        <p:txBody>
          <a:bodyPr tIns="91440" bIns="91440" anchor="t" anchorCtr="0"/>
          <a:lstStyle>
            <a:lvl1pPr algn="l" defTabSz="932742" rtl="0" eaLnBrk="1" latinLnBrk="0" hangingPunct="1">
              <a:lnSpc>
                <a:spcPct val="90000"/>
              </a:lnSpc>
              <a:spcBef>
                <a:spcPct val="0"/>
              </a:spcBef>
              <a:buNone/>
              <a:defRPr lang="en-US" sz="8800" b="0" kern="1200" cap="none" spc="-100" baseline="0" dirty="0">
                <a:ln w="3175">
                  <a:noFill/>
                </a:ln>
                <a:gradFill>
                  <a:gsLst>
                    <a:gs pos="95620">
                      <a:schemeClr val="bg1"/>
                    </a:gs>
                    <a:gs pos="0">
                      <a:schemeClr val="bg1"/>
                    </a:gs>
                  </a:gsLst>
                  <a:lin ang="5400000" scaled="0"/>
                </a:gradFill>
                <a:effectLst/>
                <a:latin typeface="+mj-lt"/>
                <a:ea typeface="+mn-ea"/>
                <a:cs typeface="Segoe UI" pitchFamily="34" charset="0"/>
              </a:defRPr>
            </a:lvl1pPr>
          </a:lstStyle>
          <a:p>
            <a:r>
              <a:rPr lang="en-US" dirty="0" smtClean="0"/>
              <a:t>Section title</a:t>
            </a:r>
            <a:endParaRPr lang="en-US" dirty="0"/>
          </a:p>
        </p:txBody>
      </p:sp>
    </p:spTree>
    <p:extLst>
      <p:ext uri="{BB962C8B-B14F-4D97-AF65-F5344CB8AC3E}">
        <p14:creationId xmlns:p14="http://schemas.microsoft.com/office/powerpoint/2010/main" val="2175429976"/>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ection Title Accent Color 3">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831975"/>
          </a:xfrm>
          <a:noFill/>
        </p:spPr>
        <p:txBody>
          <a:bodyPr tIns="91440" bIns="91440" anchor="t" anchorCtr="0"/>
          <a:lstStyle>
            <a:lvl1pPr algn="l" defTabSz="932742" rtl="0" eaLnBrk="1" latinLnBrk="0" hangingPunct="1">
              <a:lnSpc>
                <a:spcPct val="90000"/>
              </a:lnSpc>
              <a:spcBef>
                <a:spcPct val="0"/>
              </a:spcBef>
              <a:buNone/>
              <a:defRPr lang="en-US" sz="8800" b="0" kern="1200" cap="none" spc="-100" baseline="0" dirty="0">
                <a:ln w="3175">
                  <a:noFill/>
                </a:ln>
                <a:gradFill>
                  <a:gsLst>
                    <a:gs pos="83448">
                      <a:schemeClr val="tx1"/>
                    </a:gs>
                    <a:gs pos="53000">
                      <a:schemeClr val="tx1"/>
                    </a:gs>
                  </a:gsLst>
                  <a:lin ang="5400000" scaled="0"/>
                </a:gradFill>
                <a:effectLst/>
                <a:latin typeface="+mj-lt"/>
                <a:ea typeface="+mn-ea"/>
                <a:cs typeface="Segoe UI" pitchFamily="34" charset="0"/>
              </a:defRPr>
            </a:lvl1pPr>
          </a:lstStyle>
          <a:p>
            <a:r>
              <a:rPr lang="en-US" dirty="0" smtClean="0"/>
              <a:t>Section title</a:t>
            </a:r>
            <a:endParaRPr lang="en-US" dirty="0"/>
          </a:p>
        </p:txBody>
      </p:sp>
    </p:spTree>
    <p:extLst>
      <p:ext uri="{BB962C8B-B14F-4D97-AF65-F5344CB8AC3E}">
        <p14:creationId xmlns:p14="http://schemas.microsoft.com/office/powerpoint/2010/main" val="1907129361"/>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Accent Color 1">
    <p:bg>
      <p:bgPr>
        <a:solidFill>
          <a:schemeClr val="accent1"/>
        </a:solidFill>
        <a:effectLst/>
      </p:bgPr>
    </p:bg>
    <p:spTree>
      <p:nvGrpSpPr>
        <p:cNvPr id="1" name=""/>
        <p:cNvGrpSpPr/>
        <p:nvPr/>
      </p:nvGrpSpPr>
      <p:grpSpPr>
        <a:xfrm>
          <a:off x="0" y="0"/>
          <a:ext cx="0" cy="0"/>
          <a:chOff x="0" y="0"/>
          <a:chExt cx="0" cy="0"/>
        </a:xfrm>
      </p:grpSpPr>
      <p:sp>
        <p:nvSpPr>
          <p:cNvPr id="2" name="Rectangle 1"/>
          <p:cNvSpPr/>
          <p:nvPr userDrawn="1"/>
        </p:nvSpPr>
        <p:spPr bwMode="auto">
          <a:xfrm>
            <a:off x="0" y="0"/>
            <a:ext cx="12436475" cy="6994525"/>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54" tIns="146283" rIns="182854" bIns="146283" numCol="1" spcCol="0" rtlCol="0" fromWordArt="0" anchor="t" anchorCtr="0" forceAA="0" compatLnSpc="1">
            <a:prstTxWarp prst="textNoShape">
              <a:avLst/>
            </a:prstTxWarp>
            <a:noAutofit/>
          </a:bodyPr>
          <a:lstStyle/>
          <a:p>
            <a:pPr algn="ctr" defTabSz="932293" fontAlgn="base">
              <a:lnSpc>
                <a:spcPct val="90000"/>
              </a:lnSpc>
              <a:spcBef>
                <a:spcPct val="0"/>
              </a:spcBef>
              <a:spcAft>
                <a:spcPct val="0"/>
              </a:spcAft>
            </a:pPr>
            <a:endParaRPr lang="en-US" sz="2400" dirty="0" err="1">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1274669523"/>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act Layout_Accent Color 2">
    <p:spTree>
      <p:nvGrpSpPr>
        <p:cNvPr id="1" name=""/>
        <p:cNvGrpSpPr/>
        <p:nvPr/>
      </p:nvGrpSpPr>
      <p:grpSpPr>
        <a:xfrm>
          <a:off x="0" y="0"/>
          <a:ext cx="0" cy="0"/>
          <a:chOff x="0" y="0"/>
          <a:chExt cx="0" cy="0"/>
        </a:xfrm>
      </p:grpSpPr>
      <p:sp>
        <p:nvSpPr>
          <p:cNvPr id="2" name="Title 1"/>
          <p:cNvSpPr>
            <a:spLocks noGrp="1"/>
          </p:cNvSpPr>
          <p:nvPr>
            <p:ph type="title"/>
          </p:nvPr>
        </p:nvSpPr>
        <p:spPr>
          <a:xfrm>
            <a:off x="2113225" y="2125663"/>
            <a:ext cx="8219813" cy="1828800"/>
          </a:xfrm>
        </p:spPr>
        <p:txBody>
          <a:bodyPr/>
          <a:lstStyle>
            <a:lvl1pPr>
              <a:defRPr sz="6000" baseline="0"/>
            </a:lvl1pPr>
          </a:lstStyle>
          <a:p>
            <a:r>
              <a:rPr lang="en-US" smtClean="0"/>
              <a:t>Click to edit Master title style</a:t>
            </a:r>
            <a:endParaRPr lang="en-US" dirty="0"/>
          </a:p>
        </p:txBody>
      </p:sp>
    </p:spTree>
    <p:extLst>
      <p:ext uri="{BB962C8B-B14F-4D97-AF65-F5344CB8AC3E}">
        <p14:creationId xmlns:p14="http://schemas.microsoft.com/office/powerpoint/2010/main" val="1679666671"/>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189038" y="1201806"/>
            <a:ext cx="10058399" cy="917575"/>
          </a:xfrm>
        </p:spPr>
        <p:txBody>
          <a:bodyPr/>
          <a:lstStyle>
            <a:lvl1pPr marL="233363" indent="-233363">
              <a:defRPr sz="6000" baseline="0"/>
            </a:lvl1pPr>
          </a:lstStyle>
          <a:p>
            <a:r>
              <a:rPr lang="en-US" dirty="0" smtClean="0"/>
              <a:t>“Sample quote goes here. Design is easier than it looks, and more important than it seems.”</a:t>
            </a:r>
            <a:endParaRPr lang="en-US" dirty="0"/>
          </a:p>
        </p:txBody>
      </p:sp>
      <p:sp>
        <p:nvSpPr>
          <p:cNvPr id="4" name="Text Placeholder 3"/>
          <p:cNvSpPr>
            <a:spLocks noGrp="1"/>
          </p:cNvSpPr>
          <p:nvPr>
            <p:ph type="body" sz="quarter" idx="10" hasCustomPrompt="1"/>
          </p:nvPr>
        </p:nvSpPr>
        <p:spPr>
          <a:xfrm>
            <a:off x="5761038" y="5126038"/>
            <a:ext cx="5486400" cy="1071062"/>
          </a:xfrm>
        </p:spPr>
        <p:txBody>
          <a:bodyPr/>
          <a:lstStyle>
            <a:lvl1pPr marL="0" indent="0">
              <a:spcBef>
                <a:spcPts val="0"/>
              </a:spcBef>
              <a:buNone/>
              <a:defRPr sz="3200" baseline="0">
                <a:latin typeface="+mj-lt"/>
              </a:defRPr>
            </a:lvl1pPr>
          </a:lstStyle>
          <a:p>
            <a:pPr lvl="0"/>
            <a:r>
              <a:rPr lang="en-US" dirty="0" smtClean="0"/>
              <a:t>Author Name</a:t>
            </a:r>
          </a:p>
          <a:p>
            <a:pPr lvl="0"/>
            <a:r>
              <a:rPr lang="en-US" dirty="0" smtClean="0"/>
              <a:t>Title</a:t>
            </a:r>
          </a:p>
        </p:txBody>
      </p:sp>
    </p:spTree>
    <p:extLst>
      <p:ext uri="{BB962C8B-B14F-4D97-AF65-F5344CB8AC3E}">
        <p14:creationId xmlns:p14="http://schemas.microsoft.com/office/powerpoint/2010/main" val="3703448988"/>
      </p:ext>
    </p:extLst>
  </p:cSld>
  <p:clrMapOvr>
    <a:masterClrMapping/>
  </p:clrMapOvr>
  <p:transition>
    <p:fade/>
  </p:transition>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Layout_Accent Color 1">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189038" y="2125663"/>
            <a:ext cx="10058399" cy="917575"/>
          </a:xfrm>
        </p:spPr>
        <p:txBody>
          <a:bodyPr/>
          <a:lstStyle>
            <a:lvl1pPr marL="282575" indent="-282575">
              <a:tabLst>
                <a:tab pos="282575" algn="l"/>
              </a:tabLst>
              <a:defRPr sz="6000" baseline="0"/>
            </a:lvl1pPr>
          </a:lstStyle>
          <a:p>
            <a:r>
              <a:rPr lang="en-US" dirty="0" smtClean="0"/>
              <a:t>“	Add a quote here. Design is easier than it looks, and more important than it seems.”</a:t>
            </a:r>
            <a:endParaRPr lang="en-US" dirty="0"/>
          </a:p>
        </p:txBody>
      </p:sp>
      <p:sp>
        <p:nvSpPr>
          <p:cNvPr id="4" name="Text Placeholder 3"/>
          <p:cNvSpPr>
            <a:spLocks noGrp="1"/>
          </p:cNvSpPr>
          <p:nvPr>
            <p:ph type="body" sz="quarter" idx="10" hasCustomPrompt="1"/>
          </p:nvPr>
        </p:nvSpPr>
        <p:spPr>
          <a:xfrm>
            <a:off x="5761038" y="4868847"/>
            <a:ext cx="5486400" cy="1071062"/>
          </a:xfrm>
        </p:spPr>
        <p:txBody>
          <a:bodyPr/>
          <a:lstStyle>
            <a:lvl1pPr marL="0" indent="0">
              <a:spcBef>
                <a:spcPts val="0"/>
              </a:spcBef>
              <a:buNone/>
              <a:defRPr sz="3200" baseline="0">
                <a:latin typeface="+mj-lt"/>
              </a:defRPr>
            </a:lvl1pPr>
          </a:lstStyle>
          <a:p>
            <a:pPr lvl="0"/>
            <a:r>
              <a:rPr lang="en-US" dirty="0" smtClean="0"/>
              <a:t>Author’s Name</a:t>
            </a:r>
          </a:p>
          <a:p>
            <a:pPr lvl="0"/>
            <a:r>
              <a:rPr lang="en-US" dirty="0" smtClean="0"/>
              <a:t>Title</a:t>
            </a:r>
          </a:p>
        </p:txBody>
      </p:sp>
    </p:spTree>
    <p:extLst>
      <p:ext uri="{BB962C8B-B14F-4D97-AF65-F5344CB8AC3E}">
        <p14:creationId xmlns:p14="http://schemas.microsoft.com/office/powerpoint/2010/main" val="3905897020"/>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Big Idea &amp; 3 Points">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82576" y="2430462"/>
            <a:ext cx="11887200" cy="932563"/>
          </a:xfrm>
        </p:spPr>
        <p:txBody>
          <a:bodyPr/>
          <a:lstStyle>
            <a:lvl1pPr marL="0" indent="0">
              <a:buNone/>
              <a:defRPr sz="5400">
                <a:gradFill>
                  <a:gsLst>
                    <a:gs pos="3333">
                      <a:schemeClr val="tx1"/>
                    </a:gs>
                    <a:gs pos="39000">
                      <a:schemeClr val="tx1"/>
                    </a:gs>
                  </a:gsLst>
                  <a:lin ang="5400000" scaled="0"/>
                </a:gradFill>
              </a:defRPr>
            </a:lvl1pPr>
            <a:lvl2pPr marL="0" indent="0">
              <a:buFontTx/>
              <a:buNone/>
              <a:defRPr sz="2000"/>
            </a:lvl2pPr>
            <a:lvl3pPr marL="228600" indent="0">
              <a:buNone/>
              <a:defRPr/>
            </a:lvl3pPr>
            <a:lvl4pPr marL="457200" indent="0">
              <a:buNone/>
              <a:defRPr/>
            </a:lvl4pPr>
            <a:lvl5pPr marL="685800" indent="0">
              <a:buNone/>
              <a:defRPr/>
            </a:lvl5pPr>
          </a:lstStyle>
          <a:p>
            <a:pPr lvl="0"/>
            <a:r>
              <a:rPr lang="en-US" smtClean="0"/>
              <a:t>Click to edit Master text styles</a:t>
            </a:r>
          </a:p>
        </p:txBody>
      </p:sp>
      <p:sp>
        <p:nvSpPr>
          <p:cNvPr id="4" name="Title 1"/>
          <p:cNvSpPr>
            <a:spLocks noGrp="1"/>
          </p:cNvSpPr>
          <p:nvPr>
            <p:ph type="title"/>
          </p:nvPr>
        </p:nvSpPr>
        <p:spPr>
          <a:xfrm>
            <a:off x="282576" y="1211263"/>
            <a:ext cx="11889564" cy="917575"/>
          </a:xfrm>
        </p:spPr>
        <p:txBody>
          <a:bodyPr/>
          <a:lstStyle>
            <a:lvl1pPr>
              <a:defRPr sz="7200" baseline="0">
                <a:gradFill>
                  <a:gsLst>
                    <a:gs pos="1250">
                      <a:schemeClr val="tx1"/>
                    </a:gs>
                    <a:gs pos="100000">
                      <a:schemeClr val="tx1"/>
                    </a:gs>
                  </a:gsLst>
                  <a:lin ang="5400000" scaled="0"/>
                </a:gradFill>
              </a:defRPr>
            </a:lvl1pPr>
          </a:lstStyle>
          <a:p>
            <a:r>
              <a:rPr lang="en-US" smtClean="0"/>
              <a:t>Click to edit Master title style</a:t>
            </a:r>
            <a:endParaRPr lang="en-US" dirty="0"/>
          </a:p>
        </p:txBody>
      </p:sp>
    </p:spTree>
    <p:extLst>
      <p:ext uri="{BB962C8B-B14F-4D97-AF65-F5344CB8AC3E}">
        <p14:creationId xmlns:p14="http://schemas.microsoft.com/office/powerpoint/2010/main" val="3223054797"/>
      </p:ext>
    </p:extLst>
  </p:cSld>
  <p:clrMapOvr>
    <a:masterClrMapping/>
  </p:clrMapOvr>
  <p:transition>
    <p:fade/>
  </p:transition>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9891991"/>
      </p:ext>
    </p:extLst>
  </p:cSld>
  <p:clrMapOvr>
    <a:masterClrMapping/>
  </p:clrMapOvr>
  <p:transition>
    <p:fade/>
  </p:transition>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Blank Accent Color 1">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9797722"/>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lank Accent Color 2">
    <p:spTree>
      <p:nvGrpSpPr>
        <p:cNvPr id="1" name=""/>
        <p:cNvGrpSpPr/>
        <p:nvPr/>
      </p:nvGrpSpPr>
      <p:grpSpPr>
        <a:xfrm>
          <a:off x="0" y="0"/>
          <a:ext cx="0" cy="0"/>
          <a:chOff x="0" y="0"/>
          <a:chExt cx="0" cy="0"/>
        </a:xfrm>
      </p:grpSpPr>
    </p:spTree>
    <p:extLst>
      <p:ext uri="{BB962C8B-B14F-4D97-AF65-F5344CB8AC3E}">
        <p14:creationId xmlns:p14="http://schemas.microsoft.com/office/powerpoint/2010/main" val="936261425"/>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lank Accent Color 3">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2384770"/>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Slide for Developer Code</a:t>
            </a:r>
            <a:endParaRPr lang="en-US" dirty="0"/>
          </a:p>
        </p:txBody>
      </p:sp>
      <p:sp>
        <p:nvSpPr>
          <p:cNvPr id="3" name="Rectangle 2"/>
          <p:cNvSpPr/>
          <p:nvPr userDrawn="1"/>
        </p:nvSpPr>
        <p:spPr bwMode="hidden">
          <a:xfrm>
            <a:off x="1" y="1212849"/>
            <a:ext cx="12436475" cy="5781676"/>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6639" tIns="46639" rIns="46639" bIns="46639" numCol="1" spcCol="0" rtlCol="0" fromWordArt="0" anchor="ctr" anchorCtr="0" forceAA="0" compatLnSpc="1">
            <a:prstTxWarp prst="textNoShape">
              <a:avLst/>
            </a:prstTxWarp>
            <a:noAutofit/>
          </a:bodyPr>
          <a:lstStyle/>
          <a:p>
            <a:pPr algn="ctr" defTabSz="932472" fontAlgn="base">
              <a:spcBef>
                <a:spcPct val="0"/>
              </a:spcBef>
              <a:spcAft>
                <a:spcPct val="0"/>
              </a:spcAft>
            </a:pPr>
            <a:endParaRPr lang="en-US" sz="180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5" name="Text Placeholder 4"/>
          <p:cNvSpPr>
            <a:spLocks noGrp="1"/>
          </p:cNvSpPr>
          <p:nvPr>
            <p:ph type="body" sz="quarter" idx="10"/>
          </p:nvPr>
        </p:nvSpPr>
        <p:spPr>
          <a:xfrm>
            <a:off x="274638" y="1216152"/>
            <a:ext cx="11887199" cy="2131353"/>
          </a:xfrm>
        </p:spPr>
        <p:txBody>
          <a:bodyPr/>
          <a:lstStyle>
            <a:lvl1pPr marL="0" indent="0">
              <a:buNone/>
              <a:defRPr sz="3300">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1pPr>
            <a:lvl2pPr marL="346553"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2pPr>
            <a:lvl3pPr marL="584607"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3pPr>
            <a:lvl4pPr marL="814563"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4pPr>
            <a:lvl5pPr marL="1050997"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2101950"/>
      </p:ext>
    </p:extLst>
  </p:cSld>
  <p:clrMapOvr>
    <a:masterClrMapping/>
  </p:clrMapOvr>
  <p:transition>
    <p:fade/>
  </p:transition>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Black Notes slide Layout">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74638" y="1212850"/>
            <a:ext cx="11887200" cy="2443746"/>
          </a:xfrm>
          <a:prstGeom prst="rect">
            <a:avLst/>
          </a:prstGeom>
        </p:spPr>
        <p:txBody>
          <a:bodyPr/>
          <a:lstStyle>
            <a:lvl1pPr marL="290513" indent="-290513">
              <a:buClr>
                <a:schemeClr val="tx1"/>
              </a:buClr>
              <a:buSzPct val="90000"/>
              <a:buFont typeface="Wingdings" panose="05000000000000000000" pitchFamily="2" charset="2"/>
              <a:buChar char="§"/>
              <a:defRPr sz="3600">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571500" indent="-280988">
              <a:buClr>
                <a:schemeClr val="tx1"/>
              </a:buClr>
              <a:buSzPct val="90000"/>
              <a:buFont typeface="Wingdings" panose="05000000000000000000" pitchFamily="2" charset="2"/>
              <a:buChar char="§"/>
              <a:defRPr sz="3200">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862013" indent="-290513">
              <a:buClr>
                <a:schemeClr val="tx1"/>
              </a:buClr>
              <a:buSzPct val="90000"/>
              <a:buFont typeface="Wingdings" panose="05000000000000000000" pitchFamily="2" charset="2"/>
              <a:buChar char="§"/>
              <a:defRPr sz="2800">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1090613" indent="-228600">
              <a:buClr>
                <a:schemeClr val="tx1"/>
              </a:buClr>
              <a:buSzPct val="90000"/>
              <a:buFont typeface="Wingdings" panose="05000000000000000000" pitchFamily="2" charset="2"/>
              <a:buChar char="§"/>
              <a:defRPr sz="2400">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1319213" indent="-228600">
              <a:buClr>
                <a:schemeClr val="tx1"/>
              </a:buClr>
              <a:buSzPct val="90000"/>
              <a:buFont typeface="Wingdings" panose="05000000000000000000" pitchFamily="2" charset="2"/>
              <a:buChar char="§"/>
              <a:defRPr sz="2000">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dirty="0" smtClean="0"/>
              <a:t>Use this Layout for Speaker Notes slides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6"/>
          <p:cNvSpPr>
            <a:spLocks noGrp="1"/>
          </p:cNvSpPr>
          <p:nvPr>
            <p:ph type="body" sz="quarter" idx="11" hasCustomPrompt="1"/>
          </p:nvPr>
        </p:nvSpPr>
        <p:spPr>
          <a:xfrm>
            <a:off x="1" y="6363076"/>
            <a:ext cx="12436476" cy="631450"/>
          </a:xfrm>
          <a:prstGeom prst="rect">
            <a:avLst/>
          </a:prstGeom>
          <a:solidFill>
            <a:srgbClr val="FFFC9E"/>
          </a:solidFill>
        </p:spPr>
        <p:txBody>
          <a:bodyPr wrap="square" lIns="155457" tIns="77729" rIns="155457" bIns="77729" anchor="b" anchorCtr="0">
            <a:noAutofit/>
          </a:bodyPr>
          <a:lstStyle>
            <a:lvl1pPr algn="r">
              <a:buFont typeface="Arial" pitchFamily="34" charset="0"/>
              <a:buNone/>
              <a:defRPr sz="3700" spc="-51"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dirty="0" smtClean="0"/>
              <a:t>Next:</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46374201"/>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Accent Color 3">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2905178"/>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Black Layout - 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flip="none" rotWithShape="1">
                  <a:gsLst>
                    <a:gs pos="417">
                      <a:srgbClr val="FFFFFF"/>
                    </a:gs>
                    <a:gs pos="100000">
                      <a:srgbClr val="FFFFFF"/>
                    </a:gs>
                  </a:gsLst>
                  <a:lin ang="5400000" scaled="0"/>
                  <a:tileRect/>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29660" y="1476622"/>
            <a:ext cx="11375536" cy="2003405"/>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20691302"/>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userDrawn="1">
  <p:cSld name="Demo slid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40" y="1209973"/>
            <a:ext cx="10056812" cy="2751698"/>
          </a:xfrm>
          <a:noFill/>
        </p:spPr>
        <p:txBody>
          <a:bodyPr tIns="89629" bIns="89629" anchor="t" anchorCtr="0"/>
          <a:lstStyle>
            <a:lvl1pPr>
              <a:defRPr sz="7241" spc="-100" baseline="0">
                <a:gradFill>
                  <a:gsLst>
                    <a:gs pos="5833">
                      <a:schemeClr val="tx1"/>
                    </a:gs>
                    <a:gs pos="18000">
                      <a:schemeClr val="tx1"/>
                    </a:gs>
                  </a:gsLst>
                  <a:lin ang="5400000" scaled="0"/>
                </a:gradFill>
              </a:defRPr>
            </a:lvl1pPr>
          </a:lstStyle>
          <a:p>
            <a:r>
              <a:rPr lang="en-US" dirty="0" smtClean="0"/>
              <a:t>Demo title</a:t>
            </a:r>
            <a:endParaRPr lang="en-US" dirty="0"/>
          </a:p>
        </p:txBody>
      </p:sp>
      <p:sp>
        <p:nvSpPr>
          <p:cNvPr id="5" name="Text Placeholder 4"/>
          <p:cNvSpPr>
            <a:spLocks noGrp="1"/>
          </p:cNvSpPr>
          <p:nvPr>
            <p:ph type="body" sz="quarter" idx="12" hasCustomPrompt="1"/>
          </p:nvPr>
        </p:nvSpPr>
        <p:spPr>
          <a:xfrm>
            <a:off x="274639" y="3954458"/>
            <a:ext cx="10058401" cy="1829593"/>
          </a:xfrm>
          <a:noFill/>
        </p:spPr>
        <p:txBody>
          <a:bodyPr lIns="179259" tIns="143407" rIns="179259" bIns="143407">
            <a:noAutofit/>
          </a:bodyPr>
          <a:lstStyle>
            <a:lvl1pPr marL="0" indent="0">
              <a:spcBef>
                <a:spcPts val="0"/>
              </a:spcBef>
              <a:buNone/>
              <a:defRPr sz="3570" spc="0" baseline="0">
                <a:gradFill>
                  <a:gsLst>
                    <a:gs pos="5833">
                      <a:schemeClr val="tx1"/>
                    </a:gs>
                    <a:gs pos="18000">
                      <a:schemeClr val="tx1"/>
                    </a:gs>
                  </a:gsLst>
                  <a:lin ang="5400000" scaled="0"/>
                </a:gradFill>
                <a:latin typeface="+mj-lt"/>
              </a:defRPr>
            </a:lvl1pPr>
          </a:lstStyle>
          <a:p>
            <a:pPr lvl="0"/>
            <a:r>
              <a:rPr lang="en-US" dirty="0" smtClean="0"/>
              <a:t>Speaker Name</a:t>
            </a:r>
          </a:p>
        </p:txBody>
      </p:sp>
    </p:spTree>
    <p:extLst>
      <p:ext uri="{BB962C8B-B14F-4D97-AF65-F5344CB8AC3E}">
        <p14:creationId xmlns:p14="http://schemas.microsoft.com/office/powerpoint/2010/main" val="62438007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63pt Title + Subtitle">
    <p:bg>
      <p:bgRef idx="1001">
        <a:schemeClr val="bg1"/>
      </p:bgRef>
    </p:bg>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57200" y="6565900"/>
            <a:ext cx="3937000" cy="136525"/>
          </a:xfrm>
          <a:prstGeom prst="rect">
            <a:avLst/>
          </a:prstGeom>
        </p:spPr>
        <p:txBody>
          <a:bodyPr/>
          <a:lstStyle>
            <a:lvl1pPr>
              <a:defRPr>
                <a:solidFill>
                  <a:schemeClr val="tx2"/>
                </a:solidFill>
              </a:defRPr>
            </a:lvl1pPr>
          </a:lstStyle>
          <a:p>
            <a:pPr defTabSz="932742"/>
            <a:r>
              <a:rPr sz="1800" dirty="0" smtClean="0">
                <a:solidFill>
                  <a:srgbClr val="505050"/>
                </a:solidFill>
              </a:rPr>
              <a:t>Microsoft Confidential</a:t>
            </a:r>
            <a:endParaRPr sz="1800" dirty="0">
              <a:solidFill>
                <a:srgbClr val="505050"/>
              </a:solidFill>
            </a:endParaRPr>
          </a:p>
        </p:txBody>
      </p:sp>
      <p:sp>
        <p:nvSpPr>
          <p:cNvPr id="4" name="Slide Number Placeholder 3"/>
          <p:cNvSpPr>
            <a:spLocks noGrp="1"/>
          </p:cNvSpPr>
          <p:nvPr>
            <p:ph type="sldNum" sz="quarter" idx="11"/>
          </p:nvPr>
        </p:nvSpPr>
        <p:spPr>
          <a:xfrm>
            <a:off x="11595100" y="6565900"/>
            <a:ext cx="566738" cy="136525"/>
          </a:xfrm>
          <a:prstGeom prst="rect">
            <a:avLst/>
          </a:prstGeom>
        </p:spPr>
        <p:txBody>
          <a:bodyPr/>
          <a:lstStyle>
            <a:lvl1pPr>
              <a:defRPr>
                <a:solidFill>
                  <a:schemeClr val="tx2"/>
                </a:solidFill>
              </a:defRPr>
            </a:lvl1pPr>
          </a:lstStyle>
          <a:p>
            <a:pPr defTabSz="932742"/>
            <a:fld id="{27258FFF-F925-446B-8502-81C933981705}" type="slidenum">
              <a:rPr sz="1800" smtClean="0">
                <a:solidFill>
                  <a:srgbClr val="505050"/>
                </a:solidFill>
              </a:rPr>
              <a:pPr defTabSz="932742"/>
              <a:t>‹#›</a:t>
            </a:fld>
            <a:endParaRPr sz="1800" dirty="0">
              <a:solidFill>
                <a:srgbClr val="505050"/>
              </a:solidFill>
            </a:endParaRPr>
          </a:p>
        </p:txBody>
      </p:sp>
      <p:sp>
        <p:nvSpPr>
          <p:cNvPr id="5" name="Text Placeholder 4"/>
          <p:cNvSpPr>
            <a:spLocks noGrp="1"/>
          </p:cNvSpPr>
          <p:nvPr>
            <p:ph type="body" sz="quarter" idx="12"/>
          </p:nvPr>
        </p:nvSpPr>
        <p:spPr>
          <a:xfrm>
            <a:off x="274638" y="369116"/>
            <a:ext cx="10972800" cy="1024684"/>
          </a:xfrm>
          <a:prstGeom prst="rect">
            <a:avLst/>
          </a:prstGeom>
        </p:spPr>
        <p:txBody>
          <a:bodyPr lIns="146304" tIns="91440" rIns="146304" bIns="91440">
            <a:noAutofit/>
          </a:bodyPr>
          <a:lstStyle>
            <a:lvl1pPr marL="0" indent="0">
              <a:lnSpc>
                <a:spcPct val="90000"/>
              </a:lnSpc>
              <a:spcBef>
                <a:spcPts val="1200"/>
              </a:spcBef>
              <a:spcAft>
                <a:spcPts val="2400"/>
              </a:spcAft>
              <a:buFontTx/>
              <a:buNone/>
              <a:defRPr lang="en-US" sz="5400" b="0" i="0" kern="1200" spc="0" baseline="0" dirty="0" smtClean="0">
                <a:solidFill>
                  <a:schemeClr val="tx2"/>
                </a:solidFill>
                <a:latin typeface="+mj-lt"/>
                <a:ea typeface="+mn-ea"/>
                <a:cs typeface="+mn-cs"/>
              </a:defRPr>
            </a:lvl1pPr>
          </a:lstStyle>
          <a:p>
            <a:pPr marL="0" marR="0" lvl="0" indent="0" algn="l" defTabSz="932742" rtl="0" eaLnBrk="1" fontAlgn="auto" latinLnBrk="0" hangingPunct="1">
              <a:lnSpc>
                <a:spcPct val="90000"/>
              </a:lnSpc>
              <a:spcBef>
                <a:spcPts val="1200"/>
              </a:spcBef>
              <a:spcAft>
                <a:spcPts val="2400"/>
              </a:spcAft>
              <a:buClrTx/>
              <a:buSzPct val="90000"/>
              <a:buFontTx/>
              <a:buNone/>
              <a:tabLst/>
            </a:pPr>
            <a:r>
              <a:rPr lang="en-US" dirty="0" smtClean="0"/>
              <a:t>Click to edit Master text</a:t>
            </a:r>
          </a:p>
        </p:txBody>
      </p:sp>
      <p:sp>
        <p:nvSpPr>
          <p:cNvPr id="6" name="Text Placeholder 5"/>
          <p:cNvSpPr>
            <a:spLocks noGrp="1"/>
          </p:cNvSpPr>
          <p:nvPr>
            <p:ph type="body" sz="quarter" idx="13"/>
          </p:nvPr>
        </p:nvSpPr>
        <p:spPr>
          <a:xfrm>
            <a:off x="274638" y="1139825"/>
            <a:ext cx="11033125" cy="819150"/>
          </a:xfrm>
          <a:prstGeom prst="rect">
            <a:avLst/>
          </a:prstGeom>
        </p:spPr>
        <p:txBody>
          <a:bodyPr lIns="192024" anchor="ctr"/>
          <a:lstStyle>
            <a:lvl1pPr marL="0" indent="0">
              <a:buNone/>
              <a:defRPr lang="en-US" sz="3200" kern="1200" smtClean="0">
                <a:solidFill>
                  <a:schemeClr val="tx2"/>
                </a:solidFill>
                <a:latin typeface="+mj-lt"/>
                <a:ea typeface="+mn-ea"/>
                <a:cs typeface="+mn-cs"/>
              </a:defRPr>
            </a:lvl1pPr>
            <a:lvl2pPr marL="0" indent="0">
              <a:buNone/>
              <a:defRPr lang="en-US" sz="3170" kern="1200" smtClean="0">
                <a:solidFill>
                  <a:schemeClr val="bg1"/>
                </a:solidFill>
                <a:latin typeface="+mj-lt"/>
                <a:ea typeface="+mn-ea"/>
                <a:cs typeface="+mn-cs"/>
              </a:defRPr>
            </a:lvl2pPr>
            <a:lvl3pPr marL="0" indent="0">
              <a:buNone/>
              <a:defRPr lang="en-US" sz="3170" kern="1200" smtClean="0">
                <a:solidFill>
                  <a:schemeClr val="bg1"/>
                </a:solidFill>
                <a:latin typeface="+mj-lt"/>
                <a:ea typeface="+mn-ea"/>
                <a:cs typeface="+mn-cs"/>
              </a:defRPr>
            </a:lvl3pPr>
            <a:lvl4pPr marL="0" indent="0">
              <a:buNone/>
              <a:defRPr lang="en-US" sz="3170" kern="1200" smtClean="0">
                <a:solidFill>
                  <a:schemeClr val="bg1"/>
                </a:solidFill>
                <a:latin typeface="+mj-lt"/>
                <a:ea typeface="+mn-ea"/>
                <a:cs typeface="+mn-cs"/>
              </a:defRPr>
            </a:lvl4pPr>
            <a:lvl5pPr marL="0" indent="0">
              <a:buNone/>
              <a:defRPr lang="en-US" sz="3170" kern="1200">
                <a:solidFill>
                  <a:schemeClr val="bg1"/>
                </a:solidFill>
                <a:latin typeface="+mj-lt"/>
                <a:ea typeface="+mn-ea"/>
                <a:cs typeface="+mn-cs"/>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38840069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a:xfrm>
            <a:off x="855008" y="6482889"/>
            <a:ext cx="2798207" cy="372394"/>
          </a:xfrm>
          <a:prstGeom prst="rect">
            <a:avLst/>
          </a:prstGeom>
        </p:spPr>
        <p:txBody>
          <a:bodyPr/>
          <a:lstStyle/>
          <a:p>
            <a:fld id="{683C0046-3368-4DD4-96D6-CD0FF2C1233E}" type="datetimeFigureOut">
              <a:rPr lang="en-IN" smtClean="0"/>
              <a:t>24-04-2015</a:t>
            </a:fld>
            <a:endParaRPr lang="en-IN" dirty="0"/>
          </a:p>
        </p:txBody>
      </p:sp>
      <p:sp>
        <p:nvSpPr>
          <p:cNvPr id="5" name="Footer Placeholder 4"/>
          <p:cNvSpPr>
            <a:spLocks noGrp="1"/>
          </p:cNvSpPr>
          <p:nvPr>
            <p:ph type="ftr" sz="quarter" idx="11"/>
          </p:nvPr>
        </p:nvSpPr>
        <p:spPr>
          <a:xfrm>
            <a:off x="4119583" y="6482889"/>
            <a:ext cx="4197310" cy="372394"/>
          </a:xfrm>
          <a:prstGeom prst="rect">
            <a:avLst/>
          </a:prstGeom>
        </p:spPr>
        <p:txBody>
          <a:bodyPr/>
          <a:lstStyle/>
          <a:p>
            <a:endParaRPr lang="en-IN" dirty="0"/>
          </a:p>
        </p:txBody>
      </p:sp>
      <p:sp>
        <p:nvSpPr>
          <p:cNvPr id="6" name="Slide Number Placeholder 5"/>
          <p:cNvSpPr>
            <a:spLocks noGrp="1"/>
          </p:cNvSpPr>
          <p:nvPr>
            <p:ph type="sldNum" sz="quarter" idx="12"/>
          </p:nvPr>
        </p:nvSpPr>
        <p:spPr>
          <a:xfrm>
            <a:off x="8783260" y="6482889"/>
            <a:ext cx="2798207" cy="372394"/>
          </a:xfrm>
          <a:prstGeom prst="rect">
            <a:avLst/>
          </a:prstGeom>
        </p:spPr>
        <p:txBody>
          <a:bodyPr/>
          <a:lstStyle/>
          <a:p>
            <a:fld id="{1F6B3001-8C1E-45A3-9010-27210849299D}" type="slidenum">
              <a:rPr lang="en-IN" smtClean="0"/>
              <a:t>‹#›</a:t>
            </a:fld>
            <a:endParaRPr lang="en-IN" dirty="0"/>
          </a:p>
        </p:txBody>
      </p:sp>
    </p:spTree>
    <p:extLst>
      <p:ext uri="{BB962C8B-B14F-4D97-AF65-F5344CB8AC3E}">
        <p14:creationId xmlns:p14="http://schemas.microsoft.com/office/powerpoint/2010/main" val="32363531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5605" y="785805"/>
            <a:ext cx="10998508" cy="3419546"/>
          </a:xfrm>
        </p:spPr>
        <p:txBody>
          <a:bodyPr anchor="b">
            <a:noAutofit/>
          </a:bodyPr>
          <a:lstStyle>
            <a:lvl1pPr algn="l">
              <a:lnSpc>
                <a:spcPct val="80000"/>
              </a:lnSpc>
              <a:defRPr sz="8975" spc="-122"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0897" y="4290624"/>
            <a:ext cx="9413246" cy="1678686"/>
          </a:xfrm>
        </p:spPr>
        <p:txBody>
          <a:bodyPr>
            <a:normAutofit/>
          </a:bodyPr>
          <a:lstStyle>
            <a:lvl1pPr marL="0" indent="0" algn="l">
              <a:buNone/>
              <a:defRPr sz="3264">
                <a:solidFill>
                  <a:schemeClr val="tx1"/>
                </a:solidFill>
                <a:latin typeface="+mj-lt"/>
              </a:defRPr>
            </a:lvl1pPr>
            <a:lvl2pPr marL="466298" indent="0" algn="ctr">
              <a:buNone/>
              <a:defRPr sz="2856"/>
            </a:lvl2pPr>
            <a:lvl3pPr marL="932597" indent="0" algn="ctr">
              <a:buNone/>
              <a:defRPr sz="2448"/>
            </a:lvl3pPr>
            <a:lvl4pPr marL="1398895" indent="0" algn="ctr">
              <a:buNone/>
              <a:defRPr sz="2040"/>
            </a:lvl4pPr>
            <a:lvl5pPr marL="1865193" indent="0" algn="ctr">
              <a:buNone/>
              <a:defRPr sz="2040"/>
            </a:lvl5pPr>
            <a:lvl6pPr marL="2331491" indent="0" algn="ctr">
              <a:buNone/>
              <a:defRPr sz="2040"/>
            </a:lvl6pPr>
            <a:lvl7pPr marL="2797790" indent="0" algn="ctr">
              <a:buNone/>
              <a:defRPr sz="2040"/>
            </a:lvl7pPr>
            <a:lvl8pPr marL="3264088" indent="0" algn="ctr">
              <a:buNone/>
              <a:defRPr sz="2040"/>
            </a:lvl8pPr>
            <a:lvl9pPr marL="3730386" indent="0" algn="ctr">
              <a:buNone/>
              <a:defRPr sz="204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solidFill>
                  <a:srgbClr val="FFFFFF">
                    <a:alpha val="80000"/>
                  </a:srgbClr>
                </a:solidFill>
              </a:rPr>
              <a:pPr/>
              <a:t>4/24/2015</a:t>
            </a:fld>
            <a:endParaRPr lang="en-US" dirty="0">
              <a:solidFill>
                <a:srgbClr val="FFFFFF">
                  <a:alpha val="80000"/>
                </a:srgbClr>
              </a:solidFill>
            </a:endParaRPr>
          </a:p>
        </p:txBody>
      </p:sp>
      <p:sp>
        <p:nvSpPr>
          <p:cNvPr id="8" name="Footer Placeholder 7"/>
          <p:cNvSpPr>
            <a:spLocks noGrp="1"/>
          </p:cNvSpPr>
          <p:nvPr>
            <p:ph type="ftr" sz="quarter" idx="11"/>
          </p:nvPr>
        </p:nvSpPr>
        <p:spPr/>
        <p:txBody>
          <a:bodyPr/>
          <a:lstStyle/>
          <a:p>
            <a:endParaRPr lang="en-US" dirty="0">
              <a:solidFill>
                <a:srgbClr val="FFFFFF">
                  <a:alpha val="80000"/>
                </a:srgb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smtClean="0">
                <a:solidFill>
                  <a:srgbClr val="FFFFFF">
                    <a:alpha val="20000"/>
                  </a:srgbClr>
                </a:solidFill>
              </a:rPr>
              <a:pPr/>
              <a:t>‹#›</a:t>
            </a:fld>
            <a:endParaRPr lang="en-US" dirty="0">
              <a:solidFill>
                <a:srgbClr val="FFFFFF">
                  <a:alpha val="20000"/>
                </a:srgbClr>
              </a:solidFill>
            </a:endParaRPr>
          </a:p>
        </p:txBody>
      </p:sp>
    </p:spTree>
    <p:extLst>
      <p:ext uri="{BB962C8B-B14F-4D97-AF65-F5344CB8AC3E}">
        <p14:creationId xmlns:p14="http://schemas.microsoft.com/office/powerpoint/2010/main" val="408067694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smtClean="0">
                <a:solidFill>
                  <a:srgbClr val="FFFFFF">
                    <a:alpha val="80000"/>
                  </a:srgbClr>
                </a:solidFill>
              </a:rPr>
              <a:pPr/>
              <a:t>4/24/2015</a:t>
            </a:fld>
            <a:endParaRPr lang="en-US" dirty="0">
              <a:solidFill>
                <a:srgbClr val="FFFFFF">
                  <a:alpha val="80000"/>
                </a:srgbClr>
              </a:solidFill>
            </a:endParaRPr>
          </a:p>
        </p:txBody>
      </p:sp>
      <p:sp>
        <p:nvSpPr>
          <p:cNvPr id="5" name="Footer Placeholder 4"/>
          <p:cNvSpPr>
            <a:spLocks noGrp="1"/>
          </p:cNvSpPr>
          <p:nvPr>
            <p:ph type="ftr" sz="quarter" idx="11"/>
          </p:nvPr>
        </p:nvSpPr>
        <p:spPr/>
        <p:txBody>
          <a:bodyPr/>
          <a:lstStyle/>
          <a:p>
            <a:endParaRPr lang="en-US" dirty="0">
              <a:solidFill>
                <a:srgbClr val="FFFFFF">
                  <a:alpha val="8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FFFFFF">
                    <a:alpha val="20000"/>
                  </a:srgbClr>
                </a:solidFill>
              </a:rPr>
              <a:pPr/>
              <a:t>‹#›</a:t>
            </a:fld>
            <a:endParaRPr lang="en-US" dirty="0">
              <a:solidFill>
                <a:srgbClr val="FFFFFF">
                  <a:alpha val="20000"/>
                </a:srgbClr>
              </a:solidFill>
            </a:endParaRPr>
          </a:p>
        </p:txBody>
      </p:sp>
    </p:spTree>
    <p:extLst>
      <p:ext uri="{BB962C8B-B14F-4D97-AF65-F5344CB8AC3E}">
        <p14:creationId xmlns:p14="http://schemas.microsoft.com/office/powerpoint/2010/main" val="429208341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5606" y="782696"/>
            <a:ext cx="10996953" cy="3422654"/>
          </a:xfrm>
        </p:spPr>
        <p:txBody>
          <a:bodyPr anchor="b">
            <a:normAutofit/>
          </a:bodyPr>
          <a:lstStyle>
            <a:lvl1pPr>
              <a:lnSpc>
                <a:spcPct val="80000"/>
              </a:lnSpc>
              <a:defRPr sz="8975" b="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80897" y="4287904"/>
            <a:ext cx="9411302" cy="1678686"/>
          </a:xfrm>
        </p:spPr>
        <p:txBody>
          <a:bodyPr anchor="t">
            <a:normAutofit/>
          </a:bodyPr>
          <a:lstStyle>
            <a:lvl1pPr marL="0" indent="0">
              <a:buNone/>
              <a:defRPr sz="3264">
                <a:solidFill>
                  <a:schemeClr val="tx1"/>
                </a:solidFill>
                <a:latin typeface="+mj-lt"/>
              </a:defRPr>
            </a:lvl1pPr>
            <a:lvl2pPr marL="466298" indent="0">
              <a:buNone/>
              <a:defRPr sz="1836">
                <a:solidFill>
                  <a:schemeClr val="tx1">
                    <a:tint val="75000"/>
                  </a:schemeClr>
                </a:solidFill>
              </a:defRPr>
            </a:lvl2pPr>
            <a:lvl3pPr marL="932597" indent="0">
              <a:buNone/>
              <a:defRPr sz="1632">
                <a:solidFill>
                  <a:schemeClr val="tx1">
                    <a:tint val="75000"/>
                  </a:schemeClr>
                </a:solidFill>
              </a:defRPr>
            </a:lvl3pPr>
            <a:lvl4pPr marL="1398895" indent="0">
              <a:buNone/>
              <a:defRPr sz="1428">
                <a:solidFill>
                  <a:schemeClr val="tx1">
                    <a:tint val="75000"/>
                  </a:schemeClr>
                </a:solidFill>
              </a:defRPr>
            </a:lvl4pPr>
            <a:lvl5pPr marL="1865193" indent="0">
              <a:buNone/>
              <a:defRPr sz="1428">
                <a:solidFill>
                  <a:schemeClr val="tx1">
                    <a:tint val="75000"/>
                  </a:schemeClr>
                </a:solidFill>
              </a:defRPr>
            </a:lvl5pPr>
            <a:lvl6pPr marL="2331491" indent="0">
              <a:buNone/>
              <a:defRPr sz="1428">
                <a:solidFill>
                  <a:schemeClr val="tx1">
                    <a:tint val="75000"/>
                  </a:schemeClr>
                </a:solidFill>
              </a:defRPr>
            </a:lvl6pPr>
            <a:lvl7pPr marL="2797790" indent="0">
              <a:buNone/>
              <a:defRPr sz="1428">
                <a:solidFill>
                  <a:schemeClr val="tx1">
                    <a:tint val="75000"/>
                  </a:schemeClr>
                </a:solidFill>
              </a:defRPr>
            </a:lvl7pPr>
            <a:lvl8pPr marL="3264088" indent="0">
              <a:buNone/>
              <a:defRPr sz="1428">
                <a:solidFill>
                  <a:schemeClr val="tx1">
                    <a:tint val="75000"/>
                  </a:schemeClr>
                </a:solidFill>
              </a:defRPr>
            </a:lvl8pPr>
            <a:lvl9pPr marL="3730386" indent="0">
              <a:buNone/>
              <a:defRPr sz="1428">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solidFill>
                  <a:srgbClr val="FFFFFF">
                    <a:alpha val="80000"/>
                  </a:srgbClr>
                </a:solidFill>
              </a:rPr>
              <a:pPr/>
              <a:t>4/24/2015</a:t>
            </a:fld>
            <a:endParaRPr lang="en-US" dirty="0">
              <a:solidFill>
                <a:srgbClr val="FFFFFF">
                  <a:alpha val="80000"/>
                </a:srgbClr>
              </a:solidFill>
            </a:endParaRPr>
          </a:p>
        </p:txBody>
      </p:sp>
      <p:sp>
        <p:nvSpPr>
          <p:cNvPr id="5" name="Footer Placeholder 4"/>
          <p:cNvSpPr>
            <a:spLocks noGrp="1"/>
          </p:cNvSpPr>
          <p:nvPr>
            <p:ph type="ftr" sz="quarter" idx="11"/>
          </p:nvPr>
        </p:nvSpPr>
        <p:spPr/>
        <p:txBody>
          <a:bodyPr/>
          <a:lstStyle/>
          <a:p>
            <a:endParaRPr lang="en-US" dirty="0">
              <a:solidFill>
                <a:srgbClr val="FFFFFF">
                  <a:alpha val="8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FFFFFF">
                    <a:alpha val="20000"/>
                  </a:srgbClr>
                </a:solidFill>
              </a:rPr>
              <a:pPr/>
              <a:t>‹#›</a:t>
            </a:fld>
            <a:endParaRPr lang="en-US" dirty="0">
              <a:solidFill>
                <a:srgbClr val="FFFFFF">
                  <a:alpha val="20000"/>
                </a:srgbClr>
              </a:solidFill>
            </a:endParaRPr>
          </a:p>
        </p:txBody>
      </p:sp>
    </p:spTree>
    <p:extLst>
      <p:ext uri="{BB962C8B-B14F-4D97-AF65-F5344CB8AC3E}">
        <p14:creationId xmlns:p14="http://schemas.microsoft.com/office/powerpoint/2010/main" val="395820004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90224" y="2037912"/>
            <a:ext cx="4756952" cy="3842326"/>
          </a:xfrm>
        </p:spPr>
        <p:txBody>
          <a:bodyPr/>
          <a:lstStyle>
            <a:lvl1pPr>
              <a:defRPr sz="2448"/>
            </a:lvl1pPr>
            <a:lvl2pPr>
              <a:defRPr sz="2040"/>
            </a:lvl2pPr>
            <a:lvl3pPr>
              <a:defRPr sz="1836"/>
            </a:lvl3pPr>
            <a:lvl4pPr>
              <a:defRPr sz="1632"/>
            </a:lvl4pPr>
            <a:lvl5pPr>
              <a:defRPr sz="1632"/>
            </a:lvl5pPr>
            <a:lvl6pPr>
              <a:defRPr sz="1632"/>
            </a:lvl6pPr>
            <a:lvl7pPr>
              <a:defRPr sz="1632"/>
            </a:lvl7pPr>
            <a:lvl8pPr>
              <a:defRPr sz="1632"/>
            </a:lvl8pPr>
            <a:lvl9pPr>
              <a:defRPr sz="163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31870" y="2037912"/>
            <a:ext cx="4756952" cy="3842326"/>
          </a:xfrm>
        </p:spPr>
        <p:txBody>
          <a:bodyPr/>
          <a:lstStyle>
            <a:lvl1pPr>
              <a:defRPr sz="2448"/>
            </a:lvl1pPr>
            <a:lvl2pPr>
              <a:defRPr sz="2040"/>
            </a:lvl2pPr>
            <a:lvl3pPr>
              <a:defRPr sz="1836"/>
            </a:lvl3pPr>
            <a:lvl4pPr>
              <a:defRPr sz="1632"/>
            </a:lvl4pPr>
            <a:lvl5pPr>
              <a:defRPr sz="1632"/>
            </a:lvl5pPr>
            <a:lvl6pPr>
              <a:defRPr sz="1632"/>
            </a:lvl6pPr>
            <a:lvl7pPr>
              <a:defRPr sz="1632"/>
            </a:lvl7pPr>
            <a:lvl8pPr>
              <a:defRPr sz="1632"/>
            </a:lvl8pPr>
            <a:lvl9pPr>
              <a:defRPr sz="163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smtClean="0">
                <a:solidFill>
                  <a:srgbClr val="FFFFFF">
                    <a:alpha val="80000"/>
                  </a:srgbClr>
                </a:solidFill>
              </a:rPr>
              <a:pPr/>
              <a:t>4/24/2015</a:t>
            </a:fld>
            <a:endParaRPr lang="en-US" dirty="0">
              <a:solidFill>
                <a:srgbClr val="FFFFFF">
                  <a:alpha val="80000"/>
                </a:srgbClr>
              </a:solidFill>
            </a:endParaRPr>
          </a:p>
        </p:txBody>
      </p:sp>
      <p:sp>
        <p:nvSpPr>
          <p:cNvPr id="6" name="Footer Placeholder 5"/>
          <p:cNvSpPr>
            <a:spLocks noGrp="1"/>
          </p:cNvSpPr>
          <p:nvPr>
            <p:ph type="ftr" sz="quarter" idx="11"/>
          </p:nvPr>
        </p:nvSpPr>
        <p:spPr/>
        <p:txBody>
          <a:bodyPr/>
          <a:lstStyle/>
          <a:p>
            <a:endParaRPr lang="en-US" dirty="0">
              <a:solidFill>
                <a:srgbClr val="FFFFFF">
                  <a:alpha val="80000"/>
                </a:srgb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srgbClr val="FFFFFF">
                    <a:alpha val="20000"/>
                  </a:srgbClr>
                </a:solidFill>
              </a:rPr>
              <a:pPr/>
              <a:t>‹#›</a:t>
            </a:fld>
            <a:endParaRPr lang="en-US" dirty="0">
              <a:solidFill>
                <a:srgbClr val="FFFFFF">
                  <a:alpha val="20000"/>
                </a:srgbClr>
              </a:solidFill>
            </a:endParaRPr>
          </a:p>
        </p:txBody>
      </p:sp>
    </p:spTree>
    <p:extLst>
      <p:ext uri="{BB962C8B-B14F-4D97-AF65-F5344CB8AC3E}">
        <p14:creationId xmlns:p14="http://schemas.microsoft.com/office/powerpoint/2010/main" val="131479728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90224" y="2081087"/>
            <a:ext cx="4756952" cy="737801"/>
          </a:xfrm>
        </p:spPr>
        <p:txBody>
          <a:bodyPr anchor="ctr">
            <a:normAutofit/>
          </a:bodyPr>
          <a:lstStyle>
            <a:lvl1pPr marL="0" indent="0">
              <a:buNone/>
              <a:defRPr sz="2244" b="0" cap="all" baseline="0">
                <a:solidFill>
                  <a:schemeClr val="accent1"/>
                </a:solidFill>
                <a:latin typeface="+mj-lt"/>
              </a:defRPr>
            </a:lvl1pPr>
            <a:lvl2pPr marL="466298" indent="0">
              <a:buNone/>
              <a:defRPr sz="2040" b="1"/>
            </a:lvl2pPr>
            <a:lvl3pPr marL="932597" indent="0">
              <a:buNone/>
              <a:defRPr sz="1836" b="1"/>
            </a:lvl3pPr>
            <a:lvl4pPr marL="1398895" indent="0">
              <a:buNone/>
              <a:defRPr sz="1632" b="1"/>
            </a:lvl4pPr>
            <a:lvl5pPr marL="1865193" indent="0">
              <a:buNone/>
              <a:defRPr sz="1632" b="1"/>
            </a:lvl5pPr>
            <a:lvl6pPr marL="2331491" indent="0">
              <a:buNone/>
              <a:defRPr sz="1632" b="1"/>
            </a:lvl6pPr>
            <a:lvl7pPr marL="2797790" indent="0">
              <a:buNone/>
              <a:defRPr sz="1632" b="1"/>
            </a:lvl7pPr>
            <a:lvl8pPr marL="3264088" indent="0">
              <a:buNone/>
              <a:defRPr sz="1632" b="1"/>
            </a:lvl8pPr>
            <a:lvl9pPr marL="3730386" indent="0">
              <a:buNone/>
              <a:defRPr sz="1632" b="1"/>
            </a:lvl9pPr>
          </a:lstStyle>
          <a:p>
            <a:pPr lvl="0"/>
            <a:r>
              <a:rPr lang="en-US" smtClean="0"/>
              <a:t>Click to edit Master text styles</a:t>
            </a:r>
          </a:p>
        </p:txBody>
      </p:sp>
      <p:sp>
        <p:nvSpPr>
          <p:cNvPr id="4" name="Content Placeholder 3"/>
          <p:cNvSpPr>
            <a:spLocks noGrp="1"/>
          </p:cNvSpPr>
          <p:nvPr>
            <p:ph sz="half" idx="2"/>
          </p:nvPr>
        </p:nvSpPr>
        <p:spPr>
          <a:xfrm>
            <a:off x="690224" y="2807891"/>
            <a:ext cx="4756952" cy="3264112"/>
          </a:xfrm>
        </p:spPr>
        <p:txBody>
          <a:bodyPr/>
          <a:lstStyle>
            <a:lvl1pPr>
              <a:defRPr sz="2448"/>
            </a:lvl1pPr>
            <a:lvl2pPr>
              <a:defRPr sz="2040"/>
            </a:lvl2pPr>
            <a:lvl3pPr>
              <a:defRPr sz="1836"/>
            </a:lvl3pPr>
            <a:lvl4pPr>
              <a:defRPr sz="1632"/>
            </a:lvl4pPr>
            <a:lvl5pPr>
              <a:defRPr sz="1632"/>
            </a:lvl5pPr>
            <a:lvl6pPr>
              <a:defRPr sz="1632"/>
            </a:lvl6pPr>
            <a:lvl7pPr>
              <a:defRPr sz="1632"/>
            </a:lvl7pPr>
            <a:lvl8pPr>
              <a:defRPr sz="1632"/>
            </a:lvl8pPr>
            <a:lvl9pPr>
              <a:defRPr sz="163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28073" y="2079015"/>
            <a:ext cx="4756952" cy="736757"/>
          </a:xfrm>
        </p:spPr>
        <p:txBody>
          <a:bodyPr anchor="ctr">
            <a:normAutofit/>
          </a:bodyPr>
          <a:lstStyle>
            <a:lvl1pPr marL="0" indent="0">
              <a:buNone/>
              <a:defRPr sz="2244" b="0" cap="all" baseline="0">
                <a:latin typeface="+mj-lt"/>
              </a:defRPr>
            </a:lvl1pPr>
            <a:lvl2pPr marL="466298" indent="0">
              <a:buNone/>
              <a:defRPr sz="2040" b="1"/>
            </a:lvl2pPr>
            <a:lvl3pPr marL="932597" indent="0">
              <a:buNone/>
              <a:defRPr sz="1836" b="1"/>
            </a:lvl3pPr>
            <a:lvl4pPr marL="1398895" indent="0">
              <a:buNone/>
              <a:defRPr sz="1632" b="1"/>
            </a:lvl4pPr>
            <a:lvl5pPr marL="1865193" indent="0">
              <a:buNone/>
              <a:defRPr sz="1632" b="1"/>
            </a:lvl5pPr>
            <a:lvl6pPr marL="2331491" indent="0">
              <a:buNone/>
              <a:defRPr sz="1632" b="1"/>
            </a:lvl6pPr>
            <a:lvl7pPr marL="2797790" indent="0">
              <a:buNone/>
              <a:defRPr sz="1632" b="1"/>
            </a:lvl7pPr>
            <a:lvl8pPr marL="3264088" indent="0">
              <a:buNone/>
              <a:defRPr sz="1632" b="1"/>
            </a:lvl8pPr>
            <a:lvl9pPr marL="3730386" indent="0">
              <a:buNone/>
              <a:defRPr sz="1632" b="1"/>
            </a:lvl9pPr>
          </a:lstStyle>
          <a:p>
            <a:pPr lvl="0"/>
            <a:r>
              <a:rPr lang="en-US" smtClean="0"/>
              <a:t>Click to edit Master text styles</a:t>
            </a:r>
          </a:p>
        </p:txBody>
      </p:sp>
      <p:sp>
        <p:nvSpPr>
          <p:cNvPr id="6" name="Content Placeholder 5"/>
          <p:cNvSpPr>
            <a:spLocks noGrp="1"/>
          </p:cNvSpPr>
          <p:nvPr>
            <p:ph sz="quarter" idx="4"/>
          </p:nvPr>
        </p:nvSpPr>
        <p:spPr>
          <a:xfrm>
            <a:off x="6128073" y="2805755"/>
            <a:ext cx="4756952" cy="3264112"/>
          </a:xfrm>
        </p:spPr>
        <p:txBody>
          <a:bodyPr/>
          <a:lstStyle>
            <a:lvl1pPr>
              <a:defRPr sz="2448"/>
            </a:lvl1pPr>
            <a:lvl2pPr>
              <a:defRPr sz="2040"/>
            </a:lvl2pPr>
            <a:lvl3pPr>
              <a:defRPr sz="1836"/>
            </a:lvl3pPr>
            <a:lvl4pPr>
              <a:defRPr sz="1632"/>
            </a:lvl4pPr>
            <a:lvl5pPr>
              <a:defRPr sz="1632"/>
            </a:lvl5pPr>
            <a:lvl6pPr>
              <a:defRPr sz="1632"/>
            </a:lvl6pPr>
            <a:lvl7pPr>
              <a:defRPr sz="1632"/>
            </a:lvl7pPr>
            <a:lvl8pPr>
              <a:defRPr sz="1632"/>
            </a:lvl8pPr>
            <a:lvl9pPr>
              <a:defRPr sz="163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smtClean="0">
                <a:solidFill>
                  <a:srgbClr val="FFFFFF">
                    <a:alpha val="80000"/>
                  </a:srgbClr>
                </a:solidFill>
              </a:rPr>
              <a:pPr/>
              <a:t>4/24/2015</a:t>
            </a:fld>
            <a:endParaRPr lang="en-US" dirty="0">
              <a:solidFill>
                <a:srgbClr val="FFFFFF">
                  <a:alpha val="80000"/>
                </a:srgbClr>
              </a:solidFill>
            </a:endParaRPr>
          </a:p>
        </p:txBody>
      </p:sp>
      <p:sp>
        <p:nvSpPr>
          <p:cNvPr id="8" name="Footer Placeholder 7"/>
          <p:cNvSpPr>
            <a:spLocks noGrp="1"/>
          </p:cNvSpPr>
          <p:nvPr>
            <p:ph type="ftr" sz="quarter" idx="11"/>
          </p:nvPr>
        </p:nvSpPr>
        <p:spPr/>
        <p:txBody>
          <a:bodyPr/>
          <a:lstStyle/>
          <a:p>
            <a:endParaRPr lang="en-US" dirty="0">
              <a:solidFill>
                <a:srgbClr val="FFFFFF">
                  <a:alpha val="80000"/>
                </a:srgb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smtClean="0">
                <a:solidFill>
                  <a:srgbClr val="FFFFFF">
                    <a:alpha val="20000"/>
                  </a:srgbClr>
                </a:solidFill>
              </a:rPr>
              <a:pPr/>
              <a:t>‹#›</a:t>
            </a:fld>
            <a:endParaRPr lang="en-US" dirty="0">
              <a:solidFill>
                <a:srgbClr val="FFFFFF">
                  <a:alpha val="20000"/>
                </a:srgbClr>
              </a:solidFill>
            </a:endParaRPr>
          </a:p>
        </p:txBody>
      </p:sp>
    </p:spTree>
    <p:extLst>
      <p:ext uri="{BB962C8B-B14F-4D97-AF65-F5344CB8AC3E}">
        <p14:creationId xmlns:p14="http://schemas.microsoft.com/office/powerpoint/2010/main" val="24889205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smtClean="0">
                <a:solidFill>
                  <a:srgbClr val="FFFFFF">
                    <a:alpha val="80000"/>
                  </a:srgbClr>
                </a:solidFill>
              </a:rPr>
              <a:pPr/>
              <a:t>4/24/2015</a:t>
            </a:fld>
            <a:endParaRPr lang="en-US" dirty="0">
              <a:solidFill>
                <a:srgbClr val="FFFFFF">
                  <a:alpha val="80000"/>
                </a:srgbClr>
              </a:solidFill>
            </a:endParaRPr>
          </a:p>
        </p:txBody>
      </p:sp>
      <p:sp>
        <p:nvSpPr>
          <p:cNvPr id="4" name="Footer Placeholder 3"/>
          <p:cNvSpPr>
            <a:spLocks noGrp="1"/>
          </p:cNvSpPr>
          <p:nvPr>
            <p:ph type="ftr" sz="quarter" idx="11"/>
          </p:nvPr>
        </p:nvSpPr>
        <p:spPr/>
        <p:txBody>
          <a:bodyPr/>
          <a:lstStyle/>
          <a:p>
            <a:endParaRPr lang="en-US" dirty="0">
              <a:solidFill>
                <a:srgbClr val="FFFFFF">
                  <a:alpha val="80000"/>
                </a:srgbClr>
              </a:solidFill>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solidFill>
                  <a:srgbClr val="FFFFFF">
                    <a:alpha val="20000"/>
                  </a:srgbClr>
                </a:solidFill>
              </a:rPr>
              <a:pPr/>
              <a:t>‹#›</a:t>
            </a:fld>
            <a:endParaRPr lang="en-US" dirty="0">
              <a:solidFill>
                <a:srgbClr val="FFFFFF">
                  <a:alpha val="20000"/>
                </a:srgbClr>
              </a:solidFill>
            </a:endParaRPr>
          </a:p>
        </p:txBody>
      </p:sp>
    </p:spTree>
    <p:extLst>
      <p:ext uri="{BB962C8B-B14F-4D97-AF65-F5344CB8AC3E}">
        <p14:creationId xmlns:p14="http://schemas.microsoft.com/office/powerpoint/2010/main" val="3549394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2_Blank">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976"/>
            <a:ext cx="12436475" cy="6988574"/>
          </a:xfrm>
          <a:prstGeom prst="rect">
            <a:avLst/>
          </a:prstGeom>
        </p:spPr>
      </p:pic>
      <p:sp>
        <p:nvSpPr>
          <p:cNvPr id="3" name="Rectangle 2"/>
          <p:cNvSpPr/>
          <p:nvPr userDrawn="1"/>
        </p:nvSpPr>
        <p:spPr>
          <a:xfrm>
            <a:off x="0" y="0"/>
            <a:ext cx="12436475" cy="6994525"/>
          </a:xfrm>
          <a:prstGeom prst="rect">
            <a:avLst/>
          </a:prstGeom>
          <a:gradFill flip="none" rotWithShape="1">
            <a:gsLst>
              <a:gs pos="100000">
                <a:srgbClr val="000000">
                  <a:alpha val="48000"/>
                </a:srgbClr>
              </a:gs>
              <a:gs pos="0">
                <a:srgbClr val="000000">
                  <a:lumMod val="100000"/>
                  <a:alpha val="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73"/>
          </a:p>
        </p:txBody>
      </p:sp>
    </p:spTree>
    <p:extLst>
      <p:ext uri="{BB962C8B-B14F-4D97-AF65-F5344CB8AC3E}">
        <p14:creationId xmlns:p14="http://schemas.microsoft.com/office/powerpoint/2010/main" val="3423198584"/>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smtClean="0">
                <a:solidFill>
                  <a:srgbClr val="FFFFFF">
                    <a:alpha val="80000"/>
                  </a:srgbClr>
                </a:solidFill>
              </a:rPr>
              <a:pPr/>
              <a:t>4/24/2015</a:t>
            </a:fld>
            <a:endParaRPr lang="en-US" dirty="0">
              <a:solidFill>
                <a:srgbClr val="FFFFFF">
                  <a:alpha val="80000"/>
                </a:srgbClr>
              </a:solidFill>
            </a:endParaRPr>
          </a:p>
        </p:txBody>
      </p:sp>
      <p:sp>
        <p:nvSpPr>
          <p:cNvPr id="3" name="Footer Placeholder 2"/>
          <p:cNvSpPr>
            <a:spLocks noGrp="1"/>
          </p:cNvSpPr>
          <p:nvPr>
            <p:ph type="ftr" sz="quarter" idx="11"/>
          </p:nvPr>
        </p:nvSpPr>
        <p:spPr/>
        <p:txBody>
          <a:bodyPr/>
          <a:lstStyle/>
          <a:p>
            <a:endParaRPr lang="en-US" dirty="0">
              <a:solidFill>
                <a:srgbClr val="FFFFFF">
                  <a:alpha val="80000"/>
                </a:srgbClr>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solidFill>
                  <a:srgbClr val="FFFFFF">
                    <a:alpha val="20000"/>
                  </a:srgbClr>
                </a:solidFill>
              </a:rPr>
              <a:pPr/>
              <a:t>‹#›</a:t>
            </a:fld>
            <a:endParaRPr lang="en-US" dirty="0">
              <a:solidFill>
                <a:srgbClr val="FFFFFF">
                  <a:alpha val="20000"/>
                </a:srgbClr>
              </a:solidFill>
            </a:endParaRPr>
          </a:p>
        </p:txBody>
      </p:sp>
    </p:spTree>
    <p:extLst>
      <p:ext uri="{BB962C8B-B14F-4D97-AF65-F5344CB8AC3E}">
        <p14:creationId xmlns:p14="http://schemas.microsoft.com/office/powerpoint/2010/main" val="77482420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772797" y="0"/>
            <a:ext cx="4663678" cy="69945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427062" y="553077"/>
            <a:ext cx="3451122" cy="1958467"/>
          </a:xfrm>
        </p:spPr>
        <p:txBody>
          <a:bodyPr anchor="b">
            <a:noAutofit/>
          </a:bodyPr>
          <a:lstStyle>
            <a:lvl1pPr>
              <a:lnSpc>
                <a:spcPct val="85000"/>
              </a:lnSpc>
              <a:defRPr sz="408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77279" y="777169"/>
            <a:ext cx="6218238" cy="4663017"/>
          </a:xfrm>
        </p:spPr>
        <p:txBody>
          <a:bodyPr/>
          <a:lstStyle>
            <a:lvl1pPr>
              <a:defRPr sz="3264"/>
            </a:lvl1pPr>
            <a:lvl2pPr>
              <a:defRPr sz="2856"/>
            </a:lvl2pPr>
            <a:lvl3pPr>
              <a:defRPr sz="2448"/>
            </a:lvl3pPr>
            <a:lvl4pPr>
              <a:defRPr sz="2040"/>
            </a:lvl4pPr>
            <a:lvl5pPr>
              <a:defRPr sz="2040"/>
            </a:lvl5pPr>
            <a:lvl6pPr>
              <a:defRPr sz="2040"/>
            </a:lvl6pPr>
            <a:lvl7pPr>
              <a:defRPr sz="2040"/>
            </a:lvl7pPr>
            <a:lvl8pPr>
              <a:defRPr sz="2040"/>
            </a:lvl8pPr>
            <a:lvl9pPr>
              <a:defRPr sz="204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41933" y="2561817"/>
            <a:ext cx="3466667" cy="3189237"/>
          </a:xfrm>
        </p:spPr>
        <p:txBody>
          <a:bodyPr>
            <a:normAutofit/>
          </a:bodyPr>
          <a:lstStyle>
            <a:lvl1pPr marL="0" marR="0" indent="0" algn="l" defTabSz="932597" rtl="0" eaLnBrk="1" fontAlgn="auto" latinLnBrk="0" hangingPunct="1">
              <a:lnSpc>
                <a:spcPct val="100000"/>
              </a:lnSpc>
              <a:spcBef>
                <a:spcPts val="1224"/>
              </a:spcBef>
              <a:spcAft>
                <a:spcPts val="0"/>
              </a:spcAft>
              <a:buClrTx/>
              <a:buSzTx/>
              <a:buFontTx/>
              <a:buNone/>
              <a:tabLst/>
              <a:defRPr sz="1836">
                <a:solidFill>
                  <a:srgbClr val="FFFFFF"/>
                </a:solidFill>
              </a:defRPr>
            </a:lvl1pPr>
            <a:lvl2pPr marL="466298" indent="0">
              <a:buNone/>
              <a:defRPr sz="1224"/>
            </a:lvl2pPr>
            <a:lvl3pPr marL="932597" indent="0">
              <a:buNone/>
              <a:defRPr sz="1020"/>
            </a:lvl3pPr>
            <a:lvl4pPr marL="1398895" indent="0">
              <a:buNone/>
              <a:defRPr sz="918"/>
            </a:lvl4pPr>
            <a:lvl5pPr marL="1865193" indent="0">
              <a:buNone/>
              <a:defRPr sz="918"/>
            </a:lvl5pPr>
            <a:lvl6pPr marL="2331491" indent="0">
              <a:buNone/>
              <a:defRPr sz="918"/>
            </a:lvl6pPr>
            <a:lvl7pPr marL="2797790" indent="0">
              <a:buNone/>
              <a:defRPr sz="918"/>
            </a:lvl7pPr>
            <a:lvl8pPr marL="3264088" indent="0">
              <a:buNone/>
              <a:defRPr sz="918"/>
            </a:lvl8pPr>
            <a:lvl9pPr marL="3730386" indent="0">
              <a:buNone/>
              <a:defRPr sz="918"/>
            </a:lvl9pPr>
          </a:lstStyle>
          <a:p>
            <a:pPr marL="0" marR="0" lvl="0" indent="0" algn="l" defTabSz="932597" rtl="0" eaLnBrk="1" fontAlgn="auto" latinLnBrk="0" hangingPunct="1">
              <a:lnSpc>
                <a:spcPct val="100000"/>
              </a:lnSpc>
              <a:spcBef>
                <a:spcPts val="1428"/>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AF6E2C9B-5FA2-460D-9BE7-B0812FC2A6FF}" type="datetimeFigureOut">
              <a:rPr lang="en-US" smtClean="0">
                <a:solidFill>
                  <a:srgbClr val="FFFFFF">
                    <a:alpha val="80000"/>
                  </a:srgbClr>
                </a:solidFill>
              </a:rPr>
              <a:pPr/>
              <a:t>4/24/2015</a:t>
            </a:fld>
            <a:endParaRPr lang="en-US" dirty="0">
              <a:solidFill>
                <a:srgbClr val="FFFFFF">
                  <a:alpha val="80000"/>
                </a:srgbClr>
              </a:solidFill>
            </a:endParaRPr>
          </a:p>
        </p:txBody>
      </p:sp>
      <p:sp>
        <p:nvSpPr>
          <p:cNvPr id="6" name="Footer Placeholder 5"/>
          <p:cNvSpPr>
            <a:spLocks noGrp="1"/>
          </p:cNvSpPr>
          <p:nvPr>
            <p:ph type="ftr" sz="quarter" idx="11"/>
          </p:nvPr>
        </p:nvSpPr>
        <p:spPr/>
        <p:txBody>
          <a:bodyPr/>
          <a:lstStyle/>
          <a:p>
            <a:endParaRPr lang="en-US" dirty="0">
              <a:solidFill>
                <a:srgbClr val="FFFFFF">
                  <a:alpha val="80000"/>
                </a:srgbClr>
              </a:solidFill>
            </a:endParaRP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1548435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62242" y="5526539"/>
            <a:ext cx="10996953" cy="625492"/>
          </a:xfrm>
        </p:spPr>
        <p:txBody>
          <a:bodyPr anchor="b">
            <a:normAutofit/>
          </a:bodyPr>
          <a:lstStyle>
            <a:lvl1pPr>
              <a:defRPr sz="3264"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436475" cy="5437077"/>
          </a:xfrm>
          <a:solidFill>
            <a:schemeClr val="accent1">
              <a:lumMod val="20000"/>
              <a:lumOff val="80000"/>
            </a:schemeClr>
          </a:solidFill>
        </p:spPr>
        <p:txBody>
          <a:bodyPr anchor="t"/>
          <a:lstStyle>
            <a:lvl1pPr marL="0" indent="0" algn="ctr">
              <a:spcBef>
                <a:spcPts val="816"/>
              </a:spcBef>
              <a:buNone/>
              <a:defRPr sz="3264">
                <a:solidFill>
                  <a:schemeClr val="bg1"/>
                </a:solidFill>
              </a:defRPr>
            </a:lvl1pPr>
            <a:lvl2pPr marL="466298" indent="0">
              <a:buNone/>
              <a:defRPr sz="2856"/>
            </a:lvl2pPr>
            <a:lvl3pPr marL="932597" indent="0">
              <a:buNone/>
              <a:defRPr sz="2448"/>
            </a:lvl3pPr>
            <a:lvl4pPr marL="1398895" indent="0">
              <a:buNone/>
              <a:defRPr sz="2040"/>
            </a:lvl4pPr>
            <a:lvl5pPr marL="1865193" indent="0">
              <a:buNone/>
              <a:defRPr sz="2040"/>
            </a:lvl5pPr>
            <a:lvl6pPr marL="2331491" indent="0">
              <a:buNone/>
              <a:defRPr sz="2040"/>
            </a:lvl6pPr>
            <a:lvl7pPr marL="2797790" indent="0">
              <a:buNone/>
              <a:defRPr sz="2040"/>
            </a:lvl7pPr>
            <a:lvl8pPr marL="3264088" indent="0">
              <a:buNone/>
              <a:defRPr sz="2040"/>
            </a:lvl8pPr>
            <a:lvl9pPr marL="3730386" indent="0">
              <a:buNone/>
              <a:defRPr sz="2040"/>
            </a:lvl9pPr>
          </a:lstStyle>
          <a:p>
            <a:r>
              <a:rPr lang="en-US" smtClean="0"/>
              <a:t>Click icon to add picture</a:t>
            </a:r>
            <a:endParaRPr lang="en-US" dirty="0"/>
          </a:p>
        </p:txBody>
      </p:sp>
      <p:sp>
        <p:nvSpPr>
          <p:cNvPr id="4" name="Text Placeholder 3"/>
          <p:cNvSpPr>
            <a:spLocks noGrp="1"/>
          </p:cNvSpPr>
          <p:nvPr>
            <p:ph type="body" sz="half" idx="2"/>
          </p:nvPr>
        </p:nvSpPr>
        <p:spPr>
          <a:xfrm>
            <a:off x="690224" y="6027382"/>
            <a:ext cx="9414412" cy="544019"/>
          </a:xfrm>
        </p:spPr>
        <p:txBody>
          <a:bodyPr>
            <a:normAutofit/>
          </a:bodyPr>
          <a:lstStyle>
            <a:lvl1pPr marL="0" indent="0">
              <a:lnSpc>
                <a:spcPct val="90000"/>
              </a:lnSpc>
              <a:buNone/>
              <a:defRPr sz="1428">
                <a:solidFill>
                  <a:schemeClr val="tx1"/>
                </a:solidFill>
              </a:defRPr>
            </a:lvl1pPr>
            <a:lvl2pPr marL="466298" indent="0">
              <a:buNone/>
              <a:defRPr sz="1224"/>
            </a:lvl2pPr>
            <a:lvl3pPr marL="932597" indent="0">
              <a:buNone/>
              <a:defRPr sz="1020"/>
            </a:lvl3pPr>
            <a:lvl4pPr marL="1398895" indent="0">
              <a:buNone/>
              <a:defRPr sz="918"/>
            </a:lvl4pPr>
            <a:lvl5pPr marL="1865193" indent="0">
              <a:buNone/>
              <a:defRPr sz="918"/>
            </a:lvl5pPr>
            <a:lvl6pPr marL="2331491" indent="0">
              <a:buNone/>
              <a:defRPr sz="918"/>
            </a:lvl6pPr>
            <a:lvl7pPr marL="2797790" indent="0">
              <a:buNone/>
              <a:defRPr sz="918"/>
            </a:lvl7pPr>
            <a:lvl8pPr marL="3264088" indent="0">
              <a:buNone/>
              <a:defRPr sz="918"/>
            </a:lvl8pPr>
            <a:lvl9pPr marL="3730386" indent="0">
              <a:buNone/>
              <a:defRPr sz="918"/>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5586B75A-687E-405C-8A0B-8D00578BA2C3}" type="datetimeFigureOut">
              <a:rPr lang="en-US" smtClean="0">
                <a:solidFill>
                  <a:srgbClr val="FFFFFF">
                    <a:alpha val="80000"/>
                  </a:srgbClr>
                </a:solidFill>
              </a:rPr>
              <a:pPr/>
              <a:t>4/24/2015</a:t>
            </a:fld>
            <a:endParaRPr lang="en-US" dirty="0">
              <a:solidFill>
                <a:srgbClr val="FFFFFF">
                  <a:alpha val="80000"/>
                </a:srgbClr>
              </a:solidFill>
            </a:endParaRPr>
          </a:p>
        </p:txBody>
      </p:sp>
      <p:sp>
        <p:nvSpPr>
          <p:cNvPr id="10" name="Footer Placeholder 9"/>
          <p:cNvSpPr>
            <a:spLocks noGrp="1"/>
          </p:cNvSpPr>
          <p:nvPr>
            <p:ph type="ftr" sz="quarter" idx="11"/>
          </p:nvPr>
        </p:nvSpPr>
        <p:spPr/>
        <p:txBody>
          <a:bodyPr/>
          <a:lstStyle/>
          <a:p>
            <a:endParaRPr lang="en-US" dirty="0">
              <a:solidFill>
                <a:srgbClr val="FFFFFF">
                  <a:alpha val="80000"/>
                </a:srgbClr>
              </a:solidFill>
            </a:endParaRPr>
          </a:p>
        </p:txBody>
      </p:sp>
      <p:sp>
        <p:nvSpPr>
          <p:cNvPr id="11" name="Slide Number Placeholder 10"/>
          <p:cNvSpPr>
            <a:spLocks noGrp="1"/>
          </p:cNvSpPr>
          <p:nvPr>
            <p:ph type="sldNum" sz="quarter" idx="12"/>
          </p:nvPr>
        </p:nvSpPr>
        <p:spPr/>
        <p:txBody>
          <a:bodyPr/>
          <a:lstStyle/>
          <a:p>
            <a:fld id="{4FAB73BC-B049-4115-A692-8D63A059BFB8}" type="slidenum">
              <a:rPr lang="en-US" smtClean="0">
                <a:solidFill>
                  <a:srgbClr val="FFFFFF">
                    <a:alpha val="20000"/>
                  </a:srgbClr>
                </a:solidFill>
              </a:rPr>
              <a:pPr/>
              <a:t>‹#›</a:t>
            </a:fld>
            <a:endParaRPr lang="en-US" dirty="0">
              <a:solidFill>
                <a:srgbClr val="FFFFFF">
                  <a:alpha val="20000"/>
                </a:srgbClr>
              </a:solidFill>
            </a:endParaRPr>
          </a:p>
        </p:txBody>
      </p:sp>
    </p:spTree>
    <p:extLst>
      <p:ext uri="{BB962C8B-B14F-4D97-AF65-F5344CB8AC3E}">
        <p14:creationId xmlns:p14="http://schemas.microsoft.com/office/powerpoint/2010/main" val="41839763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smtClean="0">
                <a:solidFill>
                  <a:srgbClr val="FFFFFF">
                    <a:alpha val="80000"/>
                  </a:srgbClr>
                </a:solidFill>
              </a:rPr>
              <a:pPr/>
              <a:t>4/24/2015</a:t>
            </a:fld>
            <a:endParaRPr lang="en-US" dirty="0">
              <a:solidFill>
                <a:srgbClr val="FFFFFF">
                  <a:alpha val="80000"/>
                </a:srgbClr>
              </a:solidFill>
            </a:endParaRPr>
          </a:p>
        </p:txBody>
      </p:sp>
      <p:sp>
        <p:nvSpPr>
          <p:cNvPr id="5" name="Footer Placeholder 4"/>
          <p:cNvSpPr>
            <a:spLocks noGrp="1"/>
          </p:cNvSpPr>
          <p:nvPr>
            <p:ph type="ftr" sz="quarter" idx="11"/>
          </p:nvPr>
        </p:nvSpPr>
        <p:spPr/>
        <p:txBody>
          <a:bodyPr/>
          <a:lstStyle/>
          <a:p>
            <a:endParaRPr lang="en-US" dirty="0">
              <a:solidFill>
                <a:srgbClr val="FFFFFF">
                  <a:alpha val="8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FFFFFF">
                    <a:alpha val="20000"/>
                  </a:srgbClr>
                </a:solidFill>
              </a:rPr>
              <a:pPr/>
              <a:t>‹#›</a:t>
            </a:fld>
            <a:endParaRPr lang="en-US" dirty="0">
              <a:solidFill>
                <a:srgbClr val="FFFFFF">
                  <a:alpha val="20000"/>
                </a:srgbClr>
              </a:solidFill>
            </a:endParaRPr>
          </a:p>
        </p:txBody>
      </p:sp>
    </p:spTree>
    <p:extLst>
      <p:ext uri="{BB962C8B-B14F-4D97-AF65-F5344CB8AC3E}">
        <p14:creationId xmlns:p14="http://schemas.microsoft.com/office/powerpoint/2010/main" val="378392250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19284" y="709167"/>
            <a:ext cx="2681615" cy="489616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86996" y="728597"/>
            <a:ext cx="7889389" cy="55081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smtClean="0">
                <a:solidFill>
                  <a:srgbClr val="FFFFFF">
                    <a:alpha val="80000"/>
                  </a:srgbClr>
                </a:solidFill>
              </a:rPr>
              <a:pPr/>
              <a:t>4/24/2015</a:t>
            </a:fld>
            <a:endParaRPr lang="en-US" dirty="0">
              <a:solidFill>
                <a:srgbClr val="FFFFFF">
                  <a:alpha val="80000"/>
                </a:srgbClr>
              </a:solidFill>
            </a:endParaRPr>
          </a:p>
        </p:txBody>
      </p:sp>
      <p:sp>
        <p:nvSpPr>
          <p:cNvPr id="5" name="Footer Placeholder 4"/>
          <p:cNvSpPr>
            <a:spLocks noGrp="1"/>
          </p:cNvSpPr>
          <p:nvPr>
            <p:ph type="ftr" sz="quarter" idx="11"/>
          </p:nvPr>
        </p:nvSpPr>
        <p:spPr/>
        <p:txBody>
          <a:bodyPr/>
          <a:lstStyle/>
          <a:p>
            <a:endParaRPr lang="en-US" dirty="0">
              <a:solidFill>
                <a:srgbClr val="FFFFFF">
                  <a:alpha val="8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FFFFFF">
                    <a:alpha val="20000"/>
                  </a:srgbClr>
                </a:solidFill>
              </a:rPr>
              <a:pPr/>
              <a:t>‹#›</a:t>
            </a:fld>
            <a:endParaRPr lang="en-US" dirty="0">
              <a:solidFill>
                <a:srgbClr val="FFFFFF">
                  <a:alpha val="20000"/>
                </a:srgbClr>
              </a:solidFill>
            </a:endParaRPr>
          </a:p>
        </p:txBody>
      </p:sp>
    </p:spTree>
    <p:extLst>
      <p:ext uri="{BB962C8B-B14F-4D97-AF65-F5344CB8AC3E}">
        <p14:creationId xmlns:p14="http://schemas.microsoft.com/office/powerpoint/2010/main" val="3687268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38982188"/>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18330" y="1144706"/>
            <a:ext cx="11255709" cy="2435131"/>
          </a:xfrm>
        </p:spPr>
        <p:txBody>
          <a:bodyPr anchor="b"/>
          <a:lstStyle>
            <a:lvl1pPr algn="l">
              <a:defRPr sz="6119"/>
            </a:lvl1pPr>
          </a:lstStyle>
          <a:p>
            <a:r>
              <a:rPr lang="en-US" dirty="0" smtClean="0"/>
              <a:t>Click to edit Master title style</a:t>
            </a:r>
            <a:endParaRPr lang="en-US" dirty="0"/>
          </a:p>
        </p:txBody>
      </p:sp>
      <p:sp>
        <p:nvSpPr>
          <p:cNvPr id="3" name="Subtitle 2"/>
          <p:cNvSpPr>
            <a:spLocks noGrp="1"/>
          </p:cNvSpPr>
          <p:nvPr>
            <p:ph type="subTitle" idx="1"/>
          </p:nvPr>
        </p:nvSpPr>
        <p:spPr>
          <a:xfrm>
            <a:off x="618330" y="3673745"/>
            <a:ext cx="11255709" cy="1688724"/>
          </a:xfrm>
        </p:spPr>
        <p:txBody>
          <a:bodyPr>
            <a:normAutofit/>
          </a:bodyPr>
          <a:lstStyle>
            <a:lvl1pPr marL="0" indent="0" algn="l">
              <a:buNone/>
              <a:defRPr sz="3672">
                <a:solidFill>
                  <a:schemeClr val="tx1"/>
                </a:solidFill>
              </a:defRPr>
            </a:lvl1pPr>
            <a:lvl2pPr marL="466298" indent="0" algn="ctr">
              <a:buNone/>
              <a:defRPr sz="2040"/>
            </a:lvl2pPr>
            <a:lvl3pPr marL="932597" indent="0" algn="ctr">
              <a:buNone/>
              <a:defRPr sz="1836"/>
            </a:lvl3pPr>
            <a:lvl4pPr marL="1398895" indent="0" algn="ctr">
              <a:buNone/>
              <a:defRPr sz="1632"/>
            </a:lvl4pPr>
            <a:lvl5pPr marL="1865193" indent="0" algn="ctr">
              <a:buNone/>
              <a:defRPr sz="1632"/>
            </a:lvl5pPr>
            <a:lvl6pPr marL="2331491" indent="0" algn="ctr">
              <a:buNone/>
              <a:defRPr sz="1632"/>
            </a:lvl6pPr>
            <a:lvl7pPr marL="2797790" indent="0" algn="ctr">
              <a:buNone/>
              <a:defRPr sz="1632"/>
            </a:lvl7pPr>
            <a:lvl8pPr marL="3264088" indent="0" algn="ctr">
              <a:buNone/>
              <a:defRPr sz="1632"/>
            </a:lvl8pPr>
            <a:lvl9pPr marL="3730386" indent="0" algn="ctr">
              <a:buNone/>
              <a:defRPr sz="1632"/>
            </a:lvl9pPr>
          </a:lstStyle>
          <a:p>
            <a:r>
              <a:rPr lang="en-US" dirty="0" smtClean="0"/>
              <a:t>Click to edit Master subtitle style</a:t>
            </a:r>
            <a:endParaRPr lang="en-US" dirty="0"/>
          </a:p>
        </p:txBody>
      </p:sp>
    </p:spTree>
    <p:extLst>
      <p:ext uri="{BB962C8B-B14F-4D97-AF65-F5344CB8AC3E}">
        <p14:creationId xmlns:p14="http://schemas.microsoft.com/office/powerpoint/2010/main" val="258021769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4" name="Rectangle 3"/>
          <p:cNvSpPr/>
          <p:nvPr userDrawn="1"/>
        </p:nvSpPr>
        <p:spPr>
          <a:xfrm>
            <a:off x="0" y="0"/>
            <a:ext cx="12436475" cy="6994525"/>
          </a:xfrm>
          <a:prstGeom prst="rect">
            <a:avLst/>
          </a:prstGeom>
          <a:solidFill>
            <a:srgbClr val="1D43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32597"/>
            <a:endParaRPr lang="en-US" sz="1836">
              <a:solidFill>
                <a:srgbClr val="FFFFFF"/>
              </a:solidFill>
            </a:endParaRPr>
          </a:p>
        </p:txBody>
      </p:sp>
      <p:sp>
        <p:nvSpPr>
          <p:cNvPr id="2" name="Title 1"/>
          <p:cNvSpPr>
            <a:spLocks noGrp="1"/>
          </p:cNvSpPr>
          <p:nvPr>
            <p:ph type="ctrTitle"/>
          </p:nvPr>
        </p:nvSpPr>
        <p:spPr>
          <a:xfrm>
            <a:off x="618330" y="1144706"/>
            <a:ext cx="11255709" cy="2435131"/>
          </a:xfrm>
        </p:spPr>
        <p:txBody>
          <a:bodyPr anchor="b"/>
          <a:lstStyle>
            <a:lvl1pPr algn="l">
              <a:defRPr sz="6119"/>
            </a:lvl1pPr>
          </a:lstStyle>
          <a:p>
            <a:r>
              <a:rPr lang="en-US" dirty="0" smtClean="0"/>
              <a:t>Click to edit Master title style</a:t>
            </a:r>
            <a:endParaRPr lang="en-US" dirty="0"/>
          </a:p>
        </p:txBody>
      </p:sp>
      <p:sp>
        <p:nvSpPr>
          <p:cNvPr id="3" name="Subtitle 2"/>
          <p:cNvSpPr>
            <a:spLocks noGrp="1"/>
          </p:cNvSpPr>
          <p:nvPr>
            <p:ph type="subTitle" idx="1"/>
          </p:nvPr>
        </p:nvSpPr>
        <p:spPr>
          <a:xfrm>
            <a:off x="618330" y="3673745"/>
            <a:ext cx="11255709" cy="1688724"/>
          </a:xfrm>
        </p:spPr>
        <p:txBody>
          <a:bodyPr>
            <a:normAutofit/>
          </a:bodyPr>
          <a:lstStyle>
            <a:lvl1pPr marL="0" indent="0" algn="l">
              <a:buNone/>
              <a:defRPr sz="3672">
                <a:solidFill>
                  <a:schemeClr val="tx1"/>
                </a:solidFill>
              </a:defRPr>
            </a:lvl1pPr>
            <a:lvl2pPr marL="466298" indent="0" algn="ctr">
              <a:buNone/>
              <a:defRPr sz="2040"/>
            </a:lvl2pPr>
            <a:lvl3pPr marL="932597" indent="0" algn="ctr">
              <a:buNone/>
              <a:defRPr sz="1836"/>
            </a:lvl3pPr>
            <a:lvl4pPr marL="1398895" indent="0" algn="ctr">
              <a:buNone/>
              <a:defRPr sz="1632"/>
            </a:lvl4pPr>
            <a:lvl5pPr marL="1865193" indent="0" algn="ctr">
              <a:buNone/>
              <a:defRPr sz="1632"/>
            </a:lvl5pPr>
            <a:lvl6pPr marL="2331491" indent="0" algn="ctr">
              <a:buNone/>
              <a:defRPr sz="1632"/>
            </a:lvl6pPr>
            <a:lvl7pPr marL="2797790" indent="0" algn="ctr">
              <a:buNone/>
              <a:defRPr sz="1632"/>
            </a:lvl7pPr>
            <a:lvl8pPr marL="3264088" indent="0" algn="ctr">
              <a:buNone/>
              <a:defRPr sz="1632"/>
            </a:lvl8pPr>
            <a:lvl9pPr marL="3730386" indent="0" algn="ctr">
              <a:buNone/>
              <a:defRPr sz="1632"/>
            </a:lvl9pPr>
          </a:lstStyle>
          <a:p>
            <a:r>
              <a:rPr lang="en-US" dirty="0" smtClean="0"/>
              <a:t>Click to edit Master subtitle style</a:t>
            </a:r>
            <a:endParaRPr lang="en-US" dirty="0"/>
          </a:p>
        </p:txBody>
      </p:sp>
    </p:spTree>
    <p:extLst>
      <p:ext uri="{BB962C8B-B14F-4D97-AF65-F5344CB8AC3E}">
        <p14:creationId xmlns:p14="http://schemas.microsoft.com/office/powerpoint/2010/main" val="269092689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18" Type="http://schemas.openxmlformats.org/officeDocument/2006/relationships/slideLayout" Target="../slideLayouts/slideLayout2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17" Type="http://schemas.openxmlformats.org/officeDocument/2006/relationships/slideLayout" Target="../slideLayouts/slideLayout24.xml"/><Relationship Id="rId2" Type="http://schemas.openxmlformats.org/officeDocument/2006/relationships/slideLayout" Target="../slideLayouts/slideLayout9.xml"/><Relationship Id="rId16" Type="http://schemas.openxmlformats.org/officeDocument/2006/relationships/slideLayout" Target="../slideLayouts/slideLayout23.xml"/><Relationship Id="rId20" Type="http://schemas.openxmlformats.org/officeDocument/2006/relationships/image" Target="../media/image3.png"/><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slideLayout" Target="../slideLayouts/slideLayout22.xml"/><Relationship Id="rId10" Type="http://schemas.openxmlformats.org/officeDocument/2006/relationships/slideLayout" Target="../slideLayouts/slideLayout17.xml"/><Relationship Id="rId19" Type="http://schemas.openxmlformats.org/officeDocument/2006/relationships/theme" Target="../theme/theme3.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8.xml"/><Relationship Id="rId7" Type="http://schemas.openxmlformats.org/officeDocument/2006/relationships/slideLayout" Target="../slideLayouts/slideLayout3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4"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slideLayout" Target="../slideLayouts/slideLayout50.xml"/><Relationship Id="rId3" Type="http://schemas.openxmlformats.org/officeDocument/2006/relationships/slideLayout" Target="../slideLayouts/slideLayout35.xml"/><Relationship Id="rId21" Type="http://schemas.openxmlformats.org/officeDocument/2006/relationships/slideLayout" Target="../slideLayouts/slideLayout53.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slideLayout" Target="../slideLayouts/slideLayout49.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20" Type="http://schemas.openxmlformats.org/officeDocument/2006/relationships/slideLayout" Target="../slideLayouts/slideLayout52.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23" Type="http://schemas.openxmlformats.org/officeDocument/2006/relationships/image" Target="../media/image5.emf"/><Relationship Id="rId10" Type="http://schemas.openxmlformats.org/officeDocument/2006/relationships/slideLayout" Target="../slideLayouts/slideLayout42.xml"/><Relationship Id="rId19" Type="http://schemas.openxmlformats.org/officeDocument/2006/relationships/slideLayout" Target="../slideLayouts/slideLayout51.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 Id="rId22"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1.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theme" Target="../theme/theme6.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4640" y="295278"/>
            <a:ext cx="11889564" cy="917575"/>
          </a:xfrm>
          <a:prstGeom prst="rect">
            <a:avLst/>
          </a:prstGeom>
        </p:spPr>
        <p:txBody>
          <a:bodyPr vert="horz" wrap="square" lIns="146261" tIns="91413" rIns="146261" bIns="91413" rtlCol="0" anchor="t">
            <a:noAutofit/>
          </a:bodyPr>
          <a:lstStyle/>
          <a:p>
            <a:r>
              <a:rPr lang="en-US" dirty="0" smtClean="0"/>
              <a:t>Click to edit Master title style</a:t>
            </a:r>
            <a:endParaRPr lang="en-US" dirty="0"/>
          </a:p>
        </p:txBody>
      </p:sp>
      <p:sp>
        <p:nvSpPr>
          <p:cNvPr id="4" name="Text Placeholder 3"/>
          <p:cNvSpPr>
            <a:spLocks noGrp="1"/>
          </p:cNvSpPr>
          <p:nvPr>
            <p:ph type="body" idx="1"/>
          </p:nvPr>
        </p:nvSpPr>
        <p:spPr>
          <a:xfrm>
            <a:off x="274643" y="1212853"/>
            <a:ext cx="11887198" cy="2116688"/>
          </a:xfrm>
          <a:prstGeom prst="rect">
            <a:avLst/>
          </a:prstGeom>
        </p:spPr>
        <p:txBody>
          <a:bodyPr vert="horz" wrap="square" lIns="146261" tIns="91413" rIns="146261" bIns="91413"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5343943"/>
      </p:ext>
    </p:extLst>
  </p:cSld>
  <p:clrMap bg1="lt1" tx1="dk1" bg2="lt2" tx2="dk2" accent1="accent1" accent2="accent2" accent3="accent3" accent4="accent4" accent5="accent5" accent6="accent6" hlink="hlink" folHlink="folHlink"/>
  <p:sldLayoutIdLst>
    <p:sldLayoutId id="2147483662" r:id="rId1"/>
    <p:sldLayoutId id="2147483667" r:id="rId2"/>
    <p:sldLayoutId id="2147483668" r:id="rId3"/>
    <p:sldLayoutId id="2147483669" r:id="rId4"/>
    <p:sldLayoutId id="2147483670" r:id="rId5"/>
    <p:sldLayoutId id="2147483708" r:id="rId6"/>
  </p:sldLayoutIdLst>
  <p:transition>
    <p:fade/>
  </p:transition>
  <p:timing>
    <p:tnLst>
      <p:par>
        <p:cTn id="1" dur="indefinite" restart="never" nodeType="tmRoot"/>
      </p:par>
    </p:tnLst>
  </p:timing>
  <p:txStyles>
    <p:titleStyle>
      <a:lvl1pPr algn="l" defTabSz="932293" rtl="0" eaLnBrk="1" latinLnBrk="0" hangingPunct="1">
        <a:lnSpc>
          <a:spcPct val="90000"/>
        </a:lnSpc>
        <a:spcBef>
          <a:spcPct val="0"/>
        </a:spcBef>
        <a:buNone/>
        <a:defRPr lang="en-US" sz="5199" b="0" kern="1200" cap="none" spc="-102" baseline="0" dirty="0" smtClean="0">
          <a:ln w="3175">
            <a:noFill/>
          </a:ln>
          <a:solidFill>
            <a:schemeClr val="bg1"/>
          </a:solidFill>
          <a:effectLst/>
          <a:latin typeface="+mj-lt"/>
          <a:ea typeface="+mn-ea"/>
          <a:cs typeface="Segoe UI" pitchFamily="34" charset="0"/>
        </a:defRPr>
      </a:lvl1pPr>
    </p:titleStyle>
    <p:bodyStyle>
      <a:lvl1pPr marL="342735" marR="0" indent="-342735" algn="l" defTabSz="932293" rtl="0" eaLnBrk="1" fontAlgn="auto" latinLnBrk="0" hangingPunct="1">
        <a:lnSpc>
          <a:spcPct val="90000"/>
        </a:lnSpc>
        <a:spcBef>
          <a:spcPct val="20000"/>
        </a:spcBef>
        <a:spcAft>
          <a:spcPts val="0"/>
        </a:spcAft>
        <a:buClrTx/>
        <a:buSzPct val="90000"/>
        <a:buFont typeface="Arial" pitchFamily="34" charset="0"/>
        <a:buChar char="•"/>
        <a:tabLst/>
        <a:defRPr sz="3999" kern="1200" spc="0" baseline="0">
          <a:solidFill>
            <a:schemeClr val="bg1"/>
          </a:solidFill>
          <a:latin typeface="+mj-lt"/>
          <a:ea typeface="+mn-ea"/>
          <a:cs typeface="+mn-cs"/>
        </a:defRPr>
      </a:lvl1pPr>
      <a:lvl2pPr marL="583920" marR="0" indent="-241183" algn="l" defTabSz="932293"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solidFill>
            <a:schemeClr val="bg1"/>
          </a:solidFill>
          <a:latin typeface="+mn-lt"/>
          <a:ea typeface="+mn-ea"/>
          <a:cs typeface="+mn-cs"/>
        </a:defRPr>
      </a:lvl2pPr>
      <a:lvl3pPr marL="799715" marR="0" indent="-228489" algn="l" defTabSz="932293"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solidFill>
            <a:schemeClr val="bg1"/>
          </a:solidFill>
          <a:latin typeface="+mn-lt"/>
          <a:ea typeface="+mn-ea"/>
          <a:cs typeface="+mn-cs"/>
        </a:defRPr>
      </a:lvl3pPr>
      <a:lvl4pPr marL="1028205" marR="0" indent="-228489" algn="l" defTabSz="932293"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solidFill>
            <a:schemeClr val="bg1"/>
          </a:solidFill>
          <a:latin typeface="+mn-lt"/>
          <a:ea typeface="+mn-ea"/>
          <a:cs typeface="+mn-cs"/>
        </a:defRPr>
      </a:lvl4pPr>
      <a:lvl5pPr marL="1256693" marR="0" indent="-228489" algn="l" defTabSz="932293"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solidFill>
            <a:schemeClr val="bg1"/>
          </a:solidFill>
          <a:latin typeface="+mn-lt"/>
          <a:ea typeface="+mn-ea"/>
          <a:cs typeface="+mn-cs"/>
        </a:defRPr>
      </a:lvl5pPr>
      <a:lvl6pPr marL="2563803" indent="-233074" algn="l" defTabSz="93229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29951" indent="-233074" algn="l" defTabSz="93229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6098" indent="-233074" algn="l" defTabSz="93229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2244" indent="-233074" algn="l" defTabSz="93229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293" rtl="0" eaLnBrk="1" latinLnBrk="0" hangingPunct="1">
        <a:defRPr sz="1800" kern="1200">
          <a:solidFill>
            <a:schemeClr val="tx1"/>
          </a:solidFill>
          <a:latin typeface="+mn-lt"/>
          <a:ea typeface="+mn-ea"/>
          <a:cs typeface="+mn-cs"/>
        </a:defRPr>
      </a:lvl1pPr>
      <a:lvl2pPr marL="466146" algn="l" defTabSz="932293" rtl="0" eaLnBrk="1" latinLnBrk="0" hangingPunct="1">
        <a:defRPr sz="1800" kern="1200">
          <a:solidFill>
            <a:schemeClr val="tx1"/>
          </a:solidFill>
          <a:latin typeface="+mn-lt"/>
          <a:ea typeface="+mn-ea"/>
          <a:cs typeface="+mn-cs"/>
        </a:defRPr>
      </a:lvl2pPr>
      <a:lvl3pPr marL="932293" algn="l" defTabSz="932293" rtl="0" eaLnBrk="1" latinLnBrk="0" hangingPunct="1">
        <a:defRPr sz="1800" kern="1200">
          <a:solidFill>
            <a:schemeClr val="tx1"/>
          </a:solidFill>
          <a:latin typeface="+mn-lt"/>
          <a:ea typeface="+mn-ea"/>
          <a:cs typeface="+mn-cs"/>
        </a:defRPr>
      </a:lvl3pPr>
      <a:lvl4pPr marL="1398439" algn="l" defTabSz="932293" rtl="0" eaLnBrk="1" latinLnBrk="0" hangingPunct="1">
        <a:defRPr sz="1800" kern="1200">
          <a:solidFill>
            <a:schemeClr val="tx1"/>
          </a:solidFill>
          <a:latin typeface="+mn-lt"/>
          <a:ea typeface="+mn-ea"/>
          <a:cs typeface="+mn-cs"/>
        </a:defRPr>
      </a:lvl4pPr>
      <a:lvl5pPr marL="1864585" algn="l" defTabSz="932293" rtl="0" eaLnBrk="1" latinLnBrk="0" hangingPunct="1">
        <a:defRPr sz="1800" kern="1200">
          <a:solidFill>
            <a:schemeClr val="tx1"/>
          </a:solidFill>
          <a:latin typeface="+mn-lt"/>
          <a:ea typeface="+mn-ea"/>
          <a:cs typeface="+mn-cs"/>
        </a:defRPr>
      </a:lvl5pPr>
      <a:lvl6pPr marL="2330732" algn="l" defTabSz="932293" rtl="0" eaLnBrk="1" latinLnBrk="0" hangingPunct="1">
        <a:defRPr sz="1800" kern="1200">
          <a:solidFill>
            <a:schemeClr val="tx1"/>
          </a:solidFill>
          <a:latin typeface="+mn-lt"/>
          <a:ea typeface="+mn-ea"/>
          <a:cs typeface="+mn-cs"/>
        </a:defRPr>
      </a:lvl6pPr>
      <a:lvl7pPr marL="2796877" algn="l" defTabSz="932293" rtl="0" eaLnBrk="1" latinLnBrk="0" hangingPunct="1">
        <a:defRPr sz="1800" kern="1200">
          <a:solidFill>
            <a:schemeClr val="tx1"/>
          </a:solidFill>
          <a:latin typeface="+mn-lt"/>
          <a:ea typeface="+mn-ea"/>
          <a:cs typeface="+mn-cs"/>
        </a:defRPr>
      </a:lvl7pPr>
      <a:lvl8pPr marL="3263023" algn="l" defTabSz="932293" rtl="0" eaLnBrk="1" latinLnBrk="0" hangingPunct="1">
        <a:defRPr sz="1800" kern="1200">
          <a:solidFill>
            <a:schemeClr val="tx1"/>
          </a:solidFill>
          <a:latin typeface="+mn-lt"/>
          <a:ea typeface="+mn-ea"/>
          <a:cs typeface="+mn-cs"/>
        </a:defRPr>
      </a:lvl8pPr>
      <a:lvl9pPr marL="3729171" algn="l" defTabSz="93229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4640" y="295277"/>
            <a:ext cx="11889564" cy="917575"/>
          </a:xfrm>
          <a:prstGeom prst="rect">
            <a:avLst/>
          </a:prstGeom>
        </p:spPr>
        <p:txBody>
          <a:bodyPr vert="horz" wrap="square" lIns="146261" tIns="91413" rIns="146261" bIns="91413" rtlCol="0" anchor="t">
            <a:noAutofit/>
          </a:bodyPr>
          <a:lstStyle/>
          <a:p>
            <a:r>
              <a:rPr lang="en-US" dirty="0" smtClean="0"/>
              <a:t>Click to edit Master title style</a:t>
            </a:r>
            <a:endParaRPr lang="en-US" dirty="0"/>
          </a:p>
        </p:txBody>
      </p:sp>
      <p:sp>
        <p:nvSpPr>
          <p:cNvPr id="4" name="Text Placeholder 3"/>
          <p:cNvSpPr>
            <a:spLocks noGrp="1"/>
          </p:cNvSpPr>
          <p:nvPr>
            <p:ph type="body" idx="1"/>
          </p:nvPr>
        </p:nvSpPr>
        <p:spPr>
          <a:xfrm>
            <a:off x="274642" y="1212853"/>
            <a:ext cx="11887198" cy="2116688"/>
          </a:xfrm>
          <a:prstGeom prst="rect">
            <a:avLst/>
          </a:prstGeom>
        </p:spPr>
        <p:txBody>
          <a:bodyPr vert="horz" wrap="square" lIns="146261" tIns="91413" rIns="146261" bIns="91413"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555128520"/>
      </p:ext>
    </p:extLst>
  </p:cSld>
  <p:clrMap bg1="lt1" tx1="dk1" bg2="lt2" tx2="dk2" accent1="accent1" accent2="accent2" accent3="accent3" accent4="accent4" accent5="accent5" accent6="accent6" hlink="hlink" folHlink="folHlink"/>
  <p:sldLayoutIdLst>
    <p:sldLayoutId id="2147483706" r:id="rId1"/>
  </p:sldLayoutIdLst>
  <p:transition>
    <p:fade/>
  </p:transition>
  <p:timing>
    <p:tnLst>
      <p:par>
        <p:cTn id="1" dur="indefinite" restart="never" nodeType="tmRoot"/>
      </p:par>
    </p:tnLst>
  </p:timing>
  <p:txStyles>
    <p:titleStyle>
      <a:lvl1pPr algn="l" defTabSz="932472" rtl="0" eaLnBrk="1" latinLnBrk="0" hangingPunct="1">
        <a:lnSpc>
          <a:spcPct val="90000"/>
        </a:lnSpc>
        <a:spcBef>
          <a:spcPct val="0"/>
        </a:spcBef>
        <a:buNone/>
        <a:defRPr lang="en-US" sz="5200" b="0" kern="1200" cap="none" spc="-102"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p:titleStyle>
    <p:bodyStyle>
      <a:lvl1pPr marL="342801" marR="0" indent="-342801" algn="l" defTabSz="932472" rtl="0" eaLnBrk="1" fontAlgn="auto" latinLnBrk="0" hangingPunct="1">
        <a:lnSpc>
          <a:spcPct val="90000"/>
        </a:lnSpc>
        <a:spcBef>
          <a:spcPct val="20000"/>
        </a:spcBef>
        <a:spcAft>
          <a:spcPts val="0"/>
        </a:spcAft>
        <a:buClrTx/>
        <a:buSzPct val="90000"/>
        <a:buFont typeface="Arial" pitchFamily="34" charset="0"/>
        <a:buChar char="•"/>
        <a:tabLst/>
        <a:defRPr sz="4000" kern="1200" spc="0" baseline="0">
          <a:gradFill>
            <a:gsLst>
              <a:gs pos="1250">
                <a:schemeClr val="tx1"/>
              </a:gs>
              <a:gs pos="100000">
                <a:schemeClr val="tx1"/>
              </a:gs>
            </a:gsLst>
            <a:lin ang="5400000" scaled="0"/>
          </a:gradFill>
          <a:latin typeface="+mj-lt"/>
          <a:ea typeface="+mn-ea"/>
          <a:cs typeface="+mn-cs"/>
        </a:defRPr>
      </a:lvl1pPr>
      <a:lvl2pPr marL="584032" marR="0" indent="-241229" algn="l" defTabSz="932472"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gradFill>
            <a:gsLst>
              <a:gs pos="1250">
                <a:schemeClr val="tx1"/>
              </a:gs>
              <a:gs pos="100000">
                <a:schemeClr val="tx1"/>
              </a:gs>
            </a:gsLst>
            <a:lin ang="5400000" scaled="0"/>
          </a:gradFill>
          <a:latin typeface="+mn-lt"/>
          <a:ea typeface="+mn-ea"/>
          <a:cs typeface="+mn-cs"/>
        </a:defRPr>
      </a:lvl2pPr>
      <a:lvl3pPr marL="799868" marR="0" indent="-228533" algn="l" defTabSz="932472"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gradFill>
            <a:gsLst>
              <a:gs pos="1250">
                <a:schemeClr val="tx1"/>
              </a:gs>
              <a:gs pos="100000">
                <a:schemeClr val="tx1"/>
              </a:gs>
            </a:gsLst>
            <a:lin ang="5400000" scaled="0"/>
          </a:gradFill>
          <a:latin typeface="+mn-lt"/>
          <a:ea typeface="+mn-ea"/>
          <a:cs typeface="+mn-cs"/>
        </a:defRPr>
      </a:lvl3pPr>
      <a:lvl4pPr marL="1028403" marR="0" indent="-228533" algn="l" defTabSz="93247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4pPr>
      <a:lvl5pPr marL="1256935" marR="0" indent="-228533" algn="l" defTabSz="93247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5pPr>
      <a:lvl6pPr marL="2564296" indent="-233118" algn="l" defTabSz="93247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0533" indent="-233118" algn="l" defTabSz="93247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6769" indent="-233118" algn="l" defTabSz="93247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3005" indent="-233118" algn="l" defTabSz="93247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472" rtl="0" eaLnBrk="1" latinLnBrk="0" hangingPunct="1">
        <a:defRPr sz="1800" kern="1200">
          <a:solidFill>
            <a:schemeClr val="tx1"/>
          </a:solidFill>
          <a:latin typeface="+mn-lt"/>
          <a:ea typeface="+mn-ea"/>
          <a:cs typeface="+mn-cs"/>
        </a:defRPr>
      </a:lvl1pPr>
      <a:lvl2pPr marL="466236" algn="l" defTabSz="932472" rtl="0" eaLnBrk="1" latinLnBrk="0" hangingPunct="1">
        <a:defRPr sz="1800" kern="1200">
          <a:solidFill>
            <a:schemeClr val="tx1"/>
          </a:solidFill>
          <a:latin typeface="+mn-lt"/>
          <a:ea typeface="+mn-ea"/>
          <a:cs typeface="+mn-cs"/>
        </a:defRPr>
      </a:lvl2pPr>
      <a:lvl3pPr marL="932472" algn="l" defTabSz="932472" rtl="0" eaLnBrk="1" latinLnBrk="0" hangingPunct="1">
        <a:defRPr sz="1800" kern="1200">
          <a:solidFill>
            <a:schemeClr val="tx1"/>
          </a:solidFill>
          <a:latin typeface="+mn-lt"/>
          <a:ea typeface="+mn-ea"/>
          <a:cs typeface="+mn-cs"/>
        </a:defRPr>
      </a:lvl3pPr>
      <a:lvl4pPr marL="1398708" algn="l" defTabSz="932472" rtl="0" eaLnBrk="1" latinLnBrk="0" hangingPunct="1">
        <a:defRPr sz="1800" kern="1200">
          <a:solidFill>
            <a:schemeClr val="tx1"/>
          </a:solidFill>
          <a:latin typeface="+mn-lt"/>
          <a:ea typeface="+mn-ea"/>
          <a:cs typeface="+mn-cs"/>
        </a:defRPr>
      </a:lvl4pPr>
      <a:lvl5pPr marL="1864943" algn="l" defTabSz="932472" rtl="0" eaLnBrk="1" latinLnBrk="0" hangingPunct="1">
        <a:defRPr sz="1800" kern="1200">
          <a:solidFill>
            <a:schemeClr val="tx1"/>
          </a:solidFill>
          <a:latin typeface="+mn-lt"/>
          <a:ea typeface="+mn-ea"/>
          <a:cs typeface="+mn-cs"/>
        </a:defRPr>
      </a:lvl5pPr>
      <a:lvl6pPr marL="2331179" algn="l" defTabSz="932472" rtl="0" eaLnBrk="1" latinLnBrk="0" hangingPunct="1">
        <a:defRPr sz="1800" kern="1200">
          <a:solidFill>
            <a:schemeClr val="tx1"/>
          </a:solidFill>
          <a:latin typeface="+mn-lt"/>
          <a:ea typeface="+mn-ea"/>
          <a:cs typeface="+mn-cs"/>
        </a:defRPr>
      </a:lvl6pPr>
      <a:lvl7pPr marL="2797414" algn="l" defTabSz="932472" rtl="0" eaLnBrk="1" latinLnBrk="0" hangingPunct="1">
        <a:defRPr sz="1800" kern="1200">
          <a:solidFill>
            <a:schemeClr val="tx1"/>
          </a:solidFill>
          <a:latin typeface="+mn-lt"/>
          <a:ea typeface="+mn-ea"/>
          <a:cs typeface="+mn-cs"/>
        </a:defRPr>
      </a:lvl7pPr>
      <a:lvl8pPr marL="3263650" algn="l" defTabSz="932472" rtl="0" eaLnBrk="1" latinLnBrk="0" hangingPunct="1">
        <a:defRPr sz="1800" kern="1200">
          <a:solidFill>
            <a:schemeClr val="tx1"/>
          </a:solidFill>
          <a:latin typeface="+mn-lt"/>
          <a:ea typeface="+mn-ea"/>
          <a:cs typeface="+mn-cs"/>
        </a:defRPr>
      </a:lvl8pPr>
      <a:lvl9pPr marL="3729887" algn="l" defTabSz="932472"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1D4380"/>
        </a:solidFill>
        <a:effectLst/>
      </p:bgPr>
    </p:bg>
    <p:spTree>
      <p:nvGrpSpPr>
        <p:cNvPr id="1" name=""/>
        <p:cNvGrpSpPr/>
        <p:nvPr/>
      </p:nvGrpSpPr>
      <p:grpSpPr>
        <a:xfrm>
          <a:off x="0" y="0"/>
          <a:ext cx="0" cy="0"/>
          <a:chOff x="0" y="0"/>
          <a:chExt cx="0" cy="0"/>
        </a:xfrm>
      </p:grpSpPr>
      <p:pic>
        <p:nvPicPr>
          <p:cNvPr id="16" name="Picture 15"/>
          <p:cNvPicPr>
            <a:picLocks noChangeAspect="1"/>
          </p:cNvPicPr>
          <p:nvPr userDrawn="1"/>
        </p:nvPicPr>
        <p:blipFill rotWithShape="1">
          <a:blip r:embed="rId20" cstate="print">
            <a:extLst>
              <a:ext uri="{28A0092B-C50C-407E-A947-70E740481C1C}">
                <a14:useLocalDpi xmlns:a14="http://schemas.microsoft.com/office/drawing/2010/main" val="0"/>
              </a:ext>
            </a:extLst>
          </a:blip>
          <a:srcRect r="3957" b="4063"/>
          <a:stretch/>
        </p:blipFill>
        <p:spPr>
          <a:xfrm>
            <a:off x="11167" y="993"/>
            <a:ext cx="12414142" cy="6993533"/>
          </a:xfrm>
          <a:prstGeom prst="rect">
            <a:avLst/>
          </a:prstGeom>
        </p:spPr>
      </p:pic>
      <p:sp>
        <p:nvSpPr>
          <p:cNvPr id="2" name="Title Placeholder 1"/>
          <p:cNvSpPr>
            <a:spLocks noGrp="1"/>
          </p:cNvSpPr>
          <p:nvPr>
            <p:ph type="title"/>
          </p:nvPr>
        </p:nvSpPr>
        <p:spPr>
          <a:xfrm>
            <a:off x="572043" y="349171"/>
            <a:ext cx="11301996" cy="976663"/>
          </a:xfrm>
          <a:prstGeom prst="rect">
            <a:avLst/>
          </a:prstGeom>
        </p:spPr>
        <p:txBody>
          <a:bodyPr vert="horz" lIns="91440" tIns="45720" rIns="91440" bIns="45720" rtlCol="0" anchor="t">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72043" y="1512331"/>
            <a:ext cx="11301996" cy="450771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Slide Number Placeholder 17"/>
          <p:cNvSpPr>
            <a:spLocks noGrp="1"/>
          </p:cNvSpPr>
          <p:nvPr>
            <p:ph type="sldNum" sz="quarter" idx="4"/>
          </p:nvPr>
        </p:nvSpPr>
        <p:spPr>
          <a:xfrm>
            <a:off x="9075832" y="6399061"/>
            <a:ext cx="2798207" cy="372394"/>
          </a:xfrm>
          <a:prstGeom prst="rect">
            <a:avLst/>
          </a:prstGeom>
        </p:spPr>
        <p:txBody>
          <a:bodyPr vert="horz" lIns="91440" tIns="45720" rIns="91440" bIns="45720" rtlCol="0" anchor="ctr"/>
          <a:lstStyle>
            <a:lvl1pPr algn="r">
              <a:defRPr sz="2040">
                <a:solidFill>
                  <a:srgbClr val="289FD7"/>
                </a:solidFill>
                <a:latin typeface="+mj-lt"/>
              </a:defRPr>
            </a:lvl1pPr>
          </a:lstStyle>
          <a:p>
            <a:pPr defTabSz="932597"/>
            <a:fld id="{0D099E2A-118A-4377-8F98-2DF40BCBA9FE}" type="slidenum">
              <a:rPr lang="en-US" smtClean="0"/>
              <a:pPr defTabSz="932597"/>
              <a:t>‹#›</a:t>
            </a:fld>
            <a:endParaRPr lang="en-US"/>
          </a:p>
        </p:txBody>
      </p:sp>
    </p:spTree>
    <p:extLst>
      <p:ext uri="{BB962C8B-B14F-4D97-AF65-F5344CB8AC3E}">
        <p14:creationId xmlns:p14="http://schemas.microsoft.com/office/powerpoint/2010/main" val="3571335148"/>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 id="2147483757" r:id="rId17"/>
    <p:sldLayoutId id="2147483758" r:id="rId18"/>
  </p:sldLayoutIdLst>
  <p:timing>
    <p:tnLst>
      <p:par>
        <p:cTn id="1" dur="indefinite" restart="never" nodeType="tmRoot"/>
      </p:par>
    </p:tnLst>
  </p:timing>
  <p:hf hdr="0" ftr="0" dt="0"/>
  <p:txStyles>
    <p:titleStyle>
      <a:lvl1pPr algn="l" defTabSz="932597" rtl="0" eaLnBrk="1" latinLnBrk="0" hangingPunct="1">
        <a:lnSpc>
          <a:spcPct val="90000"/>
        </a:lnSpc>
        <a:spcBef>
          <a:spcPct val="0"/>
        </a:spcBef>
        <a:buNone/>
        <a:defRPr sz="5507" kern="1200">
          <a:solidFill>
            <a:schemeClr val="bg1"/>
          </a:solidFill>
          <a:latin typeface="+mj-lt"/>
          <a:ea typeface="+mj-ea"/>
          <a:cs typeface="+mj-cs"/>
        </a:defRPr>
      </a:lvl1pPr>
    </p:titleStyle>
    <p:bodyStyle>
      <a:lvl1pPr marL="233149" indent="-233149" algn="l" defTabSz="932597" rtl="0" eaLnBrk="1" latinLnBrk="0" hangingPunct="1">
        <a:lnSpc>
          <a:spcPct val="90000"/>
        </a:lnSpc>
        <a:spcBef>
          <a:spcPts val="1020"/>
        </a:spcBef>
        <a:buFont typeface="Arial" panose="020B0604020202020204" pitchFamily="34" charset="0"/>
        <a:buChar char="•"/>
        <a:defRPr sz="3672" kern="1200">
          <a:solidFill>
            <a:schemeClr val="bg1"/>
          </a:solidFill>
          <a:latin typeface="+mn-lt"/>
          <a:ea typeface="+mn-ea"/>
          <a:cs typeface="+mn-cs"/>
        </a:defRPr>
      </a:lvl1pPr>
      <a:lvl2pPr marL="699447" indent="-233149" algn="l" defTabSz="932597" rtl="0" eaLnBrk="1" latinLnBrk="0" hangingPunct="1">
        <a:lnSpc>
          <a:spcPct val="90000"/>
        </a:lnSpc>
        <a:spcBef>
          <a:spcPts val="510"/>
        </a:spcBef>
        <a:buFont typeface="Arial" panose="020B0604020202020204" pitchFamily="34" charset="0"/>
        <a:buChar char="•"/>
        <a:defRPr sz="3264" kern="1200">
          <a:solidFill>
            <a:schemeClr val="bg1"/>
          </a:solidFill>
          <a:latin typeface="+mn-lt"/>
          <a:ea typeface="+mn-ea"/>
          <a:cs typeface="+mn-cs"/>
        </a:defRPr>
      </a:lvl2pPr>
      <a:lvl3pPr marL="1165746" indent="-233149" algn="l" defTabSz="932597" rtl="0" eaLnBrk="1" latinLnBrk="0" hangingPunct="1">
        <a:lnSpc>
          <a:spcPct val="90000"/>
        </a:lnSpc>
        <a:spcBef>
          <a:spcPts val="510"/>
        </a:spcBef>
        <a:buFont typeface="Arial" panose="020B0604020202020204" pitchFamily="34" charset="0"/>
        <a:buChar char="•"/>
        <a:defRPr sz="2856" kern="1200">
          <a:solidFill>
            <a:schemeClr val="bg1"/>
          </a:solidFill>
          <a:latin typeface="+mn-lt"/>
          <a:ea typeface="+mn-ea"/>
          <a:cs typeface="+mn-cs"/>
        </a:defRPr>
      </a:lvl3pPr>
      <a:lvl4pPr marL="1632044" indent="-233149" algn="l" defTabSz="932597" rtl="0" eaLnBrk="1" latinLnBrk="0" hangingPunct="1">
        <a:lnSpc>
          <a:spcPct val="90000"/>
        </a:lnSpc>
        <a:spcBef>
          <a:spcPts val="510"/>
        </a:spcBef>
        <a:buFont typeface="Arial" panose="020B0604020202020204" pitchFamily="34" charset="0"/>
        <a:buChar char="•"/>
        <a:defRPr sz="2448" kern="1200">
          <a:solidFill>
            <a:schemeClr val="bg1"/>
          </a:solidFill>
          <a:latin typeface="+mn-lt"/>
          <a:ea typeface="+mn-ea"/>
          <a:cs typeface="+mn-cs"/>
        </a:defRPr>
      </a:lvl4pPr>
      <a:lvl5pPr marL="2098342" indent="-233149" algn="l" defTabSz="932597" rtl="0" eaLnBrk="1" latinLnBrk="0" hangingPunct="1">
        <a:lnSpc>
          <a:spcPct val="90000"/>
        </a:lnSpc>
        <a:spcBef>
          <a:spcPts val="510"/>
        </a:spcBef>
        <a:buFont typeface="Arial" panose="020B0604020202020204" pitchFamily="34" charset="0"/>
        <a:buChar char="•"/>
        <a:defRPr sz="2448" kern="1200">
          <a:solidFill>
            <a:schemeClr val="bg1"/>
          </a:solidFill>
          <a:latin typeface="+mn-lt"/>
          <a:ea typeface="+mn-ea"/>
          <a:cs typeface="+mn-cs"/>
        </a:defRPr>
      </a:lvl5pPr>
      <a:lvl6pPr marL="2564641" indent="-233149" algn="l" defTabSz="932597" rtl="0" eaLnBrk="1" latinLnBrk="0" hangingPunct="1">
        <a:lnSpc>
          <a:spcPct val="90000"/>
        </a:lnSpc>
        <a:spcBef>
          <a:spcPts val="510"/>
        </a:spcBef>
        <a:buFont typeface="Arial" panose="020B0604020202020204" pitchFamily="34" charset="0"/>
        <a:buChar char="•"/>
        <a:defRPr sz="1836" kern="1200">
          <a:solidFill>
            <a:schemeClr val="tx1"/>
          </a:solidFill>
          <a:latin typeface="+mn-lt"/>
          <a:ea typeface="+mn-ea"/>
          <a:cs typeface="+mn-cs"/>
        </a:defRPr>
      </a:lvl6pPr>
      <a:lvl7pPr marL="3030939" indent="-233149" algn="l" defTabSz="932597" rtl="0" eaLnBrk="1" latinLnBrk="0" hangingPunct="1">
        <a:lnSpc>
          <a:spcPct val="90000"/>
        </a:lnSpc>
        <a:spcBef>
          <a:spcPts val="510"/>
        </a:spcBef>
        <a:buFont typeface="Arial" panose="020B0604020202020204" pitchFamily="34" charset="0"/>
        <a:buChar char="•"/>
        <a:defRPr sz="1836" kern="1200">
          <a:solidFill>
            <a:schemeClr val="tx1"/>
          </a:solidFill>
          <a:latin typeface="+mn-lt"/>
          <a:ea typeface="+mn-ea"/>
          <a:cs typeface="+mn-cs"/>
        </a:defRPr>
      </a:lvl7pPr>
      <a:lvl8pPr marL="3497237" indent="-233149" algn="l" defTabSz="932597" rtl="0" eaLnBrk="1" latinLnBrk="0" hangingPunct="1">
        <a:lnSpc>
          <a:spcPct val="90000"/>
        </a:lnSpc>
        <a:spcBef>
          <a:spcPts val="510"/>
        </a:spcBef>
        <a:buFont typeface="Arial" panose="020B0604020202020204" pitchFamily="34" charset="0"/>
        <a:buChar char="•"/>
        <a:defRPr sz="1836" kern="1200">
          <a:solidFill>
            <a:schemeClr val="tx1"/>
          </a:solidFill>
          <a:latin typeface="+mn-lt"/>
          <a:ea typeface="+mn-ea"/>
          <a:cs typeface="+mn-cs"/>
        </a:defRPr>
      </a:lvl8pPr>
      <a:lvl9pPr marL="3963535" indent="-233149" algn="l" defTabSz="932597" rtl="0" eaLnBrk="1" latinLnBrk="0" hangingPunct="1">
        <a:lnSpc>
          <a:spcPct val="90000"/>
        </a:lnSpc>
        <a:spcBef>
          <a:spcPts val="510"/>
        </a:spcBef>
        <a:buFont typeface="Arial" panose="020B0604020202020204" pitchFamily="34" charset="0"/>
        <a:buChar char="•"/>
        <a:defRPr sz="1836" kern="1200">
          <a:solidFill>
            <a:schemeClr val="tx1"/>
          </a:solidFill>
          <a:latin typeface="+mn-lt"/>
          <a:ea typeface="+mn-ea"/>
          <a:cs typeface="+mn-cs"/>
        </a:defRPr>
      </a:lvl9pPr>
    </p:bodyStyle>
    <p:otherStyle>
      <a:defPPr>
        <a:defRPr lang="en-US"/>
      </a:defPPr>
      <a:lvl1pPr marL="0" algn="l" defTabSz="932597" rtl="0" eaLnBrk="1" latinLnBrk="0" hangingPunct="1">
        <a:defRPr sz="1836" kern="1200">
          <a:solidFill>
            <a:schemeClr val="tx1"/>
          </a:solidFill>
          <a:latin typeface="+mn-lt"/>
          <a:ea typeface="+mn-ea"/>
          <a:cs typeface="+mn-cs"/>
        </a:defRPr>
      </a:lvl1pPr>
      <a:lvl2pPr marL="466298" algn="l" defTabSz="932597" rtl="0" eaLnBrk="1" latinLnBrk="0" hangingPunct="1">
        <a:defRPr sz="1836" kern="1200">
          <a:solidFill>
            <a:schemeClr val="tx1"/>
          </a:solidFill>
          <a:latin typeface="+mn-lt"/>
          <a:ea typeface="+mn-ea"/>
          <a:cs typeface="+mn-cs"/>
        </a:defRPr>
      </a:lvl2pPr>
      <a:lvl3pPr marL="932597" algn="l" defTabSz="932597" rtl="0" eaLnBrk="1" latinLnBrk="0" hangingPunct="1">
        <a:defRPr sz="1836" kern="1200">
          <a:solidFill>
            <a:schemeClr val="tx1"/>
          </a:solidFill>
          <a:latin typeface="+mn-lt"/>
          <a:ea typeface="+mn-ea"/>
          <a:cs typeface="+mn-cs"/>
        </a:defRPr>
      </a:lvl3pPr>
      <a:lvl4pPr marL="1398895" algn="l" defTabSz="932597" rtl="0" eaLnBrk="1" latinLnBrk="0" hangingPunct="1">
        <a:defRPr sz="1836" kern="1200">
          <a:solidFill>
            <a:schemeClr val="tx1"/>
          </a:solidFill>
          <a:latin typeface="+mn-lt"/>
          <a:ea typeface="+mn-ea"/>
          <a:cs typeface="+mn-cs"/>
        </a:defRPr>
      </a:lvl4pPr>
      <a:lvl5pPr marL="1865193" algn="l" defTabSz="932597" rtl="0" eaLnBrk="1" latinLnBrk="0" hangingPunct="1">
        <a:defRPr sz="1836" kern="1200">
          <a:solidFill>
            <a:schemeClr val="tx1"/>
          </a:solidFill>
          <a:latin typeface="+mn-lt"/>
          <a:ea typeface="+mn-ea"/>
          <a:cs typeface="+mn-cs"/>
        </a:defRPr>
      </a:lvl5pPr>
      <a:lvl6pPr marL="2331491" algn="l" defTabSz="932597" rtl="0" eaLnBrk="1" latinLnBrk="0" hangingPunct="1">
        <a:defRPr sz="1836" kern="1200">
          <a:solidFill>
            <a:schemeClr val="tx1"/>
          </a:solidFill>
          <a:latin typeface="+mn-lt"/>
          <a:ea typeface="+mn-ea"/>
          <a:cs typeface="+mn-cs"/>
        </a:defRPr>
      </a:lvl6pPr>
      <a:lvl7pPr marL="2797790" algn="l" defTabSz="932597" rtl="0" eaLnBrk="1" latinLnBrk="0" hangingPunct="1">
        <a:defRPr sz="1836" kern="1200">
          <a:solidFill>
            <a:schemeClr val="tx1"/>
          </a:solidFill>
          <a:latin typeface="+mn-lt"/>
          <a:ea typeface="+mn-ea"/>
          <a:cs typeface="+mn-cs"/>
        </a:defRPr>
      </a:lvl7pPr>
      <a:lvl8pPr marL="3264088" algn="l" defTabSz="932597" rtl="0" eaLnBrk="1" latinLnBrk="0" hangingPunct="1">
        <a:defRPr sz="1836" kern="1200">
          <a:solidFill>
            <a:schemeClr val="tx1"/>
          </a:solidFill>
          <a:latin typeface="+mn-lt"/>
          <a:ea typeface="+mn-ea"/>
          <a:cs typeface="+mn-cs"/>
        </a:defRPr>
      </a:lvl8pPr>
      <a:lvl9pPr marL="3730386" algn="l" defTabSz="932597" rtl="0" eaLnBrk="1" latinLnBrk="0" hangingPunct="1">
        <a:defRPr sz="1836"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4640" y="295278"/>
            <a:ext cx="11889564" cy="917575"/>
          </a:xfrm>
          <a:prstGeom prst="rect">
            <a:avLst/>
          </a:prstGeom>
        </p:spPr>
        <p:txBody>
          <a:bodyPr vert="horz" wrap="square" lIns="146261" tIns="91413" rIns="146261" bIns="91413" rtlCol="0" anchor="t">
            <a:noAutofit/>
          </a:bodyPr>
          <a:lstStyle/>
          <a:p>
            <a:r>
              <a:rPr lang="en-US" dirty="0" smtClean="0"/>
              <a:t>Click to edit Master title style</a:t>
            </a:r>
            <a:endParaRPr lang="en-US" dirty="0"/>
          </a:p>
        </p:txBody>
      </p:sp>
      <p:sp>
        <p:nvSpPr>
          <p:cNvPr id="4" name="Text Placeholder 3"/>
          <p:cNvSpPr>
            <a:spLocks noGrp="1"/>
          </p:cNvSpPr>
          <p:nvPr>
            <p:ph type="body" idx="1"/>
          </p:nvPr>
        </p:nvSpPr>
        <p:spPr>
          <a:xfrm>
            <a:off x="274643" y="1212853"/>
            <a:ext cx="11887198" cy="2116688"/>
          </a:xfrm>
          <a:prstGeom prst="rect">
            <a:avLst/>
          </a:prstGeom>
        </p:spPr>
        <p:txBody>
          <a:bodyPr vert="horz" wrap="square" lIns="146261" tIns="91413" rIns="146261" bIns="91413"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4678849"/>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Lst>
  <p:transition>
    <p:fade/>
  </p:transition>
  <p:timing>
    <p:tnLst>
      <p:par>
        <p:cTn id="1" dur="indefinite" restart="never" nodeType="tmRoot"/>
      </p:par>
    </p:tnLst>
  </p:timing>
  <p:txStyles>
    <p:titleStyle>
      <a:lvl1pPr algn="l" defTabSz="932293" rtl="0" eaLnBrk="1" latinLnBrk="0" hangingPunct="1">
        <a:lnSpc>
          <a:spcPct val="90000"/>
        </a:lnSpc>
        <a:spcBef>
          <a:spcPct val="0"/>
        </a:spcBef>
        <a:buNone/>
        <a:defRPr lang="en-US" sz="5199" b="0" kern="1200" cap="none" spc="-102"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p:titleStyle>
    <p:bodyStyle>
      <a:lvl1pPr marL="342735" marR="0" indent="-342735" algn="l" defTabSz="932293" rtl="0" eaLnBrk="1" fontAlgn="auto" latinLnBrk="0" hangingPunct="1">
        <a:lnSpc>
          <a:spcPct val="90000"/>
        </a:lnSpc>
        <a:spcBef>
          <a:spcPct val="20000"/>
        </a:spcBef>
        <a:spcAft>
          <a:spcPts val="0"/>
        </a:spcAft>
        <a:buClrTx/>
        <a:buSzPct val="90000"/>
        <a:buFont typeface="Arial" pitchFamily="34" charset="0"/>
        <a:buChar char="•"/>
        <a:tabLst/>
        <a:defRPr sz="3999" kern="1200" spc="0" baseline="0">
          <a:gradFill>
            <a:gsLst>
              <a:gs pos="1250">
                <a:schemeClr val="tx1"/>
              </a:gs>
              <a:gs pos="100000">
                <a:schemeClr val="tx1"/>
              </a:gs>
            </a:gsLst>
            <a:lin ang="5400000" scaled="0"/>
          </a:gradFill>
          <a:latin typeface="+mj-lt"/>
          <a:ea typeface="+mn-ea"/>
          <a:cs typeface="+mn-cs"/>
        </a:defRPr>
      </a:lvl1pPr>
      <a:lvl2pPr marL="583920" marR="0" indent="-241183" algn="l" defTabSz="932293"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gradFill>
            <a:gsLst>
              <a:gs pos="1250">
                <a:schemeClr val="tx1"/>
              </a:gs>
              <a:gs pos="100000">
                <a:schemeClr val="tx1"/>
              </a:gs>
            </a:gsLst>
            <a:lin ang="5400000" scaled="0"/>
          </a:gradFill>
          <a:latin typeface="+mn-lt"/>
          <a:ea typeface="+mn-ea"/>
          <a:cs typeface="+mn-cs"/>
        </a:defRPr>
      </a:lvl2pPr>
      <a:lvl3pPr marL="799715" marR="0" indent="-228489" algn="l" defTabSz="932293"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gradFill>
            <a:gsLst>
              <a:gs pos="1250">
                <a:schemeClr val="tx1"/>
              </a:gs>
              <a:gs pos="100000">
                <a:schemeClr val="tx1"/>
              </a:gs>
            </a:gsLst>
            <a:lin ang="5400000" scaled="0"/>
          </a:gradFill>
          <a:latin typeface="+mn-lt"/>
          <a:ea typeface="+mn-ea"/>
          <a:cs typeface="+mn-cs"/>
        </a:defRPr>
      </a:lvl3pPr>
      <a:lvl4pPr marL="1028205" marR="0" indent="-228489" algn="l" defTabSz="932293"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4pPr>
      <a:lvl5pPr marL="1256693" marR="0" indent="-228489" algn="l" defTabSz="932293"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5pPr>
      <a:lvl6pPr marL="2563803" indent="-233074" algn="l" defTabSz="93229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29951" indent="-233074" algn="l" defTabSz="93229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6098" indent="-233074" algn="l" defTabSz="93229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2244" indent="-233074" algn="l" defTabSz="93229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293" rtl="0" eaLnBrk="1" latinLnBrk="0" hangingPunct="1">
        <a:defRPr sz="1800" kern="1200">
          <a:solidFill>
            <a:schemeClr val="tx1"/>
          </a:solidFill>
          <a:latin typeface="+mn-lt"/>
          <a:ea typeface="+mn-ea"/>
          <a:cs typeface="+mn-cs"/>
        </a:defRPr>
      </a:lvl1pPr>
      <a:lvl2pPr marL="466146" algn="l" defTabSz="932293" rtl="0" eaLnBrk="1" latinLnBrk="0" hangingPunct="1">
        <a:defRPr sz="1800" kern="1200">
          <a:solidFill>
            <a:schemeClr val="tx1"/>
          </a:solidFill>
          <a:latin typeface="+mn-lt"/>
          <a:ea typeface="+mn-ea"/>
          <a:cs typeface="+mn-cs"/>
        </a:defRPr>
      </a:lvl2pPr>
      <a:lvl3pPr marL="932293" algn="l" defTabSz="932293" rtl="0" eaLnBrk="1" latinLnBrk="0" hangingPunct="1">
        <a:defRPr sz="1800" kern="1200">
          <a:solidFill>
            <a:schemeClr val="tx1"/>
          </a:solidFill>
          <a:latin typeface="+mn-lt"/>
          <a:ea typeface="+mn-ea"/>
          <a:cs typeface="+mn-cs"/>
        </a:defRPr>
      </a:lvl3pPr>
      <a:lvl4pPr marL="1398439" algn="l" defTabSz="932293" rtl="0" eaLnBrk="1" latinLnBrk="0" hangingPunct="1">
        <a:defRPr sz="1800" kern="1200">
          <a:solidFill>
            <a:schemeClr val="tx1"/>
          </a:solidFill>
          <a:latin typeface="+mn-lt"/>
          <a:ea typeface="+mn-ea"/>
          <a:cs typeface="+mn-cs"/>
        </a:defRPr>
      </a:lvl4pPr>
      <a:lvl5pPr marL="1864585" algn="l" defTabSz="932293" rtl="0" eaLnBrk="1" latinLnBrk="0" hangingPunct="1">
        <a:defRPr sz="1800" kern="1200">
          <a:solidFill>
            <a:schemeClr val="tx1"/>
          </a:solidFill>
          <a:latin typeface="+mn-lt"/>
          <a:ea typeface="+mn-ea"/>
          <a:cs typeface="+mn-cs"/>
        </a:defRPr>
      </a:lvl5pPr>
      <a:lvl6pPr marL="2330732" algn="l" defTabSz="932293" rtl="0" eaLnBrk="1" latinLnBrk="0" hangingPunct="1">
        <a:defRPr sz="1800" kern="1200">
          <a:solidFill>
            <a:schemeClr val="tx1"/>
          </a:solidFill>
          <a:latin typeface="+mn-lt"/>
          <a:ea typeface="+mn-ea"/>
          <a:cs typeface="+mn-cs"/>
        </a:defRPr>
      </a:lvl6pPr>
      <a:lvl7pPr marL="2796877" algn="l" defTabSz="932293" rtl="0" eaLnBrk="1" latinLnBrk="0" hangingPunct="1">
        <a:defRPr sz="1800" kern="1200">
          <a:solidFill>
            <a:schemeClr val="tx1"/>
          </a:solidFill>
          <a:latin typeface="+mn-lt"/>
          <a:ea typeface="+mn-ea"/>
          <a:cs typeface="+mn-cs"/>
        </a:defRPr>
      </a:lvl7pPr>
      <a:lvl8pPr marL="3263023" algn="l" defTabSz="932293" rtl="0" eaLnBrk="1" latinLnBrk="0" hangingPunct="1">
        <a:defRPr sz="1800" kern="1200">
          <a:solidFill>
            <a:schemeClr val="tx1"/>
          </a:solidFill>
          <a:latin typeface="+mn-lt"/>
          <a:ea typeface="+mn-ea"/>
          <a:cs typeface="+mn-cs"/>
        </a:defRPr>
      </a:lvl8pPr>
      <a:lvl9pPr marL="3729171" algn="l" defTabSz="932293"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02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4639" y="295274"/>
            <a:ext cx="11889564" cy="917575"/>
          </a:xfrm>
          <a:prstGeom prst="rect">
            <a:avLst/>
          </a:prstGeom>
        </p:spPr>
        <p:txBody>
          <a:bodyPr vert="horz" wrap="square" lIns="146304" tIns="91440" rIns="146304" bIns="91440" rtlCol="0" anchor="t">
            <a:noAutofit/>
          </a:bodyPr>
          <a:lstStyle/>
          <a:p>
            <a:r>
              <a:rPr lang="en-US" smtClean="0"/>
              <a:t>Click to edit Master title style</a:t>
            </a:r>
            <a:endParaRPr lang="en-US" dirty="0"/>
          </a:p>
        </p:txBody>
      </p:sp>
      <p:sp>
        <p:nvSpPr>
          <p:cNvPr id="4" name="Text Placeholder 3"/>
          <p:cNvSpPr>
            <a:spLocks noGrp="1"/>
          </p:cNvSpPr>
          <p:nvPr>
            <p:ph type="body" idx="1"/>
          </p:nvPr>
        </p:nvSpPr>
        <p:spPr>
          <a:xfrm>
            <a:off x="274640" y="1212851"/>
            <a:ext cx="11887198" cy="2228302"/>
          </a:xfrm>
          <a:prstGeom prst="rect">
            <a:avLst/>
          </a:prstGeom>
        </p:spPr>
        <p:txBody>
          <a:bodyPr vert="horz" wrap="square" lIns="146304" tIns="91440" rIns="146304" bIns="9144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3" name="Picture 2"/>
          <p:cNvPicPr>
            <a:picLocks noChangeAspect="1"/>
          </p:cNvPicPr>
          <p:nvPr userDrawn="1"/>
        </p:nvPicPr>
        <p:blipFill>
          <a:blip r:embed="rId23"/>
          <a:stretch>
            <a:fillRect/>
          </a:stretch>
        </p:blipFill>
        <p:spPr>
          <a:xfrm rot="5400000">
            <a:off x="10967093" y="1703730"/>
            <a:ext cx="4618038" cy="1161750"/>
          </a:xfrm>
          <a:prstGeom prst="rect">
            <a:avLst/>
          </a:prstGeom>
        </p:spPr>
      </p:pic>
    </p:spTree>
    <p:extLst>
      <p:ext uri="{BB962C8B-B14F-4D97-AF65-F5344CB8AC3E}">
        <p14:creationId xmlns:p14="http://schemas.microsoft.com/office/powerpoint/2010/main" val="398877158"/>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 id="2147483797" r:id="rId13"/>
    <p:sldLayoutId id="2147483798" r:id="rId14"/>
    <p:sldLayoutId id="2147483799" r:id="rId15"/>
    <p:sldLayoutId id="2147483800" r:id="rId16"/>
    <p:sldLayoutId id="2147483801" r:id="rId17"/>
    <p:sldLayoutId id="2147483802" r:id="rId18"/>
    <p:sldLayoutId id="2147483803" r:id="rId19"/>
    <p:sldLayoutId id="2147483804" r:id="rId20"/>
    <p:sldLayoutId id="2147483817" r:id="rId21"/>
  </p:sldLayoutIdLst>
  <p:transition>
    <p:fade/>
  </p:transition>
  <p:timing>
    <p:tnLst>
      <p:par>
        <p:cTn id="1" dur="indefinite" restart="never" nodeType="tmRoot"/>
      </p:par>
    </p:tnLst>
  </p:timing>
  <p:txStyles>
    <p:titleStyle>
      <a:lvl1pPr algn="l" defTabSz="932742" rtl="0" eaLnBrk="1" latinLnBrk="0" hangingPunct="1">
        <a:lnSpc>
          <a:spcPct val="90000"/>
        </a:lnSpc>
        <a:spcBef>
          <a:spcPct val="0"/>
        </a:spcBef>
        <a:buNone/>
        <a:defRPr lang="en-US" sz="5400" b="0" kern="1200" cap="none" spc="-102"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p:titleStyle>
    <p:bodyStyle>
      <a:lvl1pPr marL="342900" marR="0" indent="-342900" algn="l" defTabSz="93274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4000" kern="1200" spc="0" baseline="0">
          <a:gradFill>
            <a:gsLst>
              <a:gs pos="1250">
                <a:schemeClr val="tx1"/>
              </a:gs>
              <a:gs pos="100000">
                <a:schemeClr val="tx1"/>
              </a:gs>
            </a:gsLst>
            <a:lin ang="5400000" scaled="0"/>
          </a:gradFill>
          <a:latin typeface="+mj-lt"/>
          <a:ea typeface="+mn-ea"/>
          <a:cs typeface="+mn-cs"/>
        </a:defRPr>
      </a:lvl1pPr>
      <a:lvl2pPr marL="584200" marR="0" indent="-241300" algn="l" defTabSz="93274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2pPr>
      <a:lvl3pPr marL="800100" marR="0" indent="-228600" algn="l" defTabSz="93274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1028700" marR="0" indent="-228600" algn="l" defTabSz="93274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000" kern="1200" spc="0" baseline="0">
          <a:gradFill>
            <a:gsLst>
              <a:gs pos="1250">
                <a:schemeClr val="tx1"/>
              </a:gs>
              <a:gs pos="100000">
                <a:schemeClr val="tx1"/>
              </a:gs>
            </a:gsLst>
            <a:lin ang="5400000" scaled="0"/>
          </a:gradFill>
          <a:latin typeface="+mn-lt"/>
          <a:ea typeface="+mn-ea"/>
          <a:cs typeface="+mn-cs"/>
        </a:defRPr>
      </a:lvl4pPr>
      <a:lvl5pPr marL="1257300" marR="0" indent="-228600" algn="l" defTabSz="93274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000" kern="1200" spc="0" baseline="0">
          <a:gradFill>
            <a:gsLst>
              <a:gs pos="1250">
                <a:schemeClr val="tx1"/>
              </a:gs>
              <a:gs pos="100000">
                <a:schemeClr val="tx1"/>
              </a:gs>
            </a:gsLst>
            <a:lin ang="5400000" scaled="0"/>
          </a:gra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7">
          <p15:clr>
            <a:srgbClr val="5ACBF0"/>
          </p15:clr>
        </p15:guide>
        <p15:guide id="2" pos="173">
          <p15:clr>
            <a:srgbClr val="5ACBF0"/>
          </p15:clr>
        </p15:guide>
        <p15:guide id="3" pos="7661">
          <p15:clr>
            <a:srgbClr val="5ACBF0"/>
          </p15:clr>
        </p15:guide>
        <p15:guide id="4" orient="horz" pos="4219">
          <p15:clr>
            <a:srgbClr val="5ACBF0"/>
          </p15:clr>
        </p15:guide>
        <p15:guide id="5" pos="749">
          <p15:clr>
            <a:srgbClr val="5ACBF0"/>
          </p15:clr>
        </p15:guide>
        <p15:guide id="6" pos="1325">
          <p15:clr>
            <a:srgbClr val="5ACBF0"/>
          </p15:clr>
        </p15:guide>
        <p15:guide id="7" pos="1901">
          <p15:clr>
            <a:srgbClr val="5ACBF0"/>
          </p15:clr>
        </p15:guide>
        <p15:guide id="8" pos="2477">
          <p15:clr>
            <a:srgbClr val="5ACBF0"/>
          </p15:clr>
        </p15:guide>
        <p15:guide id="9" pos="3053">
          <p15:clr>
            <a:srgbClr val="5ACBF0"/>
          </p15:clr>
        </p15:guide>
        <p15:guide id="10" pos="3629">
          <p15:clr>
            <a:srgbClr val="5ACBF0"/>
          </p15:clr>
        </p15:guide>
        <p15:guide id="11" pos="4205">
          <p15:clr>
            <a:srgbClr val="5ACBF0"/>
          </p15:clr>
        </p15:guide>
        <p15:guide id="12" pos="4781">
          <p15:clr>
            <a:srgbClr val="5ACBF0"/>
          </p15:clr>
        </p15:guide>
        <p15:guide id="13" pos="5357">
          <p15:clr>
            <a:srgbClr val="5ACBF0"/>
          </p15:clr>
        </p15:guide>
        <p15:guide id="14" pos="5933">
          <p15:clr>
            <a:srgbClr val="5ACBF0"/>
          </p15:clr>
        </p15:guide>
        <p15:guide id="15" pos="6509">
          <p15:clr>
            <a:srgbClr val="5ACBF0"/>
          </p15:clr>
        </p15:guide>
        <p15:guide id="16" pos="7085">
          <p15:clr>
            <a:srgbClr val="5ACBF0"/>
          </p15:clr>
        </p15:guide>
        <p15:guide id="17" orient="horz" pos="763">
          <p15:clr>
            <a:srgbClr val="5ACBF0"/>
          </p15:clr>
        </p15:guide>
        <p15:guide id="18" orient="horz" pos="1339">
          <p15:clr>
            <a:srgbClr val="5ACBF0"/>
          </p15:clr>
        </p15:guide>
        <p15:guide id="19" orient="horz" pos="1915">
          <p15:clr>
            <a:srgbClr val="5ACBF0"/>
          </p15:clr>
        </p15:guide>
        <p15:guide id="20" orient="horz" pos="2491">
          <p15:clr>
            <a:srgbClr val="5ACBF0"/>
          </p15:clr>
        </p15:guide>
        <p15:guide id="21" orient="horz" pos="3067">
          <p15:clr>
            <a:srgbClr val="5ACBF0"/>
          </p15:clr>
        </p15:guide>
        <p15:guide id="22" orient="horz" pos="3643">
          <p15:clr>
            <a:srgbClr val="5ACBF0"/>
          </p15:clr>
        </p15:guide>
        <p15:guide id="23" pos="288">
          <p15:clr>
            <a:srgbClr val="C35EA4"/>
          </p15:clr>
        </p15:guide>
        <p15:guide id="24" pos="7546">
          <p15:clr>
            <a:srgbClr val="C35EA4"/>
          </p15:clr>
        </p15:guide>
        <p15:guide id="25" orient="horz" pos="302">
          <p15:clr>
            <a:srgbClr val="C35EA4"/>
          </p15:clr>
        </p15:guide>
        <p15:guide id="26" orient="horz" pos="4104">
          <p15:clr>
            <a:srgbClr val="C35EA4"/>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0403" y="509478"/>
            <a:ext cx="10988792" cy="169120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90225" y="2051728"/>
            <a:ext cx="10969360" cy="38411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99552" y="6540102"/>
            <a:ext cx="4197310" cy="233151"/>
          </a:xfrm>
          <a:prstGeom prst="rect">
            <a:avLst/>
          </a:prstGeom>
        </p:spPr>
        <p:txBody>
          <a:bodyPr vert="horz" lIns="91440" tIns="45720" rIns="91440" bIns="45720" rtlCol="0" anchor="ctr"/>
          <a:lstStyle>
            <a:lvl1pPr algn="l">
              <a:defRPr sz="969">
                <a:solidFill>
                  <a:schemeClr val="tx1">
                    <a:alpha val="80000"/>
                  </a:schemeClr>
                </a:solidFill>
              </a:defRPr>
            </a:lvl1pPr>
          </a:lstStyle>
          <a:p>
            <a:pPr defTabSz="466298"/>
            <a:fld id="{5586B75A-687E-405C-8A0B-8D00578BA2C3}" type="datetimeFigureOut">
              <a:rPr lang="en-US" smtClean="0">
                <a:solidFill>
                  <a:srgbClr val="FFFFFF">
                    <a:alpha val="80000"/>
                  </a:srgbClr>
                </a:solidFill>
              </a:rPr>
              <a:pPr defTabSz="466298"/>
              <a:t>4/24/2015</a:t>
            </a:fld>
            <a:endParaRPr lang="en-US" dirty="0">
              <a:solidFill>
                <a:srgbClr val="FFFFFF">
                  <a:alpha val="80000"/>
                </a:srgbClr>
              </a:solidFill>
            </a:endParaRPr>
          </a:p>
        </p:txBody>
      </p:sp>
      <p:sp>
        <p:nvSpPr>
          <p:cNvPr id="5" name="Footer Placeholder 4"/>
          <p:cNvSpPr>
            <a:spLocks noGrp="1"/>
          </p:cNvSpPr>
          <p:nvPr>
            <p:ph type="ftr" sz="quarter" idx="3"/>
          </p:nvPr>
        </p:nvSpPr>
        <p:spPr>
          <a:xfrm>
            <a:off x="699552" y="6685184"/>
            <a:ext cx="5130046" cy="233151"/>
          </a:xfrm>
          <a:prstGeom prst="rect">
            <a:avLst/>
          </a:prstGeom>
        </p:spPr>
        <p:txBody>
          <a:bodyPr vert="horz" lIns="91440" tIns="45720" rIns="91440" bIns="45720" rtlCol="0" anchor="ctr"/>
          <a:lstStyle>
            <a:lvl1pPr algn="l">
              <a:defRPr sz="969" cap="all" baseline="0">
                <a:solidFill>
                  <a:schemeClr val="tx1">
                    <a:alpha val="80000"/>
                  </a:schemeClr>
                </a:solidFill>
              </a:defRPr>
            </a:lvl1pPr>
          </a:lstStyle>
          <a:p>
            <a:pPr defTabSz="466298"/>
            <a:endParaRPr lang="en-US" dirty="0">
              <a:solidFill>
                <a:srgbClr val="FFFFFF">
                  <a:alpha val="80000"/>
                </a:srgbClr>
              </a:solidFill>
            </a:endParaRPr>
          </a:p>
        </p:txBody>
      </p:sp>
      <p:sp>
        <p:nvSpPr>
          <p:cNvPr id="6" name="Slide Number Placeholder 5"/>
          <p:cNvSpPr>
            <a:spLocks noGrp="1"/>
          </p:cNvSpPr>
          <p:nvPr>
            <p:ph type="sldNum" sz="quarter" idx="4"/>
          </p:nvPr>
        </p:nvSpPr>
        <p:spPr>
          <a:xfrm>
            <a:off x="8939661" y="5993397"/>
            <a:ext cx="2984754" cy="1424850"/>
          </a:xfrm>
          <a:prstGeom prst="rect">
            <a:avLst/>
          </a:prstGeom>
        </p:spPr>
        <p:txBody>
          <a:bodyPr vert="horz" lIns="91440" tIns="45720" rIns="91440" bIns="45720" rtlCol="0" anchor="b"/>
          <a:lstStyle>
            <a:lvl1pPr algn="r">
              <a:defRPr sz="10505" b="0">
                <a:ln>
                  <a:noFill/>
                </a:ln>
                <a:solidFill>
                  <a:schemeClr val="tx1">
                    <a:alpha val="20000"/>
                  </a:schemeClr>
                </a:solidFill>
                <a:latin typeface="+mj-lt"/>
              </a:defRPr>
            </a:lvl1pPr>
          </a:lstStyle>
          <a:p>
            <a:pPr defTabSz="466298"/>
            <a:fld id="{4FAB73BC-B049-4115-A692-8D63A059BFB8}" type="slidenum">
              <a:rPr lang="en-US" smtClean="0">
                <a:solidFill>
                  <a:srgbClr val="FFFFFF">
                    <a:alpha val="20000"/>
                  </a:srgbClr>
                </a:solidFill>
              </a:rPr>
              <a:pPr defTabSz="466298"/>
              <a:t>‹#›</a:t>
            </a:fld>
            <a:endParaRPr lang="en-US" dirty="0">
              <a:solidFill>
                <a:srgbClr val="FFFFFF">
                  <a:alpha val="20000"/>
                </a:srgbClr>
              </a:solidFill>
            </a:endParaRPr>
          </a:p>
        </p:txBody>
      </p:sp>
    </p:spTree>
    <p:extLst>
      <p:ext uri="{BB962C8B-B14F-4D97-AF65-F5344CB8AC3E}">
        <p14:creationId xmlns:p14="http://schemas.microsoft.com/office/powerpoint/2010/main" val="1746884838"/>
      </p:ext>
    </p:extLst>
  </p:cSld>
  <p:clrMap bg1="dk1" tx1="lt1" bg2="dk2" tx2="lt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hf sldNum="0" hdr="0" ftr="0" dt="0"/>
  <p:txStyles>
    <p:titleStyle>
      <a:lvl1pPr algn="l" defTabSz="932597" rtl="0" eaLnBrk="1" latinLnBrk="0" hangingPunct="1">
        <a:lnSpc>
          <a:spcPct val="85000"/>
        </a:lnSpc>
        <a:spcBef>
          <a:spcPct val="0"/>
        </a:spcBef>
        <a:buNone/>
        <a:defRPr sz="5507" kern="1200" spc="-122" baseline="0">
          <a:solidFill>
            <a:schemeClr val="tx1">
              <a:lumMod val="75000"/>
              <a:lumOff val="25000"/>
            </a:schemeClr>
          </a:solidFill>
          <a:latin typeface="+mj-lt"/>
          <a:ea typeface="+mj-ea"/>
          <a:cs typeface="+mj-cs"/>
        </a:defRPr>
      </a:lvl1pPr>
    </p:titleStyle>
    <p:bodyStyle>
      <a:lvl1pPr marL="93260" indent="-93260" algn="l" defTabSz="932597" rtl="0" eaLnBrk="1" latinLnBrk="0" hangingPunct="1">
        <a:lnSpc>
          <a:spcPct val="85000"/>
        </a:lnSpc>
        <a:spcBef>
          <a:spcPts val="1326"/>
        </a:spcBef>
        <a:buFont typeface="Arial" pitchFamily="34" charset="0"/>
        <a:buChar char=" "/>
        <a:defRPr sz="2448" kern="1200">
          <a:solidFill>
            <a:schemeClr val="accent1"/>
          </a:solidFill>
          <a:latin typeface="+mn-lt"/>
          <a:ea typeface="+mn-ea"/>
          <a:cs typeface="+mn-cs"/>
        </a:defRPr>
      </a:lvl1pPr>
      <a:lvl2pPr marL="354387" indent="-349724" algn="l" defTabSz="932597" rtl="0" eaLnBrk="1" latinLnBrk="0" hangingPunct="1">
        <a:lnSpc>
          <a:spcPct val="85000"/>
        </a:lnSpc>
        <a:spcBef>
          <a:spcPts val="612"/>
        </a:spcBef>
        <a:buFont typeface="Arial" pitchFamily="34" charset="0"/>
        <a:buChar char=" "/>
        <a:defRPr sz="2448" kern="1200">
          <a:solidFill>
            <a:schemeClr val="tx1">
              <a:lumMod val="75000"/>
              <a:lumOff val="25000"/>
            </a:schemeClr>
          </a:solidFill>
          <a:latin typeface="+mn-lt"/>
          <a:ea typeface="+mn-ea"/>
          <a:cs typeface="+mn-cs"/>
        </a:defRPr>
      </a:lvl2pPr>
      <a:lvl3pPr marL="559558" indent="-559558" algn="l" defTabSz="932597" rtl="0" eaLnBrk="1" latinLnBrk="0" hangingPunct="1">
        <a:lnSpc>
          <a:spcPct val="85000"/>
        </a:lnSpc>
        <a:spcBef>
          <a:spcPts val="612"/>
        </a:spcBef>
        <a:buFont typeface="Arial" pitchFamily="34" charset="0"/>
        <a:buChar char=" "/>
        <a:defRPr sz="2040" i="1" kern="1200">
          <a:solidFill>
            <a:schemeClr val="tx1">
              <a:lumMod val="65000"/>
              <a:lumOff val="35000"/>
            </a:schemeClr>
          </a:solidFill>
          <a:latin typeface="+mn-lt"/>
          <a:ea typeface="+mn-ea"/>
          <a:cs typeface="+mn-cs"/>
        </a:defRPr>
      </a:lvl3pPr>
      <a:lvl4pPr marL="839337" indent="-839337" algn="l" defTabSz="932597" rtl="0" eaLnBrk="1" latinLnBrk="0" hangingPunct="1">
        <a:lnSpc>
          <a:spcPct val="85000"/>
        </a:lnSpc>
        <a:spcBef>
          <a:spcPts val="612"/>
        </a:spcBef>
        <a:buFont typeface="Arial" pitchFamily="34" charset="0"/>
        <a:buChar char=" "/>
        <a:defRPr sz="1836" kern="1200">
          <a:solidFill>
            <a:schemeClr val="tx1">
              <a:lumMod val="65000"/>
              <a:lumOff val="35000"/>
            </a:schemeClr>
          </a:solidFill>
          <a:latin typeface="+mn-lt"/>
          <a:ea typeface="+mn-ea"/>
          <a:cs typeface="+mn-cs"/>
        </a:defRPr>
      </a:lvl4pPr>
      <a:lvl5pPr marL="1119116" indent="-1119116" algn="l" defTabSz="932597" rtl="0" eaLnBrk="1" latinLnBrk="0" hangingPunct="1">
        <a:lnSpc>
          <a:spcPct val="85000"/>
        </a:lnSpc>
        <a:spcBef>
          <a:spcPts val="612"/>
        </a:spcBef>
        <a:buFont typeface="Arial" pitchFamily="34" charset="0"/>
        <a:buChar char=" "/>
        <a:defRPr sz="1836" kern="1200">
          <a:solidFill>
            <a:schemeClr val="tx1">
              <a:lumMod val="65000"/>
              <a:lumOff val="35000"/>
            </a:schemeClr>
          </a:solidFill>
          <a:latin typeface="+mn-lt"/>
          <a:ea typeface="+mn-ea"/>
          <a:cs typeface="+mn-cs"/>
        </a:defRPr>
      </a:lvl5pPr>
      <a:lvl6pPr marL="1223880" indent="-233149" algn="l" defTabSz="932597" rtl="0" eaLnBrk="1" latinLnBrk="0" hangingPunct="1">
        <a:lnSpc>
          <a:spcPct val="85000"/>
        </a:lnSpc>
        <a:spcBef>
          <a:spcPts val="612"/>
        </a:spcBef>
        <a:buFont typeface="Arial" pitchFamily="34" charset="0"/>
        <a:buChar char=" "/>
        <a:defRPr sz="1836" kern="1200">
          <a:solidFill>
            <a:schemeClr val="tx1">
              <a:lumMod val="65000"/>
              <a:lumOff val="35000"/>
            </a:schemeClr>
          </a:solidFill>
          <a:latin typeface="+mn-lt"/>
          <a:ea typeface="+mn-ea"/>
          <a:cs typeface="+mn-cs"/>
        </a:defRPr>
      </a:lvl6pPr>
      <a:lvl7pPr marL="1427860" indent="-233149" algn="l" defTabSz="932597" rtl="0" eaLnBrk="1" latinLnBrk="0" hangingPunct="1">
        <a:lnSpc>
          <a:spcPct val="85000"/>
        </a:lnSpc>
        <a:spcBef>
          <a:spcPts val="612"/>
        </a:spcBef>
        <a:buFont typeface="Arial" pitchFamily="34" charset="0"/>
        <a:buChar char=" "/>
        <a:defRPr sz="1836" kern="1200">
          <a:solidFill>
            <a:schemeClr val="tx1">
              <a:lumMod val="65000"/>
              <a:lumOff val="35000"/>
            </a:schemeClr>
          </a:solidFill>
          <a:latin typeface="+mn-lt"/>
          <a:ea typeface="+mn-ea"/>
          <a:cs typeface="+mn-cs"/>
        </a:defRPr>
      </a:lvl7pPr>
      <a:lvl8pPr marL="1631840" indent="-233149" algn="l" defTabSz="932597" rtl="0" eaLnBrk="1" latinLnBrk="0" hangingPunct="1">
        <a:lnSpc>
          <a:spcPct val="85000"/>
        </a:lnSpc>
        <a:spcBef>
          <a:spcPts val="612"/>
        </a:spcBef>
        <a:buFont typeface="Arial" pitchFamily="34" charset="0"/>
        <a:buChar char=" "/>
        <a:defRPr sz="1836" kern="1200">
          <a:solidFill>
            <a:schemeClr val="tx1">
              <a:lumMod val="65000"/>
              <a:lumOff val="35000"/>
            </a:schemeClr>
          </a:solidFill>
          <a:latin typeface="+mn-lt"/>
          <a:ea typeface="+mn-ea"/>
          <a:cs typeface="+mn-cs"/>
        </a:defRPr>
      </a:lvl8pPr>
      <a:lvl9pPr marL="1835820" indent="-233149" algn="l" defTabSz="932597" rtl="0" eaLnBrk="1" latinLnBrk="0" hangingPunct="1">
        <a:lnSpc>
          <a:spcPct val="85000"/>
        </a:lnSpc>
        <a:spcBef>
          <a:spcPts val="612"/>
        </a:spcBef>
        <a:buFont typeface="Arial" pitchFamily="34" charset="0"/>
        <a:buChar char=" "/>
        <a:defRPr sz="1836" kern="1200">
          <a:solidFill>
            <a:schemeClr val="tx1">
              <a:lumMod val="65000"/>
              <a:lumOff val="35000"/>
            </a:schemeClr>
          </a:solidFill>
          <a:latin typeface="+mn-lt"/>
          <a:ea typeface="+mn-ea"/>
          <a:cs typeface="+mn-cs"/>
        </a:defRPr>
      </a:lvl9pPr>
    </p:bodyStyle>
    <p:otherStyle>
      <a:defPPr>
        <a:defRPr lang="en-US"/>
      </a:defPPr>
      <a:lvl1pPr marL="0" algn="l" defTabSz="932597" rtl="0" eaLnBrk="1" latinLnBrk="0" hangingPunct="1">
        <a:defRPr sz="1836" kern="1200">
          <a:solidFill>
            <a:schemeClr val="tx1"/>
          </a:solidFill>
          <a:latin typeface="+mn-lt"/>
          <a:ea typeface="+mn-ea"/>
          <a:cs typeface="+mn-cs"/>
        </a:defRPr>
      </a:lvl1pPr>
      <a:lvl2pPr marL="466298" algn="l" defTabSz="932597" rtl="0" eaLnBrk="1" latinLnBrk="0" hangingPunct="1">
        <a:defRPr sz="1836" kern="1200">
          <a:solidFill>
            <a:schemeClr val="tx1"/>
          </a:solidFill>
          <a:latin typeface="+mn-lt"/>
          <a:ea typeface="+mn-ea"/>
          <a:cs typeface="+mn-cs"/>
        </a:defRPr>
      </a:lvl2pPr>
      <a:lvl3pPr marL="932597" algn="l" defTabSz="932597" rtl="0" eaLnBrk="1" latinLnBrk="0" hangingPunct="1">
        <a:defRPr sz="1836" kern="1200">
          <a:solidFill>
            <a:schemeClr val="tx1"/>
          </a:solidFill>
          <a:latin typeface="+mn-lt"/>
          <a:ea typeface="+mn-ea"/>
          <a:cs typeface="+mn-cs"/>
        </a:defRPr>
      </a:lvl3pPr>
      <a:lvl4pPr marL="1398895" algn="l" defTabSz="932597" rtl="0" eaLnBrk="1" latinLnBrk="0" hangingPunct="1">
        <a:defRPr sz="1836" kern="1200">
          <a:solidFill>
            <a:schemeClr val="tx1"/>
          </a:solidFill>
          <a:latin typeface="+mn-lt"/>
          <a:ea typeface="+mn-ea"/>
          <a:cs typeface="+mn-cs"/>
        </a:defRPr>
      </a:lvl4pPr>
      <a:lvl5pPr marL="1865193" algn="l" defTabSz="932597" rtl="0" eaLnBrk="1" latinLnBrk="0" hangingPunct="1">
        <a:defRPr sz="1836" kern="1200">
          <a:solidFill>
            <a:schemeClr val="tx1"/>
          </a:solidFill>
          <a:latin typeface="+mn-lt"/>
          <a:ea typeface="+mn-ea"/>
          <a:cs typeface="+mn-cs"/>
        </a:defRPr>
      </a:lvl5pPr>
      <a:lvl6pPr marL="2331491" algn="l" defTabSz="932597" rtl="0" eaLnBrk="1" latinLnBrk="0" hangingPunct="1">
        <a:defRPr sz="1836" kern="1200">
          <a:solidFill>
            <a:schemeClr val="tx1"/>
          </a:solidFill>
          <a:latin typeface="+mn-lt"/>
          <a:ea typeface="+mn-ea"/>
          <a:cs typeface="+mn-cs"/>
        </a:defRPr>
      </a:lvl6pPr>
      <a:lvl7pPr marL="2797790" algn="l" defTabSz="932597" rtl="0" eaLnBrk="1" latinLnBrk="0" hangingPunct="1">
        <a:defRPr sz="1836" kern="1200">
          <a:solidFill>
            <a:schemeClr val="tx1"/>
          </a:solidFill>
          <a:latin typeface="+mn-lt"/>
          <a:ea typeface="+mn-ea"/>
          <a:cs typeface="+mn-cs"/>
        </a:defRPr>
      </a:lvl7pPr>
      <a:lvl8pPr marL="3264088" algn="l" defTabSz="932597" rtl="0" eaLnBrk="1" latinLnBrk="0" hangingPunct="1">
        <a:defRPr sz="1836" kern="1200">
          <a:solidFill>
            <a:schemeClr val="tx1"/>
          </a:solidFill>
          <a:latin typeface="+mn-lt"/>
          <a:ea typeface="+mn-ea"/>
          <a:cs typeface="+mn-cs"/>
        </a:defRPr>
      </a:lvl8pPr>
      <a:lvl9pPr marL="3730386" algn="l" defTabSz="932597" rtl="0" eaLnBrk="1" latinLnBrk="0" hangingPunct="1">
        <a:defRPr sz="183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png"/><Relationship Id="rId1" Type="http://schemas.openxmlformats.org/officeDocument/2006/relationships/slideLayout" Target="../slideLayouts/slideLayout53.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 Id="rId9" Type="http://schemas.openxmlformats.org/officeDocument/2006/relationships/image" Target="../media/image15.jpeg"/></Relationships>
</file>

<file path=ppt/slides/_rels/slide1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24.emf"/><Relationship Id="rId4" Type="http://schemas.openxmlformats.org/officeDocument/2006/relationships/image" Target="../media/image23.emf"/></Relationships>
</file>

<file path=ppt/slides/_rels/slide11.xml.rels><?xml version="1.0" encoding="UTF-8" standalone="yes"?>
<Relationships xmlns="http://schemas.openxmlformats.org/package/2006/relationships"><Relationship Id="rId3" Type="http://schemas.openxmlformats.org/officeDocument/2006/relationships/image" Target="../media/image24.emf"/><Relationship Id="rId7" Type="http://schemas.openxmlformats.org/officeDocument/2006/relationships/image" Target="../media/image27.emf"/><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23.emf"/><Relationship Id="rId5" Type="http://schemas.openxmlformats.org/officeDocument/2006/relationships/image" Target="../media/image26.emf"/><Relationship Id="rId4" Type="http://schemas.openxmlformats.org/officeDocument/2006/relationships/image" Target="../media/image25.emf"/></Relationships>
</file>

<file path=ppt/slides/_rels/slide12.xml.rels><?xml version="1.0" encoding="UTF-8" standalone="yes"?>
<Relationships xmlns="http://schemas.openxmlformats.org/package/2006/relationships"><Relationship Id="rId3" Type="http://schemas.openxmlformats.org/officeDocument/2006/relationships/image" Target="../media/image24.emf"/><Relationship Id="rId7" Type="http://schemas.openxmlformats.org/officeDocument/2006/relationships/image" Target="../media/image27.emf"/><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23.emf"/><Relationship Id="rId5" Type="http://schemas.openxmlformats.org/officeDocument/2006/relationships/image" Target="../media/image26.emf"/><Relationship Id="rId4" Type="http://schemas.openxmlformats.org/officeDocument/2006/relationships/image" Target="../media/image25.emf"/></Relationships>
</file>

<file path=ppt/slides/_rels/slide13.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28.png"/><Relationship Id="rId5" Type="http://schemas.openxmlformats.org/officeDocument/2006/relationships/image" Target="../media/image21.emf"/><Relationship Id="rId4" Type="http://schemas.openxmlformats.org/officeDocument/2006/relationships/image" Target="../media/image20.emf"/></Relationships>
</file>

<file path=ppt/slides/_rels/slide14.xml.rels><?xml version="1.0" encoding="UTF-8" standalone="yes"?>
<Relationships xmlns="http://schemas.openxmlformats.org/package/2006/relationships"><Relationship Id="rId3" Type="http://schemas.openxmlformats.org/officeDocument/2006/relationships/image" Target="../media/image29.png"/><Relationship Id="rId7" Type="http://schemas.openxmlformats.org/officeDocument/2006/relationships/image" Target="../media/image28.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19.emf"/><Relationship Id="rId5" Type="http://schemas.openxmlformats.org/officeDocument/2006/relationships/image" Target="../media/image31.emf"/><Relationship Id="rId4" Type="http://schemas.openxmlformats.org/officeDocument/2006/relationships/image" Target="../media/image30.emf"/></Relationships>
</file>

<file path=ppt/slides/_rels/slide1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33.png"/><Relationship Id="rId4" Type="http://schemas.openxmlformats.org/officeDocument/2006/relationships/image" Target="../media/image32.png"/></Relationships>
</file>

<file path=ppt/slides/_rels/slide1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8" Type="http://schemas.openxmlformats.org/officeDocument/2006/relationships/image" Target="../media/image39.emf"/><Relationship Id="rId13" Type="http://schemas.openxmlformats.org/officeDocument/2006/relationships/image" Target="../media/image44.emf"/><Relationship Id="rId18" Type="http://schemas.openxmlformats.org/officeDocument/2006/relationships/image" Target="../media/image49.emf"/><Relationship Id="rId3" Type="http://schemas.openxmlformats.org/officeDocument/2006/relationships/image" Target="../media/image34.emf"/><Relationship Id="rId7" Type="http://schemas.openxmlformats.org/officeDocument/2006/relationships/image" Target="../media/image38.emf"/><Relationship Id="rId12" Type="http://schemas.openxmlformats.org/officeDocument/2006/relationships/image" Target="../media/image43.emf"/><Relationship Id="rId17" Type="http://schemas.openxmlformats.org/officeDocument/2006/relationships/image" Target="../media/image48.emf"/><Relationship Id="rId2" Type="http://schemas.openxmlformats.org/officeDocument/2006/relationships/notesSlide" Target="../notesSlides/notesSlide13.xml"/><Relationship Id="rId16" Type="http://schemas.openxmlformats.org/officeDocument/2006/relationships/image" Target="../media/image47.emf"/><Relationship Id="rId1" Type="http://schemas.openxmlformats.org/officeDocument/2006/relationships/slideLayout" Target="../slideLayouts/slideLayout6.xml"/><Relationship Id="rId6" Type="http://schemas.openxmlformats.org/officeDocument/2006/relationships/image" Target="../media/image37.emf"/><Relationship Id="rId11" Type="http://schemas.openxmlformats.org/officeDocument/2006/relationships/image" Target="../media/image42.emf"/><Relationship Id="rId5" Type="http://schemas.openxmlformats.org/officeDocument/2006/relationships/image" Target="../media/image36.emf"/><Relationship Id="rId15" Type="http://schemas.openxmlformats.org/officeDocument/2006/relationships/image" Target="../media/image46.emf"/><Relationship Id="rId10" Type="http://schemas.openxmlformats.org/officeDocument/2006/relationships/image" Target="../media/image41.emf"/><Relationship Id="rId4" Type="http://schemas.openxmlformats.org/officeDocument/2006/relationships/image" Target="../media/image35.emf"/><Relationship Id="rId9" Type="http://schemas.openxmlformats.org/officeDocument/2006/relationships/image" Target="../media/image40.png"/><Relationship Id="rId14" Type="http://schemas.openxmlformats.org/officeDocument/2006/relationships/image" Target="../media/image45.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29.png"/><Relationship Id="rId7" Type="http://schemas.openxmlformats.org/officeDocument/2006/relationships/image" Target="../media/image28.png"/><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image" Target="../media/image19.emf"/><Relationship Id="rId5" Type="http://schemas.openxmlformats.org/officeDocument/2006/relationships/image" Target="../media/image31.emf"/><Relationship Id="rId4" Type="http://schemas.openxmlformats.org/officeDocument/2006/relationships/image" Target="../media/image30.e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3" Type="http://schemas.openxmlformats.org/officeDocument/2006/relationships/hyperlink" Target="https://tryappservice.azure.com/" TargetMode="External"/><Relationship Id="rId2" Type="http://schemas.openxmlformats.org/officeDocument/2006/relationships/notesSlide" Target="../notesSlides/notesSlide17.xml"/><Relationship Id="rId1" Type="http://schemas.openxmlformats.org/officeDocument/2006/relationships/slideLayout" Target="../slideLayouts/slideLayout27.xml"/><Relationship Id="rId4" Type="http://schemas.openxmlformats.org/officeDocument/2006/relationships/hyperlink" Target="http://www.biztalk360.com/biztalk-summit-2015-londo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5.xml"/></Relationships>
</file>

<file path=ppt/slides/_rels/slide5.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xml"/><Relationship Id="rId1" Type="http://schemas.openxmlformats.org/officeDocument/2006/relationships/slideLayout" Target="../slideLayouts/slideLayout44.xml"/><Relationship Id="rId5" Type="http://schemas.openxmlformats.org/officeDocument/2006/relationships/image" Target="../media/image18.png"/><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21.emf"/><Relationship Id="rId4" Type="http://schemas.openxmlformats.org/officeDocument/2006/relationships/image" Target="../media/image20.emf"/></Relationships>
</file>

<file path=ppt/slides/_rels/slide7.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45.xml"/></Relationships>
</file>

<file path=ppt/slides/_rels/slide8.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4.xml"/><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 y="-966510"/>
            <a:ext cx="12434711" cy="7771694"/>
          </a:xfrm>
          <a:prstGeom prst="rect">
            <a:avLst/>
          </a:prstGeom>
        </p:spPr>
      </p:pic>
      <p:sp>
        <p:nvSpPr>
          <p:cNvPr id="5" name="Rectangle 4"/>
          <p:cNvSpPr/>
          <p:nvPr/>
        </p:nvSpPr>
        <p:spPr>
          <a:xfrm>
            <a:off x="882" y="6344329"/>
            <a:ext cx="12434711" cy="76798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1873" dirty="0"/>
              <a:t>t</a:t>
            </a:r>
            <a:endParaRPr lang="en-IN" sz="1873"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21741" y="6368060"/>
            <a:ext cx="1235790" cy="649666"/>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40785" y="6354113"/>
            <a:ext cx="1235790" cy="649666"/>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50306" y="6396440"/>
            <a:ext cx="1235790" cy="649666"/>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58821" y="6396440"/>
            <a:ext cx="1236797" cy="650195"/>
          </a:xfrm>
          <a:prstGeom prst="rect">
            <a:avLst/>
          </a:prstGeom>
        </p:spPr>
      </p:pic>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831263" y="6344329"/>
            <a:ext cx="1235790" cy="643146"/>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313561" y="6543707"/>
            <a:ext cx="1390573" cy="298372"/>
          </a:xfrm>
          <a:prstGeom prst="rect">
            <a:avLst/>
          </a:prstGeom>
        </p:spPr>
      </p:pic>
      <p:sp>
        <p:nvSpPr>
          <p:cNvPr id="12" name="TextBox 11"/>
          <p:cNvSpPr txBox="1"/>
          <p:nvPr/>
        </p:nvSpPr>
        <p:spPr>
          <a:xfrm>
            <a:off x="448197" y="6469426"/>
            <a:ext cx="1334352" cy="414353"/>
          </a:xfrm>
          <a:prstGeom prst="rect">
            <a:avLst/>
          </a:prstGeom>
          <a:noFill/>
        </p:spPr>
        <p:txBody>
          <a:bodyPr wrap="none" rtlCol="0">
            <a:spAutoFit/>
          </a:bodyPr>
          <a:lstStyle/>
          <a:p>
            <a:r>
              <a:rPr lang="en-IN" sz="2040" b="1" dirty="0"/>
              <a:t>Sponsors</a:t>
            </a:r>
            <a:endParaRPr lang="en-IN" sz="2040" b="1" dirty="0"/>
          </a:p>
        </p:txBody>
      </p:sp>
      <p:sp>
        <p:nvSpPr>
          <p:cNvPr id="17" name="TextBox 16"/>
          <p:cNvSpPr txBox="1"/>
          <p:nvPr/>
        </p:nvSpPr>
        <p:spPr>
          <a:xfrm>
            <a:off x="2088007" y="2533015"/>
            <a:ext cx="3557901" cy="606488"/>
          </a:xfrm>
          <a:prstGeom prst="rect">
            <a:avLst/>
          </a:prstGeom>
          <a:noFill/>
        </p:spPr>
        <p:txBody>
          <a:bodyPr wrap="none" rtlCol="0">
            <a:spAutoFit/>
          </a:bodyPr>
          <a:lstStyle/>
          <a:p>
            <a:r>
              <a:rPr lang="en-IN" sz="3264" dirty="0">
                <a:solidFill>
                  <a:schemeClr val="bg1"/>
                </a:solidFill>
                <a:latin typeface="Segoe UI" panose="020B0502040204020203" pitchFamily="34" charset="0"/>
                <a:cs typeface="Segoe UI" panose="020B0502040204020203" pitchFamily="34" charset="0"/>
              </a:rPr>
              <a:t>Karandeep Anand</a:t>
            </a:r>
          </a:p>
        </p:txBody>
      </p:sp>
      <p:sp>
        <p:nvSpPr>
          <p:cNvPr id="18" name="TextBox 17"/>
          <p:cNvSpPr txBox="1"/>
          <p:nvPr/>
        </p:nvSpPr>
        <p:spPr>
          <a:xfrm>
            <a:off x="2114278" y="3021438"/>
            <a:ext cx="5737635" cy="388129"/>
          </a:xfrm>
          <a:prstGeom prst="rect">
            <a:avLst/>
          </a:prstGeom>
          <a:noFill/>
        </p:spPr>
        <p:txBody>
          <a:bodyPr wrap="none" rtlCol="0">
            <a:spAutoFit/>
          </a:bodyPr>
          <a:lstStyle/>
          <a:p>
            <a:r>
              <a:rPr lang="en-IN" sz="1873" dirty="0">
                <a:solidFill>
                  <a:schemeClr val="bg1"/>
                </a:solidFill>
                <a:latin typeface="Segoe UI Light" panose="020B0502040204020203" pitchFamily="34" charset="0"/>
                <a:cs typeface="Segoe UI Light" panose="020B0502040204020203" pitchFamily="34" charset="0"/>
              </a:rPr>
              <a:t>Partner Director of Program Management at Microsoft</a:t>
            </a:r>
          </a:p>
        </p:txBody>
      </p:sp>
      <p:sp>
        <p:nvSpPr>
          <p:cNvPr id="19" name="TextBox 18"/>
          <p:cNvSpPr txBox="1"/>
          <p:nvPr/>
        </p:nvSpPr>
        <p:spPr>
          <a:xfrm>
            <a:off x="2102190" y="3507413"/>
            <a:ext cx="6384068" cy="478376"/>
          </a:xfrm>
          <a:prstGeom prst="rect">
            <a:avLst/>
          </a:prstGeom>
          <a:noFill/>
        </p:spPr>
        <p:txBody>
          <a:bodyPr wrap="square" rtlCol="0">
            <a:spAutoFit/>
          </a:bodyPr>
          <a:lstStyle/>
          <a:p>
            <a:r>
              <a:rPr lang="en-IN" sz="2448" dirty="0">
                <a:solidFill>
                  <a:schemeClr val="bg1"/>
                </a:solidFill>
                <a:latin typeface="Segoe UI Semibold" panose="020B0702040204020203" pitchFamily="34" charset="0"/>
                <a:cs typeface="Segoe UI Semibold" panose="020B0702040204020203" pitchFamily="34" charset="0"/>
              </a:rPr>
              <a:t>Keynote</a:t>
            </a:r>
          </a:p>
        </p:txBody>
      </p:sp>
      <p:sp>
        <p:nvSpPr>
          <p:cNvPr id="21" name="TextBox 20"/>
          <p:cNvSpPr txBox="1"/>
          <p:nvPr/>
        </p:nvSpPr>
        <p:spPr>
          <a:xfrm>
            <a:off x="809282" y="28500"/>
            <a:ext cx="7885978" cy="734534"/>
          </a:xfrm>
          <a:prstGeom prst="rect">
            <a:avLst/>
          </a:prstGeom>
          <a:noFill/>
        </p:spPr>
        <p:txBody>
          <a:bodyPr wrap="none" rtlCol="0">
            <a:spAutoFit/>
          </a:bodyPr>
          <a:lstStyle/>
          <a:p>
            <a:r>
              <a:rPr lang="en-IN" sz="4080" b="1" dirty="0">
                <a:solidFill>
                  <a:schemeClr val="bg1"/>
                </a:solidFill>
                <a:latin typeface="Segoe UI" panose="020B0502040204020203" pitchFamily="34" charset="0"/>
                <a:ea typeface="Segoe UI Symbol" panose="020B0502040204020203" pitchFamily="34" charset="0"/>
                <a:cs typeface="Segoe UI" panose="020B0502040204020203" pitchFamily="34" charset="0"/>
              </a:rPr>
              <a:t>BizTalk Summit 2015 – London</a:t>
            </a:r>
            <a:endParaRPr lang="en-IN" sz="4080" b="1" dirty="0">
              <a:solidFill>
                <a:schemeClr val="bg1"/>
              </a:solidFill>
              <a:latin typeface="Segoe UI" panose="020B0502040204020203" pitchFamily="34" charset="0"/>
              <a:ea typeface="Segoe UI Symbol" panose="020B0502040204020203" pitchFamily="34" charset="0"/>
              <a:cs typeface="Segoe UI" panose="020B0502040204020203" pitchFamily="34" charset="0"/>
            </a:endParaRPr>
          </a:p>
        </p:txBody>
      </p:sp>
      <p:sp>
        <p:nvSpPr>
          <p:cNvPr id="22" name="TextBox 21"/>
          <p:cNvSpPr txBox="1"/>
          <p:nvPr/>
        </p:nvSpPr>
        <p:spPr>
          <a:xfrm>
            <a:off x="822417" y="778610"/>
            <a:ext cx="4543755" cy="414353"/>
          </a:xfrm>
          <a:prstGeom prst="rect">
            <a:avLst/>
          </a:prstGeom>
          <a:noFill/>
        </p:spPr>
        <p:txBody>
          <a:bodyPr wrap="none" rtlCol="0">
            <a:spAutoFit/>
          </a:bodyPr>
          <a:lstStyle/>
          <a:p>
            <a:r>
              <a:rPr lang="en-IN" sz="2040" dirty="0">
                <a:solidFill>
                  <a:schemeClr val="bg1"/>
                </a:solidFill>
                <a:latin typeface="Segoe UI" panose="020B0502040204020203" pitchFamily="34" charset="0"/>
                <a:ea typeface="Roboto Cn" pitchFamily="2" charset="0"/>
                <a:cs typeface="Segoe UI" panose="020B0502040204020203" pitchFamily="34" charset="0"/>
              </a:rPr>
              <a:t>ExCeL London    |    April 13th &amp; 14th</a:t>
            </a:r>
          </a:p>
        </p:txBody>
      </p:sp>
      <p:pic>
        <p:nvPicPr>
          <p:cNvPr id="3" name="Picture 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69650" y="2784534"/>
            <a:ext cx="958305" cy="958305"/>
          </a:xfrm>
          <a:prstGeom prst="rect">
            <a:avLst/>
          </a:prstGeom>
        </p:spPr>
      </p:pic>
    </p:spTree>
    <p:extLst>
      <p:ext uri="{BB962C8B-B14F-4D97-AF65-F5344CB8AC3E}">
        <p14:creationId xmlns:p14="http://schemas.microsoft.com/office/powerpoint/2010/main" val="10502300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5130201" y="2442834"/>
            <a:ext cx="4030914" cy="4030914"/>
          </a:xfrm>
          <a:prstGeom prst="ellipse">
            <a:avLst/>
          </a:prstGeom>
          <a:solidFill>
            <a:srgbClr val="007AD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0" tIns="93260" rIns="93260" bIns="93260" numCol="1" spcCol="0" rtlCol="0" fromWordArt="0" anchor="b" anchorCtr="0" forceAA="0" compatLnSpc="1">
            <a:prstTxWarp prst="textNoShape">
              <a:avLst/>
            </a:prstTxWarp>
            <a:noAutofit/>
          </a:bodyPr>
          <a:lstStyle/>
          <a:p>
            <a:pPr algn="r"/>
            <a:endParaRPr lang="en-US" sz="1224" dirty="0" err="1">
              <a:solidFill>
                <a:prstClr val="white"/>
              </a:solidFill>
            </a:endParaRPr>
          </a:p>
        </p:txBody>
      </p:sp>
      <p:sp>
        <p:nvSpPr>
          <p:cNvPr id="5" name="Oval 4"/>
          <p:cNvSpPr/>
          <p:nvPr/>
        </p:nvSpPr>
        <p:spPr>
          <a:xfrm>
            <a:off x="7978422" y="2442834"/>
            <a:ext cx="4030914" cy="4030914"/>
          </a:xfrm>
          <a:prstGeom prst="ellipse">
            <a:avLst/>
          </a:prstGeom>
          <a:solidFill>
            <a:srgbClr val="007AD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0" tIns="93260" rIns="93260" bIns="93260" numCol="1" spcCol="0" rtlCol="0" fromWordArt="0" anchor="b" anchorCtr="0" forceAA="0" compatLnSpc="1">
            <a:prstTxWarp prst="textNoShape">
              <a:avLst/>
            </a:prstTxWarp>
            <a:noAutofit/>
          </a:bodyPr>
          <a:lstStyle/>
          <a:p>
            <a:pPr algn="r"/>
            <a:endParaRPr lang="en-US" sz="1224" dirty="0" err="1">
              <a:solidFill>
                <a:prstClr val="white"/>
              </a:solidFill>
            </a:endParaRPr>
          </a:p>
        </p:txBody>
      </p:sp>
      <p:sp>
        <p:nvSpPr>
          <p:cNvPr id="3" name="Oval 2"/>
          <p:cNvSpPr/>
          <p:nvPr/>
        </p:nvSpPr>
        <p:spPr>
          <a:xfrm>
            <a:off x="6540710" y="388586"/>
            <a:ext cx="4030914" cy="4030914"/>
          </a:xfrm>
          <a:prstGeom prst="ellipse">
            <a:avLst/>
          </a:prstGeom>
          <a:solidFill>
            <a:srgbClr val="007AD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0" tIns="93260" rIns="93260" bIns="93260" numCol="1" spcCol="0" rtlCol="0" fromWordArt="0" anchor="b" anchorCtr="0" forceAA="0" compatLnSpc="1">
            <a:prstTxWarp prst="textNoShape">
              <a:avLst/>
            </a:prstTxWarp>
            <a:noAutofit/>
          </a:bodyPr>
          <a:lstStyle/>
          <a:p>
            <a:pPr algn="r"/>
            <a:endParaRPr lang="en-US" sz="1224" dirty="0" err="1">
              <a:solidFill>
                <a:prstClr val="white"/>
              </a:solidFill>
            </a:endParaRPr>
          </a:p>
        </p:txBody>
      </p:sp>
      <p:sp>
        <p:nvSpPr>
          <p:cNvPr id="6" name="Text Placeholder 12"/>
          <p:cNvSpPr txBox="1">
            <a:spLocks/>
          </p:cNvSpPr>
          <p:nvPr/>
        </p:nvSpPr>
        <p:spPr>
          <a:xfrm>
            <a:off x="381453" y="2150419"/>
            <a:ext cx="4556808" cy="1116854"/>
          </a:xfrm>
          <a:prstGeom prst="rect">
            <a:avLst/>
          </a:prstGeom>
        </p:spPr>
        <p:txBody>
          <a:bodyPr vert="horz" wrap="square" lIns="146262" tIns="91413" rIns="146262" bIns="91413" rtlCol="0">
            <a:spAutoFit/>
          </a:bodyPr>
          <a:lstStyle>
            <a:lvl1pPr marL="336111" marR="0" indent="-336111" algn="l" defTabSz="914274" rtl="0" eaLnBrk="1" fontAlgn="auto" latinLnBrk="0" hangingPunct="1">
              <a:lnSpc>
                <a:spcPct val="90000"/>
              </a:lnSpc>
              <a:spcBef>
                <a:spcPct val="20000"/>
              </a:spcBef>
              <a:spcAft>
                <a:spcPts val="0"/>
              </a:spcAft>
              <a:buClrTx/>
              <a:buSzPct val="90000"/>
              <a:buFont typeface="Arial" pitchFamily="34" charset="0"/>
              <a:buChar char="•"/>
              <a:tabLst/>
              <a:defRPr sz="3900" kern="1200" spc="0" baseline="0">
                <a:gradFill>
                  <a:gsLst>
                    <a:gs pos="1250">
                      <a:schemeClr val="tx2"/>
                    </a:gs>
                    <a:gs pos="99000">
                      <a:schemeClr val="tx2"/>
                    </a:gs>
                  </a:gsLst>
                  <a:lin ang="5400000" scaled="0"/>
                </a:gradFill>
                <a:latin typeface="+mj-lt"/>
                <a:ea typeface="+mn-ea"/>
                <a:cs typeface="+mn-cs"/>
              </a:defRPr>
            </a:lvl1pPr>
            <a:lvl2pPr marL="572633" marR="0" indent="-236522" algn="l" defTabSz="914274"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gradFill>
                  <a:gsLst>
                    <a:gs pos="1250">
                      <a:schemeClr val="tx1"/>
                    </a:gs>
                    <a:gs pos="100000">
                      <a:schemeClr val="tx1"/>
                    </a:gs>
                  </a:gsLst>
                  <a:lin ang="5400000" scaled="0"/>
                </a:gradFill>
                <a:latin typeface="+mn-lt"/>
                <a:ea typeface="+mn-ea"/>
                <a:cs typeface="+mn-cs"/>
              </a:defRPr>
            </a:lvl2pPr>
            <a:lvl3pPr marL="784258" marR="0" indent="-224074" algn="l" defTabSz="914274"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gradFill>
                  <a:gsLst>
                    <a:gs pos="1250">
                      <a:schemeClr val="tx1"/>
                    </a:gs>
                    <a:gs pos="100000">
                      <a:schemeClr val="tx1"/>
                    </a:gs>
                  </a:gsLst>
                  <a:lin ang="5400000" scaled="0"/>
                </a:gradFill>
                <a:latin typeface="+mn-lt"/>
                <a:ea typeface="+mn-ea"/>
                <a:cs typeface="+mn-cs"/>
              </a:defRPr>
            </a:lvl3pPr>
            <a:lvl4pPr marL="1008332" marR="0" indent="-224074" algn="l" defTabSz="914274"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gradFill>
                  <a:gsLst>
                    <a:gs pos="1250">
                      <a:schemeClr val="tx1"/>
                    </a:gs>
                    <a:gs pos="100000">
                      <a:schemeClr val="tx1"/>
                    </a:gs>
                  </a:gsLst>
                  <a:lin ang="5400000" scaled="0"/>
                </a:gradFill>
                <a:latin typeface="+mn-lt"/>
                <a:ea typeface="+mn-ea"/>
                <a:cs typeface="+mn-cs"/>
              </a:defRPr>
            </a:lvl4pPr>
            <a:lvl5pPr marL="1232405" marR="0" indent="-224074" algn="l" defTabSz="914274"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gradFill>
                  <a:gsLst>
                    <a:gs pos="1250">
                      <a:schemeClr val="tx1"/>
                    </a:gs>
                    <a:gs pos="100000">
                      <a:schemeClr val="tx1"/>
                    </a:gs>
                  </a:gsLst>
                  <a:lin ang="5400000" scaled="0"/>
                </a:gradFill>
                <a:latin typeface="+mn-lt"/>
                <a:ea typeface="+mn-ea"/>
                <a:cs typeface="+mn-cs"/>
              </a:defRPr>
            </a:lvl5pPr>
            <a:lvl6pPr marL="2514252" indent="-228569" algn="l" defTabSz="91427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90" indent="-228569" algn="l" defTabSz="91427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27" indent="-228569" algn="l" defTabSz="91427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665" indent="-228569" algn="l" defTabSz="914274"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6731" dirty="0" smtClean="0">
                <a:solidFill>
                  <a:prstClr val="white"/>
                </a:solidFill>
              </a:rPr>
              <a:t>Vision</a:t>
            </a:r>
            <a:endParaRPr lang="en-US" sz="6731" dirty="0">
              <a:solidFill>
                <a:prstClr val="white"/>
              </a:solidFill>
            </a:endParaRPr>
          </a:p>
        </p:txBody>
      </p:sp>
      <p:sp>
        <p:nvSpPr>
          <p:cNvPr id="16" name="Rectangle 15"/>
          <p:cNvSpPr/>
          <p:nvPr/>
        </p:nvSpPr>
        <p:spPr>
          <a:xfrm>
            <a:off x="5674220" y="4838642"/>
            <a:ext cx="2790288" cy="883447"/>
          </a:xfrm>
          <a:prstGeom prst="rect">
            <a:avLst/>
          </a:prstGeom>
        </p:spPr>
        <p:txBody>
          <a:bodyPr wrap="square">
            <a:spAutoFit/>
          </a:bodyPr>
          <a:lstStyle/>
          <a:p>
            <a:pPr algn="ctr" defTabSz="950743" fontAlgn="base">
              <a:lnSpc>
                <a:spcPct val="90000"/>
              </a:lnSpc>
              <a:spcBef>
                <a:spcPct val="0"/>
              </a:spcBef>
              <a:spcAft>
                <a:spcPct val="0"/>
              </a:spcAft>
            </a:pPr>
            <a:r>
              <a:rPr lang="en-US" sz="2856" dirty="0" err="1" smtClean="0">
                <a:solidFill>
                  <a:prstClr val="white"/>
                </a:solidFill>
                <a:latin typeface="Segoe UI Light"/>
                <a:ea typeface="Segoe UI" pitchFamily="34" charset="0"/>
                <a:cs typeface="Segoe UI" pitchFamily="34" charset="0"/>
              </a:rPr>
              <a:t>iPaaS</a:t>
            </a:r>
            <a:r>
              <a:rPr lang="en-US" sz="2856" dirty="0" smtClean="0">
                <a:solidFill>
                  <a:prstClr val="white"/>
                </a:solidFill>
                <a:latin typeface="Segoe UI Light"/>
                <a:ea typeface="Segoe UI" pitchFamily="34" charset="0"/>
                <a:cs typeface="Segoe UI" pitchFamily="34" charset="0"/>
              </a:rPr>
              <a:t> </a:t>
            </a:r>
          </a:p>
          <a:p>
            <a:pPr algn="ctr" defTabSz="950743" fontAlgn="base">
              <a:lnSpc>
                <a:spcPct val="90000"/>
              </a:lnSpc>
              <a:spcBef>
                <a:spcPct val="0"/>
              </a:spcBef>
              <a:spcAft>
                <a:spcPct val="0"/>
              </a:spcAft>
            </a:pPr>
            <a:r>
              <a:rPr lang="en-US" sz="2856" dirty="0" smtClean="0">
                <a:solidFill>
                  <a:prstClr val="white"/>
                </a:solidFill>
                <a:latin typeface="Segoe UI Light"/>
                <a:ea typeface="Segoe UI" pitchFamily="34" charset="0"/>
                <a:cs typeface="Segoe UI" pitchFamily="34" charset="0"/>
              </a:rPr>
              <a:t>Leader</a:t>
            </a:r>
            <a:endParaRPr lang="en-US" sz="2856" dirty="0">
              <a:solidFill>
                <a:prstClr val="white"/>
              </a:solidFill>
              <a:latin typeface="Segoe UI Light"/>
              <a:ea typeface="Segoe UI" pitchFamily="34" charset="0"/>
              <a:cs typeface="Segoe UI" pitchFamily="34" charset="0"/>
            </a:endParaRPr>
          </a:p>
        </p:txBody>
      </p:sp>
      <p:sp>
        <p:nvSpPr>
          <p:cNvPr id="18" name="Rectangle 17"/>
          <p:cNvSpPr/>
          <p:nvPr/>
        </p:nvSpPr>
        <p:spPr>
          <a:xfrm>
            <a:off x="9039353" y="4838642"/>
            <a:ext cx="2197578" cy="883447"/>
          </a:xfrm>
          <a:prstGeom prst="rect">
            <a:avLst/>
          </a:prstGeom>
        </p:spPr>
        <p:txBody>
          <a:bodyPr wrap="square">
            <a:spAutoFit/>
          </a:bodyPr>
          <a:lstStyle/>
          <a:p>
            <a:pPr algn="ctr" defTabSz="950743" fontAlgn="base">
              <a:lnSpc>
                <a:spcPct val="90000"/>
              </a:lnSpc>
              <a:spcBef>
                <a:spcPct val="0"/>
              </a:spcBef>
              <a:spcAft>
                <a:spcPct val="0"/>
              </a:spcAft>
            </a:pPr>
            <a:r>
              <a:rPr lang="en-US" sz="2856" dirty="0" smtClean="0">
                <a:solidFill>
                  <a:prstClr val="white"/>
                </a:solidFill>
                <a:latin typeface="Segoe UI Light"/>
                <a:ea typeface="Segoe UI" pitchFamily="34" charset="0"/>
                <a:cs typeface="Segoe UI" pitchFamily="34" charset="0"/>
              </a:rPr>
              <a:t>Rich</a:t>
            </a:r>
          </a:p>
          <a:p>
            <a:pPr algn="ctr" defTabSz="950743" fontAlgn="base">
              <a:lnSpc>
                <a:spcPct val="90000"/>
              </a:lnSpc>
              <a:spcBef>
                <a:spcPct val="0"/>
              </a:spcBef>
              <a:spcAft>
                <a:spcPct val="0"/>
              </a:spcAft>
            </a:pPr>
            <a:r>
              <a:rPr lang="en-US" sz="2856" dirty="0" smtClean="0">
                <a:solidFill>
                  <a:prstClr val="white"/>
                </a:solidFill>
                <a:latin typeface="Segoe UI Light"/>
                <a:ea typeface="Segoe UI" pitchFamily="34" charset="0"/>
                <a:cs typeface="Segoe UI" pitchFamily="34" charset="0"/>
              </a:rPr>
              <a:t>Ecosystem</a:t>
            </a:r>
            <a:endParaRPr lang="en-US" sz="2856" dirty="0">
              <a:solidFill>
                <a:prstClr val="white"/>
              </a:solidFill>
              <a:latin typeface="Segoe UI Light"/>
              <a:ea typeface="Segoe UI" pitchFamily="34" charset="0"/>
              <a:cs typeface="Segoe UI" pitchFamily="34" charset="0"/>
            </a:endParaRPr>
          </a:p>
        </p:txBody>
      </p:sp>
      <p:grpSp>
        <p:nvGrpSpPr>
          <p:cNvPr id="32" name="Group 31"/>
          <p:cNvGrpSpPr/>
          <p:nvPr/>
        </p:nvGrpSpPr>
        <p:grpSpPr>
          <a:xfrm>
            <a:off x="6556087" y="2439453"/>
            <a:ext cx="4015535" cy="3426261"/>
            <a:chOff x="6425668" y="2391838"/>
            <a:chExt cx="3937156" cy="3359384"/>
          </a:xfrm>
        </p:grpSpPr>
        <p:sp>
          <p:nvSpPr>
            <p:cNvPr id="33" name="Freeform 32"/>
            <p:cNvSpPr/>
            <p:nvPr/>
          </p:nvSpPr>
          <p:spPr bwMode="auto">
            <a:xfrm>
              <a:off x="7826083" y="2978855"/>
              <a:ext cx="1133260" cy="1360759"/>
            </a:xfrm>
            <a:custGeom>
              <a:avLst/>
              <a:gdLst>
                <a:gd name="connsiteX0" fmla="*/ 477802 w 955602"/>
                <a:gd name="connsiteY0" fmla="*/ 0 h 1147438"/>
                <a:gd name="connsiteX1" fmla="*/ 494765 w 955602"/>
                <a:gd name="connsiteY1" fmla="*/ 16857 h 1147438"/>
                <a:gd name="connsiteX2" fmla="*/ 552173 w 955602"/>
                <a:gd name="connsiteY2" fmla="*/ 80000 h 1147438"/>
                <a:gd name="connsiteX3" fmla="*/ 599237 w 955602"/>
                <a:gd name="connsiteY3" fmla="*/ 135981 h 1147438"/>
                <a:gd name="connsiteX4" fmla="*/ 638559 w 955602"/>
                <a:gd name="connsiteY4" fmla="*/ 187894 h 1147438"/>
                <a:gd name="connsiteX5" fmla="*/ 684574 w 955602"/>
                <a:gd name="connsiteY5" fmla="*/ 253832 h 1147438"/>
                <a:gd name="connsiteX6" fmla="*/ 719600 w 955602"/>
                <a:gd name="connsiteY6" fmla="*/ 309184 h 1147438"/>
                <a:gd name="connsiteX7" fmla="*/ 759616 w 955602"/>
                <a:gd name="connsiteY7" fmla="*/ 379251 h 1147438"/>
                <a:gd name="connsiteX8" fmla="*/ 789915 w 955602"/>
                <a:gd name="connsiteY8" fmla="*/ 437519 h 1147438"/>
                <a:gd name="connsiteX9" fmla="*/ 823749 w 955602"/>
                <a:gd name="connsiteY9" fmla="*/ 511739 h 1147438"/>
                <a:gd name="connsiteX10" fmla="*/ 848930 w 955602"/>
                <a:gd name="connsiteY10" fmla="*/ 572300 h 1147438"/>
                <a:gd name="connsiteX11" fmla="*/ 876332 w 955602"/>
                <a:gd name="connsiteY11" fmla="*/ 650870 h 1147438"/>
                <a:gd name="connsiteX12" fmla="*/ 896055 w 955602"/>
                <a:gd name="connsiteY12" fmla="*/ 712923 h 1147438"/>
                <a:gd name="connsiteX13" fmla="*/ 916716 w 955602"/>
                <a:gd name="connsiteY13" fmla="*/ 796478 h 1147438"/>
                <a:gd name="connsiteX14" fmla="*/ 930682 w 955602"/>
                <a:gd name="connsiteY14" fmla="*/ 858762 h 1147438"/>
                <a:gd name="connsiteX15" fmla="*/ 944174 w 955602"/>
                <a:gd name="connsiteY15" fmla="*/ 949022 h 1147438"/>
                <a:gd name="connsiteX16" fmla="*/ 952157 w 955602"/>
                <a:gd name="connsiteY16" fmla="*/ 1008853 h 1147438"/>
                <a:gd name="connsiteX17" fmla="*/ 955602 w 955602"/>
                <a:gd name="connsiteY17" fmla="*/ 1077056 h 1147438"/>
                <a:gd name="connsiteX18" fmla="*/ 865623 w 955602"/>
                <a:gd name="connsiteY18" fmla="*/ 1100183 h 1147438"/>
                <a:gd name="connsiteX19" fmla="*/ 803483 w 955602"/>
                <a:gd name="connsiteY19" fmla="*/ 1115128 h 1147438"/>
                <a:gd name="connsiteX20" fmla="*/ 696710 w 955602"/>
                <a:gd name="connsiteY20" fmla="*/ 1131418 h 1147438"/>
                <a:gd name="connsiteX21" fmla="*/ 642952 w 955602"/>
                <a:gd name="connsiteY21" fmla="*/ 1139102 h 1147438"/>
                <a:gd name="connsiteX22" fmla="*/ 477801 w 955602"/>
                <a:gd name="connsiteY22" fmla="*/ 1147438 h 1147438"/>
                <a:gd name="connsiteX23" fmla="*/ 325850 w 955602"/>
                <a:gd name="connsiteY23" fmla="*/ 1139768 h 1147438"/>
                <a:gd name="connsiteX24" fmla="*/ 284921 w 955602"/>
                <a:gd name="connsiteY24" fmla="*/ 1135389 h 1147438"/>
                <a:gd name="connsiteX25" fmla="*/ 162846 w 955602"/>
                <a:gd name="connsiteY25" fmla="*/ 1116764 h 1147438"/>
                <a:gd name="connsiteX26" fmla="*/ 135218 w 955602"/>
                <a:gd name="connsiteY26" fmla="*/ 1111811 h 1147438"/>
                <a:gd name="connsiteX27" fmla="*/ 0 w 955602"/>
                <a:gd name="connsiteY27" fmla="*/ 1077056 h 1147438"/>
                <a:gd name="connsiteX28" fmla="*/ 3487 w 955602"/>
                <a:gd name="connsiteY28" fmla="*/ 1008023 h 1147438"/>
                <a:gd name="connsiteX29" fmla="*/ 8679 w 955602"/>
                <a:gd name="connsiteY29" fmla="*/ 967412 h 1147438"/>
                <a:gd name="connsiteX30" fmla="*/ 24046 w 955602"/>
                <a:gd name="connsiteY30" fmla="*/ 864610 h 1147438"/>
                <a:gd name="connsiteX31" fmla="*/ 34381 w 955602"/>
                <a:gd name="connsiteY31" fmla="*/ 814697 h 1147438"/>
                <a:gd name="connsiteX32" fmla="*/ 57089 w 955602"/>
                <a:gd name="connsiteY32" fmla="*/ 722865 h 1147438"/>
                <a:gd name="connsiteX33" fmla="*/ 71030 w 955602"/>
                <a:gd name="connsiteY33" fmla="*/ 674499 h 1147438"/>
                <a:gd name="connsiteX34" fmla="*/ 104442 w 955602"/>
                <a:gd name="connsiteY34" fmla="*/ 578694 h 1147438"/>
                <a:gd name="connsiteX35" fmla="*/ 118306 w 955602"/>
                <a:gd name="connsiteY35" fmla="*/ 541457 h 1147438"/>
                <a:gd name="connsiteX36" fmla="*/ 176071 w 955602"/>
                <a:gd name="connsiteY36" fmla="*/ 414740 h 1147438"/>
                <a:gd name="connsiteX37" fmla="*/ 187654 w 955602"/>
                <a:gd name="connsiteY37" fmla="*/ 393841 h 1147438"/>
                <a:gd name="connsiteX38" fmla="*/ 244726 w 955602"/>
                <a:gd name="connsiteY38" fmla="*/ 293908 h 1147438"/>
                <a:gd name="connsiteX39" fmla="*/ 270282 w 955602"/>
                <a:gd name="connsiteY39" fmla="*/ 254902 h 1147438"/>
                <a:gd name="connsiteX40" fmla="*/ 323635 w 955602"/>
                <a:gd name="connsiteY40" fmla="*/ 178449 h 1147438"/>
                <a:gd name="connsiteX41" fmla="*/ 353998 w 955602"/>
                <a:gd name="connsiteY41" fmla="*/ 138797 h 1147438"/>
                <a:gd name="connsiteX42" fmla="*/ 403453 w 955602"/>
                <a:gd name="connsiteY42" fmla="*/ 79972 h 1147438"/>
                <a:gd name="connsiteX43" fmla="*/ 460818 w 955602"/>
                <a:gd name="connsiteY43" fmla="*/ 16877 h 1147438"/>
                <a:gd name="connsiteX44" fmla="*/ 477802 w 955602"/>
                <a:gd name="connsiteY44" fmla="*/ 0 h 114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55602" h="1147438">
                  <a:moveTo>
                    <a:pt x="477802" y="0"/>
                  </a:moveTo>
                  <a:lnTo>
                    <a:pt x="494765" y="16857"/>
                  </a:lnTo>
                  <a:lnTo>
                    <a:pt x="552173" y="80000"/>
                  </a:lnTo>
                  <a:lnTo>
                    <a:pt x="599237" y="135981"/>
                  </a:lnTo>
                  <a:lnTo>
                    <a:pt x="638559" y="187894"/>
                  </a:lnTo>
                  <a:lnTo>
                    <a:pt x="684574" y="253832"/>
                  </a:lnTo>
                  <a:lnTo>
                    <a:pt x="719600" y="309184"/>
                  </a:lnTo>
                  <a:lnTo>
                    <a:pt x="759616" y="379251"/>
                  </a:lnTo>
                  <a:lnTo>
                    <a:pt x="789915" y="437519"/>
                  </a:lnTo>
                  <a:lnTo>
                    <a:pt x="823749" y="511739"/>
                  </a:lnTo>
                  <a:lnTo>
                    <a:pt x="848930" y="572300"/>
                  </a:lnTo>
                  <a:lnTo>
                    <a:pt x="876332" y="650870"/>
                  </a:lnTo>
                  <a:lnTo>
                    <a:pt x="896055" y="712923"/>
                  </a:lnTo>
                  <a:lnTo>
                    <a:pt x="916716" y="796478"/>
                  </a:lnTo>
                  <a:lnTo>
                    <a:pt x="930682" y="858762"/>
                  </a:lnTo>
                  <a:lnTo>
                    <a:pt x="944174" y="949022"/>
                  </a:lnTo>
                  <a:lnTo>
                    <a:pt x="952157" y="1008853"/>
                  </a:lnTo>
                  <a:lnTo>
                    <a:pt x="955602" y="1077056"/>
                  </a:lnTo>
                  <a:lnTo>
                    <a:pt x="865623" y="1100183"/>
                  </a:lnTo>
                  <a:lnTo>
                    <a:pt x="803483" y="1115128"/>
                  </a:lnTo>
                  <a:lnTo>
                    <a:pt x="696710" y="1131418"/>
                  </a:lnTo>
                  <a:lnTo>
                    <a:pt x="642952" y="1139102"/>
                  </a:lnTo>
                  <a:lnTo>
                    <a:pt x="477801" y="1147438"/>
                  </a:lnTo>
                  <a:lnTo>
                    <a:pt x="325850" y="1139768"/>
                  </a:lnTo>
                  <a:lnTo>
                    <a:pt x="284921" y="1135389"/>
                  </a:lnTo>
                  <a:lnTo>
                    <a:pt x="162846" y="1116764"/>
                  </a:lnTo>
                  <a:lnTo>
                    <a:pt x="135218" y="1111811"/>
                  </a:lnTo>
                  <a:lnTo>
                    <a:pt x="0" y="1077056"/>
                  </a:lnTo>
                  <a:lnTo>
                    <a:pt x="3487" y="1008023"/>
                  </a:lnTo>
                  <a:lnTo>
                    <a:pt x="8679" y="967412"/>
                  </a:lnTo>
                  <a:lnTo>
                    <a:pt x="24046" y="864610"/>
                  </a:lnTo>
                  <a:lnTo>
                    <a:pt x="34381" y="814697"/>
                  </a:lnTo>
                  <a:lnTo>
                    <a:pt x="57089" y="722865"/>
                  </a:lnTo>
                  <a:lnTo>
                    <a:pt x="71030" y="674499"/>
                  </a:lnTo>
                  <a:lnTo>
                    <a:pt x="104442" y="578694"/>
                  </a:lnTo>
                  <a:lnTo>
                    <a:pt x="118306" y="541457"/>
                  </a:lnTo>
                  <a:lnTo>
                    <a:pt x="176071" y="414740"/>
                  </a:lnTo>
                  <a:lnTo>
                    <a:pt x="187654" y="393841"/>
                  </a:lnTo>
                  <a:lnTo>
                    <a:pt x="244726" y="293908"/>
                  </a:lnTo>
                  <a:lnTo>
                    <a:pt x="270282" y="254902"/>
                  </a:lnTo>
                  <a:lnTo>
                    <a:pt x="323635" y="178449"/>
                  </a:lnTo>
                  <a:lnTo>
                    <a:pt x="353998" y="138797"/>
                  </a:lnTo>
                  <a:lnTo>
                    <a:pt x="403453" y="79972"/>
                  </a:lnTo>
                  <a:lnTo>
                    <a:pt x="460818" y="16877"/>
                  </a:lnTo>
                  <a:lnTo>
                    <a:pt x="477802" y="0"/>
                  </a:lnTo>
                  <a:close/>
                </a:path>
              </a:pathLst>
            </a:custGeom>
            <a:solidFill>
              <a:srgbClr val="FFFFFF">
                <a:alpha val="40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472" tIns="149178" rIns="186472" bIns="149178" numCol="1" spcCol="0" rtlCol="0" fromWordArt="0" anchor="t" anchorCtr="0" forceAA="0" compatLnSpc="1">
              <a:prstTxWarp prst="textNoShape">
                <a:avLst/>
              </a:prstTxWarp>
              <a:noAutofit/>
            </a:bodyPr>
            <a:lstStyle/>
            <a:p>
              <a:pPr defTabSz="950743" fontAlgn="base">
                <a:lnSpc>
                  <a:spcPct val="90000"/>
                </a:lnSpc>
                <a:spcBef>
                  <a:spcPct val="0"/>
                </a:spcBef>
                <a:spcAft>
                  <a:spcPct val="0"/>
                </a:spcAft>
              </a:pPr>
              <a:endParaRPr lang="en-US" sz="2447" dirty="0">
                <a:gradFill>
                  <a:gsLst>
                    <a:gs pos="0">
                      <a:srgbClr val="FFFFFF"/>
                    </a:gs>
                    <a:gs pos="100000">
                      <a:srgbClr val="FFFFFF"/>
                    </a:gs>
                  </a:gsLst>
                  <a:lin ang="5400000" scaled="0"/>
                </a:gradFill>
                <a:ea typeface="Segoe UI" pitchFamily="34" charset="0"/>
                <a:cs typeface="Segoe UI" pitchFamily="34" charset="0"/>
              </a:endParaRPr>
            </a:p>
          </p:txBody>
        </p:sp>
        <p:sp>
          <p:nvSpPr>
            <p:cNvPr id="34" name="Freeform 33"/>
            <p:cNvSpPr/>
            <p:nvPr/>
          </p:nvSpPr>
          <p:spPr bwMode="auto">
            <a:xfrm>
              <a:off x="6425668" y="2391838"/>
              <a:ext cx="1967765" cy="1864269"/>
            </a:xfrm>
            <a:custGeom>
              <a:avLst/>
              <a:gdLst>
                <a:gd name="connsiteX0" fmla="*/ 477801 w 1659284"/>
                <a:gd name="connsiteY0" fmla="*/ 0 h 1572014"/>
                <a:gd name="connsiteX1" fmla="*/ 1597178 w 1659284"/>
                <a:gd name="connsiteY1" fmla="*/ 432331 h 1572014"/>
                <a:gd name="connsiteX2" fmla="*/ 1659284 w 1659284"/>
                <a:gd name="connsiteY2" fmla="*/ 494045 h 1572014"/>
                <a:gd name="connsiteX3" fmla="*/ 1557845 w 1659284"/>
                <a:gd name="connsiteY3" fmla="*/ 605616 h 1572014"/>
                <a:gd name="connsiteX4" fmla="*/ 1184278 w 1659284"/>
                <a:gd name="connsiteY4" fmla="*/ 1515069 h 1572014"/>
                <a:gd name="connsiteX5" fmla="*/ 1181760 w 1659284"/>
                <a:gd name="connsiteY5" fmla="*/ 1572014 h 1572014"/>
                <a:gd name="connsiteX6" fmla="*/ 1049703 w 1659284"/>
                <a:gd name="connsiteY6" fmla="*/ 1526904 h 1572014"/>
                <a:gd name="connsiteX7" fmla="*/ 3935 w 1659284"/>
                <a:gd name="connsiteY7" fmla="*/ 148287 h 1572014"/>
                <a:gd name="connsiteX8" fmla="*/ 0 w 1659284"/>
                <a:gd name="connsiteY8" fmla="*/ 70383 h 1572014"/>
                <a:gd name="connsiteX9" fmla="*/ 142285 w 1659284"/>
                <a:gd name="connsiteY9" fmla="*/ 33811 h 1572014"/>
                <a:gd name="connsiteX10" fmla="*/ 477801 w 1659284"/>
                <a:gd name="connsiteY10" fmla="*/ 0 h 1572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59284" h="1572014">
                  <a:moveTo>
                    <a:pt x="477801" y="0"/>
                  </a:moveTo>
                  <a:cubicBezTo>
                    <a:pt x="908791" y="0"/>
                    <a:pt x="1301530" y="163716"/>
                    <a:pt x="1597178" y="432331"/>
                  </a:cubicBezTo>
                  <a:lnTo>
                    <a:pt x="1659284" y="494045"/>
                  </a:lnTo>
                  <a:lnTo>
                    <a:pt x="1557845" y="605616"/>
                  </a:lnTo>
                  <a:cubicBezTo>
                    <a:pt x="1350038" y="857331"/>
                    <a:pt x="1214833" y="1171161"/>
                    <a:pt x="1184278" y="1515069"/>
                  </a:cubicBezTo>
                  <a:lnTo>
                    <a:pt x="1181760" y="1572014"/>
                  </a:lnTo>
                  <a:lnTo>
                    <a:pt x="1049703" y="1526904"/>
                  </a:lnTo>
                  <a:cubicBezTo>
                    <a:pt x="482660" y="1303387"/>
                    <a:pt x="67876" y="777677"/>
                    <a:pt x="3935" y="148287"/>
                  </a:cubicBezTo>
                  <a:lnTo>
                    <a:pt x="0" y="70383"/>
                  </a:lnTo>
                  <a:lnTo>
                    <a:pt x="142285" y="33811"/>
                  </a:lnTo>
                  <a:cubicBezTo>
                    <a:pt x="250660" y="11642"/>
                    <a:pt x="362870" y="0"/>
                    <a:pt x="477801" y="0"/>
                  </a:cubicBezTo>
                  <a:close/>
                </a:path>
              </a:pathLst>
            </a:custGeom>
            <a:solidFill>
              <a:srgbClr val="FFFFFF">
                <a:alpha val="25098"/>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472" tIns="149178" rIns="186472" bIns="149178" numCol="1" spcCol="0" rtlCol="0" fromWordArt="0" anchor="t" anchorCtr="0" forceAA="0" compatLnSpc="1">
              <a:prstTxWarp prst="textNoShape">
                <a:avLst/>
              </a:prstTxWarp>
              <a:noAutofit/>
            </a:bodyPr>
            <a:lstStyle/>
            <a:p>
              <a:pPr defTabSz="950743" fontAlgn="base">
                <a:lnSpc>
                  <a:spcPct val="90000"/>
                </a:lnSpc>
                <a:spcBef>
                  <a:spcPct val="0"/>
                </a:spcBef>
                <a:spcAft>
                  <a:spcPct val="0"/>
                </a:spcAft>
              </a:pPr>
              <a:endParaRPr lang="en-US" sz="2447" dirty="0">
                <a:gradFill>
                  <a:gsLst>
                    <a:gs pos="0">
                      <a:srgbClr val="FFFFFF"/>
                    </a:gs>
                    <a:gs pos="100000">
                      <a:srgbClr val="FFFFFF"/>
                    </a:gs>
                  </a:gsLst>
                  <a:lin ang="5400000" scaled="0"/>
                </a:gradFill>
                <a:ea typeface="Segoe UI" pitchFamily="34" charset="0"/>
                <a:cs typeface="Segoe UI" pitchFamily="34" charset="0"/>
              </a:endParaRPr>
            </a:p>
          </p:txBody>
        </p:sp>
        <p:sp>
          <p:nvSpPr>
            <p:cNvPr id="35" name="Freeform 34"/>
            <p:cNvSpPr/>
            <p:nvPr/>
          </p:nvSpPr>
          <p:spPr bwMode="auto">
            <a:xfrm>
              <a:off x="7820556" y="4252990"/>
              <a:ext cx="1144312" cy="1498232"/>
            </a:xfrm>
            <a:custGeom>
              <a:avLst/>
              <a:gdLst>
                <a:gd name="connsiteX0" fmla="*/ 960261 w 964921"/>
                <a:gd name="connsiteY0" fmla="*/ 0 h 1263360"/>
                <a:gd name="connsiteX1" fmla="*/ 964921 w 964921"/>
                <a:gd name="connsiteY1" fmla="*/ 92243 h 1263360"/>
                <a:gd name="connsiteX2" fmla="*/ 964921 w 964921"/>
                <a:gd name="connsiteY2" fmla="*/ 92251 h 1263360"/>
                <a:gd name="connsiteX3" fmla="*/ 956816 w 964921"/>
                <a:gd name="connsiteY3" fmla="*/ 252718 h 1263360"/>
                <a:gd name="connsiteX4" fmla="*/ 949954 w 964921"/>
                <a:gd name="connsiteY4" fmla="*/ 304146 h 1263360"/>
                <a:gd name="connsiteX5" fmla="*/ 933932 w 964921"/>
                <a:gd name="connsiteY5" fmla="*/ 409088 h 1263360"/>
                <a:gd name="connsiteX6" fmla="*/ 920746 w 964921"/>
                <a:gd name="connsiteY6" fmla="*/ 467895 h 1263360"/>
                <a:gd name="connsiteX7" fmla="*/ 896850 w 964921"/>
                <a:gd name="connsiteY7" fmla="*/ 560795 h 1263360"/>
                <a:gd name="connsiteX8" fmla="*/ 877973 w 964921"/>
                <a:gd name="connsiteY8" fmla="*/ 620190 h 1263360"/>
                <a:gd name="connsiteX9" fmla="*/ 845995 w 964921"/>
                <a:gd name="connsiteY9" fmla="*/ 707526 h 1263360"/>
                <a:gd name="connsiteX10" fmla="*/ 822321 w 964921"/>
                <a:gd name="connsiteY10" fmla="*/ 764461 h 1263360"/>
                <a:gd name="connsiteX11" fmla="*/ 781407 w 964921"/>
                <a:gd name="connsiteY11" fmla="*/ 849365 h 1263360"/>
                <a:gd name="connsiteX12" fmla="*/ 754450 w 964921"/>
                <a:gd name="connsiteY12" fmla="*/ 901204 h 1263360"/>
                <a:gd name="connsiteX13" fmla="*/ 701346 w 964921"/>
                <a:gd name="connsiteY13" fmla="*/ 988586 h 1263360"/>
                <a:gd name="connsiteX14" fmla="*/ 675044 w 964921"/>
                <a:gd name="connsiteY14" fmla="*/ 1030151 h 1263360"/>
                <a:gd name="connsiteX15" fmla="*/ 584760 w 964921"/>
                <a:gd name="connsiteY15" fmla="*/ 1150841 h 1263360"/>
                <a:gd name="connsiteX16" fmla="*/ 482461 w 964921"/>
                <a:gd name="connsiteY16" fmla="*/ 1263360 h 1263360"/>
                <a:gd name="connsiteX17" fmla="*/ 380161 w 964921"/>
                <a:gd name="connsiteY17" fmla="*/ 1150841 h 1263360"/>
                <a:gd name="connsiteX18" fmla="*/ 0 w 964921"/>
                <a:gd name="connsiteY18" fmla="*/ 92250 h 1263360"/>
                <a:gd name="connsiteX19" fmla="*/ 4076 w 964921"/>
                <a:gd name="connsiteY19" fmla="*/ 57 h 1263360"/>
                <a:gd name="connsiteX20" fmla="*/ 16837 w 964921"/>
                <a:gd name="connsiteY20" fmla="*/ 4416 h 1263360"/>
                <a:gd name="connsiteX21" fmla="*/ 129199 w 964921"/>
                <a:gd name="connsiteY21" fmla="*/ 32840 h 1263360"/>
                <a:gd name="connsiteX22" fmla="*/ 152108 w 964921"/>
                <a:gd name="connsiteY22" fmla="*/ 36948 h 1263360"/>
                <a:gd name="connsiteX23" fmla="*/ 167309 w 964921"/>
                <a:gd name="connsiteY23" fmla="*/ 40603 h 1263360"/>
                <a:gd name="connsiteX24" fmla="*/ 192912 w 964921"/>
                <a:gd name="connsiteY24" fmla="*/ 44263 h 1263360"/>
                <a:gd name="connsiteX25" fmla="*/ 244451 w 964921"/>
                <a:gd name="connsiteY25" fmla="*/ 53503 h 1263360"/>
                <a:gd name="connsiteX26" fmla="*/ 296570 w 964921"/>
                <a:gd name="connsiteY26" fmla="*/ 59080 h 1263360"/>
                <a:gd name="connsiteX27" fmla="*/ 322747 w 964921"/>
                <a:gd name="connsiteY27" fmla="*/ 62822 h 1263360"/>
                <a:gd name="connsiteX28" fmla="*/ 338510 w 964921"/>
                <a:gd name="connsiteY28" fmla="*/ 63568 h 1263360"/>
                <a:gd name="connsiteX29" fmla="*/ 362302 w 964921"/>
                <a:gd name="connsiteY29" fmla="*/ 66114 h 1263360"/>
                <a:gd name="connsiteX30" fmla="*/ 482461 w 964921"/>
                <a:gd name="connsiteY30" fmla="*/ 70382 h 1263360"/>
                <a:gd name="connsiteX31" fmla="*/ 817977 w 964921"/>
                <a:gd name="connsiteY31" fmla="*/ 36571 h 1263360"/>
                <a:gd name="connsiteX32" fmla="*/ 960261 w 964921"/>
                <a:gd name="connsiteY32" fmla="*/ 0 h 126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64921" h="1263360">
                  <a:moveTo>
                    <a:pt x="960261" y="0"/>
                  </a:moveTo>
                  <a:lnTo>
                    <a:pt x="964921" y="92243"/>
                  </a:lnTo>
                  <a:lnTo>
                    <a:pt x="964921" y="92251"/>
                  </a:lnTo>
                  <a:lnTo>
                    <a:pt x="956816" y="252718"/>
                  </a:lnTo>
                  <a:lnTo>
                    <a:pt x="949954" y="304146"/>
                  </a:lnTo>
                  <a:lnTo>
                    <a:pt x="933932" y="409088"/>
                  </a:lnTo>
                  <a:lnTo>
                    <a:pt x="920746" y="467895"/>
                  </a:lnTo>
                  <a:lnTo>
                    <a:pt x="896850" y="560795"/>
                  </a:lnTo>
                  <a:lnTo>
                    <a:pt x="877973" y="620190"/>
                  </a:lnTo>
                  <a:lnTo>
                    <a:pt x="845995" y="707526"/>
                  </a:lnTo>
                  <a:lnTo>
                    <a:pt x="822321" y="764461"/>
                  </a:lnTo>
                  <a:lnTo>
                    <a:pt x="781407" y="849365"/>
                  </a:lnTo>
                  <a:lnTo>
                    <a:pt x="754450" y="901204"/>
                  </a:lnTo>
                  <a:lnTo>
                    <a:pt x="701346" y="988586"/>
                  </a:lnTo>
                  <a:lnTo>
                    <a:pt x="675044" y="1030151"/>
                  </a:lnTo>
                  <a:lnTo>
                    <a:pt x="584760" y="1150841"/>
                  </a:lnTo>
                  <a:lnTo>
                    <a:pt x="482461" y="1263360"/>
                  </a:lnTo>
                  <a:lnTo>
                    <a:pt x="380161" y="1150841"/>
                  </a:lnTo>
                  <a:cubicBezTo>
                    <a:pt x="142667" y="863168"/>
                    <a:pt x="0" y="494364"/>
                    <a:pt x="0" y="92250"/>
                  </a:cubicBezTo>
                  <a:lnTo>
                    <a:pt x="4076" y="57"/>
                  </a:lnTo>
                  <a:lnTo>
                    <a:pt x="16837" y="4416"/>
                  </a:lnTo>
                  <a:cubicBezTo>
                    <a:pt x="53777" y="15152"/>
                    <a:pt x="91248" y="24643"/>
                    <a:pt x="129199" y="32840"/>
                  </a:cubicBezTo>
                  <a:lnTo>
                    <a:pt x="152108" y="36948"/>
                  </a:lnTo>
                  <a:lnTo>
                    <a:pt x="167309" y="40603"/>
                  </a:lnTo>
                  <a:lnTo>
                    <a:pt x="192912" y="44263"/>
                  </a:lnTo>
                  <a:lnTo>
                    <a:pt x="244451" y="53503"/>
                  </a:lnTo>
                  <a:lnTo>
                    <a:pt x="296570" y="59080"/>
                  </a:lnTo>
                  <a:lnTo>
                    <a:pt x="322747" y="62822"/>
                  </a:lnTo>
                  <a:lnTo>
                    <a:pt x="338510" y="63568"/>
                  </a:lnTo>
                  <a:lnTo>
                    <a:pt x="362302" y="66114"/>
                  </a:lnTo>
                  <a:cubicBezTo>
                    <a:pt x="401987" y="68943"/>
                    <a:pt x="442056" y="70382"/>
                    <a:pt x="482461" y="70382"/>
                  </a:cubicBezTo>
                  <a:cubicBezTo>
                    <a:pt x="597392" y="70382"/>
                    <a:pt x="709603" y="58740"/>
                    <a:pt x="817977" y="36571"/>
                  </a:cubicBezTo>
                  <a:lnTo>
                    <a:pt x="960261" y="0"/>
                  </a:lnTo>
                  <a:close/>
                </a:path>
              </a:pathLst>
            </a:custGeom>
            <a:solidFill>
              <a:srgbClr val="FFFFFF">
                <a:alpha val="25098"/>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472" tIns="149178" rIns="186472" bIns="149178" numCol="1" spcCol="0" rtlCol="0" fromWordArt="0" anchor="t" anchorCtr="0" forceAA="0" compatLnSpc="1">
              <a:prstTxWarp prst="textNoShape">
                <a:avLst/>
              </a:prstTxWarp>
              <a:noAutofit/>
            </a:bodyPr>
            <a:lstStyle/>
            <a:p>
              <a:pPr defTabSz="950743" fontAlgn="base">
                <a:lnSpc>
                  <a:spcPct val="90000"/>
                </a:lnSpc>
                <a:spcBef>
                  <a:spcPct val="0"/>
                </a:spcBef>
                <a:spcAft>
                  <a:spcPct val="0"/>
                </a:spcAft>
              </a:pPr>
              <a:endParaRPr lang="en-US" sz="2447" dirty="0">
                <a:gradFill>
                  <a:gsLst>
                    <a:gs pos="0">
                      <a:srgbClr val="FFFFFF"/>
                    </a:gs>
                    <a:gs pos="100000">
                      <a:srgbClr val="FFFFFF"/>
                    </a:gs>
                  </a:gsLst>
                  <a:lin ang="5400000" scaled="0"/>
                </a:gradFill>
                <a:ea typeface="Segoe UI" pitchFamily="34" charset="0"/>
                <a:cs typeface="Segoe UI" pitchFamily="34" charset="0"/>
              </a:endParaRPr>
            </a:p>
          </p:txBody>
        </p:sp>
        <p:sp>
          <p:nvSpPr>
            <p:cNvPr id="36" name="Freeform 35"/>
            <p:cNvSpPr/>
            <p:nvPr/>
          </p:nvSpPr>
          <p:spPr bwMode="auto">
            <a:xfrm>
              <a:off x="8395059" y="2396972"/>
              <a:ext cx="1967765" cy="1864026"/>
            </a:xfrm>
            <a:custGeom>
              <a:avLst/>
              <a:gdLst>
                <a:gd name="connsiteX0" fmla="*/ 1181483 w 1659284"/>
                <a:gd name="connsiteY0" fmla="*/ 0 h 1571809"/>
                <a:gd name="connsiteX1" fmla="*/ 1516999 w 1659284"/>
                <a:gd name="connsiteY1" fmla="*/ 33811 h 1571809"/>
                <a:gd name="connsiteX2" fmla="*/ 1659284 w 1659284"/>
                <a:gd name="connsiteY2" fmla="*/ 70383 h 1571809"/>
                <a:gd name="connsiteX3" fmla="*/ 1656042 w 1659284"/>
                <a:gd name="connsiteY3" fmla="*/ 134582 h 1571809"/>
                <a:gd name="connsiteX4" fmla="*/ 1645581 w 1659284"/>
                <a:gd name="connsiteY4" fmla="*/ 219043 h 1571809"/>
                <a:gd name="connsiteX5" fmla="*/ 1640074 w 1659284"/>
                <a:gd name="connsiteY5" fmla="*/ 258936 h 1571809"/>
                <a:gd name="connsiteX6" fmla="*/ 1614210 w 1659284"/>
                <a:gd name="connsiteY6" fmla="*/ 383374 h 1571809"/>
                <a:gd name="connsiteX7" fmla="*/ 1611505 w 1659284"/>
                <a:gd name="connsiteY7" fmla="*/ 392773 h 1571809"/>
                <a:gd name="connsiteX8" fmla="*/ 1578748 w 1659284"/>
                <a:gd name="connsiteY8" fmla="*/ 504150 h 1571809"/>
                <a:gd name="connsiteX9" fmla="*/ 1564317 w 1659284"/>
                <a:gd name="connsiteY9" fmla="*/ 543563 h 1571809"/>
                <a:gd name="connsiteX10" fmla="*/ 1537111 w 1659284"/>
                <a:gd name="connsiteY10" fmla="*/ 614459 h 1571809"/>
                <a:gd name="connsiteX11" fmla="*/ 1448781 w 1659284"/>
                <a:gd name="connsiteY11" fmla="*/ 794623 h 1571809"/>
                <a:gd name="connsiteX12" fmla="*/ 1430171 w 1659284"/>
                <a:gd name="connsiteY12" fmla="*/ 826755 h 1571809"/>
                <a:gd name="connsiteX13" fmla="*/ 1318820 w 1659284"/>
                <a:gd name="connsiteY13" fmla="*/ 991600 h 1571809"/>
                <a:gd name="connsiteX14" fmla="*/ 1299394 w 1659284"/>
                <a:gd name="connsiteY14" fmla="*/ 1015567 h 1571809"/>
                <a:gd name="connsiteX15" fmla="*/ 1160914 w 1659284"/>
                <a:gd name="connsiteY15" fmla="*/ 1170032 h 1571809"/>
                <a:gd name="connsiteX16" fmla="*/ 1157845 w 1659284"/>
                <a:gd name="connsiteY16" fmla="*/ 1172803 h 1571809"/>
                <a:gd name="connsiteX17" fmla="*/ 1000622 w 1659284"/>
                <a:gd name="connsiteY17" fmla="*/ 1306192 h 1571809"/>
                <a:gd name="connsiteX18" fmla="*/ 978114 w 1659284"/>
                <a:gd name="connsiteY18" fmla="*/ 1323548 h 1571809"/>
                <a:gd name="connsiteX19" fmla="*/ 809411 w 1659284"/>
                <a:gd name="connsiteY19" fmla="*/ 1430870 h 1571809"/>
                <a:gd name="connsiteX20" fmla="*/ 776906 w 1659284"/>
                <a:gd name="connsiteY20" fmla="*/ 1448646 h 1571809"/>
                <a:gd name="connsiteX21" fmla="*/ 594473 w 1659284"/>
                <a:gd name="connsiteY21" fmla="*/ 1531875 h 1571809"/>
                <a:gd name="connsiteX22" fmla="*/ 533243 w 1659284"/>
                <a:gd name="connsiteY22" fmla="*/ 1553641 h 1571809"/>
                <a:gd name="connsiteX23" fmla="*/ 481952 w 1659284"/>
                <a:gd name="connsiteY23" fmla="*/ 1570668 h 1571809"/>
                <a:gd name="connsiteX24" fmla="*/ 477514 w 1659284"/>
                <a:gd name="connsiteY24" fmla="*/ 1571809 h 1571809"/>
                <a:gd name="connsiteX25" fmla="*/ 475005 w 1659284"/>
                <a:gd name="connsiteY25" fmla="*/ 1515070 h 1571809"/>
                <a:gd name="connsiteX26" fmla="*/ 473494 w 1659284"/>
                <a:gd name="connsiteY26" fmla="*/ 1503741 h 1571809"/>
                <a:gd name="connsiteX27" fmla="*/ 473004 w 1659284"/>
                <a:gd name="connsiteY27" fmla="*/ 1494051 h 1571809"/>
                <a:gd name="connsiteX28" fmla="*/ 465521 w 1659284"/>
                <a:gd name="connsiteY28" fmla="*/ 1443988 h 1571809"/>
                <a:gd name="connsiteX29" fmla="*/ 465512 w 1659284"/>
                <a:gd name="connsiteY29" fmla="*/ 1443923 h 1571809"/>
                <a:gd name="connsiteX30" fmla="*/ 465511 w 1659284"/>
                <a:gd name="connsiteY30" fmla="*/ 1443912 h 1571809"/>
                <a:gd name="connsiteX31" fmla="*/ 455597 w 1659284"/>
                <a:gd name="connsiteY31" fmla="*/ 1369616 h 1571809"/>
                <a:gd name="connsiteX32" fmla="*/ 452020 w 1659284"/>
                <a:gd name="connsiteY32" fmla="*/ 1353664 h 1571809"/>
                <a:gd name="connsiteX33" fmla="*/ 452020 w 1659284"/>
                <a:gd name="connsiteY33" fmla="*/ 1353663 h 1571809"/>
                <a:gd name="connsiteX34" fmla="*/ 452018 w 1659284"/>
                <a:gd name="connsiteY34" fmla="*/ 1353651 h 1571809"/>
                <a:gd name="connsiteX35" fmla="*/ 449824 w 1659284"/>
                <a:gd name="connsiteY35" fmla="*/ 1338978 h 1571809"/>
                <a:gd name="connsiteX36" fmla="*/ 438064 w 1659284"/>
                <a:gd name="connsiteY36" fmla="*/ 1291420 h 1571809"/>
                <a:gd name="connsiteX37" fmla="*/ 423934 w 1659284"/>
                <a:gd name="connsiteY37" fmla="*/ 1228405 h 1571809"/>
                <a:gd name="connsiteX38" fmla="*/ 417395 w 1659284"/>
                <a:gd name="connsiteY38" fmla="*/ 1207830 h 1571809"/>
                <a:gd name="connsiteX39" fmla="*/ 417393 w 1659284"/>
                <a:gd name="connsiteY39" fmla="*/ 1207824 h 1571809"/>
                <a:gd name="connsiteX40" fmla="*/ 417388 w 1659284"/>
                <a:gd name="connsiteY40" fmla="*/ 1207808 h 1571809"/>
                <a:gd name="connsiteX41" fmla="*/ 412716 w 1659284"/>
                <a:gd name="connsiteY41" fmla="*/ 1188915 h 1571809"/>
                <a:gd name="connsiteX42" fmla="*/ 397677 w 1659284"/>
                <a:gd name="connsiteY42" fmla="*/ 1145793 h 1571809"/>
                <a:gd name="connsiteX43" fmla="*/ 397670 w 1659284"/>
                <a:gd name="connsiteY43" fmla="*/ 1145771 h 1571809"/>
                <a:gd name="connsiteX44" fmla="*/ 397670 w 1659284"/>
                <a:gd name="connsiteY44" fmla="*/ 1145770 h 1571809"/>
                <a:gd name="connsiteX45" fmla="*/ 380579 w 1659284"/>
                <a:gd name="connsiteY45" fmla="*/ 1091998 h 1571809"/>
                <a:gd name="connsiteX46" fmla="*/ 370264 w 1659284"/>
                <a:gd name="connsiteY46" fmla="*/ 1067191 h 1571809"/>
                <a:gd name="connsiteX47" fmla="*/ 362368 w 1659284"/>
                <a:gd name="connsiteY47" fmla="*/ 1044550 h 1571809"/>
                <a:gd name="connsiteX48" fmla="*/ 345093 w 1659284"/>
                <a:gd name="connsiteY48" fmla="*/ 1006655 h 1571809"/>
                <a:gd name="connsiteX49" fmla="*/ 345087 w 1659284"/>
                <a:gd name="connsiteY49" fmla="*/ 1006640 h 1571809"/>
                <a:gd name="connsiteX50" fmla="*/ 345087 w 1659284"/>
                <a:gd name="connsiteY50" fmla="*/ 1006639 h 1571809"/>
                <a:gd name="connsiteX51" fmla="*/ 326091 w 1659284"/>
                <a:gd name="connsiteY51" fmla="*/ 960955 h 1571809"/>
                <a:gd name="connsiteX52" fmla="*/ 311249 w 1659284"/>
                <a:gd name="connsiteY52" fmla="*/ 932412 h 1571809"/>
                <a:gd name="connsiteX53" fmla="*/ 299470 w 1659284"/>
                <a:gd name="connsiteY53" fmla="*/ 906573 h 1571809"/>
                <a:gd name="connsiteX54" fmla="*/ 280959 w 1659284"/>
                <a:gd name="connsiteY54" fmla="*/ 874160 h 1571809"/>
                <a:gd name="connsiteX55" fmla="*/ 261031 w 1659284"/>
                <a:gd name="connsiteY55" fmla="*/ 835837 h 1571809"/>
                <a:gd name="connsiteX56" fmla="*/ 240932 w 1659284"/>
                <a:gd name="connsiteY56" fmla="*/ 804075 h 1571809"/>
                <a:gd name="connsiteX57" fmla="*/ 224712 w 1659284"/>
                <a:gd name="connsiteY57" fmla="*/ 775674 h 1571809"/>
                <a:gd name="connsiteX58" fmla="*/ 205920 w 1659284"/>
                <a:gd name="connsiteY58" fmla="*/ 748745 h 1571809"/>
                <a:gd name="connsiteX59" fmla="*/ 205912 w 1659284"/>
                <a:gd name="connsiteY59" fmla="*/ 748733 h 1571809"/>
                <a:gd name="connsiteX60" fmla="*/ 205908 w 1659284"/>
                <a:gd name="connsiteY60" fmla="*/ 748726 h 1571809"/>
                <a:gd name="connsiteX61" fmla="*/ 185960 w 1659284"/>
                <a:gd name="connsiteY61" fmla="*/ 717204 h 1571809"/>
                <a:gd name="connsiteX62" fmla="*/ 159900 w 1659284"/>
                <a:gd name="connsiteY62" fmla="*/ 682799 h 1571809"/>
                <a:gd name="connsiteX63" fmla="*/ 159897 w 1659284"/>
                <a:gd name="connsiteY63" fmla="*/ 682795 h 1571809"/>
                <a:gd name="connsiteX64" fmla="*/ 159890 w 1659284"/>
                <a:gd name="connsiteY64" fmla="*/ 682786 h 1571809"/>
                <a:gd name="connsiteX65" fmla="*/ 138783 w 1659284"/>
                <a:gd name="connsiteY65" fmla="*/ 652540 h 1571809"/>
                <a:gd name="connsiteX66" fmla="*/ 120576 w 1659284"/>
                <a:gd name="connsiteY66" fmla="*/ 630883 h 1571809"/>
                <a:gd name="connsiteX67" fmla="*/ 101438 w 1659284"/>
                <a:gd name="connsiteY67" fmla="*/ 605617 h 1571809"/>
                <a:gd name="connsiteX68" fmla="*/ 73508 w 1659284"/>
                <a:gd name="connsiteY68" fmla="*/ 574897 h 1571809"/>
                <a:gd name="connsiteX69" fmla="*/ 42373 w 1659284"/>
                <a:gd name="connsiteY69" fmla="*/ 537863 h 1571809"/>
                <a:gd name="connsiteX70" fmla="*/ 16108 w 1659284"/>
                <a:gd name="connsiteY70" fmla="*/ 511763 h 1571809"/>
                <a:gd name="connsiteX71" fmla="*/ 16103 w 1659284"/>
                <a:gd name="connsiteY71" fmla="*/ 511758 h 1571809"/>
                <a:gd name="connsiteX72" fmla="*/ 16098 w 1659284"/>
                <a:gd name="connsiteY72" fmla="*/ 511753 h 1571809"/>
                <a:gd name="connsiteX73" fmla="*/ 0 w 1659284"/>
                <a:gd name="connsiteY73" fmla="*/ 494047 h 1571809"/>
                <a:gd name="connsiteX74" fmla="*/ 31893 w 1659284"/>
                <a:gd name="connsiteY74" fmla="*/ 462354 h 1571809"/>
                <a:gd name="connsiteX75" fmla="*/ 94866 w 1659284"/>
                <a:gd name="connsiteY75" fmla="*/ 405141 h 1571809"/>
                <a:gd name="connsiteX76" fmla="*/ 148854 w 1659284"/>
                <a:gd name="connsiteY76" fmla="*/ 360333 h 1571809"/>
                <a:gd name="connsiteX77" fmla="*/ 217287 w 1659284"/>
                <a:gd name="connsiteY77" fmla="*/ 309178 h 1571809"/>
                <a:gd name="connsiteX78" fmla="*/ 274965 w 1659284"/>
                <a:gd name="connsiteY78" fmla="*/ 269469 h 1571809"/>
                <a:gd name="connsiteX79" fmla="*/ 348742 w 1659284"/>
                <a:gd name="connsiteY79" fmla="*/ 224664 h 1571809"/>
                <a:gd name="connsiteX80" fmla="*/ 409477 w 1659284"/>
                <a:gd name="connsiteY80" fmla="*/ 190488 h 1571809"/>
                <a:gd name="connsiteX81" fmla="*/ 488707 w 1659284"/>
                <a:gd name="connsiteY81" fmla="*/ 152335 h 1571809"/>
                <a:gd name="connsiteX82" fmla="*/ 551620 w 1659284"/>
                <a:gd name="connsiteY82" fmla="*/ 124139 h 1571809"/>
                <a:gd name="connsiteX83" fmla="*/ 636876 w 1659284"/>
                <a:gd name="connsiteY83" fmla="*/ 92946 h 1571809"/>
                <a:gd name="connsiteX84" fmla="*/ 700646 w 1659284"/>
                <a:gd name="connsiteY84" fmla="*/ 71163 h 1571809"/>
                <a:gd name="connsiteX85" fmla="*/ 793631 w 1659284"/>
                <a:gd name="connsiteY85" fmla="*/ 47263 h 1571809"/>
                <a:gd name="connsiteX86" fmla="*/ 855812 w 1659284"/>
                <a:gd name="connsiteY86" fmla="*/ 32308 h 1571809"/>
                <a:gd name="connsiteX87" fmla="*/ 962470 w 1659284"/>
                <a:gd name="connsiteY87" fmla="*/ 16036 h 1571809"/>
                <a:gd name="connsiteX88" fmla="*/ 1016344 w 1659284"/>
                <a:gd name="connsiteY88" fmla="*/ 8335 h 1571809"/>
                <a:gd name="connsiteX89" fmla="*/ 1181166 w 1659284"/>
                <a:gd name="connsiteY89" fmla="*/ 15 h 1571809"/>
                <a:gd name="connsiteX90" fmla="*/ 1181483 w 1659284"/>
                <a:gd name="connsiteY90" fmla="*/ 0 h 1571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1659284" h="1571809">
                  <a:moveTo>
                    <a:pt x="1181483" y="0"/>
                  </a:moveTo>
                  <a:cubicBezTo>
                    <a:pt x="1296414" y="0"/>
                    <a:pt x="1408625" y="11642"/>
                    <a:pt x="1516999" y="33811"/>
                  </a:cubicBezTo>
                  <a:lnTo>
                    <a:pt x="1659284" y="70383"/>
                  </a:lnTo>
                  <a:lnTo>
                    <a:pt x="1656042" y="134582"/>
                  </a:lnTo>
                  <a:lnTo>
                    <a:pt x="1645581" y="219043"/>
                  </a:lnTo>
                  <a:lnTo>
                    <a:pt x="1640074" y="258936"/>
                  </a:lnTo>
                  <a:lnTo>
                    <a:pt x="1614210" y="383374"/>
                  </a:lnTo>
                  <a:lnTo>
                    <a:pt x="1611505" y="392773"/>
                  </a:lnTo>
                  <a:lnTo>
                    <a:pt x="1578748" y="504150"/>
                  </a:lnTo>
                  <a:lnTo>
                    <a:pt x="1564317" y="543563"/>
                  </a:lnTo>
                  <a:lnTo>
                    <a:pt x="1537111" y="614459"/>
                  </a:lnTo>
                  <a:lnTo>
                    <a:pt x="1448781" y="794623"/>
                  </a:lnTo>
                  <a:lnTo>
                    <a:pt x="1430171" y="826755"/>
                  </a:lnTo>
                  <a:lnTo>
                    <a:pt x="1318820" y="991600"/>
                  </a:lnTo>
                  <a:lnTo>
                    <a:pt x="1299394" y="1015567"/>
                  </a:lnTo>
                  <a:lnTo>
                    <a:pt x="1160914" y="1170032"/>
                  </a:lnTo>
                  <a:lnTo>
                    <a:pt x="1157845" y="1172803"/>
                  </a:lnTo>
                  <a:lnTo>
                    <a:pt x="1000622" y="1306192"/>
                  </a:lnTo>
                  <a:lnTo>
                    <a:pt x="978114" y="1323548"/>
                  </a:lnTo>
                  <a:lnTo>
                    <a:pt x="809411" y="1430870"/>
                  </a:lnTo>
                  <a:lnTo>
                    <a:pt x="776906" y="1448646"/>
                  </a:lnTo>
                  <a:lnTo>
                    <a:pt x="594473" y="1531875"/>
                  </a:lnTo>
                  <a:lnTo>
                    <a:pt x="533243" y="1553641"/>
                  </a:lnTo>
                  <a:lnTo>
                    <a:pt x="481952" y="1570668"/>
                  </a:lnTo>
                  <a:lnTo>
                    <a:pt x="477514" y="1571809"/>
                  </a:lnTo>
                  <a:lnTo>
                    <a:pt x="475005" y="1515070"/>
                  </a:lnTo>
                  <a:lnTo>
                    <a:pt x="473494" y="1503741"/>
                  </a:lnTo>
                  <a:lnTo>
                    <a:pt x="473004" y="1494051"/>
                  </a:lnTo>
                  <a:lnTo>
                    <a:pt x="465521" y="1443988"/>
                  </a:lnTo>
                  <a:lnTo>
                    <a:pt x="465512" y="1443923"/>
                  </a:lnTo>
                  <a:lnTo>
                    <a:pt x="465511" y="1443912"/>
                  </a:lnTo>
                  <a:lnTo>
                    <a:pt x="455597" y="1369616"/>
                  </a:lnTo>
                  <a:lnTo>
                    <a:pt x="452020" y="1353664"/>
                  </a:lnTo>
                  <a:lnTo>
                    <a:pt x="452020" y="1353663"/>
                  </a:lnTo>
                  <a:lnTo>
                    <a:pt x="452018" y="1353651"/>
                  </a:lnTo>
                  <a:lnTo>
                    <a:pt x="449824" y="1338978"/>
                  </a:lnTo>
                  <a:lnTo>
                    <a:pt x="438064" y="1291420"/>
                  </a:lnTo>
                  <a:lnTo>
                    <a:pt x="423934" y="1228405"/>
                  </a:lnTo>
                  <a:lnTo>
                    <a:pt x="417395" y="1207830"/>
                  </a:lnTo>
                  <a:lnTo>
                    <a:pt x="417393" y="1207824"/>
                  </a:lnTo>
                  <a:lnTo>
                    <a:pt x="417388" y="1207808"/>
                  </a:lnTo>
                  <a:lnTo>
                    <a:pt x="412716" y="1188915"/>
                  </a:lnTo>
                  <a:lnTo>
                    <a:pt x="397677" y="1145793"/>
                  </a:lnTo>
                  <a:lnTo>
                    <a:pt x="397670" y="1145771"/>
                  </a:lnTo>
                  <a:lnTo>
                    <a:pt x="397670" y="1145770"/>
                  </a:lnTo>
                  <a:lnTo>
                    <a:pt x="380579" y="1091998"/>
                  </a:lnTo>
                  <a:lnTo>
                    <a:pt x="370264" y="1067191"/>
                  </a:lnTo>
                  <a:lnTo>
                    <a:pt x="362368" y="1044550"/>
                  </a:lnTo>
                  <a:lnTo>
                    <a:pt x="345093" y="1006655"/>
                  </a:lnTo>
                  <a:lnTo>
                    <a:pt x="345087" y="1006640"/>
                  </a:lnTo>
                  <a:lnTo>
                    <a:pt x="345087" y="1006639"/>
                  </a:lnTo>
                  <a:lnTo>
                    <a:pt x="326091" y="960955"/>
                  </a:lnTo>
                  <a:lnTo>
                    <a:pt x="311249" y="932412"/>
                  </a:lnTo>
                  <a:lnTo>
                    <a:pt x="299470" y="906573"/>
                  </a:lnTo>
                  <a:lnTo>
                    <a:pt x="280959" y="874160"/>
                  </a:lnTo>
                  <a:lnTo>
                    <a:pt x="261031" y="835837"/>
                  </a:lnTo>
                  <a:lnTo>
                    <a:pt x="240932" y="804075"/>
                  </a:lnTo>
                  <a:lnTo>
                    <a:pt x="224712" y="775674"/>
                  </a:lnTo>
                  <a:lnTo>
                    <a:pt x="205920" y="748745"/>
                  </a:lnTo>
                  <a:lnTo>
                    <a:pt x="205912" y="748733"/>
                  </a:lnTo>
                  <a:lnTo>
                    <a:pt x="205908" y="748726"/>
                  </a:lnTo>
                  <a:lnTo>
                    <a:pt x="185960" y="717204"/>
                  </a:lnTo>
                  <a:lnTo>
                    <a:pt x="159900" y="682799"/>
                  </a:lnTo>
                  <a:lnTo>
                    <a:pt x="159897" y="682795"/>
                  </a:lnTo>
                  <a:lnTo>
                    <a:pt x="159890" y="682786"/>
                  </a:lnTo>
                  <a:lnTo>
                    <a:pt x="138783" y="652540"/>
                  </a:lnTo>
                  <a:lnTo>
                    <a:pt x="120576" y="630883"/>
                  </a:lnTo>
                  <a:lnTo>
                    <a:pt x="101438" y="605617"/>
                  </a:lnTo>
                  <a:lnTo>
                    <a:pt x="73508" y="574897"/>
                  </a:lnTo>
                  <a:lnTo>
                    <a:pt x="42373" y="537863"/>
                  </a:lnTo>
                  <a:lnTo>
                    <a:pt x="16108" y="511763"/>
                  </a:lnTo>
                  <a:lnTo>
                    <a:pt x="16103" y="511758"/>
                  </a:lnTo>
                  <a:lnTo>
                    <a:pt x="16098" y="511753"/>
                  </a:lnTo>
                  <a:lnTo>
                    <a:pt x="0" y="494047"/>
                  </a:lnTo>
                  <a:lnTo>
                    <a:pt x="31893" y="462354"/>
                  </a:lnTo>
                  <a:lnTo>
                    <a:pt x="94866" y="405141"/>
                  </a:lnTo>
                  <a:lnTo>
                    <a:pt x="148854" y="360333"/>
                  </a:lnTo>
                  <a:lnTo>
                    <a:pt x="217287" y="309178"/>
                  </a:lnTo>
                  <a:lnTo>
                    <a:pt x="274965" y="269469"/>
                  </a:lnTo>
                  <a:lnTo>
                    <a:pt x="348742" y="224664"/>
                  </a:lnTo>
                  <a:lnTo>
                    <a:pt x="409477" y="190488"/>
                  </a:lnTo>
                  <a:lnTo>
                    <a:pt x="488707" y="152335"/>
                  </a:lnTo>
                  <a:lnTo>
                    <a:pt x="551620" y="124139"/>
                  </a:lnTo>
                  <a:lnTo>
                    <a:pt x="636876" y="92946"/>
                  </a:lnTo>
                  <a:lnTo>
                    <a:pt x="700646" y="71163"/>
                  </a:lnTo>
                  <a:lnTo>
                    <a:pt x="793631" y="47263"/>
                  </a:lnTo>
                  <a:lnTo>
                    <a:pt x="855812" y="32308"/>
                  </a:lnTo>
                  <a:lnTo>
                    <a:pt x="962470" y="16036"/>
                  </a:lnTo>
                  <a:lnTo>
                    <a:pt x="1016344" y="8335"/>
                  </a:lnTo>
                  <a:lnTo>
                    <a:pt x="1181166" y="15"/>
                  </a:lnTo>
                  <a:lnTo>
                    <a:pt x="1181483" y="0"/>
                  </a:lnTo>
                  <a:close/>
                </a:path>
              </a:pathLst>
            </a:custGeom>
            <a:solidFill>
              <a:srgbClr val="FFFFFF">
                <a:alpha val="25098"/>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472" tIns="149178" rIns="186472" bIns="149178" numCol="1" spcCol="0" rtlCol="0" fromWordArt="0" anchor="t" anchorCtr="0" forceAA="0" compatLnSpc="1">
              <a:prstTxWarp prst="textNoShape">
                <a:avLst/>
              </a:prstTxWarp>
              <a:noAutofit/>
            </a:bodyPr>
            <a:lstStyle/>
            <a:p>
              <a:pPr defTabSz="950743" fontAlgn="base">
                <a:lnSpc>
                  <a:spcPct val="90000"/>
                </a:lnSpc>
                <a:spcBef>
                  <a:spcPct val="0"/>
                </a:spcBef>
                <a:spcAft>
                  <a:spcPct val="0"/>
                </a:spcAft>
              </a:pPr>
              <a:endParaRPr lang="en-US" sz="2447" dirty="0">
                <a:gradFill>
                  <a:gsLst>
                    <a:gs pos="0">
                      <a:srgbClr val="FFFFFF"/>
                    </a:gs>
                    <a:gs pos="100000">
                      <a:srgbClr val="FFFFFF"/>
                    </a:gs>
                  </a:gsLst>
                  <a:lin ang="5400000" scaled="0"/>
                </a:gradFill>
                <a:ea typeface="Segoe UI" pitchFamily="34" charset="0"/>
                <a:cs typeface="Segoe UI" pitchFamily="34" charset="0"/>
              </a:endParaRPr>
            </a:p>
          </p:txBody>
        </p:sp>
      </p:grpSp>
      <p:sp>
        <p:nvSpPr>
          <p:cNvPr id="17" name="Rectangle 16"/>
          <p:cNvSpPr/>
          <p:nvPr/>
        </p:nvSpPr>
        <p:spPr>
          <a:xfrm>
            <a:off x="7383992" y="2720094"/>
            <a:ext cx="2520242" cy="996555"/>
          </a:xfrm>
          <a:prstGeom prst="rect">
            <a:avLst/>
          </a:prstGeom>
        </p:spPr>
        <p:txBody>
          <a:bodyPr wrap="none">
            <a:spAutoFit/>
          </a:bodyPr>
          <a:lstStyle/>
          <a:p>
            <a:pPr defTabSz="950743" fontAlgn="base">
              <a:lnSpc>
                <a:spcPct val="90000"/>
              </a:lnSpc>
              <a:spcBef>
                <a:spcPct val="0"/>
              </a:spcBef>
              <a:spcAft>
                <a:spcPct val="0"/>
              </a:spcAft>
            </a:pPr>
            <a:r>
              <a:rPr lang="en-US" sz="3264" dirty="0" smtClean="0">
                <a:solidFill>
                  <a:prstClr val="white"/>
                </a:solidFill>
                <a:latin typeface="Segoe UI Light"/>
                <a:ea typeface="Segoe UI" pitchFamily="34" charset="0"/>
                <a:cs typeface="Segoe UI" pitchFamily="34" charset="0"/>
              </a:rPr>
              <a:t>Democratize </a:t>
            </a:r>
          </a:p>
          <a:p>
            <a:pPr defTabSz="950743" fontAlgn="base">
              <a:lnSpc>
                <a:spcPct val="90000"/>
              </a:lnSpc>
              <a:spcBef>
                <a:spcPct val="0"/>
              </a:spcBef>
              <a:spcAft>
                <a:spcPct val="0"/>
              </a:spcAft>
            </a:pPr>
            <a:r>
              <a:rPr lang="en-US" sz="3264" dirty="0" smtClean="0">
                <a:solidFill>
                  <a:prstClr val="white"/>
                </a:solidFill>
                <a:latin typeface="Segoe UI Light"/>
                <a:ea typeface="Segoe UI" pitchFamily="34" charset="0"/>
                <a:cs typeface="Segoe UI" pitchFamily="34" charset="0"/>
              </a:rPr>
              <a:t>Integration</a:t>
            </a:r>
            <a:endParaRPr lang="en-US" sz="3264" dirty="0">
              <a:solidFill>
                <a:prstClr val="white"/>
              </a:solidFill>
              <a:latin typeface="Segoe UI Light"/>
              <a:ea typeface="Segoe UI" pitchFamily="34" charset="0"/>
              <a:cs typeface="Segoe UI" pitchFamily="34" charset="0"/>
            </a:endParaRPr>
          </a:p>
        </p:txBody>
      </p:sp>
      <p:pic>
        <p:nvPicPr>
          <p:cNvPr id="19" name="Picture 18"/>
          <p:cNvPicPr>
            <a:picLocks noChangeAspect="1"/>
          </p:cNvPicPr>
          <p:nvPr/>
        </p:nvPicPr>
        <p:blipFill>
          <a:blip r:embed="rId3"/>
          <a:stretch>
            <a:fillRect/>
          </a:stretch>
        </p:blipFill>
        <p:spPr>
          <a:xfrm>
            <a:off x="8173999" y="2001965"/>
            <a:ext cx="764331" cy="605464"/>
          </a:xfrm>
          <a:prstGeom prst="rect">
            <a:avLst/>
          </a:prstGeom>
        </p:spPr>
      </p:pic>
      <p:pic>
        <p:nvPicPr>
          <p:cNvPr id="22" name="Picture 21"/>
          <p:cNvPicPr>
            <a:picLocks noChangeAspect="1"/>
          </p:cNvPicPr>
          <p:nvPr/>
        </p:nvPicPr>
        <p:blipFill>
          <a:blip r:embed="rId4"/>
          <a:stretch>
            <a:fillRect/>
          </a:stretch>
        </p:blipFill>
        <p:spPr>
          <a:xfrm>
            <a:off x="6711352" y="3992054"/>
            <a:ext cx="733348" cy="731903"/>
          </a:xfrm>
          <a:prstGeom prst="rect">
            <a:avLst/>
          </a:prstGeom>
        </p:spPr>
      </p:pic>
      <p:pic>
        <p:nvPicPr>
          <p:cNvPr id="23" name="Picture 22"/>
          <p:cNvPicPr>
            <a:picLocks noChangeAspect="1"/>
          </p:cNvPicPr>
          <p:nvPr/>
        </p:nvPicPr>
        <p:blipFill>
          <a:blip r:embed="rId5"/>
          <a:stretch>
            <a:fillRect/>
          </a:stretch>
        </p:blipFill>
        <p:spPr>
          <a:xfrm>
            <a:off x="9673923" y="4012332"/>
            <a:ext cx="867839" cy="633439"/>
          </a:xfrm>
          <a:prstGeom prst="rect">
            <a:avLst/>
          </a:prstGeom>
          <a:noFill/>
        </p:spPr>
      </p:pic>
    </p:spTree>
    <p:extLst>
      <p:ext uri="{BB962C8B-B14F-4D97-AF65-F5344CB8AC3E}">
        <p14:creationId xmlns:p14="http://schemas.microsoft.com/office/powerpoint/2010/main" val="2786204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1" name="Group 110" hidden="1"/>
          <p:cNvGrpSpPr/>
          <p:nvPr/>
        </p:nvGrpSpPr>
        <p:grpSpPr>
          <a:xfrm>
            <a:off x="2670929" y="3214345"/>
            <a:ext cx="7087785" cy="3317069"/>
            <a:chOff x="2617931" y="1750018"/>
            <a:chExt cx="6949440" cy="3252324"/>
          </a:xfrm>
        </p:grpSpPr>
        <p:sp>
          <p:nvSpPr>
            <p:cNvPr id="112" name="Trapezoid 111"/>
            <p:cNvSpPr/>
            <p:nvPr/>
          </p:nvSpPr>
          <p:spPr bwMode="auto">
            <a:xfrm>
              <a:off x="2629963" y="1750018"/>
              <a:ext cx="6931152" cy="2854296"/>
            </a:xfrm>
            <a:prstGeom prst="trapezoid">
              <a:avLst>
                <a:gd name="adj" fmla="val 0"/>
              </a:avLst>
            </a:prstGeom>
            <a:pattFill prst="ltDnDiag">
              <a:fgClr>
                <a:srgbClr val="DFE6EB"/>
              </a:fgClr>
              <a:bgClr>
                <a:srgbClr val="FCFCFC"/>
              </a:bgClr>
            </a:pattFill>
            <a:ln w="22225">
              <a:noFill/>
              <a:miter lim="800000"/>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13" name="Rectangle 112"/>
            <p:cNvSpPr/>
            <p:nvPr/>
          </p:nvSpPr>
          <p:spPr>
            <a:xfrm>
              <a:off x="5443566" y="4564658"/>
              <a:ext cx="1324530" cy="437684"/>
            </a:xfrm>
            <a:prstGeom prst="rect">
              <a:avLst/>
            </a:prstGeom>
          </p:spPr>
          <p:txBody>
            <a:bodyPr wrap="none">
              <a:spAutoFit/>
            </a:bodyPr>
            <a:lstStyle/>
            <a:p>
              <a:pPr defTabSz="932597">
                <a:defRPr/>
              </a:pPr>
              <a:r>
                <a:rPr lang="en-US" sz="2244" dirty="0">
                  <a:gradFill>
                    <a:gsLst>
                      <a:gs pos="47000">
                        <a:srgbClr val="517795"/>
                      </a:gs>
                      <a:gs pos="77000">
                        <a:srgbClr val="517795"/>
                      </a:gs>
                    </a:gsLst>
                    <a:lin ang="5400000" scaled="1"/>
                  </a:gradFill>
                  <a:latin typeface="Segoe UI Semibold" panose="020B0702040204020203" pitchFamily="34" charset="0"/>
                  <a:ea typeface="Calibri" panose="020F0502020204030204" pitchFamily="34" charset="0"/>
                  <a:cs typeface="Segoe UI Semibold" panose="020B0702040204020203" pitchFamily="34" charset="0"/>
                </a:rPr>
                <a:t>Power BI</a:t>
              </a:r>
            </a:p>
          </p:txBody>
        </p:sp>
        <p:sp>
          <p:nvSpPr>
            <p:cNvPr id="114" name="Rectangle 113"/>
            <p:cNvSpPr/>
            <p:nvPr/>
          </p:nvSpPr>
          <p:spPr bwMode="auto">
            <a:xfrm>
              <a:off x="3071120" y="2106415"/>
              <a:ext cx="3720960" cy="1105298"/>
            </a:xfrm>
            <a:prstGeom prst="rect">
              <a:avLst/>
            </a:prstGeom>
            <a:solidFill>
              <a:schemeClr val="bg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baseline="30000"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15" name="Rectangle 114"/>
            <p:cNvSpPr/>
            <p:nvPr/>
          </p:nvSpPr>
          <p:spPr bwMode="auto">
            <a:xfrm>
              <a:off x="6880208" y="2106415"/>
              <a:ext cx="2408832" cy="1516965"/>
            </a:xfrm>
            <a:prstGeom prst="rect">
              <a:avLst/>
            </a:prstGeom>
            <a:solidFill>
              <a:schemeClr val="bg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16" name="Rectangle 115"/>
            <p:cNvSpPr/>
            <p:nvPr/>
          </p:nvSpPr>
          <p:spPr bwMode="auto">
            <a:xfrm>
              <a:off x="3071120" y="3304184"/>
              <a:ext cx="2307359" cy="1090873"/>
            </a:xfrm>
            <a:prstGeom prst="rect">
              <a:avLst/>
            </a:prstGeom>
            <a:solidFill>
              <a:schemeClr val="bg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17" name="Rectangle 116"/>
            <p:cNvSpPr/>
            <p:nvPr/>
          </p:nvSpPr>
          <p:spPr bwMode="auto">
            <a:xfrm>
              <a:off x="5473426" y="3304184"/>
              <a:ext cx="1318654" cy="1090873"/>
            </a:xfrm>
            <a:prstGeom prst="rect">
              <a:avLst/>
            </a:prstGeom>
            <a:solidFill>
              <a:schemeClr val="bg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18" name="Rectangle 117"/>
            <p:cNvSpPr/>
            <p:nvPr/>
          </p:nvSpPr>
          <p:spPr bwMode="auto">
            <a:xfrm>
              <a:off x="6880208" y="3727608"/>
              <a:ext cx="2408832" cy="652337"/>
            </a:xfrm>
            <a:prstGeom prst="rect">
              <a:avLst/>
            </a:prstGeom>
            <a:solidFill>
              <a:schemeClr val="bg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19" name="Freeform 148"/>
            <p:cNvSpPr>
              <a:spLocks/>
            </p:cNvSpPr>
            <p:nvPr/>
          </p:nvSpPr>
          <p:spPr bwMode="auto">
            <a:xfrm flipH="1">
              <a:off x="3409173" y="3532875"/>
              <a:ext cx="1773382" cy="767917"/>
            </a:xfrm>
            <a:custGeom>
              <a:avLst/>
              <a:gdLst>
                <a:gd name="T0" fmla="*/ 0 w 378"/>
                <a:gd name="T1" fmla="*/ 121 h 194"/>
                <a:gd name="T2" fmla="*/ 40 w 378"/>
                <a:gd name="T3" fmla="*/ 121 h 194"/>
                <a:gd name="T4" fmla="*/ 61 w 378"/>
                <a:gd name="T5" fmla="*/ 99 h 194"/>
                <a:gd name="T6" fmla="*/ 99 w 378"/>
                <a:gd name="T7" fmla="*/ 149 h 194"/>
                <a:gd name="T8" fmla="*/ 144 w 378"/>
                <a:gd name="T9" fmla="*/ 0 h 194"/>
                <a:gd name="T10" fmla="*/ 191 w 378"/>
                <a:gd name="T11" fmla="*/ 194 h 194"/>
                <a:gd name="T12" fmla="*/ 227 w 378"/>
                <a:gd name="T13" fmla="*/ 99 h 194"/>
                <a:gd name="T14" fmla="*/ 248 w 378"/>
                <a:gd name="T15" fmla="*/ 142 h 194"/>
                <a:gd name="T16" fmla="*/ 303 w 378"/>
                <a:gd name="T17" fmla="*/ 7 h 194"/>
                <a:gd name="T18" fmla="*/ 340 w 378"/>
                <a:gd name="T19" fmla="*/ 90 h 194"/>
                <a:gd name="T20" fmla="*/ 378 w 378"/>
                <a:gd name="T21" fmla="*/ 90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194">
                  <a:moveTo>
                    <a:pt x="0" y="121"/>
                  </a:moveTo>
                  <a:lnTo>
                    <a:pt x="40" y="121"/>
                  </a:lnTo>
                  <a:lnTo>
                    <a:pt x="61" y="99"/>
                  </a:lnTo>
                  <a:lnTo>
                    <a:pt x="99" y="149"/>
                  </a:lnTo>
                  <a:lnTo>
                    <a:pt x="144" y="0"/>
                  </a:lnTo>
                  <a:lnTo>
                    <a:pt x="191" y="194"/>
                  </a:lnTo>
                  <a:lnTo>
                    <a:pt x="227" y="99"/>
                  </a:lnTo>
                  <a:lnTo>
                    <a:pt x="248" y="142"/>
                  </a:lnTo>
                  <a:lnTo>
                    <a:pt x="303" y="7"/>
                  </a:lnTo>
                  <a:lnTo>
                    <a:pt x="340" y="90"/>
                  </a:lnTo>
                  <a:lnTo>
                    <a:pt x="378" y="90"/>
                  </a:lnTo>
                </a:path>
              </a:pathLst>
            </a:cu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grpSp>
          <p:nvGrpSpPr>
            <p:cNvPr id="120" name="Group 119"/>
            <p:cNvGrpSpPr/>
            <p:nvPr/>
          </p:nvGrpSpPr>
          <p:grpSpPr>
            <a:xfrm>
              <a:off x="5837808" y="3615695"/>
              <a:ext cx="589890" cy="612235"/>
              <a:chOff x="1654174" y="2537680"/>
              <a:chExt cx="419100" cy="434975"/>
            </a:xfrm>
          </p:grpSpPr>
          <p:sp>
            <p:nvSpPr>
              <p:cNvPr id="201" name="Rectangle 160"/>
              <p:cNvSpPr>
                <a:spLocks noChangeArrowheads="1"/>
              </p:cNvSpPr>
              <p:nvPr/>
            </p:nvSpPr>
            <p:spPr bwMode="auto">
              <a:xfrm>
                <a:off x="1657349" y="2834542"/>
                <a:ext cx="104775" cy="138113"/>
              </a:xfrm>
              <a:prstGeom prst="rect">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202" name="Freeform 161"/>
              <p:cNvSpPr>
                <a:spLocks/>
              </p:cNvSpPr>
              <p:nvPr/>
            </p:nvSpPr>
            <p:spPr bwMode="auto">
              <a:xfrm>
                <a:off x="1811337" y="2747230"/>
                <a:ext cx="104775" cy="225425"/>
              </a:xfrm>
              <a:custGeom>
                <a:avLst/>
                <a:gdLst>
                  <a:gd name="T0" fmla="*/ 66 w 66"/>
                  <a:gd name="T1" fmla="*/ 142 h 142"/>
                  <a:gd name="T2" fmla="*/ 0 w 66"/>
                  <a:gd name="T3" fmla="*/ 142 h 142"/>
                  <a:gd name="T4" fmla="*/ 0 w 66"/>
                  <a:gd name="T5" fmla="*/ 3 h 142"/>
                  <a:gd name="T6" fmla="*/ 66 w 66"/>
                  <a:gd name="T7" fmla="*/ 0 h 142"/>
                  <a:gd name="T8" fmla="*/ 66 w 66"/>
                  <a:gd name="T9" fmla="*/ 142 h 142"/>
                </a:gdLst>
                <a:ahLst/>
                <a:cxnLst>
                  <a:cxn ang="0">
                    <a:pos x="T0" y="T1"/>
                  </a:cxn>
                  <a:cxn ang="0">
                    <a:pos x="T2" y="T3"/>
                  </a:cxn>
                  <a:cxn ang="0">
                    <a:pos x="T4" y="T5"/>
                  </a:cxn>
                  <a:cxn ang="0">
                    <a:pos x="T6" y="T7"/>
                  </a:cxn>
                  <a:cxn ang="0">
                    <a:pos x="T8" y="T9"/>
                  </a:cxn>
                </a:cxnLst>
                <a:rect l="0" t="0" r="r" b="b"/>
                <a:pathLst>
                  <a:path w="66" h="142">
                    <a:moveTo>
                      <a:pt x="66" y="142"/>
                    </a:moveTo>
                    <a:lnTo>
                      <a:pt x="0" y="142"/>
                    </a:lnTo>
                    <a:lnTo>
                      <a:pt x="0" y="3"/>
                    </a:lnTo>
                    <a:lnTo>
                      <a:pt x="66" y="0"/>
                    </a:lnTo>
                    <a:lnTo>
                      <a:pt x="66" y="142"/>
                    </a:lnTo>
                    <a:close/>
                  </a:path>
                </a:pathLst>
              </a:cu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203" name="Freeform 162"/>
              <p:cNvSpPr>
                <a:spLocks/>
              </p:cNvSpPr>
              <p:nvPr/>
            </p:nvSpPr>
            <p:spPr bwMode="auto">
              <a:xfrm>
                <a:off x="1968499" y="2623405"/>
                <a:ext cx="104775" cy="349250"/>
              </a:xfrm>
              <a:custGeom>
                <a:avLst/>
                <a:gdLst>
                  <a:gd name="T0" fmla="*/ 66 w 66"/>
                  <a:gd name="T1" fmla="*/ 220 h 220"/>
                  <a:gd name="T2" fmla="*/ 0 w 66"/>
                  <a:gd name="T3" fmla="*/ 220 h 220"/>
                  <a:gd name="T4" fmla="*/ 0 w 66"/>
                  <a:gd name="T5" fmla="*/ 3 h 220"/>
                  <a:gd name="T6" fmla="*/ 66 w 66"/>
                  <a:gd name="T7" fmla="*/ 0 h 220"/>
                  <a:gd name="T8" fmla="*/ 66 w 66"/>
                  <a:gd name="T9" fmla="*/ 220 h 220"/>
                </a:gdLst>
                <a:ahLst/>
                <a:cxnLst>
                  <a:cxn ang="0">
                    <a:pos x="T0" y="T1"/>
                  </a:cxn>
                  <a:cxn ang="0">
                    <a:pos x="T2" y="T3"/>
                  </a:cxn>
                  <a:cxn ang="0">
                    <a:pos x="T4" y="T5"/>
                  </a:cxn>
                  <a:cxn ang="0">
                    <a:pos x="T6" y="T7"/>
                  </a:cxn>
                  <a:cxn ang="0">
                    <a:pos x="T8" y="T9"/>
                  </a:cxn>
                </a:cxnLst>
                <a:rect l="0" t="0" r="r" b="b"/>
                <a:pathLst>
                  <a:path w="66" h="220">
                    <a:moveTo>
                      <a:pt x="66" y="220"/>
                    </a:moveTo>
                    <a:lnTo>
                      <a:pt x="0" y="220"/>
                    </a:lnTo>
                    <a:lnTo>
                      <a:pt x="0" y="3"/>
                    </a:lnTo>
                    <a:lnTo>
                      <a:pt x="66" y="0"/>
                    </a:lnTo>
                    <a:lnTo>
                      <a:pt x="66" y="220"/>
                    </a:lnTo>
                    <a:close/>
                  </a:path>
                </a:pathLst>
              </a:cu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204" name="Line 164"/>
              <p:cNvSpPr>
                <a:spLocks noChangeShapeType="1"/>
              </p:cNvSpPr>
              <p:nvPr/>
            </p:nvSpPr>
            <p:spPr bwMode="auto">
              <a:xfrm flipV="1">
                <a:off x="1654174" y="2598005"/>
                <a:ext cx="187325" cy="187325"/>
              </a:xfrm>
              <a:prstGeom prst="line">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205" name="Freeform 165"/>
              <p:cNvSpPr>
                <a:spLocks/>
              </p:cNvSpPr>
              <p:nvPr/>
            </p:nvSpPr>
            <p:spPr bwMode="auto">
              <a:xfrm>
                <a:off x="1811337" y="2537680"/>
                <a:ext cx="90488" cy="93663"/>
              </a:xfrm>
              <a:custGeom>
                <a:avLst/>
                <a:gdLst>
                  <a:gd name="T0" fmla="*/ 0 w 57"/>
                  <a:gd name="T1" fmla="*/ 19 h 59"/>
                  <a:gd name="T2" fmla="*/ 40 w 57"/>
                  <a:gd name="T3" fmla="*/ 59 h 59"/>
                  <a:gd name="T4" fmla="*/ 57 w 57"/>
                  <a:gd name="T5" fmla="*/ 0 h 59"/>
                  <a:gd name="T6" fmla="*/ 0 w 57"/>
                  <a:gd name="T7" fmla="*/ 19 h 59"/>
                </a:gdLst>
                <a:ahLst/>
                <a:cxnLst>
                  <a:cxn ang="0">
                    <a:pos x="T0" y="T1"/>
                  </a:cxn>
                  <a:cxn ang="0">
                    <a:pos x="T2" y="T3"/>
                  </a:cxn>
                  <a:cxn ang="0">
                    <a:pos x="T4" y="T5"/>
                  </a:cxn>
                  <a:cxn ang="0">
                    <a:pos x="T6" y="T7"/>
                  </a:cxn>
                </a:cxnLst>
                <a:rect l="0" t="0" r="r" b="b"/>
                <a:pathLst>
                  <a:path w="57" h="59">
                    <a:moveTo>
                      <a:pt x="0" y="19"/>
                    </a:moveTo>
                    <a:lnTo>
                      <a:pt x="40" y="59"/>
                    </a:lnTo>
                    <a:lnTo>
                      <a:pt x="57" y="0"/>
                    </a:lnTo>
                    <a:lnTo>
                      <a:pt x="0" y="19"/>
                    </a:lnTo>
                    <a:close/>
                  </a:path>
                </a:pathLst>
              </a:cu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grpSp>
        <p:grpSp>
          <p:nvGrpSpPr>
            <p:cNvPr id="121" name="Group 120"/>
            <p:cNvGrpSpPr/>
            <p:nvPr/>
          </p:nvGrpSpPr>
          <p:grpSpPr>
            <a:xfrm>
              <a:off x="7339083" y="3929410"/>
              <a:ext cx="1758400" cy="355663"/>
              <a:chOff x="6783046" y="5214849"/>
              <a:chExt cx="2308671" cy="466966"/>
            </a:xfrm>
          </p:grpSpPr>
          <p:sp>
            <p:nvSpPr>
              <p:cNvPr id="196" name="Oval 195"/>
              <p:cNvSpPr/>
              <p:nvPr/>
            </p:nvSpPr>
            <p:spPr bwMode="auto">
              <a:xfrm>
                <a:off x="6783046" y="5527761"/>
                <a:ext cx="154058" cy="154054"/>
              </a:xfrm>
              <a:prstGeom prst="ellipse">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dirty="0" err="1">
                  <a:solidFill>
                    <a:srgbClr val="505050"/>
                  </a:solidFill>
                  <a:latin typeface="Segoe UI"/>
                </a:endParaRPr>
              </a:p>
            </p:txBody>
          </p:sp>
          <p:sp>
            <p:nvSpPr>
              <p:cNvPr id="197" name="Oval 196"/>
              <p:cNvSpPr/>
              <p:nvPr/>
            </p:nvSpPr>
            <p:spPr bwMode="auto">
              <a:xfrm>
                <a:off x="7222951" y="5367136"/>
                <a:ext cx="191193" cy="191192"/>
              </a:xfrm>
              <a:prstGeom prst="ellipse">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dirty="0" err="1">
                  <a:solidFill>
                    <a:srgbClr val="505050"/>
                  </a:solidFill>
                  <a:latin typeface="Segoe UI"/>
                </a:endParaRPr>
              </a:p>
            </p:txBody>
          </p:sp>
          <p:sp>
            <p:nvSpPr>
              <p:cNvPr id="198" name="Oval 197"/>
              <p:cNvSpPr/>
              <p:nvPr/>
            </p:nvSpPr>
            <p:spPr bwMode="auto">
              <a:xfrm>
                <a:off x="7688878" y="5392367"/>
                <a:ext cx="277093" cy="277093"/>
              </a:xfrm>
              <a:prstGeom prst="ellipse">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dirty="0" err="1">
                  <a:solidFill>
                    <a:srgbClr val="505050"/>
                  </a:solidFill>
                  <a:latin typeface="Segoe UI"/>
                </a:endParaRPr>
              </a:p>
            </p:txBody>
          </p:sp>
          <p:sp>
            <p:nvSpPr>
              <p:cNvPr id="199" name="Oval 198"/>
              <p:cNvSpPr/>
              <p:nvPr/>
            </p:nvSpPr>
            <p:spPr bwMode="auto">
              <a:xfrm>
                <a:off x="8159464" y="5217506"/>
                <a:ext cx="324199" cy="324199"/>
              </a:xfrm>
              <a:prstGeom prst="ellipse">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dirty="0" err="1">
                  <a:solidFill>
                    <a:srgbClr val="505050"/>
                  </a:solidFill>
                  <a:latin typeface="Segoe UI"/>
                </a:endParaRPr>
              </a:p>
            </p:txBody>
          </p:sp>
          <p:sp>
            <p:nvSpPr>
              <p:cNvPr id="200" name="Oval 199"/>
              <p:cNvSpPr/>
              <p:nvPr/>
            </p:nvSpPr>
            <p:spPr bwMode="auto">
              <a:xfrm>
                <a:off x="8689568" y="5214849"/>
                <a:ext cx="402149" cy="402149"/>
              </a:xfrm>
              <a:prstGeom prst="ellipse">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dirty="0" err="1">
                  <a:solidFill>
                    <a:srgbClr val="505050"/>
                  </a:solidFill>
                  <a:latin typeface="Segoe UI"/>
                </a:endParaRPr>
              </a:p>
            </p:txBody>
          </p:sp>
        </p:grpSp>
        <p:grpSp>
          <p:nvGrpSpPr>
            <p:cNvPr id="122" name="Group 121"/>
            <p:cNvGrpSpPr/>
            <p:nvPr/>
          </p:nvGrpSpPr>
          <p:grpSpPr>
            <a:xfrm>
              <a:off x="7179354" y="2436947"/>
              <a:ext cx="1786476" cy="778369"/>
              <a:chOff x="7334250" y="3954462"/>
              <a:chExt cx="1239551" cy="1099093"/>
            </a:xfrm>
          </p:grpSpPr>
          <p:grpSp>
            <p:nvGrpSpPr>
              <p:cNvPr id="186" name="Group 185"/>
              <p:cNvGrpSpPr/>
              <p:nvPr/>
            </p:nvGrpSpPr>
            <p:grpSpPr>
              <a:xfrm>
                <a:off x="7334250" y="3954462"/>
                <a:ext cx="623260" cy="549382"/>
                <a:chOff x="10280649" y="1166080"/>
                <a:chExt cx="511175" cy="450583"/>
              </a:xfrm>
            </p:grpSpPr>
            <p:sp>
              <p:nvSpPr>
                <p:cNvPr id="192" name="Line 38"/>
                <p:cNvSpPr>
                  <a:spLocks noChangeShapeType="1"/>
                </p:cNvSpPr>
                <p:nvPr/>
              </p:nvSpPr>
              <p:spPr bwMode="auto">
                <a:xfrm>
                  <a:off x="10280649" y="1616663"/>
                  <a:ext cx="511175" cy="0"/>
                </a:xfrm>
                <a:prstGeom prst="line">
                  <a:avLst/>
                </a:prstGeom>
                <a:noFill/>
                <a:ln w="12700"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193" name="Rectangle 39"/>
                <p:cNvSpPr>
                  <a:spLocks noChangeArrowheads="1"/>
                </p:cNvSpPr>
                <p:nvPr/>
              </p:nvSpPr>
              <p:spPr bwMode="auto">
                <a:xfrm>
                  <a:off x="10280649" y="1388330"/>
                  <a:ext cx="128588" cy="160338"/>
                </a:xfrm>
                <a:prstGeom prst="rect">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194" name="Rectangle 40"/>
                <p:cNvSpPr>
                  <a:spLocks noChangeArrowheads="1"/>
                </p:cNvSpPr>
                <p:nvPr/>
              </p:nvSpPr>
              <p:spPr bwMode="auto">
                <a:xfrm>
                  <a:off x="10475912" y="1166080"/>
                  <a:ext cx="123825" cy="382588"/>
                </a:xfrm>
                <a:prstGeom prst="rect">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195" name="Rectangle 41"/>
                <p:cNvSpPr>
                  <a:spLocks noChangeArrowheads="1"/>
                </p:cNvSpPr>
                <p:nvPr/>
              </p:nvSpPr>
              <p:spPr bwMode="auto">
                <a:xfrm>
                  <a:off x="10667999" y="1301017"/>
                  <a:ext cx="123825" cy="247650"/>
                </a:xfrm>
                <a:prstGeom prst="rect">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grpSp>
          <p:grpSp>
            <p:nvGrpSpPr>
              <p:cNvPr id="187" name="Group 186"/>
              <p:cNvGrpSpPr/>
              <p:nvPr/>
            </p:nvGrpSpPr>
            <p:grpSpPr>
              <a:xfrm flipH="1" flipV="1">
                <a:off x="7950541" y="4503847"/>
                <a:ext cx="623260" cy="549708"/>
                <a:chOff x="10280649" y="1166080"/>
                <a:chExt cx="511175" cy="450850"/>
              </a:xfrm>
            </p:grpSpPr>
            <p:sp>
              <p:nvSpPr>
                <p:cNvPr id="188" name="Line 38"/>
                <p:cNvSpPr>
                  <a:spLocks noChangeShapeType="1"/>
                </p:cNvSpPr>
                <p:nvPr/>
              </p:nvSpPr>
              <p:spPr bwMode="auto">
                <a:xfrm>
                  <a:off x="10280649" y="1616930"/>
                  <a:ext cx="511175" cy="0"/>
                </a:xfrm>
                <a:prstGeom prst="line">
                  <a:avLst/>
                </a:prstGeom>
                <a:noFill/>
                <a:ln w="12700"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189" name="Rectangle 39"/>
                <p:cNvSpPr>
                  <a:spLocks noChangeArrowheads="1"/>
                </p:cNvSpPr>
                <p:nvPr/>
              </p:nvSpPr>
              <p:spPr bwMode="auto">
                <a:xfrm>
                  <a:off x="10280649" y="1388330"/>
                  <a:ext cx="128588" cy="160338"/>
                </a:xfrm>
                <a:prstGeom prst="rect">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190" name="Rectangle 40"/>
                <p:cNvSpPr>
                  <a:spLocks noChangeArrowheads="1"/>
                </p:cNvSpPr>
                <p:nvPr/>
              </p:nvSpPr>
              <p:spPr bwMode="auto">
                <a:xfrm>
                  <a:off x="10475912" y="1166080"/>
                  <a:ext cx="123825" cy="382588"/>
                </a:xfrm>
                <a:prstGeom prst="rect">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191" name="Rectangle 41"/>
                <p:cNvSpPr>
                  <a:spLocks noChangeArrowheads="1"/>
                </p:cNvSpPr>
                <p:nvPr/>
              </p:nvSpPr>
              <p:spPr bwMode="auto">
                <a:xfrm>
                  <a:off x="10667999" y="1301017"/>
                  <a:ext cx="123825" cy="247650"/>
                </a:xfrm>
                <a:prstGeom prst="rect">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grpSp>
        </p:grpSp>
        <p:sp>
          <p:nvSpPr>
            <p:cNvPr id="123" name="Rectangle 122"/>
            <p:cNvSpPr/>
            <p:nvPr/>
          </p:nvSpPr>
          <p:spPr bwMode="auto">
            <a:xfrm>
              <a:off x="2617931" y="1750018"/>
              <a:ext cx="6949440" cy="182880"/>
            </a:xfrm>
            <a:prstGeom prst="rect">
              <a:avLst/>
            </a:prstGeom>
            <a:solidFill>
              <a:srgbClr val="E3E9EE"/>
            </a:solidFill>
            <a:ln w="22225">
              <a:noFill/>
              <a:miter lim="800000"/>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24" name="Rectangle 123"/>
            <p:cNvSpPr/>
            <p:nvPr/>
          </p:nvSpPr>
          <p:spPr bwMode="auto">
            <a:xfrm rot="5400000">
              <a:off x="1314510" y="3089626"/>
              <a:ext cx="2834640" cy="182880"/>
            </a:xfrm>
            <a:prstGeom prst="rect">
              <a:avLst/>
            </a:prstGeom>
            <a:solidFill>
              <a:srgbClr val="E3E9EE"/>
            </a:solidFill>
            <a:ln w="22225">
              <a:noFill/>
              <a:miter lim="800000"/>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25" name="Rectangle 124"/>
            <p:cNvSpPr/>
            <p:nvPr/>
          </p:nvSpPr>
          <p:spPr bwMode="auto">
            <a:xfrm>
              <a:off x="2640390" y="1750018"/>
              <a:ext cx="180870" cy="180870"/>
            </a:xfrm>
            <a:prstGeom prst="rect">
              <a:avLst/>
            </a:prstGeom>
            <a:solidFill>
              <a:srgbClr val="85A0B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26" name="Rectangle 125"/>
            <p:cNvSpPr/>
            <p:nvPr/>
          </p:nvSpPr>
          <p:spPr bwMode="auto">
            <a:xfrm>
              <a:off x="9372514" y="1750018"/>
              <a:ext cx="180870" cy="180870"/>
            </a:xfrm>
            <a:prstGeom prst="rect">
              <a:avLst/>
            </a:prstGeom>
            <a:solidFill>
              <a:srgbClr val="85A0B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27" name="Freeform 126"/>
            <p:cNvSpPr>
              <a:spLocks/>
            </p:cNvSpPr>
            <p:nvPr/>
          </p:nvSpPr>
          <p:spPr bwMode="auto">
            <a:xfrm>
              <a:off x="2690288" y="2018931"/>
              <a:ext cx="80739" cy="96379"/>
            </a:xfrm>
            <a:custGeom>
              <a:avLst/>
              <a:gdLst>
                <a:gd name="T0" fmla="*/ 0 w 191"/>
                <a:gd name="T1" fmla="*/ 0 h 228"/>
                <a:gd name="T2" fmla="*/ 191 w 191"/>
                <a:gd name="T3" fmla="*/ 114 h 228"/>
                <a:gd name="T4" fmla="*/ 0 w 191"/>
                <a:gd name="T5" fmla="*/ 228 h 228"/>
                <a:gd name="T6" fmla="*/ 0 w 191"/>
                <a:gd name="T7" fmla="*/ 0 h 228"/>
              </a:gdLst>
              <a:ahLst/>
              <a:cxnLst>
                <a:cxn ang="0">
                  <a:pos x="T0" y="T1"/>
                </a:cxn>
                <a:cxn ang="0">
                  <a:pos x="T2" y="T3"/>
                </a:cxn>
                <a:cxn ang="0">
                  <a:pos x="T4" y="T5"/>
                </a:cxn>
                <a:cxn ang="0">
                  <a:pos x="T6" y="T7"/>
                </a:cxn>
              </a:cxnLst>
              <a:rect l="0" t="0" r="r" b="b"/>
              <a:pathLst>
                <a:path w="191" h="228">
                  <a:moveTo>
                    <a:pt x="0" y="0"/>
                  </a:moveTo>
                  <a:lnTo>
                    <a:pt x="191" y="114"/>
                  </a:lnTo>
                  <a:lnTo>
                    <a:pt x="0" y="228"/>
                  </a:lnTo>
                  <a:lnTo>
                    <a:pt x="0" y="0"/>
                  </a:lnTo>
                  <a:close/>
                </a:path>
              </a:pathLst>
            </a:custGeom>
            <a:noFill/>
            <a:ln w="9525">
              <a:solidFill>
                <a:srgbClr val="517795"/>
              </a:solidFill>
              <a:miter lim="800000"/>
              <a:headEnd type="none" w="med" len="med"/>
              <a:tailEnd type="none" w="med" len="med"/>
            </a:ln>
            <a:effectLst/>
            <a:ex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28" name="TextBox 127"/>
            <p:cNvSpPr txBox="1"/>
            <p:nvPr/>
          </p:nvSpPr>
          <p:spPr>
            <a:xfrm>
              <a:off x="2878420" y="1796980"/>
              <a:ext cx="1000272" cy="112980"/>
            </a:xfrm>
            <a:prstGeom prst="rect">
              <a:avLst/>
            </a:prstGeom>
            <a:noFill/>
          </p:spPr>
          <p:txBody>
            <a:bodyPr wrap="square" lIns="0" tIns="0" rIns="0" bIns="0" rtlCol="0">
              <a:spAutoFit/>
            </a:bodyPr>
            <a:lstStyle/>
            <a:p>
              <a:pPr defTabSz="932597">
                <a:lnSpc>
                  <a:spcPct val="90000"/>
                </a:lnSpc>
                <a:spcAft>
                  <a:spcPts val="612"/>
                </a:spcAft>
                <a:defRPr/>
              </a:pPr>
              <a:r>
                <a:rPr lang="en-US" sz="816" b="1" dirty="0">
                  <a:gradFill>
                    <a:gsLst>
                      <a:gs pos="2917">
                        <a:srgbClr val="517795"/>
                      </a:gs>
                      <a:gs pos="30000">
                        <a:srgbClr val="517795"/>
                      </a:gs>
                    </a:gsLst>
                    <a:lin ang="5400000" scaled="0"/>
                  </a:gradFill>
                  <a:latin typeface="Segoe UI"/>
                </a:rPr>
                <a:t>Power BI</a:t>
              </a:r>
            </a:p>
          </p:txBody>
        </p:sp>
        <p:sp>
          <p:nvSpPr>
            <p:cNvPr id="129" name="Trapezoid 128"/>
            <p:cNvSpPr/>
            <p:nvPr/>
          </p:nvSpPr>
          <p:spPr bwMode="auto">
            <a:xfrm>
              <a:off x="2629963" y="1750018"/>
              <a:ext cx="6931152" cy="2854296"/>
            </a:xfrm>
            <a:prstGeom prst="trapezoid">
              <a:avLst>
                <a:gd name="adj" fmla="val 0"/>
              </a:avLst>
            </a:prstGeom>
            <a:noFill/>
            <a:ln w="22225">
              <a:solidFill>
                <a:srgbClr val="517795"/>
              </a:solidFill>
              <a:miter lim="800000"/>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grpSp>
          <p:nvGrpSpPr>
            <p:cNvPr id="130" name="Group 129"/>
            <p:cNvGrpSpPr/>
            <p:nvPr/>
          </p:nvGrpSpPr>
          <p:grpSpPr>
            <a:xfrm>
              <a:off x="9000182" y="1781158"/>
              <a:ext cx="118212" cy="118591"/>
              <a:chOff x="1476375" y="4048125"/>
              <a:chExt cx="495300" cy="496888"/>
            </a:xfrm>
          </p:grpSpPr>
          <p:sp>
            <p:nvSpPr>
              <p:cNvPr id="184" name="Freeform 13"/>
              <p:cNvSpPr>
                <a:spLocks/>
              </p:cNvSpPr>
              <p:nvPr/>
            </p:nvSpPr>
            <p:spPr bwMode="auto">
              <a:xfrm>
                <a:off x="1476375" y="4048125"/>
                <a:ext cx="495300" cy="496888"/>
              </a:xfrm>
              <a:custGeom>
                <a:avLst/>
                <a:gdLst>
                  <a:gd name="T0" fmla="*/ 111 w 132"/>
                  <a:gd name="T1" fmla="*/ 50 h 132"/>
                  <a:gd name="T2" fmla="*/ 109 w 132"/>
                  <a:gd name="T3" fmla="*/ 46 h 132"/>
                  <a:gd name="T4" fmla="*/ 118 w 132"/>
                  <a:gd name="T5" fmla="*/ 29 h 132"/>
                  <a:gd name="T6" fmla="*/ 109 w 132"/>
                  <a:gd name="T7" fmla="*/ 15 h 132"/>
                  <a:gd name="T8" fmla="*/ 92 w 132"/>
                  <a:gd name="T9" fmla="*/ 23 h 132"/>
                  <a:gd name="T10" fmla="*/ 82 w 132"/>
                  <a:gd name="T11" fmla="*/ 22 h 132"/>
                  <a:gd name="T12" fmla="*/ 76 w 132"/>
                  <a:gd name="T13" fmla="*/ 4 h 132"/>
                  <a:gd name="T14" fmla="*/ 60 w 132"/>
                  <a:gd name="T15" fmla="*/ 0 h 132"/>
                  <a:gd name="T16" fmla="*/ 54 w 132"/>
                  <a:gd name="T17" fmla="*/ 18 h 132"/>
                  <a:gd name="T18" fmla="*/ 48 w 132"/>
                  <a:gd name="T19" fmla="*/ 23 h 132"/>
                  <a:gd name="T20" fmla="*/ 41 w 132"/>
                  <a:gd name="T21" fmla="*/ 23 h 132"/>
                  <a:gd name="T22" fmla="*/ 24 w 132"/>
                  <a:gd name="T23" fmla="*/ 15 h 132"/>
                  <a:gd name="T24" fmla="*/ 15 w 132"/>
                  <a:gd name="T25" fmla="*/ 29 h 132"/>
                  <a:gd name="T26" fmla="*/ 24 w 132"/>
                  <a:gd name="T27" fmla="*/ 46 h 132"/>
                  <a:gd name="T28" fmla="*/ 18 w 132"/>
                  <a:gd name="T29" fmla="*/ 54 h 132"/>
                  <a:gd name="T30" fmla="*/ 0 w 132"/>
                  <a:gd name="T31" fmla="*/ 60 h 132"/>
                  <a:gd name="T32" fmla="*/ 4 w 132"/>
                  <a:gd name="T33" fmla="*/ 76 h 132"/>
                  <a:gd name="T34" fmla="*/ 22 w 132"/>
                  <a:gd name="T35" fmla="*/ 82 h 132"/>
                  <a:gd name="T36" fmla="*/ 24 w 132"/>
                  <a:gd name="T37" fmla="*/ 86 h 132"/>
                  <a:gd name="T38" fmla="*/ 15 w 132"/>
                  <a:gd name="T39" fmla="*/ 103 h 132"/>
                  <a:gd name="T40" fmla="*/ 24 w 132"/>
                  <a:gd name="T41" fmla="*/ 117 h 132"/>
                  <a:gd name="T42" fmla="*/ 41 w 132"/>
                  <a:gd name="T43" fmla="*/ 109 h 132"/>
                  <a:gd name="T44" fmla="*/ 50 w 132"/>
                  <a:gd name="T45" fmla="*/ 110 h 132"/>
                  <a:gd name="T46" fmla="*/ 56 w 132"/>
                  <a:gd name="T47" fmla="*/ 129 h 132"/>
                  <a:gd name="T48" fmla="*/ 72 w 132"/>
                  <a:gd name="T49" fmla="*/ 132 h 132"/>
                  <a:gd name="T50" fmla="*/ 79 w 132"/>
                  <a:gd name="T51" fmla="*/ 115 h 132"/>
                  <a:gd name="T52" fmla="*/ 84 w 132"/>
                  <a:gd name="T53" fmla="*/ 110 h 132"/>
                  <a:gd name="T54" fmla="*/ 92 w 132"/>
                  <a:gd name="T55" fmla="*/ 109 h 132"/>
                  <a:gd name="T56" fmla="*/ 109 w 132"/>
                  <a:gd name="T57" fmla="*/ 117 h 132"/>
                  <a:gd name="T58" fmla="*/ 117 w 132"/>
                  <a:gd name="T59" fmla="*/ 103 h 132"/>
                  <a:gd name="T60" fmla="*/ 109 w 132"/>
                  <a:gd name="T61" fmla="*/ 86 h 132"/>
                  <a:gd name="T62" fmla="*/ 115 w 132"/>
                  <a:gd name="T63" fmla="*/ 78 h 132"/>
                  <a:gd name="T64" fmla="*/ 132 w 132"/>
                  <a:gd name="T65" fmla="*/ 72 h 132"/>
                  <a:gd name="T66" fmla="*/ 129 w 132"/>
                  <a:gd name="T67" fmla="*/ 56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32" h="132">
                    <a:moveTo>
                      <a:pt x="115" y="54"/>
                    </a:moveTo>
                    <a:cubicBezTo>
                      <a:pt x="113" y="54"/>
                      <a:pt x="111" y="52"/>
                      <a:pt x="111" y="50"/>
                    </a:cubicBezTo>
                    <a:cubicBezTo>
                      <a:pt x="111" y="50"/>
                      <a:pt x="110" y="50"/>
                      <a:pt x="110" y="48"/>
                    </a:cubicBezTo>
                    <a:cubicBezTo>
                      <a:pt x="109" y="46"/>
                      <a:pt x="109" y="46"/>
                      <a:pt x="109" y="46"/>
                    </a:cubicBezTo>
                    <a:cubicBezTo>
                      <a:pt x="108" y="45"/>
                      <a:pt x="108" y="42"/>
                      <a:pt x="109" y="40"/>
                    </a:cubicBezTo>
                    <a:cubicBezTo>
                      <a:pt x="118" y="29"/>
                      <a:pt x="118" y="29"/>
                      <a:pt x="118" y="29"/>
                    </a:cubicBezTo>
                    <a:cubicBezTo>
                      <a:pt x="119" y="27"/>
                      <a:pt x="118" y="25"/>
                      <a:pt x="117" y="24"/>
                    </a:cubicBezTo>
                    <a:cubicBezTo>
                      <a:pt x="109" y="15"/>
                      <a:pt x="109" y="15"/>
                      <a:pt x="109" y="15"/>
                    </a:cubicBezTo>
                    <a:cubicBezTo>
                      <a:pt x="107" y="14"/>
                      <a:pt x="105" y="14"/>
                      <a:pt x="103" y="15"/>
                    </a:cubicBezTo>
                    <a:cubicBezTo>
                      <a:pt x="92" y="23"/>
                      <a:pt x="92" y="23"/>
                      <a:pt x="92" y="23"/>
                    </a:cubicBezTo>
                    <a:cubicBezTo>
                      <a:pt x="90" y="24"/>
                      <a:pt x="88" y="24"/>
                      <a:pt x="86" y="24"/>
                    </a:cubicBezTo>
                    <a:cubicBezTo>
                      <a:pt x="82" y="22"/>
                      <a:pt x="82" y="22"/>
                      <a:pt x="82" y="22"/>
                    </a:cubicBezTo>
                    <a:cubicBezTo>
                      <a:pt x="81" y="21"/>
                      <a:pt x="79" y="19"/>
                      <a:pt x="79" y="18"/>
                    </a:cubicBezTo>
                    <a:cubicBezTo>
                      <a:pt x="76" y="4"/>
                      <a:pt x="76" y="4"/>
                      <a:pt x="76" y="4"/>
                    </a:cubicBezTo>
                    <a:cubicBezTo>
                      <a:pt x="76" y="2"/>
                      <a:pt x="74" y="0"/>
                      <a:pt x="72" y="0"/>
                    </a:cubicBezTo>
                    <a:cubicBezTo>
                      <a:pt x="60" y="0"/>
                      <a:pt x="60" y="0"/>
                      <a:pt x="60" y="0"/>
                    </a:cubicBezTo>
                    <a:cubicBezTo>
                      <a:pt x="58" y="0"/>
                      <a:pt x="57" y="2"/>
                      <a:pt x="56" y="4"/>
                    </a:cubicBezTo>
                    <a:cubicBezTo>
                      <a:pt x="54" y="18"/>
                      <a:pt x="54" y="18"/>
                      <a:pt x="54" y="18"/>
                    </a:cubicBezTo>
                    <a:cubicBezTo>
                      <a:pt x="54" y="19"/>
                      <a:pt x="52" y="21"/>
                      <a:pt x="50" y="22"/>
                    </a:cubicBezTo>
                    <a:cubicBezTo>
                      <a:pt x="50" y="22"/>
                      <a:pt x="50" y="22"/>
                      <a:pt x="48" y="23"/>
                    </a:cubicBezTo>
                    <a:cubicBezTo>
                      <a:pt x="47" y="23"/>
                      <a:pt x="46" y="24"/>
                      <a:pt x="46" y="24"/>
                    </a:cubicBezTo>
                    <a:cubicBezTo>
                      <a:pt x="45" y="24"/>
                      <a:pt x="42" y="24"/>
                      <a:pt x="41" y="23"/>
                    </a:cubicBezTo>
                    <a:cubicBezTo>
                      <a:pt x="29" y="15"/>
                      <a:pt x="29" y="15"/>
                      <a:pt x="29" y="15"/>
                    </a:cubicBezTo>
                    <a:cubicBezTo>
                      <a:pt x="28" y="14"/>
                      <a:pt x="25" y="14"/>
                      <a:pt x="24" y="15"/>
                    </a:cubicBezTo>
                    <a:cubicBezTo>
                      <a:pt x="15" y="24"/>
                      <a:pt x="15" y="24"/>
                      <a:pt x="15" y="24"/>
                    </a:cubicBezTo>
                    <a:cubicBezTo>
                      <a:pt x="14" y="25"/>
                      <a:pt x="14" y="27"/>
                      <a:pt x="15" y="29"/>
                    </a:cubicBezTo>
                    <a:cubicBezTo>
                      <a:pt x="23" y="40"/>
                      <a:pt x="23" y="40"/>
                      <a:pt x="23" y="40"/>
                    </a:cubicBezTo>
                    <a:cubicBezTo>
                      <a:pt x="24" y="42"/>
                      <a:pt x="25" y="45"/>
                      <a:pt x="24" y="46"/>
                    </a:cubicBezTo>
                    <a:cubicBezTo>
                      <a:pt x="22" y="50"/>
                      <a:pt x="22" y="50"/>
                      <a:pt x="22" y="50"/>
                    </a:cubicBezTo>
                    <a:cubicBezTo>
                      <a:pt x="22" y="52"/>
                      <a:pt x="20" y="54"/>
                      <a:pt x="18" y="54"/>
                    </a:cubicBezTo>
                    <a:cubicBezTo>
                      <a:pt x="4" y="56"/>
                      <a:pt x="4" y="56"/>
                      <a:pt x="4" y="56"/>
                    </a:cubicBezTo>
                    <a:cubicBezTo>
                      <a:pt x="2" y="57"/>
                      <a:pt x="0" y="58"/>
                      <a:pt x="0" y="60"/>
                    </a:cubicBezTo>
                    <a:cubicBezTo>
                      <a:pt x="0" y="72"/>
                      <a:pt x="0" y="72"/>
                      <a:pt x="0" y="72"/>
                    </a:cubicBezTo>
                    <a:cubicBezTo>
                      <a:pt x="0" y="74"/>
                      <a:pt x="2" y="76"/>
                      <a:pt x="4" y="76"/>
                    </a:cubicBezTo>
                    <a:cubicBezTo>
                      <a:pt x="18" y="78"/>
                      <a:pt x="18" y="78"/>
                      <a:pt x="18" y="78"/>
                    </a:cubicBezTo>
                    <a:cubicBezTo>
                      <a:pt x="20" y="79"/>
                      <a:pt x="22" y="80"/>
                      <a:pt x="22" y="82"/>
                    </a:cubicBezTo>
                    <a:cubicBezTo>
                      <a:pt x="22" y="82"/>
                      <a:pt x="22" y="82"/>
                      <a:pt x="23" y="84"/>
                    </a:cubicBezTo>
                    <a:cubicBezTo>
                      <a:pt x="24" y="86"/>
                      <a:pt x="24" y="86"/>
                      <a:pt x="24" y="86"/>
                    </a:cubicBezTo>
                    <a:cubicBezTo>
                      <a:pt x="25" y="88"/>
                      <a:pt x="24" y="90"/>
                      <a:pt x="23" y="92"/>
                    </a:cubicBezTo>
                    <a:cubicBezTo>
                      <a:pt x="15" y="103"/>
                      <a:pt x="15" y="103"/>
                      <a:pt x="15" y="103"/>
                    </a:cubicBezTo>
                    <a:cubicBezTo>
                      <a:pt x="14" y="105"/>
                      <a:pt x="14" y="107"/>
                      <a:pt x="15" y="109"/>
                    </a:cubicBezTo>
                    <a:cubicBezTo>
                      <a:pt x="24" y="117"/>
                      <a:pt x="24" y="117"/>
                      <a:pt x="24" y="117"/>
                    </a:cubicBezTo>
                    <a:cubicBezTo>
                      <a:pt x="25" y="118"/>
                      <a:pt x="28" y="118"/>
                      <a:pt x="29" y="117"/>
                    </a:cubicBezTo>
                    <a:cubicBezTo>
                      <a:pt x="41" y="109"/>
                      <a:pt x="41" y="109"/>
                      <a:pt x="41" y="109"/>
                    </a:cubicBezTo>
                    <a:cubicBezTo>
                      <a:pt x="42" y="108"/>
                      <a:pt x="45" y="108"/>
                      <a:pt x="46" y="109"/>
                    </a:cubicBezTo>
                    <a:cubicBezTo>
                      <a:pt x="50" y="110"/>
                      <a:pt x="50" y="110"/>
                      <a:pt x="50" y="110"/>
                    </a:cubicBezTo>
                    <a:cubicBezTo>
                      <a:pt x="52" y="111"/>
                      <a:pt x="54" y="113"/>
                      <a:pt x="54" y="115"/>
                    </a:cubicBezTo>
                    <a:cubicBezTo>
                      <a:pt x="56" y="129"/>
                      <a:pt x="56" y="129"/>
                      <a:pt x="56" y="129"/>
                    </a:cubicBezTo>
                    <a:cubicBezTo>
                      <a:pt x="57" y="130"/>
                      <a:pt x="58" y="132"/>
                      <a:pt x="60" y="132"/>
                    </a:cubicBezTo>
                    <a:cubicBezTo>
                      <a:pt x="72" y="132"/>
                      <a:pt x="72" y="132"/>
                      <a:pt x="72" y="132"/>
                    </a:cubicBezTo>
                    <a:cubicBezTo>
                      <a:pt x="74" y="132"/>
                      <a:pt x="76" y="130"/>
                      <a:pt x="76" y="129"/>
                    </a:cubicBezTo>
                    <a:cubicBezTo>
                      <a:pt x="79" y="115"/>
                      <a:pt x="79" y="115"/>
                      <a:pt x="79" y="115"/>
                    </a:cubicBezTo>
                    <a:cubicBezTo>
                      <a:pt x="79" y="113"/>
                      <a:pt x="81" y="111"/>
                      <a:pt x="82" y="110"/>
                    </a:cubicBezTo>
                    <a:cubicBezTo>
                      <a:pt x="82" y="110"/>
                      <a:pt x="83" y="110"/>
                      <a:pt x="84" y="110"/>
                    </a:cubicBezTo>
                    <a:cubicBezTo>
                      <a:pt x="86" y="109"/>
                      <a:pt x="86" y="109"/>
                      <a:pt x="86" y="109"/>
                    </a:cubicBezTo>
                    <a:cubicBezTo>
                      <a:pt x="88" y="108"/>
                      <a:pt x="90" y="108"/>
                      <a:pt x="92" y="109"/>
                    </a:cubicBezTo>
                    <a:cubicBezTo>
                      <a:pt x="103" y="117"/>
                      <a:pt x="103" y="117"/>
                      <a:pt x="103" y="117"/>
                    </a:cubicBezTo>
                    <a:cubicBezTo>
                      <a:pt x="105" y="118"/>
                      <a:pt x="107" y="118"/>
                      <a:pt x="109" y="117"/>
                    </a:cubicBezTo>
                    <a:cubicBezTo>
                      <a:pt x="117" y="109"/>
                      <a:pt x="117" y="109"/>
                      <a:pt x="117" y="109"/>
                    </a:cubicBezTo>
                    <a:cubicBezTo>
                      <a:pt x="118" y="107"/>
                      <a:pt x="119" y="105"/>
                      <a:pt x="117" y="103"/>
                    </a:cubicBezTo>
                    <a:cubicBezTo>
                      <a:pt x="109" y="92"/>
                      <a:pt x="109" y="92"/>
                      <a:pt x="109" y="92"/>
                    </a:cubicBezTo>
                    <a:cubicBezTo>
                      <a:pt x="108" y="90"/>
                      <a:pt x="108" y="88"/>
                      <a:pt x="109" y="86"/>
                    </a:cubicBezTo>
                    <a:cubicBezTo>
                      <a:pt x="110" y="82"/>
                      <a:pt x="110" y="82"/>
                      <a:pt x="110" y="82"/>
                    </a:cubicBezTo>
                    <a:cubicBezTo>
                      <a:pt x="111" y="80"/>
                      <a:pt x="113" y="79"/>
                      <a:pt x="115" y="78"/>
                    </a:cubicBezTo>
                    <a:cubicBezTo>
                      <a:pt x="129" y="76"/>
                      <a:pt x="129" y="76"/>
                      <a:pt x="129" y="76"/>
                    </a:cubicBezTo>
                    <a:cubicBezTo>
                      <a:pt x="131" y="76"/>
                      <a:pt x="132" y="74"/>
                      <a:pt x="132" y="72"/>
                    </a:cubicBezTo>
                    <a:cubicBezTo>
                      <a:pt x="132" y="60"/>
                      <a:pt x="132" y="60"/>
                      <a:pt x="132" y="60"/>
                    </a:cubicBezTo>
                    <a:cubicBezTo>
                      <a:pt x="132" y="58"/>
                      <a:pt x="131" y="57"/>
                      <a:pt x="129" y="56"/>
                    </a:cubicBezTo>
                    <a:lnTo>
                      <a:pt x="115" y="54"/>
                    </a:lnTo>
                    <a:close/>
                  </a:path>
                </a:pathLst>
              </a:custGeom>
              <a:solidFill>
                <a:srgbClr val="E3E9EE"/>
              </a:solidFill>
              <a:ln w="9525">
                <a:solidFill>
                  <a:srgbClr val="517795"/>
                </a:solidFill>
                <a:miter lim="800000"/>
                <a:headEnd type="none" w="med" len="med"/>
                <a:tailEnd type="none" w="med" len="med"/>
              </a:ln>
              <a:effectLst/>
              <a:ex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85" name="Oval 14"/>
              <p:cNvSpPr>
                <a:spLocks noChangeArrowheads="1"/>
              </p:cNvSpPr>
              <p:nvPr/>
            </p:nvSpPr>
            <p:spPr bwMode="auto">
              <a:xfrm>
                <a:off x="1651286" y="4223033"/>
                <a:ext cx="150247" cy="150247"/>
              </a:xfrm>
              <a:prstGeom prst="ellipse">
                <a:avLst/>
              </a:prstGeom>
              <a:solidFill>
                <a:srgbClr val="E3E9EE"/>
              </a:solidFill>
              <a:ln w="9525">
                <a:solidFill>
                  <a:srgbClr val="517795"/>
                </a:solidFill>
                <a:miter lim="800000"/>
                <a:headEnd type="none" w="med" len="med"/>
                <a:tailEnd type="none" w="med" len="med"/>
              </a:ln>
              <a:effectLst/>
              <a:ex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latin typeface="Segoe UI"/>
                  <a:ea typeface="Segoe UI" pitchFamily="34" charset="0"/>
                  <a:cs typeface="Segoe UI" pitchFamily="34" charset="0"/>
                </a:endParaRPr>
              </a:p>
            </p:txBody>
          </p:sp>
        </p:grpSp>
        <p:grpSp>
          <p:nvGrpSpPr>
            <p:cNvPr id="131" name="Group 130"/>
            <p:cNvGrpSpPr/>
            <p:nvPr/>
          </p:nvGrpSpPr>
          <p:grpSpPr>
            <a:xfrm>
              <a:off x="3807169" y="2453085"/>
              <a:ext cx="2328837" cy="620899"/>
              <a:chOff x="3683102" y="3789520"/>
              <a:chExt cx="2328837" cy="620899"/>
            </a:xfrm>
          </p:grpSpPr>
          <p:grpSp>
            <p:nvGrpSpPr>
              <p:cNvPr id="174" name="Group 173"/>
              <p:cNvGrpSpPr/>
              <p:nvPr/>
            </p:nvGrpSpPr>
            <p:grpSpPr>
              <a:xfrm>
                <a:off x="5397229" y="3789520"/>
                <a:ext cx="614710" cy="620899"/>
                <a:chOff x="2809874" y="1166080"/>
                <a:chExt cx="473075" cy="477838"/>
              </a:xfrm>
            </p:grpSpPr>
            <p:sp>
              <p:nvSpPr>
                <p:cNvPr id="182" name="Freeform 206"/>
                <p:cNvSpPr>
                  <a:spLocks/>
                </p:cNvSpPr>
                <p:nvPr/>
              </p:nvSpPr>
              <p:spPr bwMode="auto">
                <a:xfrm>
                  <a:off x="3019424" y="1166080"/>
                  <a:ext cx="260350" cy="258763"/>
                </a:xfrm>
                <a:custGeom>
                  <a:avLst/>
                  <a:gdLst>
                    <a:gd name="T0" fmla="*/ 164 w 164"/>
                    <a:gd name="T1" fmla="*/ 163 h 163"/>
                    <a:gd name="T2" fmla="*/ 0 w 164"/>
                    <a:gd name="T3" fmla="*/ 163 h 163"/>
                    <a:gd name="T4" fmla="*/ 0 w 164"/>
                    <a:gd name="T5" fmla="*/ 0 h 163"/>
                  </a:gdLst>
                  <a:ahLst/>
                  <a:cxnLst>
                    <a:cxn ang="0">
                      <a:pos x="T0" y="T1"/>
                    </a:cxn>
                    <a:cxn ang="0">
                      <a:pos x="T2" y="T3"/>
                    </a:cxn>
                    <a:cxn ang="0">
                      <a:pos x="T4" y="T5"/>
                    </a:cxn>
                  </a:cxnLst>
                  <a:rect l="0" t="0" r="r" b="b"/>
                  <a:pathLst>
                    <a:path w="164" h="163">
                      <a:moveTo>
                        <a:pt x="164" y="163"/>
                      </a:moveTo>
                      <a:lnTo>
                        <a:pt x="0" y="163"/>
                      </a:lnTo>
                      <a:lnTo>
                        <a:pt x="0" y="0"/>
                      </a:lnTo>
                    </a:path>
                  </a:pathLst>
                </a:cu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183" name="Oval 207"/>
                <p:cNvSpPr>
                  <a:spLocks noChangeArrowheads="1"/>
                </p:cNvSpPr>
                <p:nvPr/>
              </p:nvSpPr>
              <p:spPr bwMode="auto">
                <a:xfrm>
                  <a:off x="2809874" y="1169255"/>
                  <a:ext cx="473075" cy="474663"/>
                </a:xfrm>
                <a:prstGeom prst="ellipse">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grpSp>
          <p:grpSp>
            <p:nvGrpSpPr>
              <p:cNvPr id="175" name="Group 174"/>
              <p:cNvGrpSpPr/>
              <p:nvPr/>
            </p:nvGrpSpPr>
            <p:grpSpPr>
              <a:xfrm>
                <a:off x="4540165" y="3789520"/>
                <a:ext cx="614710" cy="620899"/>
                <a:chOff x="4022724" y="1166080"/>
                <a:chExt cx="473075" cy="477838"/>
              </a:xfrm>
            </p:grpSpPr>
            <p:sp>
              <p:nvSpPr>
                <p:cNvPr id="180" name="Freeform 208"/>
                <p:cNvSpPr>
                  <a:spLocks/>
                </p:cNvSpPr>
                <p:nvPr/>
              </p:nvSpPr>
              <p:spPr bwMode="auto">
                <a:xfrm>
                  <a:off x="4251324" y="1166080"/>
                  <a:ext cx="0" cy="477838"/>
                </a:xfrm>
                <a:custGeom>
                  <a:avLst/>
                  <a:gdLst>
                    <a:gd name="T0" fmla="*/ 301 h 301"/>
                    <a:gd name="T1" fmla="*/ 163 h 301"/>
                    <a:gd name="T2" fmla="*/ 0 h 301"/>
                  </a:gdLst>
                  <a:ahLst/>
                  <a:cxnLst>
                    <a:cxn ang="0">
                      <a:pos x="0" y="T0"/>
                    </a:cxn>
                    <a:cxn ang="0">
                      <a:pos x="0" y="T1"/>
                    </a:cxn>
                    <a:cxn ang="0">
                      <a:pos x="0" y="T2"/>
                    </a:cxn>
                  </a:cxnLst>
                  <a:rect l="0" t="0" r="r" b="b"/>
                  <a:pathLst>
                    <a:path h="301">
                      <a:moveTo>
                        <a:pt x="0" y="301"/>
                      </a:moveTo>
                      <a:lnTo>
                        <a:pt x="0" y="163"/>
                      </a:lnTo>
                      <a:lnTo>
                        <a:pt x="0" y="0"/>
                      </a:lnTo>
                    </a:path>
                  </a:pathLst>
                </a:custGeom>
                <a:noFill/>
                <a:ln w="19050"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181" name="Oval 209"/>
                <p:cNvSpPr>
                  <a:spLocks noChangeArrowheads="1"/>
                </p:cNvSpPr>
                <p:nvPr/>
              </p:nvSpPr>
              <p:spPr bwMode="auto">
                <a:xfrm>
                  <a:off x="4022724" y="1169255"/>
                  <a:ext cx="473075" cy="474663"/>
                </a:xfrm>
                <a:prstGeom prst="ellipse">
                  <a:avLst/>
                </a:prstGeom>
                <a:noFill/>
                <a:ln w="19050"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grpSp>
          <p:grpSp>
            <p:nvGrpSpPr>
              <p:cNvPr id="176" name="Group 175"/>
              <p:cNvGrpSpPr/>
              <p:nvPr/>
            </p:nvGrpSpPr>
            <p:grpSpPr>
              <a:xfrm>
                <a:off x="3683102" y="3789520"/>
                <a:ext cx="614710" cy="620899"/>
                <a:chOff x="3317528" y="3729401"/>
                <a:chExt cx="614710" cy="620899"/>
              </a:xfrm>
            </p:grpSpPr>
            <p:sp>
              <p:nvSpPr>
                <p:cNvPr id="177" name="Oval 211"/>
                <p:cNvSpPr>
                  <a:spLocks noChangeArrowheads="1"/>
                </p:cNvSpPr>
                <p:nvPr/>
              </p:nvSpPr>
              <p:spPr bwMode="auto">
                <a:xfrm>
                  <a:off x="3317528" y="3735590"/>
                  <a:ext cx="614710" cy="614710"/>
                </a:xfrm>
                <a:prstGeom prst="ellipse">
                  <a:avLst/>
                </a:prstGeom>
                <a:solidFill>
                  <a:srgbClr val="FFFFFF"/>
                </a:solidFill>
                <a:ln w="20955" cap="flat">
                  <a:solidFill>
                    <a:srgbClr val="517795"/>
                  </a:solidFill>
                  <a:prstDash val="solid"/>
                  <a:miter lim="800000"/>
                  <a:headEnd/>
                  <a:tailEnd/>
                </a:ln>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178" name="Freeform 210"/>
                <p:cNvSpPr>
                  <a:spLocks/>
                </p:cNvSpPr>
                <p:nvPr/>
              </p:nvSpPr>
              <p:spPr bwMode="auto">
                <a:xfrm>
                  <a:off x="3591878" y="3729401"/>
                  <a:ext cx="336235" cy="338297"/>
                </a:xfrm>
                <a:custGeom>
                  <a:avLst/>
                  <a:gdLst>
                    <a:gd name="T0" fmla="*/ 163 w 163"/>
                    <a:gd name="T1" fmla="*/ 164 h 164"/>
                    <a:gd name="T2" fmla="*/ 0 w 163"/>
                    <a:gd name="T3" fmla="*/ 164 h 164"/>
                    <a:gd name="T4" fmla="*/ 0 w 163"/>
                    <a:gd name="T5" fmla="*/ 0 h 164"/>
                  </a:gdLst>
                  <a:ahLst/>
                  <a:cxnLst>
                    <a:cxn ang="0">
                      <a:pos x="T0" y="T1"/>
                    </a:cxn>
                    <a:cxn ang="0">
                      <a:pos x="T2" y="T3"/>
                    </a:cxn>
                    <a:cxn ang="0">
                      <a:pos x="T4" y="T5"/>
                    </a:cxn>
                  </a:cxnLst>
                  <a:rect l="0" t="0" r="r" b="b"/>
                  <a:pathLst>
                    <a:path w="163" h="164">
                      <a:moveTo>
                        <a:pt x="163" y="164"/>
                      </a:moveTo>
                      <a:lnTo>
                        <a:pt x="0" y="164"/>
                      </a:lnTo>
                      <a:lnTo>
                        <a:pt x="0" y="0"/>
                      </a:lnTo>
                    </a:path>
                  </a:pathLst>
                </a:custGeom>
                <a:solidFill>
                  <a:srgbClr val="FFFFFF"/>
                </a:solidFill>
                <a:ln w="20955" cap="flat">
                  <a:solidFill>
                    <a:srgbClr val="517795"/>
                  </a:solidFill>
                  <a:prstDash val="solid"/>
                  <a:miter lim="800000"/>
                  <a:headEnd/>
                  <a:tailEnd/>
                </a:ln>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179" name="Line 212"/>
                <p:cNvSpPr>
                  <a:spLocks noChangeShapeType="1"/>
                </p:cNvSpPr>
                <p:nvPr/>
              </p:nvSpPr>
              <p:spPr bwMode="auto">
                <a:xfrm flipH="1">
                  <a:off x="3591878" y="3764469"/>
                  <a:ext cx="169148" cy="303230"/>
                </a:xfrm>
                <a:prstGeom prst="line">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grpSp>
        </p:grpSp>
        <p:sp>
          <p:nvSpPr>
            <p:cNvPr id="132" name="Rounded Rectangle 131"/>
            <p:cNvSpPr/>
            <p:nvPr/>
          </p:nvSpPr>
          <p:spPr bwMode="auto">
            <a:xfrm>
              <a:off x="3144629" y="2179042"/>
              <a:ext cx="731520" cy="49685"/>
            </a:xfrm>
            <a:prstGeom prst="round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33" name="Rounded Rectangle 132"/>
            <p:cNvSpPr/>
            <p:nvPr/>
          </p:nvSpPr>
          <p:spPr bwMode="auto">
            <a:xfrm>
              <a:off x="3150045" y="3403894"/>
              <a:ext cx="957997" cy="49685"/>
            </a:xfrm>
            <a:prstGeom prst="round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34" name="Rounded Rectangle 133"/>
            <p:cNvSpPr/>
            <p:nvPr/>
          </p:nvSpPr>
          <p:spPr bwMode="auto">
            <a:xfrm>
              <a:off x="6966660" y="2199094"/>
              <a:ext cx="957997" cy="49685"/>
            </a:xfrm>
            <a:prstGeom prst="round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35" name="Rounded Rectangle 134"/>
            <p:cNvSpPr/>
            <p:nvPr/>
          </p:nvSpPr>
          <p:spPr bwMode="auto">
            <a:xfrm>
              <a:off x="5546934" y="3390218"/>
              <a:ext cx="457200" cy="49685"/>
            </a:xfrm>
            <a:prstGeom prst="round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36" name="Rounded Rectangle 135"/>
            <p:cNvSpPr/>
            <p:nvPr/>
          </p:nvSpPr>
          <p:spPr bwMode="auto">
            <a:xfrm>
              <a:off x="6962650" y="3795283"/>
              <a:ext cx="548640" cy="49685"/>
            </a:xfrm>
            <a:prstGeom prst="round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grpSp>
          <p:nvGrpSpPr>
            <p:cNvPr id="137" name="Group 136"/>
            <p:cNvGrpSpPr/>
            <p:nvPr/>
          </p:nvGrpSpPr>
          <p:grpSpPr>
            <a:xfrm>
              <a:off x="5103555" y="2428343"/>
              <a:ext cx="207697" cy="170429"/>
              <a:chOff x="4995156" y="3915383"/>
              <a:chExt cx="207697" cy="170429"/>
            </a:xfrm>
          </p:grpSpPr>
          <p:cxnSp>
            <p:nvCxnSpPr>
              <p:cNvPr id="172" name="Straight Connector 171"/>
              <p:cNvCxnSpPr/>
              <p:nvPr/>
            </p:nvCxnSpPr>
            <p:spPr>
              <a:xfrm flipH="1">
                <a:off x="4995156" y="3915383"/>
                <a:ext cx="207697" cy="97277"/>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a:off x="5000017" y="4012660"/>
                <a:ext cx="0" cy="73152"/>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138" name="Group 137"/>
            <p:cNvGrpSpPr/>
            <p:nvPr/>
          </p:nvGrpSpPr>
          <p:grpSpPr>
            <a:xfrm>
              <a:off x="4273462" y="2428343"/>
              <a:ext cx="207697" cy="170429"/>
              <a:chOff x="4995156" y="3915383"/>
              <a:chExt cx="207697" cy="170429"/>
            </a:xfrm>
          </p:grpSpPr>
          <p:cxnSp>
            <p:nvCxnSpPr>
              <p:cNvPr id="170" name="Straight Connector 169"/>
              <p:cNvCxnSpPr/>
              <p:nvPr/>
            </p:nvCxnSpPr>
            <p:spPr>
              <a:xfrm flipH="1">
                <a:off x="4995156" y="3915383"/>
                <a:ext cx="207697" cy="97277"/>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5000017" y="4012660"/>
                <a:ext cx="0" cy="73152"/>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139" name="Group 138"/>
            <p:cNvGrpSpPr/>
            <p:nvPr/>
          </p:nvGrpSpPr>
          <p:grpSpPr>
            <a:xfrm>
              <a:off x="5972383" y="2428343"/>
              <a:ext cx="207697" cy="170429"/>
              <a:chOff x="4995156" y="3915383"/>
              <a:chExt cx="207697" cy="170429"/>
            </a:xfrm>
          </p:grpSpPr>
          <p:cxnSp>
            <p:nvCxnSpPr>
              <p:cNvPr id="168" name="Straight Connector 167"/>
              <p:cNvCxnSpPr/>
              <p:nvPr/>
            </p:nvCxnSpPr>
            <p:spPr>
              <a:xfrm flipH="1">
                <a:off x="4995156" y="3915383"/>
                <a:ext cx="207697" cy="97277"/>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a:off x="5000017" y="4012660"/>
                <a:ext cx="0" cy="73152"/>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140" name="Rounded Rectangle 139"/>
            <p:cNvSpPr/>
            <p:nvPr/>
          </p:nvSpPr>
          <p:spPr bwMode="auto">
            <a:xfrm>
              <a:off x="4517850" y="2409263"/>
              <a:ext cx="182880" cy="27432"/>
            </a:xfrm>
            <a:prstGeom prst="round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41" name="Rounded Rectangle 140"/>
            <p:cNvSpPr/>
            <p:nvPr/>
          </p:nvSpPr>
          <p:spPr bwMode="auto">
            <a:xfrm>
              <a:off x="5336594" y="2409263"/>
              <a:ext cx="182880" cy="27432"/>
            </a:xfrm>
            <a:prstGeom prst="round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42" name="Rounded Rectangle 141"/>
            <p:cNvSpPr/>
            <p:nvPr/>
          </p:nvSpPr>
          <p:spPr bwMode="auto">
            <a:xfrm>
              <a:off x="6212084" y="2409263"/>
              <a:ext cx="182880" cy="27432"/>
            </a:xfrm>
            <a:prstGeom prst="round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cxnSp>
          <p:nvCxnSpPr>
            <p:cNvPr id="143" name="Straight Connector 142"/>
            <p:cNvCxnSpPr>
              <a:stCxn id="197" idx="2"/>
              <a:endCxn id="196" idx="6"/>
            </p:cNvCxnSpPr>
            <p:nvPr/>
          </p:nvCxnSpPr>
          <p:spPr>
            <a:xfrm flipH="1">
              <a:off x="7456421" y="4118210"/>
              <a:ext cx="217716" cy="108196"/>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nvGrpSpPr>
            <p:cNvPr id="144" name="Group 143"/>
            <p:cNvGrpSpPr/>
            <p:nvPr/>
          </p:nvGrpSpPr>
          <p:grpSpPr>
            <a:xfrm>
              <a:off x="8487425" y="3484264"/>
              <a:ext cx="156636" cy="45720"/>
              <a:chOff x="8313738" y="5704523"/>
              <a:chExt cx="156636" cy="45720"/>
            </a:xfrm>
          </p:grpSpPr>
          <p:sp>
            <p:nvSpPr>
              <p:cNvPr id="166" name="Rectangle 165"/>
              <p:cNvSpPr/>
              <p:nvPr/>
            </p:nvSpPr>
            <p:spPr bwMode="auto">
              <a:xfrm>
                <a:off x="8313738" y="5704523"/>
                <a:ext cx="45720" cy="45720"/>
              </a:xfrm>
              <a:prstGeom prst="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cxnSp>
            <p:nvCxnSpPr>
              <p:cNvPr id="167" name="Straight Connector 166"/>
              <p:cNvCxnSpPr/>
              <p:nvPr/>
            </p:nvCxnSpPr>
            <p:spPr>
              <a:xfrm flipH="1">
                <a:off x="8378934" y="5723150"/>
                <a:ext cx="91440" cy="0"/>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145" name="Group 144"/>
            <p:cNvGrpSpPr/>
            <p:nvPr/>
          </p:nvGrpSpPr>
          <p:grpSpPr>
            <a:xfrm>
              <a:off x="8752714" y="3484264"/>
              <a:ext cx="156636" cy="45720"/>
              <a:chOff x="8313738" y="5704523"/>
              <a:chExt cx="156636" cy="45720"/>
            </a:xfrm>
          </p:grpSpPr>
          <p:sp>
            <p:nvSpPr>
              <p:cNvPr id="164" name="Rectangle 163"/>
              <p:cNvSpPr/>
              <p:nvPr/>
            </p:nvSpPr>
            <p:spPr bwMode="auto">
              <a:xfrm>
                <a:off x="8313738" y="5704523"/>
                <a:ext cx="45720" cy="45720"/>
              </a:xfrm>
              <a:prstGeom prst="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cxnSp>
            <p:nvCxnSpPr>
              <p:cNvPr id="165" name="Straight Connector 164"/>
              <p:cNvCxnSpPr/>
              <p:nvPr/>
            </p:nvCxnSpPr>
            <p:spPr>
              <a:xfrm flipH="1">
                <a:off x="8378934" y="5723150"/>
                <a:ext cx="91440" cy="0"/>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146" name="Group 145"/>
            <p:cNvGrpSpPr/>
            <p:nvPr/>
          </p:nvGrpSpPr>
          <p:grpSpPr>
            <a:xfrm>
              <a:off x="9018003" y="3484264"/>
              <a:ext cx="156636" cy="45720"/>
              <a:chOff x="8313738" y="5704523"/>
              <a:chExt cx="156636" cy="45720"/>
            </a:xfrm>
          </p:grpSpPr>
          <p:sp>
            <p:nvSpPr>
              <p:cNvPr id="162" name="Rectangle 161"/>
              <p:cNvSpPr/>
              <p:nvPr/>
            </p:nvSpPr>
            <p:spPr bwMode="auto">
              <a:xfrm>
                <a:off x="8313738" y="5704523"/>
                <a:ext cx="45720" cy="45720"/>
              </a:xfrm>
              <a:prstGeom prst="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cxnSp>
            <p:nvCxnSpPr>
              <p:cNvPr id="163" name="Straight Connector 162"/>
              <p:cNvCxnSpPr/>
              <p:nvPr/>
            </p:nvCxnSpPr>
            <p:spPr>
              <a:xfrm flipH="1">
                <a:off x="8378934" y="5723150"/>
                <a:ext cx="91440" cy="0"/>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cxnSp>
          <p:nvCxnSpPr>
            <p:cNvPr id="147" name="Straight Connector 146"/>
            <p:cNvCxnSpPr>
              <a:stCxn id="198" idx="2"/>
              <a:endCxn id="197" idx="6"/>
            </p:cNvCxnSpPr>
            <p:nvPr/>
          </p:nvCxnSpPr>
          <p:spPr>
            <a:xfrm flipH="1" flipV="1">
              <a:off x="7819759" y="4118210"/>
              <a:ext cx="209251" cy="51930"/>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a:stCxn id="199" idx="2"/>
              <a:endCxn id="198" idx="6"/>
            </p:cNvCxnSpPr>
            <p:nvPr/>
          </p:nvCxnSpPr>
          <p:spPr>
            <a:xfrm flipH="1">
              <a:off x="8240058" y="4054897"/>
              <a:ext cx="147374" cy="115243"/>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a:stCxn id="200" idx="2"/>
              <a:endCxn id="199" idx="6"/>
            </p:cNvCxnSpPr>
            <p:nvPr/>
          </p:nvCxnSpPr>
          <p:spPr>
            <a:xfrm flipH="1" flipV="1">
              <a:off x="8634358" y="4054897"/>
              <a:ext cx="156828" cy="27661"/>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nvGrpSpPr>
            <p:cNvPr id="150" name="Group 149"/>
            <p:cNvGrpSpPr/>
            <p:nvPr/>
          </p:nvGrpSpPr>
          <p:grpSpPr>
            <a:xfrm>
              <a:off x="8222136" y="3484264"/>
              <a:ext cx="156636" cy="45720"/>
              <a:chOff x="8313738" y="5704523"/>
              <a:chExt cx="156636" cy="45720"/>
            </a:xfrm>
          </p:grpSpPr>
          <p:sp>
            <p:nvSpPr>
              <p:cNvPr id="160" name="Rectangle 159"/>
              <p:cNvSpPr/>
              <p:nvPr/>
            </p:nvSpPr>
            <p:spPr bwMode="auto">
              <a:xfrm>
                <a:off x="8313738" y="5704523"/>
                <a:ext cx="45720" cy="45720"/>
              </a:xfrm>
              <a:prstGeom prst="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latin typeface="Segoe UI"/>
                  <a:ea typeface="Segoe UI" pitchFamily="34" charset="0"/>
                  <a:cs typeface="Segoe UI" pitchFamily="34" charset="0"/>
                </a:endParaRPr>
              </a:p>
            </p:txBody>
          </p:sp>
          <p:cxnSp>
            <p:nvCxnSpPr>
              <p:cNvPr id="161" name="Straight Connector 160"/>
              <p:cNvCxnSpPr/>
              <p:nvPr/>
            </p:nvCxnSpPr>
            <p:spPr>
              <a:xfrm flipH="1">
                <a:off x="8378934" y="5723150"/>
                <a:ext cx="91440" cy="0"/>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cxnSp>
          <p:nvCxnSpPr>
            <p:cNvPr id="151" name="Straight Connector 150"/>
            <p:cNvCxnSpPr/>
            <p:nvPr/>
          </p:nvCxnSpPr>
          <p:spPr>
            <a:xfrm>
              <a:off x="3219872" y="3915415"/>
              <a:ext cx="2059663" cy="0"/>
            </a:xfrm>
            <a:prstGeom prst="line">
              <a:avLst/>
            </a:prstGeom>
            <a:ln w="9525">
              <a:solidFill>
                <a:srgbClr val="517795"/>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grpSp>
          <p:nvGrpSpPr>
            <p:cNvPr id="152" name="Group 151"/>
            <p:cNvGrpSpPr/>
            <p:nvPr/>
          </p:nvGrpSpPr>
          <p:grpSpPr>
            <a:xfrm>
              <a:off x="9196175" y="1786275"/>
              <a:ext cx="108356" cy="108356"/>
              <a:chOff x="6470650" y="1379538"/>
              <a:chExt cx="409575" cy="409575"/>
            </a:xfrm>
          </p:grpSpPr>
          <p:sp>
            <p:nvSpPr>
              <p:cNvPr id="155" name="Oval 80"/>
              <p:cNvSpPr>
                <a:spLocks noChangeArrowheads="1"/>
              </p:cNvSpPr>
              <p:nvPr/>
            </p:nvSpPr>
            <p:spPr bwMode="auto">
              <a:xfrm>
                <a:off x="6473825" y="1379538"/>
                <a:ext cx="406400" cy="409575"/>
              </a:xfrm>
              <a:prstGeom prst="ellipse">
                <a:avLst/>
              </a:prstGeom>
              <a:noFill/>
              <a:ln w="952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156" name="Oval 81"/>
              <p:cNvSpPr>
                <a:spLocks noChangeArrowheads="1"/>
              </p:cNvSpPr>
              <p:nvPr/>
            </p:nvSpPr>
            <p:spPr bwMode="auto">
              <a:xfrm>
                <a:off x="6575425" y="1379538"/>
                <a:ext cx="198437" cy="409575"/>
              </a:xfrm>
              <a:prstGeom prst="ellipse">
                <a:avLst/>
              </a:prstGeom>
              <a:noFill/>
              <a:ln w="952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157" name="Line 82"/>
              <p:cNvSpPr>
                <a:spLocks noChangeShapeType="1"/>
              </p:cNvSpPr>
              <p:nvPr/>
            </p:nvSpPr>
            <p:spPr bwMode="auto">
              <a:xfrm>
                <a:off x="6470650" y="1581151"/>
                <a:ext cx="409575" cy="0"/>
              </a:xfrm>
              <a:prstGeom prst="line">
                <a:avLst/>
              </a:prstGeom>
              <a:noFill/>
              <a:ln w="9525" cap="flat">
                <a:solidFill>
                  <a:srgbClr val="517795"/>
                </a:solidFill>
                <a:prstDash val="solid"/>
                <a:miter lim="800000"/>
                <a:headEnd/>
                <a:tailEnd/>
              </a:ln>
              <a:extLst>
                <a:ext uri="{909E8E84-426E-40DD-AFC4-6F175D3DCCD1}">
                  <a14:hiddenFill xmlns:a14="http://schemas.microsoft.com/office/drawing/2010/main">
                    <a:no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158" name="Freeform 83"/>
              <p:cNvSpPr>
                <a:spLocks/>
              </p:cNvSpPr>
              <p:nvPr/>
            </p:nvSpPr>
            <p:spPr bwMode="auto">
              <a:xfrm>
                <a:off x="6515100" y="1457326"/>
                <a:ext cx="319087" cy="46038"/>
              </a:xfrm>
              <a:custGeom>
                <a:avLst/>
                <a:gdLst>
                  <a:gd name="T0" fmla="*/ 85 w 85"/>
                  <a:gd name="T1" fmla="*/ 0 h 12"/>
                  <a:gd name="T2" fmla="*/ 43 w 85"/>
                  <a:gd name="T3" fmla="*/ 12 h 12"/>
                  <a:gd name="T4" fmla="*/ 0 w 85"/>
                  <a:gd name="T5" fmla="*/ 0 h 12"/>
                </a:gdLst>
                <a:ahLst/>
                <a:cxnLst>
                  <a:cxn ang="0">
                    <a:pos x="T0" y="T1"/>
                  </a:cxn>
                  <a:cxn ang="0">
                    <a:pos x="T2" y="T3"/>
                  </a:cxn>
                  <a:cxn ang="0">
                    <a:pos x="T4" y="T5"/>
                  </a:cxn>
                </a:cxnLst>
                <a:rect l="0" t="0" r="r" b="b"/>
                <a:pathLst>
                  <a:path w="85" h="12">
                    <a:moveTo>
                      <a:pt x="85" y="0"/>
                    </a:moveTo>
                    <a:cubicBezTo>
                      <a:pt x="74" y="7"/>
                      <a:pt x="59" y="12"/>
                      <a:pt x="43" y="12"/>
                    </a:cubicBezTo>
                    <a:cubicBezTo>
                      <a:pt x="26" y="12"/>
                      <a:pt x="11" y="7"/>
                      <a:pt x="0" y="0"/>
                    </a:cubicBezTo>
                  </a:path>
                </a:pathLst>
              </a:custGeom>
              <a:noFill/>
              <a:ln w="952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159" name="Freeform 84"/>
              <p:cNvSpPr>
                <a:spLocks/>
              </p:cNvSpPr>
              <p:nvPr/>
            </p:nvSpPr>
            <p:spPr bwMode="auto">
              <a:xfrm>
                <a:off x="6515100" y="1660526"/>
                <a:ext cx="319087" cy="49213"/>
              </a:xfrm>
              <a:custGeom>
                <a:avLst/>
                <a:gdLst>
                  <a:gd name="T0" fmla="*/ 85 w 85"/>
                  <a:gd name="T1" fmla="*/ 13 h 13"/>
                  <a:gd name="T2" fmla="*/ 43 w 85"/>
                  <a:gd name="T3" fmla="*/ 0 h 13"/>
                  <a:gd name="T4" fmla="*/ 0 w 85"/>
                  <a:gd name="T5" fmla="*/ 13 h 13"/>
                </a:gdLst>
                <a:ahLst/>
                <a:cxnLst>
                  <a:cxn ang="0">
                    <a:pos x="T0" y="T1"/>
                  </a:cxn>
                  <a:cxn ang="0">
                    <a:pos x="T2" y="T3"/>
                  </a:cxn>
                  <a:cxn ang="0">
                    <a:pos x="T4" y="T5"/>
                  </a:cxn>
                </a:cxnLst>
                <a:rect l="0" t="0" r="r" b="b"/>
                <a:pathLst>
                  <a:path w="85" h="13">
                    <a:moveTo>
                      <a:pt x="85" y="13"/>
                    </a:moveTo>
                    <a:cubicBezTo>
                      <a:pt x="74" y="5"/>
                      <a:pt x="59" y="0"/>
                      <a:pt x="43" y="0"/>
                    </a:cubicBezTo>
                    <a:cubicBezTo>
                      <a:pt x="26" y="0"/>
                      <a:pt x="11" y="5"/>
                      <a:pt x="0" y="13"/>
                    </a:cubicBezTo>
                  </a:path>
                </a:pathLst>
              </a:custGeom>
              <a:noFill/>
              <a:ln w="952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grpSp>
        <p:sp>
          <p:nvSpPr>
            <p:cNvPr id="153" name="Freeform 5"/>
            <p:cNvSpPr>
              <a:spLocks noEditPoints="1"/>
            </p:cNvSpPr>
            <p:nvPr/>
          </p:nvSpPr>
          <p:spPr bwMode="auto">
            <a:xfrm flipH="1">
              <a:off x="2669881" y="2219346"/>
              <a:ext cx="122353" cy="116457"/>
            </a:xfrm>
            <a:custGeom>
              <a:avLst/>
              <a:gdLst>
                <a:gd name="T0" fmla="*/ 1154 w 2864"/>
                <a:gd name="T1" fmla="*/ 390 h 2726"/>
                <a:gd name="T2" fmla="*/ 1310 w 2864"/>
                <a:gd name="T3" fmla="*/ 438 h 2726"/>
                <a:gd name="T4" fmla="*/ 1450 w 2864"/>
                <a:gd name="T5" fmla="*/ 520 h 2726"/>
                <a:gd name="T6" fmla="*/ 1568 w 2864"/>
                <a:gd name="T7" fmla="*/ 634 h 2726"/>
                <a:gd name="T8" fmla="*/ 1658 w 2864"/>
                <a:gd name="T9" fmla="*/ 770 h 2726"/>
                <a:gd name="T10" fmla="*/ 1714 w 2864"/>
                <a:gd name="T11" fmla="*/ 922 h 2726"/>
                <a:gd name="T12" fmla="*/ 1728 w 2864"/>
                <a:gd name="T13" fmla="*/ 1052 h 2726"/>
                <a:gd name="T14" fmla="*/ 1706 w 2864"/>
                <a:gd name="T15" fmla="*/ 1212 h 2726"/>
                <a:gd name="T16" fmla="*/ 1644 w 2864"/>
                <a:gd name="T17" fmla="*/ 1362 h 2726"/>
                <a:gd name="T18" fmla="*/ 1548 w 2864"/>
                <a:gd name="T19" fmla="*/ 1494 h 2726"/>
                <a:gd name="T20" fmla="*/ 1424 w 2864"/>
                <a:gd name="T21" fmla="*/ 1602 h 2726"/>
                <a:gd name="T22" fmla="*/ 1280 w 2864"/>
                <a:gd name="T23" fmla="*/ 1678 h 2726"/>
                <a:gd name="T24" fmla="*/ 1122 w 2864"/>
                <a:gd name="T25" fmla="*/ 1718 h 2726"/>
                <a:gd name="T26" fmla="*/ 990 w 2864"/>
                <a:gd name="T27" fmla="*/ 1718 h 2726"/>
                <a:gd name="T28" fmla="*/ 836 w 2864"/>
                <a:gd name="T29" fmla="*/ 1678 h 2726"/>
                <a:gd name="T30" fmla="*/ 698 w 2864"/>
                <a:gd name="T31" fmla="*/ 1602 h 2726"/>
                <a:gd name="T32" fmla="*/ 582 w 2864"/>
                <a:gd name="T33" fmla="*/ 1494 h 2726"/>
                <a:gd name="T34" fmla="*/ 494 w 2864"/>
                <a:gd name="T35" fmla="*/ 1362 h 2726"/>
                <a:gd name="T36" fmla="*/ 436 w 2864"/>
                <a:gd name="T37" fmla="*/ 1212 h 2726"/>
                <a:gd name="T38" fmla="*/ 416 w 2864"/>
                <a:gd name="T39" fmla="*/ 1052 h 2726"/>
                <a:gd name="T40" fmla="*/ 428 w 2864"/>
                <a:gd name="T41" fmla="*/ 922 h 2726"/>
                <a:gd name="T42" fmla="*/ 480 w 2864"/>
                <a:gd name="T43" fmla="*/ 770 h 2726"/>
                <a:gd name="T44" fmla="*/ 562 w 2864"/>
                <a:gd name="T45" fmla="*/ 634 h 2726"/>
                <a:gd name="T46" fmla="*/ 674 w 2864"/>
                <a:gd name="T47" fmla="*/ 520 h 2726"/>
                <a:gd name="T48" fmla="*/ 808 w 2864"/>
                <a:gd name="T49" fmla="*/ 438 h 2726"/>
                <a:gd name="T50" fmla="*/ 958 w 2864"/>
                <a:gd name="T51" fmla="*/ 390 h 2726"/>
                <a:gd name="T52" fmla="*/ 1056 w 2864"/>
                <a:gd name="T53" fmla="*/ 0 h 2726"/>
                <a:gd name="T54" fmla="*/ 846 w 2864"/>
                <a:gd name="T55" fmla="*/ 20 h 2726"/>
                <a:gd name="T56" fmla="*/ 602 w 2864"/>
                <a:gd name="T57" fmla="*/ 104 h 2726"/>
                <a:gd name="T58" fmla="*/ 388 w 2864"/>
                <a:gd name="T59" fmla="*/ 242 h 2726"/>
                <a:gd name="T60" fmla="*/ 212 w 2864"/>
                <a:gd name="T61" fmla="*/ 426 h 2726"/>
                <a:gd name="T62" fmla="*/ 84 w 2864"/>
                <a:gd name="T63" fmla="*/ 644 h 2726"/>
                <a:gd name="T64" fmla="*/ 12 w 2864"/>
                <a:gd name="T65" fmla="*/ 892 h 2726"/>
                <a:gd name="T66" fmla="*/ 2 w 2864"/>
                <a:gd name="T67" fmla="*/ 1104 h 2726"/>
                <a:gd name="T68" fmla="*/ 48 w 2864"/>
                <a:gd name="T69" fmla="*/ 1362 h 2726"/>
                <a:gd name="T70" fmla="*/ 154 w 2864"/>
                <a:gd name="T71" fmla="*/ 1594 h 2726"/>
                <a:gd name="T72" fmla="*/ 312 w 2864"/>
                <a:gd name="T73" fmla="*/ 1792 h 2726"/>
                <a:gd name="T74" fmla="*/ 512 w 2864"/>
                <a:gd name="T75" fmla="*/ 1950 h 2726"/>
                <a:gd name="T76" fmla="*/ 744 w 2864"/>
                <a:gd name="T77" fmla="*/ 2056 h 2726"/>
                <a:gd name="T78" fmla="*/ 1002 w 2864"/>
                <a:gd name="T79" fmla="*/ 2102 h 2726"/>
                <a:gd name="T80" fmla="*/ 1200 w 2864"/>
                <a:gd name="T81" fmla="*/ 2094 h 2726"/>
                <a:gd name="T82" fmla="*/ 1432 w 2864"/>
                <a:gd name="T83" fmla="*/ 2036 h 2726"/>
                <a:gd name="T84" fmla="*/ 1646 w 2864"/>
                <a:gd name="T85" fmla="*/ 1932 h 2726"/>
                <a:gd name="T86" fmla="*/ 2560 w 2864"/>
                <a:gd name="T87" fmla="*/ 2678 h 2726"/>
                <a:gd name="T88" fmla="*/ 2618 w 2864"/>
                <a:gd name="T89" fmla="*/ 2714 h 2726"/>
                <a:gd name="T90" fmla="*/ 2706 w 2864"/>
                <a:gd name="T91" fmla="*/ 2724 h 2726"/>
                <a:gd name="T92" fmla="*/ 2790 w 2864"/>
                <a:gd name="T93" fmla="*/ 2698 h 2726"/>
                <a:gd name="T94" fmla="*/ 2828 w 2864"/>
                <a:gd name="T95" fmla="*/ 2664 h 2726"/>
                <a:gd name="T96" fmla="*/ 2862 w 2864"/>
                <a:gd name="T97" fmla="*/ 2586 h 2726"/>
                <a:gd name="T98" fmla="*/ 2858 w 2864"/>
                <a:gd name="T99" fmla="*/ 2498 h 2726"/>
                <a:gd name="T100" fmla="*/ 2816 w 2864"/>
                <a:gd name="T101" fmla="*/ 2422 h 2726"/>
                <a:gd name="T102" fmla="*/ 1996 w 2864"/>
                <a:gd name="T103" fmla="*/ 1532 h 2726"/>
                <a:gd name="T104" fmla="*/ 2070 w 2864"/>
                <a:gd name="T105" fmla="*/ 1368 h 2726"/>
                <a:gd name="T106" fmla="*/ 2106 w 2864"/>
                <a:gd name="T107" fmla="*/ 1194 h 2726"/>
                <a:gd name="T108" fmla="*/ 2108 w 2864"/>
                <a:gd name="T109" fmla="*/ 946 h 2726"/>
                <a:gd name="T110" fmla="*/ 2048 w 2864"/>
                <a:gd name="T111" fmla="*/ 692 h 2726"/>
                <a:gd name="T112" fmla="*/ 1930 w 2864"/>
                <a:gd name="T113" fmla="*/ 466 h 2726"/>
                <a:gd name="T114" fmla="*/ 1764 w 2864"/>
                <a:gd name="T115" fmla="*/ 276 h 2726"/>
                <a:gd name="T116" fmla="*/ 1556 w 2864"/>
                <a:gd name="T117" fmla="*/ 128 h 2726"/>
                <a:gd name="T118" fmla="*/ 1318 w 2864"/>
                <a:gd name="T119" fmla="*/ 32 h 2726"/>
                <a:gd name="T120" fmla="*/ 1056 w 2864"/>
                <a:gd name="T121" fmla="*/ 0 h 27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864" h="2726">
                  <a:moveTo>
                    <a:pt x="1056" y="382"/>
                  </a:moveTo>
                  <a:lnTo>
                    <a:pt x="1056" y="382"/>
                  </a:lnTo>
                  <a:lnTo>
                    <a:pt x="1090" y="382"/>
                  </a:lnTo>
                  <a:lnTo>
                    <a:pt x="1122" y="386"/>
                  </a:lnTo>
                  <a:lnTo>
                    <a:pt x="1154" y="390"/>
                  </a:lnTo>
                  <a:lnTo>
                    <a:pt x="1186" y="396"/>
                  </a:lnTo>
                  <a:lnTo>
                    <a:pt x="1218" y="404"/>
                  </a:lnTo>
                  <a:lnTo>
                    <a:pt x="1248" y="414"/>
                  </a:lnTo>
                  <a:lnTo>
                    <a:pt x="1280" y="424"/>
                  </a:lnTo>
                  <a:lnTo>
                    <a:pt x="1310" y="438"/>
                  </a:lnTo>
                  <a:lnTo>
                    <a:pt x="1340" y="452"/>
                  </a:lnTo>
                  <a:lnTo>
                    <a:pt x="1368" y="466"/>
                  </a:lnTo>
                  <a:lnTo>
                    <a:pt x="1396" y="484"/>
                  </a:lnTo>
                  <a:lnTo>
                    <a:pt x="1424" y="502"/>
                  </a:lnTo>
                  <a:lnTo>
                    <a:pt x="1450" y="520"/>
                  </a:lnTo>
                  <a:lnTo>
                    <a:pt x="1476" y="540"/>
                  </a:lnTo>
                  <a:lnTo>
                    <a:pt x="1500" y="562"/>
                  </a:lnTo>
                  <a:lnTo>
                    <a:pt x="1524" y="586"/>
                  </a:lnTo>
                  <a:lnTo>
                    <a:pt x="1548" y="608"/>
                  </a:lnTo>
                  <a:lnTo>
                    <a:pt x="1568" y="634"/>
                  </a:lnTo>
                  <a:lnTo>
                    <a:pt x="1590" y="660"/>
                  </a:lnTo>
                  <a:lnTo>
                    <a:pt x="1608" y="686"/>
                  </a:lnTo>
                  <a:lnTo>
                    <a:pt x="1626" y="712"/>
                  </a:lnTo>
                  <a:lnTo>
                    <a:pt x="1644" y="740"/>
                  </a:lnTo>
                  <a:lnTo>
                    <a:pt x="1658" y="770"/>
                  </a:lnTo>
                  <a:lnTo>
                    <a:pt x="1672" y="798"/>
                  </a:lnTo>
                  <a:lnTo>
                    <a:pt x="1686" y="828"/>
                  </a:lnTo>
                  <a:lnTo>
                    <a:pt x="1696" y="860"/>
                  </a:lnTo>
                  <a:lnTo>
                    <a:pt x="1706" y="890"/>
                  </a:lnTo>
                  <a:lnTo>
                    <a:pt x="1714" y="922"/>
                  </a:lnTo>
                  <a:lnTo>
                    <a:pt x="1720" y="954"/>
                  </a:lnTo>
                  <a:lnTo>
                    <a:pt x="1724" y="986"/>
                  </a:lnTo>
                  <a:lnTo>
                    <a:pt x="1728" y="1018"/>
                  </a:lnTo>
                  <a:lnTo>
                    <a:pt x="1728" y="1052"/>
                  </a:lnTo>
                  <a:lnTo>
                    <a:pt x="1728" y="1052"/>
                  </a:lnTo>
                  <a:lnTo>
                    <a:pt x="1728" y="1084"/>
                  </a:lnTo>
                  <a:lnTo>
                    <a:pt x="1724" y="1116"/>
                  </a:lnTo>
                  <a:lnTo>
                    <a:pt x="1720" y="1150"/>
                  </a:lnTo>
                  <a:lnTo>
                    <a:pt x="1714" y="1180"/>
                  </a:lnTo>
                  <a:lnTo>
                    <a:pt x="1706" y="1212"/>
                  </a:lnTo>
                  <a:lnTo>
                    <a:pt x="1696" y="1244"/>
                  </a:lnTo>
                  <a:lnTo>
                    <a:pt x="1686" y="1274"/>
                  </a:lnTo>
                  <a:lnTo>
                    <a:pt x="1672" y="1304"/>
                  </a:lnTo>
                  <a:lnTo>
                    <a:pt x="1658" y="1334"/>
                  </a:lnTo>
                  <a:lnTo>
                    <a:pt x="1644" y="1362"/>
                  </a:lnTo>
                  <a:lnTo>
                    <a:pt x="1626" y="1390"/>
                  </a:lnTo>
                  <a:lnTo>
                    <a:pt x="1608" y="1418"/>
                  </a:lnTo>
                  <a:lnTo>
                    <a:pt x="1590" y="1444"/>
                  </a:lnTo>
                  <a:lnTo>
                    <a:pt x="1568" y="1470"/>
                  </a:lnTo>
                  <a:lnTo>
                    <a:pt x="1548" y="1494"/>
                  </a:lnTo>
                  <a:lnTo>
                    <a:pt x="1524" y="1518"/>
                  </a:lnTo>
                  <a:lnTo>
                    <a:pt x="1500" y="1540"/>
                  </a:lnTo>
                  <a:lnTo>
                    <a:pt x="1476" y="1562"/>
                  </a:lnTo>
                  <a:lnTo>
                    <a:pt x="1450" y="1582"/>
                  </a:lnTo>
                  <a:lnTo>
                    <a:pt x="1424" y="1602"/>
                  </a:lnTo>
                  <a:lnTo>
                    <a:pt x="1396" y="1620"/>
                  </a:lnTo>
                  <a:lnTo>
                    <a:pt x="1368" y="1636"/>
                  </a:lnTo>
                  <a:lnTo>
                    <a:pt x="1340" y="1652"/>
                  </a:lnTo>
                  <a:lnTo>
                    <a:pt x="1310" y="1666"/>
                  </a:lnTo>
                  <a:lnTo>
                    <a:pt x="1280" y="1678"/>
                  </a:lnTo>
                  <a:lnTo>
                    <a:pt x="1248" y="1690"/>
                  </a:lnTo>
                  <a:lnTo>
                    <a:pt x="1218" y="1698"/>
                  </a:lnTo>
                  <a:lnTo>
                    <a:pt x="1186" y="1706"/>
                  </a:lnTo>
                  <a:lnTo>
                    <a:pt x="1154" y="1712"/>
                  </a:lnTo>
                  <a:lnTo>
                    <a:pt x="1122" y="1718"/>
                  </a:lnTo>
                  <a:lnTo>
                    <a:pt x="1090" y="1720"/>
                  </a:lnTo>
                  <a:lnTo>
                    <a:pt x="1056" y="1722"/>
                  </a:lnTo>
                  <a:lnTo>
                    <a:pt x="1056" y="1722"/>
                  </a:lnTo>
                  <a:lnTo>
                    <a:pt x="1024" y="1720"/>
                  </a:lnTo>
                  <a:lnTo>
                    <a:pt x="990" y="1718"/>
                  </a:lnTo>
                  <a:lnTo>
                    <a:pt x="958" y="1712"/>
                  </a:lnTo>
                  <a:lnTo>
                    <a:pt x="928" y="1706"/>
                  </a:lnTo>
                  <a:lnTo>
                    <a:pt x="896" y="1698"/>
                  </a:lnTo>
                  <a:lnTo>
                    <a:pt x="866" y="1690"/>
                  </a:lnTo>
                  <a:lnTo>
                    <a:pt x="836" y="1678"/>
                  </a:lnTo>
                  <a:lnTo>
                    <a:pt x="808" y="1666"/>
                  </a:lnTo>
                  <a:lnTo>
                    <a:pt x="780" y="1652"/>
                  </a:lnTo>
                  <a:lnTo>
                    <a:pt x="752" y="1636"/>
                  </a:lnTo>
                  <a:lnTo>
                    <a:pt x="724" y="1620"/>
                  </a:lnTo>
                  <a:lnTo>
                    <a:pt x="698" y="1602"/>
                  </a:lnTo>
                  <a:lnTo>
                    <a:pt x="674" y="1582"/>
                  </a:lnTo>
                  <a:lnTo>
                    <a:pt x="650" y="1562"/>
                  </a:lnTo>
                  <a:lnTo>
                    <a:pt x="626" y="1540"/>
                  </a:lnTo>
                  <a:lnTo>
                    <a:pt x="604" y="1518"/>
                  </a:lnTo>
                  <a:lnTo>
                    <a:pt x="582" y="1494"/>
                  </a:lnTo>
                  <a:lnTo>
                    <a:pt x="562" y="1470"/>
                  </a:lnTo>
                  <a:lnTo>
                    <a:pt x="544" y="1444"/>
                  </a:lnTo>
                  <a:lnTo>
                    <a:pt x="526" y="1418"/>
                  </a:lnTo>
                  <a:lnTo>
                    <a:pt x="508" y="1390"/>
                  </a:lnTo>
                  <a:lnTo>
                    <a:pt x="494" y="1362"/>
                  </a:lnTo>
                  <a:lnTo>
                    <a:pt x="480" y="1334"/>
                  </a:lnTo>
                  <a:lnTo>
                    <a:pt x="466" y="1304"/>
                  </a:lnTo>
                  <a:lnTo>
                    <a:pt x="454" y="1274"/>
                  </a:lnTo>
                  <a:lnTo>
                    <a:pt x="444" y="1244"/>
                  </a:lnTo>
                  <a:lnTo>
                    <a:pt x="436" y="1212"/>
                  </a:lnTo>
                  <a:lnTo>
                    <a:pt x="428" y="1180"/>
                  </a:lnTo>
                  <a:lnTo>
                    <a:pt x="424" y="1150"/>
                  </a:lnTo>
                  <a:lnTo>
                    <a:pt x="420" y="1116"/>
                  </a:lnTo>
                  <a:lnTo>
                    <a:pt x="416" y="1084"/>
                  </a:lnTo>
                  <a:lnTo>
                    <a:pt x="416" y="1052"/>
                  </a:lnTo>
                  <a:lnTo>
                    <a:pt x="416" y="1052"/>
                  </a:lnTo>
                  <a:lnTo>
                    <a:pt x="416" y="1018"/>
                  </a:lnTo>
                  <a:lnTo>
                    <a:pt x="420" y="986"/>
                  </a:lnTo>
                  <a:lnTo>
                    <a:pt x="424" y="954"/>
                  </a:lnTo>
                  <a:lnTo>
                    <a:pt x="428" y="922"/>
                  </a:lnTo>
                  <a:lnTo>
                    <a:pt x="436" y="890"/>
                  </a:lnTo>
                  <a:lnTo>
                    <a:pt x="444" y="860"/>
                  </a:lnTo>
                  <a:lnTo>
                    <a:pt x="454" y="828"/>
                  </a:lnTo>
                  <a:lnTo>
                    <a:pt x="466" y="798"/>
                  </a:lnTo>
                  <a:lnTo>
                    <a:pt x="480" y="770"/>
                  </a:lnTo>
                  <a:lnTo>
                    <a:pt x="494" y="740"/>
                  </a:lnTo>
                  <a:lnTo>
                    <a:pt x="508" y="712"/>
                  </a:lnTo>
                  <a:lnTo>
                    <a:pt x="526" y="686"/>
                  </a:lnTo>
                  <a:lnTo>
                    <a:pt x="544" y="660"/>
                  </a:lnTo>
                  <a:lnTo>
                    <a:pt x="562" y="634"/>
                  </a:lnTo>
                  <a:lnTo>
                    <a:pt x="582" y="608"/>
                  </a:lnTo>
                  <a:lnTo>
                    <a:pt x="604" y="586"/>
                  </a:lnTo>
                  <a:lnTo>
                    <a:pt x="626" y="562"/>
                  </a:lnTo>
                  <a:lnTo>
                    <a:pt x="650" y="540"/>
                  </a:lnTo>
                  <a:lnTo>
                    <a:pt x="674" y="520"/>
                  </a:lnTo>
                  <a:lnTo>
                    <a:pt x="698" y="502"/>
                  </a:lnTo>
                  <a:lnTo>
                    <a:pt x="724" y="484"/>
                  </a:lnTo>
                  <a:lnTo>
                    <a:pt x="752" y="466"/>
                  </a:lnTo>
                  <a:lnTo>
                    <a:pt x="780" y="452"/>
                  </a:lnTo>
                  <a:lnTo>
                    <a:pt x="808" y="438"/>
                  </a:lnTo>
                  <a:lnTo>
                    <a:pt x="836" y="424"/>
                  </a:lnTo>
                  <a:lnTo>
                    <a:pt x="866" y="414"/>
                  </a:lnTo>
                  <a:lnTo>
                    <a:pt x="896" y="404"/>
                  </a:lnTo>
                  <a:lnTo>
                    <a:pt x="928" y="396"/>
                  </a:lnTo>
                  <a:lnTo>
                    <a:pt x="958" y="390"/>
                  </a:lnTo>
                  <a:lnTo>
                    <a:pt x="990" y="386"/>
                  </a:lnTo>
                  <a:lnTo>
                    <a:pt x="1024" y="382"/>
                  </a:lnTo>
                  <a:lnTo>
                    <a:pt x="1056" y="382"/>
                  </a:lnTo>
                  <a:lnTo>
                    <a:pt x="1056" y="382"/>
                  </a:lnTo>
                  <a:close/>
                  <a:moveTo>
                    <a:pt x="1056" y="0"/>
                  </a:moveTo>
                  <a:lnTo>
                    <a:pt x="1056" y="0"/>
                  </a:lnTo>
                  <a:lnTo>
                    <a:pt x="1002" y="0"/>
                  </a:lnTo>
                  <a:lnTo>
                    <a:pt x="950" y="4"/>
                  </a:lnTo>
                  <a:lnTo>
                    <a:pt x="896" y="12"/>
                  </a:lnTo>
                  <a:lnTo>
                    <a:pt x="846" y="20"/>
                  </a:lnTo>
                  <a:lnTo>
                    <a:pt x="794" y="32"/>
                  </a:lnTo>
                  <a:lnTo>
                    <a:pt x="744" y="48"/>
                  </a:lnTo>
                  <a:lnTo>
                    <a:pt x="696" y="64"/>
                  </a:lnTo>
                  <a:lnTo>
                    <a:pt x="648" y="84"/>
                  </a:lnTo>
                  <a:lnTo>
                    <a:pt x="602" y="104"/>
                  </a:lnTo>
                  <a:lnTo>
                    <a:pt x="556" y="128"/>
                  </a:lnTo>
                  <a:lnTo>
                    <a:pt x="512" y="154"/>
                  </a:lnTo>
                  <a:lnTo>
                    <a:pt x="468" y="180"/>
                  </a:lnTo>
                  <a:lnTo>
                    <a:pt x="428" y="210"/>
                  </a:lnTo>
                  <a:lnTo>
                    <a:pt x="388" y="242"/>
                  </a:lnTo>
                  <a:lnTo>
                    <a:pt x="348" y="276"/>
                  </a:lnTo>
                  <a:lnTo>
                    <a:pt x="312" y="310"/>
                  </a:lnTo>
                  <a:lnTo>
                    <a:pt x="276" y="346"/>
                  </a:lnTo>
                  <a:lnTo>
                    <a:pt x="244" y="386"/>
                  </a:lnTo>
                  <a:lnTo>
                    <a:pt x="212" y="426"/>
                  </a:lnTo>
                  <a:lnTo>
                    <a:pt x="182" y="466"/>
                  </a:lnTo>
                  <a:lnTo>
                    <a:pt x="154" y="510"/>
                  </a:lnTo>
                  <a:lnTo>
                    <a:pt x="128" y="554"/>
                  </a:lnTo>
                  <a:lnTo>
                    <a:pt x="106" y="598"/>
                  </a:lnTo>
                  <a:lnTo>
                    <a:pt x="84" y="644"/>
                  </a:lnTo>
                  <a:lnTo>
                    <a:pt x="64" y="692"/>
                  </a:lnTo>
                  <a:lnTo>
                    <a:pt x="48" y="742"/>
                  </a:lnTo>
                  <a:lnTo>
                    <a:pt x="34" y="790"/>
                  </a:lnTo>
                  <a:lnTo>
                    <a:pt x="22" y="842"/>
                  </a:lnTo>
                  <a:lnTo>
                    <a:pt x="12" y="892"/>
                  </a:lnTo>
                  <a:lnTo>
                    <a:pt x="6" y="946"/>
                  </a:lnTo>
                  <a:lnTo>
                    <a:pt x="2" y="998"/>
                  </a:lnTo>
                  <a:lnTo>
                    <a:pt x="0" y="1052"/>
                  </a:lnTo>
                  <a:lnTo>
                    <a:pt x="0" y="1052"/>
                  </a:lnTo>
                  <a:lnTo>
                    <a:pt x="2" y="1104"/>
                  </a:lnTo>
                  <a:lnTo>
                    <a:pt x="6" y="1158"/>
                  </a:lnTo>
                  <a:lnTo>
                    <a:pt x="12" y="1210"/>
                  </a:lnTo>
                  <a:lnTo>
                    <a:pt x="22" y="1262"/>
                  </a:lnTo>
                  <a:lnTo>
                    <a:pt x="34" y="1312"/>
                  </a:lnTo>
                  <a:lnTo>
                    <a:pt x="48" y="1362"/>
                  </a:lnTo>
                  <a:lnTo>
                    <a:pt x="64" y="1410"/>
                  </a:lnTo>
                  <a:lnTo>
                    <a:pt x="84" y="1458"/>
                  </a:lnTo>
                  <a:lnTo>
                    <a:pt x="106" y="1504"/>
                  </a:lnTo>
                  <a:lnTo>
                    <a:pt x="128" y="1550"/>
                  </a:lnTo>
                  <a:lnTo>
                    <a:pt x="154" y="1594"/>
                  </a:lnTo>
                  <a:lnTo>
                    <a:pt x="182" y="1636"/>
                  </a:lnTo>
                  <a:lnTo>
                    <a:pt x="212" y="1678"/>
                  </a:lnTo>
                  <a:lnTo>
                    <a:pt x="244" y="1718"/>
                  </a:lnTo>
                  <a:lnTo>
                    <a:pt x="276" y="1756"/>
                  </a:lnTo>
                  <a:lnTo>
                    <a:pt x="312" y="1792"/>
                  </a:lnTo>
                  <a:lnTo>
                    <a:pt x="348" y="1828"/>
                  </a:lnTo>
                  <a:lnTo>
                    <a:pt x="388" y="1862"/>
                  </a:lnTo>
                  <a:lnTo>
                    <a:pt x="428" y="1892"/>
                  </a:lnTo>
                  <a:lnTo>
                    <a:pt x="468" y="1922"/>
                  </a:lnTo>
                  <a:lnTo>
                    <a:pt x="512" y="1950"/>
                  </a:lnTo>
                  <a:lnTo>
                    <a:pt x="556" y="1976"/>
                  </a:lnTo>
                  <a:lnTo>
                    <a:pt x="602" y="1998"/>
                  </a:lnTo>
                  <a:lnTo>
                    <a:pt x="648" y="2020"/>
                  </a:lnTo>
                  <a:lnTo>
                    <a:pt x="696" y="2038"/>
                  </a:lnTo>
                  <a:lnTo>
                    <a:pt x="744" y="2056"/>
                  </a:lnTo>
                  <a:lnTo>
                    <a:pt x="794" y="2070"/>
                  </a:lnTo>
                  <a:lnTo>
                    <a:pt x="846" y="2082"/>
                  </a:lnTo>
                  <a:lnTo>
                    <a:pt x="896" y="2092"/>
                  </a:lnTo>
                  <a:lnTo>
                    <a:pt x="950" y="2098"/>
                  </a:lnTo>
                  <a:lnTo>
                    <a:pt x="1002" y="2102"/>
                  </a:lnTo>
                  <a:lnTo>
                    <a:pt x="1056" y="2104"/>
                  </a:lnTo>
                  <a:lnTo>
                    <a:pt x="1056" y="2104"/>
                  </a:lnTo>
                  <a:lnTo>
                    <a:pt x="1104" y="2102"/>
                  </a:lnTo>
                  <a:lnTo>
                    <a:pt x="1152" y="2100"/>
                  </a:lnTo>
                  <a:lnTo>
                    <a:pt x="1200" y="2094"/>
                  </a:lnTo>
                  <a:lnTo>
                    <a:pt x="1248" y="2086"/>
                  </a:lnTo>
                  <a:lnTo>
                    <a:pt x="1294" y="2076"/>
                  </a:lnTo>
                  <a:lnTo>
                    <a:pt x="1340" y="2064"/>
                  </a:lnTo>
                  <a:lnTo>
                    <a:pt x="1386" y="2052"/>
                  </a:lnTo>
                  <a:lnTo>
                    <a:pt x="1432" y="2036"/>
                  </a:lnTo>
                  <a:lnTo>
                    <a:pt x="1476" y="2018"/>
                  </a:lnTo>
                  <a:lnTo>
                    <a:pt x="1520" y="2000"/>
                  </a:lnTo>
                  <a:lnTo>
                    <a:pt x="1564" y="1978"/>
                  </a:lnTo>
                  <a:lnTo>
                    <a:pt x="1606" y="1956"/>
                  </a:lnTo>
                  <a:lnTo>
                    <a:pt x="1646" y="1932"/>
                  </a:lnTo>
                  <a:lnTo>
                    <a:pt x="1686" y="1906"/>
                  </a:lnTo>
                  <a:lnTo>
                    <a:pt x="1724" y="1878"/>
                  </a:lnTo>
                  <a:lnTo>
                    <a:pt x="1760" y="1848"/>
                  </a:lnTo>
                  <a:lnTo>
                    <a:pt x="1760" y="1848"/>
                  </a:lnTo>
                  <a:lnTo>
                    <a:pt x="2560" y="2678"/>
                  </a:lnTo>
                  <a:lnTo>
                    <a:pt x="2560" y="2678"/>
                  </a:lnTo>
                  <a:lnTo>
                    <a:pt x="2574" y="2688"/>
                  </a:lnTo>
                  <a:lnTo>
                    <a:pt x="2588" y="2698"/>
                  </a:lnTo>
                  <a:lnTo>
                    <a:pt x="2602" y="2706"/>
                  </a:lnTo>
                  <a:lnTo>
                    <a:pt x="2618" y="2714"/>
                  </a:lnTo>
                  <a:lnTo>
                    <a:pt x="2636" y="2718"/>
                  </a:lnTo>
                  <a:lnTo>
                    <a:pt x="2654" y="2722"/>
                  </a:lnTo>
                  <a:lnTo>
                    <a:pt x="2670" y="2724"/>
                  </a:lnTo>
                  <a:lnTo>
                    <a:pt x="2688" y="2726"/>
                  </a:lnTo>
                  <a:lnTo>
                    <a:pt x="2706" y="2724"/>
                  </a:lnTo>
                  <a:lnTo>
                    <a:pt x="2724" y="2722"/>
                  </a:lnTo>
                  <a:lnTo>
                    <a:pt x="2742" y="2718"/>
                  </a:lnTo>
                  <a:lnTo>
                    <a:pt x="2758" y="2714"/>
                  </a:lnTo>
                  <a:lnTo>
                    <a:pt x="2776" y="2706"/>
                  </a:lnTo>
                  <a:lnTo>
                    <a:pt x="2790" y="2698"/>
                  </a:lnTo>
                  <a:lnTo>
                    <a:pt x="2804" y="2688"/>
                  </a:lnTo>
                  <a:lnTo>
                    <a:pt x="2816" y="2678"/>
                  </a:lnTo>
                  <a:lnTo>
                    <a:pt x="2816" y="2678"/>
                  </a:lnTo>
                  <a:lnTo>
                    <a:pt x="2816" y="2678"/>
                  </a:lnTo>
                  <a:lnTo>
                    <a:pt x="2828" y="2664"/>
                  </a:lnTo>
                  <a:lnTo>
                    <a:pt x="2838" y="2650"/>
                  </a:lnTo>
                  <a:lnTo>
                    <a:pt x="2846" y="2636"/>
                  </a:lnTo>
                  <a:lnTo>
                    <a:pt x="2852" y="2620"/>
                  </a:lnTo>
                  <a:lnTo>
                    <a:pt x="2858" y="2602"/>
                  </a:lnTo>
                  <a:lnTo>
                    <a:pt x="2862" y="2586"/>
                  </a:lnTo>
                  <a:lnTo>
                    <a:pt x="2864" y="2568"/>
                  </a:lnTo>
                  <a:lnTo>
                    <a:pt x="2864" y="2550"/>
                  </a:lnTo>
                  <a:lnTo>
                    <a:pt x="2864" y="2532"/>
                  </a:lnTo>
                  <a:lnTo>
                    <a:pt x="2862" y="2514"/>
                  </a:lnTo>
                  <a:lnTo>
                    <a:pt x="2858" y="2498"/>
                  </a:lnTo>
                  <a:lnTo>
                    <a:pt x="2852" y="2480"/>
                  </a:lnTo>
                  <a:lnTo>
                    <a:pt x="2846" y="2464"/>
                  </a:lnTo>
                  <a:lnTo>
                    <a:pt x="2838" y="2450"/>
                  </a:lnTo>
                  <a:lnTo>
                    <a:pt x="2828" y="2436"/>
                  </a:lnTo>
                  <a:lnTo>
                    <a:pt x="2816" y="2422"/>
                  </a:lnTo>
                  <a:lnTo>
                    <a:pt x="2816" y="2422"/>
                  </a:lnTo>
                  <a:lnTo>
                    <a:pt x="1952" y="1594"/>
                  </a:lnTo>
                  <a:lnTo>
                    <a:pt x="1952" y="1594"/>
                  </a:lnTo>
                  <a:lnTo>
                    <a:pt x="1976" y="1564"/>
                  </a:lnTo>
                  <a:lnTo>
                    <a:pt x="1996" y="1532"/>
                  </a:lnTo>
                  <a:lnTo>
                    <a:pt x="2014" y="1500"/>
                  </a:lnTo>
                  <a:lnTo>
                    <a:pt x="2032" y="1468"/>
                  </a:lnTo>
                  <a:lnTo>
                    <a:pt x="2046" y="1436"/>
                  </a:lnTo>
                  <a:lnTo>
                    <a:pt x="2060" y="1402"/>
                  </a:lnTo>
                  <a:lnTo>
                    <a:pt x="2070" y="1368"/>
                  </a:lnTo>
                  <a:lnTo>
                    <a:pt x="2080" y="1334"/>
                  </a:lnTo>
                  <a:lnTo>
                    <a:pt x="2088" y="1300"/>
                  </a:lnTo>
                  <a:lnTo>
                    <a:pt x="2096" y="1264"/>
                  </a:lnTo>
                  <a:lnTo>
                    <a:pt x="2102" y="1230"/>
                  </a:lnTo>
                  <a:lnTo>
                    <a:pt x="2106" y="1194"/>
                  </a:lnTo>
                  <a:lnTo>
                    <a:pt x="2112" y="1124"/>
                  </a:lnTo>
                  <a:lnTo>
                    <a:pt x="2112" y="1052"/>
                  </a:lnTo>
                  <a:lnTo>
                    <a:pt x="2112" y="1052"/>
                  </a:lnTo>
                  <a:lnTo>
                    <a:pt x="2112" y="998"/>
                  </a:lnTo>
                  <a:lnTo>
                    <a:pt x="2108" y="946"/>
                  </a:lnTo>
                  <a:lnTo>
                    <a:pt x="2100" y="892"/>
                  </a:lnTo>
                  <a:lnTo>
                    <a:pt x="2090" y="842"/>
                  </a:lnTo>
                  <a:lnTo>
                    <a:pt x="2078" y="790"/>
                  </a:lnTo>
                  <a:lnTo>
                    <a:pt x="2064" y="742"/>
                  </a:lnTo>
                  <a:lnTo>
                    <a:pt x="2048" y="692"/>
                  </a:lnTo>
                  <a:lnTo>
                    <a:pt x="2028" y="644"/>
                  </a:lnTo>
                  <a:lnTo>
                    <a:pt x="2008" y="598"/>
                  </a:lnTo>
                  <a:lnTo>
                    <a:pt x="1984" y="554"/>
                  </a:lnTo>
                  <a:lnTo>
                    <a:pt x="1958" y="510"/>
                  </a:lnTo>
                  <a:lnTo>
                    <a:pt x="1930" y="466"/>
                  </a:lnTo>
                  <a:lnTo>
                    <a:pt x="1900" y="426"/>
                  </a:lnTo>
                  <a:lnTo>
                    <a:pt x="1870" y="386"/>
                  </a:lnTo>
                  <a:lnTo>
                    <a:pt x="1836" y="346"/>
                  </a:lnTo>
                  <a:lnTo>
                    <a:pt x="1800" y="310"/>
                  </a:lnTo>
                  <a:lnTo>
                    <a:pt x="1764" y="276"/>
                  </a:lnTo>
                  <a:lnTo>
                    <a:pt x="1726" y="242"/>
                  </a:lnTo>
                  <a:lnTo>
                    <a:pt x="1686" y="210"/>
                  </a:lnTo>
                  <a:lnTo>
                    <a:pt x="1644" y="180"/>
                  </a:lnTo>
                  <a:lnTo>
                    <a:pt x="1600" y="154"/>
                  </a:lnTo>
                  <a:lnTo>
                    <a:pt x="1556" y="128"/>
                  </a:lnTo>
                  <a:lnTo>
                    <a:pt x="1512" y="104"/>
                  </a:lnTo>
                  <a:lnTo>
                    <a:pt x="1464" y="84"/>
                  </a:lnTo>
                  <a:lnTo>
                    <a:pt x="1416" y="64"/>
                  </a:lnTo>
                  <a:lnTo>
                    <a:pt x="1368" y="48"/>
                  </a:lnTo>
                  <a:lnTo>
                    <a:pt x="1318" y="32"/>
                  </a:lnTo>
                  <a:lnTo>
                    <a:pt x="1266" y="20"/>
                  </a:lnTo>
                  <a:lnTo>
                    <a:pt x="1216" y="12"/>
                  </a:lnTo>
                  <a:lnTo>
                    <a:pt x="1162" y="4"/>
                  </a:lnTo>
                  <a:lnTo>
                    <a:pt x="1110" y="0"/>
                  </a:lnTo>
                  <a:lnTo>
                    <a:pt x="1056" y="0"/>
                  </a:lnTo>
                  <a:lnTo>
                    <a:pt x="1056" y="0"/>
                  </a:lnTo>
                  <a:close/>
                </a:path>
              </a:pathLst>
            </a:custGeom>
            <a:noFill/>
            <a:ln w="9525">
              <a:solidFill>
                <a:srgbClr val="51779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sp>
          <p:nvSpPr>
            <p:cNvPr id="154" name="Freeform 153"/>
            <p:cNvSpPr>
              <a:spLocks/>
            </p:cNvSpPr>
            <p:nvPr/>
          </p:nvSpPr>
          <p:spPr bwMode="auto">
            <a:xfrm>
              <a:off x="9410616" y="1783636"/>
              <a:ext cx="103549" cy="114845"/>
            </a:xfrm>
            <a:custGeom>
              <a:avLst/>
              <a:gdLst>
                <a:gd name="T0" fmla="*/ 84 w 93"/>
                <a:gd name="T1" fmla="*/ 103 h 103"/>
                <a:gd name="T2" fmla="*/ 8 w 93"/>
                <a:gd name="T3" fmla="*/ 103 h 103"/>
                <a:gd name="T4" fmla="*/ 0 w 93"/>
                <a:gd name="T5" fmla="*/ 95 h 103"/>
                <a:gd name="T6" fmla="*/ 1 w 93"/>
                <a:gd name="T7" fmla="*/ 86 h 103"/>
                <a:gd name="T8" fmla="*/ 30 w 93"/>
                <a:gd name="T9" fmla="*/ 71 h 103"/>
                <a:gd name="T10" fmla="*/ 32 w 93"/>
                <a:gd name="T11" fmla="*/ 70 h 103"/>
                <a:gd name="T12" fmla="*/ 35 w 93"/>
                <a:gd name="T13" fmla="*/ 61 h 103"/>
                <a:gd name="T14" fmla="*/ 31 w 93"/>
                <a:gd name="T15" fmla="*/ 56 h 103"/>
                <a:gd name="T16" fmla="*/ 30 w 93"/>
                <a:gd name="T17" fmla="*/ 55 h 103"/>
                <a:gd name="T18" fmla="*/ 26 w 93"/>
                <a:gd name="T19" fmla="*/ 48 h 103"/>
                <a:gd name="T20" fmla="*/ 24 w 93"/>
                <a:gd name="T21" fmla="*/ 46 h 103"/>
                <a:gd name="T22" fmla="*/ 21 w 93"/>
                <a:gd name="T23" fmla="*/ 33 h 103"/>
                <a:gd name="T24" fmla="*/ 24 w 93"/>
                <a:gd name="T25" fmla="*/ 31 h 103"/>
                <a:gd name="T26" fmla="*/ 30 w 93"/>
                <a:gd name="T27" fmla="*/ 12 h 103"/>
                <a:gd name="T28" fmla="*/ 30 w 93"/>
                <a:gd name="T29" fmla="*/ 11 h 103"/>
                <a:gd name="T30" fmla="*/ 37 w 93"/>
                <a:gd name="T31" fmla="*/ 6 h 103"/>
                <a:gd name="T32" fmla="*/ 37 w 93"/>
                <a:gd name="T33" fmla="*/ 4 h 103"/>
                <a:gd name="T34" fmla="*/ 41 w 93"/>
                <a:gd name="T35" fmla="*/ 0 h 103"/>
                <a:gd name="T36" fmla="*/ 42 w 93"/>
                <a:gd name="T37" fmla="*/ 0 h 103"/>
                <a:gd name="T38" fmla="*/ 43 w 93"/>
                <a:gd name="T39" fmla="*/ 1 h 103"/>
                <a:gd name="T40" fmla="*/ 46 w 93"/>
                <a:gd name="T41" fmla="*/ 3 h 103"/>
                <a:gd name="T42" fmla="*/ 55 w 93"/>
                <a:gd name="T43" fmla="*/ 6 h 103"/>
                <a:gd name="T44" fmla="*/ 69 w 93"/>
                <a:gd name="T45" fmla="*/ 31 h 103"/>
                <a:gd name="T46" fmla="*/ 71 w 93"/>
                <a:gd name="T47" fmla="*/ 33 h 103"/>
                <a:gd name="T48" fmla="*/ 69 w 93"/>
                <a:gd name="T49" fmla="*/ 46 h 103"/>
                <a:gd name="T50" fmla="*/ 66 w 93"/>
                <a:gd name="T51" fmla="*/ 48 h 103"/>
                <a:gd name="T52" fmla="*/ 63 w 93"/>
                <a:gd name="T53" fmla="*/ 55 h 103"/>
                <a:gd name="T54" fmla="*/ 62 w 93"/>
                <a:gd name="T55" fmla="*/ 56 h 103"/>
                <a:gd name="T56" fmla="*/ 58 w 93"/>
                <a:gd name="T57" fmla="*/ 61 h 103"/>
                <a:gd name="T58" fmla="*/ 61 w 93"/>
                <a:gd name="T59" fmla="*/ 70 h 103"/>
                <a:gd name="T60" fmla="*/ 70 w 93"/>
                <a:gd name="T61" fmla="*/ 73 h 103"/>
                <a:gd name="T62" fmla="*/ 91 w 93"/>
                <a:gd name="T63" fmla="*/ 86 h 103"/>
                <a:gd name="T64" fmla="*/ 93 w 93"/>
                <a:gd name="T65" fmla="*/ 95 h 103"/>
                <a:gd name="T66" fmla="*/ 84 w 93"/>
                <a:gd name="T67" fmla="*/ 10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3" h="103">
                  <a:moveTo>
                    <a:pt x="84" y="103"/>
                  </a:moveTo>
                  <a:cubicBezTo>
                    <a:pt x="8" y="103"/>
                    <a:pt x="8" y="103"/>
                    <a:pt x="8" y="103"/>
                  </a:cubicBezTo>
                  <a:cubicBezTo>
                    <a:pt x="4" y="103"/>
                    <a:pt x="0" y="99"/>
                    <a:pt x="0" y="95"/>
                  </a:cubicBezTo>
                  <a:cubicBezTo>
                    <a:pt x="0" y="94"/>
                    <a:pt x="0" y="91"/>
                    <a:pt x="1" y="86"/>
                  </a:cubicBezTo>
                  <a:cubicBezTo>
                    <a:pt x="3" y="79"/>
                    <a:pt x="17" y="75"/>
                    <a:pt x="30" y="71"/>
                  </a:cubicBezTo>
                  <a:cubicBezTo>
                    <a:pt x="32" y="70"/>
                    <a:pt x="32" y="70"/>
                    <a:pt x="32" y="70"/>
                  </a:cubicBezTo>
                  <a:cubicBezTo>
                    <a:pt x="33" y="70"/>
                    <a:pt x="35" y="66"/>
                    <a:pt x="35" y="61"/>
                  </a:cubicBezTo>
                  <a:cubicBezTo>
                    <a:pt x="33" y="60"/>
                    <a:pt x="32" y="58"/>
                    <a:pt x="31" y="56"/>
                  </a:cubicBezTo>
                  <a:cubicBezTo>
                    <a:pt x="31" y="56"/>
                    <a:pt x="30" y="55"/>
                    <a:pt x="30" y="55"/>
                  </a:cubicBezTo>
                  <a:cubicBezTo>
                    <a:pt x="29" y="53"/>
                    <a:pt x="28" y="51"/>
                    <a:pt x="26" y="48"/>
                  </a:cubicBezTo>
                  <a:cubicBezTo>
                    <a:pt x="25" y="48"/>
                    <a:pt x="24" y="47"/>
                    <a:pt x="24" y="46"/>
                  </a:cubicBezTo>
                  <a:cubicBezTo>
                    <a:pt x="22" y="42"/>
                    <a:pt x="20" y="35"/>
                    <a:pt x="21" y="33"/>
                  </a:cubicBezTo>
                  <a:cubicBezTo>
                    <a:pt x="22" y="32"/>
                    <a:pt x="22" y="31"/>
                    <a:pt x="24" y="31"/>
                  </a:cubicBezTo>
                  <a:cubicBezTo>
                    <a:pt x="24" y="21"/>
                    <a:pt x="27" y="15"/>
                    <a:pt x="30" y="12"/>
                  </a:cubicBezTo>
                  <a:cubicBezTo>
                    <a:pt x="30" y="11"/>
                    <a:pt x="30" y="11"/>
                    <a:pt x="30" y="11"/>
                  </a:cubicBezTo>
                  <a:cubicBezTo>
                    <a:pt x="31" y="7"/>
                    <a:pt x="34" y="6"/>
                    <a:pt x="37" y="6"/>
                  </a:cubicBezTo>
                  <a:cubicBezTo>
                    <a:pt x="37" y="5"/>
                    <a:pt x="37" y="4"/>
                    <a:pt x="37" y="4"/>
                  </a:cubicBezTo>
                  <a:cubicBezTo>
                    <a:pt x="38" y="2"/>
                    <a:pt x="39" y="0"/>
                    <a:pt x="41" y="0"/>
                  </a:cubicBezTo>
                  <a:cubicBezTo>
                    <a:pt x="41" y="0"/>
                    <a:pt x="42" y="0"/>
                    <a:pt x="42" y="0"/>
                  </a:cubicBezTo>
                  <a:cubicBezTo>
                    <a:pt x="43" y="0"/>
                    <a:pt x="43" y="1"/>
                    <a:pt x="43" y="1"/>
                  </a:cubicBezTo>
                  <a:cubicBezTo>
                    <a:pt x="43" y="2"/>
                    <a:pt x="44" y="2"/>
                    <a:pt x="46" y="3"/>
                  </a:cubicBezTo>
                  <a:cubicBezTo>
                    <a:pt x="50" y="4"/>
                    <a:pt x="53" y="5"/>
                    <a:pt x="55" y="6"/>
                  </a:cubicBezTo>
                  <a:cubicBezTo>
                    <a:pt x="64" y="10"/>
                    <a:pt x="69" y="19"/>
                    <a:pt x="69" y="31"/>
                  </a:cubicBezTo>
                  <a:cubicBezTo>
                    <a:pt x="70" y="31"/>
                    <a:pt x="71" y="32"/>
                    <a:pt x="71" y="33"/>
                  </a:cubicBezTo>
                  <a:cubicBezTo>
                    <a:pt x="72" y="35"/>
                    <a:pt x="71" y="42"/>
                    <a:pt x="69" y="46"/>
                  </a:cubicBezTo>
                  <a:cubicBezTo>
                    <a:pt x="68" y="47"/>
                    <a:pt x="67" y="48"/>
                    <a:pt x="66" y="48"/>
                  </a:cubicBezTo>
                  <a:cubicBezTo>
                    <a:pt x="65" y="51"/>
                    <a:pt x="64" y="53"/>
                    <a:pt x="63" y="55"/>
                  </a:cubicBezTo>
                  <a:cubicBezTo>
                    <a:pt x="62" y="55"/>
                    <a:pt x="62" y="56"/>
                    <a:pt x="62" y="56"/>
                  </a:cubicBezTo>
                  <a:cubicBezTo>
                    <a:pt x="60" y="58"/>
                    <a:pt x="59" y="60"/>
                    <a:pt x="58" y="61"/>
                  </a:cubicBezTo>
                  <a:cubicBezTo>
                    <a:pt x="58" y="66"/>
                    <a:pt x="59" y="70"/>
                    <a:pt x="61" y="70"/>
                  </a:cubicBezTo>
                  <a:cubicBezTo>
                    <a:pt x="63" y="71"/>
                    <a:pt x="66" y="72"/>
                    <a:pt x="70" y="73"/>
                  </a:cubicBezTo>
                  <a:cubicBezTo>
                    <a:pt x="79" y="76"/>
                    <a:pt x="90" y="79"/>
                    <a:pt x="91" y="86"/>
                  </a:cubicBezTo>
                  <a:cubicBezTo>
                    <a:pt x="93" y="91"/>
                    <a:pt x="93" y="93"/>
                    <a:pt x="93" y="95"/>
                  </a:cubicBezTo>
                  <a:cubicBezTo>
                    <a:pt x="93" y="99"/>
                    <a:pt x="89" y="103"/>
                    <a:pt x="84" y="103"/>
                  </a:cubicBezTo>
                  <a:close/>
                </a:path>
              </a:pathLst>
            </a:custGeom>
            <a:noFill/>
            <a:ln w="9525"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defTabSz="932597">
                <a:defRPr/>
              </a:pPr>
              <a:endParaRPr lang="en-US">
                <a:solidFill>
                  <a:srgbClr val="505050"/>
                </a:solidFill>
                <a:latin typeface="Segoe UI"/>
              </a:endParaRPr>
            </a:p>
          </p:txBody>
        </p:sp>
      </p:grpSp>
      <p:sp>
        <p:nvSpPr>
          <p:cNvPr id="598" name="Rectangle 597"/>
          <p:cNvSpPr/>
          <p:nvPr/>
        </p:nvSpPr>
        <p:spPr bwMode="auto">
          <a:xfrm>
            <a:off x="2264482" y="2416554"/>
            <a:ext cx="7881825" cy="1966244"/>
          </a:xfrm>
          <a:prstGeom prst="rect">
            <a:avLst/>
          </a:prstGeom>
          <a:solidFill>
            <a:srgbClr val="00B0F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279781"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pPr>
            <a:endParaRPr lang="en-US" sz="1873" dirty="0">
              <a:solidFill>
                <a:schemeClr val="bg1"/>
              </a:solidFill>
              <a:latin typeface="+mj-lt"/>
              <a:ea typeface="Calibri" panose="020F0502020204030204" pitchFamily="34" charset="0"/>
              <a:cs typeface="Segoe UI Semibold" panose="020B0702040204020203" pitchFamily="34" charset="0"/>
            </a:endParaRPr>
          </a:p>
        </p:txBody>
      </p:sp>
      <p:grpSp>
        <p:nvGrpSpPr>
          <p:cNvPr id="599" name="Group 598"/>
          <p:cNvGrpSpPr/>
          <p:nvPr/>
        </p:nvGrpSpPr>
        <p:grpSpPr>
          <a:xfrm>
            <a:off x="4238898" y="2416554"/>
            <a:ext cx="1966245" cy="1966244"/>
            <a:chOff x="321371" y="275130"/>
            <a:chExt cx="1927866" cy="1927865"/>
          </a:xfrm>
          <a:solidFill>
            <a:srgbClr val="0074C8"/>
          </a:solidFill>
        </p:grpSpPr>
        <p:sp>
          <p:nvSpPr>
            <p:cNvPr id="600" name="Rectangle 599"/>
            <p:cNvSpPr/>
            <p:nvPr/>
          </p:nvSpPr>
          <p:spPr bwMode="auto">
            <a:xfrm>
              <a:off x="321371" y="275130"/>
              <a:ext cx="1927866" cy="1927865"/>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307759" rIns="186521" bIns="149217" numCol="1" spcCol="0" rtlCol="0" fromWordArt="0" anchor="t" anchorCtr="0" forceAA="0" compatLnSpc="1">
              <a:prstTxWarp prst="textNoShape">
                <a:avLst/>
              </a:prstTxWarp>
              <a:noAutofit/>
            </a:bodyPr>
            <a:lstStyle/>
            <a:p>
              <a:pPr algn="ctr" defTabSz="951028" fontAlgn="base">
                <a:lnSpc>
                  <a:spcPct val="80000"/>
                </a:lnSpc>
                <a:spcBef>
                  <a:spcPct val="0"/>
                </a:spcBef>
                <a:spcAft>
                  <a:spcPct val="0"/>
                </a:spcAft>
                <a:defRPr/>
              </a:pPr>
              <a:r>
                <a:rPr lang="en-US" sz="2244" dirty="0">
                  <a:solidFill>
                    <a:schemeClr val="bg1"/>
                  </a:solidFill>
                  <a:latin typeface="+mj-lt"/>
                  <a:ea typeface="Calibri" panose="020F0502020204030204" pitchFamily="34" charset="0"/>
                  <a:cs typeface="Segoe UI Semibold" panose="020B0702040204020203" pitchFamily="34" charset="0"/>
                </a:rPr>
                <a:t>Your</a:t>
              </a:r>
              <a:br>
                <a:rPr lang="en-US" sz="2244" dirty="0">
                  <a:solidFill>
                    <a:schemeClr val="bg1"/>
                  </a:solidFill>
                  <a:latin typeface="+mj-lt"/>
                  <a:ea typeface="Calibri" panose="020F0502020204030204" pitchFamily="34" charset="0"/>
                  <a:cs typeface="Segoe UI Semibold" panose="020B0702040204020203" pitchFamily="34" charset="0"/>
                </a:rPr>
              </a:br>
              <a:r>
                <a:rPr lang="en-US" sz="2244" dirty="0">
                  <a:solidFill>
                    <a:schemeClr val="bg1"/>
                  </a:solidFill>
                  <a:latin typeface="+mj-lt"/>
                  <a:ea typeface="Calibri" panose="020F0502020204030204" pitchFamily="34" charset="0"/>
                  <a:cs typeface="Segoe UI Semibold" panose="020B0702040204020203" pitchFamily="34" charset="0"/>
                </a:rPr>
                <a:t>Business</a:t>
              </a:r>
              <a:br>
                <a:rPr lang="en-US" sz="2244" dirty="0">
                  <a:solidFill>
                    <a:schemeClr val="bg1"/>
                  </a:solidFill>
                  <a:latin typeface="+mj-lt"/>
                  <a:ea typeface="Calibri" panose="020F0502020204030204" pitchFamily="34" charset="0"/>
                  <a:cs typeface="Segoe UI Semibold" panose="020B0702040204020203" pitchFamily="34" charset="0"/>
                </a:rPr>
              </a:br>
              <a:endParaRPr lang="en-US" sz="2244" dirty="0">
                <a:solidFill>
                  <a:schemeClr val="bg1"/>
                </a:solidFill>
                <a:latin typeface="+mj-lt"/>
                <a:ea typeface="Calibri" panose="020F0502020204030204" pitchFamily="34" charset="0"/>
                <a:cs typeface="Segoe UI Semibold" panose="020B0702040204020203" pitchFamily="34" charset="0"/>
              </a:endParaRPr>
            </a:p>
          </p:txBody>
        </p:sp>
        <p:pic>
          <p:nvPicPr>
            <p:cNvPr id="601" name="Picture 600"/>
            <p:cNvPicPr>
              <a:picLocks noChangeAspect="1"/>
            </p:cNvPicPr>
            <p:nvPr/>
          </p:nvPicPr>
          <p:blipFill>
            <a:blip r:embed="rId3"/>
            <a:stretch>
              <a:fillRect/>
            </a:stretch>
          </p:blipFill>
          <p:spPr>
            <a:xfrm>
              <a:off x="831986" y="1263693"/>
              <a:ext cx="850900" cy="621075"/>
            </a:xfrm>
            <a:prstGeom prst="rect">
              <a:avLst/>
            </a:prstGeom>
            <a:grpFill/>
          </p:spPr>
        </p:pic>
      </p:grpSp>
      <p:grpSp>
        <p:nvGrpSpPr>
          <p:cNvPr id="602" name="Group 601"/>
          <p:cNvGrpSpPr/>
          <p:nvPr/>
        </p:nvGrpSpPr>
        <p:grpSpPr>
          <a:xfrm>
            <a:off x="6233120" y="2416554"/>
            <a:ext cx="1966245" cy="1966244"/>
            <a:chOff x="9933135" y="275130"/>
            <a:chExt cx="1927866" cy="1927865"/>
          </a:xfrm>
        </p:grpSpPr>
        <p:sp>
          <p:nvSpPr>
            <p:cNvPr id="603" name="Rectangle 602"/>
            <p:cNvSpPr/>
            <p:nvPr/>
          </p:nvSpPr>
          <p:spPr bwMode="auto">
            <a:xfrm>
              <a:off x="9933135" y="275130"/>
              <a:ext cx="1927866" cy="1927865"/>
            </a:xfrm>
            <a:prstGeom prst="rect">
              <a:avLst/>
            </a:prstGeom>
            <a:solidFill>
              <a:srgbClr val="0074C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307759" rIns="186521" bIns="149217" numCol="1" spcCol="0" rtlCol="0" fromWordArt="0" anchor="t" anchorCtr="0" forceAA="0" compatLnSpc="1">
              <a:prstTxWarp prst="textNoShape">
                <a:avLst/>
              </a:prstTxWarp>
              <a:noAutofit/>
            </a:bodyPr>
            <a:lstStyle/>
            <a:p>
              <a:pPr algn="ctr" defTabSz="951028" fontAlgn="base">
                <a:lnSpc>
                  <a:spcPct val="80000"/>
                </a:lnSpc>
                <a:spcBef>
                  <a:spcPct val="0"/>
                </a:spcBef>
                <a:spcAft>
                  <a:spcPct val="0"/>
                </a:spcAft>
                <a:defRPr/>
              </a:pPr>
              <a:r>
                <a:rPr lang="en-US" sz="2244" dirty="0">
                  <a:solidFill>
                    <a:schemeClr val="bg1"/>
                  </a:solidFill>
                  <a:latin typeface="+mj-lt"/>
                  <a:ea typeface="Calibri" panose="020F0502020204030204" pitchFamily="34" charset="0"/>
                  <a:cs typeface="Segoe UI Semibold" panose="020B0702040204020203" pitchFamily="34" charset="0"/>
                </a:rPr>
                <a:t>Your</a:t>
              </a:r>
            </a:p>
            <a:p>
              <a:pPr algn="ctr" defTabSz="951028" fontAlgn="base">
                <a:lnSpc>
                  <a:spcPct val="80000"/>
                </a:lnSpc>
                <a:spcBef>
                  <a:spcPct val="0"/>
                </a:spcBef>
                <a:spcAft>
                  <a:spcPct val="0"/>
                </a:spcAft>
                <a:defRPr/>
              </a:pPr>
              <a:r>
                <a:rPr lang="en-US" sz="2244" dirty="0">
                  <a:solidFill>
                    <a:schemeClr val="bg1"/>
                  </a:solidFill>
                  <a:latin typeface="+mj-lt"/>
                  <a:ea typeface="Calibri" panose="020F0502020204030204" pitchFamily="34" charset="0"/>
                  <a:cs typeface="Segoe UI Semibold" panose="020B0702040204020203" pitchFamily="34" charset="0"/>
                </a:rPr>
                <a:t>Customers</a:t>
              </a:r>
              <a:br>
                <a:rPr lang="en-US" sz="2244" dirty="0">
                  <a:solidFill>
                    <a:schemeClr val="bg1"/>
                  </a:solidFill>
                  <a:latin typeface="+mj-lt"/>
                  <a:ea typeface="Calibri" panose="020F0502020204030204" pitchFamily="34" charset="0"/>
                  <a:cs typeface="Segoe UI Semibold" panose="020B0702040204020203" pitchFamily="34" charset="0"/>
                </a:rPr>
              </a:br>
              <a:endParaRPr lang="en-US" sz="2244" dirty="0">
                <a:solidFill>
                  <a:schemeClr val="bg1"/>
                </a:solidFill>
                <a:latin typeface="+mj-lt"/>
                <a:ea typeface="Calibri" panose="020F0502020204030204" pitchFamily="34" charset="0"/>
                <a:cs typeface="Segoe UI Semibold" panose="020B0702040204020203" pitchFamily="34" charset="0"/>
              </a:endParaRPr>
            </a:p>
          </p:txBody>
        </p:sp>
        <p:pic>
          <p:nvPicPr>
            <p:cNvPr id="604" name="Picture 603"/>
            <p:cNvPicPr>
              <a:picLocks noChangeAspect="1"/>
            </p:cNvPicPr>
            <p:nvPr/>
          </p:nvPicPr>
          <p:blipFill>
            <a:blip r:embed="rId4"/>
            <a:stretch>
              <a:fillRect/>
            </a:stretch>
          </p:blipFill>
          <p:spPr>
            <a:xfrm>
              <a:off x="10444883" y="1411669"/>
              <a:ext cx="918633" cy="426725"/>
            </a:xfrm>
            <a:prstGeom prst="rect">
              <a:avLst/>
            </a:prstGeom>
          </p:spPr>
        </p:pic>
      </p:grpSp>
      <p:sp>
        <p:nvSpPr>
          <p:cNvPr id="628" name="Rectangle 627"/>
          <p:cNvSpPr/>
          <p:nvPr/>
        </p:nvSpPr>
        <p:spPr bwMode="auto">
          <a:xfrm>
            <a:off x="2264482" y="2414590"/>
            <a:ext cx="7881825" cy="1966244"/>
          </a:xfrm>
          <a:prstGeom prst="rect">
            <a:avLst/>
          </a:prstGeom>
          <a:solidFill>
            <a:srgbClr val="00B0F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279781"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pPr>
            <a:endParaRPr lang="en-US" sz="1873" dirty="0">
              <a:solidFill>
                <a:schemeClr val="bg1"/>
              </a:solidFill>
              <a:latin typeface="+mj-lt"/>
              <a:ea typeface="Calibri" panose="020F0502020204030204" pitchFamily="34" charset="0"/>
              <a:cs typeface="Segoe UI Semibold" panose="020B0702040204020203" pitchFamily="34" charset="0"/>
            </a:endParaRPr>
          </a:p>
        </p:txBody>
      </p:sp>
      <p:grpSp>
        <p:nvGrpSpPr>
          <p:cNvPr id="629" name="Group 628"/>
          <p:cNvGrpSpPr/>
          <p:nvPr/>
        </p:nvGrpSpPr>
        <p:grpSpPr>
          <a:xfrm>
            <a:off x="308612" y="2416554"/>
            <a:ext cx="1966245" cy="1966244"/>
            <a:chOff x="321371" y="275130"/>
            <a:chExt cx="1927866" cy="1927865"/>
          </a:xfrm>
        </p:grpSpPr>
        <p:sp>
          <p:nvSpPr>
            <p:cNvPr id="630" name="Rectangle 629"/>
            <p:cNvSpPr/>
            <p:nvPr/>
          </p:nvSpPr>
          <p:spPr bwMode="auto">
            <a:xfrm>
              <a:off x="321371" y="275130"/>
              <a:ext cx="1927866" cy="1927865"/>
            </a:xfrm>
            <a:prstGeom prst="rect">
              <a:avLst/>
            </a:prstGeom>
            <a:solidFill>
              <a:srgbClr val="0074C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307759" rIns="186521" bIns="149217" numCol="1" spcCol="0" rtlCol="0" fromWordArt="0" anchor="t" anchorCtr="0" forceAA="0" compatLnSpc="1">
              <a:prstTxWarp prst="textNoShape">
                <a:avLst/>
              </a:prstTxWarp>
              <a:noAutofit/>
            </a:bodyPr>
            <a:lstStyle/>
            <a:p>
              <a:pPr algn="ctr" defTabSz="951028" fontAlgn="base">
                <a:lnSpc>
                  <a:spcPct val="80000"/>
                </a:lnSpc>
                <a:spcBef>
                  <a:spcPct val="0"/>
                </a:spcBef>
                <a:spcAft>
                  <a:spcPct val="0"/>
                </a:spcAft>
                <a:defRPr/>
              </a:pPr>
              <a:r>
                <a:rPr lang="en-US" sz="2244" dirty="0">
                  <a:solidFill>
                    <a:schemeClr val="bg1"/>
                  </a:solidFill>
                  <a:latin typeface="+mj-lt"/>
                  <a:ea typeface="Calibri" panose="020F0502020204030204" pitchFamily="34" charset="0"/>
                  <a:cs typeface="Segoe UI Semibold" panose="020B0702040204020203" pitchFamily="34" charset="0"/>
                </a:rPr>
                <a:t>Your</a:t>
              </a:r>
              <a:br>
                <a:rPr lang="en-US" sz="2244" dirty="0">
                  <a:solidFill>
                    <a:schemeClr val="bg1"/>
                  </a:solidFill>
                  <a:latin typeface="+mj-lt"/>
                  <a:ea typeface="Calibri" panose="020F0502020204030204" pitchFamily="34" charset="0"/>
                  <a:cs typeface="Segoe UI Semibold" panose="020B0702040204020203" pitchFamily="34" charset="0"/>
                </a:rPr>
              </a:br>
              <a:r>
                <a:rPr lang="en-US" sz="2244" dirty="0">
                  <a:solidFill>
                    <a:schemeClr val="bg1"/>
                  </a:solidFill>
                  <a:latin typeface="+mj-lt"/>
                  <a:ea typeface="Calibri" panose="020F0502020204030204" pitchFamily="34" charset="0"/>
                  <a:cs typeface="Segoe UI Semibold" panose="020B0702040204020203" pitchFamily="34" charset="0"/>
                </a:rPr>
                <a:t>Business</a:t>
              </a:r>
              <a:br>
                <a:rPr lang="en-US" sz="2244" dirty="0">
                  <a:solidFill>
                    <a:schemeClr val="bg1"/>
                  </a:solidFill>
                  <a:latin typeface="+mj-lt"/>
                  <a:ea typeface="Calibri" panose="020F0502020204030204" pitchFamily="34" charset="0"/>
                  <a:cs typeface="Segoe UI Semibold" panose="020B0702040204020203" pitchFamily="34" charset="0"/>
                </a:rPr>
              </a:br>
              <a:endParaRPr lang="en-US" sz="2244" dirty="0">
                <a:solidFill>
                  <a:schemeClr val="bg1"/>
                </a:solidFill>
                <a:latin typeface="+mj-lt"/>
                <a:ea typeface="Calibri" panose="020F0502020204030204" pitchFamily="34" charset="0"/>
                <a:cs typeface="Segoe UI Semibold" panose="020B0702040204020203" pitchFamily="34" charset="0"/>
              </a:endParaRPr>
            </a:p>
          </p:txBody>
        </p:sp>
        <p:pic>
          <p:nvPicPr>
            <p:cNvPr id="631" name="Picture 630"/>
            <p:cNvPicPr>
              <a:picLocks noChangeAspect="1"/>
            </p:cNvPicPr>
            <p:nvPr/>
          </p:nvPicPr>
          <p:blipFill>
            <a:blip r:embed="rId3"/>
            <a:stretch>
              <a:fillRect/>
            </a:stretch>
          </p:blipFill>
          <p:spPr>
            <a:xfrm>
              <a:off x="831986" y="1263693"/>
              <a:ext cx="850900" cy="621075"/>
            </a:xfrm>
            <a:prstGeom prst="rect">
              <a:avLst/>
            </a:prstGeom>
            <a:noFill/>
          </p:spPr>
        </p:pic>
      </p:grpSp>
      <p:grpSp>
        <p:nvGrpSpPr>
          <p:cNvPr id="632" name="Group 631"/>
          <p:cNvGrpSpPr/>
          <p:nvPr/>
        </p:nvGrpSpPr>
        <p:grpSpPr>
          <a:xfrm>
            <a:off x="10146306" y="2416554"/>
            <a:ext cx="1966245" cy="1966244"/>
            <a:chOff x="9933135" y="275130"/>
            <a:chExt cx="1927866" cy="1927865"/>
          </a:xfrm>
        </p:grpSpPr>
        <p:sp>
          <p:nvSpPr>
            <p:cNvPr id="633" name="Rectangle 632"/>
            <p:cNvSpPr/>
            <p:nvPr/>
          </p:nvSpPr>
          <p:spPr bwMode="auto">
            <a:xfrm>
              <a:off x="9933135" y="275130"/>
              <a:ext cx="1927866" cy="1927865"/>
            </a:xfrm>
            <a:prstGeom prst="rect">
              <a:avLst/>
            </a:prstGeom>
            <a:solidFill>
              <a:srgbClr val="0074C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307759" rIns="186521" bIns="149217" numCol="1" spcCol="0" rtlCol="0" fromWordArt="0" anchor="t" anchorCtr="0" forceAA="0" compatLnSpc="1">
              <a:prstTxWarp prst="textNoShape">
                <a:avLst/>
              </a:prstTxWarp>
              <a:noAutofit/>
            </a:bodyPr>
            <a:lstStyle/>
            <a:p>
              <a:pPr algn="ctr" defTabSz="951028" fontAlgn="base">
                <a:lnSpc>
                  <a:spcPct val="80000"/>
                </a:lnSpc>
                <a:spcBef>
                  <a:spcPct val="0"/>
                </a:spcBef>
                <a:spcAft>
                  <a:spcPct val="0"/>
                </a:spcAft>
                <a:defRPr/>
              </a:pPr>
              <a:r>
                <a:rPr lang="en-US" sz="2244" dirty="0">
                  <a:solidFill>
                    <a:schemeClr val="bg1"/>
                  </a:solidFill>
                  <a:latin typeface="+mj-lt"/>
                  <a:ea typeface="Calibri" panose="020F0502020204030204" pitchFamily="34" charset="0"/>
                  <a:cs typeface="Segoe UI Semibold" panose="020B0702040204020203" pitchFamily="34" charset="0"/>
                </a:rPr>
                <a:t>Your</a:t>
              </a:r>
            </a:p>
            <a:p>
              <a:pPr algn="ctr" defTabSz="951028" fontAlgn="base">
                <a:lnSpc>
                  <a:spcPct val="80000"/>
                </a:lnSpc>
                <a:spcBef>
                  <a:spcPct val="0"/>
                </a:spcBef>
                <a:spcAft>
                  <a:spcPct val="0"/>
                </a:spcAft>
                <a:defRPr/>
              </a:pPr>
              <a:r>
                <a:rPr lang="en-US" sz="2244" dirty="0">
                  <a:solidFill>
                    <a:schemeClr val="bg1"/>
                  </a:solidFill>
                  <a:latin typeface="+mj-lt"/>
                  <a:ea typeface="Calibri" panose="020F0502020204030204" pitchFamily="34" charset="0"/>
                  <a:cs typeface="Segoe UI Semibold" panose="020B0702040204020203" pitchFamily="34" charset="0"/>
                </a:rPr>
                <a:t>Customers</a:t>
              </a:r>
              <a:br>
                <a:rPr lang="en-US" sz="2244" dirty="0">
                  <a:solidFill>
                    <a:schemeClr val="bg1"/>
                  </a:solidFill>
                  <a:latin typeface="+mj-lt"/>
                  <a:ea typeface="Calibri" panose="020F0502020204030204" pitchFamily="34" charset="0"/>
                  <a:cs typeface="Segoe UI Semibold" panose="020B0702040204020203" pitchFamily="34" charset="0"/>
                </a:rPr>
              </a:br>
              <a:endParaRPr lang="en-US" sz="2244" dirty="0">
                <a:solidFill>
                  <a:schemeClr val="bg1"/>
                </a:solidFill>
                <a:latin typeface="+mj-lt"/>
                <a:ea typeface="Calibri" panose="020F0502020204030204" pitchFamily="34" charset="0"/>
                <a:cs typeface="Segoe UI Semibold" panose="020B0702040204020203" pitchFamily="34" charset="0"/>
              </a:endParaRPr>
            </a:p>
          </p:txBody>
        </p:sp>
        <p:pic>
          <p:nvPicPr>
            <p:cNvPr id="634" name="Picture 633"/>
            <p:cNvPicPr>
              <a:picLocks noChangeAspect="1"/>
            </p:cNvPicPr>
            <p:nvPr/>
          </p:nvPicPr>
          <p:blipFill>
            <a:blip r:embed="rId4"/>
            <a:stretch>
              <a:fillRect/>
            </a:stretch>
          </p:blipFill>
          <p:spPr>
            <a:xfrm>
              <a:off x="10444883" y="1411669"/>
              <a:ext cx="918633" cy="426725"/>
            </a:xfrm>
            <a:prstGeom prst="rect">
              <a:avLst/>
            </a:prstGeom>
          </p:spPr>
        </p:pic>
      </p:grpSp>
      <p:grpSp>
        <p:nvGrpSpPr>
          <p:cNvPr id="635" name="Group 634"/>
          <p:cNvGrpSpPr/>
          <p:nvPr/>
        </p:nvGrpSpPr>
        <p:grpSpPr>
          <a:xfrm>
            <a:off x="4757968" y="2416492"/>
            <a:ext cx="2934010" cy="1966244"/>
            <a:chOff x="4664233" y="275130"/>
            <a:chExt cx="2876741" cy="1927865"/>
          </a:xfrm>
        </p:grpSpPr>
        <p:cxnSp>
          <p:nvCxnSpPr>
            <p:cNvPr id="636" name="Straight Connector 635"/>
            <p:cNvCxnSpPr/>
            <p:nvPr/>
          </p:nvCxnSpPr>
          <p:spPr>
            <a:xfrm>
              <a:off x="4664233" y="275130"/>
              <a:ext cx="0" cy="1927865"/>
            </a:xfrm>
            <a:prstGeom prst="line">
              <a:avLst/>
            </a:prstGeom>
            <a:ln w="28575">
              <a:solidFill>
                <a:schemeClr val="bg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637" name="Straight Connector 636"/>
            <p:cNvCxnSpPr/>
            <p:nvPr/>
          </p:nvCxnSpPr>
          <p:spPr>
            <a:xfrm>
              <a:off x="7540974" y="275130"/>
              <a:ext cx="0" cy="1927865"/>
            </a:xfrm>
            <a:prstGeom prst="line">
              <a:avLst/>
            </a:prstGeom>
            <a:ln w="28575">
              <a:solidFill>
                <a:schemeClr val="bg1"/>
              </a:solidFil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638" name="Group 637"/>
          <p:cNvGrpSpPr/>
          <p:nvPr/>
        </p:nvGrpSpPr>
        <p:grpSpPr>
          <a:xfrm>
            <a:off x="2602332" y="2410509"/>
            <a:ext cx="1966245" cy="1496496"/>
            <a:chOff x="2302581" y="275133"/>
            <a:chExt cx="1927866" cy="1467286"/>
          </a:xfrm>
        </p:grpSpPr>
        <p:sp>
          <p:nvSpPr>
            <p:cNvPr id="639" name="Rectangle 638"/>
            <p:cNvSpPr/>
            <p:nvPr/>
          </p:nvSpPr>
          <p:spPr bwMode="auto">
            <a:xfrm>
              <a:off x="2302581" y="275133"/>
              <a:ext cx="1927866" cy="1042914"/>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279781"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r>
                <a:rPr lang="en-US" sz="2244" dirty="0" smtClean="0">
                  <a:solidFill>
                    <a:schemeClr val="bg1"/>
                  </a:solidFill>
                  <a:latin typeface="Segoe UI Semibold" panose="020B0702040204020203" pitchFamily="34" charset="0"/>
                  <a:ea typeface="Calibri" panose="020F0502020204030204" pitchFamily="34" charset="0"/>
                  <a:cs typeface="Segoe UI Semibold" panose="020B0702040204020203" pitchFamily="34" charset="0"/>
                </a:rPr>
                <a:t>Empower</a:t>
              </a:r>
              <a:r>
                <a:rPr lang="en-US" sz="2448" dirty="0">
                  <a:solidFill>
                    <a:schemeClr val="bg1"/>
                  </a:solidFill>
                  <a:latin typeface="Segoe UI"/>
                  <a:ea typeface="Segoe UI" pitchFamily="34" charset="0"/>
                  <a:cs typeface="Segoe UI" pitchFamily="34" charset="0"/>
                </a:rPr>
                <a:t/>
              </a:r>
              <a:br>
                <a:rPr lang="en-US" sz="2448" dirty="0">
                  <a:solidFill>
                    <a:schemeClr val="bg1"/>
                  </a:solidFill>
                  <a:latin typeface="Segoe UI"/>
                  <a:ea typeface="Segoe UI" pitchFamily="34" charset="0"/>
                  <a:cs typeface="Segoe UI" pitchFamily="34" charset="0"/>
                </a:rPr>
              </a:br>
              <a:r>
                <a:rPr lang="en-US" dirty="0">
                  <a:solidFill>
                    <a:schemeClr val="bg1"/>
                  </a:solidFill>
                  <a:latin typeface="+mj-lt"/>
                  <a:ea typeface="Segoe UI" pitchFamily="34" charset="0"/>
                  <a:cs typeface="Segoe UI" pitchFamily="34" charset="0"/>
                </a:rPr>
                <a:t>your </a:t>
              </a:r>
              <a:r>
                <a:rPr lang="en-US" dirty="0" smtClean="0">
                  <a:solidFill>
                    <a:schemeClr val="bg1"/>
                  </a:solidFill>
                  <a:latin typeface="+mj-lt"/>
                  <a:ea typeface="Segoe UI" pitchFamily="34" charset="0"/>
                  <a:cs typeface="Segoe UI" pitchFamily="34" charset="0"/>
                </a:rPr>
                <a:t>employees</a:t>
              </a:r>
              <a:endParaRPr lang="en-US" dirty="0">
                <a:solidFill>
                  <a:schemeClr val="bg1"/>
                </a:solidFill>
                <a:latin typeface="+mj-lt"/>
                <a:ea typeface="Segoe UI" pitchFamily="34" charset="0"/>
                <a:cs typeface="Segoe UI" pitchFamily="34" charset="0"/>
              </a:endParaRPr>
            </a:p>
          </p:txBody>
        </p:sp>
        <p:pic>
          <p:nvPicPr>
            <p:cNvPr id="640" name="Picture 639"/>
            <p:cNvPicPr>
              <a:picLocks noChangeAspect="1"/>
            </p:cNvPicPr>
            <p:nvPr/>
          </p:nvPicPr>
          <p:blipFill>
            <a:blip r:embed="rId5"/>
            <a:stretch>
              <a:fillRect/>
            </a:stretch>
          </p:blipFill>
          <p:spPr>
            <a:xfrm>
              <a:off x="2928356" y="1349494"/>
              <a:ext cx="639233" cy="392925"/>
            </a:xfrm>
            <a:prstGeom prst="rect">
              <a:avLst/>
            </a:prstGeom>
          </p:spPr>
        </p:pic>
      </p:grpSp>
      <p:grpSp>
        <p:nvGrpSpPr>
          <p:cNvPr id="641" name="Group 640"/>
          <p:cNvGrpSpPr/>
          <p:nvPr/>
        </p:nvGrpSpPr>
        <p:grpSpPr>
          <a:xfrm>
            <a:off x="5951439" y="2410508"/>
            <a:ext cx="3928708" cy="1532352"/>
            <a:chOff x="6001035" y="275132"/>
            <a:chExt cx="3852022" cy="1502442"/>
          </a:xfrm>
        </p:grpSpPr>
        <p:sp>
          <p:nvSpPr>
            <p:cNvPr id="642" name="Rectangle 641"/>
            <p:cNvSpPr/>
            <p:nvPr/>
          </p:nvSpPr>
          <p:spPr bwMode="auto">
            <a:xfrm>
              <a:off x="7925191" y="275132"/>
              <a:ext cx="1927866" cy="1042915"/>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279781"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r>
                <a:rPr lang="en-US" sz="2244" dirty="0" smtClean="0">
                  <a:solidFill>
                    <a:schemeClr val="bg1"/>
                  </a:solidFill>
                  <a:latin typeface="Segoe UI Semibold" panose="020B0702040204020203" pitchFamily="34" charset="0"/>
                  <a:ea typeface="Calibri" panose="020F0502020204030204" pitchFamily="34" charset="0"/>
                  <a:cs typeface="Segoe UI Semibold" panose="020B0702040204020203" pitchFamily="34" charset="0"/>
                </a:rPr>
                <a:t>Engage</a:t>
              </a:r>
              <a:r>
                <a:rPr lang="en-US" sz="2244" dirty="0">
                  <a:solidFill>
                    <a:schemeClr val="bg1"/>
                  </a:solidFill>
                  <a:latin typeface="Segoe UI Semibold" panose="020B0702040204020203" pitchFamily="34" charset="0"/>
                  <a:ea typeface="Calibri" panose="020F0502020204030204" pitchFamily="34" charset="0"/>
                  <a:cs typeface="Segoe UI Semibold" panose="020B0702040204020203" pitchFamily="34" charset="0"/>
                </a:rPr>
                <a:t/>
              </a:r>
              <a:br>
                <a:rPr lang="en-US" sz="2244" dirty="0">
                  <a:solidFill>
                    <a:schemeClr val="bg1"/>
                  </a:solidFill>
                  <a:latin typeface="Segoe UI Semibold" panose="020B0702040204020203" pitchFamily="34" charset="0"/>
                  <a:ea typeface="Calibri" panose="020F0502020204030204" pitchFamily="34" charset="0"/>
                  <a:cs typeface="Segoe UI Semibold" panose="020B0702040204020203" pitchFamily="34" charset="0"/>
                </a:rPr>
              </a:br>
              <a:r>
                <a:rPr lang="en-US" dirty="0">
                  <a:solidFill>
                    <a:schemeClr val="bg1"/>
                  </a:solidFill>
                  <a:latin typeface="+mj-lt"/>
                  <a:ea typeface="Segoe UI" pitchFamily="34" charset="0"/>
                  <a:cs typeface="Segoe UI" pitchFamily="34" charset="0"/>
                </a:rPr>
                <a:t>your </a:t>
              </a:r>
              <a:r>
                <a:rPr lang="en-US" dirty="0" smtClean="0">
                  <a:solidFill>
                    <a:schemeClr val="bg1"/>
                  </a:solidFill>
                  <a:latin typeface="+mj-lt"/>
                  <a:ea typeface="Segoe UI" pitchFamily="34" charset="0"/>
                  <a:cs typeface="Segoe UI" pitchFamily="34" charset="0"/>
                </a:rPr>
                <a:t>customers</a:t>
              </a:r>
              <a:endParaRPr lang="en-US" dirty="0">
                <a:solidFill>
                  <a:schemeClr val="bg1"/>
                </a:solidFill>
                <a:latin typeface="+mj-lt"/>
                <a:ea typeface="Segoe UI" pitchFamily="34" charset="0"/>
                <a:cs typeface="Segoe UI" pitchFamily="34" charset="0"/>
              </a:endParaRPr>
            </a:p>
            <a:p>
              <a:pPr algn="ctr" defTabSz="951028" fontAlgn="base">
                <a:lnSpc>
                  <a:spcPct val="90000"/>
                </a:lnSpc>
                <a:spcBef>
                  <a:spcPct val="0"/>
                </a:spcBef>
                <a:spcAft>
                  <a:spcPct val="0"/>
                </a:spcAft>
                <a:defRPr/>
              </a:pPr>
              <a:endParaRPr lang="en-US" dirty="0">
                <a:solidFill>
                  <a:schemeClr val="bg1"/>
                </a:solidFill>
                <a:latin typeface="Segoe UI"/>
                <a:ea typeface="Segoe UI" pitchFamily="34" charset="0"/>
                <a:cs typeface="Segoe UI" pitchFamily="34" charset="0"/>
              </a:endParaRPr>
            </a:p>
          </p:txBody>
        </p:sp>
        <p:pic>
          <p:nvPicPr>
            <p:cNvPr id="643" name="Picture 642"/>
            <p:cNvPicPr>
              <a:picLocks noChangeAspect="1"/>
            </p:cNvPicPr>
            <p:nvPr/>
          </p:nvPicPr>
          <p:blipFill>
            <a:blip r:embed="rId6"/>
            <a:stretch>
              <a:fillRect/>
            </a:stretch>
          </p:blipFill>
          <p:spPr>
            <a:xfrm>
              <a:off x="6001035" y="1262124"/>
              <a:ext cx="516467" cy="515450"/>
            </a:xfrm>
            <a:prstGeom prst="rect">
              <a:avLst/>
            </a:prstGeom>
          </p:spPr>
        </p:pic>
      </p:grpSp>
      <p:grpSp>
        <p:nvGrpSpPr>
          <p:cNvPr id="644" name="Group 643"/>
          <p:cNvGrpSpPr/>
          <p:nvPr/>
        </p:nvGrpSpPr>
        <p:grpSpPr>
          <a:xfrm>
            <a:off x="4597295" y="2411580"/>
            <a:ext cx="4871558" cy="1618999"/>
            <a:chOff x="4506696" y="276183"/>
            <a:chExt cx="4776471" cy="1587398"/>
          </a:xfrm>
        </p:grpSpPr>
        <p:sp>
          <p:nvSpPr>
            <p:cNvPr id="645" name="Rectangle 644"/>
            <p:cNvSpPr/>
            <p:nvPr/>
          </p:nvSpPr>
          <p:spPr bwMode="auto">
            <a:xfrm>
              <a:off x="4506696" y="276183"/>
              <a:ext cx="3198331" cy="1003443"/>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279781"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pPr>
              <a:r>
                <a:rPr lang="en-US" sz="2244" dirty="0" smtClean="0">
                  <a:solidFill>
                    <a:schemeClr val="bg1"/>
                  </a:solidFill>
                  <a:latin typeface="Segoe UI Semibold" panose="020B0702040204020203" pitchFamily="34" charset="0"/>
                  <a:ea typeface="Calibri" panose="020F0502020204030204" pitchFamily="34" charset="0"/>
                  <a:cs typeface="Segoe UI Semibold" panose="020B0702040204020203" pitchFamily="34" charset="0"/>
                </a:rPr>
                <a:t>Transform</a:t>
              </a:r>
              <a:r>
                <a:rPr lang="en-US" sz="2244" dirty="0">
                  <a:solidFill>
                    <a:schemeClr val="bg1"/>
                  </a:solidFill>
                  <a:latin typeface="Segoe UI Semibold" panose="020B0702040204020203" pitchFamily="34" charset="0"/>
                  <a:ea typeface="Calibri" panose="020F0502020204030204" pitchFamily="34" charset="0"/>
                  <a:cs typeface="Segoe UI Semibold" panose="020B0702040204020203" pitchFamily="34" charset="0"/>
                </a:rPr>
                <a:t/>
              </a:r>
              <a:br>
                <a:rPr lang="en-US" sz="2244" dirty="0">
                  <a:solidFill>
                    <a:schemeClr val="bg1"/>
                  </a:solidFill>
                  <a:latin typeface="Segoe UI Semibold" panose="020B0702040204020203" pitchFamily="34" charset="0"/>
                  <a:ea typeface="Calibri" panose="020F0502020204030204" pitchFamily="34" charset="0"/>
                  <a:cs typeface="Segoe UI Semibold" panose="020B0702040204020203" pitchFamily="34" charset="0"/>
                </a:rPr>
              </a:br>
              <a:r>
                <a:rPr lang="en-US" sz="1873" dirty="0">
                  <a:solidFill>
                    <a:schemeClr val="bg1"/>
                  </a:solidFill>
                  <a:latin typeface="+mj-lt"/>
                  <a:ea typeface="Calibri" panose="020F0502020204030204" pitchFamily="34" charset="0"/>
                  <a:cs typeface="Segoe UI Semibold" panose="020B0702040204020203" pitchFamily="34" charset="0"/>
                </a:rPr>
                <a:t>your </a:t>
              </a:r>
              <a:r>
                <a:rPr lang="en-US" sz="1873" dirty="0" smtClean="0">
                  <a:solidFill>
                    <a:schemeClr val="bg1"/>
                  </a:solidFill>
                  <a:latin typeface="+mj-lt"/>
                  <a:ea typeface="Calibri" panose="020F0502020204030204" pitchFamily="34" charset="0"/>
                  <a:cs typeface="Segoe UI Semibold" panose="020B0702040204020203" pitchFamily="34" charset="0"/>
                </a:rPr>
                <a:t>business</a:t>
              </a:r>
              <a:endParaRPr lang="en-US" sz="1873" dirty="0">
                <a:solidFill>
                  <a:schemeClr val="bg1"/>
                </a:solidFill>
                <a:latin typeface="+mj-lt"/>
                <a:ea typeface="Calibri" panose="020F0502020204030204" pitchFamily="34" charset="0"/>
                <a:cs typeface="Segoe UI Semibold" panose="020B0702040204020203" pitchFamily="34" charset="0"/>
              </a:endParaRPr>
            </a:p>
          </p:txBody>
        </p:sp>
        <p:pic>
          <p:nvPicPr>
            <p:cNvPr id="647" name="Picture 646"/>
            <p:cNvPicPr>
              <a:picLocks noChangeAspect="1"/>
            </p:cNvPicPr>
            <p:nvPr/>
          </p:nvPicPr>
          <p:blipFill rotWithShape="1">
            <a:blip r:embed="rId7"/>
            <a:srcRect l="34565" t="1" r="23182" b="-24694"/>
            <a:stretch/>
          </p:blipFill>
          <p:spPr>
            <a:xfrm>
              <a:off x="8292241" y="1315681"/>
              <a:ext cx="990926" cy="547900"/>
            </a:xfrm>
            <a:prstGeom prst="rect">
              <a:avLst/>
            </a:prstGeom>
          </p:spPr>
        </p:pic>
      </p:grpSp>
    </p:spTree>
    <p:extLst>
      <p:ext uri="{BB962C8B-B14F-4D97-AF65-F5344CB8AC3E}">
        <p14:creationId xmlns:p14="http://schemas.microsoft.com/office/powerpoint/2010/main" val="82636051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nodeType="clickEffect">
                                  <p:stCondLst>
                                    <p:cond delay="0"/>
                                  </p:stCondLst>
                                  <p:childTnLst>
                                    <p:animEffect transition="out" filter="fade">
                                      <p:cBhvr>
                                        <p:cTn id="6" dur="1000"/>
                                        <p:tgtEl>
                                          <p:spTgt spid="111"/>
                                        </p:tgtEl>
                                      </p:cBhvr>
                                    </p:animEffect>
                                    <p:anim calcmode="lin" valueType="num">
                                      <p:cBhvr>
                                        <p:cTn id="7" dur="1000"/>
                                        <p:tgtEl>
                                          <p:spTgt spid="111"/>
                                        </p:tgtEl>
                                        <p:attrNameLst>
                                          <p:attrName>ppt_x</p:attrName>
                                        </p:attrNameLst>
                                      </p:cBhvr>
                                      <p:tavLst>
                                        <p:tav tm="0">
                                          <p:val>
                                            <p:strVal val="ppt_x"/>
                                          </p:val>
                                        </p:tav>
                                        <p:tav tm="100000">
                                          <p:val>
                                            <p:strVal val="ppt_x"/>
                                          </p:val>
                                        </p:tav>
                                      </p:tavLst>
                                    </p:anim>
                                    <p:anim calcmode="lin" valueType="num">
                                      <p:cBhvr>
                                        <p:cTn id="8" dur="1000"/>
                                        <p:tgtEl>
                                          <p:spTgt spid="111"/>
                                        </p:tgtEl>
                                        <p:attrNameLst>
                                          <p:attrName>ppt_y</p:attrName>
                                        </p:attrNameLst>
                                      </p:cBhvr>
                                      <p:tavLst>
                                        <p:tav tm="0">
                                          <p:val>
                                            <p:strVal val="ppt_y"/>
                                          </p:val>
                                        </p:tav>
                                        <p:tav tm="100000">
                                          <p:val>
                                            <p:strVal val="ppt_y+.1"/>
                                          </p:val>
                                        </p:tav>
                                      </p:tavLst>
                                    </p:anim>
                                    <p:set>
                                      <p:cBhvr>
                                        <p:cTn id="9" dur="1" fill="hold">
                                          <p:stCondLst>
                                            <p:cond delay="999"/>
                                          </p:stCondLst>
                                        </p:cTn>
                                        <p:tgtEl>
                                          <p:spTgt spid="111"/>
                                        </p:tgtEl>
                                        <p:attrNameLst>
                                          <p:attrName>style.visibility</p:attrName>
                                        </p:attrNameLst>
                                      </p:cBhvr>
                                      <p:to>
                                        <p:strVal val="hidden"/>
                                      </p:to>
                                    </p:set>
                                  </p:childTnLst>
                                </p:cTn>
                              </p:par>
                              <p:par>
                                <p:cTn id="10" presetID="10" presetClass="entr" presetSubtype="0" fill="hold" nodeType="withEffect">
                                  <p:stCondLst>
                                    <p:cond delay="0"/>
                                  </p:stCondLst>
                                  <p:childTnLst>
                                    <p:set>
                                      <p:cBhvr>
                                        <p:cTn id="11" dur="1" fill="hold">
                                          <p:stCondLst>
                                            <p:cond delay="0"/>
                                          </p:stCondLst>
                                        </p:cTn>
                                        <p:tgtEl>
                                          <p:spTgt spid="599"/>
                                        </p:tgtEl>
                                        <p:attrNameLst>
                                          <p:attrName>style.visibility</p:attrName>
                                        </p:attrNameLst>
                                      </p:cBhvr>
                                      <p:to>
                                        <p:strVal val="visible"/>
                                      </p:to>
                                    </p:set>
                                    <p:animEffect transition="in" filter="fade">
                                      <p:cBhvr>
                                        <p:cTn id="12" dur="500"/>
                                        <p:tgtEl>
                                          <p:spTgt spid="599"/>
                                        </p:tgtEl>
                                      </p:cBhvr>
                                    </p:animEffect>
                                  </p:childTnLst>
                                </p:cTn>
                              </p:par>
                              <p:par>
                                <p:cTn id="13" presetID="10" presetClass="entr" presetSubtype="0" fill="hold" nodeType="withEffect">
                                  <p:stCondLst>
                                    <p:cond delay="150"/>
                                  </p:stCondLst>
                                  <p:childTnLst>
                                    <p:set>
                                      <p:cBhvr>
                                        <p:cTn id="14" dur="1" fill="hold">
                                          <p:stCondLst>
                                            <p:cond delay="0"/>
                                          </p:stCondLst>
                                        </p:cTn>
                                        <p:tgtEl>
                                          <p:spTgt spid="602"/>
                                        </p:tgtEl>
                                        <p:attrNameLst>
                                          <p:attrName>style.visibility</p:attrName>
                                        </p:attrNameLst>
                                      </p:cBhvr>
                                      <p:to>
                                        <p:strVal val="visible"/>
                                      </p:to>
                                    </p:set>
                                    <p:animEffect transition="in" filter="fade">
                                      <p:cBhvr>
                                        <p:cTn id="15" dur="500"/>
                                        <p:tgtEl>
                                          <p:spTgt spid="602"/>
                                        </p:tgtEl>
                                      </p:cBhvr>
                                    </p:animEffect>
                                  </p:childTnLst>
                                </p:cTn>
                              </p:par>
                            </p:childTnLst>
                          </p:cTn>
                        </p:par>
                        <p:par>
                          <p:cTn id="16" fill="hold">
                            <p:stCondLst>
                              <p:cond delay="1000"/>
                            </p:stCondLst>
                            <p:childTnLst>
                              <p:par>
                                <p:cTn id="17" presetID="35" presetClass="path" presetSubtype="0" accel="50000" decel="50000" fill="hold" nodeType="afterEffect">
                                  <p:stCondLst>
                                    <p:cond delay="500"/>
                                  </p:stCondLst>
                                  <p:childTnLst>
                                    <p:animMotion origin="layout" path="M -1.875E-6 -1.11111E-6 L -0.31575 -1.11111E-6 " pathEditMode="relative" rAng="0" ptsTypes="AA">
                                      <p:cBhvr>
                                        <p:cTn id="18" dur="2000" fill="hold"/>
                                        <p:tgtEl>
                                          <p:spTgt spid="599"/>
                                        </p:tgtEl>
                                        <p:attrNameLst>
                                          <p:attrName>ppt_x</p:attrName>
                                          <p:attrName>ppt_y</p:attrName>
                                        </p:attrNameLst>
                                      </p:cBhvr>
                                      <p:rCtr x="-15794" y="0"/>
                                    </p:animMotion>
                                  </p:childTnLst>
                                </p:cTn>
                              </p:par>
                              <p:par>
                                <p:cTn id="19" presetID="63" presetClass="path" presetSubtype="0" accel="50000" decel="50000" fill="hold" nodeType="withEffect">
                                  <p:stCondLst>
                                    <p:cond delay="500"/>
                                  </p:stCondLst>
                                  <p:childTnLst>
                                    <p:animMotion origin="layout" path="M 1.66667E-6 -1.11111E-6 L 0.31393 -1.11111E-6 " pathEditMode="relative" rAng="0" ptsTypes="AA">
                                      <p:cBhvr>
                                        <p:cTn id="20" dur="2000" fill="hold"/>
                                        <p:tgtEl>
                                          <p:spTgt spid="602"/>
                                        </p:tgtEl>
                                        <p:attrNameLst>
                                          <p:attrName>ppt_x</p:attrName>
                                          <p:attrName>ppt_y</p:attrName>
                                        </p:attrNameLst>
                                      </p:cBhvr>
                                      <p:rCtr x="15690" y="0"/>
                                    </p:animMotion>
                                  </p:childTnLst>
                                </p:cTn>
                              </p:par>
                              <p:par>
                                <p:cTn id="21" presetID="16" presetClass="entr" presetSubtype="37" fill="hold" grpId="0" nodeType="withEffect">
                                  <p:stCondLst>
                                    <p:cond delay="500"/>
                                  </p:stCondLst>
                                  <p:childTnLst>
                                    <p:set>
                                      <p:cBhvr>
                                        <p:cTn id="22" dur="1" fill="hold">
                                          <p:stCondLst>
                                            <p:cond delay="0"/>
                                          </p:stCondLst>
                                        </p:cTn>
                                        <p:tgtEl>
                                          <p:spTgt spid="598"/>
                                        </p:tgtEl>
                                        <p:attrNameLst>
                                          <p:attrName>style.visibility</p:attrName>
                                        </p:attrNameLst>
                                      </p:cBhvr>
                                      <p:to>
                                        <p:strVal val="visible"/>
                                      </p:to>
                                    </p:set>
                                    <p:animEffect transition="in" filter="barn(outVertical)">
                                      <p:cBhvr>
                                        <p:cTn id="23" dur="1500"/>
                                        <p:tgtEl>
                                          <p:spTgt spid="598"/>
                                        </p:tgtEl>
                                      </p:cBhvr>
                                    </p:animEffect>
                                  </p:childTnLst>
                                </p:cTn>
                              </p:par>
                            </p:childTnLst>
                          </p:cTn>
                        </p:par>
                        <p:par>
                          <p:cTn id="24" fill="hold">
                            <p:stCondLst>
                              <p:cond delay="3500"/>
                            </p:stCondLst>
                            <p:childTnLst>
                              <p:par>
                                <p:cTn id="25" presetID="10" presetClass="exit" presetSubtype="0" fill="hold" nodeType="afterEffect">
                                  <p:stCondLst>
                                    <p:cond delay="0"/>
                                  </p:stCondLst>
                                  <p:childTnLst>
                                    <p:animEffect transition="out" filter="fade">
                                      <p:cBhvr>
                                        <p:cTn id="26" dur="500"/>
                                        <p:tgtEl>
                                          <p:spTgt spid="599"/>
                                        </p:tgtEl>
                                      </p:cBhvr>
                                    </p:animEffect>
                                    <p:set>
                                      <p:cBhvr>
                                        <p:cTn id="27" dur="1" fill="hold">
                                          <p:stCondLst>
                                            <p:cond delay="499"/>
                                          </p:stCondLst>
                                        </p:cTn>
                                        <p:tgtEl>
                                          <p:spTgt spid="599"/>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500"/>
                                        <p:tgtEl>
                                          <p:spTgt spid="602"/>
                                        </p:tgtEl>
                                      </p:cBhvr>
                                    </p:animEffect>
                                    <p:set>
                                      <p:cBhvr>
                                        <p:cTn id="30" dur="1" fill="hold">
                                          <p:stCondLst>
                                            <p:cond delay="499"/>
                                          </p:stCondLst>
                                        </p:cTn>
                                        <p:tgtEl>
                                          <p:spTgt spid="602"/>
                                        </p:tgtEl>
                                        <p:attrNameLst>
                                          <p:attrName>style.visibility</p:attrName>
                                        </p:attrNameLst>
                                      </p:cBhvr>
                                      <p:to>
                                        <p:strVal val="hidden"/>
                                      </p:to>
                                    </p:set>
                                  </p:childTnLst>
                                </p:cTn>
                              </p:par>
                              <p:par>
                                <p:cTn id="31" presetID="10" presetClass="exit" presetSubtype="0" fill="hold" grpId="1" nodeType="withEffect">
                                  <p:stCondLst>
                                    <p:cond delay="0"/>
                                  </p:stCondLst>
                                  <p:childTnLst>
                                    <p:animEffect transition="out" filter="fade">
                                      <p:cBhvr>
                                        <p:cTn id="32" dur="500"/>
                                        <p:tgtEl>
                                          <p:spTgt spid="598"/>
                                        </p:tgtEl>
                                      </p:cBhvr>
                                    </p:animEffect>
                                    <p:set>
                                      <p:cBhvr>
                                        <p:cTn id="33" dur="1" fill="hold">
                                          <p:stCondLst>
                                            <p:cond delay="499"/>
                                          </p:stCondLst>
                                        </p:cTn>
                                        <p:tgtEl>
                                          <p:spTgt spid="598"/>
                                        </p:tgtEl>
                                        <p:attrNameLst>
                                          <p:attrName>style.visibility</p:attrName>
                                        </p:attrNameLst>
                                      </p:cBhvr>
                                      <p:to>
                                        <p:strVal val="hidden"/>
                                      </p:to>
                                    </p:set>
                                  </p:childTnLst>
                                </p:cTn>
                              </p:par>
                              <p:par>
                                <p:cTn id="34" presetID="1" presetClass="entr" presetSubtype="0" fill="hold" nodeType="withEffect">
                                  <p:stCondLst>
                                    <p:cond delay="0"/>
                                  </p:stCondLst>
                                  <p:childTnLst>
                                    <p:set>
                                      <p:cBhvr>
                                        <p:cTn id="35" dur="1" fill="hold">
                                          <p:stCondLst>
                                            <p:cond delay="0"/>
                                          </p:stCondLst>
                                        </p:cTn>
                                        <p:tgtEl>
                                          <p:spTgt spid="632"/>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628"/>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629"/>
                                        </p:tgtEl>
                                        <p:attrNameLst>
                                          <p:attrName>style.visibility</p:attrName>
                                        </p:attrNameLst>
                                      </p:cBhvr>
                                      <p:to>
                                        <p:strVal val="visible"/>
                                      </p:to>
                                    </p:set>
                                  </p:childTnLst>
                                </p:cTn>
                              </p:par>
                              <p:par>
                                <p:cTn id="40" presetID="22" presetClass="entr" presetSubtype="1" fill="hold" nodeType="withEffect">
                                  <p:stCondLst>
                                    <p:cond delay="0"/>
                                  </p:stCondLst>
                                  <p:childTnLst>
                                    <p:set>
                                      <p:cBhvr>
                                        <p:cTn id="41" dur="1" fill="hold">
                                          <p:stCondLst>
                                            <p:cond delay="0"/>
                                          </p:stCondLst>
                                        </p:cTn>
                                        <p:tgtEl>
                                          <p:spTgt spid="635"/>
                                        </p:tgtEl>
                                        <p:attrNameLst>
                                          <p:attrName>style.visibility</p:attrName>
                                        </p:attrNameLst>
                                      </p:cBhvr>
                                      <p:to>
                                        <p:strVal val="visible"/>
                                      </p:to>
                                    </p:set>
                                    <p:animEffect transition="in" filter="wipe(up)">
                                      <p:cBhvr>
                                        <p:cTn id="42" dur="500"/>
                                        <p:tgtEl>
                                          <p:spTgt spid="635"/>
                                        </p:tgtEl>
                                      </p:cBhvr>
                                    </p:animEffect>
                                  </p:childTnLst>
                                </p:cTn>
                              </p:par>
                              <p:par>
                                <p:cTn id="43" presetID="10" presetClass="entr" presetSubtype="0" fill="hold" nodeType="withEffect">
                                  <p:stCondLst>
                                    <p:cond delay="250"/>
                                  </p:stCondLst>
                                  <p:childTnLst>
                                    <p:set>
                                      <p:cBhvr>
                                        <p:cTn id="44" dur="1" fill="hold">
                                          <p:stCondLst>
                                            <p:cond delay="0"/>
                                          </p:stCondLst>
                                        </p:cTn>
                                        <p:tgtEl>
                                          <p:spTgt spid="638"/>
                                        </p:tgtEl>
                                        <p:attrNameLst>
                                          <p:attrName>style.visibility</p:attrName>
                                        </p:attrNameLst>
                                      </p:cBhvr>
                                      <p:to>
                                        <p:strVal val="visible"/>
                                      </p:to>
                                    </p:set>
                                    <p:animEffect transition="in" filter="fade">
                                      <p:cBhvr>
                                        <p:cTn id="45" dur="500"/>
                                        <p:tgtEl>
                                          <p:spTgt spid="638"/>
                                        </p:tgtEl>
                                      </p:cBhvr>
                                    </p:animEffect>
                                  </p:childTnLst>
                                </p:cTn>
                              </p:par>
                              <p:par>
                                <p:cTn id="46" presetID="10" presetClass="entr" presetSubtype="0" fill="hold" nodeType="withEffect">
                                  <p:stCondLst>
                                    <p:cond delay="350"/>
                                  </p:stCondLst>
                                  <p:childTnLst>
                                    <p:set>
                                      <p:cBhvr>
                                        <p:cTn id="47" dur="1" fill="hold">
                                          <p:stCondLst>
                                            <p:cond delay="0"/>
                                          </p:stCondLst>
                                        </p:cTn>
                                        <p:tgtEl>
                                          <p:spTgt spid="644"/>
                                        </p:tgtEl>
                                        <p:attrNameLst>
                                          <p:attrName>style.visibility</p:attrName>
                                        </p:attrNameLst>
                                      </p:cBhvr>
                                      <p:to>
                                        <p:strVal val="visible"/>
                                      </p:to>
                                    </p:set>
                                    <p:animEffect transition="in" filter="fade">
                                      <p:cBhvr>
                                        <p:cTn id="48" dur="500"/>
                                        <p:tgtEl>
                                          <p:spTgt spid="644"/>
                                        </p:tgtEl>
                                      </p:cBhvr>
                                    </p:animEffect>
                                  </p:childTnLst>
                                </p:cTn>
                              </p:par>
                              <p:par>
                                <p:cTn id="49" presetID="10" presetClass="entr" presetSubtype="0" fill="hold" nodeType="withEffect">
                                  <p:stCondLst>
                                    <p:cond delay="500"/>
                                  </p:stCondLst>
                                  <p:childTnLst>
                                    <p:set>
                                      <p:cBhvr>
                                        <p:cTn id="50" dur="1" fill="hold">
                                          <p:stCondLst>
                                            <p:cond delay="0"/>
                                          </p:stCondLst>
                                        </p:cTn>
                                        <p:tgtEl>
                                          <p:spTgt spid="641"/>
                                        </p:tgtEl>
                                        <p:attrNameLst>
                                          <p:attrName>style.visibility</p:attrName>
                                        </p:attrNameLst>
                                      </p:cBhvr>
                                      <p:to>
                                        <p:strVal val="visible"/>
                                      </p:to>
                                    </p:set>
                                    <p:animEffect transition="in" filter="fade">
                                      <p:cBhvr>
                                        <p:cTn id="51" dur="500"/>
                                        <p:tgtEl>
                                          <p:spTgt spid="6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8" grpId="0" animBg="1"/>
      <p:bldP spid="598" grpId="1" animBg="1"/>
      <p:bldP spid="62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7" name="Group 356"/>
          <p:cNvGrpSpPr/>
          <p:nvPr/>
        </p:nvGrpSpPr>
        <p:grpSpPr>
          <a:xfrm>
            <a:off x="2264482" y="2223663"/>
            <a:ext cx="7881823" cy="3665292"/>
            <a:chOff x="2245931" y="2203053"/>
            <a:chExt cx="7685091" cy="3593750"/>
          </a:xfrm>
        </p:grpSpPr>
        <p:grpSp>
          <p:nvGrpSpPr>
            <p:cNvPr id="358" name="Group 357"/>
            <p:cNvGrpSpPr/>
            <p:nvPr/>
          </p:nvGrpSpPr>
          <p:grpSpPr>
            <a:xfrm>
              <a:off x="2247894" y="2203053"/>
              <a:ext cx="7683128" cy="3590289"/>
              <a:chOff x="2247894" y="2203053"/>
              <a:chExt cx="7683128" cy="3590289"/>
            </a:xfrm>
          </p:grpSpPr>
          <p:sp>
            <p:nvSpPr>
              <p:cNvPr id="360" name="Rectangle 359"/>
              <p:cNvSpPr/>
              <p:nvPr/>
            </p:nvSpPr>
            <p:spPr bwMode="auto">
              <a:xfrm>
                <a:off x="2247894" y="2203053"/>
                <a:ext cx="7683128" cy="3590289"/>
              </a:xfrm>
              <a:prstGeom prst="rect">
                <a:avLst/>
              </a:prstGeom>
              <a:solidFill>
                <a:srgbClr val="008272">
                  <a:alpha val="96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a:gradFill>
                    <a:gsLst>
                      <a:gs pos="0">
                        <a:srgbClr val="FFFFFF"/>
                      </a:gs>
                      <a:gs pos="100000">
                        <a:srgbClr val="FFFFFF"/>
                      </a:gs>
                    </a:gsLst>
                    <a:lin ang="5400000" scaled="0"/>
                  </a:gradFill>
                  <a:ea typeface="Segoe UI" pitchFamily="34" charset="0"/>
                  <a:cs typeface="Segoe UI" pitchFamily="34" charset="0"/>
                </a:endParaRPr>
              </a:p>
            </p:txBody>
          </p:sp>
          <p:sp>
            <p:nvSpPr>
              <p:cNvPr id="361" name="Freeform 92"/>
              <p:cNvSpPr>
                <a:spLocks noEditPoints="1"/>
              </p:cNvSpPr>
              <p:nvPr/>
            </p:nvSpPr>
            <p:spPr bwMode="auto">
              <a:xfrm>
                <a:off x="3689106" y="3206321"/>
                <a:ext cx="248033" cy="338519"/>
              </a:xfrm>
              <a:custGeom>
                <a:avLst/>
                <a:gdLst>
                  <a:gd name="T0" fmla="*/ 15 w 48"/>
                  <a:gd name="T1" fmla="*/ 11 h 66"/>
                  <a:gd name="T2" fmla="*/ 24 w 48"/>
                  <a:gd name="T3" fmla="*/ 9 h 66"/>
                  <a:gd name="T4" fmla="*/ 33 w 48"/>
                  <a:gd name="T5" fmla="*/ 11 h 66"/>
                  <a:gd name="T6" fmla="*/ 35 w 48"/>
                  <a:gd name="T7" fmla="*/ 23 h 66"/>
                  <a:gd name="T8" fmla="*/ 35 w 48"/>
                  <a:gd name="T9" fmla="*/ 25 h 66"/>
                  <a:gd name="T10" fmla="*/ 35 w 48"/>
                  <a:gd name="T11" fmla="*/ 27 h 66"/>
                  <a:gd name="T12" fmla="*/ 14 w 48"/>
                  <a:gd name="T13" fmla="*/ 27 h 66"/>
                  <a:gd name="T14" fmla="*/ 14 w 48"/>
                  <a:gd name="T15" fmla="*/ 25 h 66"/>
                  <a:gd name="T16" fmla="*/ 14 w 48"/>
                  <a:gd name="T17" fmla="*/ 22 h 66"/>
                  <a:gd name="T18" fmla="*/ 15 w 48"/>
                  <a:gd name="T19" fmla="*/ 11 h 66"/>
                  <a:gd name="T20" fmla="*/ 44 w 48"/>
                  <a:gd name="T21" fmla="*/ 28 h 66"/>
                  <a:gd name="T22" fmla="*/ 44 w 48"/>
                  <a:gd name="T23" fmla="*/ 25 h 66"/>
                  <a:gd name="T24" fmla="*/ 44 w 48"/>
                  <a:gd name="T25" fmla="*/ 23 h 66"/>
                  <a:gd name="T26" fmla="*/ 39 w 48"/>
                  <a:gd name="T27" fmla="*/ 5 h 66"/>
                  <a:gd name="T28" fmla="*/ 24 w 48"/>
                  <a:gd name="T29" fmla="*/ 0 h 66"/>
                  <a:gd name="T30" fmla="*/ 9 w 48"/>
                  <a:gd name="T31" fmla="*/ 5 h 66"/>
                  <a:gd name="T32" fmla="*/ 5 w 48"/>
                  <a:gd name="T33" fmla="*/ 22 h 66"/>
                  <a:gd name="T34" fmla="*/ 5 w 48"/>
                  <a:gd name="T35" fmla="*/ 25 h 66"/>
                  <a:gd name="T36" fmla="*/ 5 w 48"/>
                  <a:gd name="T37" fmla="*/ 27 h 66"/>
                  <a:gd name="T38" fmla="*/ 0 w 48"/>
                  <a:gd name="T39" fmla="*/ 32 h 66"/>
                  <a:gd name="T40" fmla="*/ 0 w 48"/>
                  <a:gd name="T41" fmla="*/ 62 h 66"/>
                  <a:gd name="T42" fmla="*/ 5 w 48"/>
                  <a:gd name="T43" fmla="*/ 66 h 66"/>
                  <a:gd name="T44" fmla="*/ 43 w 48"/>
                  <a:gd name="T45" fmla="*/ 66 h 66"/>
                  <a:gd name="T46" fmla="*/ 48 w 48"/>
                  <a:gd name="T47" fmla="*/ 62 h 66"/>
                  <a:gd name="T48" fmla="*/ 48 w 48"/>
                  <a:gd name="T49" fmla="*/ 32 h 66"/>
                  <a:gd name="T50" fmla="*/ 44 w 48"/>
                  <a:gd name="T51" fmla="*/ 2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66">
                    <a:moveTo>
                      <a:pt x="15" y="11"/>
                    </a:moveTo>
                    <a:cubicBezTo>
                      <a:pt x="17" y="10"/>
                      <a:pt x="20" y="9"/>
                      <a:pt x="24" y="9"/>
                    </a:cubicBezTo>
                    <a:cubicBezTo>
                      <a:pt x="29" y="9"/>
                      <a:pt x="32" y="10"/>
                      <a:pt x="33" y="11"/>
                    </a:cubicBezTo>
                    <a:cubicBezTo>
                      <a:pt x="35" y="13"/>
                      <a:pt x="35" y="18"/>
                      <a:pt x="35" y="23"/>
                    </a:cubicBezTo>
                    <a:cubicBezTo>
                      <a:pt x="35" y="25"/>
                      <a:pt x="35" y="25"/>
                      <a:pt x="35" y="25"/>
                    </a:cubicBezTo>
                    <a:cubicBezTo>
                      <a:pt x="35" y="26"/>
                      <a:pt x="35" y="27"/>
                      <a:pt x="35" y="27"/>
                    </a:cubicBezTo>
                    <a:cubicBezTo>
                      <a:pt x="14" y="27"/>
                      <a:pt x="14" y="27"/>
                      <a:pt x="14" y="27"/>
                    </a:cubicBezTo>
                    <a:cubicBezTo>
                      <a:pt x="14" y="27"/>
                      <a:pt x="14" y="26"/>
                      <a:pt x="14" y="25"/>
                    </a:cubicBezTo>
                    <a:cubicBezTo>
                      <a:pt x="14" y="22"/>
                      <a:pt x="14" y="22"/>
                      <a:pt x="14" y="22"/>
                    </a:cubicBezTo>
                    <a:cubicBezTo>
                      <a:pt x="14" y="17"/>
                      <a:pt x="14" y="13"/>
                      <a:pt x="15" y="11"/>
                    </a:cubicBezTo>
                    <a:moveTo>
                      <a:pt x="44" y="28"/>
                    </a:moveTo>
                    <a:cubicBezTo>
                      <a:pt x="44" y="27"/>
                      <a:pt x="44" y="26"/>
                      <a:pt x="44" y="25"/>
                    </a:cubicBezTo>
                    <a:cubicBezTo>
                      <a:pt x="44" y="23"/>
                      <a:pt x="44" y="23"/>
                      <a:pt x="44" y="23"/>
                    </a:cubicBezTo>
                    <a:cubicBezTo>
                      <a:pt x="44" y="16"/>
                      <a:pt x="44" y="10"/>
                      <a:pt x="39" y="5"/>
                    </a:cubicBezTo>
                    <a:cubicBezTo>
                      <a:pt x="36" y="2"/>
                      <a:pt x="31" y="0"/>
                      <a:pt x="24" y="0"/>
                    </a:cubicBezTo>
                    <a:cubicBezTo>
                      <a:pt x="17" y="0"/>
                      <a:pt x="12" y="2"/>
                      <a:pt x="9" y="5"/>
                    </a:cubicBezTo>
                    <a:cubicBezTo>
                      <a:pt x="5" y="9"/>
                      <a:pt x="5" y="16"/>
                      <a:pt x="5" y="22"/>
                    </a:cubicBezTo>
                    <a:cubicBezTo>
                      <a:pt x="5" y="25"/>
                      <a:pt x="5" y="25"/>
                      <a:pt x="5" y="25"/>
                    </a:cubicBezTo>
                    <a:cubicBezTo>
                      <a:pt x="5" y="26"/>
                      <a:pt x="5" y="27"/>
                      <a:pt x="5" y="27"/>
                    </a:cubicBezTo>
                    <a:cubicBezTo>
                      <a:pt x="2" y="28"/>
                      <a:pt x="0" y="30"/>
                      <a:pt x="0" y="32"/>
                    </a:cubicBezTo>
                    <a:cubicBezTo>
                      <a:pt x="0" y="62"/>
                      <a:pt x="0" y="62"/>
                      <a:pt x="0" y="62"/>
                    </a:cubicBezTo>
                    <a:cubicBezTo>
                      <a:pt x="0" y="64"/>
                      <a:pt x="2" y="66"/>
                      <a:pt x="5" y="66"/>
                    </a:cubicBezTo>
                    <a:cubicBezTo>
                      <a:pt x="43" y="66"/>
                      <a:pt x="43" y="66"/>
                      <a:pt x="43" y="66"/>
                    </a:cubicBezTo>
                    <a:cubicBezTo>
                      <a:pt x="46" y="66"/>
                      <a:pt x="48" y="64"/>
                      <a:pt x="48" y="62"/>
                    </a:cubicBezTo>
                    <a:cubicBezTo>
                      <a:pt x="48" y="32"/>
                      <a:pt x="48" y="32"/>
                      <a:pt x="48" y="32"/>
                    </a:cubicBezTo>
                    <a:cubicBezTo>
                      <a:pt x="48" y="30"/>
                      <a:pt x="46" y="28"/>
                      <a:pt x="44" y="28"/>
                    </a:cubicBezTo>
                  </a:path>
                </a:pathLst>
              </a:custGeom>
              <a:solidFill>
                <a:srgbClr val="00AC98"/>
              </a:solidFill>
              <a:ln>
                <a:noFill/>
                <a:headEnd type="none" w="med" len="med"/>
                <a:tailEnd type="none" w="med" len="med"/>
              </a:ln>
              <a:effectLst/>
              <a:ex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grpSp>
            <p:nvGrpSpPr>
              <p:cNvPr id="362" name="Group 361"/>
              <p:cNvGrpSpPr/>
              <p:nvPr/>
            </p:nvGrpSpPr>
            <p:grpSpPr>
              <a:xfrm>
                <a:off x="4737225" y="4218655"/>
                <a:ext cx="377774" cy="404380"/>
                <a:chOff x="3658994" y="3425683"/>
                <a:chExt cx="1594151" cy="1703530"/>
              </a:xfrm>
              <a:solidFill>
                <a:srgbClr val="00AC98"/>
              </a:solidFill>
            </p:grpSpPr>
            <p:sp>
              <p:nvSpPr>
                <p:cNvPr id="490" name="Freeform 18"/>
                <p:cNvSpPr>
                  <a:spLocks/>
                </p:cNvSpPr>
                <p:nvPr/>
              </p:nvSpPr>
              <p:spPr bwMode="auto">
                <a:xfrm>
                  <a:off x="4011613" y="3425683"/>
                  <a:ext cx="1241532" cy="1703530"/>
                </a:xfrm>
                <a:custGeom>
                  <a:avLst/>
                  <a:gdLst>
                    <a:gd name="T0" fmla="*/ 1352 w 1409"/>
                    <a:gd name="T1" fmla="*/ 834 h 1936"/>
                    <a:gd name="T2" fmla="*/ 931 w 1409"/>
                    <a:gd name="T3" fmla="*/ 719 h 1936"/>
                    <a:gd name="T4" fmla="*/ 561 w 1409"/>
                    <a:gd name="T5" fmla="*/ 739 h 1936"/>
                    <a:gd name="T6" fmla="*/ 467 w 1409"/>
                    <a:gd name="T7" fmla="*/ 51 h 1936"/>
                    <a:gd name="T8" fmla="*/ 284 w 1409"/>
                    <a:gd name="T9" fmla="*/ 520 h 1936"/>
                    <a:gd name="T10" fmla="*/ 53 w 1409"/>
                    <a:gd name="T11" fmla="*/ 844 h 1936"/>
                    <a:gd name="T12" fmla="*/ 52 w 1409"/>
                    <a:gd name="T13" fmla="*/ 844 h 1936"/>
                    <a:gd name="T14" fmla="*/ 39 w 1409"/>
                    <a:gd name="T15" fmla="*/ 858 h 1936"/>
                    <a:gd name="T16" fmla="*/ 40 w 1409"/>
                    <a:gd name="T17" fmla="*/ 862 h 1936"/>
                    <a:gd name="T18" fmla="*/ 15 w 1409"/>
                    <a:gd name="T19" fmla="*/ 1408 h 1936"/>
                    <a:gd name="T20" fmla="*/ 15 w 1409"/>
                    <a:gd name="T21" fmla="*/ 1882 h 1936"/>
                    <a:gd name="T22" fmla="*/ 637 w 1409"/>
                    <a:gd name="T23" fmla="*/ 1936 h 1936"/>
                    <a:gd name="T24" fmla="*/ 1263 w 1409"/>
                    <a:gd name="T25" fmla="*/ 1742 h 1936"/>
                    <a:gd name="T26" fmla="*/ 1152 w 1409"/>
                    <a:gd name="T27" fmla="*/ 1635 h 1936"/>
                    <a:gd name="T28" fmla="*/ 1349 w 1409"/>
                    <a:gd name="T29" fmla="*/ 1497 h 1936"/>
                    <a:gd name="T30" fmla="*/ 1218 w 1409"/>
                    <a:gd name="T31" fmla="*/ 1344 h 1936"/>
                    <a:gd name="T32" fmla="*/ 1405 w 1409"/>
                    <a:gd name="T33" fmla="*/ 1186 h 1936"/>
                    <a:gd name="T34" fmla="*/ 1232 w 1409"/>
                    <a:gd name="T35" fmla="*/ 1029 h 1936"/>
                    <a:gd name="T36" fmla="*/ 1352 w 1409"/>
                    <a:gd name="T37" fmla="*/ 834 h 1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09" h="1936">
                      <a:moveTo>
                        <a:pt x="1352" y="834"/>
                      </a:moveTo>
                      <a:cubicBezTo>
                        <a:pt x="1324" y="728"/>
                        <a:pt x="1081" y="713"/>
                        <a:pt x="931" y="719"/>
                      </a:cubicBezTo>
                      <a:cubicBezTo>
                        <a:pt x="870" y="721"/>
                        <a:pt x="721" y="729"/>
                        <a:pt x="561" y="739"/>
                      </a:cubicBezTo>
                      <a:cubicBezTo>
                        <a:pt x="667" y="595"/>
                        <a:pt x="714" y="0"/>
                        <a:pt x="467" y="51"/>
                      </a:cubicBezTo>
                      <a:cubicBezTo>
                        <a:pt x="311" y="83"/>
                        <a:pt x="381" y="267"/>
                        <a:pt x="284" y="520"/>
                      </a:cubicBezTo>
                      <a:cubicBezTo>
                        <a:pt x="234" y="651"/>
                        <a:pt x="124" y="727"/>
                        <a:pt x="53" y="844"/>
                      </a:cubicBezTo>
                      <a:cubicBezTo>
                        <a:pt x="53" y="844"/>
                        <a:pt x="52" y="844"/>
                        <a:pt x="52" y="844"/>
                      </a:cubicBezTo>
                      <a:cubicBezTo>
                        <a:pt x="39" y="858"/>
                        <a:pt x="39" y="858"/>
                        <a:pt x="39" y="858"/>
                      </a:cubicBezTo>
                      <a:cubicBezTo>
                        <a:pt x="39" y="859"/>
                        <a:pt x="40" y="860"/>
                        <a:pt x="40" y="862"/>
                      </a:cubicBezTo>
                      <a:cubicBezTo>
                        <a:pt x="0" y="944"/>
                        <a:pt x="13" y="1331"/>
                        <a:pt x="15" y="1408"/>
                      </a:cubicBezTo>
                      <a:cubicBezTo>
                        <a:pt x="20" y="1598"/>
                        <a:pt x="15" y="1691"/>
                        <a:pt x="15" y="1882"/>
                      </a:cubicBezTo>
                      <a:cubicBezTo>
                        <a:pt x="15" y="1912"/>
                        <a:pt x="399" y="1936"/>
                        <a:pt x="637" y="1936"/>
                      </a:cubicBezTo>
                      <a:cubicBezTo>
                        <a:pt x="948" y="1936"/>
                        <a:pt x="1270" y="1896"/>
                        <a:pt x="1263" y="1742"/>
                      </a:cubicBezTo>
                      <a:cubicBezTo>
                        <a:pt x="1260" y="1677"/>
                        <a:pt x="1224" y="1655"/>
                        <a:pt x="1152" y="1635"/>
                      </a:cubicBezTo>
                      <a:cubicBezTo>
                        <a:pt x="1278" y="1632"/>
                        <a:pt x="1346" y="1568"/>
                        <a:pt x="1349" y="1497"/>
                      </a:cubicBezTo>
                      <a:cubicBezTo>
                        <a:pt x="1353" y="1422"/>
                        <a:pt x="1310" y="1369"/>
                        <a:pt x="1218" y="1344"/>
                      </a:cubicBezTo>
                      <a:cubicBezTo>
                        <a:pt x="1339" y="1346"/>
                        <a:pt x="1409" y="1277"/>
                        <a:pt x="1405" y="1186"/>
                      </a:cubicBezTo>
                      <a:cubicBezTo>
                        <a:pt x="1408" y="1119"/>
                        <a:pt x="1334" y="1046"/>
                        <a:pt x="1232" y="1029"/>
                      </a:cubicBezTo>
                      <a:cubicBezTo>
                        <a:pt x="1348" y="1009"/>
                        <a:pt x="1380" y="945"/>
                        <a:pt x="1352" y="834"/>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91" name="Rectangle 490"/>
                <p:cNvSpPr/>
                <p:nvPr/>
              </p:nvSpPr>
              <p:spPr bwMode="auto">
                <a:xfrm>
                  <a:off x="3658994" y="4289896"/>
                  <a:ext cx="1060469" cy="839317"/>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363" name="Freeform 362"/>
              <p:cNvSpPr/>
              <p:nvPr/>
            </p:nvSpPr>
            <p:spPr bwMode="auto">
              <a:xfrm>
                <a:off x="9457967" y="2364362"/>
                <a:ext cx="341077" cy="243258"/>
              </a:xfrm>
              <a:custGeom>
                <a:avLst/>
                <a:gdLst>
                  <a:gd name="connsiteX0" fmla="*/ 444931 w 444931"/>
                  <a:gd name="connsiteY0" fmla="*/ 85811 h 316789"/>
                  <a:gd name="connsiteX1" fmla="*/ 444931 w 444931"/>
                  <a:gd name="connsiteY1" fmla="*/ 316789 h 316789"/>
                  <a:gd name="connsiteX2" fmla="*/ 0 w 444931"/>
                  <a:gd name="connsiteY2" fmla="*/ 316789 h 316789"/>
                  <a:gd name="connsiteX3" fmla="*/ 0 w 444931"/>
                  <a:gd name="connsiteY3" fmla="*/ 90868 h 316789"/>
                  <a:gd name="connsiteX4" fmla="*/ 216980 w 444931"/>
                  <a:gd name="connsiteY4" fmla="*/ 211312 h 316789"/>
                  <a:gd name="connsiteX5" fmla="*/ 217910 w 444931"/>
                  <a:gd name="connsiteY5" fmla="*/ 209638 h 316789"/>
                  <a:gd name="connsiteX6" fmla="*/ 218839 w 444931"/>
                  <a:gd name="connsiteY6" fmla="*/ 211313 h 316789"/>
                  <a:gd name="connsiteX7" fmla="*/ 0 w 444931"/>
                  <a:gd name="connsiteY7" fmla="*/ 0 h 316789"/>
                  <a:gd name="connsiteX8" fmla="*/ 444931 w 444931"/>
                  <a:gd name="connsiteY8" fmla="*/ 0 h 316789"/>
                  <a:gd name="connsiteX9" fmla="*/ 444931 w 444931"/>
                  <a:gd name="connsiteY9" fmla="*/ 33520 h 316789"/>
                  <a:gd name="connsiteX10" fmla="*/ 217910 w 444931"/>
                  <a:gd name="connsiteY10" fmla="*/ 159538 h 316789"/>
                  <a:gd name="connsiteX11" fmla="*/ 0 w 444931"/>
                  <a:gd name="connsiteY11" fmla="*/ 38578 h 316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44931" h="316789">
                    <a:moveTo>
                      <a:pt x="444931" y="85811"/>
                    </a:moveTo>
                    <a:lnTo>
                      <a:pt x="444931" y="316789"/>
                    </a:lnTo>
                    <a:lnTo>
                      <a:pt x="0" y="316789"/>
                    </a:lnTo>
                    <a:lnTo>
                      <a:pt x="0" y="90868"/>
                    </a:lnTo>
                    <a:lnTo>
                      <a:pt x="216980" y="211312"/>
                    </a:lnTo>
                    <a:lnTo>
                      <a:pt x="217910" y="209638"/>
                    </a:lnTo>
                    <a:lnTo>
                      <a:pt x="218839" y="211313"/>
                    </a:lnTo>
                    <a:close/>
                    <a:moveTo>
                      <a:pt x="0" y="0"/>
                    </a:moveTo>
                    <a:lnTo>
                      <a:pt x="444931" y="0"/>
                    </a:lnTo>
                    <a:lnTo>
                      <a:pt x="444931" y="33520"/>
                    </a:lnTo>
                    <a:lnTo>
                      <a:pt x="217910" y="159538"/>
                    </a:lnTo>
                    <a:lnTo>
                      <a:pt x="0" y="38578"/>
                    </a:ln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364" name="Freeform 24"/>
              <p:cNvSpPr>
                <a:spLocks/>
              </p:cNvSpPr>
              <p:nvPr/>
            </p:nvSpPr>
            <p:spPr bwMode="auto">
              <a:xfrm>
                <a:off x="2789375" y="3734765"/>
                <a:ext cx="224690" cy="445898"/>
              </a:xfrm>
              <a:custGeom>
                <a:avLst/>
                <a:gdLst>
                  <a:gd name="T0" fmla="*/ 45 w 87"/>
                  <a:gd name="T1" fmla="*/ 175 h 175"/>
                  <a:gd name="T2" fmla="*/ 42 w 87"/>
                  <a:gd name="T3" fmla="*/ 175 h 175"/>
                  <a:gd name="T4" fmla="*/ 0 w 87"/>
                  <a:gd name="T5" fmla="*/ 133 h 175"/>
                  <a:gd name="T6" fmla="*/ 0 w 87"/>
                  <a:gd name="T7" fmla="*/ 29 h 175"/>
                  <a:gd name="T8" fmla="*/ 29 w 87"/>
                  <a:gd name="T9" fmla="*/ 0 h 175"/>
                  <a:gd name="T10" fmla="*/ 33 w 87"/>
                  <a:gd name="T11" fmla="*/ 0 h 175"/>
                  <a:gd name="T12" fmla="*/ 62 w 87"/>
                  <a:gd name="T13" fmla="*/ 29 h 175"/>
                  <a:gd name="T14" fmla="*/ 62 w 87"/>
                  <a:gd name="T15" fmla="*/ 127 h 175"/>
                  <a:gd name="T16" fmla="*/ 44 w 87"/>
                  <a:gd name="T17" fmla="*/ 146 h 175"/>
                  <a:gd name="T18" fmla="*/ 43 w 87"/>
                  <a:gd name="T19" fmla="*/ 146 h 175"/>
                  <a:gd name="T20" fmla="*/ 24 w 87"/>
                  <a:gd name="T21" fmla="*/ 127 h 175"/>
                  <a:gd name="T22" fmla="*/ 24 w 87"/>
                  <a:gd name="T23" fmla="*/ 58 h 175"/>
                  <a:gd name="T24" fmla="*/ 31 w 87"/>
                  <a:gd name="T25" fmla="*/ 51 h 175"/>
                  <a:gd name="T26" fmla="*/ 38 w 87"/>
                  <a:gd name="T27" fmla="*/ 58 h 175"/>
                  <a:gd name="T28" fmla="*/ 38 w 87"/>
                  <a:gd name="T29" fmla="*/ 127 h 175"/>
                  <a:gd name="T30" fmla="*/ 43 w 87"/>
                  <a:gd name="T31" fmla="*/ 132 h 175"/>
                  <a:gd name="T32" fmla="*/ 44 w 87"/>
                  <a:gd name="T33" fmla="*/ 132 h 175"/>
                  <a:gd name="T34" fmla="*/ 48 w 87"/>
                  <a:gd name="T35" fmla="*/ 127 h 175"/>
                  <a:gd name="T36" fmla="*/ 48 w 87"/>
                  <a:gd name="T37" fmla="*/ 29 h 175"/>
                  <a:gd name="T38" fmla="*/ 33 w 87"/>
                  <a:gd name="T39" fmla="*/ 14 h 175"/>
                  <a:gd name="T40" fmla="*/ 29 w 87"/>
                  <a:gd name="T41" fmla="*/ 14 h 175"/>
                  <a:gd name="T42" fmla="*/ 14 w 87"/>
                  <a:gd name="T43" fmla="*/ 29 h 175"/>
                  <a:gd name="T44" fmla="*/ 14 w 87"/>
                  <a:gd name="T45" fmla="*/ 133 h 175"/>
                  <a:gd name="T46" fmla="*/ 42 w 87"/>
                  <a:gd name="T47" fmla="*/ 161 h 175"/>
                  <a:gd name="T48" fmla="*/ 45 w 87"/>
                  <a:gd name="T49" fmla="*/ 161 h 175"/>
                  <a:gd name="T50" fmla="*/ 73 w 87"/>
                  <a:gd name="T51" fmla="*/ 133 h 175"/>
                  <a:gd name="T52" fmla="*/ 73 w 87"/>
                  <a:gd name="T53" fmla="*/ 59 h 175"/>
                  <a:gd name="T54" fmla="*/ 80 w 87"/>
                  <a:gd name="T55" fmla="*/ 52 h 175"/>
                  <a:gd name="T56" fmla="*/ 87 w 87"/>
                  <a:gd name="T57" fmla="*/ 59 h 175"/>
                  <a:gd name="T58" fmla="*/ 87 w 87"/>
                  <a:gd name="T59" fmla="*/ 133 h 175"/>
                  <a:gd name="T60" fmla="*/ 45 w 87"/>
                  <a:gd name="T61" fmla="*/ 175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7" h="175">
                    <a:moveTo>
                      <a:pt x="45" y="175"/>
                    </a:moveTo>
                    <a:cubicBezTo>
                      <a:pt x="42" y="175"/>
                      <a:pt x="42" y="175"/>
                      <a:pt x="42" y="175"/>
                    </a:cubicBezTo>
                    <a:cubicBezTo>
                      <a:pt x="19" y="175"/>
                      <a:pt x="0" y="156"/>
                      <a:pt x="0" y="133"/>
                    </a:cubicBezTo>
                    <a:cubicBezTo>
                      <a:pt x="0" y="29"/>
                      <a:pt x="0" y="29"/>
                      <a:pt x="0" y="29"/>
                    </a:cubicBezTo>
                    <a:cubicBezTo>
                      <a:pt x="0" y="13"/>
                      <a:pt x="13" y="0"/>
                      <a:pt x="29" y="0"/>
                    </a:cubicBezTo>
                    <a:cubicBezTo>
                      <a:pt x="33" y="0"/>
                      <a:pt x="33" y="0"/>
                      <a:pt x="33" y="0"/>
                    </a:cubicBezTo>
                    <a:cubicBezTo>
                      <a:pt x="49" y="0"/>
                      <a:pt x="62" y="13"/>
                      <a:pt x="62" y="29"/>
                    </a:cubicBezTo>
                    <a:cubicBezTo>
                      <a:pt x="62" y="127"/>
                      <a:pt x="62" y="127"/>
                      <a:pt x="62" y="127"/>
                    </a:cubicBezTo>
                    <a:cubicBezTo>
                      <a:pt x="62" y="137"/>
                      <a:pt x="54" y="146"/>
                      <a:pt x="44" y="146"/>
                    </a:cubicBezTo>
                    <a:cubicBezTo>
                      <a:pt x="43" y="146"/>
                      <a:pt x="43" y="146"/>
                      <a:pt x="43" y="146"/>
                    </a:cubicBezTo>
                    <a:cubicBezTo>
                      <a:pt x="33" y="146"/>
                      <a:pt x="24" y="137"/>
                      <a:pt x="24" y="127"/>
                    </a:cubicBezTo>
                    <a:cubicBezTo>
                      <a:pt x="24" y="58"/>
                      <a:pt x="24" y="58"/>
                      <a:pt x="24" y="58"/>
                    </a:cubicBezTo>
                    <a:cubicBezTo>
                      <a:pt x="24" y="55"/>
                      <a:pt x="28" y="51"/>
                      <a:pt x="31" y="51"/>
                    </a:cubicBezTo>
                    <a:cubicBezTo>
                      <a:pt x="35" y="51"/>
                      <a:pt x="38" y="55"/>
                      <a:pt x="38" y="58"/>
                    </a:cubicBezTo>
                    <a:cubicBezTo>
                      <a:pt x="38" y="127"/>
                      <a:pt x="38" y="127"/>
                      <a:pt x="38" y="127"/>
                    </a:cubicBezTo>
                    <a:cubicBezTo>
                      <a:pt x="38" y="129"/>
                      <a:pt x="40" y="132"/>
                      <a:pt x="43" y="132"/>
                    </a:cubicBezTo>
                    <a:cubicBezTo>
                      <a:pt x="44" y="132"/>
                      <a:pt x="44" y="132"/>
                      <a:pt x="44" y="132"/>
                    </a:cubicBezTo>
                    <a:cubicBezTo>
                      <a:pt x="46" y="132"/>
                      <a:pt x="48" y="129"/>
                      <a:pt x="48" y="127"/>
                    </a:cubicBezTo>
                    <a:cubicBezTo>
                      <a:pt x="48" y="29"/>
                      <a:pt x="48" y="29"/>
                      <a:pt x="48" y="29"/>
                    </a:cubicBezTo>
                    <a:cubicBezTo>
                      <a:pt x="48" y="21"/>
                      <a:pt x="42" y="14"/>
                      <a:pt x="33" y="14"/>
                    </a:cubicBezTo>
                    <a:cubicBezTo>
                      <a:pt x="29" y="14"/>
                      <a:pt x="29" y="14"/>
                      <a:pt x="29" y="14"/>
                    </a:cubicBezTo>
                    <a:cubicBezTo>
                      <a:pt x="21" y="14"/>
                      <a:pt x="14" y="21"/>
                      <a:pt x="14" y="29"/>
                    </a:cubicBezTo>
                    <a:cubicBezTo>
                      <a:pt x="14" y="133"/>
                      <a:pt x="14" y="133"/>
                      <a:pt x="14" y="133"/>
                    </a:cubicBezTo>
                    <a:cubicBezTo>
                      <a:pt x="14" y="149"/>
                      <a:pt x="27" y="161"/>
                      <a:pt x="42" y="161"/>
                    </a:cubicBezTo>
                    <a:cubicBezTo>
                      <a:pt x="45" y="161"/>
                      <a:pt x="45" y="161"/>
                      <a:pt x="45" y="161"/>
                    </a:cubicBezTo>
                    <a:cubicBezTo>
                      <a:pt x="60" y="161"/>
                      <a:pt x="73" y="149"/>
                      <a:pt x="73" y="133"/>
                    </a:cubicBezTo>
                    <a:cubicBezTo>
                      <a:pt x="73" y="59"/>
                      <a:pt x="73" y="59"/>
                      <a:pt x="73" y="59"/>
                    </a:cubicBezTo>
                    <a:cubicBezTo>
                      <a:pt x="73" y="55"/>
                      <a:pt x="76" y="52"/>
                      <a:pt x="80" y="52"/>
                    </a:cubicBezTo>
                    <a:cubicBezTo>
                      <a:pt x="84" y="52"/>
                      <a:pt x="87" y="55"/>
                      <a:pt x="87" y="59"/>
                    </a:cubicBezTo>
                    <a:cubicBezTo>
                      <a:pt x="87" y="133"/>
                      <a:pt x="87" y="133"/>
                      <a:pt x="87" y="133"/>
                    </a:cubicBezTo>
                    <a:cubicBezTo>
                      <a:pt x="87" y="156"/>
                      <a:pt x="68" y="175"/>
                      <a:pt x="45" y="175"/>
                    </a:cubicBez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365" name="Freeform 48"/>
              <p:cNvSpPr>
                <a:spLocks noChangeAspect="1"/>
              </p:cNvSpPr>
              <p:nvPr/>
            </p:nvSpPr>
            <p:spPr bwMode="black">
              <a:xfrm>
                <a:off x="2516001" y="2255918"/>
                <a:ext cx="606120" cy="518485"/>
              </a:xfrm>
              <a:custGeom>
                <a:avLst/>
                <a:gdLst/>
                <a:ahLst/>
                <a:cxnLst/>
                <a:rect l="l" t="t" r="r" b="b"/>
                <a:pathLst>
                  <a:path w="4740335" h="4048081">
                    <a:moveTo>
                      <a:pt x="3683614" y="1098549"/>
                    </a:moveTo>
                    <a:cubicBezTo>
                      <a:pt x="3683654" y="1098549"/>
                      <a:pt x="3689354" y="1098549"/>
                      <a:pt x="4502870" y="1098549"/>
                    </a:cubicBezTo>
                    <a:cubicBezTo>
                      <a:pt x="4633477" y="1098549"/>
                      <a:pt x="4740335" y="1205183"/>
                      <a:pt x="4740335" y="1335514"/>
                    </a:cubicBezTo>
                    <a:cubicBezTo>
                      <a:pt x="4740335" y="1335569"/>
                      <a:pt x="4740335" y="1343335"/>
                      <a:pt x="4740335" y="2449249"/>
                    </a:cubicBezTo>
                    <a:cubicBezTo>
                      <a:pt x="4740335" y="2579580"/>
                      <a:pt x="4633477" y="2686214"/>
                      <a:pt x="4502870" y="2686214"/>
                    </a:cubicBezTo>
                    <a:cubicBezTo>
                      <a:pt x="4502870" y="2686253"/>
                      <a:pt x="4502870" y="2691777"/>
                      <a:pt x="4502870" y="3480046"/>
                    </a:cubicBezTo>
                    <a:cubicBezTo>
                      <a:pt x="4502870" y="3610377"/>
                      <a:pt x="4396011" y="3717011"/>
                      <a:pt x="4265405" y="3717011"/>
                    </a:cubicBezTo>
                    <a:cubicBezTo>
                      <a:pt x="4265376" y="3717011"/>
                      <a:pt x="4262133" y="3717011"/>
                      <a:pt x="3909206" y="3717011"/>
                    </a:cubicBezTo>
                    <a:cubicBezTo>
                      <a:pt x="3790473" y="3717011"/>
                      <a:pt x="3683614" y="3610377"/>
                      <a:pt x="3683614" y="3480046"/>
                    </a:cubicBezTo>
                    <a:cubicBezTo>
                      <a:pt x="3683614" y="3480010"/>
                      <a:pt x="3683614" y="3474701"/>
                      <a:pt x="3683614" y="2686214"/>
                    </a:cubicBezTo>
                    <a:cubicBezTo>
                      <a:pt x="3553008" y="2686214"/>
                      <a:pt x="3446148" y="2579580"/>
                      <a:pt x="3446148" y="2449249"/>
                    </a:cubicBezTo>
                    <a:cubicBezTo>
                      <a:pt x="3446148" y="2449192"/>
                      <a:pt x="3446148" y="2441288"/>
                      <a:pt x="3446148" y="1335514"/>
                    </a:cubicBezTo>
                    <a:cubicBezTo>
                      <a:pt x="3446148" y="1205183"/>
                      <a:pt x="3553008" y="1098549"/>
                      <a:pt x="3683614" y="1098549"/>
                    </a:cubicBezTo>
                    <a:close/>
                    <a:moveTo>
                      <a:pt x="236546" y="1098549"/>
                    </a:moveTo>
                    <a:cubicBezTo>
                      <a:pt x="236570" y="1098549"/>
                      <a:pt x="240947" y="1098549"/>
                      <a:pt x="1052628" y="1098549"/>
                    </a:cubicBezTo>
                    <a:cubicBezTo>
                      <a:pt x="1182728" y="1098549"/>
                      <a:pt x="1289174" y="1205183"/>
                      <a:pt x="1289174" y="1335514"/>
                    </a:cubicBezTo>
                    <a:cubicBezTo>
                      <a:pt x="1289174" y="1335532"/>
                      <a:pt x="1289174" y="1340039"/>
                      <a:pt x="1289174" y="2449249"/>
                    </a:cubicBezTo>
                    <a:cubicBezTo>
                      <a:pt x="1289174" y="2579580"/>
                      <a:pt x="1182728" y="2686214"/>
                      <a:pt x="1052628" y="2686214"/>
                    </a:cubicBezTo>
                    <a:cubicBezTo>
                      <a:pt x="1052628" y="2686235"/>
                      <a:pt x="1052628" y="2690268"/>
                      <a:pt x="1052628" y="3480046"/>
                    </a:cubicBezTo>
                    <a:cubicBezTo>
                      <a:pt x="1052628" y="3610377"/>
                      <a:pt x="946183" y="3717011"/>
                      <a:pt x="827910" y="3717011"/>
                    </a:cubicBezTo>
                    <a:cubicBezTo>
                      <a:pt x="827894" y="3717011"/>
                      <a:pt x="825508" y="3717011"/>
                      <a:pt x="473091" y="3717011"/>
                    </a:cubicBezTo>
                    <a:cubicBezTo>
                      <a:pt x="342991" y="3717011"/>
                      <a:pt x="236546" y="3610377"/>
                      <a:pt x="236546" y="3480046"/>
                    </a:cubicBezTo>
                    <a:cubicBezTo>
                      <a:pt x="236546" y="3480026"/>
                      <a:pt x="236546" y="3476021"/>
                      <a:pt x="236546" y="2686214"/>
                    </a:cubicBezTo>
                    <a:cubicBezTo>
                      <a:pt x="106446" y="2686214"/>
                      <a:pt x="0" y="2579580"/>
                      <a:pt x="0" y="2449249"/>
                    </a:cubicBezTo>
                    <a:cubicBezTo>
                      <a:pt x="0" y="2449230"/>
                      <a:pt x="0" y="2444630"/>
                      <a:pt x="0" y="1335514"/>
                    </a:cubicBezTo>
                    <a:cubicBezTo>
                      <a:pt x="0" y="1205183"/>
                      <a:pt x="106446" y="1098549"/>
                      <a:pt x="236546" y="1098549"/>
                    </a:cubicBezTo>
                    <a:close/>
                    <a:moveTo>
                      <a:pt x="1895194" y="993211"/>
                    </a:moveTo>
                    <a:cubicBezTo>
                      <a:pt x="1895245" y="993211"/>
                      <a:pt x="1902161" y="993211"/>
                      <a:pt x="2845141" y="993211"/>
                    </a:cubicBezTo>
                    <a:cubicBezTo>
                      <a:pt x="2999507" y="993211"/>
                      <a:pt x="3130125" y="1123457"/>
                      <a:pt x="3130125" y="1277385"/>
                    </a:cubicBezTo>
                    <a:cubicBezTo>
                      <a:pt x="3130125" y="1277420"/>
                      <a:pt x="3130125" y="1284134"/>
                      <a:pt x="3130125" y="2568008"/>
                    </a:cubicBezTo>
                    <a:cubicBezTo>
                      <a:pt x="3130125" y="2721936"/>
                      <a:pt x="2999507" y="2852182"/>
                      <a:pt x="2845141" y="2852182"/>
                    </a:cubicBezTo>
                    <a:cubicBezTo>
                      <a:pt x="2845141" y="2852231"/>
                      <a:pt x="2845141" y="2858826"/>
                      <a:pt x="2845141" y="3763907"/>
                    </a:cubicBezTo>
                    <a:cubicBezTo>
                      <a:pt x="2845141" y="3917835"/>
                      <a:pt x="2726398" y="4048081"/>
                      <a:pt x="2572031" y="4048081"/>
                    </a:cubicBezTo>
                    <a:cubicBezTo>
                      <a:pt x="2571992" y="4048081"/>
                      <a:pt x="2568051" y="4048081"/>
                      <a:pt x="2168304" y="4048081"/>
                    </a:cubicBezTo>
                    <a:cubicBezTo>
                      <a:pt x="2013937" y="4048081"/>
                      <a:pt x="1895194" y="3917835"/>
                      <a:pt x="1895194" y="3763907"/>
                    </a:cubicBezTo>
                    <a:cubicBezTo>
                      <a:pt x="1895194" y="3763858"/>
                      <a:pt x="1895194" y="3757193"/>
                      <a:pt x="1895194" y="2852182"/>
                    </a:cubicBezTo>
                    <a:cubicBezTo>
                      <a:pt x="1740828" y="2852182"/>
                      <a:pt x="1610210" y="2721936"/>
                      <a:pt x="1610210" y="2568008"/>
                    </a:cubicBezTo>
                    <a:cubicBezTo>
                      <a:pt x="1610210" y="2567966"/>
                      <a:pt x="1610210" y="2560581"/>
                      <a:pt x="1610210" y="1277385"/>
                    </a:cubicBezTo>
                    <a:cubicBezTo>
                      <a:pt x="1610210" y="1123457"/>
                      <a:pt x="1740828" y="993211"/>
                      <a:pt x="1895194" y="993211"/>
                    </a:cubicBezTo>
                    <a:close/>
                    <a:moveTo>
                      <a:pt x="4093246" y="245790"/>
                    </a:moveTo>
                    <a:cubicBezTo>
                      <a:pt x="4306565" y="245790"/>
                      <a:pt x="4479495" y="420965"/>
                      <a:pt x="4479495" y="637055"/>
                    </a:cubicBezTo>
                    <a:cubicBezTo>
                      <a:pt x="4479495" y="853145"/>
                      <a:pt x="4306565" y="1028320"/>
                      <a:pt x="4093246" y="1028320"/>
                    </a:cubicBezTo>
                    <a:cubicBezTo>
                      <a:pt x="3879927" y="1028320"/>
                      <a:pt x="3706997" y="853145"/>
                      <a:pt x="3706997" y="637055"/>
                    </a:cubicBezTo>
                    <a:cubicBezTo>
                      <a:pt x="3706997" y="420965"/>
                      <a:pt x="3879927" y="245790"/>
                      <a:pt x="4093246" y="245790"/>
                    </a:cubicBezTo>
                    <a:close/>
                    <a:moveTo>
                      <a:pt x="644584" y="245790"/>
                    </a:moveTo>
                    <a:cubicBezTo>
                      <a:pt x="856519" y="245790"/>
                      <a:pt x="1028326" y="420965"/>
                      <a:pt x="1028326" y="637055"/>
                    </a:cubicBezTo>
                    <a:cubicBezTo>
                      <a:pt x="1028326" y="853145"/>
                      <a:pt x="856519" y="1028320"/>
                      <a:pt x="644584" y="1028320"/>
                    </a:cubicBezTo>
                    <a:cubicBezTo>
                      <a:pt x="432649" y="1028320"/>
                      <a:pt x="260842" y="853145"/>
                      <a:pt x="260842" y="637055"/>
                    </a:cubicBezTo>
                    <a:cubicBezTo>
                      <a:pt x="260842" y="420965"/>
                      <a:pt x="432649" y="245790"/>
                      <a:pt x="644584" y="245790"/>
                    </a:cubicBezTo>
                    <a:close/>
                    <a:moveTo>
                      <a:pt x="2367657" y="0"/>
                    </a:moveTo>
                    <a:cubicBezTo>
                      <a:pt x="2616992" y="0"/>
                      <a:pt x="2819118" y="203249"/>
                      <a:pt x="2819118" y="453969"/>
                    </a:cubicBezTo>
                    <a:cubicBezTo>
                      <a:pt x="2819118" y="704689"/>
                      <a:pt x="2616992" y="907938"/>
                      <a:pt x="2367657" y="907938"/>
                    </a:cubicBezTo>
                    <a:cubicBezTo>
                      <a:pt x="2118322" y="907938"/>
                      <a:pt x="1916196" y="704689"/>
                      <a:pt x="1916196" y="453969"/>
                    </a:cubicBezTo>
                    <a:cubicBezTo>
                      <a:pt x="1916196" y="203249"/>
                      <a:pt x="2118322" y="0"/>
                      <a:pt x="2367657" y="0"/>
                    </a:cubicBezTo>
                    <a:close/>
                  </a:path>
                </a:pathLst>
              </a:custGeom>
              <a:solidFill>
                <a:srgbClr val="00AC98"/>
              </a:solidFill>
              <a:ln>
                <a:noFill/>
                <a:headEnd type="none" w="med" len="med"/>
                <a:tailEnd type="none" w="med" len="med"/>
              </a:ln>
              <a:effectLst/>
              <a:ex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366" name="Freeform 365"/>
              <p:cNvSpPr/>
              <p:nvPr/>
            </p:nvSpPr>
            <p:spPr bwMode="auto">
              <a:xfrm>
                <a:off x="8618805" y="2267187"/>
                <a:ext cx="660536" cy="834540"/>
              </a:xfrm>
              <a:custGeom>
                <a:avLst/>
                <a:gdLst>
                  <a:gd name="connsiteX0" fmla="*/ 349260 w 698521"/>
                  <a:gd name="connsiteY0" fmla="*/ 810091 h 881032"/>
                  <a:gd name="connsiteX1" fmla="*/ 326400 w 698521"/>
                  <a:gd name="connsiteY1" fmla="*/ 832951 h 881032"/>
                  <a:gd name="connsiteX2" fmla="*/ 349260 w 698521"/>
                  <a:gd name="connsiteY2" fmla="*/ 855811 h 881032"/>
                  <a:gd name="connsiteX3" fmla="*/ 372120 w 698521"/>
                  <a:gd name="connsiteY3" fmla="*/ 832951 h 881032"/>
                  <a:gd name="connsiteX4" fmla="*/ 349260 w 698521"/>
                  <a:gd name="connsiteY4" fmla="*/ 810091 h 881032"/>
                  <a:gd name="connsiteX5" fmla="*/ 63402 w 698521"/>
                  <a:gd name="connsiteY5" fmla="*/ 58379 h 881032"/>
                  <a:gd name="connsiteX6" fmla="*/ 63402 w 698521"/>
                  <a:gd name="connsiteY6" fmla="*/ 765022 h 881032"/>
                  <a:gd name="connsiteX7" fmla="*/ 635120 w 698521"/>
                  <a:gd name="connsiteY7" fmla="*/ 765022 h 881032"/>
                  <a:gd name="connsiteX8" fmla="*/ 635120 w 698521"/>
                  <a:gd name="connsiteY8" fmla="*/ 58379 h 881032"/>
                  <a:gd name="connsiteX9" fmla="*/ 116422 w 698521"/>
                  <a:gd name="connsiteY9" fmla="*/ 0 h 881032"/>
                  <a:gd name="connsiteX10" fmla="*/ 582099 w 698521"/>
                  <a:gd name="connsiteY10" fmla="*/ 0 h 881032"/>
                  <a:gd name="connsiteX11" fmla="*/ 698521 w 698521"/>
                  <a:gd name="connsiteY11" fmla="*/ 116422 h 881032"/>
                  <a:gd name="connsiteX12" fmla="*/ 698521 w 698521"/>
                  <a:gd name="connsiteY12" fmla="*/ 764610 h 881032"/>
                  <a:gd name="connsiteX13" fmla="*/ 582099 w 698521"/>
                  <a:gd name="connsiteY13" fmla="*/ 881032 h 881032"/>
                  <a:gd name="connsiteX14" fmla="*/ 116422 w 698521"/>
                  <a:gd name="connsiteY14" fmla="*/ 881032 h 881032"/>
                  <a:gd name="connsiteX15" fmla="*/ 0 w 698521"/>
                  <a:gd name="connsiteY15" fmla="*/ 764610 h 881032"/>
                  <a:gd name="connsiteX16" fmla="*/ 0 w 698521"/>
                  <a:gd name="connsiteY16" fmla="*/ 116422 h 881032"/>
                  <a:gd name="connsiteX17" fmla="*/ 116422 w 698521"/>
                  <a:gd name="connsiteY17" fmla="*/ 0 h 881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98521" h="881032">
                    <a:moveTo>
                      <a:pt x="349260" y="810091"/>
                    </a:moveTo>
                    <a:cubicBezTo>
                      <a:pt x="336635" y="810091"/>
                      <a:pt x="326400" y="820326"/>
                      <a:pt x="326400" y="832951"/>
                    </a:cubicBezTo>
                    <a:cubicBezTo>
                      <a:pt x="326400" y="845576"/>
                      <a:pt x="336635" y="855811"/>
                      <a:pt x="349260" y="855811"/>
                    </a:cubicBezTo>
                    <a:cubicBezTo>
                      <a:pt x="361885" y="855811"/>
                      <a:pt x="372120" y="845576"/>
                      <a:pt x="372120" y="832951"/>
                    </a:cubicBezTo>
                    <a:cubicBezTo>
                      <a:pt x="372120" y="820326"/>
                      <a:pt x="361885" y="810091"/>
                      <a:pt x="349260" y="810091"/>
                    </a:cubicBezTo>
                    <a:close/>
                    <a:moveTo>
                      <a:pt x="63402" y="58379"/>
                    </a:moveTo>
                    <a:lnTo>
                      <a:pt x="63402" y="765022"/>
                    </a:lnTo>
                    <a:lnTo>
                      <a:pt x="635120" y="765022"/>
                    </a:lnTo>
                    <a:lnTo>
                      <a:pt x="635120" y="58379"/>
                    </a:lnTo>
                    <a:close/>
                    <a:moveTo>
                      <a:pt x="116422" y="0"/>
                    </a:moveTo>
                    <a:lnTo>
                      <a:pt x="582099" y="0"/>
                    </a:lnTo>
                    <a:cubicBezTo>
                      <a:pt x="646397" y="0"/>
                      <a:pt x="698521" y="52124"/>
                      <a:pt x="698521" y="116422"/>
                    </a:cubicBezTo>
                    <a:lnTo>
                      <a:pt x="698521" y="764610"/>
                    </a:lnTo>
                    <a:cubicBezTo>
                      <a:pt x="698521" y="828908"/>
                      <a:pt x="646397" y="881032"/>
                      <a:pt x="582099" y="881032"/>
                    </a:cubicBezTo>
                    <a:lnTo>
                      <a:pt x="116422" y="881032"/>
                    </a:lnTo>
                    <a:cubicBezTo>
                      <a:pt x="52124" y="881032"/>
                      <a:pt x="0" y="828908"/>
                      <a:pt x="0" y="764610"/>
                    </a:cubicBezTo>
                    <a:lnTo>
                      <a:pt x="0" y="116422"/>
                    </a:lnTo>
                    <a:cubicBezTo>
                      <a:pt x="0" y="52124"/>
                      <a:pt x="52124" y="0"/>
                      <a:pt x="116422" y="0"/>
                    </a:cubicBez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367" name="Freeform 366"/>
              <p:cNvSpPr/>
              <p:nvPr/>
            </p:nvSpPr>
            <p:spPr bwMode="auto">
              <a:xfrm>
                <a:off x="2295438" y="3515670"/>
                <a:ext cx="410132" cy="410773"/>
              </a:xfrm>
              <a:custGeom>
                <a:avLst/>
                <a:gdLst>
                  <a:gd name="connsiteX0" fmla="*/ 2846107 w 2846107"/>
                  <a:gd name="connsiteY0" fmla="*/ 1526447 h 2845712"/>
                  <a:gd name="connsiteX1" fmla="*/ 2844123 w 2846107"/>
                  <a:gd name="connsiteY1" fmla="*/ 1565744 h 2845712"/>
                  <a:gd name="connsiteX2" fmla="*/ 1425742 w 2846107"/>
                  <a:gd name="connsiteY2" fmla="*/ 2845712 h 2845712"/>
                  <a:gd name="connsiteX3" fmla="*/ 1138405 w 2846107"/>
                  <a:gd name="connsiteY3" fmla="*/ 2816746 h 2845712"/>
                  <a:gd name="connsiteX4" fmla="*/ 1045028 w 2846107"/>
                  <a:gd name="connsiteY4" fmla="*/ 2792736 h 2845712"/>
                  <a:gd name="connsiteX5" fmla="*/ 1505920 w 2846107"/>
                  <a:gd name="connsiteY5" fmla="*/ 1526448 h 2845712"/>
                  <a:gd name="connsiteX6" fmla="*/ 1540042 w 2846107"/>
                  <a:gd name="connsiteY6" fmla="*/ 1526449 h 2845712"/>
                  <a:gd name="connsiteX7" fmla="*/ 1540042 w 2846107"/>
                  <a:gd name="connsiteY7" fmla="*/ 1526448 h 2845712"/>
                  <a:gd name="connsiteX8" fmla="*/ 1311441 w 2846107"/>
                  <a:gd name="connsiteY8" fmla="*/ 0 h 2845712"/>
                  <a:gd name="connsiteX9" fmla="*/ 1311442 w 2846107"/>
                  <a:gd name="connsiteY9" fmla="*/ 1297847 h 2845712"/>
                  <a:gd name="connsiteX10" fmla="*/ 1311442 w 2846107"/>
                  <a:gd name="connsiteY10" fmla="*/ 1392388 h 2845712"/>
                  <a:gd name="connsiteX11" fmla="*/ 830345 w 2846107"/>
                  <a:gd name="connsiteY11" fmla="*/ 2714192 h 2845712"/>
                  <a:gd name="connsiteX12" fmla="*/ 746149 w 2846107"/>
                  <a:gd name="connsiteY12" fmla="*/ 2673633 h 2845712"/>
                  <a:gd name="connsiteX13" fmla="*/ 0 w 2846107"/>
                  <a:gd name="connsiteY13" fmla="*/ 1419970 h 2845712"/>
                  <a:gd name="connsiteX14" fmla="*/ 1279968 w 2846107"/>
                  <a:gd name="connsiteY14" fmla="*/ 1589 h 2845712"/>
                  <a:gd name="connsiteX15" fmla="*/ 1540042 w 2846107"/>
                  <a:gd name="connsiteY15" fmla="*/ 0 h 2845712"/>
                  <a:gd name="connsiteX16" fmla="*/ 1571516 w 2846107"/>
                  <a:gd name="connsiteY16" fmla="*/ 1589 h 2845712"/>
                  <a:gd name="connsiteX17" fmla="*/ 2844123 w 2846107"/>
                  <a:gd name="connsiteY17" fmla="*/ 1274196 h 2845712"/>
                  <a:gd name="connsiteX18" fmla="*/ 2845317 w 2846107"/>
                  <a:gd name="connsiteY18" fmla="*/ 1297848 h 2845712"/>
                  <a:gd name="connsiteX19" fmla="*/ 1540042 w 2846107"/>
                  <a:gd name="connsiteY19" fmla="*/ 1297847 h 2845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46107" h="2845712">
                    <a:moveTo>
                      <a:pt x="2846107" y="1526447"/>
                    </a:moveTo>
                    <a:lnTo>
                      <a:pt x="2844123" y="1565744"/>
                    </a:lnTo>
                    <a:cubicBezTo>
                      <a:pt x="2771111" y="2284684"/>
                      <a:pt x="2163945" y="2845712"/>
                      <a:pt x="1425742" y="2845712"/>
                    </a:cubicBezTo>
                    <a:cubicBezTo>
                      <a:pt x="1327315" y="2845712"/>
                      <a:pt x="1231218" y="2835738"/>
                      <a:pt x="1138405" y="2816746"/>
                    </a:cubicBezTo>
                    <a:lnTo>
                      <a:pt x="1045028" y="2792736"/>
                    </a:lnTo>
                    <a:lnTo>
                      <a:pt x="1505920" y="1526448"/>
                    </a:lnTo>
                    <a:lnTo>
                      <a:pt x="1540042" y="1526449"/>
                    </a:lnTo>
                    <a:lnTo>
                      <a:pt x="1540042" y="1526448"/>
                    </a:lnTo>
                    <a:close/>
                    <a:moveTo>
                      <a:pt x="1311441" y="0"/>
                    </a:moveTo>
                    <a:lnTo>
                      <a:pt x="1311442" y="1297847"/>
                    </a:lnTo>
                    <a:lnTo>
                      <a:pt x="1311442" y="1392388"/>
                    </a:lnTo>
                    <a:lnTo>
                      <a:pt x="830345" y="2714192"/>
                    </a:lnTo>
                    <a:lnTo>
                      <a:pt x="746149" y="2673633"/>
                    </a:lnTo>
                    <a:cubicBezTo>
                      <a:pt x="301709" y="2432199"/>
                      <a:pt x="0" y="1961319"/>
                      <a:pt x="0" y="1419970"/>
                    </a:cubicBezTo>
                    <a:cubicBezTo>
                      <a:pt x="0" y="681768"/>
                      <a:pt x="561029" y="74601"/>
                      <a:pt x="1279968" y="1589"/>
                    </a:cubicBezTo>
                    <a:close/>
                    <a:moveTo>
                      <a:pt x="1540042" y="0"/>
                    </a:moveTo>
                    <a:lnTo>
                      <a:pt x="1571516" y="1589"/>
                    </a:lnTo>
                    <a:cubicBezTo>
                      <a:pt x="2242526" y="69734"/>
                      <a:pt x="2775978" y="603186"/>
                      <a:pt x="2844123" y="1274196"/>
                    </a:cubicBezTo>
                    <a:lnTo>
                      <a:pt x="2845317" y="1297848"/>
                    </a:lnTo>
                    <a:lnTo>
                      <a:pt x="1540042" y="1297847"/>
                    </a:ln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grpSp>
            <p:nvGrpSpPr>
              <p:cNvPr id="368" name="Group 367"/>
              <p:cNvGrpSpPr/>
              <p:nvPr/>
            </p:nvGrpSpPr>
            <p:grpSpPr>
              <a:xfrm>
                <a:off x="5628581" y="5059046"/>
                <a:ext cx="793686" cy="731837"/>
                <a:chOff x="2731168" y="1660358"/>
                <a:chExt cx="3352162" cy="2911643"/>
              </a:xfrm>
              <a:solidFill>
                <a:srgbClr val="00AC98"/>
              </a:solidFill>
            </p:grpSpPr>
            <p:sp>
              <p:nvSpPr>
                <p:cNvPr id="487" name="Down Arrow 486"/>
                <p:cNvSpPr/>
                <p:nvPr/>
              </p:nvSpPr>
              <p:spPr bwMode="auto">
                <a:xfrm rot="10800000">
                  <a:off x="2731168" y="2358189"/>
                  <a:ext cx="1096561" cy="2213811"/>
                </a:xfrm>
                <a:prstGeom prst="downArrow">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88" name="Down Arrow 487"/>
                <p:cNvSpPr/>
                <p:nvPr/>
              </p:nvSpPr>
              <p:spPr bwMode="auto">
                <a:xfrm rot="10800000">
                  <a:off x="3858969" y="1997242"/>
                  <a:ext cx="1096561" cy="2574758"/>
                </a:xfrm>
                <a:prstGeom prst="downArrow">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89" name="Down Arrow 488"/>
                <p:cNvSpPr/>
                <p:nvPr/>
              </p:nvSpPr>
              <p:spPr bwMode="auto">
                <a:xfrm rot="10800000">
                  <a:off x="4986769" y="1660358"/>
                  <a:ext cx="1096561" cy="2911643"/>
                </a:xfrm>
                <a:prstGeom prst="downArrow">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369" name="Group 368"/>
              <p:cNvGrpSpPr/>
              <p:nvPr/>
            </p:nvGrpSpPr>
            <p:grpSpPr>
              <a:xfrm>
                <a:off x="3078106" y="2649030"/>
                <a:ext cx="599056" cy="595313"/>
                <a:chOff x="6916738" y="-1312863"/>
                <a:chExt cx="600075" cy="595313"/>
              </a:xfrm>
              <a:solidFill>
                <a:srgbClr val="00AC98"/>
              </a:solidFill>
            </p:grpSpPr>
            <p:sp>
              <p:nvSpPr>
                <p:cNvPr id="478" name="Freeform 58"/>
                <p:cNvSpPr>
                  <a:spLocks noEditPoints="1"/>
                </p:cNvSpPr>
                <p:nvPr/>
              </p:nvSpPr>
              <p:spPr bwMode="auto">
                <a:xfrm>
                  <a:off x="7046913" y="-1179513"/>
                  <a:ext cx="339725" cy="333375"/>
                </a:xfrm>
                <a:custGeom>
                  <a:avLst/>
                  <a:gdLst>
                    <a:gd name="T0" fmla="*/ 44 w 89"/>
                    <a:gd name="T1" fmla="*/ 0 h 87"/>
                    <a:gd name="T2" fmla="*/ 28 w 89"/>
                    <a:gd name="T3" fmla="*/ 3 h 87"/>
                    <a:gd name="T4" fmla="*/ 4 w 89"/>
                    <a:gd name="T5" fmla="*/ 27 h 87"/>
                    <a:gd name="T6" fmla="*/ 4 w 89"/>
                    <a:gd name="T7" fmla="*/ 60 h 87"/>
                    <a:gd name="T8" fmla="*/ 44 w 89"/>
                    <a:gd name="T9" fmla="*/ 87 h 87"/>
                    <a:gd name="T10" fmla="*/ 61 w 89"/>
                    <a:gd name="T11" fmla="*/ 84 h 87"/>
                    <a:gd name="T12" fmla="*/ 85 w 89"/>
                    <a:gd name="T13" fmla="*/ 60 h 87"/>
                    <a:gd name="T14" fmla="*/ 85 w 89"/>
                    <a:gd name="T15" fmla="*/ 27 h 87"/>
                    <a:gd name="T16" fmla="*/ 44 w 89"/>
                    <a:gd name="T17" fmla="*/ 0 h 87"/>
                    <a:gd name="T18" fmla="*/ 70 w 89"/>
                    <a:gd name="T19" fmla="*/ 54 h 87"/>
                    <a:gd name="T20" fmla="*/ 55 w 89"/>
                    <a:gd name="T21" fmla="*/ 69 h 87"/>
                    <a:gd name="T22" fmla="*/ 44 w 89"/>
                    <a:gd name="T23" fmla="*/ 71 h 87"/>
                    <a:gd name="T24" fmla="*/ 19 w 89"/>
                    <a:gd name="T25" fmla="*/ 54 h 87"/>
                    <a:gd name="T26" fmla="*/ 19 w 89"/>
                    <a:gd name="T27" fmla="*/ 33 h 87"/>
                    <a:gd name="T28" fmla="*/ 34 w 89"/>
                    <a:gd name="T29" fmla="*/ 18 h 87"/>
                    <a:gd name="T30" fmla="*/ 44 w 89"/>
                    <a:gd name="T31" fmla="*/ 16 h 87"/>
                    <a:gd name="T32" fmla="*/ 70 w 89"/>
                    <a:gd name="T33" fmla="*/ 33 h 87"/>
                    <a:gd name="T34" fmla="*/ 70 w 89"/>
                    <a:gd name="T35" fmla="*/ 54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9" h="87">
                      <a:moveTo>
                        <a:pt x="44" y="0"/>
                      </a:moveTo>
                      <a:cubicBezTo>
                        <a:pt x="39" y="0"/>
                        <a:pt x="33" y="1"/>
                        <a:pt x="28" y="3"/>
                      </a:cubicBezTo>
                      <a:cubicBezTo>
                        <a:pt x="17" y="8"/>
                        <a:pt x="9" y="16"/>
                        <a:pt x="4" y="27"/>
                      </a:cubicBezTo>
                      <a:cubicBezTo>
                        <a:pt x="0" y="38"/>
                        <a:pt x="0" y="49"/>
                        <a:pt x="4" y="60"/>
                      </a:cubicBezTo>
                      <a:cubicBezTo>
                        <a:pt x="11" y="76"/>
                        <a:pt x="27" y="87"/>
                        <a:pt x="44" y="87"/>
                      </a:cubicBezTo>
                      <a:cubicBezTo>
                        <a:pt x="50" y="87"/>
                        <a:pt x="56" y="86"/>
                        <a:pt x="61" y="84"/>
                      </a:cubicBezTo>
                      <a:cubicBezTo>
                        <a:pt x="72" y="79"/>
                        <a:pt x="80" y="71"/>
                        <a:pt x="85" y="60"/>
                      </a:cubicBezTo>
                      <a:cubicBezTo>
                        <a:pt x="89" y="49"/>
                        <a:pt x="89" y="38"/>
                        <a:pt x="85" y="27"/>
                      </a:cubicBezTo>
                      <a:cubicBezTo>
                        <a:pt x="78" y="10"/>
                        <a:pt x="62" y="0"/>
                        <a:pt x="44" y="0"/>
                      </a:cubicBezTo>
                      <a:close/>
                      <a:moveTo>
                        <a:pt x="70" y="54"/>
                      </a:moveTo>
                      <a:cubicBezTo>
                        <a:pt x="67" y="61"/>
                        <a:pt x="62" y="66"/>
                        <a:pt x="55" y="69"/>
                      </a:cubicBezTo>
                      <a:cubicBezTo>
                        <a:pt x="52" y="70"/>
                        <a:pt x="48" y="71"/>
                        <a:pt x="44" y="71"/>
                      </a:cubicBezTo>
                      <a:cubicBezTo>
                        <a:pt x="33" y="71"/>
                        <a:pt x="23" y="64"/>
                        <a:pt x="19" y="54"/>
                      </a:cubicBezTo>
                      <a:cubicBezTo>
                        <a:pt x="16" y="47"/>
                        <a:pt x="16" y="40"/>
                        <a:pt x="19" y="33"/>
                      </a:cubicBezTo>
                      <a:cubicBezTo>
                        <a:pt x="22" y="26"/>
                        <a:pt x="27" y="21"/>
                        <a:pt x="34" y="18"/>
                      </a:cubicBezTo>
                      <a:cubicBezTo>
                        <a:pt x="37" y="17"/>
                        <a:pt x="41" y="16"/>
                        <a:pt x="44" y="16"/>
                      </a:cubicBezTo>
                      <a:cubicBezTo>
                        <a:pt x="56" y="16"/>
                        <a:pt x="66" y="23"/>
                        <a:pt x="70" y="33"/>
                      </a:cubicBezTo>
                      <a:cubicBezTo>
                        <a:pt x="73" y="40"/>
                        <a:pt x="73" y="47"/>
                        <a:pt x="70" y="54"/>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79" name="Freeform 59"/>
                <p:cNvSpPr>
                  <a:spLocks/>
                </p:cNvSpPr>
                <p:nvPr/>
              </p:nvSpPr>
              <p:spPr bwMode="auto">
                <a:xfrm>
                  <a:off x="7073900" y="-1312863"/>
                  <a:ext cx="84138" cy="114300"/>
                </a:xfrm>
                <a:custGeom>
                  <a:avLst/>
                  <a:gdLst>
                    <a:gd name="T0" fmla="*/ 8 w 22"/>
                    <a:gd name="T1" fmla="*/ 26 h 30"/>
                    <a:gd name="T2" fmla="*/ 15 w 22"/>
                    <a:gd name="T3" fmla="*/ 30 h 30"/>
                    <a:gd name="T4" fmla="*/ 17 w 22"/>
                    <a:gd name="T5" fmla="*/ 30 h 30"/>
                    <a:gd name="T6" fmla="*/ 21 w 22"/>
                    <a:gd name="T7" fmla="*/ 21 h 30"/>
                    <a:gd name="T8" fmla="*/ 14 w 22"/>
                    <a:gd name="T9" fmla="*/ 5 h 30"/>
                    <a:gd name="T10" fmla="*/ 5 w 22"/>
                    <a:gd name="T11" fmla="*/ 1 h 30"/>
                    <a:gd name="T12" fmla="*/ 2 w 22"/>
                    <a:gd name="T13" fmla="*/ 10 h 30"/>
                    <a:gd name="T14" fmla="*/ 8 w 22"/>
                    <a:gd name="T15" fmla="*/ 26 h 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 h="30">
                      <a:moveTo>
                        <a:pt x="8" y="26"/>
                      </a:moveTo>
                      <a:cubicBezTo>
                        <a:pt x="9" y="28"/>
                        <a:pt x="12" y="30"/>
                        <a:pt x="15" y="30"/>
                      </a:cubicBezTo>
                      <a:cubicBezTo>
                        <a:pt x="15" y="30"/>
                        <a:pt x="16" y="30"/>
                        <a:pt x="17" y="30"/>
                      </a:cubicBezTo>
                      <a:cubicBezTo>
                        <a:pt x="21" y="28"/>
                        <a:pt x="22" y="24"/>
                        <a:pt x="21" y="21"/>
                      </a:cubicBezTo>
                      <a:cubicBezTo>
                        <a:pt x="14" y="5"/>
                        <a:pt x="14" y="5"/>
                        <a:pt x="14" y="5"/>
                      </a:cubicBezTo>
                      <a:cubicBezTo>
                        <a:pt x="13" y="2"/>
                        <a:pt x="9" y="0"/>
                        <a:pt x="5" y="1"/>
                      </a:cubicBezTo>
                      <a:cubicBezTo>
                        <a:pt x="2" y="3"/>
                        <a:pt x="0" y="7"/>
                        <a:pt x="2" y="10"/>
                      </a:cubicBezTo>
                      <a:lnTo>
                        <a:pt x="8" y="26"/>
                      </a:ln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80" name="Freeform 60"/>
                <p:cNvSpPr>
                  <a:spLocks/>
                </p:cNvSpPr>
                <p:nvPr/>
              </p:nvSpPr>
              <p:spPr bwMode="auto">
                <a:xfrm>
                  <a:off x="7275513" y="-831850"/>
                  <a:ext cx="80963" cy="114300"/>
                </a:xfrm>
                <a:custGeom>
                  <a:avLst/>
                  <a:gdLst>
                    <a:gd name="T0" fmla="*/ 13 w 21"/>
                    <a:gd name="T1" fmla="*/ 5 h 30"/>
                    <a:gd name="T2" fmla="*/ 5 w 21"/>
                    <a:gd name="T3" fmla="*/ 1 h 30"/>
                    <a:gd name="T4" fmla="*/ 1 w 21"/>
                    <a:gd name="T5" fmla="*/ 10 h 30"/>
                    <a:gd name="T6" fmla="*/ 7 w 21"/>
                    <a:gd name="T7" fmla="*/ 26 h 30"/>
                    <a:gd name="T8" fmla="*/ 14 w 21"/>
                    <a:gd name="T9" fmla="*/ 30 h 30"/>
                    <a:gd name="T10" fmla="*/ 16 w 21"/>
                    <a:gd name="T11" fmla="*/ 29 h 30"/>
                    <a:gd name="T12" fmla="*/ 20 w 21"/>
                    <a:gd name="T13" fmla="*/ 21 h 30"/>
                    <a:gd name="T14" fmla="*/ 13 w 21"/>
                    <a:gd name="T15" fmla="*/ 5 h 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30">
                      <a:moveTo>
                        <a:pt x="13" y="5"/>
                      </a:moveTo>
                      <a:cubicBezTo>
                        <a:pt x="12" y="2"/>
                        <a:pt x="8" y="0"/>
                        <a:pt x="5" y="1"/>
                      </a:cubicBezTo>
                      <a:cubicBezTo>
                        <a:pt x="1" y="3"/>
                        <a:pt x="0" y="7"/>
                        <a:pt x="1" y="10"/>
                      </a:cubicBezTo>
                      <a:cubicBezTo>
                        <a:pt x="7" y="26"/>
                        <a:pt x="7" y="26"/>
                        <a:pt x="7" y="26"/>
                      </a:cubicBezTo>
                      <a:cubicBezTo>
                        <a:pt x="9" y="28"/>
                        <a:pt x="11" y="30"/>
                        <a:pt x="14" y="30"/>
                      </a:cubicBezTo>
                      <a:cubicBezTo>
                        <a:pt x="15" y="30"/>
                        <a:pt x="15" y="30"/>
                        <a:pt x="16" y="29"/>
                      </a:cubicBezTo>
                      <a:cubicBezTo>
                        <a:pt x="20" y="28"/>
                        <a:pt x="21" y="24"/>
                        <a:pt x="20" y="21"/>
                      </a:cubicBezTo>
                      <a:lnTo>
                        <a:pt x="13" y="5"/>
                      </a:ln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81" name="Freeform 61"/>
                <p:cNvSpPr>
                  <a:spLocks/>
                </p:cNvSpPr>
                <p:nvPr/>
              </p:nvSpPr>
              <p:spPr bwMode="auto">
                <a:xfrm>
                  <a:off x="6916738" y="-954088"/>
                  <a:ext cx="119063" cy="80963"/>
                </a:xfrm>
                <a:custGeom>
                  <a:avLst/>
                  <a:gdLst>
                    <a:gd name="T0" fmla="*/ 21 w 31"/>
                    <a:gd name="T1" fmla="*/ 1 h 21"/>
                    <a:gd name="T2" fmla="*/ 5 w 31"/>
                    <a:gd name="T3" fmla="*/ 8 h 21"/>
                    <a:gd name="T4" fmla="*/ 1 w 31"/>
                    <a:gd name="T5" fmla="*/ 16 h 21"/>
                    <a:gd name="T6" fmla="*/ 8 w 31"/>
                    <a:gd name="T7" fmla="*/ 21 h 21"/>
                    <a:gd name="T8" fmla="*/ 10 w 31"/>
                    <a:gd name="T9" fmla="*/ 20 h 21"/>
                    <a:gd name="T10" fmla="*/ 26 w 31"/>
                    <a:gd name="T11" fmla="*/ 14 h 21"/>
                    <a:gd name="T12" fmla="*/ 29 w 31"/>
                    <a:gd name="T13" fmla="*/ 5 h 21"/>
                    <a:gd name="T14" fmla="*/ 21 w 31"/>
                    <a:gd name="T15" fmla="*/ 1 h 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21">
                      <a:moveTo>
                        <a:pt x="21" y="1"/>
                      </a:moveTo>
                      <a:cubicBezTo>
                        <a:pt x="5" y="8"/>
                        <a:pt x="5" y="8"/>
                        <a:pt x="5" y="8"/>
                      </a:cubicBezTo>
                      <a:cubicBezTo>
                        <a:pt x="2" y="9"/>
                        <a:pt x="0" y="13"/>
                        <a:pt x="1" y="16"/>
                      </a:cubicBezTo>
                      <a:cubicBezTo>
                        <a:pt x="2" y="19"/>
                        <a:pt x="5" y="21"/>
                        <a:pt x="8" y="21"/>
                      </a:cubicBezTo>
                      <a:cubicBezTo>
                        <a:pt x="8" y="21"/>
                        <a:pt x="9" y="20"/>
                        <a:pt x="10" y="20"/>
                      </a:cubicBezTo>
                      <a:cubicBezTo>
                        <a:pt x="26" y="14"/>
                        <a:pt x="26" y="14"/>
                        <a:pt x="26" y="14"/>
                      </a:cubicBezTo>
                      <a:cubicBezTo>
                        <a:pt x="29" y="12"/>
                        <a:pt x="31" y="8"/>
                        <a:pt x="29" y="5"/>
                      </a:cubicBezTo>
                      <a:cubicBezTo>
                        <a:pt x="28" y="1"/>
                        <a:pt x="24" y="0"/>
                        <a:pt x="21" y="1"/>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82" name="Freeform 62"/>
                <p:cNvSpPr>
                  <a:spLocks/>
                </p:cNvSpPr>
                <p:nvPr/>
              </p:nvSpPr>
              <p:spPr bwMode="auto">
                <a:xfrm>
                  <a:off x="7397750" y="-1152525"/>
                  <a:ext cx="119063" cy="76200"/>
                </a:xfrm>
                <a:custGeom>
                  <a:avLst/>
                  <a:gdLst>
                    <a:gd name="T0" fmla="*/ 8 w 31"/>
                    <a:gd name="T1" fmla="*/ 20 h 20"/>
                    <a:gd name="T2" fmla="*/ 10 w 31"/>
                    <a:gd name="T3" fmla="*/ 20 h 20"/>
                    <a:gd name="T4" fmla="*/ 26 w 31"/>
                    <a:gd name="T5" fmla="*/ 13 h 20"/>
                    <a:gd name="T6" fmla="*/ 29 w 31"/>
                    <a:gd name="T7" fmla="*/ 5 h 20"/>
                    <a:gd name="T8" fmla="*/ 21 w 31"/>
                    <a:gd name="T9" fmla="*/ 1 h 20"/>
                    <a:gd name="T10" fmla="*/ 5 w 31"/>
                    <a:gd name="T11" fmla="*/ 7 h 20"/>
                    <a:gd name="T12" fmla="*/ 1 w 31"/>
                    <a:gd name="T13" fmla="*/ 16 h 20"/>
                    <a:gd name="T14" fmla="*/ 8 w 31"/>
                    <a:gd name="T15" fmla="*/ 20 h 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20">
                      <a:moveTo>
                        <a:pt x="8" y="20"/>
                      </a:moveTo>
                      <a:cubicBezTo>
                        <a:pt x="8" y="20"/>
                        <a:pt x="9" y="20"/>
                        <a:pt x="10" y="20"/>
                      </a:cubicBezTo>
                      <a:cubicBezTo>
                        <a:pt x="26" y="13"/>
                        <a:pt x="26" y="13"/>
                        <a:pt x="26" y="13"/>
                      </a:cubicBezTo>
                      <a:cubicBezTo>
                        <a:pt x="29" y="12"/>
                        <a:pt x="31" y="8"/>
                        <a:pt x="29" y="5"/>
                      </a:cubicBezTo>
                      <a:cubicBezTo>
                        <a:pt x="28" y="1"/>
                        <a:pt x="24" y="0"/>
                        <a:pt x="21" y="1"/>
                      </a:cubicBezTo>
                      <a:cubicBezTo>
                        <a:pt x="5" y="7"/>
                        <a:pt x="5" y="7"/>
                        <a:pt x="5" y="7"/>
                      </a:cubicBezTo>
                      <a:cubicBezTo>
                        <a:pt x="2" y="9"/>
                        <a:pt x="0" y="13"/>
                        <a:pt x="1" y="16"/>
                      </a:cubicBezTo>
                      <a:cubicBezTo>
                        <a:pt x="2" y="19"/>
                        <a:pt x="5" y="20"/>
                        <a:pt x="8" y="20"/>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83" name="Freeform 63"/>
                <p:cNvSpPr>
                  <a:spLocks/>
                </p:cNvSpPr>
                <p:nvPr/>
              </p:nvSpPr>
              <p:spPr bwMode="auto">
                <a:xfrm>
                  <a:off x="6916738" y="-1152525"/>
                  <a:ext cx="119063" cy="76200"/>
                </a:xfrm>
                <a:custGeom>
                  <a:avLst/>
                  <a:gdLst>
                    <a:gd name="T0" fmla="*/ 26 w 31"/>
                    <a:gd name="T1" fmla="*/ 7 h 20"/>
                    <a:gd name="T2" fmla="*/ 10 w 31"/>
                    <a:gd name="T3" fmla="*/ 1 h 20"/>
                    <a:gd name="T4" fmla="*/ 1 w 31"/>
                    <a:gd name="T5" fmla="*/ 5 h 20"/>
                    <a:gd name="T6" fmla="*/ 5 w 31"/>
                    <a:gd name="T7" fmla="*/ 13 h 20"/>
                    <a:gd name="T8" fmla="*/ 21 w 31"/>
                    <a:gd name="T9" fmla="*/ 20 h 20"/>
                    <a:gd name="T10" fmla="*/ 23 w 31"/>
                    <a:gd name="T11" fmla="*/ 20 h 20"/>
                    <a:gd name="T12" fmla="*/ 29 w 31"/>
                    <a:gd name="T13" fmla="*/ 16 h 20"/>
                    <a:gd name="T14" fmla="*/ 26 w 31"/>
                    <a:gd name="T15" fmla="*/ 7 h 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20">
                      <a:moveTo>
                        <a:pt x="26" y="7"/>
                      </a:moveTo>
                      <a:cubicBezTo>
                        <a:pt x="10" y="1"/>
                        <a:pt x="10" y="1"/>
                        <a:pt x="10" y="1"/>
                      </a:cubicBezTo>
                      <a:cubicBezTo>
                        <a:pt x="7" y="0"/>
                        <a:pt x="3" y="1"/>
                        <a:pt x="1" y="5"/>
                      </a:cubicBezTo>
                      <a:cubicBezTo>
                        <a:pt x="0" y="8"/>
                        <a:pt x="2" y="12"/>
                        <a:pt x="5" y="13"/>
                      </a:cubicBezTo>
                      <a:cubicBezTo>
                        <a:pt x="21" y="20"/>
                        <a:pt x="21" y="20"/>
                        <a:pt x="21" y="20"/>
                      </a:cubicBezTo>
                      <a:cubicBezTo>
                        <a:pt x="21" y="20"/>
                        <a:pt x="22" y="20"/>
                        <a:pt x="23" y="20"/>
                      </a:cubicBezTo>
                      <a:cubicBezTo>
                        <a:pt x="26" y="20"/>
                        <a:pt x="28" y="19"/>
                        <a:pt x="29" y="16"/>
                      </a:cubicBezTo>
                      <a:cubicBezTo>
                        <a:pt x="31" y="13"/>
                        <a:pt x="29" y="9"/>
                        <a:pt x="26" y="7"/>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84" name="Freeform 64"/>
                <p:cNvSpPr>
                  <a:spLocks/>
                </p:cNvSpPr>
                <p:nvPr/>
              </p:nvSpPr>
              <p:spPr bwMode="auto">
                <a:xfrm>
                  <a:off x="7397750" y="-954088"/>
                  <a:ext cx="119063" cy="76200"/>
                </a:xfrm>
                <a:custGeom>
                  <a:avLst/>
                  <a:gdLst>
                    <a:gd name="T0" fmla="*/ 26 w 31"/>
                    <a:gd name="T1" fmla="*/ 8 h 20"/>
                    <a:gd name="T2" fmla="*/ 10 w 31"/>
                    <a:gd name="T3" fmla="*/ 1 h 20"/>
                    <a:gd name="T4" fmla="*/ 1 w 31"/>
                    <a:gd name="T5" fmla="*/ 5 h 20"/>
                    <a:gd name="T6" fmla="*/ 5 w 31"/>
                    <a:gd name="T7" fmla="*/ 14 h 20"/>
                    <a:gd name="T8" fmla="*/ 21 w 31"/>
                    <a:gd name="T9" fmla="*/ 20 h 20"/>
                    <a:gd name="T10" fmla="*/ 23 w 31"/>
                    <a:gd name="T11" fmla="*/ 20 h 20"/>
                    <a:gd name="T12" fmla="*/ 29 w 31"/>
                    <a:gd name="T13" fmla="*/ 16 h 20"/>
                    <a:gd name="T14" fmla="*/ 26 w 31"/>
                    <a:gd name="T15" fmla="*/ 8 h 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20">
                      <a:moveTo>
                        <a:pt x="26" y="8"/>
                      </a:moveTo>
                      <a:cubicBezTo>
                        <a:pt x="10" y="1"/>
                        <a:pt x="10" y="1"/>
                        <a:pt x="10" y="1"/>
                      </a:cubicBezTo>
                      <a:cubicBezTo>
                        <a:pt x="7" y="0"/>
                        <a:pt x="3" y="1"/>
                        <a:pt x="1" y="5"/>
                      </a:cubicBezTo>
                      <a:cubicBezTo>
                        <a:pt x="0" y="8"/>
                        <a:pt x="2" y="12"/>
                        <a:pt x="5" y="14"/>
                      </a:cubicBezTo>
                      <a:cubicBezTo>
                        <a:pt x="21" y="20"/>
                        <a:pt x="21" y="20"/>
                        <a:pt x="21" y="20"/>
                      </a:cubicBezTo>
                      <a:cubicBezTo>
                        <a:pt x="21" y="20"/>
                        <a:pt x="22" y="20"/>
                        <a:pt x="23" y="20"/>
                      </a:cubicBezTo>
                      <a:cubicBezTo>
                        <a:pt x="26" y="20"/>
                        <a:pt x="28" y="19"/>
                        <a:pt x="29" y="16"/>
                      </a:cubicBezTo>
                      <a:cubicBezTo>
                        <a:pt x="31" y="13"/>
                        <a:pt x="29" y="9"/>
                        <a:pt x="26" y="8"/>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85" name="Freeform 65"/>
                <p:cNvSpPr>
                  <a:spLocks/>
                </p:cNvSpPr>
                <p:nvPr/>
              </p:nvSpPr>
              <p:spPr bwMode="auto">
                <a:xfrm>
                  <a:off x="7073900" y="-831850"/>
                  <a:ext cx="84138" cy="114300"/>
                </a:xfrm>
                <a:custGeom>
                  <a:avLst/>
                  <a:gdLst>
                    <a:gd name="T0" fmla="*/ 17 w 22"/>
                    <a:gd name="T1" fmla="*/ 1 h 30"/>
                    <a:gd name="T2" fmla="*/ 8 w 22"/>
                    <a:gd name="T3" fmla="*/ 5 h 30"/>
                    <a:gd name="T4" fmla="*/ 2 w 22"/>
                    <a:gd name="T5" fmla="*/ 21 h 30"/>
                    <a:gd name="T6" fmla="*/ 5 w 22"/>
                    <a:gd name="T7" fmla="*/ 29 h 30"/>
                    <a:gd name="T8" fmla="*/ 8 w 22"/>
                    <a:gd name="T9" fmla="*/ 30 h 30"/>
                    <a:gd name="T10" fmla="*/ 14 w 22"/>
                    <a:gd name="T11" fmla="*/ 26 h 30"/>
                    <a:gd name="T12" fmla="*/ 21 w 22"/>
                    <a:gd name="T13" fmla="*/ 10 h 30"/>
                    <a:gd name="T14" fmla="*/ 17 w 22"/>
                    <a:gd name="T15" fmla="*/ 1 h 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 h="30">
                      <a:moveTo>
                        <a:pt x="17" y="1"/>
                      </a:moveTo>
                      <a:cubicBezTo>
                        <a:pt x="14" y="0"/>
                        <a:pt x="10" y="2"/>
                        <a:pt x="8" y="5"/>
                      </a:cubicBezTo>
                      <a:cubicBezTo>
                        <a:pt x="2" y="21"/>
                        <a:pt x="2" y="21"/>
                        <a:pt x="2" y="21"/>
                      </a:cubicBezTo>
                      <a:cubicBezTo>
                        <a:pt x="0" y="24"/>
                        <a:pt x="2" y="28"/>
                        <a:pt x="5" y="29"/>
                      </a:cubicBezTo>
                      <a:cubicBezTo>
                        <a:pt x="6" y="30"/>
                        <a:pt x="7" y="30"/>
                        <a:pt x="8" y="30"/>
                      </a:cubicBezTo>
                      <a:cubicBezTo>
                        <a:pt x="11" y="30"/>
                        <a:pt x="13" y="28"/>
                        <a:pt x="14" y="26"/>
                      </a:cubicBezTo>
                      <a:cubicBezTo>
                        <a:pt x="21" y="10"/>
                        <a:pt x="21" y="10"/>
                        <a:pt x="21" y="10"/>
                      </a:cubicBezTo>
                      <a:cubicBezTo>
                        <a:pt x="22" y="7"/>
                        <a:pt x="21" y="3"/>
                        <a:pt x="17" y="1"/>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86" name="Freeform 66"/>
                <p:cNvSpPr>
                  <a:spLocks/>
                </p:cNvSpPr>
                <p:nvPr/>
              </p:nvSpPr>
              <p:spPr bwMode="auto">
                <a:xfrm>
                  <a:off x="7275513" y="-1312863"/>
                  <a:ext cx="80963" cy="114300"/>
                </a:xfrm>
                <a:custGeom>
                  <a:avLst/>
                  <a:gdLst>
                    <a:gd name="T0" fmla="*/ 5 w 21"/>
                    <a:gd name="T1" fmla="*/ 30 h 30"/>
                    <a:gd name="T2" fmla="*/ 7 w 21"/>
                    <a:gd name="T3" fmla="*/ 30 h 30"/>
                    <a:gd name="T4" fmla="*/ 13 w 21"/>
                    <a:gd name="T5" fmla="*/ 26 h 30"/>
                    <a:gd name="T6" fmla="*/ 20 w 21"/>
                    <a:gd name="T7" fmla="*/ 10 h 30"/>
                    <a:gd name="T8" fmla="*/ 16 w 21"/>
                    <a:gd name="T9" fmla="*/ 1 h 30"/>
                    <a:gd name="T10" fmla="*/ 7 w 21"/>
                    <a:gd name="T11" fmla="*/ 5 h 30"/>
                    <a:gd name="T12" fmla="*/ 1 w 21"/>
                    <a:gd name="T13" fmla="*/ 21 h 30"/>
                    <a:gd name="T14" fmla="*/ 5 w 21"/>
                    <a:gd name="T15" fmla="*/ 30 h 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30">
                      <a:moveTo>
                        <a:pt x="5" y="30"/>
                      </a:moveTo>
                      <a:cubicBezTo>
                        <a:pt x="5" y="30"/>
                        <a:pt x="6" y="30"/>
                        <a:pt x="7" y="30"/>
                      </a:cubicBezTo>
                      <a:cubicBezTo>
                        <a:pt x="10" y="30"/>
                        <a:pt x="12" y="28"/>
                        <a:pt x="13" y="26"/>
                      </a:cubicBezTo>
                      <a:cubicBezTo>
                        <a:pt x="20" y="10"/>
                        <a:pt x="20" y="10"/>
                        <a:pt x="20" y="10"/>
                      </a:cubicBezTo>
                      <a:cubicBezTo>
                        <a:pt x="21" y="7"/>
                        <a:pt x="20" y="3"/>
                        <a:pt x="16" y="1"/>
                      </a:cubicBezTo>
                      <a:cubicBezTo>
                        <a:pt x="13" y="0"/>
                        <a:pt x="9" y="2"/>
                        <a:pt x="7" y="5"/>
                      </a:cubicBezTo>
                      <a:cubicBezTo>
                        <a:pt x="1" y="21"/>
                        <a:pt x="1" y="21"/>
                        <a:pt x="1" y="21"/>
                      </a:cubicBezTo>
                      <a:cubicBezTo>
                        <a:pt x="0" y="24"/>
                        <a:pt x="1" y="28"/>
                        <a:pt x="5" y="30"/>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grpSp>
          <p:sp>
            <p:nvSpPr>
              <p:cNvPr id="370" name="Freeform 110"/>
              <p:cNvSpPr>
                <a:spLocks noEditPoints="1"/>
              </p:cNvSpPr>
              <p:nvPr/>
            </p:nvSpPr>
            <p:spPr bwMode="auto">
              <a:xfrm>
                <a:off x="8801775" y="3210406"/>
                <a:ext cx="307526" cy="577740"/>
              </a:xfrm>
              <a:custGeom>
                <a:avLst/>
                <a:gdLst>
                  <a:gd name="T0" fmla="*/ 631 w 765"/>
                  <a:gd name="T1" fmla="*/ 193 h 1438"/>
                  <a:gd name="T2" fmla="*/ 586 w 765"/>
                  <a:gd name="T3" fmla="*/ 193 h 1438"/>
                  <a:gd name="T4" fmla="*/ 586 w 765"/>
                  <a:gd name="T5" fmla="*/ 124 h 1438"/>
                  <a:gd name="T6" fmla="*/ 586 w 765"/>
                  <a:gd name="T7" fmla="*/ 98 h 1438"/>
                  <a:gd name="T8" fmla="*/ 487 w 765"/>
                  <a:gd name="T9" fmla="*/ 0 h 1438"/>
                  <a:gd name="T10" fmla="*/ 279 w 765"/>
                  <a:gd name="T11" fmla="*/ 0 h 1438"/>
                  <a:gd name="T12" fmla="*/ 180 w 765"/>
                  <a:gd name="T13" fmla="*/ 98 h 1438"/>
                  <a:gd name="T14" fmla="*/ 180 w 765"/>
                  <a:gd name="T15" fmla="*/ 193 h 1438"/>
                  <a:gd name="T16" fmla="*/ 135 w 765"/>
                  <a:gd name="T17" fmla="*/ 193 h 1438"/>
                  <a:gd name="T18" fmla="*/ 0 w 765"/>
                  <a:gd name="T19" fmla="*/ 327 h 1438"/>
                  <a:gd name="T20" fmla="*/ 0 w 765"/>
                  <a:gd name="T21" fmla="*/ 1303 h 1438"/>
                  <a:gd name="T22" fmla="*/ 135 w 765"/>
                  <a:gd name="T23" fmla="*/ 1438 h 1438"/>
                  <a:gd name="T24" fmla="*/ 631 w 765"/>
                  <a:gd name="T25" fmla="*/ 1438 h 1438"/>
                  <a:gd name="T26" fmla="*/ 765 w 765"/>
                  <a:gd name="T27" fmla="*/ 1303 h 1438"/>
                  <a:gd name="T28" fmla="*/ 765 w 765"/>
                  <a:gd name="T29" fmla="*/ 327 h 1438"/>
                  <a:gd name="T30" fmla="*/ 631 w 765"/>
                  <a:gd name="T31" fmla="*/ 193 h 1438"/>
                  <a:gd name="T32" fmla="*/ 277 w 765"/>
                  <a:gd name="T33" fmla="*/ 98 h 1438"/>
                  <a:gd name="T34" fmla="*/ 279 w 765"/>
                  <a:gd name="T35" fmla="*/ 97 h 1438"/>
                  <a:gd name="T36" fmla="*/ 487 w 765"/>
                  <a:gd name="T37" fmla="*/ 97 h 1438"/>
                  <a:gd name="T38" fmla="*/ 488 w 765"/>
                  <a:gd name="T39" fmla="*/ 98 h 1438"/>
                  <a:gd name="T40" fmla="*/ 488 w 765"/>
                  <a:gd name="T41" fmla="*/ 193 h 1438"/>
                  <a:gd name="T42" fmla="*/ 277 w 765"/>
                  <a:gd name="T43" fmla="*/ 193 h 1438"/>
                  <a:gd name="T44" fmla="*/ 277 w 765"/>
                  <a:gd name="T45" fmla="*/ 98 h 1438"/>
                  <a:gd name="T46" fmla="*/ 668 w 765"/>
                  <a:gd name="T47" fmla="*/ 1303 h 1438"/>
                  <a:gd name="T48" fmla="*/ 631 w 765"/>
                  <a:gd name="T49" fmla="*/ 1340 h 1438"/>
                  <a:gd name="T50" fmla="*/ 135 w 765"/>
                  <a:gd name="T51" fmla="*/ 1340 h 1438"/>
                  <a:gd name="T52" fmla="*/ 98 w 765"/>
                  <a:gd name="T53" fmla="*/ 1303 h 1438"/>
                  <a:gd name="T54" fmla="*/ 98 w 765"/>
                  <a:gd name="T55" fmla="*/ 327 h 1438"/>
                  <a:gd name="T56" fmla="*/ 135 w 765"/>
                  <a:gd name="T57" fmla="*/ 290 h 1438"/>
                  <a:gd name="T58" fmla="*/ 631 w 765"/>
                  <a:gd name="T59" fmla="*/ 290 h 1438"/>
                  <a:gd name="T60" fmla="*/ 668 w 765"/>
                  <a:gd name="T61" fmla="*/ 327 h 1438"/>
                  <a:gd name="T62" fmla="*/ 668 w 765"/>
                  <a:gd name="T63" fmla="*/ 1303 h 1438"/>
                  <a:gd name="T64" fmla="*/ 562 w 765"/>
                  <a:gd name="T65" fmla="*/ 752 h 1438"/>
                  <a:gd name="T66" fmla="*/ 404 w 765"/>
                  <a:gd name="T67" fmla="*/ 753 h 1438"/>
                  <a:gd name="T68" fmla="*/ 460 w 765"/>
                  <a:gd name="T69" fmla="*/ 453 h 1438"/>
                  <a:gd name="T70" fmla="*/ 450 w 765"/>
                  <a:gd name="T71" fmla="*/ 434 h 1438"/>
                  <a:gd name="T72" fmla="*/ 430 w 765"/>
                  <a:gd name="T73" fmla="*/ 441 h 1438"/>
                  <a:gd name="T74" fmla="*/ 191 w 765"/>
                  <a:gd name="T75" fmla="*/ 854 h 1438"/>
                  <a:gd name="T76" fmla="*/ 191 w 765"/>
                  <a:gd name="T77" fmla="*/ 870 h 1438"/>
                  <a:gd name="T78" fmla="*/ 206 w 765"/>
                  <a:gd name="T79" fmla="*/ 879 h 1438"/>
                  <a:gd name="T80" fmla="*/ 206 w 765"/>
                  <a:gd name="T81" fmla="*/ 879 h 1438"/>
                  <a:gd name="T82" fmla="*/ 364 w 765"/>
                  <a:gd name="T83" fmla="*/ 878 h 1438"/>
                  <a:gd name="T84" fmla="*/ 307 w 765"/>
                  <a:gd name="T85" fmla="*/ 1178 h 1438"/>
                  <a:gd name="T86" fmla="*/ 318 w 765"/>
                  <a:gd name="T87" fmla="*/ 1197 h 1438"/>
                  <a:gd name="T88" fmla="*/ 324 w 765"/>
                  <a:gd name="T89" fmla="*/ 1198 h 1438"/>
                  <a:gd name="T90" fmla="*/ 338 w 765"/>
                  <a:gd name="T91" fmla="*/ 1189 h 1438"/>
                  <a:gd name="T92" fmla="*/ 576 w 765"/>
                  <a:gd name="T93" fmla="*/ 777 h 1438"/>
                  <a:gd name="T94" fmla="*/ 576 w 765"/>
                  <a:gd name="T95" fmla="*/ 760 h 1438"/>
                  <a:gd name="T96" fmla="*/ 562 w 765"/>
                  <a:gd name="T97" fmla="*/ 752 h 1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65" h="1438">
                    <a:moveTo>
                      <a:pt x="631" y="193"/>
                    </a:moveTo>
                    <a:cubicBezTo>
                      <a:pt x="586" y="193"/>
                      <a:pt x="586" y="193"/>
                      <a:pt x="586" y="193"/>
                    </a:cubicBezTo>
                    <a:cubicBezTo>
                      <a:pt x="586" y="124"/>
                      <a:pt x="586" y="124"/>
                      <a:pt x="586" y="124"/>
                    </a:cubicBezTo>
                    <a:cubicBezTo>
                      <a:pt x="586" y="98"/>
                      <a:pt x="586" y="98"/>
                      <a:pt x="586" y="98"/>
                    </a:cubicBezTo>
                    <a:cubicBezTo>
                      <a:pt x="586" y="44"/>
                      <a:pt x="542" y="0"/>
                      <a:pt x="487" y="0"/>
                    </a:cubicBezTo>
                    <a:cubicBezTo>
                      <a:pt x="279" y="0"/>
                      <a:pt x="279" y="0"/>
                      <a:pt x="279" y="0"/>
                    </a:cubicBezTo>
                    <a:cubicBezTo>
                      <a:pt x="224" y="0"/>
                      <a:pt x="180" y="44"/>
                      <a:pt x="180" y="98"/>
                    </a:cubicBezTo>
                    <a:cubicBezTo>
                      <a:pt x="180" y="193"/>
                      <a:pt x="180" y="193"/>
                      <a:pt x="180" y="193"/>
                    </a:cubicBezTo>
                    <a:cubicBezTo>
                      <a:pt x="135" y="193"/>
                      <a:pt x="135" y="193"/>
                      <a:pt x="135" y="193"/>
                    </a:cubicBezTo>
                    <a:cubicBezTo>
                      <a:pt x="61" y="193"/>
                      <a:pt x="0" y="253"/>
                      <a:pt x="0" y="327"/>
                    </a:cubicBezTo>
                    <a:cubicBezTo>
                      <a:pt x="0" y="1303"/>
                      <a:pt x="0" y="1303"/>
                      <a:pt x="0" y="1303"/>
                    </a:cubicBezTo>
                    <a:cubicBezTo>
                      <a:pt x="0" y="1378"/>
                      <a:pt x="61" y="1438"/>
                      <a:pt x="135" y="1438"/>
                    </a:cubicBezTo>
                    <a:cubicBezTo>
                      <a:pt x="631" y="1438"/>
                      <a:pt x="631" y="1438"/>
                      <a:pt x="631" y="1438"/>
                    </a:cubicBezTo>
                    <a:cubicBezTo>
                      <a:pt x="705" y="1438"/>
                      <a:pt x="765" y="1378"/>
                      <a:pt x="765" y="1303"/>
                    </a:cubicBezTo>
                    <a:cubicBezTo>
                      <a:pt x="765" y="327"/>
                      <a:pt x="765" y="327"/>
                      <a:pt x="765" y="327"/>
                    </a:cubicBezTo>
                    <a:cubicBezTo>
                      <a:pt x="765" y="253"/>
                      <a:pt x="705" y="193"/>
                      <a:pt x="631" y="193"/>
                    </a:cubicBezTo>
                    <a:close/>
                    <a:moveTo>
                      <a:pt x="277" y="98"/>
                    </a:moveTo>
                    <a:cubicBezTo>
                      <a:pt x="277" y="98"/>
                      <a:pt x="278" y="97"/>
                      <a:pt x="279" y="97"/>
                    </a:cubicBezTo>
                    <a:cubicBezTo>
                      <a:pt x="487" y="97"/>
                      <a:pt x="487" y="97"/>
                      <a:pt x="487" y="97"/>
                    </a:cubicBezTo>
                    <a:cubicBezTo>
                      <a:pt x="488" y="97"/>
                      <a:pt x="488" y="98"/>
                      <a:pt x="488" y="98"/>
                    </a:cubicBezTo>
                    <a:cubicBezTo>
                      <a:pt x="488" y="193"/>
                      <a:pt x="488" y="193"/>
                      <a:pt x="488" y="193"/>
                    </a:cubicBezTo>
                    <a:cubicBezTo>
                      <a:pt x="277" y="193"/>
                      <a:pt x="277" y="193"/>
                      <a:pt x="277" y="193"/>
                    </a:cubicBezTo>
                    <a:lnTo>
                      <a:pt x="277" y="98"/>
                    </a:lnTo>
                    <a:close/>
                    <a:moveTo>
                      <a:pt x="668" y="1303"/>
                    </a:moveTo>
                    <a:cubicBezTo>
                      <a:pt x="668" y="1324"/>
                      <a:pt x="651" y="1340"/>
                      <a:pt x="631" y="1340"/>
                    </a:cubicBezTo>
                    <a:cubicBezTo>
                      <a:pt x="135" y="1340"/>
                      <a:pt x="135" y="1340"/>
                      <a:pt x="135" y="1340"/>
                    </a:cubicBezTo>
                    <a:cubicBezTo>
                      <a:pt x="114" y="1340"/>
                      <a:pt x="98" y="1324"/>
                      <a:pt x="98" y="1303"/>
                    </a:cubicBezTo>
                    <a:cubicBezTo>
                      <a:pt x="98" y="327"/>
                      <a:pt x="98" y="327"/>
                      <a:pt x="98" y="327"/>
                    </a:cubicBezTo>
                    <a:cubicBezTo>
                      <a:pt x="98" y="307"/>
                      <a:pt x="114" y="290"/>
                      <a:pt x="135" y="290"/>
                    </a:cubicBezTo>
                    <a:cubicBezTo>
                      <a:pt x="631" y="290"/>
                      <a:pt x="631" y="290"/>
                      <a:pt x="631" y="290"/>
                    </a:cubicBezTo>
                    <a:cubicBezTo>
                      <a:pt x="651" y="290"/>
                      <a:pt x="668" y="307"/>
                      <a:pt x="668" y="327"/>
                    </a:cubicBezTo>
                    <a:lnTo>
                      <a:pt x="668" y="1303"/>
                    </a:lnTo>
                    <a:close/>
                    <a:moveTo>
                      <a:pt x="562" y="752"/>
                    </a:moveTo>
                    <a:cubicBezTo>
                      <a:pt x="404" y="753"/>
                      <a:pt x="404" y="753"/>
                      <a:pt x="404" y="753"/>
                    </a:cubicBezTo>
                    <a:cubicBezTo>
                      <a:pt x="460" y="453"/>
                      <a:pt x="460" y="453"/>
                      <a:pt x="460" y="453"/>
                    </a:cubicBezTo>
                    <a:cubicBezTo>
                      <a:pt x="462" y="445"/>
                      <a:pt x="457" y="437"/>
                      <a:pt x="450" y="434"/>
                    </a:cubicBezTo>
                    <a:cubicBezTo>
                      <a:pt x="442" y="431"/>
                      <a:pt x="434" y="434"/>
                      <a:pt x="430" y="441"/>
                    </a:cubicBezTo>
                    <a:cubicBezTo>
                      <a:pt x="191" y="854"/>
                      <a:pt x="191" y="854"/>
                      <a:pt x="191" y="854"/>
                    </a:cubicBezTo>
                    <a:cubicBezTo>
                      <a:pt x="188" y="859"/>
                      <a:pt x="188" y="865"/>
                      <a:pt x="191" y="870"/>
                    </a:cubicBezTo>
                    <a:cubicBezTo>
                      <a:pt x="194" y="875"/>
                      <a:pt x="200" y="879"/>
                      <a:pt x="206" y="879"/>
                    </a:cubicBezTo>
                    <a:cubicBezTo>
                      <a:pt x="206" y="879"/>
                      <a:pt x="206" y="879"/>
                      <a:pt x="206" y="879"/>
                    </a:cubicBezTo>
                    <a:cubicBezTo>
                      <a:pt x="364" y="878"/>
                      <a:pt x="364" y="878"/>
                      <a:pt x="364" y="878"/>
                    </a:cubicBezTo>
                    <a:cubicBezTo>
                      <a:pt x="307" y="1178"/>
                      <a:pt x="307" y="1178"/>
                      <a:pt x="307" y="1178"/>
                    </a:cubicBezTo>
                    <a:cubicBezTo>
                      <a:pt x="306" y="1186"/>
                      <a:pt x="310" y="1194"/>
                      <a:pt x="318" y="1197"/>
                    </a:cubicBezTo>
                    <a:cubicBezTo>
                      <a:pt x="320" y="1197"/>
                      <a:pt x="322" y="1198"/>
                      <a:pt x="324" y="1198"/>
                    </a:cubicBezTo>
                    <a:cubicBezTo>
                      <a:pt x="330" y="1198"/>
                      <a:pt x="335" y="1195"/>
                      <a:pt x="338" y="1189"/>
                    </a:cubicBezTo>
                    <a:cubicBezTo>
                      <a:pt x="576" y="777"/>
                      <a:pt x="576" y="777"/>
                      <a:pt x="576" y="777"/>
                    </a:cubicBezTo>
                    <a:cubicBezTo>
                      <a:pt x="579" y="772"/>
                      <a:pt x="579" y="766"/>
                      <a:pt x="576" y="760"/>
                    </a:cubicBezTo>
                    <a:cubicBezTo>
                      <a:pt x="574" y="755"/>
                      <a:pt x="568" y="752"/>
                      <a:pt x="562" y="752"/>
                    </a:cubicBez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371" name="Freeform 139"/>
              <p:cNvSpPr>
                <a:spLocks noEditPoints="1"/>
              </p:cNvSpPr>
              <p:nvPr/>
            </p:nvSpPr>
            <p:spPr bwMode="auto">
              <a:xfrm>
                <a:off x="3101470" y="3356586"/>
                <a:ext cx="496677" cy="599164"/>
              </a:xfrm>
              <a:custGeom>
                <a:avLst/>
                <a:gdLst>
                  <a:gd name="T0" fmla="*/ 1081 w 1081"/>
                  <a:gd name="T1" fmla="*/ 1302 h 1302"/>
                  <a:gd name="T2" fmla="*/ 850 w 1081"/>
                  <a:gd name="T3" fmla="*/ 1110 h 1302"/>
                  <a:gd name="T4" fmla="*/ 831 w 1081"/>
                  <a:gd name="T5" fmla="*/ 1096 h 1302"/>
                  <a:gd name="T6" fmla="*/ 1058 w 1081"/>
                  <a:gd name="T7" fmla="*/ 942 h 1302"/>
                  <a:gd name="T8" fmla="*/ 905 w 1081"/>
                  <a:gd name="T9" fmla="*/ 0 h 1302"/>
                  <a:gd name="T10" fmla="*/ 23 w 1081"/>
                  <a:gd name="T11" fmla="*/ 153 h 1302"/>
                  <a:gd name="T12" fmla="*/ 177 w 1081"/>
                  <a:gd name="T13" fmla="*/ 1096 h 1302"/>
                  <a:gd name="T14" fmla="*/ 0 w 1081"/>
                  <a:gd name="T15" fmla="*/ 1302 h 1302"/>
                  <a:gd name="T16" fmla="*/ 174 w 1081"/>
                  <a:gd name="T17" fmla="*/ 1240 h 1302"/>
                  <a:gd name="T18" fmla="*/ 971 w 1081"/>
                  <a:gd name="T19" fmla="*/ 1302 h 1302"/>
                  <a:gd name="T20" fmla="*/ 934 w 1081"/>
                  <a:gd name="T21" fmla="*/ 291 h 1302"/>
                  <a:gd name="T22" fmla="*/ 896 w 1081"/>
                  <a:gd name="T23" fmla="*/ 763 h 1302"/>
                  <a:gd name="T24" fmla="*/ 147 w 1081"/>
                  <a:gd name="T25" fmla="*/ 730 h 1302"/>
                  <a:gd name="T26" fmla="*/ 186 w 1081"/>
                  <a:gd name="T27" fmla="*/ 259 h 1302"/>
                  <a:gd name="T28" fmla="*/ 312 w 1081"/>
                  <a:gd name="T29" fmla="*/ 172 h 1302"/>
                  <a:gd name="T30" fmla="*/ 331 w 1081"/>
                  <a:gd name="T31" fmla="*/ 115 h 1302"/>
                  <a:gd name="T32" fmla="*/ 598 w 1081"/>
                  <a:gd name="T33" fmla="*/ 115 h 1302"/>
                  <a:gd name="T34" fmla="*/ 769 w 1081"/>
                  <a:gd name="T35" fmla="*/ 134 h 1302"/>
                  <a:gd name="T36" fmla="*/ 750 w 1081"/>
                  <a:gd name="T37" fmla="*/ 191 h 1302"/>
                  <a:gd name="T38" fmla="*/ 483 w 1081"/>
                  <a:gd name="T39" fmla="*/ 191 h 1302"/>
                  <a:gd name="T40" fmla="*/ 312 w 1081"/>
                  <a:gd name="T41" fmla="*/ 172 h 1302"/>
                  <a:gd name="T42" fmla="*/ 788 w 1081"/>
                  <a:gd name="T43" fmla="*/ 904 h 1302"/>
                  <a:gd name="T44" fmla="*/ 936 w 1081"/>
                  <a:gd name="T45" fmla="*/ 904 h 1302"/>
                  <a:gd name="T46" fmla="*/ 219 w 1081"/>
                  <a:gd name="T47" fmla="*/ 830 h 1302"/>
                  <a:gd name="T48" fmla="*/ 219 w 1081"/>
                  <a:gd name="T49" fmla="*/ 977 h 1302"/>
                  <a:gd name="T50" fmla="*/ 219 w 1081"/>
                  <a:gd name="T51" fmla="*/ 830 h 1302"/>
                  <a:gd name="T52" fmla="*/ 415 w 1081"/>
                  <a:gd name="T53" fmla="*/ 966 h 1302"/>
                  <a:gd name="T54" fmla="*/ 644 w 1081"/>
                  <a:gd name="T55" fmla="*/ 943 h 1302"/>
                  <a:gd name="T56" fmla="*/ 666 w 1081"/>
                  <a:gd name="T57" fmla="*/ 1023 h 1302"/>
                  <a:gd name="T58" fmla="*/ 438 w 1081"/>
                  <a:gd name="T59" fmla="*/ 1046 h 1302"/>
                  <a:gd name="T60" fmla="*/ 758 w 1081"/>
                  <a:gd name="T61" fmla="*/ 1096 h 1302"/>
                  <a:gd name="T62" fmla="*/ 309 w 1081"/>
                  <a:gd name="T63" fmla="*/ 1110 h 1302"/>
                  <a:gd name="T64" fmla="*/ 758 w 1081"/>
                  <a:gd name="T65" fmla="*/ 1096 h 1302"/>
                  <a:gd name="T66" fmla="*/ 279 w 1081"/>
                  <a:gd name="T67" fmla="*/ 1138 h 1302"/>
                  <a:gd name="T68" fmla="*/ 868 w 1081"/>
                  <a:gd name="T69" fmla="*/ 1202 h 1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81" h="1302">
                    <a:moveTo>
                      <a:pt x="971" y="1302"/>
                    </a:moveTo>
                    <a:cubicBezTo>
                      <a:pt x="1081" y="1302"/>
                      <a:pt x="1081" y="1302"/>
                      <a:pt x="1081" y="1302"/>
                    </a:cubicBezTo>
                    <a:cubicBezTo>
                      <a:pt x="850" y="1111"/>
                      <a:pt x="850" y="1111"/>
                      <a:pt x="850" y="1111"/>
                    </a:cubicBezTo>
                    <a:cubicBezTo>
                      <a:pt x="850" y="1110"/>
                      <a:pt x="850" y="1110"/>
                      <a:pt x="850" y="1110"/>
                    </a:cubicBezTo>
                    <a:cubicBezTo>
                      <a:pt x="848" y="1110"/>
                      <a:pt x="848" y="1110"/>
                      <a:pt x="848" y="1110"/>
                    </a:cubicBezTo>
                    <a:cubicBezTo>
                      <a:pt x="831" y="1096"/>
                      <a:pt x="831" y="1096"/>
                      <a:pt x="831" y="1096"/>
                    </a:cubicBezTo>
                    <a:cubicBezTo>
                      <a:pt x="905" y="1096"/>
                      <a:pt x="905" y="1096"/>
                      <a:pt x="905" y="1096"/>
                    </a:cubicBezTo>
                    <a:cubicBezTo>
                      <a:pt x="989" y="1096"/>
                      <a:pt x="1058" y="1027"/>
                      <a:pt x="1058" y="942"/>
                    </a:cubicBezTo>
                    <a:cubicBezTo>
                      <a:pt x="1058" y="153"/>
                      <a:pt x="1058" y="153"/>
                      <a:pt x="1058" y="153"/>
                    </a:cubicBezTo>
                    <a:cubicBezTo>
                      <a:pt x="1058" y="68"/>
                      <a:pt x="989" y="0"/>
                      <a:pt x="905" y="0"/>
                    </a:cubicBezTo>
                    <a:cubicBezTo>
                      <a:pt x="177" y="0"/>
                      <a:pt x="177" y="0"/>
                      <a:pt x="177" y="0"/>
                    </a:cubicBezTo>
                    <a:cubicBezTo>
                      <a:pt x="92" y="0"/>
                      <a:pt x="23" y="68"/>
                      <a:pt x="23" y="153"/>
                    </a:cubicBezTo>
                    <a:cubicBezTo>
                      <a:pt x="23" y="942"/>
                      <a:pt x="23" y="942"/>
                      <a:pt x="23" y="942"/>
                    </a:cubicBezTo>
                    <a:cubicBezTo>
                      <a:pt x="23" y="1027"/>
                      <a:pt x="92" y="1096"/>
                      <a:pt x="177" y="1096"/>
                    </a:cubicBezTo>
                    <a:cubicBezTo>
                      <a:pt x="250" y="1096"/>
                      <a:pt x="250" y="1096"/>
                      <a:pt x="250" y="1096"/>
                    </a:cubicBezTo>
                    <a:cubicBezTo>
                      <a:pt x="0" y="1302"/>
                      <a:pt x="0" y="1302"/>
                      <a:pt x="0" y="1302"/>
                    </a:cubicBezTo>
                    <a:cubicBezTo>
                      <a:pt x="110" y="1302"/>
                      <a:pt x="110" y="1302"/>
                      <a:pt x="110" y="1302"/>
                    </a:cubicBezTo>
                    <a:cubicBezTo>
                      <a:pt x="174" y="1240"/>
                      <a:pt x="174" y="1240"/>
                      <a:pt x="174" y="1240"/>
                    </a:cubicBezTo>
                    <a:cubicBezTo>
                      <a:pt x="907" y="1240"/>
                      <a:pt x="907" y="1240"/>
                      <a:pt x="907" y="1240"/>
                    </a:cubicBezTo>
                    <a:lnTo>
                      <a:pt x="971" y="1302"/>
                    </a:lnTo>
                    <a:close/>
                    <a:moveTo>
                      <a:pt x="896" y="259"/>
                    </a:moveTo>
                    <a:cubicBezTo>
                      <a:pt x="917" y="259"/>
                      <a:pt x="934" y="273"/>
                      <a:pt x="934" y="291"/>
                    </a:cubicBezTo>
                    <a:cubicBezTo>
                      <a:pt x="934" y="730"/>
                      <a:pt x="934" y="730"/>
                      <a:pt x="934" y="730"/>
                    </a:cubicBezTo>
                    <a:cubicBezTo>
                      <a:pt x="934" y="748"/>
                      <a:pt x="917" y="763"/>
                      <a:pt x="896" y="763"/>
                    </a:cubicBezTo>
                    <a:cubicBezTo>
                      <a:pt x="186" y="763"/>
                      <a:pt x="186" y="763"/>
                      <a:pt x="186" y="763"/>
                    </a:cubicBezTo>
                    <a:cubicBezTo>
                      <a:pt x="164" y="763"/>
                      <a:pt x="147" y="748"/>
                      <a:pt x="147" y="730"/>
                    </a:cubicBezTo>
                    <a:cubicBezTo>
                      <a:pt x="147" y="291"/>
                      <a:pt x="147" y="291"/>
                      <a:pt x="147" y="291"/>
                    </a:cubicBezTo>
                    <a:cubicBezTo>
                      <a:pt x="147" y="273"/>
                      <a:pt x="164" y="259"/>
                      <a:pt x="186" y="259"/>
                    </a:cubicBezTo>
                    <a:lnTo>
                      <a:pt x="896" y="259"/>
                    </a:lnTo>
                    <a:close/>
                    <a:moveTo>
                      <a:pt x="312" y="172"/>
                    </a:moveTo>
                    <a:cubicBezTo>
                      <a:pt x="312" y="134"/>
                      <a:pt x="312" y="134"/>
                      <a:pt x="312" y="134"/>
                    </a:cubicBezTo>
                    <a:cubicBezTo>
                      <a:pt x="312" y="124"/>
                      <a:pt x="320" y="115"/>
                      <a:pt x="331" y="115"/>
                    </a:cubicBezTo>
                    <a:cubicBezTo>
                      <a:pt x="483" y="115"/>
                      <a:pt x="483" y="115"/>
                      <a:pt x="483" y="115"/>
                    </a:cubicBezTo>
                    <a:cubicBezTo>
                      <a:pt x="598" y="115"/>
                      <a:pt x="598" y="115"/>
                      <a:pt x="598" y="115"/>
                    </a:cubicBezTo>
                    <a:cubicBezTo>
                      <a:pt x="750" y="115"/>
                      <a:pt x="750" y="115"/>
                      <a:pt x="750" y="115"/>
                    </a:cubicBezTo>
                    <a:cubicBezTo>
                      <a:pt x="761" y="115"/>
                      <a:pt x="769" y="124"/>
                      <a:pt x="769" y="134"/>
                    </a:cubicBezTo>
                    <a:cubicBezTo>
                      <a:pt x="769" y="172"/>
                      <a:pt x="769" y="172"/>
                      <a:pt x="769" y="172"/>
                    </a:cubicBezTo>
                    <a:cubicBezTo>
                      <a:pt x="769" y="183"/>
                      <a:pt x="761" y="191"/>
                      <a:pt x="750" y="191"/>
                    </a:cubicBezTo>
                    <a:cubicBezTo>
                      <a:pt x="598" y="191"/>
                      <a:pt x="598" y="191"/>
                      <a:pt x="598" y="191"/>
                    </a:cubicBezTo>
                    <a:cubicBezTo>
                      <a:pt x="483" y="191"/>
                      <a:pt x="483" y="191"/>
                      <a:pt x="483" y="191"/>
                    </a:cubicBezTo>
                    <a:cubicBezTo>
                      <a:pt x="331" y="191"/>
                      <a:pt x="331" y="191"/>
                      <a:pt x="331" y="191"/>
                    </a:cubicBezTo>
                    <a:cubicBezTo>
                      <a:pt x="320" y="191"/>
                      <a:pt x="312" y="183"/>
                      <a:pt x="312" y="172"/>
                    </a:cubicBezTo>
                    <a:close/>
                    <a:moveTo>
                      <a:pt x="862" y="977"/>
                    </a:moveTo>
                    <a:cubicBezTo>
                      <a:pt x="822" y="977"/>
                      <a:pt x="788" y="944"/>
                      <a:pt x="788" y="904"/>
                    </a:cubicBezTo>
                    <a:cubicBezTo>
                      <a:pt x="788" y="863"/>
                      <a:pt x="822" y="830"/>
                      <a:pt x="862" y="830"/>
                    </a:cubicBezTo>
                    <a:cubicBezTo>
                      <a:pt x="903" y="830"/>
                      <a:pt x="936" y="863"/>
                      <a:pt x="936" y="904"/>
                    </a:cubicBezTo>
                    <a:cubicBezTo>
                      <a:pt x="936" y="944"/>
                      <a:pt x="903" y="977"/>
                      <a:pt x="862" y="977"/>
                    </a:cubicBezTo>
                    <a:close/>
                    <a:moveTo>
                      <a:pt x="219" y="830"/>
                    </a:moveTo>
                    <a:cubicBezTo>
                      <a:pt x="260" y="830"/>
                      <a:pt x="293" y="863"/>
                      <a:pt x="293" y="904"/>
                    </a:cubicBezTo>
                    <a:cubicBezTo>
                      <a:pt x="293" y="944"/>
                      <a:pt x="260" y="977"/>
                      <a:pt x="219" y="977"/>
                    </a:cubicBezTo>
                    <a:cubicBezTo>
                      <a:pt x="178" y="977"/>
                      <a:pt x="145" y="944"/>
                      <a:pt x="145" y="904"/>
                    </a:cubicBezTo>
                    <a:cubicBezTo>
                      <a:pt x="145" y="863"/>
                      <a:pt x="178" y="830"/>
                      <a:pt x="219" y="830"/>
                    </a:cubicBezTo>
                    <a:close/>
                    <a:moveTo>
                      <a:pt x="415" y="1023"/>
                    </a:moveTo>
                    <a:cubicBezTo>
                      <a:pt x="415" y="966"/>
                      <a:pt x="415" y="966"/>
                      <a:pt x="415" y="966"/>
                    </a:cubicBezTo>
                    <a:cubicBezTo>
                      <a:pt x="415" y="953"/>
                      <a:pt x="425" y="943"/>
                      <a:pt x="438" y="943"/>
                    </a:cubicBezTo>
                    <a:cubicBezTo>
                      <a:pt x="644" y="943"/>
                      <a:pt x="644" y="943"/>
                      <a:pt x="644" y="943"/>
                    </a:cubicBezTo>
                    <a:cubicBezTo>
                      <a:pt x="656" y="943"/>
                      <a:pt x="666" y="953"/>
                      <a:pt x="666" y="966"/>
                    </a:cubicBezTo>
                    <a:cubicBezTo>
                      <a:pt x="666" y="1023"/>
                      <a:pt x="666" y="1023"/>
                      <a:pt x="666" y="1023"/>
                    </a:cubicBezTo>
                    <a:cubicBezTo>
                      <a:pt x="666" y="1036"/>
                      <a:pt x="656" y="1046"/>
                      <a:pt x="644" y="1046"/>
                    </a:cubicBezTo>
                    <a:cubicBezTo>
                      <a:pt x="438" y="1046"/>
                      <a:pt x="438" y="1046"/>
                      <a:pt x="438" y="1046"/>
                    </a:cubicBezTo>
                    <a:cubicBezTo>
                      <a:pt x="425" y="1046"/>
                      <a:pt x="415" y="1036"/>
                      <a:pt x="415" y="1023"/>
                    </a:cubicBezTo>
                    <a:close/>
                    <a:moveTo>
                      <a:pt x="758" y="1096"/>
                    </a:moveTo>
                    <a:cubicBezTo>
                      <a:pt x="773" y="1110"/>
                      <a:pt x="773" y="1110"/>
                      <a:pt x="773" y="1110"/>
                    </a:cubicBezTo>
                    <a:cubicBezTo>
                      <a:pt x="309" y="1110"/>
                      <a:pt x="309" y="1110"/>
                      <a:pt x="309" y="1110"/>
                    </a:cubicBezTo>
                    <a:cubicBezTo>
                      <a:pt x="323" y="1096"/>
                      <a:pt x="323" y="1096"/>
                      <a:pt x="323" y="1096"/>
                    </a:cubicBezTo>
                    <a:lnTo>
                      <a:pt x="758" y="1096"/>
                    </a:lnTo>
                    <a:close/>
                    <a:moveTo>
                      <a:pt x="213" y="1202"/>
                    </a:moveTo>
                    <a:cubicBezTo>
                      <a:pt x="279" y="1138"/>
                      <a:pt x="279" y="1138"/>
                      <a:pt x="279" y="1138"/>
                    </a:cubicBezTo>
                    <a:cubicBezTo>
                      <a:pt x="802" y="1138"/>
                      <a:pt x="802" y="1138"/>
                      <a:pt x="802" y="1138"/>
                    </a:cubicBezTo>
                    <a:cubicBezTo>
                      <a:pt x="868" y="1202"/>
                      <a:pt x="868" y="1202"/>
                      <a:pt x="868" y="1202"/>
                    </a:cubicBezTo>
                    <a:lnTo>
                      <a:pt x="213" y="1202"/>
                    </a:ln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372" name="Freeform 143"/>
              <p:cNvSpPr>
                <a:spLocks noEditPoints="1"/>
              </p:cNvSpPr>
              <p:nvPr/>
            </p:nvSpPr>
            <p:spPr bwMode="auto">
              <a:xfrm rot="2700000">
                <a:off x="9289653" y="4245148"/>
                <a:ext cx="324885" cy="324333"/>
              </a:xfrm>
              <a:custGeom>
                <a:avLst/>
                <a:gdLst>
                  <a:gd name="T0" fmla="*/ 742 w 1484"/>
                  <a:gd name="T1" fmla="*/ 0 h 1484"/>
                  <a:gd name="T2" fmla="*/ 0 w 1484"/>
                  <a:gd name="T3" fmla="*/ 742 h 1484"/>
                  <a:gd name="T4" fmla="*/ 742 w 1484"/>
                  <a:gd name="T5" fmla="*/ 1484 h 1484"/>
                  <a:gd name="T6" fmla="*/ 1484 w 1484"/>
                  <a:gd name="T7" fmla="*/ 742 h 1484"/>
                  <a:gd name="T8" fmla="*/ 742 w 1484"/>
                  <a:gd name="T9" fmla="*/ 0 h 1484"/>
                  <a:gd name="T10" fmla="*/ 743 w 1484"/>
                  <a:gd name="T11" fmla="*/ 942 h 1484"/>
                  <a:gd name="T12" fmla="*/ 266 w 1484"/>
                  <a:gd name="T13" fmla="*/ 1131 h 1484"/>
                  <a:gd name="T14" fmla="*/ 742 w 1484"/>
                  <a:gd name="T15" fmla="*/ 183 h 1484"/>
                  <a:gd name="T16" fmla="*/ 742 w 1484"/>
                  <a:gd name="T17" fmla="*/ 183 h 1484"/>
                  <a:gd name="T18" fmla="*/ 742 w 1484"/>
                  <a:gd name="T19" fmla="*/ 183 h 1484"/>
                  <a:gd name="T20" fmla="*/ 1218 w 1484"/>
                  <a:gd name="T21" fmla="*/ 1131 h 1484"/>
                  <a:gd name="T22" fmla="*/ 743 w 1484"/>
                  <a:gd name="T23" fmla="*/ 942 h 14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84" h="1484">
                    <a:moveTo>
                      <a:pt x="742" y="0"/>
                    </a:moveTo>
                    <a:cubicBezTo>
                      <a:pt x="332" y="0"/>
                      <a:pt x="0" y="332"/>
                      <a:pt x="0" y="742"/>
                    </a:cubicBezTo>
                    <a:cubicBezTo>
                      <a:pt x="0" y="1151"/>
                      <a:pt x="332" y="1484"/>
                      <a:pt x="742" y="1484"/>
                    </a:cubicBezTo>
                    <a:cubicBezTo>
                      <a:pt x="1152" y="1484"/>
                      <a:pt x="1484" y="1151"/>
                      <a:pt x="1484" y="742"/>
                    </a:cubicBezTo>
                    <a:cubicBezTo>
                      <a:pt x="1484" y="332"/>
                      <a:pt x="1152" y="0"/>
                      <a:pt x="742" y="0"/>
                    </a:cubicBezTo>
                    <a:close/>
                    <a:moveTo>
                      <a:pt x="743" y="942"/>
                    </a:moveTo>
                    <a:cubicBezTo>
                      <a:pt x="266" y="1131"/>
                      <a:pt x="266" y="1131"/>
                      <a:pt x="266" y="1131"/>
                    </a:cubicBezTo>
                    <a:cubicBezTo>
                      <a:pt x="742" y="183"/>
                      <a:pt x="742" y="183"/>
                      <a:pt x="742" y="183"/>
                    </a:cubicBezTo>
                    <a:cubicBezTo>
                      <a:pt x="742" y="183"/>
                      <a:pt x="742" y="183"/>
                      <a:pt x="742" y="183"/>
                    </a:cubicBezTo>
                    <a:cubicBezTo>
                      <a:pt x="742" y="183"/>
                      <a:pt x="742" y="183"/>
                      <a:pt x="742" y="183"/>
                    </a:cubicBezTo>
                    <a:cubicBezTo>
                      <a:pt x="1218" y="1131"/>
                      <a:pt x="1218" y="1131"/>
                      <a:pt x="1218" y="1131"/>
                    </a:cubicBezTo>
                    <a:lnTo>
                      <a:pt x="743" y="942"/>
                    </a:ln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373" name="Oval 372"/>
              <p:cNvSpPr/>
              <p:nvPr/>
            </p:nvSpPr>
            <p:spPr bwMode="auto">
              <a:xfrm>
                <a:off x="3463939" y="4021575"/>
                <a:ext cx="199803" cy="200143"/>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374" name="Oval 373"/>
              <p:cNvSpPr/>
              <p:nvPr/>
            </p:nvSpPr>
            <p:spPr bwMode="auto">
              <a:xfrm>
                <a:off x="3547904" y="2322052"/>
                <a:ext cx="142300" cy="142542"/>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375" name="Oval 374"/>
              <p:cNvSpPr/>
              <p:nvPr/>
            </p:nvSpPr>
            <p:spPr bwMode="auto">
              <a:xfrm>
                <a:off x="2709509" y="3437490"/>
                <a:ext cx="142300" cy="142542"/>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376" name="Oval 375"/>
              <p:cNvSpPr/>
              <p:nvPr/>
            </p:nvSpPr>
            <p:spPr bwMode="auto">
              <a:xfrm>
                <a:off x="4717804" y="2751726"/>
                <a:ext cx="142300" cy="142542"/>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377" name="Oval 376"/>
              <p:cNvSpPr/>
              <p:nvPr/>
            </p:nvSpPr>
            <p:spPr bwMode="auto">
              <a:xfrm>
                <a:off x="8412425" y="2783443"/>
                <a:ext cx="142300" cy="142542"/>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378" name="Freeform 5"/>
              <p:cNvSpPr>
                <a:spLocks noEditPoints="1"/>
              </p:cNvSpPr>
              <p:nvPr/>
            </p:nvSpPr>
            <p:spPr bwMode="auto">
              <a:xfrm>
                <a:off x="2317629" y="2872286"/>
                <a:ext cx="641842" cy="380122"/>
              </a:xfrm>
              <a:custGeom>
                <a:avLst/>
                <a:gdLst>
                  <a:gd name="T0" fmla="*/ 443 w 538"/>
                  <a:gd name="T1" fmla="*/ 316 h 316"/>
                  <a:gd name="T2" fmla="*/ 95 w 538"/>
                  <a:gd name="T3" fmla="*/ 316 h 316"/>
                  <a:gd name="T4" fmla="*/ 0 w 538"/>
                  <a:gd name="T5" fmla="*/ 220 h 316"/>
                  <a:gd name="T6" fmla="*/ 95 w 538"/>
                  <a:gd name="T7" fmla="*/ 125 h 316"/>
                  <a:gd name="T8" fmla="*/ 118 w 538"/>
                  <a:gd name="T9" fmla="*/ 128 h 316"/>
                  <a:gd name="T10" fmla="*/ 211 w 538"/>
                  <a:gd name="T11" fmla="*/ 50 h 316"/>
                  <a:gd name="T12" fmla="*/ 268 w 538"/>
                  <a:gd name="T13" fmla="*/ 69 h 316"/>
                  <a:gd name="T14" fmla="*/ 360 w 538"/>
                  <a:gd name="T15" fmla="*/ 0 h 316"/>
                  <a:gd name="T16" fmla="*/ 452 w 538"/>
                  <a:gd name="T17" fmla="*/ 96 h 316"/>
                  <a:gd name="T18" fmla="*/ 449 w 538"/>
                  <a:gd name="T19" fmla="*/ 125 h 316"/>
                  <a:gd name="T20" fmla="*/ 538 w 538"/>
                  <a:gd name="T21" fmla="*/ 220 h 316"/>
                  <a:gd name="T22" fmla="*/ 443 w 538"/>
                  <a:gd name="T23" fmla="*/ 316 h 316"/>
                  <a:gd name="T24" fmla="*/ 95 w 538"/>
                  <a:gd name="T25" fmla="*/ 143 h 316"/>
                  <a:gd name="T26" fmla="*/ 19 w 538"/>
                  <a:gd name="T27" fmla="*/ 220 h 316"/>
                  <a:gd name="T28" fmla="*/ 95 w 538"/>
                  <a:gd name="T29" fmla="*/ 298 h 316"/>
                  <a:gd name="T30" fmla="*/ 443 w 538"/>
                  <a:gd name="T31" fmla="*/ 298 h 316"/>
                  <a:gd name="T32" fmla="*/ 520 w 538"/>
                  <a:gd name="T33" fmla="*/ 220 h 316"/>
                  <a:gd name="T34" fmla="*/ 442 w 538"/>
                  <a:gd name="T35" fmla="*/ 143 h 316"/>
                  <a:gd name="T36" fmla="*/ 442 w 538"/>
                  <a:gd name="T37" fmla="*/ 143 h 316"/>
                  <a:gd name="T38" fmla="*/ 431 w 538"/>
                  <a:gd name="T39" fmla="*/ 143 h 316"/>
                  <a:gd name="T40" fmla="*/ 428 w 538"/>
                  <a:gd name="T41" fmla="*/ 133 h 316"/>
                  <a:gd name="T42" fmla="*/ 434 w 538"/>
                  <a:gd name="T43" fmla="*/ 96 h 316"/>
                  <a:gd name="T44" fmla="*/ 360 w 538"/>
                  <a:gd name="T45" fmla="*/ 19 h 316"/>
                  <a:gd name="T46" fmla="*/ 283 w 538"/>
                  <a:gd name="T47" fmla="*/ 88 h 316"/>
                  <a:gd name="T48" fmla="*/ 277 w 538"/>
                  <a:gd name="T49" fmla="*/ 95 h 316"/>
                  <a:gd name="T50" fmla="*/ 267 w 538"/>
                  <a:gd name="T51" fmla="*/ 93 h 316"/>
                  <a:gd name="T52" fmla="*/ 211 w 538"/>
                  <a:gd name="T53" fmla="*/ 68 h 316"/>
                  <a:gd name="T54" fmla="*/ 135 w 538"/>
                  <a:gd name="T55" fmla="*/ 141 h 316"/>
                  <a:gd name="T56" fmla="*/ 130 w 538"/>
                  <a:gd name="T57" fmla="*/ 149 h 316"/>
                  <a:gd name="T58" fmla="*/ 121 w 538"/>
                  <a:gd name="T59" fmla="*/ 149 h 316"/>
                  <a:gd name="T60" fmla="*/ 95 w 538"/>
                  <a:gd name="T61" fmla="*/ 143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38" h="316">
                    <a:moveTo>
                      <a:pt x="443" y="316"/>
                    </a:moveTo>
                    <a:cubicBezTo>
                      <a:pt x="95" y="316"/>
                      <a:pt x="95" y="316"/>
                      <a:pt x="95" y="316"/>
                    </a:cubicBezTo>
                    <a:cubicBezTo>
                      <a:pt x="44" y="316"/>
                      <a:pt x="0" y="272"/>
                      <a:pt x="0" y="220"/>
                    </a:cubicBezTo>
                    <a:cubicBezTo>
                      <a:pt x="0" y="168"/>
                      <a:pt x="44" y="125"/>
                      <a:pt x="95" y="125"/>
                    </a:cubicBezTo>
                    <a:cubicBezTo>
                      <a:pt x="103" y="125"/>
                      <a:pt x="111" y="126"/>
                      <a:pt x="118" y="128"/>
                    </a:cubicBezTo>
                    <a:cubicBezTo>
                      <a:pt x="126" y="82"/>
                      <a:pt x="164" y="50"/>
                      <a:pt x="211" y="50"/>
                    </a:cubicBezTo>
                    <a:cubicBezTo>
                      <a:pt x="233" y="50"/>
                      <a:pt x="252" y="56"/>
                      <a:pt x="268" y="69"/>
                    </a:cubicBezTo>
                    <a:cubicBezTo>
                      <a:pt x="280" y="29"/>
                      <a:pt x="318" y="0"/>
                      <a:pt x="360" y="0"/>
                    </a:cubicBezTo>
                    <a:cubicBezTo>
                      <a:pt x="411" y="0"/>
                      <a:pt x="452" y="43"/>
                      <a:pt x="452" y="96"/>
                    </a:cubicBezTo>
                    <a:cubicBezTo>
                      <a:pt x="452" y="106"/>
                      <a:pt x="451" y="116"/>
                      <a:pt x="449" y="125"/>
                    </a:cubicBezTo>
                    <a:cubicBezTo>
                      <a:pt x="499" y="128"/>
                      <a:pt x="538" y="170"/>
                      <a:pt x="538" y="220"/>
                    </a:cubicBezTo>
                    <a:cubicBezTo>
                      <a:pt x="538" y="273"/>
                      <a:pt x="495" y="316"/>
                      <a:pt x="443" y="316"/>
                    </a:cubicBezTo>
                    <a:close/>
                    <a:moveTo>
                      <a:pt x="95" y="143"/>
                    </a:moveTo>
                    <a:cubicBezTo>
                      <a:pt x="54" y="143"/>
                      <a:pt x="19" y="178"/>
                      <a:pt x="19" y="220"/>
                    </a:cubicBezTo>
                    <a:cubicBezTo>
                      <a:pt x="19" y="262"/>
                      <a:pt x="54" y="298"/>
                      <a:pt x="95" y="298"/>
                    </a:cubicBezTo>
                    <a:cubicBezTo>
                      <a:pt x="443" y="298"/>
                      <a:pt x="443" y="298"/>
                      <a:pt x="443" y="298"/>
                    </a:cubicBezTo>
                    <a:cubicBezTo>
                      <a:pt x="485" y="298"/>
                      <a:pt x="520" y="263"/>
                      <a:pt x="520" y="220"/>
                    </a:cubicBezTo>
                    <a:cubicBezTo>
                      <a:pt x="520" y="177"/>
                      <a:pt x="485" y="143"/>
                      <a:pt x="442" y="143"/>
                    </a:cubicBezTo>
                    <a:cubicBezTo>
                      <a:pt x="442" y="143"/>
                      <a:pt x="442" y="143"/>
                      <a:pt x="442" y="143"/>
                    </a:cubicBezTo>
                    <a:cubicBezTo>
                      <a:pt x="439" y="145"/>
                      <a:pt x="435" y="146"/>
                      <a:pt x="431" y="143"/>
                    </a:cubicBezTo>
                    <a:cubicBezTo>
                      <a:pt x="428" y="141"/>
                      <a:pt x="426" y="137"/>
                      <a:pt x="428" y="133"/>
                    </a:cubicBezTo>
                    <a:cubicBezTo>
                      <a:pt x="432" y="122"/>
                      <a:pt x="434" y="109"/>
                      <a:pt x="434" y="96"/>
                    </a:cubicBezTo>
                    <a:cubicBezTo>
                      <a:pt x="434" y="53"/>
                      <a:pt x="401" y="19"/>
                      <a:pt x="360" y="19"/>
                    </a:cubicBezTo>
                    <a:cubicBezTo>
                      <a:pt x="321" y="19"/>
                      <a:pt x="287" y="49"/>
                      <a:pt x="283" y="88"/>
                    </a:cubicBezTo>
                    <a:cubicBezTo>
                      <a:pt x="283" y="91"/>
                      <a:pt x="280" y="94"/>
                      <a:pt x="277" y="95"/>
                    </a:cubicBezTo>
                    <a:cubicBezTo>
                      <a:pt x="273" y="97"/>
                      <a:pt x="269" y="96"/>
                      <a:pt x="267" y="93"/>
                    </a:cubicBezTo>
                    <a:cubicBezTo>
                      <a:pt x="252" y="76"/>
                      <a:pt x="234" y="68"/>
                      <a:pt x="211" y="68"/>
                    </a:cubicBezTo>
                    <a:cubicBezTo>
                      <a:pt x="170" y="68"/>
                      <a:pt x="137" y="99"/>
                      <a:pt x="135" y="141"/>
                    </a:cubicBezTo>
                    <a:cubicBezTo>
                      <a:pt x="134" y="144"/>
                      <a:pt x="133" y="147"/>
                      <a:pt x="130" y="149"/>
                    </a:cubicBezTo>
                    <a:cubicBezTo>
                      <a:pt x="127" y="150"/>
                      <a:pt x="124" y="150"/>
                      <a:pt x="121" y="149"/>
                    </a:cubicBezTo>
                    <a:cubicBezTo>
                      <a:pt x="113" y="145"/>
                      <a:pt x="105" y="143"/>
                      <a:pt x="95" y="143"/>
                    </a:cubicBezTo>
                    <a:close/>
                  </a:path>
                </a:pathLst>
              </a:custGeom>
              <a:solidFill>
                <a:srgbClr val="00AC98"/>
              </a:solidFill>
              <a:ln>
                <a:noFill/>
              </a:ln>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grpSp>
            <p:nvGrpSpPr>
              <p:cNvPr id="379" name="Group 378"/>
              <p:cNvGrpSpPr/>
              <p:nvPr/>
            </p:nvGrpSpPr>
            <p:grpSpPr>
              <a:xfrm>
                <a:off x="9451555" y="2792968"/>
                <a:ext cx="401340" cy="207584"/>
                <a:chOff x="7245576" y="-1091036"/>
                <a:chExt cx="1165226" cy="601663"/>
              </a:xfrm>
              <a:solidFill>
                <a:srgbClr val="00AC98"/>
              </a:solidFill>
            </p:grpSpPr>
            <p:sp>
              <p:nvSpPr>
                <p:cNvPr id="475" name="Freeform 39"/>
                <p:cNvSpPr>
                  <a:spLocks/>
                </p:cNvSpPr>
                <p:nvPr/>
              </p:nvSpPr>
              <p:spPr bwMode="auto">
                <a:xfrm>
                  <a:off x="7245576" y="-967211"/>
                  <a:ext cx="328613" cy="369888"/>
                </a:xfrm>
                <a:custGeom>
                  <a:avLst/>
                  <a:gdLst>
                    <a:gd name="T0" fmla="*/ 207 w 207"/>
                    <a:gd name="T1" fmla="*/ 233 h 233"/>
                    <a:gd name="T2" fmla="*/ 0 w 207"/>
                    <a:gd name="T3" fmla="*/ 137 h 233"/>
                    <a:gd name="T4" fmla="*/ 0 w 207"/>
                    <a:gd name="T5" fmla="*/ 98 h 233"/>
                    <a:gd name="T6" fmla="*/ 207 w 207"/>
                    <a:gd name="T7" fmla="*/ 0 h 233"/>
                    <a:gd name="T8" fmla="*/ 207 w 207"/>
                    <a:gd name="T9" fmla="*/ 53 h 233"/>
                    <a:gd name="T10" fmla="*/ 59 w 207"/>
                    <a:gd name="T11" fmla="*/ 118 h 233"/>
                    <a:gd name="T12" fmla="*/ 59 w 207"/>
                    <a:gd name="T13" fmla="*/ 118 h 233"/>
                    <a:gd name="T14" fmla="*/ 207 w 207"/>
                    <a:gd name="T15" fmla="*/ 178 h 233"/>
                    <a:gd name="T16" fmla="*/ 207 w 207"/>
                    <a:gd name="T17" fmla="*/ 233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7" h="233">
                      <a:moveTo>
                        <a:pt x="207" y="233"/>
                      </a:moveTo>
                      <a:lnTo>
                        <a:pt x="0" y="137"/>
                      </a:lnTo>
                      <a:lnTo>
                        <a:pt x="0" y="98"/>
                      </a:lnTo>
                      <a:lnTo>
                        <a:pt x="207" y="0"/>
                      </a:lnTo>
                      <a:lnTo>
                        <a:pt x="207" y="53"/>
                      </a:lnTo>
                      <a:lnTo>
                        <a:pt x="59" y="118"/>
                      </a:lnTo>
                      <a:lnTo>
                        <a:pt x="59" y="118"/>
                      </a:lnTo>
                      <a:lnTo>
                        <a:pt x="207" y="178"/>
                      </a:lnTo>
                      <a:lnTo>
                        <a:pt x="207" y="233"/>
                      </a:lnTo>
                      <a:close/>
                    </a:path>
                  </a:pathLst>
                </a:custGeom>
                <a:grpFill/>
                <a:ln>
                  <a:noFill/>
                </a:ln>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476" name="Freeform 40"/>
                <p:cNvSpPr>
                  <a:spLocks/>
                </p:cNvSpPr>
                <p:nvPr/>
              </p:nvSpPr>
              <p:spPr bwMode="auto">
                <a:xfrm>
                  <a:off x="7650389" y="-1091036"/>
                  <a:ext cx="347663" cy="601663"/>
                </a:xfrm>
                <a:custGeom>
                  <a:avLst/>
                  <a:gdLst>
                    <a:gd name="T0" fmla="*/ 219 w 219"/>
                    <a:gd name="T1" fmla="*/ 0 h 379"/>
                    <a:gd name="T2" fmla="*/ 62 w 219"/>
                    <a:gd name="T3" fmla="*/ 379 h 379"/>
                    <a:gd name="T4" fmla="*/ 0 w 219"/>
                    <a:gd name="T5" fmla="*/ 379 h 379"/>
                    <a:gd name="T6" fmla="*/ 155 w 219"/>
                    <a:gd name="T7" fmla="*/ 0 h 379"/>
                    <a:gd name="T8" fmla="*/ 219 w 219"/>
                    <a:gd name="T9" fmla="*/ 0 h 379"/>
                  </a:gdLst>
                  <a:ahLst/>
                  <a:cxnLst>
                    <a:cxn ang="0">
                      <a:pos x="T0" y="T1"/>
                    </a:cxn>
                    <a:cxn ang="0">
                      <a:pos x="T2" y="T3"/>
                    </a:cxn>
                    <a:cxn ang="0">
                      <a:pos x="T4" y="T5"/>
                    </a:cxn>
                    <a:cxn ang="0">
                      <a:pos x="T6" y="T7"/>
                    </a:cxn>
                    <a:cxn ang="0">
                      <a:pos x="T8" y="T9"/>
                    </a:cxn>
                  </a:cxnLst>
                  <a:rect l="0" t="0" r="r" b="b"/>
                  <a:pathLst>
                    <a:path w="219" h="379">
                      <a:moveTo>
                        <a:pt x="219" y="0"/>
                      </a:moveTo>
                      <a:lnTo>
                        <a:pt x="62" y="379"/>
                      </a:lnTo>
                      <a:lnTo>
                        <a:pt x="0" y="379"/>
                      </a:lnTo>
                      <a:lnTo>
                        <a:pt x="155" y="0"/>
                      </a:lnTo>
                      <a:lnTo>
                        <a:pt x="219" y="0"/>
                      </a:lnTo>
                      <a:close/>
                    </a:path>
                  </a:pathLst>
                </a:custGeom>
                <a:grpFill/>
                <a:ln>
                  <a:noFill/>
                </a:ln>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477" name="Freeform 41"/>
                <p:cNvSpPr>
                  <a:spLocks/>
                </p:cNvSpPr>
                <p:nvPr/>
              </p:nvSpPr>
              <p:spPr bwMode="auto">
                <a:xfrm>
                  <a:off x="8082189" y="-971973"/>
                  <a:ext cx="328613" cy="368300"/>
                </a:xfrm>
                <a:custGeom>
                  <a:avLst/>
                  <a:gdLst>
                    <a:gd name="T0" fmla="*/ 207 w 207"/>
                    <a:gd name="T1" fmla="*/ 135 h 232"/>
                    <a:gd name="T2" fmla="*/ 0 w 207"/>
                    <a:gd name="T3" fmla="*/ 232 h 232"/>
                    <a:gd name="T4" fmla="*/ 0 w 207"/>
                    <a:gd name="T5" fmla="*/ 179 h 232"/>
                    <a:gd name="T6" fmla="*/ 148 w 207"/>
                    <a:gd name="T7" fmla="*/ 118 h 232"/>
                    <a:gd name="T8" fmla="*/ 148 w 207"/>
                    <a:gd name="T9" fmla="*/ 118 h 232"/>
                    <a:gd name="T10" fmla="*/ 0 w 207"/>
                    <a:gd name="T11" fmla="*/ 53 h 232"/>
                    <a:gd name="T12" fmla="*/ 0 w 207"/>
                    <a:gd name="T13" fmla="*/ 0 h 232"/>
                    <a:gd name="T14" fmla="*/ 207 w 207"/>
                    <a:gd name="T15" fmla="*/ 99 h 232"/>
                    <a:gd name="T16" fmla="*/ 207 w 207"/>
                    <a:gd name="T17" fmla="*/ 135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7" h="232">
                      <a:moveTo>
                        <a:pt x="207" y="135"/>
                      </a:moveTo>
                      <a:lnTo>
                        <a:pt x="0" y="232"/>
                      </a:lnTo>
                      <a:lnTo>
                        <a:pt x="0" y="179"/>
                      </a:lnTo>
                      <a:lnTo>
                        <a:pt x="148" y="118"/>
                      </a:lnTo>
                      <a:lnTo>
                        <a:pt x="148" y="118"/>
                      </a:lnTo>
                      <a:lnTo>
                        <a:pt x="0" y="53"/>
                      </a:lnTo>
                      <a:lnTo>
                        <a:pt x="0" y="0"/>
                      </a:lnTo>
                      <a:lnTo>
                        <a:pt x="207" y="99"/>
                      </a:lnTo>
                      <a:lnTo>
                        <a:pt x="207" y="135"/>
                      </a:lnTo>
                      <a:close/>
                    </a:path>
                  </a:pathLst>
                </a:custGeom>
                <a:grpFill/>
                <a:ln>
                  <a:noFill/>
                </a:ln>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grpSp>
          <p:grpSp>
            <p:nvGrpSpPr>
              <p:cNvPr id="380" name="Group 379"/>
              <p:cNvGrpSpPr/>
              <p:nvPr/>
            </p:nvGrpSpPr>
            <p:grpSpPr>
              <a:xfrm>
                <a:off x="8609295" y="3866276"/>
                <a:ext cx="301776" cy="319609"/>
                <a:chOff x="-2947988" y="774700"/>
                <a:chExt cx="2936875" cy="3105151"/>
              </a:xfrm>
              <a:solidFill>
                <a:srgbClr val="00AC98"/>
              </a:solidFill>
            </p:grpSpPr>
            <p:sp>
              <p:nvSpPr>
                <p:cNvPr id="472" name="Freeform 125"/>
                <p:cNvSpPr>
                  <a:spLocks/>
                </p:cNvSpPr>
                <p:nvPr/>
              </p:nvSpPr>
              <p:spPr bwMode="auto">
                <a:xfrm>
                  <a:off x="-2947988" y="774700"/>
                  <a:ext cx="2936875" cy="1779588"/>
                </a:xfrm>
                <a:custGeom>
                  <a:avLst/>
                  <a:gdLst>
                    <a:gd name="T0" fmla="*/ 390 w 780"/>
                    <a:gd name="T1" fmla="*/ 0 h 473"/>
                    <a:gd name="T2" fmla="*/ 401 w 780"/>
                    <a:gd name="T3" fmla="*/ 4 h 473"/>
                    <a:gd name="T4" fmla="*/ 768 w 780"/>
                    <a:gd name="T5" fmla="*/ 216 h 473"/>
                    <a:gd name="T6" fmla="*/ 778 w 780"/>
                    <a:gd name="T7" fmla="*/ 228 h 473"/>
                    <a:gd name="T8" fmla="*/ 778 w 780"/>
                    <a:gd name="T9" fmla="*/ 243 h 473"/>
                    <a:gd name="T10" fmla="*/ 768 w 780"/>
                    <a:gd name="T11" fmla="*/ 255 h 473"/>
                    <a:gd name="T12" fmla="*/ 401 w 780"/>
                    <a:gd name="T13" fmla="*/ 468 h 473"/>
                    <a:gd name="T14" fmla="*/ 396 w 780"/>
                    <a:gd name="T15" fmla="*/ 470 h 473"/>
                    <a:gd name="T16" fmla="*/ 390 w 780"/>
                    <a:gd name="T17" fmla="*/ 473 h 473"/>
                    <a:gd name="T18" fmla="*/ 384 w 780"/>
                    <a:gd name="T19" fmla="*/ 470 h 473"/>
                    <a:gd name="T20" fmla="*/ 379 w 780"/>
                    <a:gd name="T21" fmla="*/ 468 h 473"/>
                    <a:gd name="T22" fmla="*/ 12 w 780"/>
                    <a:gd name="T23" fmla="*/ 255 h 473"/>
                    <a:gd name="T24" fmla="*/ 2 w 780"/>
                    <a:gd name="T25" fmla="*/ 243 h 473"/>
                    <a:gd name="T26" fmla="*/ 2 w 780"/>
                    <a:gd name="T27" fmla="*/ 228 h 473"/>
                    <a:gd name="T28" fmla="*/ 12 w 780"/>
                    <a:gd name="T29" fmla="*/ 216 h 473"/>
                    <a:gd name="T30" fmla="*/ 379 w 780"/>
                    <a:gd name="T31" fmla="*/ 4 h 473"/>
                    <a:gd name="T32" fmla="*/ 390 w 780"/>
                    <a:gd name="T33" fmla="*/ 0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80" h="473">
                      <a:moveTo>
                        <a:pt x="390" y="0"/>
                      </a:moveTo>
                      <a:cubicBezTo>
                        <a:pt x="394" y="0"/>
                        <a:pt x="398" y="1"/>
                        <a:pt x="401" y="4"/>
                      </a:cubicBezTo>
                      <a:cubicBezTo>
                        <a:pt x="768" y="216"/>
                        <a:pt x="768" y="216"/>
                        <a:pt x="768" y="216"/>
                      </a:cubicBezTo>
                      <a:cubicBezTo>
                        <a:pt x="773" y="219"/>
                        <a:pt x="776" y="223"/>
                        <a:pt x="778" y="228"/>
                      </a:cubicBezTo>
                      <a:cubicBezTo>
                        <a:pt x="780" y="233"/>
                        <a:pt x="780" y="238"/>
                        <a:pt x="778" y="243"/>
                      </a:cubicBezTo>
                      <a:cubicBezTo>
                        <a:pt x="776" y="248"/>
                        <a:pt x="773" y="252"/>
                        <a:pt x="768" y="255"/>
                      </a:cubicBezTo>
                      <a:cubicBezTo>
                        <a:pt x="401" y="468"/>
                        <a:pt x="401" y="468"/>
                        <a:pt x="401" y="468"/>
                      </a:cubicBezTo>
                      <a:cubicBezTo>
                        <a:pt x="400" y="468"/>
                        <a:pt x="398" y="469"/>
                        <a:pt x="396" y="470"/>
                      </a:cubicBezTo>
                      <a:cubicBezTo>
                        <a:pt x="390" y="473"/>
                        <a:pt x="390" y="473"/>
                        <a:pt x="390" y="473"/>
                      </a:cubicBezTo>
                      <a:cubicBezTo>
                        <a:pt x="384" y="470"/>
                        <a:pt x="384" y="470"/>
                        <a:pt x="384" y="470"/>
                      </a:cubicBezTo>
                      <a:cubicBezTo>
                        <a:pt x="382" y="469"/>
                        <a:pt x="380" y="468"/>
                        <a:pt x="379" y="468"/>
                      </a:cubicBezTo>
                      <a:cubicBezTo>
                        <a:pt x="12" y="255"/>
                        <a:pt x="12" y="255"/>
                        <a:pt x="12" y="255"/>
                      </a:cubicBezTo>
                      <a:cubicBezTo>
                        <a:pt x="7" y="252"/>
                        <a:pt x="4" y="248"/>
                        <a:pt x="2" y="243"/>
                      </a:cubicBezTo>
                      <a:cubicBezTo>
                        <a:pt x="0" y="238"/>
                        <a:pt x="0" y="233"/>
                        <a:pt x="2" y="228"/>
                      </a:cubicBezTo>
                      <a:cubicBezTo>
                        <a:pt x="4" y="223"/>
                        <a:pt x="7" y="219"/>
                        <a:pt x="12" y="216"/>
                      </a:cubicBezTo>
                      <a:cubicBezTo>
                        <a:pt x="379" y="4"/>
                        <a:pt x="379" y="4"/>
                        <a:pt x="379" y="4"/>
                      </a:cubicBezTo>
                      <a:cubicBezTo>
                        <a:pt x="382" y="1"/>
                        <a:pt x="386" y="0"/>
                        <a:pt x="390" y="0"/>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73" name="Freeform 126"/>
                <p:cNvSpPr>
                  <a:spLocks/>
                </p:cNvSpPr>
                <p:nvPr/>
              </p:nvSpPr>
              <p:spPr bwMode="auto">
                <a:xfrm>
                  <a:off x="-2947988" y="2760663"/>
                  <a:ext cx="2936875" cy="1119188"/>
                </a:xfrm>
                <a:custGeom>
                  <a:avLst/>
                  <a:gdLst>
                    <a:gd name="T0" fmla="*/ 367 w 780"/>
                    <a:gd name="T1" fmla="*/ 163 h 297"/>
                    <a:gd name="T2" fmla="*/ 368 w 780"/>
                    <a:gd name="T3" fmla="*/ 163 h 297"/>
                    <a:gd name="T4" fmla="*/ 390 w 780"/>
                    <a:gd name="T5" fmla="*/ 169 h 297"/>
                    <a:gd name="T6" fmla="*/ 413 w 780"/>
                    <a:gd name="T7" fmla="*/ 163 h 297"/>
                    <a:gd name="T8" fmla="*/ 695 w 780"/>
                    <a:gd name="T9" fmla="*/ 0 h 297"/>
                    <a:gd name="T10" fmla="*/ 768 w 780"/>
                    <a:gd name="T11" fmla="*/ 42 h 297"/>
                    <a:gd name="T12" fmla="*/ 778 w 780"/>
                    <a:gd name="T13" fmla="*/ 54 h 297"/>
                    <a:gd name="T14" fmla="*/ 778 w 780"/>
                    <a:gd name="T15" fmla="*/ 70 h 297"/>
                    <a:gd name="T16" fmla="*/ 768 w 780"/>
                    <a:gd name="T17" fmla="*/ 82 h 297"/>
                    <a:gd name="T18" fmla="*/ 401 w 780"/>
                    <a:gd name="T19" fmla="*/ 294 h 297"/>
                    <a:gd name="T20" fmla="*/ 390 w 780"/>
                    <a:gd name="T21" fmla="*/ 297 h 297"/>
                    <a:gd name="T22" fmla="*/ 379 w 780"/>
                    <a:gd name="T23" fmla="*/ 294 h 297"/>
                    <a:gd name="T24" fmla="*/ 12 w 780"/>
                    <a:gd name="T25" fmla="*/ 82 h 297"/>
                    <a:gd name="T26" fmla="*/ 2 w 780"/>
                    <a:gd name="T27" fmla="*/ 70 h 297"/>
                    <a:gd name="T28" fmla="*/ 2 w 780"/>
                    <a:gd name="T29" fmla="*/ 54 h 297"/>
                    <a:gd name="T30" fmla="*/ 12 w 780"/>
                    <a:gd name="T31" fmla="*/ 42 h 297"/>
                    <a:gd name="T32" fmla="*/ 86 w 780"/>
                    <a:gd name="T33" fmla="*/ 0 h 297"/>
                    <a:gd name="T34" fmla="*/ 367 w 780"/>
                    <a:gd name="T35" fmla="*/ 163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80" h="297">
                      <a:moveTo>
                        <a:pt x="367" y="163"/>
                      </a:moveTo>
                      <a:cubicBezTo>
                        <a:pt x="368" y="163"/>
                        <a:pt x="368" y="163"/>
                        <a:pt x="368" y="163"/>
                      </a:cubicBezTo>
                      <a:cubicBezTo>
                        <a:pt x="374" y="167"/>
                        <a:pt x="382" y="169"/>
                        <a:pt x="390" y="169"/>
                      </a:cubicBezTo>
                      <a:cubicBezTo>
                        <a:pt x="398" y="169"/>
                        <a:pt x="406" y="167"/>
                        <a:pt x="413" y="163"/>
                      </a:cubicBezTo>
                      <a:cubicBezTo>
                        <a:pt x="695" y="0"/>
                        <a:pt x="695" y="0"/>
                        <a:pt x="695" y="0"/>
                      </a:cubicBezTo>
                      <a:cubicBezTo>
                        <a:pt x="768" y="42"/>
                        <a:pt x="768" y="42"/>
                        <a:pt x="768" y="42"/>
                      </a:cubicBezTo>
                      <a:cubicBezTo>
                        <a:pt x="773" y="45"/>
                        <a:pt x="776" y="49"/>
                        <a:pt x="778" y="54"/>
                      </a:cubicBezTo>
                      <a:cubicBezTo>
                        <a:pt x="780" y="59"/>
                        <a:pt x="780" y="65"/>
                        <a:pt x="778" y="70"/>
                      </a:cubicBezTo>
                      <a:cubicBezTo>
                        <a:pt x="776" y="75"/>
                        <a:pt x="773" y="79"/>
                        <a:pt x="768" y="82"/>
                      </a:cubicBezTo>
                      <a:cubicBezTo>
                        <a:pt x="401" y="294"/>
                        <a:pt x="401" y="294"/>
                        <a:pt x="401" y="294"/>
                      </a:cubicBezTo>
                      <a:cubicBezTo>
                        <a:pt x="398" y="296"/>
                        <a:pt x="394" y="297"/>
                        <a:pt x="390" y="297"/>
                      </a:cubicBezTo>
                      <a:cubicBezTo>
                        <a:pt x="386" y="297"/>
                        <a:pt x="382" y="296"/>
                        <a:pt x="379" y="294"/>
                      </a:cubicBezTo>
                      <a:cubicBezTo>
                        <a:pt x="12" y="82"/>
                        <a:pt x="12" y="82"/>
                        <a:pt x="12" y="82"/>
                      </a:cubicBezTo>
                      <a:cubicBezTo>
                        <a:pt x="7" y="79"/>
                        <a:pt x="4" y="75"/>
                        <a:pt x="2" y="70"/>
                      </a:cubicBezTo>
                      <a:cubicBezTo>
                        <a:pt x="0" y="65"/>
                        <a:pt x="0" y="59"/>
                        <a:pt x="2" y="54"/>
                      </a:cubicBezTo>
                      <a:cubicBezTo>
                        <a:pt x="4" y="49"/>
                        <a:pt x="7" y="45"/>
                        <a:pt x="12" y="42"/>
                      </a:cubicBezTo>
                      <a:cubicBezTo>
                        <a:pt x="86" y="0"/>
                        <a:pt x="86" y="0"/>
                        <a:pt x="86" y="0"/>
                      </a:cubicBezTo>
                      <a:lnTo>
                        <a:pt x="367" y="163"/>
                      </a:ln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74" name="Freeform 127"/>
                <p:cNvSpPr>
                  <a:spLocks/>
                </p:cNvSpPr>
                <p:nvPr/>
              </p:nvSpPr>
              <p:spPr bwMode="auto">
                <a:xfrm>
                  <a:off x="-2947988" y="2090738"/>
                  <a:ext cx="2936875" cy="1114425"/>
                </a:xfrm>
                <a:custGeom>
                  <a:avLst/>
                  <a:gdLst>
                    <a:gd name="T0" fmla="*/ 778 w 780"/>
                    <a:gd name="T1" fmla="*/ 70 h 296"/>
                    <a:gd name="T2" fmla="*/ 768 w 780"/>
                    <a:gd name="T3" fmla="*/ 82 h 296"/>
                    <a:gd name="T4" fmla="*/ 401 w 780"/>
                    <a:gd name="T5" fmla="*/ 294 h 296"/>
                    <a:gd name="T6" fmla="*/ 390 w 780"/>
                    <a:gd name="T7" fmla="*/ 296 h 296"/>
                    <a:gd name="T8" fmla="*/ 379 w 780"/>
                    <a:gd name="T9" fmla="*/ 294 h 296"/>
                    <a:gd name="T10" fmla="*/ 12 w 780"/>
                    <a:gd name="T11" fmla="*/ 82 h 296"/>
                    <a:gd name="T12" fmla="*/ 2 w 780"/>
                    <a:gd name="T13" fmla="*/ 70 h 296"/>
                    <a:gd name="T14" fmla="*/ 2 w 780"/>
                    <a:gd name="T15" fmla="*/ 54 h 296"/>
                    <a:gd name="T16" fmla="*/ 12 w 780"/>
                    <a:gd name="T17" fmla="*/ 42 h 296"/>
                    <a:gd name="T18" fmla="*/ 86 w 780"/>
                    <a:gd name="T19" fmla="*/ 0 h 296"/>
                    <a:gd name="T20" fmla="*/ 367 w 780"/>
                    <a:gd name="T21" fmla="*/ 163 h 296"/>
                    <a:gd name="T22" fmla="*/ 368 w 780"/>
                    <a:gd name="T23" fmla="*/ 163 h 296"/>
                    <a:gd name="T24" fmla="*/ 390 w 780"/>
                    <a:gd name="T25" fmla="*/ 168 h 296"/>
                    <a:gd name="T26" fmla="*/ 413 w 780"/>
                    <a:gd name="T27" fmla="*/ 163 h 296"/>
                    <a:gd name="T28" fmla="*/ 695 w 780"/>
                    <a:gd name="T29" fmla="*/ 0 h 296"/>
                    <a:gd name="T30" fmla="*/ 768 w 780"/>
                    <a:gd name="T31" fmla="*/ 42 h 296"/>
                    <a:gd name="T32" fmla="*/ 778 w 780"/>
                    <a:gd name="T33" fmla="*/ 54 h 296"/>
                    <a:gd name="T34" fmla="*/ 778 w 780"/>
                    <a:gd name="T35" fmla="*/ 70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80" h="296">
                      <a:moveTo>
                        <a:pt x="778" y="70"/>
                      </a:moveTo>
                      <a:cubicBezTo>
                        <a:pt x="776" y="74"/>
                        <a:pt x="773" y="78"/>
                        <a:pt x="768" y="82"/>
                      </a:cubicBezTo>
                      <a:cubicBezTo>
                        <a:pt x="401" y="294"/>
                        <a:pt x="401" y="294"/>
                        <a:pt x="401" y="294"/>
                      </a:cubicBezTo>
                      <a:cubicBezTo>
                        <a:pt x="398" y="295"/>
                        <a:pt x="394" y="296"/>
                        <a:pt x="390" y="296"/>
                      </a:cubicBezTo>
                      <a:cubicBezTo>
                        <a:pt x="386" y="296"/>
                        <a:pt x="382" y="295"/>
                        <a:pt x="379" y="294"/>
                      </a:cubicBezTo>
                      <a:cubicBezTo>
                        <a:pt x="12" y="82"/>
                        <a:pt x="12" y="82"/>
                        <a:pt x="12" y="82"/>
                      </a:cubicBezTo>
                      <a:cubicBezTo>
                        <a:pt x="7" y="78"/>
                        <a:pt x="4" y="74"/>
                        <a:pt x="2" y="70"/>
                      </a:cubicBezTo>
                      <a:cubicBezTo>
                        <a:pt x="0" y="64"/>
                        <a:pt x="0" y="59"/>
                        <a:pt x="2" y="54"/>
                      </a:cubicBezTo>
                      <a:cubicBezTo>
                        <a:pt x="4" y="49"/>
                        <a:pt x="7" y="45"/>
                        <a:pt x="12" y="42"/>
                      </a:cubicBezTo>
                      <a:cubicBezTo>
                        <a:pt x="86" y="0"/>
                        <a:pt x="86" y="0"/>
                        <a:pt x="86" y="0"/>
                      </a:cubicBezTo>
                      <a:cubicBezTo>
                        <a:pt x="367" y="163"/>
                        <a:pt x="367" y="163"/>
                        <a:pt x="367" y="163"/>
                      </a:cubicBezTo>
                      <a:cubicBezTo>
                        <a:pt x="368" y="163"/>
                        <a:pt x="368" y="163"/>
                        <a:pt x="368" y="163"/>
                      </a:cubicBezTo>
                      <a:cubicBezTo>
                        <a:pt x="374" y="167"/>
                        <a:pt x="382" y="168"/>
                        <a:pt x="390" y="168"/>
                      </a:cubicBezTo>
                      <a:cubicBezTo>
                        <a:pt x="398" y="168"/>
                        <a:pt x="406" y="167"/>
                        <a:pt x="413" y="163"/>
                      </a:cubicBezTo>
                      <a:cubicBezTo>
                        <a:pt x="695" y="0"/>
                        <a:pt x="695" y="0"/>
                        <a:pt x="695" y="0"/>
                      </a:cubicBezTo>
                      <a:cubicBezTo>
                        <a:pt x="768" y="42"/>
                        <a:pt x="768" y="42"/>
                        <a:pt x="768" y="42"/>
                      </a:cubicBezTo>
                      <a:cubicBezTo>
                        <a:pt x="773" y="45"/>
                        <a:pt x="776" y="49"/>
                        <a:pt x="778" y="54"/>
                      </a:cubicBezTo>
                      <a:cubicBezTo>
                        <a:pt x="780" y="59"/>
                        <a:pt x="780" y="64"/>
                        <a:pt x="778" y="70"/>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grpSp>
          <p:grpSp>
            <p:nvGrpSpPr>
              <p:cNvPr id="381" name="Group 380"/>
              <p:cNvGrpSpPr/>
              <p:nvPr/>
            </p:nvGrpSpPr>
            <p:grpSpPr>
              <a:xfrm>
                <a:off x="6270685" y="2747634"/>
                <a:ext cx="809925" cy="794401"/>
                <a:chOff x="909638" y="-1014413"/>
                <a:chExt cx="762000" cy="746125"/>
              </a:xfrm>
              <a:solidFill>
                <a:srgbClr val="00AC98"/>
              </a:solidFill>
            </p:grpSpPr>
            <p:sp>
              <p:nvSpPr>
                <p:cNvPr id="468" name="Freeform 88"/>
                <p:cNvSpPr>
                  <a:spLocks/>
                </p:cNvSpPr>
                <p:nvPr/>
              </p:nvSpPr>
              <p:spPr bwMode="auto">
                <a:xfrm>
                  <a:off x="909638" y="-1014413"/>
                  <a:ext cx="762000" cy="746125"/>
                </a:xfrm>
                <a:custGeom>
                  <a:avLst/>
                  <a:gdLst>
                    <a:gd name="T0" fmla="*/ 189 w 200"/>
                    <a:gd name="T1" fmla="*/ 174 h 196"/>
                    <a:gd name="T2" fmla="*/ 22 w 200"/>
                    <a:gd name="T3" fmla="*/ 174 h 196"/>
                    <a:gd name="T4" fmla="*/ 22 w 200"/>
                    <a:gd name="T5" fmla="*/ 11 h 196"/>
                    <a:gd name="T6" fmla="*/ 11 w 200"/>
                    <a:gd name="T7" fmla="*/ 0 h 196"/>
                    <a:gd name="T8" fmla="*/ 0 w 200"/>
                    <a:gd name="T9" fmla="*/ 11 h 196"/>
                    <a:gd name="T10" fmla="*/ 0 w 200"/>
                    <a:gd name="T11" fmla="*/ 185 h 196"/>
                    <a:gd name="T12" fmla="*/ 11 w 200"/>
                    <a:gd name="T13" fmla="*/ 196 h 196"/>
                    <a:gd name="T14" fmla="*/ 189 w 200"/>
                    <a:gd name="T15" fmla="*/ 196 h 196"/>
                    <a:gd name="T16" fmla="*/ 200 w 200"/>
                    <a:gd name="T17" fmla="*/ 185 h 196"/>
                    <a:gd name="T18" fmla="*/ 189 w 200"/>
                    <a:gd name="T19" fmla="*/ 174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196">
                      <a:moveTo>
                        <a:pt x="189" y="174"/>
                      </a:moveTo>
                      <a:cubicBezTo>
                        <a:pt x="22" y="174"/>
                        <a:pt x="22" y="174"/>
                        <a:pt x="22" y="174"/>
                      </a:cubicBezTo>
                      <a:cubicBezTo>
                        <a:pt x="22" y="11"/>
                        <a:pt x="22" y="11"/>
                        <a:pt x="22" y="11"/>
                      </a:cubicBezTo>
                      <a:cubicBezTo>
                        <a:pt x="22" y="5"/>
                        <a:pt x="17" y="0"/>
                        <a:pt x="11" y="0"/>
                      </a:cubicBezTo>
                      <a:cubicBezTo>
                        <a:pt x="5" y="0"/>
                        <a:pt x="0" y="5"/>
                        <a:pt x="0" y="11"/>
                      </a:cubicBezTo>
                      <a:cubicBezTo>
                        <a:pt x="0" y="185"/>
                        <a:pt x="0" y="185"/>
                        <a:pt x="0" y="185"/>
                      </a:cubicBezTo>
                      <a:cubicBezTo>
                        <a:pt x="0" y="191"/>
                        <a:pt x="5" y="196"/>
                        <a:pt x="11" y="196"/>
                      </a:cubicBezTo>
                      <a:cubicBezTo>
                        <a:pt x="189" y="196"/>
                        <a:pt x="189" y="196"/>
                        <a:pt x="189" y="196"/>
                      </a:cubicBezTo>
                      <a:cubicBezTo>
                        <a:pt x="195" y="196"/>
                        <a:pt x="200" y="191"/>
                        <a:pt x="200" y="185"/>
                      </a:cubicBezTo>
                      <a:cubicBezTo>
                        <a:pt x="200" y="179"/>
                        <a:pt x="195" y="174"/>
                        <a:pt x="189" y="174"/>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69" name="Freeform 89"/>
                <p:cNvSpPr>
                  <a:spLocks/>
                </p:cNvSpPr>
                <p:nvPr/>
              </p:nvSpPr>
              <p:spPr bwMode="auto">
                <a:xfrm>
                  <a:off x="1023938" y="-823913"/>
                  <a:ext cx="166688" cy="441325"/>
                </a:xfrm>
                <a:custGeom>
                  <a:avLst/>
                  <a:gdLst>
                    <a:gd name="T0" fmla="*/ 7 w 44"/>
                    <a:gd name="T1" fmla="*/ 116 h 116"/>
                    <a:gd name="T2" fmla="*/ 36 w 44"/>
                    <a:gd name="T3" fmla="*/ 116 h 116"/>
                    <a:gd name="T4" fmla="*/ 44 w 44"/>
                    <a:gd name="T5" fmla="*/ 109 h 116"/>
                    <a:gd name="T6" fmla="*/ 44 w 44"/>
                    <a:gd name="T7" fmla="*/ 7 h 116"/>
                    <a:gd name="T8" fmla="*/ 36 w 44"/>
                    <a:gd name="T9" fmla="*/ 0 h 116"/>
                    <a:gd name="T10" fmla="*/ 7 w 44"/>
                    <a:gd name="T11" fmla="*/ 0 h 116"/>
                    <a:gd name="T12" fmla="*/ 0 w 44"/>
                    <a:gd name="T13" fmla="*/ 7 h 116"/>
                    <a:gd name="T14" fmla="*/ 0 w 44"/>
                    <a:gd name="T15" fmla="*/ 109 h 116"/>
                    <a:gd name="T16" fmla="*/ 7 w 44"/>
                    <a:gd name="T17" fmla="*/ 1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116">
                      <a:moveTo>
                        <a:pt x="7" y="116"/>
                      </a:moveTo>
                      <a:cubicBezTo>
                        <a:pt x="36" y="116"/>
                        <a:pt x="36" y="116"/>
                        <a:pt x="36" y="116"/>
                      </a:cubicBezTo>
                      <a:cubicBezTo>
                        <a:pt x="41" y="116"/>
                        <a:pt x="44" y="113"/>
                        <a:pt x="44" y="109"/>
                      </a:cubicBezTo>
                      <a:cubicBezTo>
                        <a:pt x="44" y="7"/>
                        <a:pt x="44" y="7"/>
                        <a:pt x="44" y="7"/>
                      </a:cubicBezTo>
                      <a:cubicBezTo>
                        <a:pt x="44" y="3"/>
                        <a:pt x="41" y="0"/>
                        <a:pt x="36" y="0"/>
                      </a:cubicBezTo>
                      <a:cubicBezTo>
                        <a:pt x="7" y="0"/>
                        <a:pt x="7" y="0"/>
                        <a:pt x="7" y="0"/>
                      </a:cubicBezTo>
                      <a:cubicBezTo>
                        <a:pt x="3" y="0"/>
                        <a:pt x="0" y="3"/>
                        <a:pt x="0" y="7"/>
                      </a:cubicBezTo>
                      <a:cubicBezTo>
                        <a:pt x="0" y="109"/>
                        <a:pt x="0" y="109"/>
                        <a:pt x="0" y="109"/>
                      </a:cubicBezTo>
                      <a:cubicBezTo>
                        <a:pt x="0" y="113"/>
                        <a:pt x="3" y="116"/>
                        <a:pt x="7" y="116"/>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70" name="Freeform 90"/>
                <p:cNvSpPr>
                  <a:spLocks/>
                </p:cNvSpPr>
                <p:nvPr/>
              </p:nvSpPr>
              <p:spPr bwMode="auto">
                <a:xfrm>
                  <a:off x="1241426" y="-965201"/>
                  <a:ext cx="166688" cy="582613"/>
                </a:xfrm>
                <a:custGeom>
                  <a:avLst/>
                  <a:gdLst>
                    <a:gd name="T0" fmla="*/ 8 w 44"/>
                    <a:gd name="T1" fmla="*/ 153 h 153"/>
                    <a:gd name="T2" fmla="*/ 37 w 44"/>
                    <a:gd name="T3" fmla="*/ 153 h 153"/>
                    <a:gd name="T4" fmla="*/ 44 w 44"/>
                    <a:gd name="T5" fmla="*/ 146 h 153"/>
                    <a:gd name="T6" fmla="*/ 44 w 44"/>
                    <a:gd name="T7" fmla="*/ 7 h 153"/>
                    <a:gd name="T8" fmla="*/ 37 w 44"/>
                    <a:gd name="T9" fmla="*/ 0 h 153"/>
                    <a:gd name="T10" fmla="*/ 8 w 44"/>
                    <a:gd name="T11" fmla="*/ 0 h 153"/>
                    <a:gd name="T12" fmla="*/ 0 w 44"/>
                    <a:gd name="T13" fmla="*/ 7 h 153"/>
                    <a:gd name="T14" fmla="*/ 0 w 44"/>
                    <a:gd name="T15" fmla="*/ 146 h 153"/>
                    <a:gd name="T16" fmla="*/ 8 w 44"/>
                    <a:gd name="T17" fmla="*/ 15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153">
                      <a:moveTo>
                        <a:pt x="8" y="153"/>
                      </a:moveTo>
                      <a:cubicBezTo>
                        <a:pt x="37" y="153"/>
                        <a:pt x="37" y="153"/>
                        <a:pt x="37" y="153"/>
                      </a:cubicBezTo>
                      <a:cubicBezTo>
                        <a:pt x="41" y="153"/>
                        <a:pt x="44" y="150"/>
                        <a:pt x="44" y="146"/>
                      </a:cubicBezTo>
                      <a:cubicBezTo>
                        <a:pt x="44" y="7"/>
                        <a:pt x="44" y="7"/>
                        <a:pt x="44" y="7"/>
                      </a:cubicBezTo>
                      <a:cubicBezTo>
                        <a:pt x="44" y="3"/>
                        <a:pt x="41" y="0"/>
                        <a:pt x="37" y="0"/>
                      </a:cubicBezTo>
                      <a:cubicBezTo>
                        <a:pt x="8" y="0"/>
                        <a:pt x="8" y="0"/>
                        <a:pt x="8" y="0"/>
                      </a:cubicBezTo>
                      <a:cubicBezTo>
                        <a:pt x="3" y="0"/>
                        <a:pt x="0" y="3"/>
                        <a:pt x="0" y="7"/>
                      </a:cubicBezTo>
                      <a:cubicBezTo>
                        <a:pt x="0" y="146"/>
                        <a:pt x="0" y="146"/>
                        <a:pt x="0" y="146"/>
                      </a:cubicBezTo>
                      <a:cubicBezTo>
                        <a:pt x="0" y="150"/>
                        <a:pt x="3" y="153"/>
                        <a:pt x="8" y="153"/>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71" name="Freeform 91"/>
                <p:cNvSpPr>
                  <a:spLocks/>
                </p:cNvSpPr>
                <p:nvPr/>
              </p:nvSpPr>
              <p:spPr bwMode="auto">
                <a:xfrm>
                  <a:off x="1457326" y="-682626"/>
                  <a:ext cx="168275" cy="300038"/>
                </a:xfrm>
                <a:custGeom>
                  <a:avLst/>
                  <a:gdLst>
                    <a:gd name="T0" fmla="*/ 8 w 44"/>
                    <a:gd name="T1" fmla="*/ 79 h 79"/>
                    <a:gd name="T2" fmla="*/ 37 w 44"/>
                    <a:gd name="T3" fmla="*/ 79 h 79"/>
                    <a:gd name="T4" fmla="*/ 44 w 44"/>
                    <a:gd name="T5" fmla="*/ 72 h 79"/>
                    <a:gd name="T6" fmla="*/ 44 w 44"/>
                    <a:gd name="T7" fmla="*/ 7 h 79"/>
                    <a:gd name="T8" fmla="*/ 37 w 44"/>
                    <a:gd name="T9" fmla="*/ 0 h 79"/>
                    <a:gd name="T10" fmla="*/ 8 w 44"/>
                    <a:gd name="T11" fmla="*/ 0 h 79"/>
                    <a:gd name="T12" fmla="*/ 0 w 44"/>
                    <a:gd name="T13" fmla="*/ 7 h 79"/>
                    <a:gd name="T14" fmla="*/ 0 w 44"/>
                    <a:gd name="T15" fmla="*/ 72 h 79"/>
                    <a:gd name="T16" fmla="*/ 8 w 44"/>
                    <a:gd name="T17" fmla="*/ 7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79">
                      <a:moveTo>
                        <a:pt x="8" y="79"/>
                      </a:moveTo>
                      <a:cubicBezTo>
                        <a:pt x="37" y="79"/>
                        <a:pt x="37" y="79"/>
                        <a:pt x="37" y="79"/>
                      </a:cubicBezTo>
                      <a:cubicBezTo>
                        <a:pt x="41" y="79"/>
                        <a:pt x="44" y="76"/>
                        <a:pt x="44" y="72"/>
                      </a:cubicBezTo>
                      <a:cubicBezTo>
                        <a:pt x="44" y="7"/>
                        <a:pt x="44" y="7"/>
                        <a:pt x="44" y="7"/>
                      </a:cubicBezTo>
                      <a:cubicBezTo>
                        <a:pt x="44" y="3"/>
                        <a:pt x="41" y="0"/>
                        <a:pt x="37" y="0"/>
                      </a:cubicBezTo>
                      <a:cubicBezTo>
                        <a:pt x="8" y="0"/>
                        <a:pt x="8" y="0"/>
                        <a:pt x="8" y="0"/>
                      </a:cubicBezTo>
                      <a:cubicBezTo>
                        <a:pt x="4" y="0"/>
                        <a:pt x="0" y="3"/>
                        <a:pt x="0" y="7"/>
                      </a:cubicBezTo>
                      <a:cubicBezTo>
                        <a:pt x="0" y="72"/>
                        <a:pt x="0" y="72"/>
                        <a:pt x="0" y="72"/>
                      </a:cubicBezTo>
                      <a:cubicBezTo>
                        <a:pt x="0" y="76"/>
                        <a:pt x="4" y="79"/>
                        <a:pt x="8" y="79"/>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grpSp>
          <p:sp>
            <p:nvSpPr>
              <p:cNvPr id="382" name="Freeform 5"/>
              <p:cNvSpPr>
                <a:spLocks noEditPoints="1"/>
              </p:cNvSpPr>
              <p:nvPr/>
            </p:nvSpPr>
            <p:spPr bwMode="auto">
              <a:xfrm flipH="1">
                <a:off x="3974171" y="2271877"/>
                <a:ext cx="532512" cy="950405"/>
              </a:xfrm>
              <a:custGeom>
                <a:avLst/>
                <a:gdLst>
                  <a:gd name="T0" fmla="*/ 31 w 34"/>
                  <a:gd name="T1" fmla="*/ 0 h 63"/>
                  <a:gd name="T2" fmla="*/ 3 w 34"/>
                  <a:gd name="T3" fmla="*/ 0 h 63"/>
                  <a:gd name="T4" fmla="*/ 0 w 34"/>
                  <a:gd name="T5" fmla="*/ 3 h 63"/>
                  <a:gd name="T6" fmla="*/ 0 w 34"/>
                  <a:gd name="T7" fmla="*/ 60 h 63"/>
                  <a:gd name="T8" fmla="*/ 3 w 34"/>
                  <a:gd name="T9" fmla="*/ 63 h 63"/>
                  <a:gd name="T10" fmla="*/ 31 w 34"/>
                  <a:gd name="T11" fmla="*/ 63 h 63"/>
                  <a:gd name="T12" fmla="*/ 34 w 34"/>
                  <a:gd name="T13" fmla="*/ 60 h 63"/>
                  <a:gd name="T14" fmla="*/ 34 w 34"/>
                  <a:gd name="T15" fmla="*/ 3 h 63"/>
                  <a:gd name="T16" fmla="*/ 31 w 34"/>
                  <a:gd name="T17" fmla="*/ 0 h 63"/>
                  <a:gd name="T18" fmla="*/ 14 w 34"/>
                  <a:gd name="T19" fmla="*/ 1 h 63"/>
                  <a:gd name="T20" fmla="*/ 20 w 34"/>
                  <a:gd name="T21" fmla="*/ 1 h 63"/>
                  <a:gd name="T22" fmla="*/ 20 w 34"/>
                  <a:gd name="T23" fmla="*/ 2 h 63"/>
                  <a:gd name="T24" fmla="*/ 14 w 34"/>
                  <a:gd name="T25" fmla="*/ 2 h 63"/>
                  <a:gd name="T26" fmla="*/ 14 w 34"/>
                  <a:gd name="T27" fmla="*/ 1 h 63"/>
                  <a:gd name="T28" fmla="*/ 31 w 34"/>
                  <a:gd name="T29" fmla="*/ 55 h 63"/>
                  <a:gd name="T30" fmla="*/ 3 w 34"/>
                  <a:gd name="T31" fmla="*/ 55 h 63"/>
                  <a:gd name="T32" fmla="*/ 3 w 34"/>
                  <a:gd name="T33" fmla="*/ 4 h 63"/>
                  <a:gd name="T34" fmla="*/ 31 w 34"/>
                  <a:gd name="T35" fmla="*/ 4 h 63"/>
                  <a:gd name="T36" fmla="*/ 31 w 34"/>
                  <a:gd name="T37"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 h="63">
                    <a:moveTo>
                      <a:pt x="31" y="0"/>
                    </a:moveTo>
                    <a:cubicBezTo>
                      <a:pt x="3" y="0"/>
                      <a:pt x="3" y="0"/>
                      <a:pt x="3" y="0"/>
                    </a:cubicBezTo>
                    <a:cubicBezTo>
                      <a:pt x="1" y="0"/>
                      <a:pt x="0" y="1"/>
                      <a:pt x="0" y="3"/>
                    </a:cubicBezTo>
                    <a:cubicBezTo>
                      <a:pt x="0" y="60"/>
                      <a:pt x="0" y="60"/>
                      <a:pt x="0" y="60"/>
                    </a:cubicBezTo>
                    <a:cubicBezTo>
                      <a:pt x="0" y="61"/>
                      <a:pt x="1" y="63"/>
                      <a:pt x="3" y="63"/>
                    </a:cubicBezTo>
                    <a:cubicBezTo>
                      <a:pt x="31" y="63"/>
                      <a:pt x="31" y="63"/>
                      <a:pt x="31" y="63"/>
                    </a:cubicBezTo>
                    <a:cubicBezTo>
                      <a:pt x="33" y="63"/>
                      <a:pt x="34" y="61"/>
                      <a:pt x="34" y="60"/>
                    </a:cubicBezTo>
                    <a:cubicBezTo>
                      <a:pt x="34" y="3"/>
                      <a:pt x="34" y="3"/>
                      <a:pt x="34" y="3"/>
                    </a:cubicBezTo>
                    <a:cubicBezTo>
                      <a:pt x="34" y="1"/>
                      <a:pt x="33" y="0"/>
                      <a:pt x="31" y="0"/>
                    </a:cubicBezTo>
                    <a:close/>
                    <a:moveTo>
                      <a:pt x="14" y="1"/>
                    </a:moveTo>
                    <a:cubicBezTo>
                      <a:pt x="20" y="1"/>
                      <a:pt x="20" y="1"/>
                      <a:pt x="20" y="1"/>
                    </a:cubicBezTo>
                    <a:cubicBezTo>
                      <a:pt x="20" y="2"/>
                      <a:pt x="20" y="2"/>
                      <a:pt x="20" y="2"/>
                    </a:cubicBezTo>
                    <a:cubicBezTo>
                      <a:pt x="14" y="2"/>
                      <a:pt x="14" y="2"/>
                      <a:pt x="14" y="2"/>
                    </a:cubicBezTo>
                    <a:lnTo>
                      <a:pt x="14" y="1"/>
                    </a:lnTo>
                    <a:close/>
                    <a:moveTo>
                      <a:pt x="31" y="55"/>
                    </a:moveTo>
                    <a:cubicBezTo>
                      <a:pt x="3" y="55"/>
                      <a:pt x="3" y="55"/>
                      <a:pt x="3" y="55"/>
                    </a:cubicBezTo>
                    <a:cubicBezTo>
                      <a:pt x="3" y="4"/>
                      <a:pt x="3" y="4"/>
                      <a:pt x="3" y="4"/>
                    </a:cubicBezTo>
                    <a:cubicBezTo>
                      <a:pt x="31" y="4"/>
                      <a:pt x="31" y="4"/>
                      <a:pt x="31" y="4"/>
                    </a:cubicBezTo>
                    <a:lnTo>
                      <a:pt x="31" y="55"/>
                    </a:ln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a:gradFill>
                    <a:gsLst>
                      <a:gs pos="0">
                        <a:srgbClr val="FFFFFF"/>
                      </a:gs>
                      <a:gs pos="100000">
                        <a:srgbClr val="FFFFFF"/>
                      </a:gs>
                    </a:gsLst>
                    <a:lin ang="5400000" scaled="0"/>
                  </a:gradFill>
                  <a:ea typeface="Segoe UI" pitchFamily="34" charset="0"/>
                  <a:cs typeface="Segoe UI" pitchFamily="34" charset="0"/>
                </a:endParaRPr>
              </a:p>
            </p:txBody>
          </p:sp>
          <p:grpSp>
            <p:nvGrpSpPr>
              <p:cNvPr id="383" name="Group 382"/>
              <p:cNvGrpSpPr/>
              <p:nvPr/>
            </p:nvGrpSpPr>
            <p:grpSpPr>
              <a:xfrm>
                <a:off x="6127493" y="2264928"/>
                <a:ext cx="562976" cy="337186"/>
                <a:chOff x="2329087" y="8694985"/>
                <a:chExt cx="3764603" cy="2250921"/>
              </a:xfrm>
              <a:solidFill>
                <a:srgbClr val="00AC98"/>
              </a:solidFill>
            </p:grpSpPr>
            <p:sp>
              <p:nvSpPr>
                <p:cNvPr id="465" name="Freeform 464"/>
                <p:cNvSpPr/>
                <p:nvPr/>
              </p:nvSpPr>
              <p:spPr bwMode="auto">
                <a:xfrm>
                  <a:off x="2329087" y="8694985"/>
                  <a:ext cx="3764603" cy="652380"/>
                </a:xfrm>
                <a:custGeom>
                  <a:avLst/>
                  <a:gdLst>
                    <a:gd name="connsiteX0" fmla="*/ 443404 w 3764603"/>
                    <a:gd name="connsiteY0" fmla="*/ 164499 h 652378"/>
                    <a:gd name="connsiteX1" fmla="*/ 271887 w 3764603"/>
                    <a:gd name="connsiteY1" fmla="*/ 336017 h 652378"/>
                    <a:gd name="connsiteX2" fmla="*/ 443404 w 3764603"/>
                    <a:gd name="connsiteY2" fmla="*/ 507535 h 652378"/>
                    <a:gd name="connsiteX3" fmla="*/ 614921 w 3764603"/>
                    <a:gd name="connsiteY3" fmla="*/ 336017 h 652378"/>
                    <a:gd name="connsiteX4" fmla="*/ 443404 w 3764603"/>
                    <a:gd name="connsiteY4" fmla="*/ 164499 h 652378"/>
                    <a:gd name="connsiteX5" fmla="*/ 108732 w 3764603"/>
                    <a:gd name="connsiteY5" fmla="*/ 0 h 652378"/>
                    <a:gd name="connsiteX6" fmla="*/ 3655871 w 3764603"/>
                    <a:gd name="connsiteY6" fmla="*/ 0 h 652378"/>
                    <a:gd name="connsiteX7" fmla="*/ 3764603 w 3764603"/>
                    <a:gd name="connsiteY7" fmla="*/ 108732 h 652378"/>
                    <a:gd name="connsiteX8" fmla="*/ 3764603 w 3764603"/>
                    <a:gd name="connsiteY8" fmla="*/ 543646 h 652378"/>
                    <a:gd name="connsiteX9" fmla="*/ 3655871 w 3764603"/>
                    <a:gd name="connsiteY9" fmla="*/ 652378 h 652378"/>
                    <a:gd name="connsiteX10" fmla="*/ 108732 w 3764603"/>
                    <a:gd name="connsiteY10" fmla="*/ 652378 h 652378"/>
                    <a:gd name="connsiteX11" fmla="*/ 0 w 3764603"/>
                    <a:gd name="connsiteY11" fmla="*/ 543646 h 652378"/>
                    <a:gd name="connsiteX12" fmla="*/ 0 w 3764603"/>
                    <a:gd name="connsiteY12" fmla="*/ 108732 h 652378"/>
                    <a:gd name="connsiteX13" fmla="*/ 108732 w 3764603"/>
                    <a:gd name="connsiteY13" fmla="*/ 0 h 652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64603" h="652378">
                      <a:moveTo>
                        <a:pt x="443404" y="164499"/>
                      </a:moveTo>
                      <a:cubicBezTo>
                        <a:pt x="348678" y="164499"/>
                        <a:pt x="271887" y="241290"/>
                        <a:pt x="271887" y="336017"/>
                      </a:cubicBezTo>
                      <a:cubicBezTo>
                        <a:pt x="271887" y="430744"/>
                        <a:pt x="348678" y="507535"/>
                        <a:pt x="443404" y="507535"/>
                      </a:cubicBezTo>
                      <a:cubicBezTo>
                        <a:pt x="538130" y="507535"/>
                        <a:pt x="614921" y="430744"/>
                        <a:pt x="614921" y="336017"/>
                      </a:cubicBezTo>
                      <a:cubicBezTo>
                        <a:pt x="614921" y="241290"/>
                        <a:pt x="538130" y="164499"/>
                        <a:pt x="443404" y="164499"/>
                      </a:cubicBezTo>
                      <a:close/>
                      <a:moveTo>
                        <a:pt x="108732" y="0"/>
                      </a:moveTo>
                      <a:lnTo>
                        <a:pt x="3655871" y="0"/>
                      </a:lnTo>
                      <a:cubicBezTo>
                        <a:pt x="3715922" y="0"/>
                        <a:pt x="3764603" y="48681"/>
                        <a:pt x="3764603" y="108732"/>
                      </a:cubicBezTo>
                      <a:lnTo>
                        <a:pt x="3764603" y="543646"/>
                      </a:lnTo>
                      <a:cubicBezTo>
                        <a:pt x="3764603" y="603697"/>
                        <a:pt x="3715922" y="652378"/>
                        <a:pt x="3655871" y="652378"/>
                      </a:cubicBezTo>
                      <a:lnTo>
                        <a:pt x="108732" y="652378"/>
                      </a:lnTo>
                      <a:cubicBezTo>
                        <a:pt x="48681" y="652378"/>
                        <a:pt x="0" y="603697"/>
                        <a:pt x="0" y="543646"/>
                      </a:cubicBezTo>
                      <a:lnTo>
                        <a:pt x="0" y="108732"/>
                      </a:lnTo>
                      <a:cubicBezTo>
                        <a:pt x="0" y="48681"/>
                        <a:pt x="48681" y="0"/>
                        <a:pt x="108732" y="0"/>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66" name="Freeform 465"/>
                <p:cNvSpPr/>
                <p:nvPr/>
              </p:nvSpPr>
              <p:spPr bwMode="auto">
                <a:xfrm>
                  <a:off x="2329087" y="9494256"/>
                  <a:ext cx="3764603" cy="652380"/>
                </a:xfrm>
                <a:custGeom>
                  <a:avLst/>
                  <a:gdLst>
                    <a:gd name="connsiteX0" fmla="*/ 443404 w 3764603"/>
                    <a:gd name="connsiteY0" fmla="*/ 164499 h 652378"/>
                    <a:gd name="connsiteX1" fmla="*/ 271887 w 3764603"/>
                    <a:gd name="connsiteY1" fmla="*/ 336017 h 652378"/>
                    <a:gd name="connsiteX2" fmla="*/ 443404 w 3764603"/>
                    <a:gd name="connsiteY2" fmla="*/ 507535 h 652378"/>
                    <a:gd name="connsiteX3" fmla="*/ 614921 w 3764603"/>
                    <a:gd name="connsiteY3" fmla="*/ 336017 h 652378"/>
                    <a:gd name="connsiteX4" fmla="*/ 443404 w 3764603"/>
                    <a:gd name="connsiteY4" fmla="*/ 164499 h 652378"/>
                    <a:gd name="connsiteX5" fmla="*/ 108732 w 3764603"/>
                    <a:gd name="connsiteY5" fmla="*/ 0 h 652378"/>
                    <a:gd name="connsiteX6" fmla="*/ 3655871 w 3764603"/>
                    <a:gd name="connsiteY6" fmla="*/ 0 h 652378"/>
                    <a:gd name="connsiteX7" fmla="*/ 3764603 w 3764603"/>
                    <a:gd name="connsiteY7" fmla="*/ 108732 h 652378"/>
                    <a:gd name="connsiteX8" fmla="*/ 3764603 w 3764603"/>
                    <a:gd name="connsiteY8" fmla="*/ 543646 h 652378"/>
                    <a:gd name="connsiteX9" fmla="*/ 3655871 w 3764603"/>
                    <a:gd name="connsiteY9" fmla="*/ 652378 h 652378"/>
                    <a:gd name="connsiteX10" fmla="*/ 108732 w 3764603"/>
                    <a:gd name="connsiteY10" fmla="*/ 652378 h 652378"/>
                    <a:gd name="connsiteX11" fmla="*/ 0 w 3764603"/>
                    <a:gd name="connsiteY11" fmla="*/ 543646 h 652378"/>
                    <a:gd name="connsiteX12" fmla="*/ 0 w 3764603"/>
                    <a:gd name="connsiteY12" fmla="*/ 108732 h 652378"/>
                    <a:gd name="connsiteX13" fmla="*/ 108732 w 3764603"/>
                    <a:gd name="connsiteY13" fmla="*/ 0 h 652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64603" h="652378">
                      <a:moveTo>
                        <a:pt x="443404" y="164499"/>
                      </a:moveTo>
                      <a:cubicBezTo>
                        <a:pt x="348678" y="164499"/>
                        <a:pt x="271887" y="241290"/>
                        <a:pt x="271887" y="336017"/>
                      </a:cubicBezTo>
                      <a:cubicBezTo>
                        <a:pt x="271887" y="430744"/>
                        <a:pt x="348678" y="507535"/>
                        <a:pt x="443404" y="507535"/>
                      </a:cubicBezTo>
                      <a:cubicBezTo>
                        <a:pt x="538130" y="507535"/>
                        <a:pt x="614921" y="430744"/>
                        <a:pt x="614921" y="336017"/>
                      </a:cubicBezTo>
                      <a:cubicBezTo>
                        <a:pt x="614921" y="241290"/>
                        <a:pt x="538130" y="164499"/>
                        <a:pt x="443404" y="164499"/>
                      </a:cubicBezTo>
                      <a:close/>
                      <a:moveTo>
                        <a:pt x="108732" y="0"/>
                      </a:moveTo>
                      <a:lnTo>
                        <a:pt x="3655871" y="0"/>
                      </a:lnTo>
                      <a:cubicBezTo>
                        <a:pt x="3715922" y="0"/>
                        <a:pt x="3764603" y="48681"/>
                        <a:pt x="3764603" y="108732"/>
                      </a:cubicBezTo>
                      <a:lnTo>
                        <a:pt x="3764603" y="543646"/>
                      </a:lnTo>
                      <a:cubicBezTo>
                        <a:pt x="3764603" y="603697"/>
                        <a:pt x="3715922" y="652378"/>
                        <a:pt x="3655871" y="652378"/>
                      </a:cubicBezTo>
                      <a:lnTo>
                        <a:pt x="108732" y="652378"/>
                      </a:lnTo>
                      <a:cubicBezTo>
                        <a:pt x="48681" y="652378"/>
                        <a:pt x="0" y="603697"/>
                        <a:pt x="0" y="543646"/>
                      </a:cubicBezTo>
                      <a:lnTo>
                        <a:pt x="0" y="108732"/>
                      </a:lnTo>
                      <a:cubicBezTo>
                        <a:pt x="0" y="48681"/>
                        <a:pt x="48681" y="0"/>
                        <a:pt x="108732" y="0"/>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67" name="Freeform 466"/>
                <p:cNvSpPr/>
                <p:nvPr/>
              </p:nvSpPr>
              <p:spPr bwMode="auto">
                <a:xfrm>
                  <a:off x="2329087" y="10293526"/>
                  <a:ext cx="3764603" cy="652380"/>
                </a:xfrm>
                <a:custGeom>
                  <a:avLst/>
                  <a:gdLst>
                    <a:gd name="connsiteX0" fmla="*/ 443404 w 3764603"/>
                    <a:gd name="connsiteY0" fmla="*/ 164499 h 652378"/>
                    <a:gd name="connsiteX1" fmla="*/ 271887 w 3764603"/>
                    <a:gd name="connsiteY1" fmla="*/ 336017 h 652378"/>
                    <a:gd name="connsiteX2" fmla="*/ 443404 w 3764603"/>
                    <a:gd name="connsiteY2" fmla="*/ 507535 h 652378"/>
                    <a:gd name="connsiteX3" fmla="*/ 614921 w 3764603"/>
                    <a:gd name="connsiteY3" fmla="*/ 336017 h 652378"/>
                    <a:gd name="connsiteX4" fmla="*/ 443404 w 3764603"/>
                    <a:gd name="connsiteY4" fmla="*/ 164499 h 652378"/>
                    <a:gd name="connsiteX5" fmla="*/ 108732 w 3764603"/>
                    <a:gd name="connsiteY5" fmla="*/ 0 h 652378"/>
                    <a:gd name="connsiteX6" fmla="*/ 3655871 w 3764603"/>
                    <a:gd name="connsiteY6" fmla="*/ 0 h 652378"/>
                    <a:gd name="connsiteX7" fmla="*/ 3764603 w 3764603"/>
                    <a:gd name="connsiteY7" fmla="*/ 108732 h 652378"/>
                    <a:gd name="connsiteX8" fmla="*/ 3764603 w 3764603"/>
                    <a:gd name="connsiteY8" fmla="*/ 543646 h 652378"/>
                    <a:gd name="connsiteX9" fmla="*/ 3655871 w 3764603"/>
                    <a:gd name="connsiteY9" fmla="*/ 652378 h 652378"/>
                    <a:gd name="connsiteX10" fmla="*/ 108732 w 3764603"/>
                    <a:gd name="connsiteY10" fmla="*/ 652378 h 652378"/>
                    <a:gd name="connsiteX11" fmla="*/ 0 w 3764603"/>
                    <a:gd name="connsiteY11" fmla="*/ 543646 h 652378"/>
                    <a:gd name="connsiteX12" fmla="*/ 0 w 3764603"/>
                    <a:gd name="connsiteY12" fmla="*/ 108732 h 652378"/>
                    <a:gd name="connsiteX13" fmla="*/ 108732 w 3764603"/>
                    <a:gd name="connsiteY13" fmla="*/ 0 h 652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64603" h="652378">
                      <a:moveTo>
                        <a:pt x="443404" y="164499"/>
                      </a:moveTo>
                      <a:cubicBezTo>
                        <a:pt x="348678" y="164499"/>
                        <a:pt x="271887" y="241290"/>
                        <a:pt x="271887" y="336017"/>
                      </a:cubicBezTo>
                      <a:cubicBezTo>
                        <a:pt x="271887" y="430744"/>
                        <a:pt x="348678" y="507535"/>
                        <a:pt x="443404" y="507535"/>
                      </a:cubicBezTo>
                      <a:cubicBezTo>
                        <a:pt x="538130" y="507535"/>
                        <a:pt x="614921" y="430744"/>
                        <a:pt x="614921" y="336017"/>
                      </a:cubicBezTo>
                      <a:cubicBezTo>
                        <a:pt x="614921" y="241290"/>
                        <a:pt x="538130" y="164499"/>
                        <a:pt x="443404" y="164499"/>
                      </a:cubicBezTo>
                      <a:close/>
                      <a:moveTo>
                        <a:pt x="108732" y="0"/>
                      </a:moveTo>
                      <a:lnTo>
                        <a:pt x="3655871" y="0"/>
                      </a:lnTo>
                      <a:cubicBezTo>
                        <a:pt x="3715922" y="0"/>
                        <a:pt x="3764603" y="48681"/>
                        <a:pt x="3764603" y="108732"/>
                      </a:cubicBezTo>
                      <a:lnTo>
                        <a:pt x="3764603" y="543646"/>
                      </a:lnTo>
                      <a:cubicBezTo>
                        <a:pt x="3764603" y="603697"/>
                        <a:pt x="3715922" y="652378"/>
                        <a:pt x="3655871" y="652378"/>
                      </a:cubicBezTo>
                      <a:lnTo>
                        <a:pt x="108732" y="652378"/>
                      </a:lnTo>
                      <a:cubicBezTo>
                        <a:pt x="48681" y="652378"/>
                        <a:pt x="0" y="603697"/>
                        <a:pt x="0" y="543646"/>
                      </a:cubicBezTo>
                      <a:lnTo>
                        <a:pt x="0" y="108732"/>
                      </a:lnTo>
                      <a:cubicBezTo>
                        <a:pt x="0" y="48681"/>
                        <a:pt x="48681" y="0"/>
                        <a:pt x="108732" y="0"/>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384" name="Freeform 48"/>
              <p:cNvSpPr>
                <a:spLocks noChangeAspect="1"/>
              </p:cNvSpPr>
              <p:nvPr/>
            </p:nvSpPr>
            <p:spPr bwMode="black">
              <a:xfrm>
                <a:off x="7369353" y="3107325"/>
                <a:ext cx="1086243" cy="929190"/>
              </a:xfrm>
              <a:custGeom>
                <a:avLst/>
                <a:gdLst/>
                <a:ahLst/>
                <a:cxnLst/>
                <a:rect l="l" t="t" r="r" b="b"/>
                <a:pathLst>
                  <a:path w="4740335" h="4048081">
                    <a:moveTo>
                      <a:pt x="3683614" y="1098549"/>
                    </a:moveTo>
                    <a:cubicBezTo>
                      <a:pt x="3683654" y="1098549"/>
                      <a:pt x="3689354" y="1098549"/>
                      <a:pt x="4502870" y="1098549"/>
                    </a:cubicBezTo>
                    <a:cubicBezTo>
                      <a:pt x="4633477" y="1098549"/>
                      <a:pt x="4740335" y="1205183"/>
                      <a:pt x="4740335" y="1335514"/>
                    </a:cubicBezTo>
                    <a:cubicBezTo>
                      <a:pt x="4740335" y="1335569"/>
                      <a:pt x="4740335" y="1343335"/>
                      <a:pt x="4740335" y="2449249"/>
                    </a:cubicBezTo>
                    <a:cubicBezTo>
                      <a:pt x="4740335" y="2579580"/>
                      <a:pt x="4633477" y="2686214"/>
                      <a:pt x="4502870" y="2686214"/>
                    </a:cubicBezTo>
                    <a:cubicBezTo>
                      <a:pt x="4502870" y="2686253"/>
                      <a:pt x="4502870" y="2691777"/>
                      <a:pt x="4502870" y="3480046"/>
                    </a:cubicBezTo>
                    <a:cubicBezTo>
                      <a:pt x="4502870" y="3610377"/>
                      <a:pt x="4396011" y="3717011"/>
                      <a:pt x="4265405" y="3717011"/>
                    </a:cubicBezTo>
                    <a:cubicBezTo>
                      <a:pt x="4265376" y="3717011"/>
                      <a:pt x="4262133" y="3717011"/>
                      <a:pt x="3909206" y="3717011"/>
                    </a:cubicBezTo>
                    <a:cubicBezTo>
                      <a:pt x="3790473" y="3717011"/>
                      <a:pt x="3683614" y="3610377"/>
                      <a:pt x="3683614" y="3480046"/>
                    </a:cubicBezTo>
                    <a:cubicBezTo>
                      <a:pt x="3683614" y="3480010"/>
                      <a:pt x="3683614" y="3474701"/>
                      <a:pt x="3683614" y="2686214"/>
                    </a:cubicBezTo>
                    <a:cubicBezTo>
                      <a:pt x="3553008" y="2686214"/>
                      <a:pt x="3446148" y="2579580"/>
                      <a:pt x="3446148" y="2449249"/>
                    </a:cubicBezTo>
                    <a:cubicBezTo>
                      <a:pt x="3446148" y="2449192"/>
                      <a:pt x="3446148" y="2441288"/>
                      <a:pt x="3446148" y="1335514"/>
                    </a:cubicBezTo>
                    <a:cubicBezTo>
                      <a:pt x="3446148" y="1205183"/>
                      <a:pt x="3553008" y="1098549"/>
                      <a:pt x="3683614" y="1098549"/>
                    </a:cubicBezTo>
                    <a:close/>
                    <a:moveTo>
                      <a:pt x="236546" y="1098549"/>
                    </a:moveTo>
                    <a:cubicBezTo>
                      <a:pt x="236570" y="1098549"/>
                      <a:pt x="240947" y="1098549"/>
                      <a:pt x="1052628" y="1098549"/>
                    </a:cubicBezTo>
                    <a:cubicBezTo>
                      <a:pt x="1182728" y="1098549"/>
                      <a:pt x="1289174" y="1205183"/>
                      <a:pt x="1289174" y="1335514"/>
                    </a:cubicBezTo>
                    <a:cubicBezTo>
                      <a:pt x="1289174" y="1335532"/>
                      <a:pt x="1289174" y="1340039"/>
                      <a:pt x="1289174" y="2449249"/>
                    </a:cubicBezTo>
                    <a:cubicBezTo>
                      <a:pt x="1289174" y="2579580"/>
                      <a:pt x="1182728" y="2686214"/>
                      <a:pt x="1052628" y="2686214"/>
                    </a:cubicBezTo>
                    <a:cubicBezTo>
                      <a:pt x="1052628" y="2686235"/>
                      <a:pt x="1052628" y="2690268"/>
                      <a:pt x="1052628" y="3480046"/>
                    </a:cubicBezTo>
                    <a:cubicBezTo>
                      <a:pt x="1052628" y="3610377"/>
                      <a:pt x="946183" y="3717011"/>
                      <a:pt x="827910" y="3717011"/>
                    </a:cubicBezTo>
                    <a:cubicBezTo>
                      <a:pt x="827894" y="3717011"/>
                      <a:pt x="825508" y="3717011"/>
                      <a:pt x="473091" y="3717011"/>
                    </a:cubicBezTo>
                    <a:cubicBezTo>
                      <a:pt x="342991" y="3717011"/>
                      <a:pt x="236546" y="3610377"/>
                      <a:pt x="236546" y="3480046"/>
                    </a:cubicBezTo>
                    <a:cubicBezTo>
                      <a:pt x="236546" y="3480026"/>
                      <a:pt x="236546" y="3476021"/>
                      <a:pt x="236546" y="2686214"/>
                    </a:cubicBezTo>
                    <a:cubicBezTo>
                      <a:pt x="106446" y="2686214"/>
                      <a:pt x="0" y="2579580"/>
                      <a:pt x="0" y="2449249"/>
                    </a:cubicBezTo>
                    <a:cubicBezTo>
                      <a:pt x="0" y="2449230"/>
                      <a:pt x="0" y="2444630"/>
                      <a:pt x="0" y="1335514"/>
                    </a:cubicBezTo>
                    <a:cubicBezTo>
                      <a:pt x="0" y="1205183"/>
                      <a:pt x="106446" y="1098549"/>
                      <a:pt x="236546" y="1098549"/>
                    </a:cubicBezTo>
                    <a:close/>
                    <a:moveTo>
                      <a:pt x="1895194" y="993211"/>
                    </a:moveTo>
                    <a:cubicBezTo>
                      <a:pt x="1895245" y="993211"/>
                      <a:pt x="1902161" y="993211"/>
                      <a:pt x="2845141" y="993211"/>
                    </a:cubicBezTo>
                    <a:cubicBezTo>
                      <a:pt x="2999507" y="993211"/>
                      <a:pt x="3130125" y="1123457"/>
                      <a:pt x="3130125" y="1277385"/>
                    </a:cubicBezTo>
                    <a:cubicBezTo>
                      <a:pt x="3130125" y="1277420"/>
                      <a:pt x="3130125" y="1284134"/>
                      <a:pt x="3130125" y="2568008"/>
                    </a:cubicBezTo>
                    <a:cubicBezTo>
                      <a:pt x="3130125" y="2721936"/>
                      <a:pt x="2999507" y="2852182"/>
                      <a:pt x="2845141" y="2852182"/>
                    </a:cubicBezTo>
                    <a:cubicBezTo>
                      <a:pt x="2845141" y="2852231"/>
                      <a:pt x="2845141" y="2858826"/>
                      <a:pt x="2845141" y="3763907"/>
                    </a:cubicBezTo>
                    <a:cubicBezTo>
                      <a:pt x="2845141" y="3917835"/>
                      <a:pt x="2726398" y="4048081"/>
                      <a:pt x="2572031" y="4048081"/>
                    </a:cubicBezTo>
                    <a:cubicBezTo>
                      <a:pt x="2571992" y="4048081"/>
                      <a:pt x="2568051" y="4048081"/>
                      <a:pt x="2168304" y="4048081"/>
                    </a:cubicBezTo>
                    <a:cubicBezTo>
                      <a:pt x="2013937" y="4048081"/>
                      <a:pt x="1895194" y="3917835"/>
                      <a:pt x="1895194" y="3763907"/>
                    </a:cubicBezTo>
                    <a:cubicBezTo>
                      <a:pt x="1895194" y="3763858"/>
                      <a:pt x="1895194" y="3757193"/>
                      <a:pt x="1895194" y="2852182"/>
                    </a:cubicBezTo>
                    <a:cubicBezTo>
                      <a:pt x="1740828" y="2852182"/>
                      <a:pt x="1610210" y="2721936"/>
                      <a:pt x="1610210" y="2568008"/>
                    </a:cubicBezTo>
                    <a:cubicBezTo>
                      <a:pt x="1610210" y="2567966"/>
                      <a:pt x="1610210" y="2560581"/>
                      <a:pt x="1610210" y="1277385"/>
                    </a:cubicBezTo>
                    <a:cubicBezTo>
                      <a:pt x="1610210" y="1123457"/>
                      <a:pt x="1740828" y="993211"/>
                      <a:pt x="1895194" y="993211"/>
                    </a:cubicBezTo>
                    <a:close/>
                    <a:moveTo>
                      <a:pt x="4093246" y="245790"/>
                    </a:moveTo>
                    <a:cubicBezTo>
                      <a:pt x="4306565" y="245790"/>
                      <a:pt x="4479495" y="420965"/>
                      <a:pt x="4479495" y="637055"/>
                    </a:cubicBezTo>
                    <a:cubicBezTo>
                      <a:pt x="4479495" y="853145"/>
                      <a:pt x="4306565" y="1028320"/>
                      <a:pt x="4093246" y="1028320"/>
                    </a:cubicBezTo>
                    <a:cubicBezTo>
                      <a:pt x="3879927" y="1028320"/>
                      <a:pt x="3706997" y="853145"/>
                      <a:pt x="3706997" y="637055"/>
                    </a:cubicBezTo>
                    <a:cubicBezTo>
                      <a:pt x="3706997" y="420965"/>
                      <a:pt x="3879927" y="245790"/>
                      <a:pt x="4093246" y="245790"/>
                    </a:cubicBezTo>
                    <a:close/>
                    <a:moveTo>
                      <a:pt x="644584" y="245790"/>
                    </a:moveTo>
                    <a:cubicBezTo>
                      <a:pt x="856519" y="245790"/>
                      <a:pt x="1028326" y="420965"/>
                      <a:pt x="1028326" y="637055"/>
                    </a:cubicBezTo>
                    <a:cubicBezTo>
                      <a:pt x="1028326" y="853145"/>
                      <a:pt x="856519" y="1028320"/>
                      <a:pt x="644584" y="1028320"/>
                    </a:cubicBezTo>
                    <a:cubicBezTo>
                      <a:pt x="432649" y="1028320"/>
                      <a:pt x="260842" y="853145"/>
                      <a:pt x="260842" y="637055"/>
                    </a:cubicBezTo>
                    <a:cubicBezTo>
                      <a:pt x="260842" y="420965"/>
                      <a:pt x="432649" y="245790"/>
                      <a:pt x="644584" y="245790"/>
                    </a:cubicBezTo>
                    <a:close/>
                    <a:moveTo>
                      <a:pt x="2367657" y="0"/>
                    </a:moveTo>
                    <a:cubicBezTo>
                      <a:pt x="2616992" y="0"/>
                      <a:pt x="2819118" y="203249"/>
                      <a:pt x="2819118" y="453969"/>
                    </a:cubicBezTo>
                    <a:cubicBezTo>
                      <a:pt x="2819118" y="704689"/>
                      <a:pt x="2616992" y="907938"/>
                      <a:pt x="2367657" y="907938"/>
                    </a:cubicBezTo>
                    <a:cubicBezTo>
                      <a:pt x="2118322" y="907938"/>
                      <a:pt x="1916196" y="704689"/>
                      <a:pt x="1916196" y="453969"/>
                    </a:cubicBezTo>
                    <a:cubicBezTo>
                      <a:pt x="1916196" y="203249"/>
                      <a:pt x="2118322" y="0"/>
                      <a:pt x="2367657" y="0"/>
                    </a:cubicBezTo>
                    <a:close/>
                  </a:path>
                </a:pathLst>
              </a:custGeom>
              <a:solidFill>
                <a:srgbClr val="00AC98"/>
              </a:solidFill>
              <a:ln>
                <a:noFill/>
                <a:headEnd type="none" w="med" len="med"/>
                <a:tailEnd type="none" w="med" len="med"/>
              </a:ln>
              <a:effectLst/>
              <a:ex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grpSp>
            <p:nvGrpSpPr>
              <p:cNvPr id="385" name="Group 384"/>
              <p:cNvGrpSpPr/>
              <p:nvPr/>
            </p:nvGrpSpPr>
            <p:grpSpPr>
              <a:xfrm>
                <a:off x="5679273" y="3422506"/>
                <a:ext cx="516699" cy="720108"/>
                <a:chOff x="9817768" y="3561350"/>
                <a:chExt cx="1937085" cy="2695071"/>
              </a:xfrm>
              <a:solidFill>
                <a:srgbClr val="00AC98"/>
              </a:solidFill>
            </p:grpSpPr>
            <p:sp>
              <p:nvSpPr>
                <p:cNvPr id="459" name="Freeform 458"/>
                <p:cNvSpPr/>
                <p:nvPr/>
              </p:nvSpPr>
              <p:spPr bwMode="auto">
                <a:xfrm>
                  <a:off x="9817768" y="3561350"/>
                  <a:ext cx="1937085" cy="2695071"/>
                </a:xfrm>
                <a:custGeom>
                  <a:avLst/>
                  <a:gdLst>
                    <a:gd name="connsiteX0" fmla="*/ 204537 w 1937085"/>
                    <a:gd name="connsiteY0" fmla="*/ 204535 h 2695071"/>
                    <a:gd name="connsiteX1" fmla="*/ 204537 w 1937085"/>
                    <a:gd name="connsiteY1" fmla="*/ 2490535 h 2695071"/>
                    <a:gd name="connsiteX2" fmla="*/ 1730625 w 1937085"/>
                    <a:gd name="connsiteY2" fmla="*/ 2490535 h 2695071"/>
                    <a:gd name="connsiteX3" fmla="*/ 1730625 w 1937085"/>
                    <a:gd name="connsiteY3" fmla="*/ 204535 h 2695071"/>
                    <a:gd name="connsiteX4" fmla="*/ 322854 w 1937085"/>
                    <a:gd name="connsiteY4" fmla="*/ 0 h 2695071"/>
                    <a:gd name="connsiteX5" fmla="*/ 1614231 w 1937085"/>
                    <a:gd name="connsiteY5" fmla="*/ 0 h 2695071"/>
                    <a:gd name="connsiteX6" fmla="*/ 1937085 w 1937085"/>
                    <a:gd name="connsiteY6" fmla="*/ 322854 h 2695071"/>
                    <a:gd name="connsiteX7" fmla="*/ 1937085 w 1937085"/>
                    <a:gd name="connsiteY7" fmla="*/ 2372217 h 2695071"/>
                    <a:gd name="connsiteX8" fmla="*/ 1614231 w 1937085"/>
                    <a:gd name="connsiteY8" fmla="*/ 2695071 h 2695071"/>
                    <a:gd name="connsiteX9" fmla="*/ 322854 w 1937085"/>
                    <a:gd name="connsiteY9" fmla="*/ 2695071 h 2695071"/>
                    <a:gd name="connsiteX10" fmla="*/ 0 w 1937085"/>
                    <a:gd name="connsiteY10" fmla="*/ 2372217 h 2695071"/>
                    <a:gd name="connsiteX11" fmla="*/ 0 w 1937085"/>
                    <a:gd name="connsiteY11" fmla="*/ 322854 h 2695071"/>
                    <a:gd name="connsiteX12" fmla="*/ 322854 w 1937085"/>
                    <a:gd name="connsiteY12" fmla="*/ 0 h 2695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37085" h="2695071">
                      <a:moveTo>
                        <a:pt x="204537" y="204535"/>
                      </a:moveTo>
                      <a:lnTo>
                        <a:pt x="204537" y="2490535"/>
                      </a:lnTo>
                      <a:lnTo>
                        <a:pt x="1730625" y="2490535"/>
                      </a:lnTo>
                      <a:lnTo>
                        <a:pt x="1730625" y="204535"/>
                      </a:lnTo>
                      <a:close/>
                      <a:moveTo>
                        <a:pt x="322854" y="0"/>
                      </a:moveTo>
                      <a:lnTo>
                        <a:pt x="1614231" y="0"/>
                      </a:lnTo>
                      <a:cubicBezTo>
                        <a:pt x="1792538" y="0"/>
                        <a:pt x="1937085" y="144547"/>
                        <a:pt x="1937085" y="322854"/>
                      </a:cubicBezTo>
                      <a:lnTo>
                        <a:pt x="1937085" y="2372217"/>
                      </a:lnTo>
                      <a:cubicBezTo>
                        <a:pt x="1937085" y="2550524"/>
                        <a:pt x="1792538" y="2695071"/>
                        <a:pt x="1614231" y="2695071"/>
                      </a:cubicBezTo>
                      <a:lnTo>
                        <a:pt x="322854" y="2695071"/>
                      </a:lnTo>
                      <a:cubicBezTo>
                        <a:pt x="144547" y="2695071"/>
                        <a:pt x="0" y="2550524"/>
                        <a:pt x="0" y="2372217"/>
                      </a:cubicBezTo>
                      <a:lnTo>
                        <a:pt x="0" y="322854"/>
                      </a:lnTo>
                      <a:cubicBezTo>
                        <a:pt x="0" y="144547"/>
                        <a:pt x="144547" y="0"/>
                        <a:pt x="322854" y="0"/>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60" name="Rectangle 459"/>
                <p:cNvSpPr/>
                <p:nvPr/>
              </p:nvSpPr>
              <p:spPr bwMode="auto">
                <a:xfrm>
                  <a:off x="10184731" y="4018548"/>
                  <a:ext cx="1203158" cy="192504"/>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61" name="Rectangle 460"/>
                <p:cNvSpPr/>
                <p:nvPr/>
              </p:nvSpPr>
              <p:spPr bwMode="auto">
                <a:xfrm>
                  <a:off x="10184731" y="4421606"/>
                  <a:ext cx="1203158" cy="192504"/>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62" name="Rectangle 461"/>
                <p:cNvSpPr/>
                <p:nvPr/>
              </p:nvSpPr>
              <p:spPr bwMode="auto">
                <a:xfrm>
                  <a:off x="10184731" y="4824664"/>
                  <a:ext cx="1203158" cy="192504"/>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63" name="Rectangle 462"/>
                <p:cNvSpPr/>
                <p:nvPr/>
              </p:nvSpPr>
              <p:spPr bwMode="auto">
                <a:xfrm>
                  <a:off x="10184731" y="5227722"/>
                  <a:ext cx="1203158" cy="192504"/>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64" name="Rectangle 463"/>
                <p:cNvSpPr/>
                <p:nvPr/>
              </p:nvSpPr>
              <p:spPr bwMode="auto">
                <a:xfrm>
                  <a:off x="10184731" y="5630780"/>
                  <a:ext cx="1203158" cy="192504"/>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386" name="Freeform 114"/>
              <p:cNvSpPr>
                <a:spLocks noEditPoints="1"/>
              </p:cNvSpPr>
              <p:nvPr/>
            </p:nvSpPr>
            <p:spPr bwMode="auto">
              <a:xfrm>
                <a:off x="4715684" y="2272768"/>
                <a:ext cx="416667" cy="417376"/>
              </a:xfrm>
              <a:custGeom>
                <a:avLst/>
                <a:gdLst>
                  <a:gd name="T0" fmla="*/ 995 w 1047"/>
                  <a:gd name="T1" fmla="*/ 0 h 1047"/>
                  <a:gd name="T2" fmla="*/ 519 w 1047"/>
                  <a:gd name="T3" fmla="*/ 104 h 1047"/>
                  <a:gd name="T4" fmla="*/ 437 w 1047"/>
                  <a:gd name="T5" fmla="*/ 283 h 1047"/>
                  <a:gd name="T6" fmla="*/ 133 w 1047"/>
                  <a:gd name="T7" fmla="*/ 283 h 1047"/>
                  <a:gd name="T8" fmla="*/ 351 w 1047"/>
                  <a:gd name="T9" fmla="*/ 146 h 1047"/>
                  <a:gd name="T10" fmla="*/ 497 w 1047"/>
                  <a:gd name="T11" fmla="*/ 0 h 1047"/>
                  <a:gd name="T12" fmla="*/ 15 w 1047"/>
                  <a:gd name="T13" fmla="*/ 15 h 1047"/>
                  <a:gd name="T14" fmla="*/ 0 w 1047"/>
                  <a:gd name="T15" fmla="*/ 995 h 1047"/>
                  <a:gd name="T16" fmla="*/ 52 w 1047"/>
                  <a:gd name="T17" fmla="*/ 1047 h 1047"/>
                  <a:gd name="T18" fmla="*/ 879 w 1047"/>
                  <a:gd name="T19" fmla="*/ 943 h 1047"/>
                  <a:gd name="T20" fmla="*/ 762 w 1047"/>
                  <a:gd name="T21" fmla="*/ 916 h 1047"/>
                  <a:gd name="T22" fmla="*/ 762 w 1047"/>
                  <a:gd name="T23" fmla="*/ 611 h 1047"/>
                  <a:gd name="T24" fmla="*/ 896 w 1047"/>
                  <a:gd name="T25" fmla="*/ 834 h 1047"/>
                  <a:gd name="T26" fmla="*/ 995 w 1047"/>
                  <a:gd name="T27" fmla="*/ 932 h 1047"/>
                  <a:gd name="T28" fmla="*/ 1047 w 1047"/>
                  <a:gd name="T29" fmla="*/ 52 h 1047"/>
                  <a:gd name="T30" fmla="*/ 762 w 1047"/>
                  <a:gd name="T31" fmla="*/ 436 h 1047"/>
                  <a:gd name="T32" fmla="*/ 416 w 1047"/>
                  <a:gd name="T33" fmla="*/ 687 h 1047"/>
                  <a:gd name="T34" fmla="*/ 285 w 1047"/>
                  <a:gd name="T35" fmla="*/ 916 h 1047"/>
                  <a:gd name="T36" fmla="*/ 285 w 1047"/>
                  <a:gd name="T37" fmla="*/ 611 h 1047"/>
                  <a:gd name="T38" fmla="*/ 625 w 1047"/>
                  <a:gd name="T39" fmla="*/ 351 h 1047"/>
                  <a:gd name="T40" fmla="*/ 762 w 1047"/>
                  <a:gd name="T41" fmla="*/ 131 h 1047"/>
                  <a:gd name="T42" fmla="*/ 762 w 1047"/>
                  <a:gd name="T43" fmla="*/ 436 h 1047"/>
                  <a:gd name="T44" fmla="*/ 709 w 1047"/>
                  <a:gd name="T45" fmla="*/ 764 h 1047"/>
                  <a:gd name="T46" fmla="*/ 762 w 1047"/>
                  <a:gd name="T47" fmla="*/ 817 h 1047"/>
                  <a:gd name="T48" fmla="*/ 813 w 1047"/>
                  <a:gd name="T49" fmla="*/ 750 h 1047"/>
                  <a:gd name="T50" fmla="*/ 285 w 1047"/>
                  <a:gd name="T51" fmla="*/ 710 h 1047"/>
                  <a:gd name="T52" fmla="*/ 232 w 1047"/>
                  <a:gd name="T53" fmla="*/ 764 h 1047"/>
                  <a:gd name="T54" fmla="*/ 338 w 1047"/>
                  <a:gd name="T55" fmla="*/ 765 h 1047"/>
                  <a:gd name="T56" fmla="*/ 285 w 1047"/>
                  <a:gd name="T57" fmla="*/ 710 h 1047"/>
                  <a:gd name="T58" fmla="*/ 742 w 1047"/>
                  <a:gd name="T59" fmla="*/ 234 h 1047"/>
                  <a:gd name="T60" fmla="*/ 709 w 1047"/>
                  <a:gd name="T61" fmla="*/ 283 h 1047"/>
                  <a:gd name="T62" fmla="*/ 767 w 1047"/>
                  <a:gd name="T63" fmla="*/ 336 h 1047"/>
                  <a:gd name="T64" fmla="*/ 815 w 1047"/>
                  <a:gd name="T65" fmla="*/ 283 h 1047"/>
                  <a:gd name="T66" fmla="*/ 261 w 1047"/>
                  <a:gd name="T67" fmla="*/ 236 h 1047"/>
                  <a:gd name="T68" fmla="*/ 285 w 1047"/>
                  <a:gd name="T69" fmla="*/ 337 h 1047"/>
                  <a:gd name="T70" fmla="*/ 338 w 1047"/>
                  <a:gd name="T71" fmla="*/ 283 h 1047"/>
                  <a:gd name="T72" fmla="*/ 261 w 1047"/>
                  <a:gd name="T73" fmla="*/ 236 h 1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47" h="1047">
                    <a:moveTo>
                      <a:pt x="1031" y="15"/>
                    </a:moveTo>
                    <a:cubicBezTo>
                      <a:pt x="1022" y="6"/>
                      <a:pt x="1008" y="0"/>
                      <a:pt x="995" y="0"/>
                    </a:cubicBezTo>
                    <a:cubicBezTo>
                      <a:pt x="623" y="0"/>
                      <a:pt x="623" y="0"/>
                      <a:pt x="623" y="0"/>
                    </a:cubicBezTo>
                    <a:cubicBezTo>
                      <a:pt x="519" y="104"/>
                      <a:pt x="519" y="104"/>
                      <a:pt x="519" y="104"/>
                    </a:cubicBezTo>
                    <a:cubicBezTo>
                      <a:pt x="416" y="207"/>
                      <a:pt x="416" y="207"/>
                      <a:pt x="416" y="207"/>
                    </a:cubicBezTo>
                    <a:cubicBezTo>
                      <a:pt x="429" y="230"/>
                      <a:pt x="437" y="256"/>
                      <a:pt x="437" y="283"/>
                    </a:cubicBezTo>
                    <a:cubicBezTo>
                      <a:pt x="437" y="368"/>
                      <a:pt x="369" y="436"/>
                      <a:pt x="285" y="436"/>
                    </a:cubicBezTo>
                    <a:cubicBezTo>
                      <a:pt x="201" y="436"/>
                      <a:pt x="133" y="368"/>
                      <a:pt x="133" y="283"/>
                    </a:cubicBezTo>
                    <a:cubicBezTo>
                      <a:pt x="133" y="199"/>
                      <a:pt x="201" y="131"/>
                      <a:pt x="285" y="131"/>
                    </a:cubicBezTo>
                    <a:cubicBezTo>
                      <a:pt x="308" y="131"/>
                      <a:pt x="331" y="137"/>
                      <a:pt x="351" y="146"/>
                    </a:cubicBezTo>
                    <a:cubicBezTo>
                      <a:pt x="393" y="104"/>
                      <a:pt x="393" y="104"/>
                      <a:pt x="393" y="104"/>
                    </a:cubicBezTo>
                    <a:cubicBezTo>
                      <a:pt x="497" y="0"/>
                      <a:pt x="497" y="0"/>
                      <a:pt x="497" y="0"/>
                    </a:cubicBezTo>
                    <a:cubicBezTo>
                      <a:pt x="52" y="0"/>
                      <a:pt x="52" y="0"/>
                      <a:pt x="52" y="0"/>
                    </a:cubicBezTo>
                    <a:cubicBezTo>
                      <a:pt x="38" y="0"/>
                      <a:pt x="25" y="6"/>
                      <a:pt x="15" y="15"/>
                    </a:cubicBezTo>
                    <a:cubicBezTo>
                      <a:pt x="5" y="25"/>
                      <a:pt x="0" y="39"/>
                      <a:pt x="0" y="52"/>
                    </a:cubicBezTo>
                    <a:cubicBezTo>
                      <a:pt x="0" y="995"/>
                      <a:pt x="0" y="995"/>
                      <a:pt x="0" y="995"/>
                    </a:cubicBezTo>
                    <a:cubicBezTo>
                      <a:pt x="0" y="1008"/>
                      <a:pt x="5" y="1022"/>
                      <a:pt x="15" y="1032"/>
                    </a:cubicBezTo>
                    <a:cubicBezTo>
                      <a:pt x="25" y="1041"/>
                      <a:pt x="38" y="1047"/>
                      <a:pt x="52" y="1047"/>
                    </a:cubicBezTo>
                    <a:cubicBezTo>
                      <a:pt x="983" y="1047"/>
                      <a:pt x="983" y="1047"/>
                      <a:pt x="983" y="1047"/>
                    </a:cubicBezTo>
                    <a:cubicBezTo>
                      <a:pt x="879" y="943"/>
                      <a:pt x="879" y="943"/>
                      <a:pt x="879" y="943"/>
                    </a:cubicBezTo>
                    <a:cubicBezTo>
                      <a:pt x="833" y="898"/>
                      <a:pt x="833" y="898"/>
                      <a:pt x="833" y="898"/>
                    </a:cubicBezTo>
                    <a:cubicBezTo>
                      <a:pt x="812" y="909"/>
                      <a:pt x="788" y="916"/>
                      <a:pt x="762" y="916"/>
                    </a:cubicBezTo>
                    <a:cubicBezTo>
                      <a:pt x="678" y="916"/>
                      <a:pt x="610" y="848"/>
                      <a:pt x="610" y="764"/>
                    </a:cubicBezTo>
                    <a:cubicBezTo>
                      <a:pt x="610" y="680"/>
                      <a:pt x="678" y="611"/>
                      <a:pt x="762" y="611"/>
                    </a:cubicBezTo>
                    <a:cubicBezTo>
                      <a:pt x="846" y="611"/>
                      <a:pt x="914" y="680"/>
                      <a:pt x="914" y="764"/>
                    </a:cubicBezTo>
                    <a:cubicBezTo>
                      <a:pt x="914" y="789"/>
                      <a:pt x="907" y="813"/>
                      <a:pt x="896" y="834"/>
                    </a:cubicBezTo>
                    <a:cubicBezTo>
                      <a:pt x="943" y="880"/>
                      <a:pt x="943" y="880"/>
                      <a:pt x="943" y="880"/>
                    </a:cubicBezTo>
                    <a:cubicBezTo>
                      <a:pt x="995" y="932"/>
                      <a:pt x="995" y="932"/>
                      <a:pt x="995" y="932"/>
                    </a:cubicBezTo>
                    <a:cubicBezTo>
                      <a:pt x="1047" y="984"/>
                      <a:pt x="1047" y="984"/>
                      <a:pt x="1047" y="984"/>
                    </a:cubicBezTo>
                    <a:cubicBezTo>
                      <a:pt x="1047" y="52"/>
                      <a:pt x="1047" y="52"/>
                      <a:pt x="1047" y="52"/>
                    </a:cubicBezTo>
                    <a:cubicBezTo>
                      <a:pt x="1047" y="39"/>
                      <a:pt x="1041" y="25"/>
                      <a:pt x="1031" y="15"/>
                    </a:cubicBezTo>
                    <a:close/>
                    <a:moveTo>
                      <a:pt x="762" y="436"/>
                    </a:moveTo>
                    <a:cubicBezTo>
                      <a:pt x="735" y="436"/>
                      <a:pt x="709" y="428"/>
                      <a:pt x="687" y="416"/>
                    </a:cubicBezTo>
                    <a:cubicBezTo>
                      <a:pt x="416" y="687"/>
                      <a:pt x="416" y="687"/>
                      <a:pt x="416" y="687"/>
                    </a:cubicBezTo>
                    <a:cubicBezTo>
                      <a:pt x="429" y="709"/>
                      <a:pt x="437" y="736"/>
                      <a:pt x="437" y="764"/>
                    </a:cubicBezTo>
                    <a:cubicBezTo>
                      <a:pt x="437" y="848"/>
                      <a:pt x="369" y="916"/>
                      <a:pt x="285" y="916"/>
                    </a:cubicBezTo>
                    <a:cubicBezTo>
                      <a:pt x="201" y="916"/>
                      <a:pt x="133" y="848"/>
                      <a:pt x="133" y="764"/>
                    </a:cubicBezTo>
                    <a:cubicBezTo>
                      <a:pt x="133" y="680"/>
                      <a:pt x="201" y="611"/>
                      <a:pt x="285" y="611"/>
                    </a:cubicBezTo>
                    <a:cubicBezTo>
                      <a:pt x="308" y="611"/>
                      <a:pt x="330" y="617"/>
                      <a:pt x="350" y="626"/>
                    </a:cubicBezTo>
                    <a:cubicBezTo>
                      <a:pt x="625" y="351"/>
                      <a:pt x="625" y="351"/>
                      <a:pt x="625" y="351"/>
                    </a:cubicBezTo>
                    <a:cubicBezTo>
                      <a:pt x="615" y="331"/>
                      <a:pt x="610" y="308"/>
                      <a:pt x="610" y="283"/>
                    </a:cubicBezTo>
                    <a:cubicBezTo>
                      <a:pt x="610" y="199"/>
                      <a:pt x="678" y="131"/>
                      <a:pt x="762" y="131"/>
                    </a:cubicBezTo>
                    <a:cubicBezTo>
                      <a:pt x="846" y="131"/>
                      <a:pt x="914" y="199"/>
                      <a:pt x="914" y="283"/>
                    </a:cubicBezTo>
                    <a:cubicBezTo>
                      <a:pt x="914" y="368"/>
                      <a:pt x="846" y="436"/>
                      <a:pt x="762" y="436"/>
                    </a:cubicBezTo>
                    <a:close/>
                    <a:moveTo>
                      <a:pt x="762" y="710"/>
                    </a:moveTo>
                    <a:cubicBezTo>
                      <a:pt x="732" y="711"/>
                      <a:pt x="709" y="734"/>
                      <a:pt x="709" y="764"/>
                    </a:cubicBezTo>
                    <a:cubicBezTo>
                      <a:pt x="709" y="789"/>
                      <a:pt x="727" y="811"/>
                      <a:pt x="751" y="816"/>
                    </a:cubicBezTo>
                    <a:cubicBezTo>
                      <a:pt x="755" y="816"/>
                      <a:pt x="758" y="817"/>
                      <a:pt x="762" y="817"/>
                    </a:cubicBezTo>
                    <a:cubicBezTo>
                      <a:pt x="791" y="817"/>
                      <a:pt x="815" y="793"/>
                      <a:pt x="815" y="764"/>
                    </a:cubicBezTo>
                    <a:cubicBezTo>
                      <a:pt x="815" y="759"/>
                      <a:pt x="814" y="755"/>
                      <a:pt x="813" y="750"/>
                    </a:cubicBezTo>
                    <a:cubicBezTo>
                      <a:pt x="807" y="727"/>
                      <a:pt x="786" y="711"/>
                      <a:pt x="762" y="710"/>
                    </a:cubicBezTo>
                    <a:close/>
                    <a:moveTo>
                      <a:pt x="285" y="710"/>
                    </a:moveTo>
                    <a:cubicBezTo>
                      <a:pt x="276" y="710"/>
                      <a:pt x="267" y="713"/>
                      <a:pt x="260" y="717"/>
                    </a:cubicBezTo>
                    <a:cubicBezTo>
                      <a:pt x="243" y="726"/>
                      <a:pt x="232" y="743"/>
                      <a:pt x="232" y="764"/>
                    </a:cubicBezTo>
                    <a:cubicBezTo>
                      <a:pt x="232" y="793"/>
                      <a:pt x="256" y="817"/>
                      <a:pt x="285" y="817"/>
                    </a:cubicBezTo>
                    <a:cubicBezTo>
                      <a:pt x="313" y="817"/>
                      <a:pt x="337" y="794"/>
                      <a:pt x="338" y="765"/>
                    </a:cubicBezTo>
                    <a:cubicBezTo>
                      <a:pt x="338" y="765"/>
                      <a:pt x="338" y="764"/>
                      <a:pt x="338" y="764"/>
                    </a:cubicBezTo>
                    <a:cubicBezTo>
                      <a:pt x="338" y="734"/>
                      <a:pt x="314" y="711"/>
                      <a:pt x="285" y="710"/>
                    </a:cubicBezTo>
                    <a:close/>
                    <a:moveTo>
                      <a:pt x="762" y="230"/>
                    </a:moveTo>
                    <a:cubicBezTo>
                      <a:pt x="755" y="230"/>
                      <a:pt x="748" y="232"/>
                      <a:pt x="742" y="234"/>
                    </a:cubicBezTo>
                    <a:cubicBezTo>
                      <a:pt x="729" y="240"/>
                      <a:pt x="718" y="250"/>
                      <a:pt x="712" y="264"/>
                    </a:cubicBezTo>
                    <a:cubicBezTo>
                      <a:pt x="710" y="270"/>
                      <a:pt x="709" y="277"/>
                      <a:pt x="709" y="283"/>
                    </a:cubicBezTo>
                    <a:cubicBezTo>
                      <a:pt x="709" y="313"/>
                      <a:pt x="732" y="336"/>
                      <a:pt x="762" y="337"/>
                    </a:cubicBezTo>
                    <a:cubicBezTo>
                      <a:pt x="763" y="337"/>
                      <a:pt x="765" y="336"/>
                      <a:pt x="767" y="336"/>
                    </a:cubicBezTo>
                    <a:cubicBezTo>
                      <a:pt x="792" y="334"/>
                      <a:pt x="812" y="314"/>
                      <a:pt x="814" y="289"/>
                    </a:cubicBezTo>
                    <a:cubicBezTo>
                      <a:pt x="815" y="287"/>
                      <a:pt x="815" y="285"/>
                      <a:pt x="815" y="283"/>
                    </a:cubicBezTo>
                    <a:cubicBezTo>
                      <a:pt x="815" y="254"/>
                      <a:pt x="791" y="230"/>
                      <a:pt x="762" y="230"/>
                    </a:cubicBezTo>
                    <a:close/>
                    <a:moveTo>
                      <a:pt x="261" y="236"/>
                    </a:moveTo>
                    <a:cubicBezTo>
                      <a:pt x="243" y="245"/>
                      <a:pt x="232" y="263"/>
                      <a:pt x="232" y="283"/>
                    </a:cubicBezTo>
                    <a:cubicBezTo>
                      <a:pt x="232" y="313"/>
                      <a:pt x="256" y="336"/>
                      <a:pt x="285" y="337"/>
                    </a:cubicBezTo>
                    <a:cubicBezTo>
                      <a:pt x="313" y="336"/>
                      <a:pt x="336" y="314"/>
                      <a:pt x="338" y="286"/>
                    </a:cubicBezTo>
                    <a:cubicBezTo>
                      <a:pt x="338" y="285"/>
                      <a:pt x="338" y="284"/>
                      <a:pt x="338" y="283"/>
                    </a:cubicBezTo>
                    <a:cubicBezTo>
                      <a:pt x="338" y="254"/>
                      <a:pt x="314" y="230"/>
                      <a:pt x="285" y="230"/>
                    </a:cubicBezTo>
                    <a:cubicBezTo>
                      <a:pt x="276" y="230"/>
                      <a:pt x="268" y="233"/>
                      <a:pt x="261" y="236"/>
                    </a:cubicBez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387" name="Freeform 386"/>
              <p:cNvSpPr/>
              <p:nvPr/>
            </p:nvSpPr>
            <p:spPr bwMode="auto">
              <a:xfrm>
                <a:off x="6693527" y="3650340"/>
                <a:ext cx="463917" cy="502954"/>
              </a:xfrm>
              <a:custGeom>
                <a:avLst/>
                <a:gdLst>
                  <a:gd name="connsiteX0" fmla="*/ 301040 w 2755232"/>
                  <a:gd name="connsiteY0" fmla="*/ 1098648 h 2982001"/>
                  <a:gd name="connsiteX1" fmla="*/ 301040 w 2755232"/>
                  <a:gd name="connsiteY1" fmla="*/ 2313272 h 2982001"/>
                  <a:gd name="connsiteX2" fmla="*/ 657942 w 2755232"/>
                  <a:gd name="connsiteY2" fmla="*/ 2670174 h 2982001"/>
                  <a:gd name="connsiteX3" fmla="*/ 2085508 w 2755232"/>
                  <a:gd name="connsiteY3" fmla="*/ 2670174 h 2982001"/>
                  <a:gd name="connsiteX4" fmla="*/ 2442410 w 2755232"/>
                  <a:gd name="connsiteY4" fmla="*/ 2313272 h 2982001"/>
                  <a:gd name="connsiteX5" fmla="*/ 2442410 w 2755232"/>
                  <a:gd name="connsiteY5" fmla="*/ 1098648 h 2982001"/>
                  <a:gd name="connsiteX6" fmla="*/ 657942 w 2755232"/>
                  <a:gd name="connsiteY6" fmla="*/ 312869 h 2982001"/>
                  <a:gd name="connsiteX7" fmla="*/ 301040 w 2755232"/>
                  <a:gd name="connsiteY7" fmla="*/ 669771 h 2982001"/>
                  <a:gd name="connsiteX8" fmla="*/ 301040 w 2755232"/>
                  <a:gd name="connsiteY8" fmla="*/ 735012 h 2982001"/>
                  <a:gd name="connsiteX9" fmla="*/ 2442410 w 2755232"/>
                  <a:gd name="connsiteY9" fmla="*/ 735012 h 2982001"/>
                  <a:gd name="connsiteX10" fmla="*/ 2442410 w 2755232"/>
                  <a:gd name="connsiteY10" fmla="*/ 669771 h 2982001"/>
                  <a:gd name="connsiteX11" fmla="*/ 2085508 w 2755232"/>
                  <a:gd name="connsiteY11" fmla="*/ 312869 h 2982001"/>
                  <a:gd name="connsiteX12" fmla="*/ 459215 w 2755232"/>
                  <a:gd name="connsiteY12" fmla="*/ 0 h 2982001"/>
                  <a:gd name="connsiteX13" fmla="*/ 2296017 w 2755232"/>
                  <a:gd name="connsiteY13" fmla="*/ 0 h 2982001"/>
                  <a:gd name="connsiteX14" fmla="*/ 2755232 w 2755232"/>
                  <a:gd name="connsiteY14" fmla="*/ 459215 h 2982001"/>
                  <a:gd name="connsiteX15" fmla="*/ 2755232 w 2755232"/>
                  <a:gd name="connsiteY15" fmla="*/ 2522786 h 2982001"/>
                  <a:gd name="connsiteX16" fmla="*/ 2296017 w 2755232"/>
                  <a:gd name="connsiteY16" fmla="*/ 2982001 h 2982001"/>
                  <a:gd name="connsiteX17" fmla="*/ 459215 w 2755232"/>
                  <a:gd name="connsiteY17" fmla="*/ 2982001 h 2982001"/>
                  <a:gd name="connsiteX18" fmla="*/ 0 w 2755232"/>
                  <a:gd name="connsiteY18" fmla="*/ 2522786 h 2982001"/>
                  <a:gd name="connsiteX19" fmla="*/ 0 w 2755232"/>
                  <a:gd name="connsiteY19" fmla="*/ 459215 h 2982001"/>
                  <a:gd name="connsiteX20" fmla="*/ 459215 w 2755232"/>
                  <a:gd name="connsiteY20" fmla="*/ 0 h 2982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755232" h="2982001">
                    <a:moveTo>
                      <a:pt x="301040" y="1098648"/>
                    </a:moveTo>
                    <a:lnTo>
                      <a:pt x="301040" y="2313272"/>
                    </a:lnTo>
                    <a:cubicBezTo>
                      <a:pt x="301040" y="2510384"/>
                      <a:pt x="460830" y="2670174"/>
                      <a:pt x="657942" y="2670174"/>
                    </a:cubicBezTo>
                    <a:lnTo>
                      <a:pt x="2085508" y="2670174"/>
                    </a:lnTo>
                    <a:cubicBezTo>
                      <a:pt x="2282620" y="2670174"/>
                      <a:pt x="2442410" y="2510384"/>
                      <a:pt x="2442410" y="2313272"/>
                    </a:cubicBezTo>
                    <a:lnTo>
                      <a:pt x="2442410" y="1098648"/>
                    </a:lnTo>
                    <a:close/>
                    <a:moveTo>
                      <a:pt x="657942" y="312869"/>
                    </a:moveTo>
                    <a:cubicBezTo>
                      <a:pt x="460830" y="312869"/>
                      <a:pt x="301040" y="472659"/>
                      <a:pt x="301040" y="669771"/>
                    </a:cubicBezTo>
                    <a:lnTo>
                      <a:pt x="301040" y="735012"/>
                    </a:lnTo>
                    <a:lnTo>
                      <a:pt x="2442410" y="735012"/>
                    </a:lnTo>
                    <a:lnTo>
                      <a:pt x="2442410" y="669771"/>
                    </a:lnTo>
                    <a:cubicBezTo>
                      <a:pt x="2442410" y="472659"/>
                      <a:pt x="2282620" y="312869"/>
                      <a:pt x="2085508" y="312869"/>
                    </a:cubicBezTo>
                    <a:close/>
                    <a:moveTo>
                      <a:pt x="459215" y="0"/>
                    </a:moveTo>
                    <a:lnTo>
                      <a:pt x="2296017" y="0"/>
                    </a:lnTo>
                    <a:cubicBezTo>
                      <a:pt x="2549634" y="0"/>
                      <a:pt x="2755232" y="205598"/>
                      <a:pt x="2755232" y="459215"/>
                    </a:cubicBezTo>
                    <a:lnTo>
                      <a:pt x="2755232" y="2522786"/>
                    </a:lnTo>
                    <a:cubicBezTo>
                      <a:pt x="2755232" y="2776403"/>
                      <a:pt x="2549634" y="2982001"/>
                      <a:pt x="2296017" y="2982001"/>
                    </a:cubicBezTo>
                    <a:lnTo>
                      <a:pt x="459215" y="2982001"/>
                    </a:lnTo>
                    <a:cubicBezTo>
                      <a:pt x="205598" y="2982001"/>
                      <a:pt x="0" y="2776403"/>
                      <a:pt x="0" y="2522786"/>
                    </a:cubicBezTo>
                    <a:lnTo>
                      <a:pt x="0" y="459215"/>
                    </a:lnTo>
                    <a:cubicBezTo>
                      <a:pt x="0" y="205598"/>
                      <a:pt x="205598" y="0"/>
                      <a:pt x="459215" y="0"/>
                    </a:cubicBez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388" name="Oval 387"/>
              <p:cNvSpPr/>
              <p:nvPr/>
            </p:nvSpPr>
            <p:spPr bwMode="auto">
              <a:xfrm>
                <a:off x="6782727" y="2484182"/>
                <a:ext cx="142300" cy="142542"/>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389" name="Oval 388"/>
              <p:cNvSpPr/>
              <p:nvPr/>
            </p:nvSpPr>
            <p:spPr bwMode="auto">
              <a:xfrm>
                <a:off x="4067208" y="3390061"/>
                <a:ext cx="142300" cy="142542"/>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390" name="Oval 389"/>
              <p:cNvSpPr/>
              <p:nvPr/>
            </p:nvSpPr>
            <p:spPr bwMode="auto">
              <a:xfrm>
                <a:off x="5642854" y="2237813"/>
                <a:ext cx="142300" cy="142542"/>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grpSp>
            <p:nvGrpSpPr>
              <p:cNvPr id="391" name="Group 390"/>
              <p:cNvGrpSpPr/>
              <p:nvPr/>
            </p:nvGrpSpPr>
            <p:grpSpPr>
              <a:xfrm>
                <a:off x="7160453" y="2291711"/>
                <a:ext cx="1163908" cy="745887"/>
                <a:chOff x="4008508" y="7417591"/>
                <a:chExt cx="7305263" cy="4673602"/>
              </a:xfrm>
              <a:solidFill>
                <a:srgbClr val="00AC98"/>
              </a:solidFill>
            </p:grpSpPr>
            <p:sp>
              <p:nvSpPr>
                <p:cNvPr id="455" name="Freeform 9"/>
                <p:cNvSpPr>
                  <a:spLocks noEditPoints="1"/>
                </p:cNvSpPr>
                <p:nvPr/>
              </p:nvSpPr>
              <p:spPr bwMode="auto">
                <a:xfrm>
                  <a:off x="4008508" y="7417591"/>
                  <a:ext cx="7305263" cy="4673602"/>
                </a:xfrm>
                <a:custGeom>
                  <a:avLst/>
                  <a:gdLst>
                    <a:gd name="T0" fmla="*/ 1479 w 1664"/>
                    <a:gd name="T1" fmla="*/ 0 h 1244"/>
                    <a:gd name="T2" fmla="*/ 186 w 1664"/>
                    <a:gd name="T3" fmla="*/ 0 h 1244"/>
                    <a:gd name="T4" fmla="*/ 0 w 1664"/>
                    <a:gd name="T5" fmla="*/ 186 h 1244"/>
                    <a:gd name="T6" fmla="*/ 0 w 1664"/>
                    <a:gd name="T7" fmla="*/ 767 h 1244"/>
                    <a:gd name="T8" fmla="*/ 186 w 1664"/>
                    <a:gd name="T9" fmla="*/ 952 h 1244"/>
                    <a:gd name="T10" fmla="*/ 302 w 1664"/>
                    <a:gd name="T11" fmla="*/ 952 h 1244"/>
                    <a:gd name="T12" fmla="*/ 459 w 1664"/>
                    <a:gd name="T13" fmla="*/ 1224 h 1244"/>
                    <a:gd name="T14" fmla="*/ 494 w 1664"/>
                    <a:gd name="T15" fmla="*/ 1244 h 1244"/>
                    <a:gd name="T16" fmla="*/ 529 w 1664"/>
                    <a:gd name="T17" fmla="*/ 1224 h 1244"/>
                    <a:gd name="T18" fmla="*/ 686 w 1664"/>
                    <a:gd name="T19" fmla="*/ 952 h 1244"/>
                    <a:gd name="T20" fmla="*/ 1479 w 1664"/>
                    <a:gd name="T21" fmla="*/ 952 h 1244"/>
                    <a:gd name="T22" fmla="*/ 1664 w 1664"/>
                    <a:gd name="T23" fmla="*/ 767 h 1244"/>
                    <a:gd name="T24" fmla="*/ 1664 w 1664"/>
                    <a:gd name="T25" fmla="*/ 186 h 1244"/>
                    <a:gd name="T26" fmla="*/ 1479 w 1664"/>
                    <a:gd name="T27" fmla="*/ 0 h 1244"/>
                    <a:gd name="T28" fmla="*/ 1584 w 1664"/>
                    <a:gd name="T29" fmla="*/ 767 h 1244"/>
                    <a:gd name="T30" fmla="*/ 1479 w 1664"/>
                    <a:gd name="T31" fmla="*/ 872 h 1244"/>
                    <a:gd name="T32" fmla="*/ 663 w 1664"/>
                    <a:gd name="T33" fmla="*/ 872 h 1244"/>
                    <a:gd name="T34" fmla="*/ 628 w 1664"/>
                    <a:gd name="T35" fmla="*/ 892 h 1244"/>
                    <a:gd name="T36" fmla="*/ 494 w 1664"/>
                    <a:gd name="T37" fmla="*/ 1124 h 1244"/>
                    <a:gd name="T38" fmla="*/ 359 w 1664"/>
                    <a:gd name="T39" fmla="*/ 892 h 1244"/>
                    <a:gd name="T40" fmla="*/ 325 w 1664"/>
                    <a:gd name="T41" fmla="*/ 872 h 1244"/>
                    <a:gd name="T42" fmla="*/ 186 w 1664"/>
                    <a:gd name="T43" fmla="*/ 872 h 1244"/>
                    <a:gd name="T44" fmla="*/ 80 w 1664"/>
                    <a:gd name="T45" fmla="*/ 767 h 1244"/>
                    <a:gd name="T46" fmla="*/ 80 w 1664"/>
                    <a:gd name="T47" fmla="*/ 186 h 1244"/>
                    <a:gd name="T48" fmla="*/ 186 w 1664"/>
                    <a:gd name="T49" fmla="*/ 80 h 1244"/>
                    <a:gd name="T50" fmla="*/ 1479 w 1664"/>
                    <a:gd name="T51" fmla="*/ 80 h 1244"/>
                    <a:gd name="T52" fmla="*/ 1584 w 1664"/>
                    <a:gd name="T53" fmla="*/ 186 h 1244"/>
                    <a:gd name="T54" fmla="*/ 1584 w 1664"/>
                    <a:gd name="T55" fmla="*/ 767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64" h="1244">
                      <a:moveTo>
                        <a:pt x="1479" y="0"/>
                      </a:moveTo>
                      <a:cubicBezTo>
                        <a:pt x="186" y="0"/>
                        <a:pt x="186" y="0"/>
                        <a:pt x="186" y="0"/>
                      </a:cubicBezTo>
                      <a:cubicBezTo>
                        <a:pt x="83" y="0"/>
                        <a:pt x="0" y="83"/>
                        <a:pt x="0" y="186"/>
                      </a:cubicBezTo>
                      <a:cubicBezTo>
                        <a:pt x="0" y="767"/>
                        <a:pt x="0" y="767"/>
                        <a:pt x="0" y="767"/>
                      </a:cubicBezTo>
                      <a:cubicBezTo>
                        <a:pt x="0" y="869"/>
                        <a:pt x="83" y="952"/>
                        <a:pt x="186" y="952"/>
                      </a:cubicBezTo>
                      <a:cubicBezTo>
                        <a:pt x="302" y="952"/>
                        <a:pt x="302" y="952"/>
                        <a:pt x="302" y="952"/>
                      </a:cubicBezTo>
                      <a:cubicBezTo>
                        <a:pt x="459" y="1224"/>
                        <a:pt x="459" y="1224"/>
                        <a:pt x="459" y="1224"/>
                      </a:cubicBezTo>
                      <a:cubicBezTo>
                        <a:pt x="466" y="1236"/>
                        <a:pt x="480" y="1244"/>
                        <a:pt x="494" y="1244"/>
                      </a:cubicBezTo>
                      <a:cubicBezTo>
                        <a:pt x="508" y="1244"/>
                        <a:pt x="521" y="1236"/>
                        <a:pt x="529" y="1224"/>
                      </a:cubicBezTo>
                      <a:cubicBezTo>
                        <a:pt x="686" y="952"/>
                        <a:pt x="686" y="952"/>
                        <a:pt x="686" y="952"/>
                      </a:cubicBezTo>
                      <a:cubicBezTo>
                        <a:pt x="1479" y="952"/>
                        <a:pt x="1479" y="952"/>
                        <a:pt x="1479" y="952"/>
                      </a:cubicBezTo>
                      <a:cubicBezTo>
                        <a:pt x="1581" y="952"/>
                        <a:pt x="1664" y="869"/>
                        <a:pt x="1664" y="767"/>
                      </a:cubicBezTo>
                      <a:cubicBezTo>
                        <a:pt x="1664" y="186"/>
                        <a:pt x="1664" y="186"/>
                        <a:pt x="1664" y="186"/>
                      </a:cubicBezTo>
                      <a:cubicBezTo>
                        <a:pt x="1664" y="83"/>
                        <a:pt x="1581" y="0"/>
                        <a:pt x="1479" y="0"/>
                      </a:cubicBezTo>
                      <a:close/>
                      <a:moveTo>
                        <a:pt x="1584" y="767"/>
                      </a:moveTo>
                      <a:cubicBezTo>
                        <a:pt x="1584" y="825"/>
                        <a:pt x="1537" y="872"/>
                        <a:pt x="1479" y="872"/>
                      </a:cubicBezTo>
                      <a:cubicBezTo>
                        <a:pt x="663" y="872"/>
                        <a:pt x="663" y="872"/>
                        <a:pt x="663" y="872"/>
                      </a:cubicBezTo>
                      <a:cubicBezTo>
                        <a:pt x="649" y="872"/>
                        <a:pt x="636" y="879"/>
                        <a:pt x="628" y="892"/>
                      </a:cubicBezTo>
                      <a:cubicBezTo>
                        <a:pt x="494" y="1124"/>
                        <a:pt x="494" y="1124"/>
                        <a:pt x="494" y="1124"/>
                      </a:cubicBezTo>
                      <a:cubicBezTo>
                        <a:pt x="359" y="892"/>
                        <a:pt x="359" y="892"/>
                        <a:pt x="359" y="892"/>
                      </a:cubicBezTo>
                      <a:cubicBezTo>
                        <a:pt x="352" y="879"/>
                        <a:pt x="339" y="872"/>
                        <a:pt x="325" y="872"/>
                      </a:cubicBezTo>
                      <a:cubicBezTo>
                        <a:pt x="186" y="872"/>
                        <a:pt x="186" y="872"/>
                        <a:pt x="186" y="872"/>
                      </a:cubicBezTo>
                      <a:cubicBezTo>
                        <a:pt x="128" y="872"/>
                        <a:pt x="80" y="825"/>
                        <a:pt x="80" y="767"/>
                      </a:cubicBezTo>
                      <a:cubicBezTo>
                        <a:pt x="80" y="186"/>
                        <a:pt x="80" y="186"/>
                        <a:pt x="80" y="186"/>
                      </a:cubicBezTo>
                      <a:cubicBezTo>
                        <a:pt x="80" y="128"/>
                        <a:pt x="128" y="80"/>
                        <a:pt x="186" y="80"/>
                      </a:cubicBezTo>
                      <a:cubicBezTo>
                        <a:pt x="1479" y="80"/>
                        <a:pt x="1479" y="80"/>
                        <a:pt x="1479" y="80"/>
                      </a:cubicBezTo>
                      <a:cubicBezTo>
                        <a:pt x="1537" y="80"/>
                        <a:pt x="1584" y="128"/>
                        <a:pt x="1584" y="186"/>
                      </a:cubicBezTo>
                      <a:lnTo>
                        <a:pt x="1584" y="767"/>
                      </a:ln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56" name="Freeform 10"/>
                <p:cNvSpPr>
                  <a:spLocks noEditPoints="1"/>
                </p:cNvSpPr>
                <p:nvPr/>
              </p:nvSpPr>
              <p:spPr bwMode="auto">
                <a:xfrm>
                  <a:off x="5186216" y="8484393"/>
                  <a:ext cx="1419224" cy="1420815"/>
                </a:xfrm>
                <a:custGeom>
                  <a:avLst/>
                  <a:gdLst>
                    <a:gd name="T0" fmla="*/ 189 w 378"/>
                    <a:gd name="T1" fmla="*/ 0 h 378"/>
                    <a:gd name="T2" fmla="*/ 0 w 378"/>
                    <a:gd name="T3" fmla="*/ 189 h 378"/>
                    <a:gd name="T4" fmla="*/ 189 w 378"/>
                    <a:gd name="T5" fmla="*/ 378 h 378"/>
                    <a:gd name="T6" fmla="*/ 378 w 378"/>
                    <a:gd name="T7" fmla="*/ 189 h 378"/>
                    <a:gd name="T8" fmla="*/ 189 w 378"/>
                    <a:gd name="T9" fmla="*/ 0 h 378"/>
                    <a:gd name="T10" fmla="*/ 189 w 378"/>
                    <a:gd name="T11" fmla="*/ 298 h 378"/>
                    <a:gd name="T12" fmla="*/ 80 w 378"/>
                    <a:gd name="T13" fmla="*/ 189 h 378"/>
                    <a:gd name="T14" fmla="*/ 189 w 378"/>
                    <a:gd name="T15" fmla="*/ 80 h 378"/>
                    <a:gd name="T16" fmla="*/ 298 w 378"/>
                    <a:gd name="T17" fmla="*/ 189 h 378"/>
                    <a:gd name="T18" fmla="*/ 189 w 378"/>
                    <a:gd name="T19" fmla="*/ 298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 h="378">
                      <a:moveTo>
                        <a:pt x="189" y="0"/>
                      </a:moveTo>
                      <a:cubicBezTo>
                        <a:pt x="85" y="0"/>
                        <a:pt x="0" y="85"/>
                        <a:pt x="0" y="189"/>
                      </a:cubicBezTo>
                      <a:cubicBezTo>
                        <a:pt x="0" y="293"/>
                        <a:pt x="85" y="378"/>
                        <a:pt x="189" y="378"/>
                      </a:cubicBezTo>
                      <a:cubicBezTo>
                        <a:pt x="293" y="378"/>
                        <a:pt x="378" y="293"/>
                        <a:pt x="378" y="189"/>
                      </a:cubicBezTo>
                      <a:cubicBezTo>
                        <a:pt x="378" y="85"/>
                        <a:pt x="293" y="0"/>
                        <a:pt x="189" y="0"/>
                      </a:cubicBezTo>
                      <a:close/>
                      <a:moveTo>
                        <a:pt x="189" y="298"/>
                      </a:moveTo>
                      <a:cubicBezTo>
                        <a:pt x="129" y="298"/>
                        <a:pt x="80" y="249"/>
                        <a:pt x="80" y="189"/>
                      </a:cubicBezTo>
                      <a:cubicBezTo>
                        <a:pt x="80" y="129"/>
                        <a:pt x="129" y="80"/>
                        <a:pt x="189" y="80"/>
                      </a:cubicBezTo>
                      <a:cubicBezTo>
                        <a:pt x="249" y="80"/>
                        <a:pt x="298" y="129"/>
                        <a:pt x="298" y="189"/>
                      </a:cubicBezTo>
                      <a:cubicBezTo>
                        <a:pt x="298" y="249"/>
                        <a:pt x="249" y="298"/>
                        <a:pt x="189" y="298"/>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57" name="Freeform 11"/>
                <p:cNvSpPr>
                  <a:spLocks noEditPoints="1"/>
                </p:cNvSpPr>
                <p:nvPr/>
              </p:nvSpPr>
              <p:spPr bwMode="auto">
                <a:xfrm>
                  <a:off x="6951515" y="8484393"/>
                  <a:ext cx="1419224" cy="1420815"/>
                </a:xfrm>
                <a:custGeom>
                  <a:avLst/>
                  <a:gdLst>
                    <a:gd name="T0" fmla="*/ 189 w 378"/>
                    <a:gd name="T1" fmla="*/ 0 h 378"/>
                    <a:gd name="T2" fmla="*/ 0 w 378"/>
                    <a:gd name="T3" fmla="*/ 189 h 378"/>
                    <a:gd name="T4" fmla="*/ 189 w 378"/>
                    <a:gd name="T5" fmla="*/ 378 h 378"/>
                    <a:gd name="T6" fmla="*/ 378 w 378"/>
                    <a:gd name="T7" fmla="*/ 189 h 378"/>
                    <a:gd name="T8" fmla="*/ 189 w 378"/>
                    <a:gd name="T9" fmla="*/ 0 h 378"/>
                    <a:gd name="T10" fmla="*/ 189 w 378"/>
                    <a:gd name="T11" fmla="*/ 298 h 378"/>
                    <a:gd name="T12" fmla="*/ 81 w 378"/>
                    <a:gd name="T13" fmla="*/ 189 h 378"/>
                    <a:gd name="T14" fmla="*/ 189 w 378"/>
                    <a:gd name="T15" fmla="*/ 80 h 378"/>
                    <a:gd name="T16" fmla="*/ 298 w 378"/>
                    <a:gd name="T17" fmla="*/ 189 h 378"/>
                    <a:gd name="T18" fmla="*/ 189 w 378"/>
                    <a:gd name="T19" fmla="*/ 298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 h="378">
                      <a:moveTo>
                        <a:pt x="189" y="0"/>
                      </a:moveTo>
                      <a:cubicBezTo>
                        <a:pt x="85" y="0"/>
                        <a:pt x="0" y="85"/>
                        <a:pt x="0" y="189"/>
                      </a:cubicBezTo>
                      <a:cubicBezTo>
                        <a:pt x="0" y="293"/>
                        <a:pt x="85" y="378"/>
                        <a:pt x="189" y="378"/>
                      </a:cubicBezTo>
                      <a:cubicBezTo>
                        <a:pt x="294" y="378"/>
                        <a:pt x="378" y="293"/>
                        <a:pt x="378" y="189"/>
                      </a:cubicBezTo>
                      <a:cubicBezTo>
                        <a:pt x="378" y="85"/>
                        <a:pt x="294" y="0"/>
                        <a:pt x="189" y="0"/>
                      </a:cubicBezTo>
                      <a:close/>
                      <a:moveTo>
                        <a:pt x="189" y="298"/>
                      </a:moveTo>
                      <a:cubicBezTo>
                        <a:pt x="129" y="298"/>
                        <a:pt x="81" y="249"/>
                        <a:pt x="81" y="189"/>
                      </a:cubicBezTo>
                      <a:cubicBezTo>
                        <a:pt x="81" y="129"/>
                        <a:pt x="129" y="80"/>
                        <a:pt x="189" y="80"/>
                      </a:cubicBezTo>
                      <a:cubicBezTo>
                        <a:pt x="249" y="80"/>
                        <a:pt x="298" y="129"/>
                        <a:pt x="298" y="189"/>
                      </a:cubicBezTo>
                      <a:cubicBezTo>
                        <a:pt x="298" y="249"/>
                        <a:pt x="249" y="298"/>
                        <a:pt x="189" y="298"/>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58" name="Oval 12"/>
                <p:cNvSpPr>
                  <a:spLocks noChangeArrowheads="1"/>
                </p:cNvSpPr>
                <p:nvPr/>
              </p:nvSpPr>
              <p:spPr bwMode="auto">
                <a:xfrm>
                  <a:off x="8719991" y="8484393"/>
                  <a:ext cx="1416048" cy="1420815"/>
                </a:xfrm>
                <a:prstGeom prst="ellipse">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grpSp>
          <p:sp>
            <p:nvSpPr>
              <p:cNvPr id="392" name="Freeform 79"/>
              <p:cNvSpPr>
                <a:spLocks noEditPoints="1"/>
              </p:cNvSpPr>
              <p:nvPr/>
            </p:nvSpPr>
            <p:spPr bwMode="auto">
              <a:xfrm>
                <a:off x="4905171" y="2896564"/>
                <a:ext cx="285572" cy="349280"/>
              </a:xfrm>
              <a:custGeom>
                <a:avLst/>
                <a:gdLst>
                  <a:gd name="T0" fmla="*/ 110 w 114"/>
                  <a:gd name="T1" fmla="*/ 63 h 140"/>
                  <a:gd name="T2" fmla="*/ 110 w 114"/>
                  <a:gd name="T3" fmla="*/ 63 h 140"/>
                  <a:gd name="T4" fmla="*/ 110 w 114"/>
                  <a:gd name="T5" fmla="*/ 63 h 140"/>
                  <a:gd name="T6" fmla="*/ 63 w 114"/>
                  <a:gd name="T7" fmla="*/ 2 h 140"/>
                  <a:gd name="T8" fmla="*/ 58 w 114"/>
                  <a:gd name="T9" fmla="*/ 0 h 140"/>
                  <a:gd name="T10" fmla="*/ 58 w 114"/>
                  <a:gd name="T11" fmla="*/ 0 h 140"/>
                  <a:gd name="T12" fmla="*/ 58 w 114"/>
                  <a:gd name="T13" fmla="*/ 0 h 140"/>
                  <a:gd name="T14" fmla="*/ 57 w 114"/>
                  <a:gd name="T15" fmla="*/ 0 h 140"/>
                  <a:gd name="T16" fmla="*/ 57 w 114"/>
                  <a:gd name="T17" fmla="*/ 0 h 140"/>
                  <a:gd name="T18" fmla="*/ 57 w 114"/>
                  <a:gd name="T19" fmla="*/ 0 h 140"/>
                  <a:gd name="T20" fmla="*/ 57 w 114"/>
                  <a:gd name="T21" fmla="*/ 0 h 140"/>
                  <a:gd name="T22" fmla="*/ 52 w 114"/>
                  <a:gd name="T23" fmla="*/ 2 h 140"/>
                  <a:gd name="T24" fmla="*/ 4 w 114"/>
                  <a:gd name="T25" fmla="*/ 62 h 140"/>
                  <a:gd name="T26" fmla="*/ 4 w 114"/>
                  <a:gd name="T27" fmla="*/ 63 h 140"/>
                  <a:gd name="T28" fmla="*/ 4 w 114"/>
                  <a:gd name="T29" fmla="*/ 63 h 140"/>
                  <a:gd name="T30" fmla="*/ 0 w 114"/>
                  <a:gd name="T31" fmla="*/ 83 h 140"/>
                  <a:gd name="T32" fmla="*/ 56 w 114"/>
                  <a:gd name="T33" fmla="*/ 140 h 140"/>
                  <a:gd name="T34" fmla="*/ 56 w 114"/>
                  <a:gd name="T35" fmla="*/ 140 h 140"/>
                  <a:gd name="T36" fmla="*/ 57 w 114"/>
                  <a:gd name="T37" fmla="*/ 140 h 140"/>
                  <a:gd name="T38" fmla="*/ 57 w 114"/>
                  <a:gd name="T39" fmla="*/ 140 h 140"/>
                  <a:gd name="T40" fmla="*/ 57 w 114"/>
                  <a:gd name="T41" fmla="*/ 140 h 140"/>
                  <a:gd name="T42" fmla="*/ 57 w 114"/>
                  <a:gd name="T43" fmla="*/ 140 h 140"/>
                  <a:gd name="T44" fmla="*/ 114 w 114"/>
                  <a:gd name="T45" fmla="*/ 84 h 140"/>
                  <a:gd name="T46" fmla="*/ 110 w 114"/>
                  <a:gd name="T47" fmla="*/ 63 h 140"/>
                  <a:gd name="T48" fmla="*/ 57 w 114"/>
                  <a:gd name="T49" fmla="*/ 128 h 140"/>
                  <a:gd name="T50" fmla="*/ 12 w 114"/>
                  <a:gd name="T51" fmla="*/ 83 h 140"/>
                  <a:gd name="T52" fmla="*/ 20 w 114"/>
                  <a:gd name="T53" fmla="*/ 76 h 140"/>
                  <a:gd name="T54" fmla="*/ 28 w 114"/>
                  <a:gd name="T55" fmla="*/ 83 h 140"/>
                  <a:gd name="T56" fmla="*/ 57 w 114"/>
                  <a:gd name="T57" fmla="*/ 113 h 140"/>
                  <a:gd name="T58" fmla="*/ 65 w 114"/>
                  <a:gd name="T59" fmla="*/ 120 h 140"/>
                  <a:gd name="T60" fmla="*/ 57 w 114"/>
                  <a:gd name="T61" fmla="*/ 1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4" h="140">
                    <a:moveTo>
                      <a:pt x="110" y="63"/>
                    </a:moveTo>
                    <a:cubicBezTo>
                      <a:pt x="110" y="63"/>
                      <a:pt x="110" y="63"/>
                      <a:pt x="110" y="63"/>
                    </a:cubicBezTo>
                    <a:cubicBezTo>
                      <a:pt x="110" y="63"/>
                      <a:pt x="110" y="63"/>
                      <a:pt x="110" y="63"/>
                    </a:cubicBezTo>
                    <a:cubicBezTo>
                      <a:pt x="100" y="37"/>
                      <a:pt x="80" y="19"/>
                      <a:pt x="63" y="2"/>
                    </a:cubicBezTo>
                    <a:cubicBezTo>
                      <a:pt x="61" y="1"/>
                      <a:pt x="59" y="0"/>
                      <a:pt x="58" y="0"/>
                    </a:cubicBezTo>
                    <a:cubicBezTo>
                      <a:pt x="58" y="0"/>
                      <a:pt x="58" y="0"/>
                      <a:pt x="58" y="0"/>
                    </a:cubicBezTo>
                    <a:cubicBezTo>
                      <a:pt x="58" y="0"/>
                      <a:pt x="58" y="0"/>
                      <a:pt x="58" y="0"/>
                    </a:cubicBezTo>
                    <a:cubicBezTo>
                      <a:pt x="58" y="0"/>
                      <a:pt x="57" y="0"/>
                      <a:pt x="57" y="0"/>
                    </a:cubicBezTo>
                    <a:cubicBezTo>
                      <a:pt x="57" y="0"/>
                      <a:pt x="57" y="0"/>
                      <a:pt x="57" y="0"/>
                    </a:cubicBezTo>
                    <a:cubicBezTo>
                      <a:pt x="57" y="0"/>
                      <a:pt x="57" y="0"/>
                      <a:pt x="57" y="0"/>
                    </a:cubicBezTo>
                    <a:cubicBezTo>
                      <a:pt x="57" y="0"/>
                      <a:pt x="57" y="0"/>
                      <a:pt x="57" y="0"/>
                    </a:cubicBezTo>
                    <a:cubicBezTo>
                      <a:pt x="55" y="0"/>
                      <a:pt x="54" y="1"/>
                      <a:pt x="52" y="2"/>
                    </a:cubicBezTo>
                    <a:cubicBezTo>
                      <a:pt x="34" y="19"/>
                      <a:pt x="15" y="37"/>
                      <a:pt x="4" y="62"/>
                    </a:cubicBezTo>
                    <a:cubicBezTo>
                      <a:pt x="4" y="63"/>
                      <a:pt x="4" y="63"/>
                      <a:pt x="4" y="63"/>
                    </a:cubicBezTo>
                    <a:cubicBezTo>
                      <a:pt x="4" y="63"/>
                      <a:pt x="4" y="63"/>
                      <a:pt x="4" y="63"/>
                    </a:cubicBezTo>
                    <a:cubicBezTo>
                      <a:pt x="2" y="69"/>
                      <a:pt x="0" y="76"/>
                      <a:pt x="0" y="83"/>
                    </a:cubicBezTo>
                    <a:cubicBezTo>
                      <a:pt x="0" y="115"/>
                      <a:pt x="25" y="140"/>
                      <a:pt x="56" y="140"/>
                    </a:cubicBezTo>
                    <a:cubicBezTo>
                      <a:pt x="56" y="140"/>
                      <a:pt x="56" y="140"/>
                      <a:pt x="56" y="140"/>
                    </a:cubicBezTo>
                    <a:cubicBezTo>
                      <a:pt x="56" y="140"/>
                      <a:pt x="57" y="140"/>
                      <a:pt x="57" y="140"/>
                    </a:cubicBezTo>
                    <a:cubicBezTo>
                      <a:pt x="57" y="140"/>
                      <a:pt x="57" y="140"/>
                      <a:pt x="57" y="140"/>
                    </a:cubicBezTo>
                    <a:cubicBezTo>
                      <a:pt x="57" y="140"/>
                      <a:pt x="57" y="140"/>
                      <a:pt x="57" y="140"/>
                    </a:cubicBezTo>
                    <a:cubicBezTo>
                      <a:pt x="57" y="140"/>
                      <a:pt x="57" y="140"/>
                      <a:pt x="57" y="140"/>
                    </a:cubicBezTo>
                    <a:cubicBezTo>
                      <a:pt x="88" y="140"/>
                      <a:pt x="113" y="115"/>
                      <a:pt x="114" y="84"/>
                    </a:cubicBezTo>
                    <a:cubicBezTo>
                      <a:pt x="114" y="77"/>
                      <a:pt x="112" y="70"/>
                      <a:pt x="110" y="63"/>
                    </a:cubicBezTo>
                    <a:close/>
                    <a:moveTo>
                      <a:pt x="57" y="128"/>
                    </a:moveTo>
                    <a:cubicBezTo>
                      <a:pt x="32" y="128"/>
                      <a:pt x="12" y="108"/>
                      <a:pt x="12" y="83"/>
                    </a:cubicBezTo>
                    <a:cubicBezTo>
                      <a:pt x="12" y="79"/>
                      <a:pt x="16" y="76"/>
                      <a:pt x="20" y="76"/>
                    </a:cubicBezTo>
                    <a:cubicBezTo>
                      <a:pt x="24" y="76"/>
                      <a:pt x="28" y="79"/>
                      <a:pt x="28" y="83"/>
                    </a:cubicBezTo>
                    <a:cubicBezTo>
                      <a:pt x="28" y="100"/>
                      <a:pt x="41" y="113"/>
                      <a:pt x="57" y="113"/>
                    </a:cubicBezTo>
                    <a:cubicBezTo>
                      <a:pt x="61" y="113"/>
                      <a:pt x="65" y="116"/>
                      <a:pt x="65" y="120"/>
                    </a:cubicBezTo>
                    <a:cubicBezTo>
                      <a:pt x="65" y="125"/>
                      <a:pt x="61" y="128"/>
                      <a:pt x="57" y="128"/>
                    </a:cubicBez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393" name="Oval 392"/>
              <p:cNvSpPr/>
              <p:nvPr/>
            </p:nvSpPr>
            <p:spPr bwMode="auto">
              <a:xfrm>
                <a:off x="5319213" y="3709239"/>
                <a:ext cx="142300" cy="142542"/>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grpSp>
            <p:nvGrpSpPr>
              <p:cNvPr id="394" name="Group 393"/>
              <p:cNvGrpSpPr/>
              <p:nvPr/>
            </p:nvGrpSpPr>
            <p:grpSpPr>
              <a:xfrm>
                <a:off x="5345436" y="2511962"/>
                <a:ext cx="680582" cy="796944"/>
                <a:chOff x="1490852" y="-1529087"/>
                <a:chExt cx="798513" cy="933450"/>
              </a:xfrm>
              <a:solidFill>
                <a:srgbClr val="00AC98"/>
              </a:solidFill>
            </p:grpSpPr>
            <p:sp>
              <p:nvSpPr>
                <p:cNvPr id="443" name="Freeform 24"/>
                <p:cNvSpPr>
                  <a:spLocks noEditPoints="1"/>
                </p:cNvSpPr>
                <p:nvPr/>
              </p:nvSpPr>
              <p:spPr bwMode="auto">
                <a:xfrm>
                  <a:off x="1490852" y="-1529087"/>
                  <a:ext cx="182563" cy="265113"/>
                </a:xfrm>
                <a:custGeom>
                  <a:avLst/>
                  <a:gdLst>
                    <a:gd name="T0" fmla="*/ 24 w 48"/>
                    <a:gd name="T1" fmla="*/ 70 h 70"/>
                    <a:gd name="T2" fmla="*/ 0 w 48"/>
                    <a:gd name="T3" fmla="*/ 36 h 70"/>
                    <a:gd name="T4" fmla="*/ 6 w 48"/>
                    <a:gd name="T5" fmla="*/ 9 h 70"/>
                    <a:gd name="T6" fmla="*/ 25 w 48"/>
                    <a:gd name="T7" fmla="*/ 0 h 70"/>
                    <a:gd name="T8" fmla="*/ 48 w 48"/>
                    <a:gd name="T9" fmla="*/ 34 h 70"/>
                    <a:gd name="T10" fmla="*/ 42 w 48"/>
                    <a:gd name="T11" fmla="*/ 60 h 70"/>
                    <a:gd name="T12" fmla="*/ 24 w 48"/>
                    <a:gd name="T13" fmla="*/ 70 h 70"/>
                    <a:gd name="T14" fmla="*/ 24 w 48"/>
                    <a:gd name="T15" fmla="*/ 11 h 70"/>
                    <a:gd name="T16" fmla="*/ 15 w 48"/>
                    <a:gd name="T17" fmla="*/ 35 h 70"/>
                    <a:gd name="T18" fmla="*/ 24 w 48"/>
                    <a:gd name="T19" fmla="*/ 58 h 70"/>
                    <a:gd name="T20" fmla="*/ 33 w 48"/>
                    <a:gd name="T21" fmla="*/ 35 h 70"/>
                    <a:gd name="T22" fmla="*/ 24 w 48"/>
                    <a:gd name="T23" fmla="*/ 11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 h="70">
                      <a:moveTo>
                        <a:pt x="24" y="70"/>
                      </a:moveTo>
                      <a:cubicBezTo>
                        <a:pt x="8" y="70"/>
                        <a:pt x="0" y="58"/>
                        <a:pt x="0" y="36"/>
                      </a:cubicBezTo>
                      <a:cubicBezTo>
                        <a:pt x="0" y="24"/>
                        <a:pt x="2" y="15"/>
                        <a:pt x="6" y="9"/>
                      </a:cubicBezTo>
                      <a:cubicBezTo>
                        <a:pt x="10" y="3"/>
                        <a:pt x="17" y="0"/>
                        <a:pt x="25" y="0"/>
                      </a:cubicBezTo>
                      <a:cubicBezTo>
                        <a:pt x="41" y="0"/>
                        <a:pt x="48" y="11"/>
                        <a:pt x="48" y="34"/>
                      </a:cubicBezTo>
                      <a:cubicBezTo>
                        <a:pt x="48" y="46"/>
                        <a:pt x="46" y="54"/>
                        <a:pt x="42" y="60"/>
                      </a:cubicBezTo>
                      <a:cubicBezTo>
                        <a:pt x="38" y="66"/>
                        <a:pt x="32" y="70"/>
                        <a:pt x="24" y="70"/>
                      </a:cubicBezTo>
                      <a:close/>
                      <a:moveTo>
                        <a:pt x="24" y="11"/>
                      </a:moveTo>
                      <a:cubicBezTo>
                        <a:pt x="18" y="11"/>
                        <a:pt x="15" y="19"/>
                        <a:pt x="15" y="35"/>
                      </a:cubicBezTo>
                      <a:cubicBezTo>
                        <a:pt x="15" y="51"/>
                        <a:pt x="18" y="58"/>
                        <a:pt x="24" y="58"/>
                      </a:cubicBezTo>
                      <a:cubicBezTo>
                        <a:pt x="30" y="58"/>
                        <a:pt x="33" y="50"/>
                        <a:pt x="33" y="35"/>
                      </a:cubicBezTo>
                      <a:cubicBezTo>
                        <a:pt x="33" y="19"/>
                        <a:pt x="30" y="11"/>
                        <a:pt x="24"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a:defRPr/>
                  </a:pPr>
                  <a:endParaRPr lang="en-US" sz="1873">
                    <a:solidFill>
                      <a:srgbClr val="FFFFFF"/>
                    </a:solidFill>
                  </a:endParaRPr>
                </a:p>
              </p:txBody>
            </p:sp>
            <p:sp>
              <p:nvSpPr>
                <p:cNvPr id="444" name="Freeform 25"/>
                <p:cNvSpPr>
                  <a:spLocks/>
                </p:cNvSpPr>
                <p:nvPr/>
              </p:nvSpPr>
              <p:spPr bwMode="auto">
                <a:xfrm>
                  <a:off x="1725802" y="-1529087"/>
                  <a:ext cx="111125" cy="258763"/>
                </a:xfrm>
                <a:custGeom>
                  <a:avLst/>
                  <a:gdLst>
                    <a:gd name="T0" fmla="*/ 29 w 29"/>
                    <a:gd name="T1" fmla="*/ 0 h 68"/>
                    <a:gd name="T2" fmla="*/ 29 w 29"/>
                    <a:gd name="T3" fmla="*/ 68 h 68"/>
                    <a:gd name="T4" fmla="*/ 14 w 29"/>
                    <a:gd name="T5" fmla="*/ 68 h 68"/>
                    <a:gd name="T6" fmla="*/ 14 w 29"/>
                    <a:gd name="T7" fmla="*/ 16 h 68"/>
                    <a:gd name="T8" fmla="*/ 11 w 29"/>
                    <a:gd name="T9" fmla="*/ 18 h 68"/>
                    <a:gd name="T10" fmla="*/ 7 w 29"/>
                    <a:gd name="T11" fmla="*/ 20 h 68"/>
                    <a:gd name="T12" fmla="*/ 4 w 29"/>
                    <a:gd name="T13" fmla="*/ 21 h 68"/>
                    <a:gd name="T14" fmla="*/ 0 w 29"/>
                    <a:gd name="T15" fmla="*/ 22 h 68"/>
                    <a:gd name="T16" fmla="*/ 0 w 29"/>
                    <a:gd name="T17" fmla="*/ 10 h 68"/>
                    <a:gd name="T18" fmla="*/ 10 w 29"/>
                    <a:gd name="T19" fmla="*/ 5 h 68"/>
                    <a:gd name="T20" fmla="*/ 20 w 29"/>
                    <a:gd name="T21" fmla="*/ 0 h 68"/>
                    <a:gd name="T22" fmla="*/ 29 w 29"/>
                    <a:gd name="T23"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 h="68">
                      <a:moveTo>
                        <a:pt x="29" y="0"/>
                      </a:moveTo>
                      <a:cubicBezTo>
                        <a:pt x="29" y="68"/>
                        <a:pt x="29" y="68"/>
                        <a:pt x="29" y="68"/>
                      </a:cubicBezTo>
                      <a:cubicBezTo>
                        <a:pt x="14" y="68"/>
                        <a:pt x="14" y="68"/>
                        <a:pt x="14" y="68"/>
                      </a:cubicBezTo>
                      <a:cubicBezTo>
                        <a:pt x="14" y="16"/>
                        <a:pt x="14" y="16"/>
                        <a:pt x="14" y="16"/>
                      </a:cubicBezTo>
                      <a:cubicBezTo>
                        <a:pt x="13" y="17"/>
                        <a:pt x="12" y="18"/>
                        <a:pt x="11" y="18"/>
                      </a:cubicBezTo>
                      <a:cubicBezTo>
                        <a:pt x="10" y="19"/>
                        <a:pt x="9" y="20"/>
                        <a:pt x="7" y="20"/>
                      </a:cubicBezTo>
                      <a:cubicBezTo>
                        <a:pt x="6" y="21"/>
                        <a:pt x="5" y="21"/>
                        <a:pt x="4" y="21"/>
                      </a:cubicBezTo>
                      <a:cubicBezTo>
                        <a:pt x="2" y="22"/>
                        <a:pt x="1" y="22"/>
                        <a:pt x="0" y="22"/>
                      </a:cubicBezTo>
                      <a:cubicBezTo>
                        <a:pt x="0" y="10"/>
                        <a:pt x="0" y="10"/>
                        <a:pt x="0" y="10"/>
                      </a:cubicBezTo>
                      <a:cubicBezTo>
                        <a:pt x="3" y="9"/>
                        <a:pt x="7" y="7"/>
                        <a:pt x="10" y="5"/>
                      </a:cubicBezTo>
                      <a:cubicBezTo>
                        <a:pt x="14" y="4"/>
                        <a:pt x="17" y="2"/>
                        <a:pt x="20" y="0"/>
                      </a:cubicBezTo>
                      <a:lnTo>
                        <a:pt x="2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a:defRPr/>
                  </a:pPr>
                  <a:endParaRPr lang="en-US" sz="1873">
                    <a:solidFill>
                      <a:srgbClr val="FFFFFF"/>
                    </a:solidFill>
                  </a:endParaRPr>
                </a:p>
              </p:txBody>
            </p:sp>
            <p:sp>
              <p:nvSpPr>
                <p:cNvPr id="445" name="Freeform 26"/>
                <p:cNvSpPr>
                  <a:spLocks noEditPoints="1"/>
                </p:cNvSpPr>
                <p:nvPr/>
              </p:nvSpPr>
              <p:spPr bwMode="auto">
                <a:xfrm>
                  <a:off x="1908365" y="-1529087"/>
                  <a:ext cx="185738" cy="265113"/>
                </a:xfrm>
                <a:custGeom>
                  <a:avLst/>
                  <a:gdLst>
                    <a:gd name="T0" fmla="*/ 24 w 49"/>
                    <a:gd name="T1" fmla="*/ 70 h 70"/>
                    <a:gd name="T2" fmla="*/ 0 w 49"/>
                    <a:gd name="T3" fmla="*/ 36 h 70"/>
                    <a:gd name="T4" fmla="*/ 7 w 49"/>
                    <a:gd name="T5" fmla="*/ 9 h 70"/>
                    <a:gd name="T6" fmla="*/ 25 w 49"/>
                    <a:gd name="T7" fmla="*/ 0 h 70"/>
                    <a:gd name="T8" fmla="*/ 49 w 49"/>
                    <a:gd name="T9" fmla="*/ 34 h 70"/>
                    <a:gd name="T10" fmla="*/ 42 w 49"/>
                    <a:gd name="T11" fmla="*/ 60 h 70"/>
                    <a:gd name="T12" fmla="*/ 24 w 49"/>
                    <a:gd name="T13" fmla="*/ 70 h 70"/>
                    <a:gd name="T14" fmla="*/ 25 w 49"/>
                    <a:gd name="T15" fmla="*/ 11 h 70"/>
                    <a:gd name="T16" fmla="*/ 15 w 49"/>
                    <a:gd name="T17" fmla="*/ 35 h 70"/>
                    <a:gd name="T18" fmla="*/ 25 w 49"/>
                    <a:gd name="T19" fmla="*/ 58 h 70"/>
                    <a:gd name="T20" fmla="*/ 34 w 49"/>
                    <a:gd name="T21" fmla="*/ 35 h 70"/>
                    <a:gd name="T22" fmla="*/ 25 w 49"/>
                    <a:gd name="T23" fmla="*/ 11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 h="70">
                      <a:moveTo>
                        <a:pt x="24" y="70"/>
                      </a:moveTo>
                      <a:cubicBezTo>
                        <a:pt x="8" y="70"/>
                        <a:pt x="0" y="58"/>
                        <a:pt x="0" y="36"/>
                      </a:cubicBezTo>
                      <a:cubicBezTo>
                        <a:pt x="0" y="24"/>
                        <a:pt x="2" y="15"/>
                        <a:pt x="7" y="9"/>
                      </a:cubicBezTo>
                      <a:cubicBezTo>
                        <a:pt x="11" y="3"/>
                        <a:pt x="17" y="0"/>
                        <a:pt x="25" y="0"/>
                      </a:cubicBezTo>
                      <a:cubicBezTo>
                        <a:pt x="41" y="0"/>
                        <a:pt x="49" y="11"/>
                        <a:pt x="49" y="34"/>
                      </a:cubicBezTo>
                      <a:cubicBezTo>
                        <a:pt x="49" y="46"/>
                        <a:pt x="47" y="54"/>
                        <a:pt x="42" y="60"/>
                      </a:cubicBezTo>
                      <a:cubicBezTo>
                        <a:pt x="38" y="66"/>
                        <a:pt x="32" y="70"/>
                        <a:pt x="24" y="70"/>
                      </a:cubicBezTo>
                      <a:close/>
                      <a:moveTo>
                        <a:pt x="25" y="11"/>
                      </a:moveTo>
                      <a:cubicBezTo>
                        <a:pt x="18" y="11"/>
                        <a:pt x="15" y="19"/>
                        <a:pt x="15" y="35"/>
                      </a:cubicBezTo>
                      <a:cubicBezTo>
                        <a:pt x="15" y="51"/>
                        <a:pt x="18" y="58"/>
                        <a:pt x="25" y="58"/>
                      </a:cubicBezTo>
                      <a:cubicBezTo>
                        <a:pt x="31" y="58"/>
                        <a:pt x="34" y="50"/>
                        <a:pt x="34" y="35"/>
                      </a:cubicBezTo>
                      <a:cubicBezTo>
                        <a:pt x="34" y="19"/>
                        <a:pt x="31" y="11"/>
                        <a:pt x="25"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a:defRPr/>
                  </a:pPr>
                  <a:endParaRPr lang="en-US" sz="1873">
                    <a:solidFill>
                      <a:srgbClr val="FFFFFF"/>
                    </a:solidFill>
                  </a:endParaRPr>
                </a:p>
              </p:txBody>
            </p:sp>
            <p:sp>
              <p:nvSpPr>
                <p:cNvPr id="446" name="Freeform 27"/>
                <p:cNvSpPr>
                  <a:spLocks/>
                </p:cNvSpPr>
                <p:nvPr/>
              </p:nvSpPr>
              <p:spPr bwMode="auto">
                <a:xfrm>
                  <a:off x="2144902" y="-1529087"/>
                  <a:ext cx="109538" cy="258763"/>
                </a:xfrm>
                <a:custGeom>
                  <a:avLst/>
                  <a:gdLst>
                    <a:gd name="T0" fmla="*/ 29 w 29"/>
                    <a:gd name="T1" fmla="*/ 0 h 68"/>
                    <a:gd name="T2" fmla="*/ 29 w 29"/>
                    <a:gd name="T3" fmla="*/ 68 h 68"/>
                    <a:gd name="T4" fmla="*/ 14 w 29"/>
                    <a:gd name="T5" fmla="*/ 68 h 68"/>
                    <a:gd name="T6" fmla="*/ 14 w 29"/>
                    <a:gd name="T7" fmla="*/ 16 h 68"/>
                    <a:gd name="T8" fmla="*/ 11 w 29"/>
                    <a:gd name="T9" fmla="*/ 18 h 68"/>
                    <a:gd name="T10" fmla="*/ 8 w 29"/>
                    <a:gd name="T11" fmla="*/ 20 h 68"/>
                    <a:gd name="T12" fmla="*/ 4 w 29"/>
                    <a:gd name="T13" fmla="*/ 21 h 68"/>
                    <a:gd name="T14" fmla="*/ 0 w 29"/>
                    <a:gd name="T15" fmla="*/ 22 h 68"/>
                    <a:gd name="T16" fmla="*/ 0 w 29"/>
                    <a:gd name="T17" fmla="*/ 10 h 68"/>
                    <a:gd name="T18" fmla="*/ 11 w 29"/>
                    <a:gd name="T19" fmla="*/ 5 h 68"/>
                    <a:gd name="T20" fmla="*/ 20 w 29"/>
                    <a:gd name="T21" fmla="*/ 0 h 68"/>
                    <a:gd name="T22" fmla="*/ 29 w 29"/>
                    <a:gd name="T23"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 h="68">
                      <a:moveTo>
                        <a:pt x="29" y="0"/>
                      </a:moveTo>
                      <a:cubicBezTo>
                        <a:pt x="29" y="68"/>
                        <a:pt x="29" y="68"/>
                        <a:pt x="29" y="68"/>
                      </a:cubicBezTo>
                      <a:cubicBezTo>
                        <a:pt x="14" y="68"/>
                        <a:pt x="14" y="68"/>
                        <a:pt x="14" y="68"/>
                      </a:cubicBezTo>
                      <a:cubicBezTo>
                        <a:pt x="14" y="16"/>
                        <a:pt x="14" y="16"/>
                        <a:pt x="14" y="16"/>
                      </a:cubicBezTo>
                      <a:cubicBezTo>
                        <a:pt x="14" y="17"/>
                        <a:pt x="13" y="18"/>
                        <a:pt x="11" y="18"/>
                      </a:cubicBezTo>
                      <a:cubicBezTo>
                        <a:pt x="10" y="19"/>
                        <a:pt x="9" y="20"/>
                        <a:pt x="8" y="20"/>
                      </a:cubicBezTo>
                      <a:cubicBezTo>
                        <a:pt x="7" y="21"/>
                        <a:pt x="5" y="21"/>
                        <a:pt x="4" y="21"/>
                      </a:cubicBezTo>
                      <a:cubicBezTo>
                        <a:pt x="3" y="22"/>
                        <a:pt x="1" y="22"/>
                        <a:pt x="0" y="22"/>
                      </a:cubicBezTo>
                      <a:cubicBezTo>
                        <a:pt x="0" y="10"/>
                        <a:pt x="0" y="10"/>
                        <a:pt x="0" y="10"/>
                      </a:cubicBezTo>
                      <a:cubicBezTo>
                        <a:pt x="4" y="9"/>
                        <a:pt x="8" y="7"/>
                        <a:pt x="11" y="5"/>
                      </a:cubicBezTo>
                      <a:cubicBezTo>
                        <a:pt x="14" y="4"/>
                        <a:pt x="17" y="2"/>
                        <a:pt x="20" y="0"/>
                      </a:cubicBezTo>
                      <a:lnTo>
                        <a:pt x="2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a:defRPr/>
                  </a:pPr>
                  <a:endParaRPr lang="en-US" sz="1873">
                    <a:solidFill>
                      <a:srgbClr val="FFFFFF"/>
                    </a:solidFill>
                  </a:endParaRPr>
                </a:p>
              </p:txBody>
            </p:sp>
            <p:sp>
              <p:nvSpPr>
                <p:cNvPr id="447" name="Freeform 28"/>
                <p:cNvSpPr>
                  <a:spLocks/>
                </p:cNvSpPr>
                <p:nvPr/>
              </p:nvSpPr>
              <p:spPr bwMode="auto">
                <a:xfrm>
                  <a:off x="1501965" y="-1195712"/>
                  <a:ext cx="109538" cy="258763"/>
                </a:xfrm>
                <a:custGeom>
                  <a:avLst/>
                  <a:gdLst>
                    <a:gd name="T0" fmla="*/ 29 w 29"/>
                    <a:gd name="T1" fmla="*/ 0 h 68"/>
                    <a:gd name="T2" fmla="*/ 29 w 29"/>
                    <a:gd name="T3" fmla="*/ 68 h 68"/>
                    <a:gd name="T4" fmla="*/ 14 w 29"/>
                    <a:gd name="T5" fmla="*/ 68 h 68"/>
                    <a:gd name="T6" fmla="*/ 14 w 29"/>
                    <a:gd name="T7" fmla="*/ 16 h 68"/>
                    <a:gd name="T8" fmla="*/ 11 w 29"/>
                    <a:gd name="T9" fmla="*/ 18 h 68"/>
                    <a:gd name="T10" fmla="*/ 8 w 29"/>
                    <a:gd name="T11" fmla="*/ 20 h 68"/>
                    <a:gd name="T12" fmla="*/ 4 w 29"/>
                    <a:gd name="T13" fmla="*/ 22 h 68"/>
                    <a:gd name="T14" fmla="*/ 0 w 29"/>
                    <a:gd name="T15" fmla="*/ 22 h 68"/>
                    <a:gd name="T16" fmla="*/ 0 w 29"/>
                    <a:gd name="T17" fmla="*/ 10 h 68"/>
                    <a:gd name="T18" fmla="*/ 11 w 29"/>
                    <a:gd name="T19" fmla="*/ 6 h 68"/>
                    <a:gd name="T20" fmla="*/ 20 w 29"/>
                    <a:gd name="T21" fmla="*/ 0 h 68"/>
                    <a:gd name="T22" fmla="*/ 29 w 29"/>
                    <a:gd name="T23"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 h="68">
                      <a:moveTo>
                        <a:pt x="29" y="0"/>
                      </a:moveTo>
                      <a:cubicBezTo>
                        <a:pt x="29" y="68"/>
                        <a:pt x="29" y="68"/>
                        <a:pt x="29" y="68"/>
                      </a:cubicBezTo>
                      <a:cubicBezTo>
                        <a:pt x="14" y="68"/>
                        <a:pt x="14" y="68"/>
                        <a:pt x="14" y="68"/>
                      </a:cubicBezTo>
                      <a:cubicBezTo>
                        <a:pt x="14" y="16"/>
                        <a:pt x="14" y="16"/>
                        <a:pt x="14" y="16"/>
                      </a:cubicBezTo>
                      <a:cubicBezTo>
                        <a:pt x="13" y="17"/>
                        <a:pt x="12" y="18"/>
                        <a:pt x="11" y="18"/>
                      </a:cubicBezTo>
                      <a:cubicBezTo>
                        <a:pt x="10" y="19"/>
                        <a:pt x="9" y="20"/>
                        <a:pt x="8" y="20"/>
                      </a:cubicBezTo>
                      <a:cubicBezTo>
                        <a:pt x="6" y="21"/>
                        <a:pt x="5" y="21"/>
                        <a:pt x="4" y="22"/>
                      </a:cubicBezTo>
                      <a:cubicBezTo>
                        <a:pt x="2" y="22"/>
                        <a:pt x="1" y="22"/>
                        <a:pt x="0" y="22"/>
                      </a:cubicBezTo>
                      <a:cubicBezTo>
                        <a:pt x="0" y="10"/>
                        <a:pt x="0" y="10"/>
                        <a:pt x="0" y="10"/>
                      </a:cubicBezTo>
                      <a:cubicBezTo>
                        <a:pt x="4" y="9"/>
                        <a:pt x="7" y="7"/>
                        <a:pt x="11" y="6"/>
                      </a:cubicBezTo>
                      <a:cubicBezTo>
                        <a:pt x="14" y="4"/>
                        <a:pt x="17" y="2"/>
                        <a:pt x="20" y="0"/>
                      </a:cubicBezTo>
                      <a:lnTo>
                        <a:pt x="2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a:defRPr/>
                  </a:pPr>
                  <a:endParaRPr lang="en-US" sz="1873">
                    <a:solidFill>
                      <a:srgbClr val="FFFFFF"/>
                    </a:solidFill>
                  </a:endParaRPr>
                </a:p>
              </p:txBody>
            </p:sp>
            <p:sp>
              <p:nvSpPr>
                <p:cNvPr id="448" name="Freeform 29"/>
                <p:cNvSpPr>
                  <a:spLocks noEditPoints="1"/>
                </p:cNvSpPr>
                <p:nvPr/>
              </p:nvSpPr>
              <p:spPr bwMode="auto">
                <a:xfrm>
                  <a:off x="1684527" y="-1195712"/>
                  <a:ext cx="185738" cy="266700"/>
                </a:xfrm>
                <a:custGeom>
                  <a:avLst/>
                  <a:gdLst>
                    <a:gd name="T0" fmla="*/ 24 w 49"/>
                    <a:gd name="T1" fmla="*/ 70 h 70"/>
                    <a:gd name="T2" fmla="*/ 0 w 49"/>
                    <a:gd name="T3" fmla="*/ 36 h 70"/>
                    <a:gd name="T4" fmla="*/ 7 w 49"/>
                    <a:gd name="T5" fmla="*/ 9 h 70"/>
                    <a:gd name="T6" fmla="*/ 26 w 49"/>
                    <a:gd name="T7" fmla="*/ 0 h 70"/>
                    <a:gd name="T8" fmla="*/ 49 w 49"/>
                    <a:gd name="T9" fmla="*/ 34 h 70"/>
                    <a:gd name="T10" fmla="*/ 43 w 49"/>
                    <a:gd name="T11" fmla="*/ 61 h 70"/>
                    <a:gd name="T12" fmla="*/ 24 w 49"/>
                    <a:gd name="T13" fmla="*/ 70 h 70"/>
                    <a:gd name="T14" fmla="*/ 25 w 49"/>
                    <a:gd name="T15" fmla="*/ 11 h 70"/>
                    <a:gd name="T16" fmla="*/ 15 w 49"/>
                    <a:gd name="T17" fmla="*/ 36 h 70"/>
                    <a:gd name="T18" fmla="*/ 25 w 49"/>
                    <a:gd name="T19" fmla="*/ 58 h 70"/>
                    <a:gd name="T20" fmla="*/ 34 w 49"/>
                    <a:gd name="T21" fmla="*/ 35 h 70"/>
                    <a:gd name="T22" fmla="*/ 25 w 49"/>
                    <a:gd name="T23" fmla="*/ 11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 h="70">
                      <a:moveTo>
                        <a:pt x="24" y="70"/>
                      </a:moveTo>
                      <a:cubicBezTo>
                        <a:pt x="8" y="70"/>
                        <a:pt x="0" y="58"/>
                        <a:pt x="0" y="36"/>
                      </a:cubicBezTo>
                      <a:cubicBezTo>
                        <a:pt x="0" y="24"/>
                        <a:pt x="2" y="15"/>
                        <a:pt x="7" y="9"/>
                      </a:cubicBezTo>
                      <a:cubicBezTo>
                        <a:pt x="11" y="3"/>
                        <a:pt x="17" y="0"/>
                        <a:pt x="26" y="0"/>
                      </a:cubicBezTo>
                      <a:cubicBezTo>
                        <a:pt x="41" y="0"/>
                        <a:pt x="49" y="12"/>
                        <a:pt x="49" y="34"/>
                      </a:cubicBezTo>
                      <a:cubicBezTo>
                        <a:pt x="49" y="46"/>
                        <a:pt x="47" y="54"/>
                        <a:pt x="43" y="61"/>
                      </a:cubicBezTo>
                      <a:cubicBezTo>
                        <a:pt x="38" y="67"/>
                        <a:pt x="32" y="70"/>
                        <a:pt x="24" y="70"/>
                      </a:cubicBezTo>
                      <a:close/>
                      <a:moveTo>
                        <a:pt x="25" y="11"/>
                      </a:moveTo>
                      <a:cubicBezTo>
                        <a:pt x="18" y="11"/>
                        <a:pt x="15" y="19"/>
                        <a:pt x="15" y="36"/>
                      </a:cubicBezTo>
                      <a:cubicBezTo>
                        <a:pt x="15" y="51"/>
                        <a:pt x="18" y="58"/>
                        <a:pt x="25" y="58"/>
                      </a:cubicBezTo>
                      <a:cubicBezTo>
                        <a:pt x="31" y="58"/>
                        <a:pt x="34" y="50"/>
                        <a:pt x="34" y="35"/>
                      </a:cubicBezTo>
                      <a:cubicBezTo>
                        <a:pt x="34" y="19"/>
                        <a:pt x="31" y="11"/>
                        <a:pt x="25"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a:defRPr/>
                  </a:pPr>
                  <a:endParaRPr lang="en-US" sz="1873">
                    <a:solidFill>
                      <a:srgbClr val="FFFFFF"/>
                    </a:solidFill>
                  </a:endParaRPr>
                </a:p>
              </p:txBody>
            </p:sp>
            <p:sp>
              <p:nvSpPr>
                <p:cNvPr id="449" name="Freeform 30"/>
                <p:cNvSpPr>
                  <a:spLocks/>
                </p:cNvSpPr>
                <p:nvPr/>
              </p:nvSpPr>
              <p:spPr bwMode="auto">
                <a:xfrm>
                  <a:off x="1919477" y="-1195712"/>
                  <a:ext cx="111125" cy="258763"/>
                </a:xfrm>
                <a:custGeom>
                  <a:avLst/>
                  <a:gdLst>
                    <a:gd name="T0" fmla="*/ 29 w 29"/>
                    <a:gd name="T1" fmla="*/ 0 h 68"/>
                    <a:gd name="T2" fmla="*/ 29 w 29"/>
                    <a:gd name="T3" fmla="*/ 68 h 68"/>
                    <a:gd name="T4" fmla="*/ 14 w 29"/>
                    <a:gd name="T5" fmla="*/ 68 h 68"/>
                    <a:gd name="T6" fmla="*/ 14 w 29"/>
                    <a:gd name="T7" fmla="*/ 16 h 68"/>
                    <a:gd name="T8" fmla="*/ 12 w 29"/>
                    <a:gd name="T9" fmla="*/ 18 h 68"/>
                    <a:gd name="T10" fmla="*/ 8 w 29"/>
                    <a:gd name="T11" fmla="*/ 20 h 68"/>
                    <a:gd name="T12" fmla="*/ 4 w 29"/>
                    <a:gd name="T13" fmla="*/ 22 h 68"/>
                    <a:gd name="T14" fmla="*/ 0 w 29"/>
                    <a:gd name="T15" fmla="*/ 22 h 68"/>
                    <a:gd name="T16" fmla="*/ 0 w 29"/>
                    <a:gd name="T17" fmla="*/ 10 h 68"/>
                    <a:gd name="T18" fmla="*/ 11 w 29"/>
                    <a:gd name="T19" fmla="*/ 6 h 68"/>
                    <a:gd name="T20" fmla="*/ 20 w 29"/>
                    <a:gd name="T21" fmla="*/ 0 h 68"/>
                    <a:gd name="T22" fmla="*/ 29 w 29"/>
                    <a:gd name="T23"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 h="68">
                      <a:moveTo>
                        <a:pt x="29" y="0"/>
                      </a:moveTo>
                      <a:cubicBezTo>
                        <a:pt x="29" y="68"/>
                        <a:pt x="29" y="68"/>
                        <a:pt x="29" y="68"/>
                      </a:cubicBezTo>
                      <a:cubicBezTo>
                        <a:pt x="14" y="68"/>
                        <a:pt x="14" y="68"/>
                        <a:pt x="14" y="68"/>
                      </a:cubicBezTo>
                      <a:cubicBezTo>
                        <a:pt x="14" y="16"/>
                        <a:pt x="14" y="16"/>
                        <a:pt x="14" y="16"/>
                      </a:cubicBezTo>
                      <a:cubicBezTo>
                        <a:pt x="14" y="17"/>
                        <a:pt x="13" y="18"/>
                        <a:pt x="12" y="18"/>
                      </a:cubicBezTo>
                      <a:cubicBezTo>
                        <a:pt x="10" y="19"/>
                        <a:pt x="9" y="20"/>
                        <a:pt x="8" y="20"/>
                      </a:cubicBezTo>
                      <a:cubicBezTo>
                        <a:pt x="7" y="21"/>
                        <a:pt x="5" y="21"/>
                        <a:pt x="4" y="22"/>
                      </a:cubicBezTo>
                      <a:cubicBezTo>
                        <a:pt x="3" y="22"/>
                        <a:pt x="1" y="22"/>
                        <a:pt x="0" y="22"/>
                      </a:cubicBezTo>
                      <a:cubicBezTo>
                        <a:pt x="0" y="10"/>
                        <a:pt x="0" y="10"/>
                        <a:pt x="0" y="10"/>
                      </a:cubicBezTo>
                      <a:cubicBezTo>
                        <a:pt x="4" y="9"/>
                        <a:pt x="8" y="7"/>
                        <a:pt x="11" y="6"/>
                      </a:cubicBezTo>
                      <a:cubicBezTo>
                        <a:pt x="14" y="4"/>
                        <a:pt x="18" y="2"/>
                        <a:pt x="20" y="0"/>
                      </a:cubicBezTo>
                      <a:lnTo>
                        <a:pt x="2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a:defRPr/>
                  </a:pPr>
                  <a:endParaRPr lang="en-US" sz="1873">
                    <a:solidFill>
                      <a:srgbClr val="FFFFFF"/>
                    </a:solidFill>
                  </a:endParaRPr>
                </a:p>
              </p:txBody>
            </p:sp>
            <p:sp>
              <p:nvSpPr>
                <p:cNvPr id="450" name="Freeform 31"/>
                <p:cNvSpPr>
                  <a:spLocks noEditPoints="1"/>
                </p:cNvSpPr>
                <p:nvPr/>
              </p:nvSpPr>
              <p:spPr bwMode="auto">
                <a:xfrm>
                  <a:off x="2106802" y="-1195712"/>
                  <a:ext cx="182563" cy="266700"/>
                </a:xfrm>
                <a:custGeom>
                  <a:avLst/>
                  <a:gdLst>
                    <a:gd name="T0" fmla="*/ 24 w 48"/>
                    <a:gd name="T1" fmla="*/ 70 h 70"/>
                    <a:gd name="T2" fmla="*/ 0 w 48"/>
                    <a:gd name="T3" fmla="*/ 36 h 70"/>
                    <a:gd name="T4" fmla="*/ 6 w 48"/>
                    <a:gd name="T5" fmla="*/ 9 h 70"/>
                    <a:gd name="T6" fmla="*/ 25 w 48"/>
                    <a:gd name="T7" fmla="*/ 0 h 70"/>
                    <a:gd name="T8" fmla="*/ 48 w 48"/>
                    <a:gd name="T9" fmla="*/ 34 h 70"/>
                    <a:gd name="T10" fmla="*/ 42 w 48"/>
                    <a:gd name="T11" fmla="*/ 61 h 70"/>
                    <a:gd name="T12" fmla="*/ 24 w 48"/>
                    <a:gd name="T13" fmla="*/ 70 h 70"/>
                    <a:gd name="T14" fmla="*/ 24 w 48"/>
                    <a:gd name="T15" fmla="*/ 11 h 70"/>
                    <a:gd name="T16" fmla="*/ 15 w 48"/>
                    <a:gd name="T17" fmla="*/ 36 h 70"/>
                    <a:gd name="T18" fmla="*/ 24 w 48"/>
                    <a:gd name="T19" fmla="*/ 58 h 70"/>
                    <a:gd name="T20" fmla="*/ 33 w 48"/>
                    <a:gd name="T21" fmla="*/ 35 h 70"/>
                    <a:gd name="T22" fmla="*/ 24 w 48"/>
                    <a:gd name="T23" fmla="*/ 11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 h="70">
                      <a:moveTo>
                        <a:pt x="24" y="70"/>
                      </a:moveTo>
                      <a:cubicBezTo>
                        <a:pt x="8" y="70"/>
                        <a:pt x="0" y="58"/>
                        <a:pt x="0" y="36"/>
                      </a:cubicBezTo>
                      <a:cubicBezTo>
                        <a:pt x="0" y="24"/>
                        <a:pt x="2" y="15"/>
                        <a:pt x="6" y="9"/>
                      </a:cubicBezTo>
                      <a:cubicBezTo>
                        <a:pt x="10" y="3"/>
                        <a:pt x="17" y="0"/>
                        <a:pt x="25" y="0"/>
                      </a:cubicBezTo>
                      <a:cubicBezTo>
                        <a:pt x="41" y="0"/>
                        <a:pt x="48" y="12"/>
                        <a:pt x="48" y="34"/>
                      </a:cubicBezTo>
                      <a:cubicBezTo>
                        <a:pt x="48" y="46"/>
                        <a:pt x="46" y="54"/>
                        <a:pt x="42" y="61"/>
                      </a:cubicBezTo>
                      <a:cubicBezTo>
                        <a:pt x="38" y="67"/>
                        <a:pt x="32" y="70"/>
                        <a:pt x="24" y="70"/>
                      </a:cubicBezTo>
                      <a:close/>
                      <a:moveTo>
                        <a:pt x="24" y="11"/>
                      </a:moveTo>
                      <a:cubicBezTo>
                        <a:pt x="18" y="11"/>
                        <a:pt x="15" y="19"/>
                        <a:pt x="15" y="36"/>
                      </a:cubicBezTo>
                      <a:cubicBezTo>
                        <a:pt x="15" y="51"/>
                        <a:pt x="18" y="58"/>
                        <a:pt x="24" y="58"/>
                      </a:cubicBezTo>
                      <a:cubicBezTo>
                        <a:pt x="30" y="58"/>
                        <a:pt x="33" y="50"/>
                        <a:pt x="33" y="35"/>
                      </a:cubicBezTo>
                      <a:cubicBezTo>
                        <a:pt x="33" y="19"/>
                        <a:pt x="30" y="11"/>
                        <a:pt x="24"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a:defRPr/>
                  </a:pPr>
                  <a:endParaRPr lang="en-US" sz="1873">
                    <a:solidFill>
                      <a:srgbClr val="FFFFFF"/>
                    </a:solidFill>
                  </a:endParaRPr>
                </a:p>
              </p:txBody>
            </p:sp>
            <p:sp>
              <p:nvSpPr>
                <p:cNvPr id="451" name="Freeform 32"/>
                <p:cNvSpPr>
                  <a:spLocks noEditPoints="1"/>
                </p:cNvSpPr>
                <p:nvPr/>
              </p:nvSpPr>
              <p:spPr bwMode="auto">
                <a:xfrm>
                  <a:off x="1490852" y="-860750"/>
                  <a:ext cx="182563" cy="265113"/>
                </a:xfrm>
                <a:custGeom>
                  <a:avLst/>
                  <a:gdLst>
                    <a:gd name="T0" fmla="*/ 24 w 48"/>
                    <a:gd name="T1" fmla="*/ 70 h 70"/>
                    <a:gd name="T2" fmla="*/ 0 w 48"/>
                    <a:gd name="T3" fmla="*/ 36 h 70"/>
                    <a:gd name="T4" fmla="*/ 6 w 48"/>
                    <a:gd name="T5" fmla="*/ 9 h 70"/>
                    <a:gd name="T6" fmla="*/ 25 w 48"/>
                    <a:gd name="T7" fmla="*/ 0 h 70"/>
                    <a:gd name="T8" fmla="*/ 48 w 48"/>
                    <a:gd name="T9" fmla="*/ 35 h 70"/>
                    <a:gd name="T10" fmla="*/ 42 w 48"/>
                    <a:gd name="T11" fmla="*/ 61 h 70"/>
                    <a:gd name="T12" fmla="*/ 24 w 48"/>
                    <a:gd name="T13" fmla="*/ 70 h 70"/>
                    <a:gd name="T14" fmla="*/ 24 w 48"/>
                    <a:gd name="T15" fmla="*/ 12 h 70"/>
                    <a:gd name="T16" fmla="*/ 15 w 48"/>
                    <a:gd name="T17" fmla="*/ 36 h 70"/>
                    <a:gd name="T18" fmla="*/ 24 w 48"/>
                    <a:gd name="T19" fmla="*/ 58 h 70"/>
                    <a:gd name="T20" fmla="*/ 33 w 48"/>
                    <a:gd name="T21" fmla="*/ 35 h 70"/>
                    <a:gd name="T22" fmla="*/ 24 w 48"/>
                    <a:gd name="T23" fmla="*/ 1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 h="70">
                      <a:moveTo>
                        <a:pt x="24" y="70"/>
                      </a:moveTo>
                      <a:cubicBezTo>
                        <a:pt x="8" y="70"/>
                        <a:pt x="0" y="59"/>
                        <a:pt x="0" y="36"/>
                      </a:cubicBezTo>
                      <a:cubicBezTo>
                        <a:pt x="0" y="24"/>
                        <a:pt x="2" y="16"/>
                        <a:pt x="6" y="9"/>
                      </a:cubicBezTo>
                      <a:cubicBezTo>
                        <a:pt x="10" y="3"/>
                        <a:pt x="17" y="0"/>
                        <a:pt x="25" y="0"/>
                      </a:cubicBezTo>
                      <a:cubicBezTo>
                        <a:pt x="41" y="0"/>
                        <a:pt x="48" y="12"/>
                        <a:pt x="48" y="35"/>
                      </a:cubicBezTo>
                      <a:cubicBezTo>
                        <a:pt x="48" y="46"/>
                        <a:pt x="46" y="55"/>
                        <a:pt x="42" y="61"/>
                      </a:cubicBezTo>
                      <a:cubicBezTo>
                        <a:pt x="38" y="67"/>
                        <a:pt x="32" y="70"/>
                        <a:pt x="24" y="70"/>
                      </a:cubicBezTo>
                      <a:close/>
                      <a:moveTo>
                        <a:pt x="24" y="12"/>
                      </a:moveTo>
                      <a:cubicBezTo>
                        <a:pt x="18" y="12"/>
                        <a:pt x="15" y="20"/>
                        <a:pt x="15" y="36"/>
                      </a:cubicBezTo>
                      <a:cubicBezTo>
                        <a:pt x="15" y="51"/>
                        <a:pt x="18" y="58"/>
                        <a:pt x="24" y="58"/>
                      </a:cubicBezTo>
                      <a:cubicBezTo>
                        <a:pt x="30" y="58"/>
                        <a:pt x="33" y="51"/>
                        <a:pt x="33" y="35"/>
                      </a:cubicBezTo>
                      <a:cubicBezTo>
                        <a:pt x="33" y="19"/>
                        <a:pt x="30" y="12"/>
                        <a:pt x="24"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a:defRPr/>
                  </a:pPr>
                  <a:endParaRPr lang="en-US" sz="1873">
                    <a:solidFill>
                      <a:srgbClr val="FFFFFF"/>
                    </a:solidFill>
                  </a:endParaRPr>
                </a:p>
              </p:txBody>
            </p:sp>
            <p:sp>
              <p:nvSpPr>
                <p:cNvPr id="452" name="Freeform 33"/>
                <p:cNvSpPr>
                  <a:spLocks/>
                </p:cNvSpPr>
                <p:nvPr/>
              </p:nvSpPr>
              <p:spPr bwMode="auto">
                <a:xfrm>
                  <a:off x="1725802" y="-860750"/>
                  <a:ext cx="111125" cy="261938"/>
                </a:xfrm>
                <a:custGeom>
                  <a:avLst/>
                  <a:gdLst>
                    <a:gd name="T0" fmla="*/ 29 w 29"/>
                    <a:gd name="T1" fmla="*/ 0 h 69"/>
                    <a:gd name="T2" fmla="*/ 29 w 29"/>
                    <a:gd name="T3" fmla="*/ 69 h 69"/>
                    <a:gd name="T4" fmla="*/ 14 w 29"/>
                    <a:gd name="T5" fmla="*/ 69 h 69"/>
                    <a:gd name="T6" fmla="*/ 14 w 29"/>
                    <a:gd name="T7" fmla="*/ 17 h 69"/>
                    <a:gd name="T8" fmla="*/ 11 w 29"/>
                    <a:gd name="T9" fmla="*/ 19 h 69"/>
                    <a:gd name="T10" fmla="*/ 7 w 29"/>
                    <a:gd name="T11" fmla="*/ 20 h 69"/>
                    <a:gd name="T12" fmla="*/ 4 w 29"/>
                    <a:gd name="T13" fmla="*/ 22 h 69"/>
                    <a:gd name="T14" fmla="*/ 0 w 29"/>
                    <a:gd name="T15" fmla="*/ 22 h 69"/>
                    <a:gd name="T16" fmla="*/ 0 w 29"/>
                    <a:gd name="T17" fmla="*/ 10 h 69"/>
                    <a:gd name="T18" fmla="*/ 10 w 29"/>
                    <a:gd name="T19" fmla="*/ 6 h 69"/>
                    <a:gd name="T20" fmla="*/ 20 w 29"/>
                    <a:gd name="T21" fmla="*/ 0 h 69"/>
                    <a:gd name="T22" fmla="*/ 29 w 29"/>
                    <a:gd name="T23"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 h="69">
                      <a:moveTo>
                        <a:pt x="29" y="0"/>
                      </a:moveTo>
                      <a:cubicBezTo>
                        <a:pt x="29" y="69"/>
                        <a:pt x="29" y="69"/>
                        <a:pt x="29" y="69"/>
                      </a:cubicBezTo>
                      <a:cubicBezTo>
                        <a:pt x="14" y="69"/>
                        <a:pt x="14" y="69"/>
                        <a:pt x="14" y="69"/>
                      </a:cubicBezTo>
                      <a:cubicBezTo>
                        <a:pt x="14" y="17"/>
                        <a:pt x="14" y="17"/>
                        <a:pt x="14" y="17"/>
                      </a:cubicBezTo>
                      <a:cubicBezTo>
                        <a:pt x="13" y="17"/>
                        <a:pt x="12" y="18"/>
                        <a:pt x="11" y="19"/>
                      </a:cubicBezTo>
                      <a:cubicBezTo>
                        <a:pt x="10" y="19"/>
                        <a:pt x="9" y="20"/>
                        <a:pt x="7" y="20"/>
                      </a:cubicBezTo>
                      <a:cubicBezTo>
                        <a:pt x="6" y="21"/>
                        <a:pt x="5" y="21"/>
                        <a:pt x="4" y="22"/>
                      </a:cubicBezTo>
                      <a:cubicBezTo>
                        <a:pt x="2" y="22"/>
                        <a:pt x="1" y="22"/>
                        <a:pt x="0" y="22"/>
                      </a:cubicBezTo>
                      <a:cubicBezTo>
                        <a:pt x="0" y="10"/>
                        <a:pt x="0" y="10"/>
                        <a:pt x="0" y="10"/>
                      </a:cubicBezTo>
                      <a:cubicBezTo>
                        <a:pt x="3" y="9"/>
                        <a:pt x="7" y="7"/>
                        <a:pt x="10" y="6"/>
                      </a:cubicBezTo>
                      <a:cubicBezTo>
                        <a:pt x="14" y="4"/>
                        <a:pt x="17" y="2"/>
                        <a:pt x="20" y="0"/>
                      </a:cubicBezTo>
                      <a:lnTo>
                        <a:pt x="2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a:defRPr/>
                  </a:pPr>
                  <a:endParaRPr lang="en-US" sz="1873">
                    <a:solidFill>
                      <a:srgbClr val="FFFFFF"/>
                    </a:solidFill>
                  </a:endParaRPr>
                </a:p>
              </p:txBody>
            </p:sp>
            <p:sp>
              <p:nvSpPr>
                <p:cNvPr id="453" name="Freeform 34"/>
                <p:cNvSpPr>
                  <a:spLocks noEditPoints="1"/>
                </p:cNvSpPr>
                <p:nvPr/>
              </p:nvSpPr>
              <p:spPr bwMode="auto">
                <a:xfrm>
                  <a:off x="1908365" y="-860750"/>
                  <a:ext cx="185738" cy="265113"/>
                </a:xfrm>
                <a:custGeom>
                  <a:avLst/>
                  <a:gdLst>
                    <a:gd name="T0" fmla="*/ 24 w 49"/>
                    <a:gd name="T1" fmla="*/ 70 h 70"/>
                    <a:gd name="T2" fmla="*/ 0 w 49"/>
                    <a:gd name="T3" fmla="*/ 36 h 70"/>
                    <a:gd name="T4" fmla="*/ 7 w 49"/>
                    <a:gd name="T5" fmla="*/ 9 h 70"/>
                    <a:gd name="T6" fmla="*/ 25 w 49"/>
                    <a:gd name="T7" fmla="*/ 0 h 70"/>
                    <a:gd name="T8" fmla="*/ 49 w 49"/>
                    <a:gd name="T9" fmla="*/ 35 h 70"/>
                    <a:gd name="T10" fmla="*/ 42 w 49"/>
                    <a:gd name="T11" fmla="*/ 61 h 70"/>
                    <a:gd name="T12" fmla="*/ 24 w 49"/>
                    <a:gd name="T13" fmla="*/ 70 h 70"/>
                    <a:gd name="T14" fmla="*/ 25 w 49"/>
                    <a:gd name="T15" fmla="*/ 12 h 70"/>
                    <a:gd name="T16" fmla="*/ 15 w 49"/>
                    <a:gd name="T17" fmla="*/ 36 h 70"/>
                    <a:gd name="T18" fmla="*/ 25 w 49"/>
                    <a:gd name="T19" fmla="*/ 58 h 70"/>
                    <a:gd name="T20" fmla="*/ 34 w 49"/>
                    <a:gd name="T21" fmla="*/ 35 h 70"/>
                    <a:gd name="T22" fmla="*/ 25 w 49"/>
                    <a:gd name="T23" fmla="*/ 1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 h="70">
                      <a:moveTo>
                        <a:pt x="24" y="70"/>
                      </a:moveTo>
                      <a:cubicBezTo>
                        <a:pt x="8" y="70"/>
                        <a:pt x="0" y="59"/>
                        <a:pt x="0" y="36"/>
                      </a:cubicBezTo>
                      <a:cubicBezTo>
                        <a:pt x="0" y="24"/>
                        <a:pt x="2" y="16"/>
                        <a:pt x="7" y="9"/>
                      </a:cubicBezTo>
                      <a:cubicBezTo>
                        <a:pt x="11" y="3"/>
                        <a:pt x="17" y="0"/>
                        <a:pt x="25" y="0"/>
                      </a:cubicBezTo>
                      <a:cubicBezTo>
                        <a:pt x="41" y="0"/>
                        <a:pt x="49" y="12"/>
                        <a:pt x="49" y="35"/>
                      </a:cubicBezTo>
                      <a:cubicBezTo>
                        <a:pt x="49" y="46"/>
                        <a:pt x="47" y="55"/>
                        <a:pt x="42" y="61"/>
                      </a:cubicBezTo>
                      <a:cubicBezTo>
                        <a:pt x="38" y="67"/>
                        <a:pt x="32" y="70"/>
                        <a:pt x="24" y="70"/>
                      </a:cubicBezTo>
                      <a:close/>
                      <a:moveTo>
                        <a:pt x="25" y="12"/>
                      </a:moveTo>
                      <a:cubicBezTo>
                        <a:pt x="18" y="12"/>
                        <a:pt x="15" y="20"/>
                        <a:pt x="15" y="36"/>
                      </a:cubicBezTo>
                      <a:cubicBezTo>
                        <a:pt x="15" y="51"/>
                        <a:pt x="18" y="58"/>
                        <a:pt x="25" y="58"/>
                      </a:cubicBezTo>
                      <a:cubicBezTo>
                        <a:pt x="31" y="58"/>
                        <a:pt x="34" y="51"/>
                        <a:pt x="34" y="35"/>
                      </a:cubicBezTo>
                      <a:cubicBezTo>
                        <a:pt x="34" y="19"/>
                        <a:pt x="31" y="12"/>
                        <a:pt x="25"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a:defRPr/>
                  </a:pPr>
                  <a:endParaRPr lang="en-US" sz="1873">
                    <a:solidFill>
                      <a:srgbClr val="FFFFFF"/>
                    </a:solidFill>
                  </a:endParaRPr>
                </a:p>
              </p:txBody>
            </p:sp>
            <p:sp>
              <p:nvSpPr>
                <p:cNvPr id="454" name="Freeform 35"/>
                <p:cNvSpPr>
                  <a:spLocks/>
                </p:cNvSpPr>
                <p:nvPr/>
              </p:nvSpPr>
              <p:spPr bwMode="auto">
                <a:xfrm>
                  <a:off x="2144902" y="-860750"/>
                  <a:ext cx="109538" cy="261938"/>
                </a:xfrm>
                <a:custGeom>
                  <a:avLst/>
                  <a:gdLst>
                    <a:gd name="T0" fmla="*/ 29 w 29"/>
                    <a:gd name="T1" fmla="*/ 0 h 69"/>
                    <a:gd name="T2" fmla="*/ 29 w 29"/>
                    <a:gd name="T3" fmla="*/ 69 h 69"/>
                    <a:gd name="T4" fmla="*/ 14 w 29"/>
                    <a:gd name="T5" fmla="*/ 69 h 69"/>
                    <a:gd name="T6" fmla="*/ 14 w 29"/>
                    <a:gd name="T7" fmla="*/ 17 h 69"/>
                    <a:gd name="T8" fmla="*/ 11 w 29"/>
                    <a:gd name="T9" fmla="*/ 19 h 69"/>
                    <a:gd name="T10" fmla="*/ 8 w 29"/>
                    <a:gd name="T11" fmla="*/ 20 h 69"/>
                    <a:gd name="T12" fmla="*/ 4 w 29"/>
                    <a:gd name="T13" fmla="*/ 22 h 69"/>
                    <a:gd name="T14" fmla="*/ 0 w 29"/>
                    <a:gd name="T15" fmla="*/ 22 h 69"/>
                    <a:gd name="T16" fmla="*/ 0 w 29"/>
                    <a:gd name="T17" fmla="*/ 10 h 69"/>
                    <a:gd name="T18" fmla="*/ 11 w 29"/>
                    <a:gd name="T19" fmla="*/ 6 h 69"/>
                    <a:gd name="T20" fmla="*/ 20 w 29"/>
                    <a:gd name="T21" fmla="*/ 0 h 69"/>
                    <a:gd name="T22" fmla="*/ 29 w 29"/>
                    <a:gd name="T23"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 h="69">
                      <a:moveTo>
                        <a:pt x="29" y="0"/>
                      </a:moveTo>
                      <a:cubicBezTo>
                        <a:pt x="29" y="69"/>
                        <a:pt x="29" y="69"/>
                        <a:pt x="29" y="69"/>
                      </a:cubicBezTo>
                      <a:cubicBezTo>
                        <a:pt x="14" y="69"/>
                        <a:pt x="14" y="69"/>
                        <a:pt x="14" y="69"/>
                      </a:cubicBezTo>
                      <a:cubicBezTo>
                        <a:pt x="14" y="17"/>
                        <a:pt x="14" y="17"/>
                        <a:pt x="14" y="17"/>
                      </a:cubicBezTo>
                      <a:cubicBezTo>
                        <a:pt x="14" y="17"/>
                        <a:pt x="13" y="18"/>
                        <a:pt x="11" y="19"/>
                      </a:cubicBezTo>
                      <a:cubicBezTo>
                        <a:pt x="10" y="19"/>
                        <a:pt x="9" y="20"/>
                        <a:pt x="8" y="20"/>
                      </a:cubicBezTo>
                      <a:cubicBezTo>
                        <a:pt x="7" y="21"/>
                        <a:pt x="5" y="21"/>
                        <a:pt x="4" y="22"/>
                      </a:cubicBezTo>
                      <a:cubicBezTo>
                        <a:pt x="3" y="22"/>
                        <a:pt x="1" y="22"/>
                        <a:pt x="0" y="22"/>
                      </a:cubicBezTo>
                      <a:cubicBezTo>
                        <a:pt x="0" y="10"/>
                        <a:pt x="0" y="10"/>
                        <a:pt x="0" y="10"/>
                      </a:cubicBezTo>
                      <a:cubicBezTo>
                        <a:pt x="4" y="9"/>
                        <a:pt x="8" y="7"/>
                        <a:pt x="11" y="6"/>
                      </a:cubicBezTo>
                      <a:cubicBezTo>
                        <a:pt x="14" y="4"/>
                        <a:pt x="17" y="2"/>
                        <a:pt x="20" y="0"/>
                      </a:cubicBezTo>
                      <a:lnTo>
                        <a:pt x="2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3260" tIns="46630" rIns="93260" bIns="46630" numCol="1" anchor="t" anchorCtr="0" compatLnSpc="1">
                  <a:prstTxWarp prst="textNoShape">
                    <a:avLst/>
                  </a:prstTxWarp>
                </a:bodyPr>
                <a:lstStyle/>
                <a:p>
                  <a:pPr>
                    <a:defRPr/>
                  </a:pPr>
                  <a:endParaRPr lang="en-US" sz="1873">
                    <a:solidFill>
                      <a:srgbClr val="FFFFFF"/>
                    </a:solidFill>
                  </a:endParaRPr>
                </a:p>
              </p:txBody>
            </p:sp>
          </p:grpSp>
          <p:grpSp>
            <p:nvGrpSpPr>
              <p:cNvPr id="395" name="Group 394"/>
              <p:cNvGrpSpPr/>
              <p:nvPr/>
            </p:nvGrpSpPr>
            <p:grpSpPr>
              <a:xfrm>
                <a:off x="4344415" y="3262725"/>
                <a:ext cx="869114" cy="879758"/>
                <a:chOff x="5478428" y="6264620"/>
                <a:chExt cx="1312358" cy="1326173"/>
              </a:xfrm>
              <a:solidFill>
                <a:srgbClr val="00AC98"/>
              </a:solidFill>
            </p:grpSpPr>
            <p:sp>
              <p:nvSpPr>
                <p:cNvPr id="441" name="Freeform 100"/>
                <p:cNvSpPr>
                  <a:spLocks noEditPoints="1"/>
                </p:cNvSpPr>
                <p:nvPr/>
              </p:nvSpPr>
              <p:spPr bwMode="auto">
                <a:xfrm>
                  <a:off x="5749188" y="6543668"/>
                  <a:ext cx="770837" cy="768075"/>
                </a:xfrm>
                <a:custGeom>
                  <a:avLst/>
                  <a:gdLst>
                    <a:gd name="T0" fmla="*/ 58 w 116"/>
                    <a:gd name="T1" fmla="*/ 0 h 116"/>
                    <a:gd name="T2" fmla="*/ 0 w 116"/>
                    <a:gd name="T3" fmla="*/ 58 h 116"/>
                    <a:gd name="T4" fmla="*/ 58 w 116"/>
                    <a:gd name="T5" fmla="*/ 116 h 116"/>
                    <a:gd name="T6" fmla="*/ 116 w 116"/>
                    <a:gd name="T7" fmla="*/ 58 h 116"/>
                    <a:gd name="T8" fmla="*/ 58 w 116"/>
                    <a:gd name="T9" fmla="*/ 0 h 116"/>
                    <a:gd name="T10" fmla="*/ 58 w 116"/>
                    <a:gd name="T11" fmla="*/ 81 h 116"/>
                    <a:gd name="T12" fmla="*/ 35 w 116"/>
                    <a:gd name="T13" fmla="*/ 58 h 116"/>
                    <a:gd name="T14" fmla="*/ 58 w 116"/>
                    <a:gd name="T15" fmla="*/ 35 h 116"/>
                    <a:gd name="T16" fmla="*/ 81 w 116"/>
                    <a:gd name="T17" fmla="*/ 58 h 116"/>
                    <a:gd name="T18" fmla="*/ 58 w 116"/>
                    <a:gd name="T19" fmla="*/ 8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 h="116">
                      <a:moveTo>
                        <a:pt x="58" y="0"/>
                      </a:moveTo>
                      <a:cubicBezTo>
                        <a:pt x="26" y="0"/>
                        <a:pt x="0" y="26"/>
                        <a:pt x="0" y="58"/>
                      </a:cubicBezTo>
                      <a:cubicBezTo>
                        <a:pt x="0" y="90"/>
                        <a:pt x="26" y="116"/>
                        <a:pt x="58" y="116"/>
                      </a:cubicBezTo>
                      <a:cubicBezTo>
                        <a:pt x="90" y="116"/>
                        <a:pt x="116" y="90"/>
                        <a:pt x="116" y="58"/>
                      </a:cubicBezTo>
                      <a:cubicBezTo>
                        <a:pt x="116" y="26"/>
                        <a:pt x="90" y="0"/>
                        <a:pt x="58" y="0"/>
                      </a:cubicBezTo>
                      <a:close/>
                      <a:moveTo>
                        <a:pt x="58" y="81"/>
                      </a:moveTo>
                      <a:cubicBezTo>
                        <a:pt x="45" y="81"/>
                        <a:pt x="35" y="71"/>
                        <a:pt x="35" y="58"/>
                      </a:cubicBezTo>
                      <a:cubicBezTo>
                        <a:pt x="35" y="46"/>
                        <a:pt x="45" y="35"/>
                        <a:pt x="58" y="35"/>
                      </a:cubicBezTo>
                      <a:cubicBezTo>
                        <a:pt x="71" y="35"/>
                        <a:pt x="81" y="46"/>
                        <a:pt x="81" y="58"/>
                      </a:cubicBezTo>
                      <a:cubicBezTo>
                        <a:pt x="81" y="71"/>
                        <a:pt x="71" y="81"/>
                        <a:pt x="58" y="81"/>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42" name="Freeform 101"/>
                <p:cNvSpPr>
                  <a:spLocks noEditPoints="1"/>
                </p:cNvSpPr>
                <p:nvPr/>
              </p:nvSpPr>
              <p:spPr bwMode="auto">
                <a:xfrm>
                  <a:off x="5478428" y="6264620"/>
                  <a:ext cx="1312358" cy="1326173"/>
                </a:xfrm>
                <a:custGeom>
                  <a:avLst/>
                  <a:gdLst>
                    <a:gd name="T0" fmla="*/ 190 w 198"/>
                    <a:gd name="T1" fmla="*/ 106 h 200"/>
                    <a:gd name="T2" fmla="*/ 192 w 198"/>
                    <a:gd name="T3" fmla="*/ 92 h 200"/>
                    <a:gd name="T4" fmla="*/ 197 w 198"/>
                    <a:gd name="T5" fmla="*/ 83 h 200"/>
                    <a:gd name="T6" fmla="*/ 189 w 198"/>
                    <a:gd name="T7" fmla="*/ 76 h 200"/>
                    <a:gd name="T8" fmla="*/ 183 w 198"/>
                    <a:gd name="T9" fmla="*/ 64 h 200"/>
                    <a:gd name="T10" fmla="*/ 188 w 198"/>
                    <a:gd name="T11" fmla="*/ 56 h 200"/>
                    <a:gd name="T12" fmla="*/ 180 w 198"/>
                    <a:gd name="T13" fmla="*/ 44 h 200"/>
                    <a:gd name="T14" fmla="*/ 169 w 198"/>
                    <a:gd name="T15" fmla="*/ 42 h 200"/>
                    <a:gd name="T16" fmla="*/ 168 w 198"/>
                    <a:gd name="T17" fmla="*/ 31 h 200"/>
                    <a:gd name="T18" fmla="*/ 158 w 198"/>
                    <a:gd name="T19" fmla="*/ 20 h 200"/>
                    <a:gd name="T20" fmla="*/ 149 w 198"/>
                    <a:gd name="T21" fmla="*/ 24 h 200"/>
                    <a:gd name="T22" fmla="*/ 139 w 198"/>
                    <a:gd name="T23" fmla="*/ 16 h 200"/>
                    <a:gd name="T24" fmla="*/ 133 w 198"/>
                    <a:gd name="T25" fmla="*/ 6 h 200"/>
                    <a:gd name="T26" fmla="*/ 123 w 198"/>
                    <a:gd name="T27" fmla="*/ 10 h 200"/>
                    <a:gd name="T28" fmla="*/ 109 w 198"/>
                    <a:gd name="T29" fmla="*/ 10 h 200"/>
                    <a:gd name="T30" fmla="*/ 105 w 198"/>
                    <a:gd name="T31" fmla="*/ 1 h 200"/>
                    <a:gd name="T32" fmla="*/ 91 w 198"/>
                    <a:gd name="T33" fmla="*/ 2 h 200"/>
                    <a:gd name="T34" fmla="*/ 83 w 198"/>
                    <a:gd name="T35" fmla="*/ 10 h 200"/>
                    <a:gd name="T36" fmla="*/ 73 w 198"/>
                    <a:gd name="T37" fmla="*/ 5 h 200"/>
                    <a:gd name="T38" fmla="*/ 59 w 198"/>
                    <a:gd name="T39" fmla="*/ 9 h 200"/>
                    <a:gd name="T40" fmla="*/ 58 w 198"/>
                    <a:gd name="T41" fmla="*/ 19 h 200"/>
                    <a:gd name="T42" fmla="*/ 46 w 198"/>
                    <a:gd name="T43" fmla="*/ 24 h 200"/>
                    <a:gd name="T44" fmla="*/ 35 w 198"/>
                    <a:gd name="T45" fmla="*/ 24 h 200"/>
                    <a:gd name="T46" fmla="*/ 33 w 198"/>
                    <a:gd name="T47" fmla="*/ 35 h 200"/>
                    <a:gd name="T48" fmla="*/ 26 w 198"/>
                    <a:gd name="T49" fmla="*/ 46 h 200"/>
                    <a:gd name="T50" fmla="*/ 16 w 198"/>
                    <a:gd name="T51" fmla="*/ 45 h 200"/>
                    <a:gd name="T52" fmla="*/ 10 w 198"/>
                    <a:gd name="T53" fmla="*/ 59 h 200"/>
                    <a:gd name="T54" fmla="*/ 13 w 198"/>
                    <a:gd name="T55" fmla="*/ 69 h 200"/>
                    <a:gd name="T56" fmla="*/ 4 w 198"/>
                    <a:gd name="T57" fmla="*/ 75 h 200"/>
                    <a:gd name="T58" fmla="*/ 0 w 198"/>
                    <a:gd name="T59" fmla="*/ 89 h 200"/>
                    <a:gd name="T60" fmla="*/ 8 w 198"/>
                    <a:gd name="T61" fmla="*/ 95 h 200"/>
                    <a:gd name="T62" fmla="*/ 6 w 198"/>
                    <a:gd name="T63" fmla="*/ 108 h 200"/>
                    <a:gd name="T64" fmla="*/ 1 w 198"/>
                    <a:gd name="T65" fmla="*/ 118 h 200"/>
                    <a:gd name="T66" fmla="*/ 9 w 198"/>
                    <a:gd name="T67" fmla="*/ 124 h 200"/>
                    <a:gd name="T68" fmla="*/ 15 w 198"/>
                    <a:gd name="T69" fmla="*/ 136 h 200"/>
                    <a:gd name="T70" fmla="*/ 10 w 198"/>
                    <a:gd name="T71" fmla="*/ 145 h 200"/>
                    <a:gd name="T72" fmla="*/ 19 w 198"/>
                    <a:gd name="T73" fmla="*/ 156 h 200"/>
                    <a:gd name="T74" fmla="*/ 29 w 198"/>
                    <a:gd name="T75" fmla="*/ 159 h 200"/>
                    <a:gd name="T76" fmla="*/ 30 w 198"/>
                    <a:gd name="T77" fmla="*/ 170 h 200"/>
                    <a:gd name="T78" fmla="*/ 40 w 198"/>
                    <a:gd name="T79" fmla="*/ 181 h 200"/>
                    <a:gd name="T80" fmla="*/ 49 w 198"/>
                    <a:gd name="T81" fmla="*/ 176 h 200"/>
                    <a:gd name="T82" fmla="*/ 60 w 198"/>
                    <a:gd name="T83" fmla="*/ 184 h 200"/>
                    <a:gd name="T84" fmla="*/ 65 w 198"/>
                    <a:gd name="T85" fmla="*/ 194 h 200"/>
                    <a:gd name="T86" fmla="*/ 75 w 198"/>
                    <a:gd name="T87" fmla="*/ 190 h 200"/>
                    <a:gd name="T88" fmla="*/ 89 w 198"/>
                    <a:gd name="T89" fmla="*/ 191 h 200"/>
                    <a:gd name="T90" fmla="*/ 93 w 198"/>
                    <a:gd name="T91" fmla="*/ 200 h 200"/>
                    <a:gd name="T92" fmla="*/ 107 w 198"/>
                    <a:gd name="T93" fmla="*/ 198 h 200"/>
                    <a:gd name="T94" fmla="*/ 115 w 198"/>
                    <a:gd name="T95" fmla="*/ 190 h 200"/>
                    <a:gd name="T96" fmla="*/ 125 w 198"/>
                    <a:gd name="T97" fmla="*/ 195 h 200"/>
                    <a:gd name="T98" fmla="*/ 139 w 198"/>
                    <a:gd name="T99" fmla="*/ 192 h 200"/>
                    <a:gd name="T100" fmla="*/ 140 w 198"/>
                    <a:gd name="T101" fmla="*/ 182 h 200"/>
                    <a:gd name="T102" fmla="*/ 152 w 198"/>
                    <a:gd name="T103" fmla="*/ 176 h 200"/>
                    <a:gd name="T104" fmla="*/ 163 w 198"/>
                    <a:gd name="T105" fmla="*/ 177 h 200"/>
                    <a:gd name="T106" fmla="*/ 165 w 198"/>
                    <a:gd name="T107" fmla="*/ 166 h 200"/>
                    <a:gd name="T108" fmla="*/ 172 w 198"/>
                    <a:gd name="T109" fmla="*/ 154 h 200"/>
                    <a:gd name="T110" fmla="*/ 182 w 198"/>
                    <a:gd name="T111" fmla="*/ 156 h 200"/>
                    <a:gd name="T112" fmla="*/ 188 w 198"/>
                    <a:gd name="T113" fmla="*/ 142 h 200"/>
                    <a:gd name="T114" fmla="*/ 185 w 198"/>
                    <a:gd name="T115" fmla="*/ 131 h 200"/>
                    <a:gd name="T116" fmla="*/ 194 w 198"/>
                    <a:gd name="T117" fmla="*/ 125 h 200"/>
                    <a:gd name="T118" fmla="*/ 198 w 198"/>
                    <a:gd name="T119" fmla="*/ 111 h 200"/>
                    <a:gd name="T120" fmla="*/ 27 w 198"/>
                    <a:gd name="T121" fmla="*/ 100 h 200"/>
                    <a:gd name="T122" fmla="*/ 99 w 198"/>
                    <a:gd name="T123" fmla="*/ 17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8" h="200">
                      <a:moveTo>
                        <a:pt x="197" y="109"/>
                      </a:moveTo>
                      <a:cubicBezTo>
                        <a:pt x="192" y="108"/>
                        <a:pt x="192" y="108"/>
                        <a:pt x="192" y="108"/>
                      </a:cubicBezTo>
                      <a:cubicBezTo>
                        <a:pt x="191" y="108"/>
                        <a:pt x="190" y="107"/>
                        <a:pt x="190" y="106"/>
                      </a:cubicBezTo>
                      <a:cubicBezTo>
                        <a:pt x="190" y="104"/>
                        <a:pt x="190" y="102"/>
                        <a:pt x="190" y="100"/>
                      </a:cubicBezTo>
                      <a:cubicBezTo>
                        <a:pt x="190" y="98"/>
                        <a:pt x="190" y="97"/>
                        <a:pt x="190" y="95"/>
                      </a:cubicBezTo>
                      <a:cubicBezTo>
                        <a:pt x="190" y="94"/>
                        <a:pt x="191" y="93"/>
                        <a:pt x="192" y="92"/>
                      </a:cubicBezTo>
                      <a:cubicBezTo>
                        <a:pt x="197" y="91"/>
                        <a:pt x="197" y="91"/>
                        <a:pt x="197" y="91"/>
                      </a:cubicBezTo>
                      <a:cubicBezTo>
                        <a:pt x="198" y="91"/>
                        <a:pt x="198" y="90"/>
                        <a:pt x="198" y="89"/>
                      </a:cubicBezTo>
                      <a:cubicBezTo>
                        <a:pt x="198" y="87"/>
                        <a:pt x="198" y="85"/>
                        <a:pt x="197" y="83"/>
                      </a:cubicBezTo>
                      <a:cubicBezTo>
                        <a:pt x="197" y="81"/>
                        <a:pt x="197" y="79"/>
                        <a:pt x="196" y="77"/>
                      </a:cubicBezTo>
                      <a:cubicBezTo>
                        <a:pt x="196" y="76"/>
                        <a:pt x="195" y="75"/>
                        <a:pt x="194" y="75"/>
                      </a:cubicBezTo>
                      <a:cubicBezTo>
                        <a:pt x="189" y="76"/>
                        <a:pt x="189" y="76"/>
                        <a:pt x="189" y="76"/>
                      </a:cubicBezTo>
                      <a:cubicBezTo>
                        <a:pt x="188" y="76"/>
                        <a:pt x="187" y="75"/>
                        <a:pt x="186" y="74"/>
                      </a:cubicBezTo>
                      <a:cubicBezTo>
                        <a:pt x="186" y="73"/>
                        <a:pt x="185" y="71"/>
                        <a:pt x="185" y="69"/>
                      </a:cubicBezTo>
                      <a:cubicBezTo>
                        <a:pt x="184" y="67"/>
                        <a:pt x="183" y="66"/>
                        <a:pt x="183" y="64"/>
                      </a:cubicBezTo>
                      <a:cubicBezTo>
                        <a:pt x="182" y="63"/>
                        <a:pt x="182" y="62"/>
                        <a:pt x="183" y="61"/>
                      </a:cubicBezTo>
                      <a:cubicBezTo>
                        <a:pt x="188" y="59"/>
                        <a:pt x="188" y="59"/>
                        <a:pt x="188" y="59"/>
                      </a:cubicBezTo>
                      <a:cubicBezTo>
                        <a:pt x="189" y="58"/>
                        <a:pt x="189" y="57"/>
                        <a:pt x="188" y="56"/>
                      </a:cubicBezTo>
                      <a:cubicBezTo>
                        <a:pt x="188" y="54"/>
                        <a:pt x="187" y="52"/>
                        <a:pt x="185" y="50"/>
                      </a:cubicBezTo>
                      <a:cubicBezTo>
                        <a:pt x="184" y="48"/>
                        <a:pt x="183" y="47"/>
                        <a:pt x="182" y="45"/>
                      </a:cubicBezTo>
                      <a:cubicBezTo>
                        <a:pt x="181" y="44"/>
                        <a:pt x="181" y="44"/>
                        <a:pt x="180" y="44"/>
                      </a:cubicBezTo>
                      <a:cubicBezTo>
                        <a:pt x="175" y="47"/>
                        <a:pt x="175" y="47"/>
                        <a:pt x="175" y="47"/>
                      </a:cubicBezTo>
                      <a:cubicBezTo>
                        <a:pt x="174" y="47"/>
                        <a:pt x="173" y="47"/>
                        <a:pt x="172" y="46"/>
                      </a:cubicBezTo>
                      <a:cubicBezTo>
                        <a:pt x="171" y="45"/>
                        <a:pt x="170" y="43"/>
                        <a:pt x="169" y="42"/>
                      </a:cubicBezTo>
                      <a:cubicBezTo>
                        <a:pt x="168" y="40"/>
                        <a:pt x="166" y="39"/>
                        <a:pt x="165" y="38"/>
                      </a:cubicBezTo>
                      <a:cubicBezTo>
                        <a:pt x="164" y="37"/>
                        <a:pt x="164" y="36"/>
                        <a:pt x="165" y="35"/>
                      </a:cubicBezTo>
                      <a:cubicBezTo>
                        <a:pt x="168" y="31"/>
                        <a:pt x="168" y="31"/>
                        <a:pt x="168" y="31"/>
                      </a:cubicBezTo>
                      <a:cubicBezTo>
                        <a:pt x="169" y="30"/>
                        <a:pt x="169" y="29"/>
                        <a:pt x="168" y="28"/>
                      </a:cubicBezTo>
                      <a:cubicBezTo>
                        <a:pt x="166" y="27"/>
                        <a:pt x="165" y="25"/>
                        <a:pt x="163" y="24"/>
                      </a:cubicBezTo>
                      <a:cubicBezTo>
                        <a:pt x="162" y="22"/>
                        <a:pt x="160" y="21"/>
                        <a:pt x="158" y="20"/>
                      </a:cubicBezTo>
                      <a:cubicBezTo>
                        <a:pt x="157" y="19"/>
                        <a:pt x="156" y="19"/>
                        <a:pt x="156" y="20"/>
                      </a:cubicBezTo>
                      <a:cubicBezTo>
                        <a:pt x="152" y="24"/>
                        <a:pt x="152" y="24"/>
                        <a:pt x="152" y="24"/>
                      </a:cubicBezTo>
                      <a:cubicBezTo>
                        <a:pt x="151" y="25"/>
                        <a:pt x="150" y="25"/>
                        <a:pt x="149" y="24"/>
                      </a:cubicBezTo>
                      <a:cubicBezTo>
                        <a:pt x="148" y="23"/>
                        <a:pt x="146" y="22"/>
                        <a:pt x="145" y="21"/>
                      </a:cubicBezTo>
                      <a:cubicBezTo>
                        <a:pt x="143" y="20"/>
                        <a:pt x="141" y="20"/>
                        <a:pt x="140" y="19"/>
                      </a:cubicBezTo>
                      <a:cubicBezTo>
                        <a:pt x="139" y="18"/>
                        <a:pt x="138" y="17"/>
                        <a:pt x="139" y="16"/>
                      </a:cubicBezTo>
                      <a:cubicBezTo>
                        <a:pt x="140" y="11"/>
                        <a:pt x="140" y="11"/>
                        <a:pt x="140" y="11"/>
                      </a:cubicBezTo>
                      <a:cubicBezTo>
                        <a:pt x="141" y="10"/>
                        <a:pt x="140" y="9"/>
                        <a:pt x="139" y="9"/>
                      </a:cubicBezTo>
                      <a:cubicBezTo>
                        <a:pt x="137" y="8"/>
                        <a:pt x="135" y="7"/>
                        <a:pt x="133" y="6"/>
                      </a:cubicBezTo>
                      <a:cubicBezTo>
                        <a:pt x="131" y="6"/>
                        <a:pt x="129" y="5"/>
                        <a:pt x="127" y="4"/>
                      </a:cubicBezTo>
                      <a:cubicBezTo>
                        <a:pt x="126" y="4"/>
                        <a:pt x="125" y="4"/>
                        <a:pt x="125" y="5"/>
                      </a:cubicBezTo>
                      <a:cubicBezTo>
                        <a:pt x="123" y="10"/>
                        <a:pt x="123" y="10"/>
                        <a:pt x="123" y="10"/>
                      </a:cubicBezTo>
                      <a:cubicBezTo>
                        <a:pt x="123" y="11"/>
                        <a:pt x="122" y="12"/>
                        <a:pt x="120" y="12"/>
                      </a:cubicBezTo>
                      <a:cubicBezTo>
                        <a:pt x="119" y="11"/>
                        <a:pt x="117" y="11"/>
                        <a:pt x="115" y="10"/>
                      </a:cubicBezTo>
                      <a:cubicBezTo>
                        <a:pt x="113" y="10"/>
                        <a:pt x="111" y="10"/>
                        <a:pt x="109" y="10"/>
                      </a:cubicBezTo>
                      <a:cubicBezTo>
                        <a:pt x="108" y="10"/>
                        <a:pt x="107" y="9"/>
                        <a:pt x="107" y="8"/>
                      </a:cubicBezTo>
                      <a:cubicBezTo>
                        <a:pt x="107" y="2"/>
                        <a:pt x="107" y="2"/>
                        <a:pt x="107" y="2"/>
                      </a:cubicBezTo>
                      <a:cubicBezTo>
                        <a:pt x="107" y="1"/>
                        <a:pt x="107" y="1"/>
                        <a:pt x="105" y="1"/>
                      </a:cubicBezTo>
                      <a:cubicBezTo>
                        <a:pt x="103" y="0"/>
                        <a:pt x="101" y="0"/>
                        <a:pt x="99" y="0"/>
                      </a:cubicBezTo>
                      <a:cubicBezTo>
                        <a:pt x="97" y="0"/>
                        <a:pt x="95" y="0"/>
                        <a:pt x="93" y="1"/>
                      </a:cubicBezTo>
                      <a:cubicBezTo>
                        <a:pt x="92" y="1"/>
                        <a:pt x="91" y="1"/>
                        <a:pt x="91" y="2"/>
                      </a:cubicBezTo>
                      <a:cubicBezTo>
                        <a:pt x="91" y="8"/>
                        <a:pt x="91" y="8"/>
                        <a:pt x="91" y="8"/>
                      </a:cubicBezTo>
                      <a:cubicBezTo>
                        <a:pt x="91" y="9"/>
                        <a:pt x="90" y="10"/>
                        <a:pt x="89" y="10"/>
                      </a:cubicBezTo>
                      <a:cubicBezTo>
                        <a:pt x="87" y="10"/>
                        <a:pt x="85" y="10"/>
                        <a:pt x="83" y="10"/>
                      </a:cubicBezTo>
                      <a:cubicBezTo>
                        <a:pt x="81" y="11"/>
                        <a:pt x="80" y="11"/>
                        <a:pt x="78" y="12"/>
                      </a:cubicBezTo>
                      <a:cubicBezTo>
                        <a:pt x="77" y="12"/>
                        <a:pt x="76" y="11"/>
                        <a:pt x="75" y="10"/>
                      </a:cubicBezTo>
                      <a:cubicBezTo>
                        <a:pt x="73" y="5"/>
                        <a:pt x="73" y="5"/>
                        <a:pt x="73" y="5"/>
                      </a:cubicBezTo>
                      <a:cubicBezTo>
                        <a:pt x="73" y="4"/>
                        <a:pt x="72" y="4"/>
                        <a:pt x="71" y="4"/>
                      </a:cubicBezTo>
                      <a:cubicBezTo>
                        <a:pt x="69" y="5"/>
                        <a:pt x="67" y="6"/>
                        <a:pt x="65" y="6"/>
                      </a:cubicBezTo>
                      <a:cubicBezTo>
                        <a:pt x="63" y="7"/>
                        <a:pt x="61" y="8"/>
                        <a:pt x="59" y="9"/>
                      </a:cubicBezTo>
                      <a:cubicBezTo>
                        <a:pt x="58" y="9"/>
                        <a:pt x="57" y="10"/>
                        <a:pt x="58" y="11"/>
                      </a:cubicBezTo>
                      <a:cubicBezTo>
                        <a:pt x="60" y="16"/>
                        <a:pt x="60" y="16"/>
                        <a:pt x="60" y="16"/>
                      </a:cubicBezTo>
                      <a:cubicBezTo>
                        <a:pt x="60" y="17"/>
                        <a:pt x="59" y="18"/>
                        <a:pt x="58" y="19"/>
                      </a:cubicBezTo>
                      <a:cubicBezTo>
                        <a:pt x="57" y="20"/>
                        <a:pt x="55" y="20"/>
                        <a:pt x="54" y="21"/>
                      </a:cubicBezTo>
                      <a:cubicBezTo>
                        <a:pt x="52" y="22"/>
                        <a:pt x="50" y="23"/>
                        <a:pt x="49" y="24"/>
                      </a:cubicBezTo>
                      <a:cubicBezTo>
                        <a:pt x="48" y="25"/>
                        <a:pt x="47" y="25"/>
                        <a:pt x="46" y="24"/>
                      </a:cubicBezTo>
                      <a:cubicBezTo>
                        <a:pt x="43" y="20"/>
                        <a:pt x="43" y="20"/>
                        <a:pt x="43" y="20"/>
                      </a:cubicBezTo>
                      <a:cubicBezTo>
                        <a:pt x="42" y="19"/>
                        <a:pt x="41" y="19"/>
                        <a:pt x="40" y="20"/>
                      </a:cubicBezTo>
                      <a:cubicBezTo>
                        <a:pt x="38" y="21"/>
                        <a:pt x="37" y="22"/>
                        <a:pt x="35" y="24"/>
                      </a:cubicBezTo>
                      <a:cubicBezTo>
                        <a:pt x="33" y="25"/>
                        <a:pt x="32" y="27"/>
                        <a:pt x="30" y="28"/>
                      </a:cubicBezTo>
                      <a:cubicBezTo>
                        <a:pt x="29" y="29"/>
                        <a:pt x="29" y="30"/>
                        <a:pt x="30" y="31"/>
                      </a:cubicBezTo>
                      <a:cubicBezTo>
                        <a:pt x="33" y="35"/>
                        <a:pt x="33" y="35"/>
                        <a:pt x="33" y="35"/>
                      </a:cubicBezTo>
                      <a:cubicBezTo>
                        <a:pt x="34" y="36"/>
                        <a:pt x="34" y="37"/>
                        <a:pt x="33" y="38"/>
                      </a:cubicBezTo>
                      <a:cubicBezTo>
                        <a:pt x="32" y="39"/>
                        <a:pt x="30" y="40"/>
                        <a:pt x="29" y="42"/>
                      </a:cubicBezTo>
                      <a:cubicBezTo>
                        <a:pt x="28" y="43"/>
                        <a:pt x="27" y="44"/>
                        <a:pt x="26" y="46"/>
                      </a:cubicBezTo>
                      <a:cubicBezTo>
                        <a:pt x="25" y="47"/>
                        <a:pt x="24" y="47"/>
                        <a:pt x="23" y="47"/>
                      </a:cubicBezTo>
                      <a:cubicBezTo>
                        <a:pt x="19" y="44"/>
                        <a:pt x="19" y="44"/>
                        <a:pt x="19" y="44"/>
                      </a:cubicBezTo>
                      <a:cubicBezTo>
                        <a:pt x="18" y="44"/>
                        <a:pt x="17" y="44"/>
                        <a:pt x="16" y="45"/>
                      </a:cubicBezTo>
                      <a:cubicBezTo>
                        <a:pt x="15" y="47"/>
                        <a:pt x="14" y="48"/>
                        <a:pt x="13" y="50"/>
                      </a:cubicBezTo>
                      <a:cubicBezTo>
                        <a:pt x="12" y="52"/>
                        <a:pt x="11" y="54"/>
                        <a:pt x="10" y="56"/>
                      </a:cubicBezTo>
                      <a:cubicBezTo>
                        <a:pt x="9" y="57"/>
                        <a:pt x="9" y="58"/>
                        <a:pt x="10" y="59"/>
                      </a:cubicBezTo>
                      <a:cubicBezTo>
                        <a:pt x="15" y="61"/>
                        <a:pt x="15" y="61"/>
                        <a:pt x="15" y="61"/>
                      </a:cubicBezTo>
                      <a:cubicBezTo>
                        <a:pt x="16" y="62"/>
                        <a:pt x="16" y="63"/>
                        <a:pt x="15" y="64"/>
                      </a:cubicBezTo>
                      <a:cubicBezTo>
                        <a:pt x="15" y="66"/>
                        <a:pt x="14" y="67"/>
                        <a:pt x="13" y="69"/>
                      </a:cubicBezTo>
                      <a:cubicBezTo>
                        <a:pt x="13" y="71"/>
                        <a:pt x="12" y="73"/>
                        <a:pt x="12" y="74"/>
                      </a:cubicBezTo>
                      <a:cubicBezTo>
                        <a:pt x="11" y="75"/>
                        <a:pt x="10" y="76"/>
                        <a:pt x="9" y="76"/>
                      </a:cubicBezTo>
                      <a:cubicBezTo>
                        <a:pt x="4" y="75"/>
                        <a:pt x="4" y="75"/>
                        <a:pt x="4" y="75"/>
                      </a:cubicBezTo>
                      <a:cubicBezTo>
                        <a:pt x="3" y="75"/>
                        <a:pt x="2" y="76"/>
                        <a:pt x="2" y="77"/>
                      </a:cubicBezTo>
                      <a:cubicBezTo>
                        <a:pt x="2" y="79"/>
                        <a:pt x="1" y="81"/>
                        <a:pt x="1" y="83"/>
                      </a:cubicBezTo>
                      <a:cubicBezTo>
                        <a:pt x="0" y="85"/>
                        <a:pt x="0" y="87"/>
                        <a:pt x="0" y="89"/>
                      </a:cubicBezTo>
                      <a:cubicBezTo>
                        <a:pt x="0" y="90"/>
                        <a:pt x="0" y="91"/>
                        <a:pt x="1" y="91"/>
                      </a:cubicBezTo>
                      <a:cubicBezTo>
                        <a:pt x="6" y="92"/>
                        <a:pt x="6" y="92"/>
                        <a:pt x="6" y="92"/>
                      </a:cubicBezTo>
                      <a:cubicBezTo>
                        <a:pt x="8" y="93"/>
                        <a:pt x="8" y="93"/>
                        <a:pt x="8" y="95"/>
                      </a:cubicBezTo>
                      <a:cubicBezTo>
                        <a:pt x="8" y="97"/>
                        <a:pt x="8" y="98"/>
                        <a:pt x="8" y="100"/>
                      </a:cubicBezTo>
                      <a:cubicBezTo>
                        <a:pt x="8" y="102"/>
                        <a:pt x="8" y="104"/>
                        <a:pt x="8" y="106"/>
                      </a:cubicBezTo>
                      <a:cubicBezTo>
                        <a:pt x="8" y="107"/>
                        <a:pt x="8" y="108"/>
                        <a:pt x="6" y="108"/>
                      </a:cubicBezTo>
                      <a:cubicBezTo>
                        <a:pt x="1" y="109"/>
                        <a:pt x="1" y="109"/>
                        <a:pt x="1" y="109"/>
                      </a:cubicBezTo>
                      <a:cubicBezTo>
                        <a:pt x="0" y="109"/>
                        <a:pt x="0" y="110"/>
                        <a:pt x="0" y="111"/>
                      </a:cubicBezTo>
                      <a:cubicBezTo>
                        <a:pt x="0" y="113"/>
                        <a:pt x="0" y="115"/>
                        <a:pt x="1" y="118"/>
                      </a:cubicBezTo>
                      <a:cubicBezTo>
                        <a:pt x="1" y="120"/>
                        <a:pt x="2" y="122"/>
                        <a:pt x="2" y="124"/>
                      </a:cubicBezTo>
                      <a:cubicBezTo>
                        <a:pt x="2" y="125"/>
                        <a:pt x="3" y="126"/>
                        <a:pt x="4" y="125"/>
                      </a:cubicBezTo>
                      <a:cubicBezTo>
                        <a:pt x="9" y="124"/>
                        <a:pt x="9" y="124"/>
                        <a:pt x="9" y="124"/>
                      </a:cubicBezTo>
                      <a:cubicBezTo>
                        <a:pt x="10" y="124"/>
                        <a:pt x="11" y="125"/>
                        <a:pt x="12" y="126"/>
                      </a:cubicBezTo>
                      <a:cubicBezTo>
                        <a:pt x="12" y="128"/>
                        <a:pt x="13" y="130"/>
                        <a:pt x="13" y="131"/>
                      </a:cubicBezTo>
                      <a:cubicBezTo>
                        <a:pt x="14" y="133"/>
                        <a:pt x="15" y="135"/>
                        <a:pt x="15" y="136"/>
                      </a:cubicBezTo>
                      <a:cubicBezTo>
                        <a:pt x="16" y="138"/>
                        <a:pt x="16" y="139"/>
                        <a:pt x="15" y="139"/>
                      </a:cubicBezTo>
                      <a:cubicBezTo>
                        <a:pt x="10" y="142"/>
                        <a:pt x="10" y="142"/>
                        <a:pt x="10" y="142"/>
                      </a:cubicBezTo>
                      <a:cubicBezTo>
                        <a:pt x="9" y="142"/>
                        <a:pt x="9" y="143"/>
                        <a:pt x="10" y="145"/>
                      </a:cubicBezTo>
                      <a:cubicBezTo>
                        <a:pt x="11" y="146"/>
                        <a:pt x="12" y="148"/>
                        <a:pt x="13" y="150"/>
                      </a:cubicBezTo>
                      <a:cubicBezTo>
                        <a:pt x="14" y="152"/>
                        <a:pt x="15" y="154"/>
                        <a:pt x="16" y="155"/>
                      </a:cubicBezTo>
                      <a:cubicBezTo>
                        <a:pt x="17" y="156"/>
                        <a:pt x="18" y="157"/>
                        <a:pt x="19" y="156"/>
                      </a:cubicBezTo>
                      <a:cubicBezTo>
                        <a:pt x="23" y="154"/>
                        <a:pt x="23" y="154"/>
                        <a:pt x="23" y="154"/>
                      </a:cubicBezTo>
                      <a:cubicBezTo>
                        <a:pt x="24" y="153"/>
                        <a:pt x="25" y="153"/>
                        <a:pt x="26" y="154"/>
                      </a:cubicBezTo>
                      <a:cubicBezTo>
                        <a:pt x="27" y="156"/>
                        <a:pt x="28" y="157"/>
                        <a:pt x="29" y="159"/>
                      </a:cubicBezTo>
                      <a:cubicBezTo>
                        <a:pt x="30" y="160"/>
                        <a:pt x="32" y="162"/>
                        <a:pt x="33" y="163"/>
                      </a:cubicBezTo>
                      <a:cubicBezTo>
                        <a:pt x="34" y="164"/>
                        <a:pt x="34" y="165"/>
                        <a:pt x="33" y="166"/>
                      </a:cubicBezTo>
                      <a:cubicBezTo>
                        <a:pt x="30" y="170"/>
                        <a:pt x="30" y="170"/>
                        <a:pt x="30" y="170"/>
                      </a:cubicBezTo>
                      <a:cubicBezTo>
                        <a:pt x="29" y="171"/>
                        <a:pt x="29" y="172"/>
                        <a:pt x="30" y="172"/>
                      </a:cubicBezTo>
                      <a:cubicBezTo>
                        <a:pt x="32" y="174"/>
                        <a:pt x="33" y="175"/>
                        <a:pt x="35" y="177"/>
                      </a:cubicBezTo>
                      <a:cubicBezTo>
                        <a:pt x="37" y="178"/>
                        <a:pt x="38" y="179"/>
                        <a:pt x="40" y="181"/>
                      </a:cubicBezTo>
                      <a:cubicBezTo>
                        <a:pt x="41" y="181"/>
                        <a:pt x="42" y="181"/>
                        <a:pt x="43" y="180"/>
                      </a:cubicBezTo>
                      <a:cubicBezTo>
                        <a:pt x="46" y="176"/>
                        <a:pt x="46" y="176"/>
                        <a:pt x="46" y="176"/>
                      </a:cubicBezTo>
                      <a:cubicBezTo>
                        <a:pt x="47" y="176"/>
                        <a:pt x="48" y="176"/>
                        <a:pt x="49" y="176"/>
                      </a:cubicBezTo>
                      <a:cubicBezTo>
                        <a:pt x="50" y="177"/>
                        <a:pt x="52" y="178"/>
                        <a:pt x="53" y="179"/>
                      </a:cubicBezTo>
                      <a:cubicBezTo>
                        <a:pt x="55" y="180"/>
                        <a:pt x="57" y="181"/>
                        <a:pt x="58" y="182"/>
                      </a:cubicBezTo>
                      <a:cubicBezTo>
                        <a:pt x="59" y="182"/>
                        <a:pt x="60" y="183"/>
                        <a:pt x="60" y="184"/>
                      </a:cubicBezTo>
                      <a:cubicBezTo>
                        <a:pt x="58" y="189"/>
                        <a:pt x="58" y="189"/>
                        <a:pt x="58" y="189"/>
                      </a:cubicBezTo>
                      <a:cubicBezTo>
                        <a:pt x="57" y="190"/>
                        <a:pt x="58" y="191"/>
                        <a:pt x="59" y="192"/>
                      </a:cubicBezTo>
                      <a:cubicBezTo>
                        <a:pt x="61" y="192"/>
                        <a:pt x="63" y="193"/>
                        <a:pt x="65" y="194"/>
                      </a:cubicBezTo>
                      <a:cubicBezTo>
                        <a:pt x="67" y="195"/>
                        <a:pt x="69" y="195"/>
                        <a:pt x="71" y="196"/>
                      </a:cubicBezTo>
                      <a:cubicBezTo>
                        <a:pt x="72" y="196"/>
                        <a:pt x="73" y="196"/>
                        <a:pt x="73" y="195"/>
                      </a:cubicBezTo>
                      <a:cubicBezTo>
                        <a:pt x="75" y="190"/>
                        <a:pt x="75" y="190"/>
                        <a:pt x="75" y="190"/>
                      </a:cubicBezTo>
                      <a:cubicBezTo>
                        <a:pt x="76" y="189"/>
                        <a:pt x="77" y="189"/>
                        <a:pt x="78" y="189"/>
                      </a:cubicBezTo>
                      <a:cubicBezTo>
                        <a:pt x="80" y="189"/>
                        <a:pt x="81" y="190"/>
                        <a:pt x="83" y="190"/>
                      </a:cubicBezTo>
                      <a:cubicBezTo>
                        <a:pt x="85" y="190"/>
                        <a:pt x="87" y="191"/>
                        <a:pt x="89" y="191"/>
                      </a:cubicBezTo>
                      <a:cubicBezTo>
                        <a:pt x="90" y="191"/>
                        <a:pt x="91" y="192"/>
                        <a:pt x="91" y="193"/>
                      </a:cubicBezTo>
                      <a:cubicBezTo>
                        <a:pt x="91" y="198"/>
                        <a:pt x="91" y="198"/>
                        <a:pt x="91" y="198"/>
                      </a:cubicBezTo>
                      <a:cubicBezTo>
                        <a:pt x="91" y="199"/>
                        <a:pt x="91" y="200"/>
                        <a:pt x="93" y="200"/>
                      </a:cubicBezTo>
                      <a:cubicBezTo>
                        <a:pt x="95" y="200"/>
                        <a:pt x="97" y="200"/>
                        <a:pt x="99" y="200"/>
                      </a:cubicBezTo>
                      <a:cubicBezTo>
                        <a:pt x="101" y="200"/>
                        <a:pt x="103" y="200"/>
                        <a:pt x="105" y="200"/>
                      </a:cubicBezTo>
                      <a:cubicBezTo>
                        <a:pt x="107" y="200"/>
                        <a:pt x="107" y="199"/>
                        <a:pt x="107" y="198"/>
                      </a:cubicBezTo>
                      <a:cubicBezTo>
                        <a:pt x="107" y="193"/>
                        <a:pt x="107" y="193"/>
                        <a:pt x="107" y="193"/>
                      </a:cubicBezTo>
                      <a:cubicBezTo>
                        <a:pt x="107" y="192"/>
                        <a:pt x="108" y="191"/>
                        <a:pt x="109" y="191"/>
                      </a:cubicBezTo>
                      <a:cubicBezTo>
                        <a:pt x="111" y="191"/>
                        <a:pt x="113" y="190"/>
                        <a:pt x="115" y="190"/>
                      </a:cubicBezTo>
                      <a:cubicBezTo>
                        <a:pt x="117" y="190"/>
                        <a:pt x="118" y="189"/>
                        <a:pt x="120" y="189"/>
                      </a:cubicBezTo>
                      <a:cubicBezTo>
                        <a:pt x="121" y="189"/>
                        <a:pt x="122" y="189"/>
                        <a:pt x="123" y="190"/>
                      </a:cubicBezTo>
                      <a:cubicBezTo>
                        <a:pt x="125" y="195"/>
                        <a:pt x="125" y="195"/>
                        <a:pt x="125" y="195"/>
                      </a:cubicBezTo>
                      <a:cubicBezTo>
                        <a:pt x="125" y="196"/>
                        <a:pt x="126" y="196"/>
                        <a:pt x="127" y="196"/>
                      </a:cubicBezTo>
                      <a:cubicBezTo>
                        <a:pt x="129" y="195"/>
                        <a:pt x="131" y="195"/>
                        <a:pt x="133" y="194"/>
                      </a:cubicBezTo>
                      <a:cubicBezTo>
                        <a:pt x="135" y="193"/>
                        <a:pt x="137" y="193"/>
                        <a:pt x="139" y="192"/>
                      </a:cubicBezTo>
                      <a:cubicBezTo>
                        <a:pt x="140" y="191"/>
                        <a:pt x="141" y="190"/>
                        <a:pt x="140" y="189"/>
                      </a:cubicBezTo>
                      <a:cubicBezTo>
                        <a:pt x="139" y="184"/>
                        <a:pt x="139" y="184"/>
                        <a:pt x="139" y="184"/>
                      </a:cubicBezTo>
                      <a:cubicBezTo>
                        <a:pt x="138" y="183"/>
                        <a:pt x="139" y="182"/>
                        <a:pt x="140" y="182"/>
                      </a:cubicBezTo>
                      <a:cubicBezTo>
                        <a:pt x="141" y="181"/>
                        <a:pt x="143" y="180"/>
                        <a:pt x="145" y="179"/>
                      </a:cubicBezTo>
                      <a:cubicBezTo>
                        <a:pt x="146" y="178"/>
                        <a:pt x="148" y="177"/>
                        <a:pt x="149" y="176"/>
                      </a:cubicBezTo>
                      <a:cubicBezTo>
                        <a:pt x="150" y="176"/>
                        <a:pt x="151" y="176"/>
                        <a:pt x="152" y="176"/>
                      </a:cubicBezTo>
                      <a:cubicBezTo>
                        <a:pt x="156" y="181"/>
                        <a:pt x="156" y="181"/>
                        <a:pt x="156" y="181"/>
                      </a:cubicBezTo>
                      <a:cubicBezTo>
                        <a:pt x="156" y="181"/>
                        <a:pt x="157" y="181"/>
                        <a:pt x="158" y="181"/>
                      </a:cubicBezTo>
                      <a:cubicBezTo>
                        <a:pt x="160" y="179"/>
                        <a:pt x="162" y="178"/>
                        <a:pt x="163" y="177"/>
                      </a:cubicBezTo>
                      <a:cubicBezTo>
                        <a:pt x="165" y="175"/>
                        <a:pt x="166" y="174"/>
                        <a:pt x="168" y="172"/>
                      </a:cubicBezTo>
                      <a:cubicBezTo>
                        <a:pt x="169" y="172"/>
                        <a:pt x="169" y="171"/>
                        <a:pt x="168" y="170"/>
                      </a:cubicBezTo>
                      <a:cubicBezTo>
                        <a:pt x="165" y="166"/>
                        <a:pt x="165" y="166"/>
                        <a:pt x="165" y="166"/>
                      </a:cubicBezTo>
                      <a:cubicBezTo>
                        <a:pt x="164" y="165"/>
                        <a:pt x="164" y="164"/>
                        <a:pt x="165" y="163"/>
                      </a:cubicBezTo>
                      <a:cubicBezTo>
                        <a:pt x="166" y="162"/>
                        <a:pt x="168" y="160"/>
                        <a:pt x="169" y="159"/>
                      </a:cubicBezTo>
                      <a:cubicBezTo>
                        <a:pt x="170" y="157"/>
                        <a:pt x="171" y="156"/>
                        <a:pt x="172" y="154"/>
                      </a:cubicBezTo>
                      <a:cubicBezTo>
                        <a:pt x="173" y="154"/>
                        <a:pt x="174" y="153"/>
                        <a:pt x="175" y="154"/>
                      </a:cubicBezTo>
                      <a:cubicBezTo>
                        <a:pt x="180" y="156"/>
                        <a:pt x="180" y="156"/>
                        <a:pt x="180" y="156"/>
                      </a:cubicBezTo>
                      <a:cubicBezTo>
                        <a:pt x="181" y="157"/>
                        <a:pt x="181" y="157"/>
                        <a:pt x="182" y="156"/>
                      </a:cubicBezTo>
                      <a:cubicBezTo>
                        <a:pt x="183" y="154"/>
                        <a:pt x="184" y="152"/>
                        <a:pt x="185" y="150"/>
                      </a:cubicBezTo>
                      <a:cubicBezTo>
                        <a:pt x="187" y="148"/>
                        <a:pt x="188" y="146"/>
                        <a:pt x="188" y="145"/>
                      </a:cubicBezTo>
                      <a:cubicBezTo>
                        <a:pt x="189" y="143"/>
                        <a:pt x="189" y="142"/>
                        <a:pt x="188" y="142"/>
                      </a:cubicBezTo>
                      <a:cubicBezTo>
                        <a:pt x="183" y="139"/>
                        <a:pt x="183" y="139"/>
                        <a:pt x="183" y="139"/>
                      </a:cubicBezTo>
                      <a:cubicBezTo>
                        <a:pt x="182" y="139"/>
                        <a:pt x="182" y="138"/>
                        <a:pt x="183" y="137"/>
                      </a:cubicBezTo>
                      <a:cubicBezTo>
                        <a:pt x="183" y="135"/>
                        <a:pt x="184" y="133"/>
                        <a:pt x="185" y="131"/>
                      </a:cubicBezTo>
                      <a:cubicBezTo>
                        <a:pt x="185" y="130"/>
                        <a:pt x="186" y="128"/>
                        <a:pt x="186" y="126"/>
                      </a:cubicBezTo>
                      <a:cubicBezTo>
                        <a:pt x="187" y="125"/>
                        <a:pt x="188" y="124"/>
                        <a:pt x="189" y="125"/>
                      </a:cubicBezTo>
                      <a:cubicBezTo>
                        <a:pt x="194" y="125"/>
                        <a:pt x="194" y="125"/>
                        <a:pt x="194" y="125"/>
                      </a:cubicBezTo>
                      <a:cubicBezTo>
                        <a:pt x="195" y="126"/>
                        <a:pt x="196" y="125"/>
                        <a:pt x="196" y="124"/>
                      </a:cubicBezTo>
                      <a:cubicBezTo>
                        <a:pt x="197" y="122"/>
                        <a:pt x="197" y="120"/>
                        <a:pt x="197" y="118"/>
                      </a:cubicBezTo>
                      <a:cubicBezTo>
                        <a:pt x="198" y="115"/>
                        <a:pt x="198" y="113"/>
                        <a:pt x="198" y="111"/>
                      </a:cubicBezTo>
                      <a:cubicBezTo>
                        <a:pt x="198" y="110"/>
                        <a:pt x="198" y="109"/>
                        <a:pt x="197" y="109"/>
                      </a:cubicBezTo>
                      <a:close/>
                      <a:moveTo>
                        <a:pt x="99" y="172"/>
                      </a:moveTo>
                      <a:cubicBezTo>
                        <a:pt x="59" y="172"/>
                        <a:pt x="27" y="140"/>
                        <a:pt x="27" y="100"/>
                      </a:cubicBezTo>
                      <a:cubicBezTo>
                        <a:pt x="27" y="60"/>
                        <a:pt x="59" y="28"/>
                        <a:pt x="99" y="28"/>
                      </a:cubicBezTo>
                      <a:cubicBezTo>
                        <a:pt x="139" y="28"/>
                        <a:pt x="171" y="60"/>
                        <a:pt x="171" y="100"/>
                      </a:cubicBezTo>
                      <a:cubicBezTo>
                        <a:pt x="171" y="140"/>
                        <a:pt x="139" y="172"/>
                        <a:pt x="99" y="172"/>
                      </a:cubicBez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grpSp>
          <p:sp>
            <p:nvSpPr>
              <p:cNvPr id="396" name="Freeform 107"/>
              <p:cNvSpPr>
                <a:spLocks noEditPoints="1"/>
              </p:cNvSpPr>
              <p:nvPr/>
            </p:nvSpPr>
            <p:spPr bwMode="auto">
              <a:xfrm>
                <a:off x="9190763" y="3633357"/>
                <a:ext cx="643708" cy="449771"/>
              </a:xfrm>
              <a:custGeom>
                <a:avLst/>
                <a:gdLst>
                  <a:gd name="T0" fmla="*/ 86 w 98"/>
                  <a:gd name="T1" fmla="*/ 21 h 68"/>
                  <a:gd name="T2" fmla="*/ 83 w 98"/>
                  <a:gd name="T3" fmla="*/ 18 h 68"/>
                  <a:gd name="T4" fmla="*/ 86 w 98"/>
                  <a:gd name="T5" fmla="*/ 15 h 68"/>
                  <a:gd name="T6" fmla="*/ 89 w 98"/>
                  <a:gd name="T7" fmla="*/ 18 h 68"/>
                  <a:gd name="T8" fmla="*/ 86 w 98"/>
                  <a:gd name="T9" fmla="*/ 21 h 68"/>
                  <a:gd name="T10" fmla="*/ 78 w 98"/>
                  <a:gd name="T11" fmla="*/ 14 h 68"/>
                  <a:gd name="T12" fmla="*/ 75 w 98"/>
                  <a:gd name="T13" fmla="*/ 11 h 68"/>
                  <a:gd name="T14" fmla="*/ 78 w 98"/>
                  <a:gd name="T15" fmla="*/ 8 h 68"/>
                  <a:gd name="T16" fmla="*/ 81 w 98"/>
                  <a:gd name="T17" fmla="*/ 11 h 68"/>
                  <a:gd name="T18" fmla="*/ 78 w 98"/>
                  <a:gd name="T19" fmla="*/ 14 h 68"/>
                  <a:gd name="T20" fmla="*/ 78 w 98"/>
                  <a:gd name="T21" fmla="*/ 29 h 68"/>
                  <a:gd name="T22" fmla="*/ 75 w 98"/>
                  <a:gd name="T23" fmla="*/ 26 h 68"/>
                  <a:gd name="T24" fmla="*/ 78 w 98"/>
                  <a:gd name="T25" fmla="*/ 23 h 68"/>
                  <a:gd name="T26" fmla="*/ 81 w 98"/>
                  <a:gd name="T27" fmla="*/ 26 h 68"/>
                  <a:gd name="T28" fmla="*/ 78 w 98"/>
                  <a:gd name="T29" fmla="*/ 29 h 68"/>
                  <a:gd name="T30" fmla="*/ 70 w 98"/>
                  <a:gd name="T31" fmla="*/ 21 h 68"/>
                  <a:gd name="T32" fmla="*/ 67 w 98"/>
                  <a:gd name="T33" fmla="*/ 18 h 68"/>
                  <a:gd name="T34" fmla="*/ 70 w 98"/>
                  <a:gd name="T35" fmla="*/ 15 h 68"/>
                  <a:gd name="T36" fmla="*/ 73 w 98"/>
                  <a:gd name="T37" fmla="*/ 18 h 68"/>
                  <a:gd name="T38" fmla="*/ 70 w 98"/>
                  <a:gd name="T39" fmla="*/ 21 h 68"/>
                  <a:gd name="T40" fmla="*/ 63 w 98"/>
                  <a:gd name="T41" fmla="*/ 42 h 68"/>
                  <a:gd name="T42" fmla="*/ 56 w 98"/>
                  <a:gd name="T43" fmla="*/ 36 h 68"/>
                  <a:gd name="T44" fmla="*/ 63 w 98"/>
                  <a:gd name="T45" fmla="*/ 29 h 68"/>
                  <a:gd name="T46" fmla="*/ 69 w 98"/>
                  <a:gd name="T47" fmla="*/ 36 h 68"/>
                  <a:gd name="T48" fmla="*/ 63 w 98"/>
                  <a:gd name="T49" fmla="*/ 42 h 68"/>
                  <a:gd name="T50" fmla="*/ 49 w 98"/>
                  <a:gd name="T51" fmla="*/ 25 h 68"/>
                  <a:gd name="T52" fmla="*/ 43 w 98"/>
                  <a:gd name="T53" fmla="*/ 19 h 68"/>
                  <a:gd name="T54" fmla="*/ 49 w 98"/>
                  <a:gd name="T55" fmla="*/ 13 h 68"/>
                  <a:gd name="T56" fmla="*/ 55 w 98"/>
                  <a:gd name="T57" fmla="*/ 19 h 68"/>
                  <a:gd name="T58" fmla="*/ 49 w 98"/>
                  <a:gd name="T59" fmla="*/ 25 h 68"/>
                  <a:gd name="T60" fmla="*/ 34 w 98"/>
                  <a:gd name="T61" fmla="*/ 44 h 68"/>
                  <a:gd name="T62" fmla="*/ 25 w 98"/>
                  <a:gd name="T63" fmla="*/ 36 h 68"/>
                  <a:gd name="T64" fmla="*/ 34 w 98"/>
                  <a:gd name="T65" fmla="*/ 27 h 68"/>
                  <a:gd name="T66" fmla="*/ 43 w 98"/>
                  <a:gd name="T67" fmla="*/ 36 h 68"/>
                  <a:gd name="T68" fmla="*/ 34 w 98"/>
                  <a:gd name="T69" fmla="*/ 44 h 68"/>
                  <a:gd name="T70" fmla="*/ 20 w 98"/>
                  <a:gd name="T71" fmla="*/ 25 h 68"/>
                  <a:gd name="T72" fmla="*/ 13 w 98"/>
                  <a:gd name="T73" fmla="*/ 18 h 68"/>
                  <a:gd name="T74" fmla="*/ 20 w 98"/>
                  <a:gd name="T75" fmla="*/ 11 h 68"/>
                  <a:gd name="T76" fmla="*/ 26 w 98"/>
                  <a:gd name="T77" fmla="*/ 18 h 68"/>
                  <a:gd name="T78" fmla="*/ 20 w 98"/>
                  <a:gd name="T79" fmla="*/ 25 h 68"/>
                  <a:gd name="T80" fmla="*/ 89 w 98"/>
                  <a:gd name="T81" fmla="*/ 14 h 68"/>
                  <a:gd name="T82" fmla="*/ 83 w 98"/>
                  <a:gd name="T83" fmla="*/ 5 h 68"/>
                  <a:gd name="T84" fmla="*/ 83 w 98"/>
                  <a:gd name="T85" fmla="*/ 3 h 68"/>
                  <a:gd name="T86" fmla="*/ 70 w 98"/>
                  <a:gd name="T87" fmla="*/ 1 h 68"/>
                  <a:gd name="T88" fmla="*/ 70 w 98"/>
                  <a:gd name="T89" fmla="*/ 2 h 68"/>
                  <a:gd name="T90" fmla="*/ 49 w 98"/>
                  <a:gd name="T91" fmla="*/ 9 h 68"/>
                  <a:gd name="T92" fmla="*/ 28 w 98"/>
                  <a:gd name="T93" fmla="*/ 2 h 68"/>
                  <a:gd name="T94" fmla="*/ 28 w 98"/>
                  <a:gd name="T95" fmla="*/ 1 h 68"/>
                  <a:gd name="T96" fmla="*/ 15 w 98"/>
                  <a:gd name="T97" fmla="*/ 3 h 68"/>
                  <a:gd name="T98" fmla="*/ 15 w 98"/>
                  <a:gd name="T99" fmla="*/ 5 h 68"/>
                  <a:gd name="T100" fmla="*/ 9 w 98"/>
                  <a:gd name="T101" fmla="*/ 14 h 68"/>
                  <a:gd name="T102" fmla="*/ 2 w 98"/>
                  <a:gd name="T103" fmla="*/ 54 h 68"/>
                  <a:gd name="T104" fmla="*/ 10 w 98"/>
                  <a:gd name="T105" fmla="*/ 67 h 68"/>
                  <a:gd name="T106" fmla="*/ 28 w 98"/>
                  <a:gd name="T107" fmla="*/ 53 h 68"/>
                  <a:gd name="T108" fmla="*/ 70 w 98"/>
                  <a:gd name="T109" fmla="*/ 53 h 68"/>
                  <a:gd name="T110" fmla="*/ 88 w 98"/>
                  <a:gd name="T111" fmla="*/ 67 h 68"/>
                  <a:gd name="T112" fmla="*/ 96 w 98"/>
                  <a:gd name="T113" fmla="*/ 54 h 68"/>
                  <a:gd name="T114" fmla="*/ 89 w 98"/>
                  <a:gd name="T115" fmla="*/ 1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 h="68">
                    <a:moveTo>
                      <a:pt x="86" y="21"/>
                    </a:moveTo>
                    <a:cubicBezTo>
                      <a:pt x="84" y="21"/>
                      <a:pt x="83" y="20"/>
                      <a:pt x="83" y="18"/>
                    </a:cubicBezTo>
                    <a:cubicBezTo>
                      <a:pt x="83" y="17"/>
                      <a:pt x="84" y="15"/>
                      <a:pt x="86" y="15"/>
                    </a:cubicBezTo>
                    <a:cubicBezTo>
                      <a:pt x="87" y="15"/>
                      <a:pt x="89" y="17"/>
                      <a:pt x="89" y="18"/>
                    </a:cubicBezTo>
                    <a:cubicBezTo>
                      <a:pt x="89" y="20"/>
                      <a:pt x="87" y="21"/>
                      <a:pt x="86" y="21"/>
                    </a:cubicBezTo>
                    <a:moveTo>
                      <a:pt x="78" y="14"/>
                    </a:moveTo>
                    <a:cubicBezTo>
                      <a:pt x="76" y="14"/>
                      <a:pt x="75" y="12"/>
                      <a:pt x="75" y="11"/>
                    </a:cubicBezTo>
                    <a:cubicBezTo>
                      <a:pt x="75" y="9"/>
                      <a:pt x="76" y="8"/>
                      <a:pt x="78" y="8"/>
                    </a:cubicBezTo>
                    <a:cubicBezTo>
                      <a:pt x="80" y="8"/>
                      <a:pt x="81" y="9"/>
                      <a:pt x="81" y="11"/>
                    </a:cubicBezTo>
                    <a:cubicBezTo>
                      <a:pt x="81" y="12"/>
                      <a:pt x="80" y="14"/>
                      <a:pt x="78" y="14"/>
                    </a:cubicBezTo>
                    <a:moveTo>
                      <a:pt x="78" y="29"/>
                    </a:moveTo>
                    <a:cubicBezTo>
                      <a:pt x="76" y="29"/>
                      <a:pt x="75" y="27"/>
                      <a:pt x="75" y="26"/>
                    </a:cubicBezTo>
                    <a:cubicBezTo>
                      <a:pt x="75" y="24"/>
                      <a:pt x="76" y="23"/>
                      <a:pt x="78" y="23"/>
                    </a:cubicBezTo>
                    <a:cubicBezTo>
                      <a:pt x="80" y="23"/>
                      <a:pt x="81" y="24"/>
                      <a:pt x="81" y="26"/>
                    </a:cubicBezTo>
                    <a:cubicBezTo>
                      <a:pt x="81" y="27"/>
                      <a:pt x="80" y="29"/>
                      <a:pt x="78" y="29"/>
                    </a:cubicBezTo>
                    <a:moveTo>
                      <a:pt x="70" y="21"/>
                    </a:moveTo>
                    <a:cubicBezTo>
                      <a:pt x="68" y="21"/>
                      <a:pt x="67" y="20"/>
                      <a:pt x="67" y="18"/>
                    </a:cubicBezTo>
                    <a:cubicBezTo>
                      <a:pt x="67" y="17"/>
                      <a:pt x="68" y="15"/>
                      <a:pt x="70" y="15"/>
                    </a:cubicBezTo>
                    <a:cubicBezTo>
                      <a:pt x="72" y="15"/>
                      <a:pt x="73" y="17"/>
                      <a:pt x="73" y="18"/>
                    </a:cubicBezTo>
                    <a:cubicBezTo>
                      <a:pt x="73" y="20"/>
                      <a:pt x="72" y="21"/>
                      <a:pt x="70" y="21"/>
                    </a:cubicBezTo>
                    <a:moveTo>
                      <a:pt x="63" y="42"/>
                    </a:moveTo>
                    <a:cubicBezTo>
                      <a:pt x="59" y="42"/>
                      <a:pt x="56" y="39"/>
                      <a:pt x="56" y="36"/>
                    </a:cubicBezTo>
                    <a:cubicBezTo>
                      <a:pt x="56" y="32"/>
                      <a:pt x="59" y="29"/>
                      <a:pt x="63" y="29"/>
                    </a:cubicBezTo>
                    <a:cubicBezTo>
                      <a:pt x="66" y="29"/>
                      <a:pt x="69" y="32"/>
                      <a:pt x="69" y="36"/>
                    </a:cubicBezTo>
                    <a:cubicBezTo>
                      <a:pt x="69" y="39"/>
                      <a:pt x="66" y="42"/>
                      <a:pt x="63" y="42"/>
                    </a:cubicBezTo>
                    <a:moveTo>
                      <a:pt x="49" y="25"/>
                    </a:moveTo>
                    <a:cubicBezTo>
                      <a:pt x="46" y="25"/>
                      <a:pt x="43" y="22"/>
                      <a:pt x="43" y="19"/>
                    </a:cubicBezTo>
                    <a:cubicBezTo>
                      <a:pt x="43" y="15"/>
                      <a:pt x="46" y="13"/>
                      <a:pt x="49" y="13"/>
                    </a:cubicBezTo>
                    <a:cubicBezTo>
                      <a:pt x="52" y="13"/>
                      <a:pt x="55" y="15"/>
                      <a:pt x="55" y="19"/>
                    </a:cubicBezTo>
                    <a:cubicBezTo>
                      <a:pt x="55" y="22"/>
                      <a:pt x="52" y="25"/>
                      <a:pt x="49" y="25"/>
                    </a:cubicBezTo>
                    <a:moveTo>
                      <a:pt x="34" y="44"/>
                    </a:moveTo>
                    <a:cubicBezTo>
                      <a:pt x="29" y="44"/>
                      <a:pt x="25" y="40"/>
                      <a:pt x="25" y="36"/>
                    </a:cubicBezTo>
                    <a:cubicBezTo>
                      <a:pt x="25" y="31"/>
                      <a:pt x="29" y="27"/>
                      <a:pt x="34" y="27"/>
                    </a:cubicBezTo>
                    <a:cubicBezTo>
                      <a:pt x="39" y="27"/>
                      <a:pt x="43" y="31"/>
                      <a:pt x="43" y="36"/>
                    </a:cubicBezTo>
                    <a:cubicBezTo>
                      <a:pt x="43" y="40"/>
                      <a:pt x="39" y="44"/>
                      <a:pt x="34" y="44"/>
                    </a:cubicBezTo>
                    <a:moveTo>
                      <a:pt x="20" y="25"/>
                    </a:moveTo>
                    <a:cubicBezTo>
                      <a:pt x="16" y="25"/>
                      <a:pt x="13" y="22"/>
                      <a:pt x="13" y="18"/>
                    </a:cubicBezTo>
                    <a:cubicBezTo>
                      <a:pt x="13" y="14"/>
                      <a:pt x="16" y="11"/>
                      <a:pt x="20" y="11"/>
                    </a:cubicBezTo>
                    <a:cubicBezTo>
                      <a:pt x="23" y="11"/>
                      <a:pt x="26" y="14"/>
                      <a:pt x="26" y="18"/>
                    </a:cubicBezTo>
                    <a:cubicBezTo>
                      <a:pt x="26" y="22"/>
                      <a:pt x="23" y="25"/>
                      <a:pt x="20" y="25"/>
                    </a:cubicBezTo>
                    <a:moveTo>
                      <a:pt x="89" y="14"/>
                    </a:moveTo>
                    <a:cubicBezTo>
                      <a:pt x="88" y="11"/>
                      <a:pt x="86" y="7"/>
                      <a:pt x="83" y="5"/>
                    </a:cubicBezTo>
                    <a:cubicBezTo>
                      <a:pt x="83" y="3"/>
                      <a:pt x="83" y="3"/>
                      <a:pt x="83" y="3"/>
                    </a:cubicBezTo>
                    <a:cubicBezTo>
                      <a:pt x="79" y="0"/>
                      <a:pt x="70" y="1"/>
                      <a:pt x="70" y="1"/>
                    </a:cubicBezTo>
                    <a:cubicBezTo>
                      <a:pt x="70" y="2"/>
                      <a:pt x="70" y="2"/>
                      <a:pt x="70" y="2"/>
                    </a:cubicBezTo>
                    <a:cubicBezTo>
                      <a:pt x="63" y="3"/>
                      <a:pt x="64" y="9"/>
                      <a:pt x="49" y="9"/>
                    </a:cubicBezTo>
                    <a:cubicBezTo>
                      <a:pt x="34" y="9"/>
                      <a:pt x="35" y="3"/>
                      <a:pt x="28" y="2"/>
                    </a:cubicBezTo>
                    <a:cubicBezTo>
                      <a:pt x="28" y="1"/>
                      <a:pt x="28" y="1"/>
                      <a:pt x="28" y="1"/>
                    </a:cubicBezTo>
                    <a:cubicBezTo>
                      <a:pt x="28" y="1"/>
                      <a:pt x="19" y="0"/>
                      <a:pt x="15" y="3"/>
                    </a:cubicBezTo>
                    <a:cubicBezTo>
                      <a:pt x="15" y="5"/>
                      <a:pt x="15" y="5"/>
                      <a:pt x="15" y="5"/>
                    </a:cubicBezTo>
                    <a:cubicBezTo>
                      <a:pt x="12" y="7"/>
                      <a:pt x="10" y="11"/>
                      <a:pt x="9" y="14"/>
                    </a:cubicBezTo>
                    <a:cubicBezTo>
                      <a:pt x="5" y="21"/>
                      <a:pt x="0" y="40"/>
                      <a:pt x="2" y="54"/>
                    </a:cubicBezTo>
                    <a:cubicBezTo>
                      <a:pt x="3" y="65"/>
                      <a:pt x="5" y="67"/>
                      <a:pt x="10" y="67"/>
                    </a:cubicBezTo>
                    <a:cubicBezTo>
                      <a:pt x="15" y="68"/>
                      <a:pt x="22" y="58"/>
                      <a:pt x="28" y="53"/>
                    </a:cubicBezTo>
                    <a:cubicBezTo>
                      <a:pt x="36" y="48"/>
                      <a:pt x="62" y="48"/>
                      <a:pt x="70" y="53"/>
                    </a:cubicBezTo>
                    <a:cubicBezTo>
                      <a:pt x="76" y="58"/>
                      <a:pt x="83" y="68"/>
                      <a:pt x="88" y="67"/>
                    </a:cubicBezTo>
                    <a:cubicBezTo>
                      <a:pt x="93" y="67"/>
                      <a:pt x="95" y="65"/>
                      <a:pt x="96" y="54"/>
                    </a:cubicBezTo>
                    <a:cubicBezTo>
                      <a:pt x="98" y="40"/>
                      <a:pt x="93" y="21"/>
                      <a:pt x="89" y="14"/>
                    </a:cubicBezTo>
                  </a:path>
                </a:pathLst>
              </a:custGeom>
              <a:solidFill>
                <a:srgbClr val="00AC98"/>
              </a:solidFill>
              <a:ln>
                <a:noFill/>
                <a:headEnd type="none" w="med" len="med"/>
                <a:tailEnd type="none" w="med" len="med"/>
              </a:ln>
              <a:effectLst/>
              <a:ex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397" name="Oval 396"/>
              <p:cNvSpPr/>
              <p:nvPr/>
            </p:nvSpPr>
            <p:spPr bwMode="auto">
              <a:xfrm>
                <a:off x="9245954" y="3168401"/>
                <a:ext cx="142300" cy="142542"/>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398" name="Oval 397"/>
              <p:cNvSpPr/>
              <p:nvPr/>
            </p:nvSpPr>
            <p:spPr bwMode="auto">
              <a:xfrm>
                <a:off x="9490028" y="3278762"/>
                <a:ext cx="231618" cy="232012"/>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399" name="Oval 398"/>
              <p:cNvSpPr/>
              <p:nvPr/>
            </p:nvSpPr>
            <p:spPr bwMode="auto">
              <a:xfrm>
                <a:off x="3790324" y="2615129"/>
                <a:ext cx="91285" cy="91440"/>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00" name="Oval 399"/>
              <p:cNvSpPr/>
              <p:nvPr/>
            </p:nvSpPr>
            <p:spPr bwMode="auto">
              <a:xfrm>
                <a:off x="6981943" y="2787627"/>
                <a:ext cx="91285" cy="91440"/>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01" name="Oval 400"/>
              <p:cNvSpPr/>
              <p:nvPr/>
            </p:nvSpPr>
            <p:spPr bwMode="auto">
              <a:xfrm>
                <a:off x="8347650" y="2246694"/>
                <a:ext cx="91285" cy="91440"/>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02" name="Freeform 401"/>
              <p:cNvSpPr/>
              <p:nvPr/>
            </p:nvSpPr>
            <p:spPr bwMode="auto">
              <a:xfrm>
                <a:off x="3397015" y="4308003"/>
                <a:ext cx="311118" cy="311647"/>
              </a:xfrm>
              <a:custGeom>
                <a:avLst/>
                <a:gdLst>
                  <a:gd name="connsiteX0" fmla="*/ 518647 w 1037293"/>
                  <a:gd name="connsiteY0" fmla="*/ 154760 h 1037293"/>
                  <a:gd name="connsiteX1" fmla="*/ 476753 w 1037293"/>
                  <a:gd name="connsiteY1" fmla="*/ 191814 h 1037293"/>
                  <a:gd name="connsiteX2" fmla="*/ 385350 w 1037293"/>
                  <a:gd name="connsiteY2" fmla="*/ 374232 h 1037293"/>
                  <a:gd name="connsiteX3" fmla="*/ 183501 w 1037293"/>
                  <a:gd name="connsiteY3" fmla="*/ 400835 h 1037293"/>
                  <a:gd name="connsiteX4" fmla="*/ 160650 w 1037293"/>
                  <a:gd name="connsiteY4" fmla="*/ 480643 h 1037293"/>
                  <a:gd name="connsiteX5" fmla="*/ 305372 w 1037293"/>
                  <a:gd name="connsiteY5" fmla="*/ 621257 h 1037293"/>
                  <a:gd name="connsiteX6" fmla="*/ 271096 w 1037293"/>
                  <a:gd name="connsiteY6" fmla="*/ 822677 h 1037293"/>
                  <a:gd name="connsiteX7" fmla="*/ 335840 w 1037293"/>
                  <a:gd name="connsiteY7" fmla="*/ 872082 h 1037293"/>
                  <a:gd name="connsiteX8" fmla="*/ 518647 w 1037293"/>
                  <a:gd name="connsiteY8" fmla="*/ 777072 h 1037293"/>
                  <a:gd name="connsiteX9" fmla="*/ 697645 w 1037293"/>
                  <a:gd name="connsiteY9" fmla="*/ 872082 h 1037293"/>
                  <a:gd name="connsiteX10" fmla="*/ 766198 w 1037293"/>
                  <a:gd name="connsiteY10" fmla="*/ 822677 h 1037293"/>
                  <a:gd name="connsiteX11" fmla="*/ 731921 w 1037293"/>
                  <a:gd name="connsiteY11" fmla="*/ 621257 h 1037293"/>
                  <a:gd name="connsiteX12" fmla="*/ 876643 w 1037293"/>
                  <a:gd name="connsiteY12" fmla="*/ 480643 h 1037293"/>
                  <a:gd name="connsiteX13" fmla="*/ 849984 w 1037293"/>
                  <a:gd name="connsiteY13" fmla="*/ 400835 h 1037293"/>
                  <a:gd name="connsiteX14" fmla="*/ 648135 w 1037293"/>
                  <a:gd name="connsiteY14" fmla="*/ 374232 h 1037293"/>
                  <a:gd name="connsiteX15" fmla="*/ 560540 w 1037293"/>
                  <a:gd name="connsiteY15" fmla="*/ 191814 h 1037293"/>
                  <a:gd name="connsiteX16" fmla="*/ 518647 w 1037293"/>
                  <a:gd name="connsiteY16" fmla="*/ 154760 h 1037293"/>
                  <a:gd name="connsiteX17" fmla="*/ 172886 w 1037293"/>
                  <a:gd name="connsiteY17" fmla="*/ 0 h 1037293"/>
                  <a:gd name="connsiteX18" fmla="*/ 864407 w 1037293"/>
                  <a:gd name="connsiteY18" fmla="*/ 0 h 1037293"/>
                  <a:gd name="connsiteX19" fmla="*/ 1037293 w 1037293"/>
                  <a:gd name="connsiteY19" fmla="*/ 172886 h 1037293"/>
                  <a:gd name="connsiteX20" fmla="*/ 1037293 w 1037293"/>
                  <a:gd name="connsiteY20" fmla="*/ 864407 h 1037293"/>
                  <a:gd name="connsiteX21" fmla="*/ 864407 w 1037293"/>
                  <a:gd name="connsiteY21" fmla="*/ 1037293 h 1037293"/>
                  <a:gd name="connsiteX22" fmla="*/ 172886 w 1037293"/>
                  <a:gd name="connsiteY22" fmla="*/ 1037293 h 1037293"/>
                  <a:gd name="connsiteX23" fmla="*/ 0 w 1037293"/>
                  <a:gd name="connsiteY23" fmla="*/ 864407 h 1037293"/>
                  <a:gd name="connsiteX24" fmla="*/ 0 w 1037293"/>
                  <a:gd name="connsiteY24" fmla="*/ 172886 h 1037293"/>
                  <a:gd name="connsiteX25" fmla="*/ 172886 w 1037293"/>
                  <a:gd name="connsiteY25" fmla="*/ 0 h 1037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37293" h="1037293">
                    <a:moveTo>
                      <a:pt x="518647" y="154760"/>
                    </a:moveTo>
                    <a:cubicBezTo>
                      <a:pt x="503413" y="154760"/>
                      <a:pt x="488179" y="167112"/>
                      <a:pt x="476753" y="191814"/>
                    </a:cubicBezTo>
                    <a:cubicBezTo>
                      <a:pt x="476753" y="191814"/>
                      <a:pt x="476753" y="191814"/>
                      <a:pt x="385350" y="374232"/>
                    </a:cubicBezTo>
                    <a:cubicBezTo>
                      <a:pt x="385350" y="374232"/>
                      <a:pt x="385350" y="374232"/>
                      <a:pt x="183501" y="400835"/>
                    </a:cubicBezTo>
                    <a:cubicBezTo>
                      <a:pt x="133991" y="408436"/>
                      <a:pt x="122565" y="446439"/>
                      <a:pt x="160650" y="480643"/>
                    </a:cubicBezTo>
                    <a:cubicBezTo>
                      <a:pt x="160650" y="480643"/>
                      <a:pt x="160650" y="480643"/>
                      <a:pt x="305372" y="621257"/>
                    </a:cubicBezTo>
                    <a:cubicBezTo>
                      <a:pt x="305372" y="621257"/>
                      <a:pt x="305372" y="621257"/>
                      <a:pt x="271096" y="822677"/>
                    </a:cubicBezTo>
                    <a:cubicBezTo>
                      <a:pt x="263479" y="875882"/>
                      <a:pt x="290138" y="894884"/>
                      <a:pt x="335840" y="872082"/>
                    </a:cubicBezTo>
                    <a:cubicBezTo>
                      <a:pt x="335840" y="872082"/>
                      <a:pt x="335840" y="872082"/>
                      <a:pt x="518647" y="777072"/>
                    </a:cubicBezTo>
                    <a:cubicBezTo>
                      <a:pt x="518647" y="777072"/>
                      <a:pt x="518647" y="777072"/>
                      <a:pt x="697645" y="872082"/>
                    </a:cubicBezTo>
                    <a:cubicBezTo>
                      <a:pt x="743347" y="894884"/>
                      <a:pt x="773815" y="875882"/>
                      <a:pt x="766198" y="822677"/>
                    </a:cubicBezTo>
                    <a:cubicBezTo>
                      <a:pt x="766198" y="822677"/>
                      <a:pt x="766198" y="822677"/>
                      <a:pt x="731921" y="621257"/>
                    </a:cubicBezTo>
                    <a:cubicBezTo>
                      <a:pt x="731921" y="621257"/>
                      <a:pt x="731921" y="621257"/>
                      <a:pt x="876643" y="480643"/>
                    </a:cubicBezTo>
                    <a:cubicBezTo>
                      <a:pt x="914728" y="446439"/>
                      <a:pt x="903303" y="408436"/>
                      <a:pt x="849984" y="400835"/>
                    </a:cubicBezTo>
                    <a:cubicBezTo>
                      <a:pt x="849984" y="400835"/>
                      <a:pt x="849984" y="400835"/>
                      <a:pt x="648135" y="374232"/>
                    </a:cubicBezTo>
                    <a:cubicBezTo>
                      <a:pt x="648135" y="374232"/>
                      <a:pt x="648135" y="374232"/>
                      <a:pt x="560540" y="191814"/>
                    </a:cubicBezTo>
                    <a:cubicBezTo>
                      <a:pt x="549115" y="167112"/>
                      <a:pt x="533881" y="154760"/>
                      <a:pt x="518647" y="154760"/>
                    </a:cubicBezTo>
                    <a:close/>
                    <a:moveTo>
                      <a:pt x="172886" y="0"/>
                    </a:moveTo>
                    <a:lnTo>
                      <a:pt x="864407" y="0"/>
                    </a:lnTo>
                    <a:cubicBezTo>
                      <a:pt x="959889" y="0"/>
                      <a:pt x="1037293" y="77404"/>
                      <a:pt x="1037293" y="172886"/>
                    </a:cubicBezTo>
                    <a:lnTo>
                      <a:pt x="1037293" y="864407"/>
                    </a:lnTo>
                    <a:cubicBezTo>
                      <a:pt x="1037293" y="959889"/>
                      <a:pt x="959889" y="1037293"/>
                      <a:pt x="864407" y="1037293"/>
                    </a:cubicBezTo>
                    <a:lnTo>
                      <a:pt x="172886" y="1037293"/>
                    </a:lnTo>
                    <a:cubicBezTo>
                      <a:pt x="77404" y="1037293"/>
                      <a:pt x="0" y="959889"/>
                      <a:pt x="0" y="864407"/>
                    </a:cubicBezTo>
                    <a:lnTo>
                      <a:pt x="0" y="172886"/>
                    </a:lnTo>
                    <a:cubicBezTo>
                      <a:pt x="0" y="77404"/>
                      <a:pt x="77404" y="0"/>
                      <a:pt x="172886" y="0"/>
                    </a:cubicBez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03" name="Freeform 122"/>
              <p:cNvSpPr>
                <a:spLocks/>
              </p:cNvSpPr>
              <p:nvPr/>
            </p:nvSpPr>
            <p:spPr bwMode="auto">
              <a:xfrm>
                <a:off x="3853300" y="3908981"/>
                <a:ext cx="527132" cy="532579"/>
              </a:xfrm>
              <a:custGeom>
                <a:avLst/>
                <a:gdLst>
                  <a:gd name="T0" fmla="*/ 61 w 70"/>
                  <a:gd name="T1" fmla="*/ 11 h 71"/>
                  <a:gd name="T2" fmla="*/ 60 w 70"/>
                  <a:gd name="T3" fmla="*/ 11 h 71"/>
                  <a:gd name="T4" fmla="*/ 53 w 70"/>
                  <a:gd name="T5" fmla="*/ 18 h 71"/>
                  <a:gd name="T6" fmla="*/ 53 w 70"/>
                  <a:gd name="T7" fmla="*/ 19 h 71"/>
                  <a:gd name="T8" fmla="*/ 53 w 70"/>
                  <a:gd name="T9" fmla="*/ 19 h 71"/>
                  <a:gd name="T10" fmla="*/ 60 w 70"/>
                  <a:gd name="T11" fmla="*/ 35 h 71"/>
                  <a:gd name="T12" fmla="*/ 35 w 70"/>
                  <a:gd name="T13" fmla="*/ 60 h 71"/>
                  <a:gd name="T14" fmla="*/ 10 w 70"/>
                  <a:gd name="T15" fmla="*/ 36 h 71"/>
                  <a:gd name="T16" fmla="*/ 16 w 70"/>
                  <a:gd name="T17" fmla="*/ 21 h 71"/>
                  <a:gd name="T18" fmla="*/ 18 w 70"/>
                  <a:gd name="T19" fmla="*/ 18 h 71"/>
                  <a:gd name="T20" fmla="*/ 25 w 70"/>
                  <a:gd name="T21" fmla="*/ 26 h 71"/>
                  <a:gd name="T22" fmla="*/ 30 w 70"/>
                  <a:gd name="T23" fmla="*/ 0 h 71"/>
                  <a:gd name="T24" fmla="*/ 4 w 70"/>
                  <a:gd name="T25" fmla="*/ 2 h 71"/>
                  <a:gd name="T26" fmla="*/ 11 w 70"/>
                  <a:gd name="T27" fmla="*/ 10 h 71"/>
                  <a:gd name="T28" fmla="*/ 9 w 70"/>
                  <a:gd name="T29" fmla="*/ 12 h 71"/>
                  <a:gd name="T30" fmla="*/ 0 w 70"/>
                  <a:gd name="T31" fmla="*/ 36 h 71"/>
                  <a:gd name="T32" fmla="*/ 35 w 70"/>
                  <a:gd name="T33" fmla="*/ 71 h 71"/>
                  <a:gd name="T34" fmla="*/ 35 w 70"/>
                  <a:gd name="T35" fmla="*/ 71 h 71"/>
                  <a:gd name="T36" fmla="*/ 70 w 70"/>
                  <a:gd name="T37" fmla="*/ 35 h 71"/>
                  <a:gd name="T38" fmla="*/ 61 w 70"/>
                  <a:gd name="T39" fmla="*/ 1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 h="71">
                    <a:moveTo>
                      <a:pt x="61" y="11"/>
                    </a:moveTo>
                    <a:cubicBezTo>
                      <a:pt x="60" y="11"/>
                      <a:pt x="60" y="11"/>
                      <a:pt x="60" y="11"/>
                    </a:cubicBezTo>
                    <a:cubicBezTo>
                      <a:pt x="53" y="18"/>
                      <a:pt x="53" y="18"/>
                      <a:pt x="53" y="18"/>
                    </a:cubicBezTo>
                    <a:cubicBezTo>
                      <a:pt x="53" y="19"/>
                      <a:pt x="53" y="19"/>
                      <a:pt x="53" y="19"/>
                    </a:cubicBezTo>
                    <a:cubicBezTo>
                      <a:pt x="53" y="19"/>
                      <a:pt x="53" y="19"/>
                      <a:pt x="53" y="19"/>
                    </a:cubicBezTo>
                    <a:cubicBezTo>
                      <a:pt x="57" y="23"/>
                      <a:pt x="60" y="29"/>
                      <a:pt x="60" y="35"/>
                    </a:cubicBezTo>
                    <a:cubicBezTo>
                      <a:pt x="60" y="49"/>
                      <a:pt x="49" y="60"/>
                      <a:pt x="35" y="60"/>
                    </a:cubicBezTo>
                    <a:cubicBezTo>
                      <a:pt x="22" y="60"/>
                      <a:pt x="11" y="49"/>
                      <a:pt x="10" y="36"/>
                    </a:cubicBezTo>
                    <a:cubicBezTo>
                      <a:pt x="10" y="30"/>
                      <a:pt x="12" y="25"/>
                      <a:pt x="16" y="21"/>
                    </a:cubicBezTo>
                    <a:cubicBezTo>
                      <a:pt x="18" y="18"/>
                      <a:pt x="18" y="18"/>
                      <a:pt x="18" y="18"/>
                    </a:cubicBezTo>
                    <a:cubicBezTo>
                      <a:pt x="25" y="26"/>
                      <a:pt x="25" y="26"/>
                      <a:pt x="25" y="26"/>
                    </a:cubicBezTo>
                    <a:cubicBezTo>
                      <a:pt x="30" y="0"/>
                      <a:pt x="30" y="0"/>
                      <a:pt x="30" y="0"/>
                    </a:cubicBezTo>
                    <a:cubicBezTo>
                      <a:pt x="4" y="2"/>
                      <a:pt x="4" y="2"/>
                      <a:pt x="4" y="2"/>
                    </a:cubicBezTo>
                    <a:cubicBezTo>
                      <a:pt x="11" y="10"/>
                      <a:pt x="11" y="10"/>
                      <a:pt x="11" y="10"/>
                    </a:cubicBezTo>
                    <a:cubicBezTo>
                      <a:pt x="9" y="12"/>
                      <a:pt x="9" y="12"/>
                      <a:pt x="9" y="12"/>
                    </a:cubicBezTo>
                    <a:cubicBezTo>
                      <a:pt x="3" y="19"/>
                      <a:pt x="0" y="27"/>
                      <a:pt x="0" y="36"/>
                    </a:cubicBezTo>
                    <a:cubicBezTo>
                      <a:pt x="0" y="55"/>
                      <a:pt x="16" y="71"/>
                      <a:pt x="35" y="71"/>
                    </a:cubicBezTo>
                    <a:cubicBezTo>
                      <a:pt x="35" y="71"/>
                      <a:pt x="35" y="71"/>
                      <a:pt x="35" y="71"/>
                    </a:cubicBezTo>
                    <a:cubicBezTo>
                      <a:pt x="55" y="71"/>
                      <a:pt x="70" y="55"/>
                      <a:pt x="70" y="35"/>
                    </a:cubicBezTo>
                    <a:cubicBezTo>
                      <a:pt x="70" y="26"/>
                      <a:pt x="67" y="18"/>
                      <a:pt x="61" y="11"/>
                    </a:cubicBezTo>
                  </a:path>
                </a:pathLst>
              </a:custGeom>
              <a:solidFill>
                <a:srgbClr val="00AC98"/>
              </a:solidFill>
              <a:ln>
                <a:noFill/>
                <a:headEnd type="none" w="med" len="med"/>
                <a:tailEnd type="none" w="med" len="med"/>
              </a:ln>
              <a:effectLst/>
              <a:ex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04" name="Freeform 116"/>
              <p:cNvSpPr>
                <a:spLocks noEditPoints="1"/>
              </p:cNvSpPr>
              <p:nvPr/>
            </p:nvSpPr>
            <p:spPr bwMode="auto">
              <a:xfrm>
                <a:off x="2426178" y="5345638"/>
                <a:ext cx="337251" cy="269691"/>
              </a:xfrm>
              <a:custGeom>
                <a:avLst/>
                <a:gdLst>
                  <a:gd name="T0" fmla="*/ 50 w 72"/>
                  <a:gd name="T1" fmla="*/ 35 h 57"/>
                  <a:gd name="T2" fmla="*/ 36 w 72"/>
                  <a:gd name="T3" fmla="*/ 21 h 57"/>
                  <a:gd name="T4" fmla="*/ 22 w 72"/>
                  <a:gd name="T5" fmla="*/ 35 h 57"/>
                  <a:gd name="T6" fmla="*/ 36 w 72"/>
                  <a:gd name="T7" fmla="*/ 49 h 57"/>
                  <a:gd name="T8" fmla="*/ 50 w 72"/>
                  <a:gd name="T9" fmla="*/ 35 h 57"/>
                  <a:gd name="T10" fmla="*/ 15 w 72"/>
                  <a:gd name="T11" fmla="*/ 20 h 57"/>
                  <a:gd name="T12" fmla="*/ 12 w 72"/>
                  <a:gd name="T13" fmla="*/ 17 h 57"/>
                  <a:gd name="T14" fmla="*/ 8 w 72"/>
                  <a:gd name="T15" fmla="*/ 20 h 57"/>
                  <a:gd name="T16" fmla="*/ 12 w 72"/>
                  <a:gd name="T17" fmla="*/ 23 h 57"/>
                  <a:gd name="T18" fmla="*/ 15 w 72"/>
                  <a:gd name="T19" fmla="*/ 20 h 57"/>
                  <a:gd name="T20" fmla="*/ 72 w 72"/>
                  <a:gd name="T21" fmla="*/ 18 h 57"/>
                  <a:gd name="T22" fmla="*/ 72 w 72"/>
                  <a:gd name="T23" fmla="*/ 49 h 57"/>
                  <a:gd name="T24" fmla="*/ 63 w 72"/>
                  <a:gd name="T25" fmla="*/ 57 h 57"/>
                  <a:gd name="T26" fmla="*/ 8 w 72"/>
                  <a:gd name="T27" fmla="*/ 57 h 57"/>
                  <a:gd name="T28" fmla="*/ 0 w 72"/>
                  <a:gd name="T29" fmla="*/ 49 h 57"/>
                  <a:gd name="T30" fmla="*/ 0 w 72"/>
                  <a:gd name="T31" fmla="*/ 18 h 57"/>
                  <a:gd name="T32" fmla="*/ 8 w 72"/>
                  <a:gd name="T33" fmla="*/ 9 h 57"/>
                  <a:gd name="T34" fmla="*/ 21 w 72"/>
                  <a:gd name="T35" fmla="*/ 9 h 57"/>
                  <a:gd name="T36" fmla="*/ 23 w 72"/>
                  <a:gd name="T37" fmla="*/ 5 h 57"/>
                  <a:gd name="T38" fmla="*/ 30 w 72"/>
                  <a:gd name="T39" fmla="*/ 0 h 57"/>
                  <a:gd name="T40" fmla="*/ 42 w 72"/>
                  <a:gd name="T41" fmla="*/ 0 h 57"/>
                  <a:gd name="T42" fmla="*/ 49 w 72"/>
                  <a:gd name="T43" fmla="*/ 5 h 57"/>
                  <a:gd name="T44" fmla="*/ 50 w 72"/>
                  <a:gd name="T45" fmla="*/ 9 h 57"/>
                  <a:gd name="T46" fmla="*/ 63 w 72"/>
                  <a:gd name="T47" fmla="*/ 9 h 57"/>
                  <a:gd name="T48" fmla="*/ 72 w 72"/>
                  <a:gd name="T49" fmla="*/ 18 h 57"/>
                  <a:gd name="T50" fmla="*/ 45 w 72"/>
                  <a:gd name="T51" fmla="*/ 35 h 57"/>
                  <a:gd name="T52" fmla="*/ 36 w 72"/>
                  <a:gd name="T53" fmla="*/ 44 h 57"/>
                  <a:gd name="T54" fmla="*/ 27 w 72"/>
                  <a:gd name="T55" fmla="*/ 35 h 57"/>
                  <a:gd name="T56" fmla="*/ 36 w 72"/>
                  <a:gd name="T57" fmla="*/ 26 h 57"/>
                  <a:gd name="T58" fmla="*/ 45 w 72"/>
                  <a:gd name="T59" fmla="*/ 35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2" h="57">
                    <a:moveTo>
                      <a:pt x="50" y="35"/>
                    </a:moveTo>
                    <a:cubicBezTo>
                      <a:pt x="50" y="27"/>
                      <a:pt x="43" y="21"/>
                      <a:pt x="36" y="21"/>
                    </a:cubicBezTo>
                    <a:cubicBezTo>
                      <a:pt x="28" y="21"/>
                      <a:pt x="22" y="27"/>
                      <a:pt x="22" y="35"/>
                    </a:cubicBezTo>
                    <a:cubicBezTo>
                      <a:pt x="22" y="43"/>
                      <a:pt x="28" y="49"/>
                      <a:pt x="36" y="49"/>
                    </a:cubicBezTo>
                    <a:cubicBezTo>
                      <a:pt x="43" y="49"/>
                      <a:pt x="50" y="43"/>
                      <a:pt x="50" y="35"/>
                    </a:cubicBezTo>
                    <a:moveTo>
                      <a:pt x="15" y="20"/>
                    </a:moveTo>
                    <a:cubicBezTo>
                      <a:pt x="15" y="18"/>
                      <a:pt x="13" y="17"/>
                      <a:pt x="12" y="17"/>
                    </a:cubicBezTo>
                    <a:cubicBezTo>
                      <a:pt x="10" y="17"/>
                      <a:pt x="8" y="18"/>
                      <a:pt x="8" y="20"/>
                    </a:cubicBezTo>
                    <a:cubicBezTo>
                      <a:pt x="8" y="22"/>
                      <a:pt x="10" y="23"/>
                      <a:pt x="12" y="23"/>
                    </a:cubicBezTo>
                    <a:cubicBezTo>
                      <a:pt x="13" y="23"/>
                      <a:pt x="15" y="22"/>
                      <a:pt x="15" y="20"/>
                    </a:cubicBezTo>
                    <a:moveTo>
                      <a:pt x="72" y="18"/>
                    </a:moveTo>
                    <a:cubicBezTo>
                      <a:pt x="72" y="49"/>
                      <a:pt x="72" y="49"/>
                      <a:pt x="72" y="49"/>
                    </a:cubicBezTo>
                    <a:cubicBezTo>
                      <a:pt x="72" y="53"/>
                      <a:pt x="68" y="57"/>
                      <a:pt x="63" y="57"/>
                    </a:cubicBezTo>
                    <a:cubicBezTo>
                      <a:pt x="8" y="57"/>
                      <a:pt x="8" y="57"/>
                      <a:pt x="8" y="57"/>
                    </a:cubicBezTo>
                    <a:cubicBezTo>
                      <a:pt x="4" y="57"/>
                      <a:pt x="0" y="53"/>
                      <a:pt x="0" y="49"/>
                    </a:cubicBezTo>
                    <a:cubicBezTo>
                      <a:pt x="0" y="18"/>
                      <a:pt x="0" y="18"/>
                      <a:pt x="0" y="18"/>
                    </a:cubicBezTo>
                    <a:cubicBezTo>
                      <a:pt x="0" y="13"/>
                      <a:pt x="4" y="9"/>
                      <a:pt x="8" y="9"/>
                    </a:cubicBezTo>
                    <a:cubicBezTo>
                      <a:pt x="21" y="9"/>
                      <a:pt x="21" y="9"/>
                      <a:pt x="21" y="9"/>
                    </a:cubicBezTo>
                    <a:cubicBezTo>
                      <a:pt x="23" y="5"/>
                      <a:pt x="23" y="5"/>
                      <a:pt x="23" y="5"/>
                    </a:cubicBezTo>
                    <a:cubicBezTo>
                      <a:pt x="24" y="2"/>
                      <a:pt x="27" y="0"/>
                      <a:pt x="30" y="0"/>
                    </a:cubicBezTo>
                    <a:cubicBezTo>
                      <a:pt x="42" y="0"/>
                      <a:pt x="42" y="0"/>
                      <a:pt x="42" y="0"/>
                    </a:cubicBezTo>
                    <a:cubicBezTo>
                      <a:pt x="45" y="0"/>
                      <a:pt x="48" y="2"/>
                      <a:pt x="49" y="5"/>
                    </a:cubicBezTo>
                    <a:cubicBezTo>
                      <a:pt x="50" y="9"/>
                      <a:pt x="50" y="9"/>
                      <a:pt x="50" y="9"/>
                    </a:cubicBezTo>
                    <a:cubicBezTo>
                      <a:pt x="63" y="9"/>
                      <a:pt x="63" y="9"/>
                      <a:pt x="63" y="9"/>
                    </a:cubicBezTo>
                    <a:cubicBezTo>
                      <a:pt x="68" y="9"/>
                      <a:pt x="72" y="13"/>
                      <a:pt x="72" y="18"/>
                    </a:cubicBezTo>
                    <a:moveTo>
                      <a:pt x="45" y="35"/>
                    </a:moveTo>
                    <a:cubicBezTo>
                      <a:pt x="45" y="40"/>
                      <a:pt x="41" y="44"/>
                      <a:pt x="36" y="44"/>
                    </a:cubicBezTo>
                    <a:cubicBezTo>
                      <a:pt x="31" y="44"/>
                      <a:pt x="27" y="40"/>
                      <a:pt x="27" y="35"/>
                    </a:cubicBezTo>
                    <a:cubicBezTo>
                      <a:pt x="27" y="30"/>
                      <a:pt x="31" y="26"/>
                      <a:pt x="36" y="26"/>
                    </a:cubicBezTo>
                    <a:cubicBezTo>
                      <a:pt x="41" y="26"/>
                      <a:pt x="45" y="30"/>
                      <a:pt x="45" y="35"/>
                    </a:cubicBezTo>
                  </a:path>
                </a:pathLst>
              </a:custGeom>
              <a:solidFill>
                <a:srgbClr val="00AC98"/>
              </a:solidFill>
              <a:ln>
                <a:noFill/>
                <a:headEnd type="none" w="med" len="med"/>
                <a:tailEnd type="none" w="med" len="med"/>
              </a:ln>
              <a:effectLst/>
              <a:ex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grpSp>
            <p:nvGrpSpPr>
              <p:cNvPr id="405" name="Group 404"/>
              <p:cNvGrpSpPr/>
              <p:nvPr/>
            </p:nvGrpSpPr>
            <p:grpSpPr>
              <a:xfrm>
                <a:off x="4714376" y="4966193"/>
                <a:ext cx="708584" cy="699697"/>
                <a:chOff x="701427" y="3267691"/>
                <a:chExt cx="942361" cy="928960"/>
              </a:xfrm>
              <a:solidFill>
                <a:srgbClr val="00AC98"/>
              </a:solidFill>
            </p:grpSpPr>
            <p:sp>
              <p:nvSpPr>
                <p:cNvPr id="436" name="Oval 435"/>
                <p:cNvSpPr/>
                <p:nvPr/>
              </p:nvSpPr>
              <p:spPr bwMode="auto">
                <a:xfrm rot="19800000">
                  <a:off x="1361685" y="3267691"/>
                  <a:ext cx="282103" cy="282103"/>
                </a:xfrm>
                <a:prstGeom prst="ellipse">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37" name="Rectangle 436"/>
                <p:cNvSpPr/>
                <p:nvPr/>
              </p:nvSpPr>
              <p:spPr bwMode="auto">
                <a:xfrm rot="3600000">
                  <a:off x="1151945" y="3344904"/>
                  <a:ext cx="66265" cy="494477"/>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38" name="Oval 437"/>
                <p:cNvSpPr/>
                <p:nvPr/>
              </p:nvSpPr>
              <p:spPr bwMode="auto">
                <a:xfrm rot="19800000">
                  <a:off x="701427" y="3613845"/>
                  <a:ext cx="282103" cy="282103"/>
                </a:xfrm>
                <a:prstGeom prst="ellipse">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39" name="Oval 438"/>
                <p:cNvSpPr/>
                <p:nvPr/>
              </p:nvSpPr>
              <p:spPr bwMode="auto">
                <a:xfrm rot="1927922">
                  <a:off x="1146921" y="3914548"/>
                  <a:ext cx="282103" cy="282103"/>
                </a:xfrm>
                <a:prstGeom prst="ellipse">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40" name="Rectangle 439"/>
                <p:cNvSpPr/>
                <p:nvPr/>
              </p:nvSpPr>
              <p:spPr bwMode="auto">
                <a:xfrm rot="7327922">
                  <a:off x="944225" y="3613271"/>
                  <a:ext cx="66265" cy="494477"/>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406" name="Group 405"/>
              <p:cNvGrpSpPr/>
              <p:nvPr/>
            </p:nvGrpSpPr>
            <p:grpSpPr>
              <a:xfrm>
                <a:off x="2383421" y="4277843"/>
                <a:ext cx="870667" cy="929236"/>
                <a:chOff x="9813791" y="1665286"/>
                <a:chExt cx="1842448" cy="1963050"/>
              </a:xfrm>
              <a:solidFill>
                <a:srgbClr val="00AC98"/>
              </a:solidFill>
            </p:grpSpPr>
            <p:sp>
              <p:nvSpPr>
                <p:cNvPr id="434" name="Freeform 433"/>
                <p:cNvSpPr/>
                <p:nvPr/>
              </p:nvSpPr>
              <p:spPr bwMode="auto">
                <a:xfrm>
                  <a:off x="9813791" y="1872243"/>
                  <a:ext cx="1842448" cy="1756093"/>
                </a:xfrm>
                <a:custGeom>
                  <a:avLst/>
                  <a:gdLst>
                    <a:gd name="connsiteX0" fmla="*/ 1305527 w 1842448"/>
                    <a:gd name="connsiteY0" fmla="*/ 0 h 1756093"/>
                    <a:gd name="connsiteX1" fmla="*/ 1436289 w 1842448"/>
                    <a:gd name="connsiteY1" fmla="*/ 70976 h 1756093"/>
                    <a:gd name="connsiteX2" fmla="*/ 1842448 w 1842448"/>
                    <a:gd name="connsiteY2" fmla="*/ 834869 h 1756093"/>
                    <a:gd name="connsiteX3" fmla="*/ 921224 w 1842448"/>
                    <a:gd name="connsiteY3" fmla="*/ 1756093 h 1756093"/>
                    <a:gd name="connsiteX4" fmla="*/ 0 w 1842448"/>
                    <a:gd name="connsiteY4" fmla="*/ 834869 h 1756093"/>
                    <a:gd name="connsiteX5" fmla="*/ 406159 w 1842448"/>
                    <a:gd name="connsiteY5" fmla="*/ 70976 h 1756093"/>
                    <a:gd name="connsiteX6" fmla="*/ 536921 w 1842448"/>
                    <a:gd name="connsiteY6" fmla="*/ 0 h 1756093"/>
                    <a:gd name="connsiteX7" fmla="*/ 626176 w 1842448"/>
                    <a:gd name="connsiteY7" fmla="*/ 202557 h 1756093"/>
                    <a:gd name="connsiteX8" fmla="*/ 530057 w 1842448"/>
                    <a:gd name="connsiteY8" fmla="*/ 254729 h 1756093"/>
                    <a:gd name="connsiteX9" fmla="*/ 221598 w 1842448"/>
                    <a:gd name="connsiteY9" fmla="*/ 834870 h 1756093"/>
                    <a:gd name="connsiteX10" fmla="*/ 921225 w 1842448"/>
                    <a:gd name="connsiteY10" fmla="*/ 1534497 h 1756093"/>
                    <a:gd name="connsiteX11" fmla="*/ 1620852 w 1842448"/>
                    <a:gd name="connsiteY11" fmla="*/ 834870 h 1756093"/>
                    <a:gd name="connsiteX12" fmla="*/ 1312393 w 1842448"/>
                    <a:gd name="connsiteY12" fmla="*/ 254729 h 1756093"/>
                    <a:gd name="connsiteX13" fmla="*/ 1216272 w 1842448"/>
                    <a:gd name="connsiteY13" fmla="*/ 202556 h 175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42448" h="1756093">
                      <a:moveTo>
                        <a:pt x="1305527" y="0"/>
                      </a:moveTo>
                      <a:lnTo>
                        <a:pt x="1436289" y="70976"/>
                      </a:lnTo>
                      <a:cubicBezTo>
                        <a:pt x="1681336" y="236526"/>
                        <a:pt x="1842448" y="516883"/>
                        <a:pt x="1842448" y="834869"/>
                      </a:cubicBezTo>
                      <a:cubicBezTo>
                        <a:pt x="1842448" y="1343647"/>
                        <a:pt x="1430002" y="1756093"/>
                        <a:pt x="921224" y="1756093"/>
                      </a:cubicBezTo>
                      <a:cubicBezTo>
                        <a:pt x="412446" y="1756093"/>
                        <a:pt x="0" y="1343647"/>
                        <a:pt x="0" y="834869"/>
                      </a:cubicBezTo>
                      <a:cubicBezTo>
                        <a:pt x="0" y="516883"/>
                        <a:pt x="161112" y="236526"/>
                        <a:pt x="406159" y="70976"/>
                      </a:cubicBezTo>
                      <a:lnTo>
                        <a:pt x="536921" y="0"/>
                      </a:lnTo>
                      <a:lnTo>
                        <a:pt x="626176" y="202557"/>
                      </a:lnTo>
                      <a:lnTo>
                        <a:pt x="530057" y="254729"/>
                      </a:lnTo>
                      <a:cubicBezTo>
                        <a:pt x="343955" y="380457"/>
                        <a:pt x="221598" y="593375"/>
                        <a:pt x="221598" y="834870"/>
                      </a:cubicBezTo>
                      <a:cubicBezTo>
                        <a:pt x="221598" y="1221263"/>
                        <a:pt x="534832" y="1534497"/>
                        <a:pt x="921225" y="1534497"/>
                      </a:cubicBezTo>
                      <a:cubicBezTo>
                        <a:pt x="1307618" y="1534497"/>
                        <a:pt x="1620852" y="1221263"/>
                        <a:pt x="1620852" y="834870"/>
                      </a:cubicBezTo>
                      <a:cubicBezTo>
                        <a:pt x="1620852" y="593375"/>
                        <a:pt x="1498495" y="380457"/>
                        <a:pt x="1312393" y="254729"/>
                      </a:cubicBezTo>
                      <a:lnTo>
                        <a:pt x="1216272" y="202556"/>
                      </a:ln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35" name="Rectangle 434"/>
                <p:cNvSpPr/>
                <p:nvPr/>
              </p:nvSpPr>
              <p:spPr bwMode="auto">
                <a:xfrm>
                  <a:off x="10626906" y="1665286"/>
                  <a:ext cx="216221" cy="1142999"/>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407" name="Group 406"/>
              <p:cNvGrpSpPr/>
              <p:nvPr/>
            </p:nvGrpSpPr>
            <p:grpSpPr>
              <a:xfrm>
                <a:off x="7897017" y="4145346"/>
                <a:ext cx="419786" cy="734168"/>
                <a:chOff x="8209913" y="5304368"/>
                <a:chExt cx="420500" cy="734168"/>
              </a:xfrm>
              <a:solidFill>
                <a:srgbClr val="00AC98"/>
              </a:solidFill>
            </p:grpSpPr>
            <p:sp>
              <p:nvSpPr>
                <p:cNvPr id="432" name="Freeform 8"/>
                <p:cNvSpPr>
                  <a:spLocks/>
                </p:cNvSpPr>
                <p:nvPr/>
              </p:nvSpPr>
              <p:spPr bwMode="auto">
                <a:xfrm>
                  <a:off x="8299026" y="5854741"/>
                  <a:ext cx="242275" cy="183795"/>
                </a:xfrm>
                <a:custGeom>
                  <a:avLst/>
                  <a:gdLst>
                    <a:gd name="T0" fmla="*/ 243 w 312"/>
                    <a:gd name="T1" fmla="*/ 114 h 239"/>
                    <a:gd name="T2" fmla="*/ 309 w 312"/>
                    <a:gd name="T3" fmla="*/ 8 h 239"/>
                    <a:gd name="T4" fmla="*/ 304 w 312"/>
                    <a:gd name="T5" fmla="*/ 0 h 239"/>
                    <a:gd name="T6" fmla="*/ 7 w 312"/>
                    <a:gd name="T7" fmla="*/ 0 h 239"/>
                    <a:gd name="T8" fmla="*/ 3 w 312"/>
                    <a:gd name="T9" fmla="*/ 8 h 239"/>
                    <a:gd name="T10" fmla="*/ 80 w 312"/>
                    <a:gd name="T11" fmla="*/ 115 h 239"/>
                    <a:gd name="T12" fmla="*/ 86 w 312"/>
                    <a:gd name="T13" fmla="*/ 120 h 239"/>
                    <a:gd name="T14" fmla="*/ 82 w 312"/>
                    <a:gd name="T15" fmla="*/ 133 h 239"/>
                    <a:gd name="T16" fmla="*/ 88 w 312"/>
                    <a:gd name="T17" fmla="*/ 149 h 239"/>
                    <a:gd name="T18" fmla="*/ 82 w 312"/>
                    <a:gd name="T19" fmla="*/ 164 h 239"/>
                    <a:gd name="T20" fmla="*/ 88 w 312"/>
                    <a:gd name="T21" fmla="*/ 180 h 239"/>
                    <a:gd name="T22" fmla="*/ 82 w 312"/>
                    <a:gd name="T23" fmla="*/ 196 h 239"/>
                    <a:gd name="T24" fmla="*/ 106 w 312"/>
                    <a:gd name="T25" fmla="*/ 219 h 239"/>
                    <a:gd name="T26" fmla="*/ 122 w 312"/>
                    <a:gd name="T27" fmla="*/ 219 h 239"/>
                    <a:gd name="T28" fmla="*/ 135 w 312"/>
                    <a:gd name="T29" fmla="*/ 237 h 239"/>
                    <a:gd name="T30" fmla="*/ 139 w 312"/>
                    <a:gd name="T31" fmla="*/ 239 h 239"/>
                    <a:gd name="T32" fmla="*/ 193 w 312"/>
                    <a:gd name="T33" fmla="*/ 239 h 239"/>
                    <a:gd name="T34" fmla="*/ 197 w 312"/>
                    <a:gd name="T35" fmla="*/ 237 h 239"/>
                    <a:gd name="T36" fmla="*/ 208 w 312"/>
                    <a:gd name="T37" fmla="*/ 219 h 239"/>
                    <a:gd name="T38" fmla="*/ 222 w 312"/>
                    <a:gd name="T39" fmla="*/ 219 h 239"/>
                    <a:gd name="T40" fmla="*/ 245 w 312"/>
                    <a:gd name="T41" fmla="*/ 196 h 239"/>
                    <a:gd name="T42" fmla="*/ 239 w 312"/>
                    <a:gd name="T43" fmla="*/ 180 h 239"/>
                    <a:gd name="T44" fmla="*/ 245 w 312"/>
                    <a:gd name="T45" fmla="*/ 164 h 239"/>
                    <a:gd name="T46" fmla="*/ 239 w 312"/>
                    <a:gd name="T47" fmla="*/ 149 h 239"/>
                    <a:gd name="T48" fmla="*/ 245 w 312"/>
                    <a:gd name="T49" fmla="*/ 133 h 239"/>
                    <a:gd name="T50" fmla="*/ 240 w 312"/>
                    <a:gd name="T51" fmla="*/ 118 h 239"/>
                    <a:gd name="T52" fmla="*/ 243 w 312"/>
                    <a:gd name="T53" fmla="*/ 114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12" h="239">
                      <a:moveTo>
                        <a:pt x="243" y="114"/>
                      </a:moveTo>
                      <a:cubicBezTo>
                        <a:pt x="309" y="8"/>
                        <a:pt x="309" y="8"/>
                        <a:pt x="309" y="8"/>
                      </a:cubicBezTo>
                      <a:cubicBezTo>
                        <a:pt x="312" y="4"/>
                        <a:pt x="310" y="0"/>
                        <a:pt x="304" y="0"/>
                      </a:cubicBezTo>
                      <a:cubicBezTo>
                        <a:pt x="7" y="0"/>
                        <a:pt x="7" y="0"/>
                        <a:pt x="7" y="0"/>
                      </a:cubicBezTo>
                      <a:cubicBezTo>
                        <a:pt x="2" y="0"/>
                        <a:pt x="0" y="4"/>
                        <a:pt x="3" y="8"/>
                      </a:cubicBezTo>
                      <a:cubicBezTo>
                        <a:pt x="80" y="115"/>
                        <a:pt x="80" y="115"/>
                        <a:pt x="80" y="115"/>
                      </a:cubicBezTo>
                      <a:cubicBezTo>
                        <a:pt x="81" y="117"/>
                        <a:pt x="84" y="119"/>
                        <a:pt x="86" y="120"/>
                      </a:cubicBezTo>
                      <a:cubicBezTo>
                        <a:pt x="84" y="124"/>
                        <a:pt x="82" y="129"/>
                        <a:pt x="82" y="133"/>
                      </a:cubicBezTo>
                      <a:cubicBezTo>
                        <a:pt x="82" y="139"/>
                        <a:pt x="84" y="144"/>
                        <a:pt x="88" y="149"/>
                      </a:cubicBezTo>
                      <a:cubicBezTo>
                        <a:pt x="84" y="153"/>
                        <a:pt x="82" y="158"/>
                        <a:pt x="82" y="164"/>
                      </a:cubicBezTo>
                      <a:cubicBezTo>
                        <a:pt x="82" y="171"/>
                        <a:pt x="84" y="176"/>
                        <a:pt x="88" y="180"/>
                      </a:cubicBezTo>
                      <a:cubicBezTo>
                        <a:pt x="84" y="184"/>
                        <a:pt x="82" y="190"/>
                        <a:pt x="82" y="196"/>
                      </a:cubicBezTo>
                      <a:cubicBezTo>
                        <a:pt x="82" y="209"/>
                        <a:pt x="93" y="219"/>
                        <a:pt x="106" y="219"/>
                      </a:cubicBezTo>
                      <a:cubicBezTo>
                        <a:pt x="122" y="219"/>
                        <a:pt x="122" y="219"/>
                        <a:pt x="122" y="219"/>
                      </a:cubicBezTo>
                      <a:cubicBezTo>
                        <a:pt x="135" y="237"/>
                        <a:pt x="135" y="237"/>
                        <a:pt x="135" y="237"/>
                      </a:cubicBezTo>
                      <a:cubicBezTo>
                        <a:pt x="136" y="238"/>
                        <a:pt x="137" y="239"/>
                        <a:pt x="139" y="239"/>
                      </a:cubicBezTo>
                      <a:cubicBezTo>
                        <a:pt x="193" y="239"/>
                        <a:pt x="193" y="239"/>
                        <a:pt x="193" y="239"/>
                      </a:cubicBezTo>
                      <a:cubicBezTo>
                        <a:pt x="194" y="239"/>
                        <a:pt x="196" y="238"/>
                        <a:pt x="197" y="237"/>
                      </a:cubicBezTo>
                      <a:cubicBezTo>
                        <a:pt x="208" y="219"/>
                        <a:pt x="208" y="219"/>
                        <a:pt x="208" y="219"/>
                      </a:cubicBezTo>
                      <a:cubicBezTo>
                        <a:pt x="222" y="219"/>
                        <a:pt x="222" y="219"/>
                        <a:pt x="222" y="219"/>
                      </a:cubicBezTo>
                      <a:cubicBezTo>
                        <a:pt x="235" y="219"/>
                        <a:pt x="245" y="209"/>
                        <a:pt x="245" y="196"/>
                      </a:cubicBezTo>
                      <a:cubicBezTo>
                        <a:pt x="245" y="190"/>
                        <a:pt x="243" y="184"/>
                        <a:pt x="239" y="180"/>
                      </a:cubicBezTo>
                      <a:cubicBezTo>
                        <a:pt x="243" y="176"/>
                        <a:pt x="245" y="171"/>
                        <a:pt x="245" y="164"/>
                      </a:cubicBezTo>
                      <a:cubicBezTo>
                        <a:pt x="245" y="158"/>
                        <a:pt x="243" y="153"/>
                        <a:pt x="239" y="149"/>
                      </a:cubicBezTo>
                      <a:cubicBezTo>
                        <a:pt x="243" y="144"/>
                        <a:pt x="245" y="139"/>
                        <a:pt x="245" y="133"/>
                      </a:cubicBezTo>
                      <a:cubicBezTo>
                        <a:pt x="245" y="128"/>
                        <a:pt x="243" y="122"/>
                        <a:pt x="240" y="118"/>
                      </a:cubicBezTo>
                      <a:cubicBezTo>
                        <a:pt x="241" y="117"/>
                        <a:pt x="242" y="115"/>
                        <a:pt x="243" y="114"/>
                      </a:cubicBezTo>
                    </a:path>
                  </a:pathLst>
                </a:custGeom>
                <a:grpFill/>
                <a:ln>
                  <a:noFill/>
                  <a:headEnd type="none" w="med" len="med"/>
                  <a:tailEnd type="none" w="med" len="med"/>
                </a:ln>
                <a:effectLst/>
                <a:ex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a:gradFill>
                      <a:gsLst>
                        <a:gs pos="0">
                          <a:srgbClr val="FFFFFF"/>
                        </a:gs>
                        <a:gs pos="100000">
                          <a:srgbClr val="FFFFFF"/>
                        </a:gs>
                      </a:gsLst>
                      <a:lin ang="5400000" scaled="0"/>
                    </a:gradFill>
                    <a:ea typeface="Segoe UI" pitchFamily="34" charset="0"/>
                    <a:cs typeface="Segoe UI" pitchFamily="34" charset="0"/>
                  </a:endParaRPr>
                </a:p>
              </p:txBody>
            </p:sp>
            <p:sp>
              <p:nvSpPr>
                <p:cNvPr id="433" name="Freeform 10"/>
                <p:cNvSpPr>
                  <a:spLocks/>
                </p:cNvSpPr>
                <p:nvPr/>
              </p:nvSpPr>
              <p:spPr bwMode="auto">
                <a:xfrm>
                  <a:off x="8209913" y="5304368"/>
                  <a:ext cx="420500" cy="515182"/>
                </a:xfrm>
                <a:custGeom>
                  <a:avLst/>
                  <a:gdLst>
                    <a:gd name="T0" fmla="*/ 548 w 548"/>
                    <a:gd name="T1" fmla="*/ 274 h 670"/>
                    <a:gd name="T2" fmla="*/ 274 w 548"/>
                    <a:gd name="T3" fmla="*/ 0 h 670"/>
                    <a:gd name="T4" fmla="*/ 0 w 548"/>
                    <a:gd name="T5" fmla="*/ 274 h 670"/>
                    <a:gd name="T6" fmla="*/ 31 w 548"/>
                    <a:gd name="T7" fmla="*/ 400 h 670"/>
                    <a:gd name="T8" fmla="*/ 31 w 548"/>
                    <a:gd name="T9" fmla="*/ 400 h 670"/>
                    <a:gd name="T10" fmla="*/ 31 w 548"/>
                    <a:gd name="T11" fmla="*/ 401 h 670"/>
                    <a:gd name="T12" fmla="*/ 59 w 548"/>
                    <a:gd name="T13" fmla="*/ 444 h 670"/>
                    <a:gd name="T14" fmla="*/ 149 w 548"/>
                    <a:gd name="T15" fmla="*/ 670 h 670"/>
                    <a:gd name="T16" fmla="*/ 402 w 548"/>
                    <a:gd name="T17" fmla="*/ 670 h 670"/>
                    <a:gd name="T18" fmla="*/ 520 w 548"/>
                    <a:gd name="T19" fmla="*/ 400 h 670"/>
                    <a:gd name="T20" fmla="*/ 517 w 548"/>
                    <a:gd name="T21" fmla="*/ 401 h 670"/>
                    <a:gd name="T22" fmla="*/ 548 w 548"/>
                    <a:gd name="T23" fmla="*/ 274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48" h="670">
                      <a:moveTo>
                        <a:pt x="548" y="274"/>
                      </a:moveTo>
                      <a:cubicBezTo>
                        <a:pt x="548" y="123"/>
                        <a:pt x="426" y="0"/>
                        <a:pt x="274" y="0"/>
                      </a:cubicBezTo>
                      <a:cubicBezTo>
                        <a:pt x="123" y="0"/>
                        <a:pt x="0" y="123"/>
                        <a:pt x="0" y="274"/>
                      </a:cubicBezTo>
                      <a:cubicBezTo>
                        <a:pt x="0" y="320"/>
                        <a:pt x="11" y="363"/>
                        <a:pt x="31" y="400"/>
                      </a:cubicBezTo>
                      <a:cubicBezTo>
                        <a:pt x="31" y="400"/>
                        <a:pt x="31" y="400"/>
                        <a:pt x="31" y="400"/>
                      </a:cubicBezTo>
                      <a:cubicBezTo>
                        <a:pt x="31" y="400"/>
                        <a:pt x="31" y="401"/>
                        <a:pt x="31" y="401"/>
                      </a:cubicBezTo>
                      <a:cubicBezTo>
                        <a:pt x="39" y="416"/>
                        <a:pt x="49" y="430"/>
                        <a:pt x="59" y="444"/>
                      </a:cubicBezTo>
                      <a:cubicBezTo>
                        <a:pt x="146" y="585"/>
                        <a:pt x="149" y="656"/>
                        <a:pt x="149" y="670"/>
                      </a:cubicBezTo>
                      <a:cubicBezTo>
                        <a:pt x="402" y="670"/>
                        <a:pt x="402" y="670"/>
                        <a:pt x="402" y="670"/>
                      </a:cubicBezTo>
                      <a:cubicBezTo>
                        <a:pt x="402" y="654"/>
                        <a:pt x="405" y="570"/>
                        <a:pt x="520" y="400"/>
                      </a:cubicBezTo>
                      <a:cubicBezTo>
                        <a:pt x="517" y="401"/>
                        <a:pt x="517" y="401"/>
                        <a:pt x="517" y="401"/>
                      </a:cubicBezTo>
                      <a:cubicBezTo>
                        <a:pt x="537" y="363"/>
                        <a:pt x="548" y="320"/>
                        <a:pt x="548" y="274"/>
                      </a:cubicBezTo>
                      <a:close/>
                    </a:path>
                  </a:pathLst>
                </a:custGeom>
                <a:grpFill/>
                <a:ln>
                  <a:noFill/>
                  <a:headEnd type="none" w="med" len="med"/>
                  <a:tailEnd type="none" w="med" len="med"/>
                </a:ln>
                <a:effectLst/>
                <a:ex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a:gradFill>
                      <a:gsLst>
                        <a:gs pos="0">
                          <a:srgbClr val="FFFFFF"/>
                        </a:gs>
                        <a:gs pos="100000">
                          <a:srgbClr val="FFFFFF"/>
                        </a:gs>
                      </a:gsLst>
                      <a:lin ang="5400000" scaled="0"/>
                    </a:gradFill>
                    <a:ea typeface="Segoe UI" pitchFamily="34" charset="0"/>
                    <a:cs typeface="Segoe UI" pitchFamily="34" charset="0"/>
                  </a:endParaRPr>
                </a:p>
              </p:txBody>
            </p:sp>
          </p:grpSp>
          <p:sp>
            <p:nvSpPr>
              <p:cNvPr id="408" name="Freeform 73"/>
              <p:cNvSpPr>
                <a:spLocks noEditPoints="1"/>
              </p:cNvSpPr>
              <p:nvPr/>
            </p:nvSpPr>
            <p:spPr bwMode="auto">
              <a:xfrm>
                <a:off x="4109052" y="4592915"/>
                <a:ext cx="583193" cy="584183"/>
              </a:xfrm>
              <a:custGeom>
                <a:avLst/>
                <a:gdLst>
                  <a:gd name="T0" fmla="*/ 313 w 330"/>
                  <a:gd name="T1" fmla="*/ 161 h 330"/>
                  <a:gd name="T2" fmla="*/ 313 w 330"/>
                  <a:gd name="T3" fmla="*/ 128 h 330"/>
                  <a:gd name="T4" fmla="*/ 284 w 330"/>
                  <a:gd name="T5" fmla="*/ 137 h 330"/>
                  <a:gd name="T6" fmla="*/ 298 w 330"/>
                  <a:gd name="T7" fmla="*/ 111 h 330"/>
                  <a:gd name="T8" fmla="*/ 330 w 330"/>
                  <a:gd name="T9" fmla="*/ 103 h 330"/>
                  <a:gd name="T10" fmla="*/ 298 w 330"/>
                  <a:gd name="T11" fmla="*/ 95 h 330"/>
                  <a:gd name="T12" fmla="*/ 284 w 330"/>
                  <a:gd name="T13" fmla="*/ 87 h 330"/>
                  <a:gd name="T14" fmla="*/ 235 w 330"/>
                  <a:gd name="T15" fmla="*/ 46 h 330"/>
                  <a:gd name="T16" fmla="*/ 244 w 330"/>
                  <a:gd name="T17" fmla="*/ 17 h 330"/>
                  <a:gd name="T18" fmla="*/ 211 w 330"/>
                  <a:gd name="T19" fmla="*/ 17 h 330"/>
                  <a:gd name="T20" fmla="*/ 219 w 330"/>
                  <a:gd name="T21" fmla="*/ 46 h 330"/>
                  <a:gd name="T22" fmla="*/ 194 w 330"/>
                  <a:gd name="T23" fmla="*/ 32 h 330"/>
                  <a:gd name="T24" fmla="*/ 186 w 330"/>
                  <a:gd name="T25" fmla="*/ 0 h 330"/>
                  <a:gd name="T26" fmla="*/ 178 w 330"/>
                  <a:gd name="T27" fmla="*/ 32 h 330"/>
                  <a:gd name="T28" fmla="*/ 152 w 330"/>
                  <a:gd name="T29" fmla="*/ 46 h 330"/>
                  <a:gd name="T30" fmla="*/ 161 w 330"/>
                  <a:gd name="T31" fmla="*/ 17 h 330"/>
                  <a:gd name="T32" fmla="*/ 128 w 330"/>
                  <a:gd name="T33" fmla="*/ 17 h 330"/>
                  <a:gd name="T34" fmla="*/ 137 w 330"/>
                  <a:gd name="T35" fmla="*/ 46 h 330"/>
                  <a:gd name="T36" fmla="*/ 111 w 330"/>
                  <a:gd name="T37" fmla="*/ 32 h 330"/>
                  <a:gd name="T38" fmla="*/ 103 w 330"/>
                  <a:gd name="T39" fmla="*/ 0 h 330"/>
                  <a:gd name="T40" fmla="*/ 95 w 330"/>
                  <a:gd name="T41" fmla="*/ 32 h 330"/>
                  <a:gd name="T42" fmla="*/ 87 w 330"/>
                  <a:gd name="T43" fmla="*/ 46 h 330"/>
                  <a:gd name="T44" fmla="*/ 46 w 330"/>
                  <a:gd name="T45" fmla="*/ 95 h 330"/>
                  <a:gd name="T46" fmla="*/ 17 w 330"/>
                  <a:gd name="T47" fmla="*/ 86 h 330"/>
                  <a:gd name="T48" fmla="*/ 17 w 330"/>
                  <a:gd name="T49" fmla="*/ 120 h 330"/>
                  <a:gd name="T50" fmla="*/ 46 w 330"/>
                  <a:gd name="T51" fmla="*/ 111 h 330"/>
                  <a:gd name="T52" fmla="*/ 32 w 330"/>
                  <a:gd name="T53" fmla="*/ 137 h 330"/>
                  <a:gd name="T54" fmla="*/ 0 w 330"/>
                  <a:gd name="T55" fmla="*/ 144 h 330"/>
                  <a:gd name="T56" fmla="*/ 32 w 330"/>
                  <a:gd name="T57" fmla="*/ 152 h 330"/>
                  <a:gd name="T58" fmla="*/ 46 w 330"/>
                  <a:gd name="T59" fmla="*/ 178 h 330"/>
                  <a:gd name="T60" fmla="*/ 17 w 330"/>
                  <a:gd name="T61" fmla="*/ 169 h 330"/>
                  <a:gd name="T62" fmla="*/ 17 w 330"/>
                  <a:gd name="T63" fmla="*/ 203 h 330"/>
                  <a:gd name="T64" fmla="*/ 46 w 330"/>
                  <a:gd name="T65" fmla="*/ 194 h 330"/>
                  <a:gd name="T66" fmla="*/ 32 w 330"/>
                  <a:gd name="T67" fmla="*/ 219 h 330"/>
                  <a:gd name="T68" fmla="*/ 0 w 330"/>
                  <a:gd name="T69" fmla="*/ 227 h 330"/>
                  <a:gd name="T70" fmla="*/ 32 w 330"/>
                  <a:gd name="T71" fmla="*/ 235 h 330"/>
                  <a:gd name="T72" fmla="*/ 46 w 330"/>
                  <a:gd name="T73" fmla="*/ 243 h 330"/>
                  <a:gd name="T74" fmla="*/ 95 w 330"/>
                  <a:gd name="T75" fmla="*/ 284 h 330"/>
                  <a:gd name="T76" fmla="*/ 86 w 330"/>
                  <a:gd name="T77" fmla="*/ 313 h 330"/>
                  <a:gd name="T78" fmla="*/ 120 w 330"/>
                  <a:gd name="T79" fmla="*/ 313 h 330"/>
                  <a:gd name="T80" fmla="*/ 111 w 330"/>
                  <a:gd name="T81" fmla="*/ 284 h 330"/>
                  <a:gd name="T82" fmla="*/ 137 w 330"/>
                  <a:gd name="T83" fmla="*/ 298 h 330"/>
                  <a:gd name="T84" fmla="*/ 144 w 330"/>
                  <a:gd name="T85" fmla="*/ 330 h 330"/>
                  <a:gd name="T86" fmla="*/ 152 w 330"/>
                  <a:gd name="T87" fmla="*/ 298 h 330"/>
                  <a:gd name="T88" fmla="*/ 178 w 330"/>
                  <a:gd name="T89" fmla="*/ 284 h 330"/>
                  <a:gd name="T90" fmla="*/ 169 w 330"/>
                  <a:gd name="T91" fmla="*/ 313 h 330"/>
                  <a:gd name="T92" fmla="*/ 203 w 330"/>
                  <a:gd name="T93" fmla="*/ 313 h 330"/>
                  <a:gd name="T94" fmla="*/ 194 w 330"/>
                  <a:gd name="T95" fmla="*/ 284 h 330"/>
                  <a:gd name="T96" fmla="*/ 219 w 330"/>
                  <a:gd name="T97" fmla="*/ 298 h 330"/>
                  <a:gd name="T98" fmla="*/ 227 w 330"/>
                  <a:gd name="T99" fmla="*/ 330 h 330"/>
                  <a:gd name="T100" fmla="*/ 235 w 330"/>
                  <a:gd name="T101" fmla="*/ 298 h 330"/>
                  <a:gd name="T102" fmla="*/ 243 w 330"/>
                  <a:gd name="T103" fmla="*/ 284 h 330"/>
                  <a:gd name="T104" fmla="*/ 284 w 330"/>
                  <a:gd name="T105" fmla="*/ 235 h 330"/>
                  <a:gd name="T106" fmla="*/ 313 w 330"/>
                  <a:gd name="T107" fmla="*/ 244 h 330"/>
                  <a:gd name="T108" fmla="*/ 313 w 330"/>
                  <a:gd name="T109" fmla="*/ 211 h 330"/>
                  <a:gd name="T110" fmla="*/ 284 w 330"/>
                  <a:gd name="T111" fmla="*/ 219 h 330"/>
                  <a:gd name="T112" fmla="*/ 298 w 330"/>
                  <a:gd name="T113" fmla="*/ 194 h 330"/>
                  <a:gd name="T114" fmla="*/ 330 w 330"/>
                  <a:gd name="T115" fmla="*/ 186 h 330"/>
                  <a:gd name="T116" fmla="*/ 298 w 330"/>
                  <a:gd name="T117" fmla="*/ 178 h 330"/>
                  <a:gd name="T118" fmla="*/ 284 w 330"/>
                  <a:gd name="T119" fmla="*/ 152 h 330"/>
                  <a:gd name="T120" fmla="*/ 165 w 330"/>
                  <a:gd name="T121" fmla="*/ 267 h 330"/>
                  <a:gd name="T122" fmla="*/ 165 w 330"/>
                  <a:gd name="T123" fmla="*/ 63 h 330"/>
                  <a:gd name="T124" fmla="*/ 165 w 330"/>
                  <a:gd name="T125" fmla="*/ 267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0" h="330">
                    <a:moveTo>
                      <a:pt x="298" y="152"/>
                    </a:moveTo>
                    <a:cubicBezTo>
                      <a:pt x="301" y="158"/>
                      <a:pt x="307" y="161"/>
                      <a:pt x="313" y="161"/>
                    </a:cubicBezTo>
                    <a:cubicBezTo>
                      <a:pt x="322" y="161"/>
                      <a:pt x="330" y="154"/>
                      <a:pt x="330" y="144"/>
                    </a:cubicBezTo>
                    <a:cubicBezTo>
                      <a:pt x="330" y="135"/>
                      <a:pt x="322" y="128"/>
                      <a:pt x="313" y="128"/>
                    </a:cubicBezTo>
                    <a:cubicBezTo>
                      <a:pt x="307" y="128"/>
                      <a:pt x="301" y="131"/>
                      <a:pt x="298" y="137"/>
                    </a:cubicBezTo>
                    <a:cubicBezTo>
                      <a:pt x="284" y="137"/>
                      <a:pt x="284" y="137"/>
                      <a:pt x="284" y="137"/>
                    </a:cubicBezTo>
                    <a:cubicBezTo>
                      <a:pt x="284" y="111"/>
                      <a:pt x="284" y="111"/>
                      <a:pt x="284" y="111"/>
                    </a:cubicBezTo>
                    <a:cubicBezTo>
                      <a:pt x="298" y="111"/>
                      <a:pt x="298" y="111"/>
                      <a:pt x="298" y="111"/>
                    </a:cubicBezTo>
                    <a:cubicBezTo>
                      <a:pt x="301" y="116"/>
                      <a:pt x="307" y="120"/>
                      <a:pt x="313" y="120"/>
                    </a:cubicBezTo>
                    <a:cubicBezTo>
                      <a:pt x="322" y="120"/>
                      <a:pt x="330" y="112"/>
                      <a:pt x="330" y="103"/>
                    </a:cubicBezTo>
                    <a:cubicBezTo>
                      <a:pt x="330" y="94"/>
                      <a:pt x="322" y="86"/>
                      <a:pt x="313" y="86"/>
                    </a:cubicBezTo>
                    <a:cubicBezTo>
                      <a:pt x="307" y="86"/>
                      <a:pt x="301" y="90"/>
                      <a:pt x="298" y="95"/>
                    </a:cubicBezTo>
                    <a:cubicBezTo>
                      <a:pt x="284" y="95"/>
                      <a:pt x="284" y="95"/>
                      <a:pt x="284" y="95"/>
                    </a:cubicBezTo>
                    <a:cubicBezTo>
                      <a:pt x="284" y="87"/>
                      <a:pt x="284" y="87"/>
                      <a:pt x="284" y="87"/>
                    </a:cubicBezTo>
                    <a:cubicBezTo>
                      <a:pt x="284" y="65"/>
                      <a:pt x="266" y="46"/>
                      <a:pt x="243" y="46"/>
                    </a:cubicBezTo>
                    <a:cubicBezTo>
                      <a:pt x="235" y="46"/>
                      <a:pt x="235" y="46"/>
                      <a:pt x="235" y="46"/>
                    </a:cubicBezTo>
                    <a:cubicBezTo>
                      <a:pt x="235" y="32"/>
                      <a:pt x="235" y="32"/>
                      <a:pt x="235" y="32"/>
                    </a:cubicBezTo>
                    <a:cubicBezTo>
                      <a:pt x="240" y="29"/>
                      <a:pt x="244" y="23"/>
                      <a:pt x="244" y="17"/>
                    </a:cubicBezTo>
                    <a:cubicBezTo>
                      <a:pt x="244" y="8"/>
                      <a:pt x="237" y="0"/>
                      <a:pt x="227" y="0"/>
                    </a:cubicBezTo>
                    <a:cubicBezTo>
                      <a:pt x="218" y="0"/>
                      <a:pt x="211" y="8"/>
                      <a:pt x="211" y="17"/>
                    </a:cubicBezTo>
                    <a:cubicBezTo>
                      <a:pt x="211" y="23"/>
                      <a:pt x="214" y="29"/>
                      <a:pt x="219" y="32"/>
                    </a:cubicBezTo>
                    <a:cubicBezTo>
                      <a:pt x="219" y="46"/>
                      <a:pt x="219" y="46"/>
                      <a:pt x="219" y="46"/>
                    </a:cubicBezTo>
                    <a:cubicBezTo>
                      <a:pt x="194" y="46"/>
                      <a:pt x="194" y="46"/>
                      <a:pt x="194" y="46"/>
                    </a:cubicBezTo>
                    <a:cubicBezTo>
                      <a:pt x="194" y="32"/>
                      <a:pt x="194" y="32"/>
                      <a:pt x="194" y="32"/>
                    </a:cubicBezTo>
                    <a:cubicBezTo>
                      <a:pt x="199" y="29"/>
                      <a:pt x="203" y="23"/>
                      <a:pt x="203" y="17"/>
                    </a:cubicBezTo>
                    <a:cubicBezTo>
                      <a:pt x="203" y="8"/>
                      <a:pt x="195" y="0"/>
                      <a:pt x="186" y="0"/>
                    </a:cubicBezTo>
                    <a:cubicBezTo>
                      <a:pt x="177" y="0"/>
                      <a:pt x="169" y="8"/>
                      <a:pt x="169" y="17"/>
                    </a:cubicBezTo>
                    <a:cubicBezTo>
                      <a:pt x="169" y="23"/>
                      <a:pt x="173" y="29"/>
                      <a:pt x="178" y="32"/>
                    </a:cubicBezTo>
                    <a:cubicBezTo>
                      <a:pt x="178" y="46"/>
                      <a:pt x="178" y="46"/>
                      <a:pt x="178" y="46"/>
                    </a:cubicBezTo>
                    <a:cubicBezTo>
                      <a:pt x="152" y="46"/>
                      <a:pt x="152" y="46"/>
                      <a:pt x="152" y="46"/>
                    </a:cubicBezTo>
                    <a:cubicBezTo>
                      <a:pt x="152" y="32"/>
                      <a:pt x="152" y="32"/>
                      <a:pt x="152" y="32"/>
                    </a:cubicBezTo>
                    <a:cubicBezTo>
                      <a:pt x="158" y="29"/>
                      <a:pt x="161" y="23"/>
                      <a:pt x="161" y="17"/>
                    </a:cubicBezTo>
                    <a:cubicBezTo>
                      <a:pt x="161" y="8"/>
                      <a:pt x="154" y="0"/>
                      <a:pt x="144" y="0"/>
                    </a:cubicBezTo>
                    <a:cubicBezTo>
                      <a:pt x="135" y="0"/>
                      <a:pt x="128" y="8"/>
                      <a:pt x="128" y="17"/>
                    </a:cubicBezTo>
                    <a:cubicBezTo>
                      <a:pt x="128" y="23"/>
                      <a:pt x="131" y="29"/>
                      <a:pt x="137" y="32"/>
                    </a:cubicBezTo>
                    <a:cubicBezTo>
                      <a:pt x="137" y="46"/>
                      <a:pt x="137" y="46"/>
                      <a:pt x="137" y="46"/>
                    </a:cubicBezTo>
                    <a:cubicBezTo>
                      <a:pt x="111" y="46"/>
                      <a:pt x="111" y="46"/>
                      <a:pt x="111" y="46"/>
                    </a:cubicBezTo>
                    <a:cubicBezTo>
                      <a:pt x="111" y="32"/>
                      <a:pt x="111" y="32"/>
                      <a:pt x="111" y="32"/>
                    </a:cubicBezTo>
                    <a:cubicBezTo>
                      <a:pt x="116" y="29"/>
                      <a:pt x="120" y="23"/>
                      <a:pt x="120" y="17"/>
                    </a:cubicBezTo>
                    <a:cubicBezTo>
                      <a:pt x="120" y="8"/>
                      <a:pt x="112" y="0"/>
                      <a:pt x="103" y="0"/>
                    </a:cubicBezTo>
                    <a:cubicBezTo>
                      <a:pt x="94" y="0"/>
                      <a:pt x="86" y="8"/>
                      <a:pt x="86" y="17"/>
                    </a:cubicBezTo>
                    <a:cubicBezTo>
                      <a:pt x="86" y="23"/>
                      <a:pt x="90" y="29"/>
                      <a:pt x="95" y="32"/>
                    </a:cubicBezTo>
                    <a:cubicBezTo>
                      <a:pt x="95" y="46"/>
                      <a:pt x="95" y="46"/>
                      <a:pt x="95" y="46"/>
                    </a:cubicBezTo>
                    <a:cubicBezTo>
                      <a:pt x="87" y="46"/>
                      <a:pt x="87" y="46"/>
                      <a:pt x="87" y="46"/>
                    </a:cubicBezTo>
                    <a:cubicBezTo>
                      <a:pt x="65" y="46"/>
                      <a:pt x="46" y="65"/>
                      <a:pt x="46" y="87"/>
                    </a:cubicBezTo>
                    <a:cubicBezTo>
                      <a:pt x="46" y="95"/>
                      <a:pt x="46" y="95"/>
                      <a:pt x="46" y="95"/>
                    </a:cubicBezTo>
                    <a:cubicBezTo>
                      <a:pt x="32" y="95"/>
                      <a:pt x="32" y="95"/>
                      <a:pt x="32" y="95"/>
                    </a:cubicBezTo>
                    <a:cubicBezTo>
                      <a:pt x="29" y="90"/>
                      <a:pt x="23" y="86"/>
                      <a:pt x="17" y="86"/>
                    </a:cubicBezTo>
                    <a:cubicBezTo>
                      <a:pt x="8" y="86"/>
                      <a:pt x="0" y="94"/>
                      <a:pt x="0" y="103"/>
                    </a:cubicBezTo>
                    <a:cubicBezTo>
                      <a:pt x="0" y="112"/>
                      <a:pt x="8" y="120"/>
                      <a:pt x="17" y="120"/>
                    </a:cubicBezTo>
                    <a:cubicBezTo>
                      <a:pt x="23" y="120"/>
                      <a:pt x="29" y="116"/>
                      <a:pt x="32" y="111"/>
                    </a:cubicBezTo>
                    <a:cubicBezTo>
                      <a:pt x="46" y="111"/>
                      <a:pt x="46" y="111"/>
                      <a:pt x="46" y="111"/>
                    </a:cubicBezTo>
                    <a:cubicBezTo>
                      <a:pt x="46" y="137"/>
                      <a:pt x="46" y="137"/>
                      <a:pt x="46" y="137"/>
                    </a:cubicBezTo>
                    <a:cubicBezTo>
                      <a:pt x="32" y="137"/>
                      <a:pt x="32" y="137"/>
                      <a:pt x="32" y="137"/>
                    </a:cubicBezTo>
                    <a:cubicBezTo>
                      <a:pt x="29" y="131"/>
                      <a:pt x="23" y="128"/>
                      <a:pt x="17" y="128"/>
                    </a:cubicBezTo>
                    <a:cubicBezTo>
                      <a:pt x="8" y="128"/>
                      <a:pt x="0" y="135"/>
                      <a:pt x="0" y="144"/>
                    </a:cubicBezTo>
                    <a:cubicBezTo>
                      <a:pt x="0" y="154"/>
                      <a:pt x="8" y="161"/>
                      <a:pt x="17" y="161"/>
                    </a:cubicBezTo>
                    <a:cubicBezTo>
                      <a:pt x="23" y="161"/>
                      <a:pt x="29" y="158"/>
                      <a:pt x="32" y="152"/>
                    </a:cubicBezTo>
                    <a:cubicBezTo>
                      <a:pt x="46" y="152"/>
                      <a:pt x="46" y="152"/>
                      <a:pt x="46" y="152"/>
                    </a:cubicBezTo>
                    <a:cubicBezTo>
                      <a:pt x="46" y="178"/>
                      <a:pt x="46" y="178"/>
                      <a:pt x="46" y="178"/>
                    </a:cubicBezTo>
                    <a:cubicBezTo>
                      <a:pt x="32" y="178"/>
                      <a:pt x="32" y="178"/>
                      <a:pt x="32" y="178"/>
                    </a:cubicBezTo>
                    <a:cubicBezTo>
                      <a:pt x="29" y="173"/>
                      <a:pt x="23" y="169"/>
                      <a:pt x="17" y="169"/>
                    </a:cubicBezTo>
                    <a:cubicBezTo>
                      <a:pt x="8" y="169"/>
                      <a:pt x="0" y="177"/>
                      <a:pt x="0" y="186"/>
                    </a:cubicBezTo>
                    <a:cubicBezTo>
                      <a:pt x="0" y="195"/>
                      <a:pt x="8" y="203"/>
                      <a:pt x="17" y="203"/>
                    </a:cubicBezTo>
                    <a:cubicBezTo>
                      <a:pt x="23" y="203"/>
                      <a:pt x="29" y="199"/>
                      <a:pt x="32" y="194"/>
                    </a:cubicBezTo>
                    <a:cubicBezTo>
                      <a:pt x="46" y="194"/>
                      <a:pt x="46" y="194"/>
                      <a:pt x="46" y="194"/>
                    </a:cubicBezTo>
                    <a:cubicBezTo>
                      <a:pt x="46" y="219"/>
                      <a:pt x="46" y="219"/>
                      <a:pt x="46" y="219"/>
                    </a:cubicBezTo>
                    <a:cubicBezTo>
                      <a:pt x="32" y="219"/>
                      <a:pt x="32" y="219"/>
                      <a:pt x="32" y="219"/>
                    </a:cubicBezTo>
                    <a:cubicBezTo>
                      <a:pt x="29" y="214"/>
                      <a:pt x="23" y="211"/>
                      <a:pt x="17" y="211"/>
                    </a:cubicBezTo>
                    <a:cubicBezTo>
                      <a:pt x="8" y="211"/>
                      <a:pt x="0" y="218"/>
                      <a:pt x="0" y="227"/>
                    </a:cubicBezTo>
                    <a:cubicBezTo>
                      <a:pt x="0" y="237"/>
                      <a:pt x="8" y="244"/>
                      <a:pt x="17" y="244"/>
                    </a:cubicBezTo>
                    <a:cubicBezTo>
                      <a:pt x="23" y="244"/>
                      <a:pt x="29" y="240"/>
                      <a:pt x="32" y="235"/>
                    </a:cubicBezTo>
                    <a:cubicBezTo>
                      <a:pt x="46" y="235"/>
                      <a:pt x="46" y="235"/>
                      <a:pt x="46" y="235"/>
                    </a:cubicBezTo>
                    <a:cubicBezTo>
                      <a:pt x="46" y="243"/>
                      <a:pt x="46" y="243"/>
                      <a:pt x="46" y="243"/>
                    </a:cubicBezTo>
                    <a:cubicBezTo>
                      <a:pt x="46" y="266"/>
                      <a:pt x="65" y="284"/>
                      <a:pt x="87" y="284"/>
                    </a:cubicBezTo>
                    <a:cubicBezTo>
                      <a:pt x="95" y="284"/>
                      <a:pt x="95" y="284"/>
                      <a:pt x="95" y="284"/>
                    </a:cubicBezTo>
                    <a:cubicBezTo>
                      <a:pt x="95" y="298"/>
                      <a:pt x="95" y="298"/>
                      <a:pt x="95" y="298"/>
                    </a:cubicBezTo>
                    <a:cubicBezTo>
                      <a:pt x="90" y="301"/>
                      <a:pt x="86" y="307"/>
                      <a:pt x="86" y="313"/>
                    </a:cubicBezTo>
                    <a:cubicBezTo>
                      <a:pt x="86" y="322"/>
                      <a:pt x="94" y="330"/>
                      <a:pt x="103" y="330"/>
                    </a:cubicBezTo>
                    <a:cubicBezTo>
                      <a:pt x="112" y="330"/>
                      <a:pt x="120" y="322"/>
                      <a:pt x="120" y="313"/>
                    </a:cubicBezTo>
                    <a:cubicBezTo>
                      <a:pt x="120" y="307"/>
                      <a:pt x="116" y="301"/>
                      <a:pt x="111" y="298"/>
                    </a:cubicBezTo>
                    <a:cubicBezTo>
                      <a:pt x="111" y="284"/>
                      <a:pt x="111" y="284"/>
                      <a:pt x="111" y="284"/>
                    </a:cubicBezTo>
                    <a:cubicBezTo>
                      <a:pt x="137" y="284"/>
                      <a:pt x="137" y="284"/>
                      <a:pt x="137" y="284"/>
                    </a:cubicBezTo>
                    <a:cubicBezTo>
                      <a:pt x="137" y="298"/>
                      <a:pt x="137" y="298"/>
                      <a:pt x="137" y="298"/>
                    </a:cubicBezTo>
                    <a:cubicBezTo>
                      <a:pt x="131" y="301"/>
                      <a:pt x="128" y="307"/>
                      <a:pt x="128" y="313"/>
                    </a:cubicBezTo>
                    <a:cubicBezTo>
                      <a:pt x="128" y="322"/>
                      <a:pt x="135" y="330"/>
                      <a:pt x="144" y="330"/>
                    </a:cubicBezTo>
                    <a:cubicBezTo>
                      <a:pt x="154" y="330"/>
                      <a:pt x="161" y="322"/>
                      <a:pt x="161" y="313"/>
                    </a:cubicBezTo>
                    <a:cubicBezTo>
                      <a:pt x="161" y="307"/>
                      <a:pt x="158" y="301"/>
                      <a:pt x="152" y="298"/>
                    </a:cubicBezTo>
                    <a:cubicBezTo>
                      <a:pt x="152" y="284"/>
                      <a:pt x="152" y="284"/>
                      <a:pt x="152" y="284"/>
                    </a:cubicBezTo>
                    <a:cubicBezTo>
                      <a:pt x="178" y="284"/>
                      <a:pt x="178" y="284"/>
                      <a:pt x="178" y="284"/>
                    </a:cubicBezTo>
                    <a:cubicBezTo>
                      <a:pt x="178" y="298"/>
                      <a:pt x="178" y="298"/>
                      <a:pt x="178" y="298"/>
                    </a:cubicBezTo>
                    <a:cubicBezTo>
                      <a:pt x="173" y="301"/>
                      <a:pt x="169" y="307"/>
                      <a:pt x="169" y="313"/>
                    </a:cubicBezTo>
                    <a:cubicBezTo>
                      <a:pt x="169" y="322"/>
                      <a:pt x="177" y="330"/>
                      <a:pt x="186" y="330"/>
                    </a:cubicBezTo>
                    <a:cubicBezTo>
                      <a:pt x="195" y="330"/>
                      <a:pt x="203" y="322"/>
                      <a:pt x="203" y="313"/>
                    </a:cubicBezTo>
                    <a:cubicBezTo>
                      <a:pt x="203" y="307"/>
                      <a:pt x="199" y="301"/>
                      <a:pt x="194" y="298"/>
                    </a:cubicBezTo>
                    <a:cubicBezTo>
                      <a:pt x="194" y="284"/>
                      <a:pt x="194" y="284"/>
                      <a:pt x="194" y="284"/>
                    </a:cubicBezTo>
                    <a:cubicBezTo>
                      <a:pt x="219" y="284"/>
                      <a:pt x="219" y="284"/>
                      <a:pt x="219" y="284"/>
                    </a:cubicBezTo>
                    <a:cubicBezTo>
                      <a:pt x="219" y="298"/>
                      <a:pt x="219" y="298"/>
                      <a:pt x="219" y="298"/>
                    </a:cubicBezTo>
                    <a:cubicBezTo>
                      <a:pt x="214" y="301"/>
                      <a:pt x="211" y="307"/>
                      <a:pt x="211" y="313"/>
                    </a:cubicBezTo>
                    <a:cubicBezTo>
                      <a:pt x="211" y="322"/>
                      <a:pt x="218" y="330"/>
                      <a:pt x="227" y="330"/>
                    </a:cubicBezTo>
                    <a:cubicBezTo>
                      <a:pt x="237" y="330"/>
                      <a:pt x="244" y="322"/>
                      <a:pt x="244" y="313"/>
                    </a:cubicBezTo>
                    <a:cubicBezTo>
                      <a:pt x="244" y="307"/>
                      <a:pt x="240" y="301"/>
                      <a:pt x="235" y="298"/>
                    </a:cubicBezTo>
                    <a:cubicBezTo>
                      <a:pt x="235" y="284"/>
                      <a:pt x="235" y="284"/>
                      <a:pt x="235" y="284"/>
                    </a:cubicBezTo>
                    <a:cubicBezTo>
                      <a:pt x="243" y="284"/>
                      <a:pt x="243" y="284"/>
                      <a:pt x="243" y="284"/>
                    </a:cubicBezTo>
                    <a:cubicBezTo>
                      <a:pt x="266" y="284"/>
                      <a:pt x="284" y="266"/>
                      <a:pt x="284" y="243"/>
                    </a:cubicBezTo>
                    <a:cubicBezTo>
                      <a:pt x="284" y="235"/>
                      <a:pt x="284" y="235"/>
                      <a:pt x="284" y="235"/>
                    </a:cubicBezTo>
                    <a:cubicBezTo>
                      <a:pt x="298" y="235"/>
                      <a:pt x="298" y="235"/>
                      <a:pt x="298" y="235"/>
                    </a:cubicBezTo>
                    <a:cubicBezTo>
                      <a:pt x="301" y="240"/>
                      <a:pt x="307" y="244"/>
                      <a:pt x="313" y="244"/>
                    </a:cubicBezTo>
                    <a:cubicBezTo>
                      <a:pt x="322" y="244"/>
                      <a:pt x="330" y="237"/>
                      <a:pt x="330" y="227"/>
                    </a:cubicBezTo>
                    <a:cubicBezTo>
                      <a:pt x="330" y="218"/>
                      <a:pt x="322" y="211"/>
                      <a:pt x="313" y="211"/>
                    </a:cubicBezTo>
                    <a:cubicBezTo>
                      <a:pt x="307" y="211"/>
                      <a:pt x="301" y="214"/>
                      <a:pt x="298" y="219"/>
                    </a:cubicBezTo>
                    <a:cubicBezTo>
                      <a:pt x="284" y="219"/>
                      <a:pt x="284" y="219"/>
                      <a:pt x="284" y="219"/>
                    </a:cubicBezTo>
                    <a:cubicBezTo>
                      <a:pt x="284" y="194"/>
                      <a:pt x="284" y="194"/>
                      <a:pt x="284" y="194"/>
                    </a:cubicBezTo>
                    <a:cubicBezTo>
                      <a:pt x="298" y="194"/>
                      <a:pt x="298" y="194"/>
                      <a:pt x="298" y="194"/>
                    </a:cubicBezTo>
                    <a:cubicBezTo>
                      <a:pt x="301" y="199"/>
                      <a:pt x="307" y="203"/>
                      <a:pt x="313" y="203"/>
                    </a:cubicBezTo>
                    <a:cubicBezTo>
                      <a:pt x="322" y="203"/>
                      <a:pt x="330" y="195"/>
                      <a:pt x="330" y="186"/>
                    </a:cubicBezTo>
                    <a:cubicBezTo>
                      <a:pt x="330" y="177"/>
                      <a:pt x="322" y="169"/>
                      <a:pt x="313" y="169"/>
                    </a:cubicBezTo>
                    <a:cubicBezTo>
                      <a:pt x="307" y="169"/>
                      <a:pt x="301" y="173"/>
                      <a:pt x="298" y="178"/>
                    </a:cubicBezTo>
                    <a:cubicBezTo>
                      <a:pt x="284" y="178"/>
                      <a:pt x="284" y="178"/>
                      <a:pt x="284" y="178"/>
                    </a:cubicBezTo>
                    <a:cubicBezTo>
                      <a:pt x="284" y="152"/>
                      <a:pt x="284" y="152"/>
                      <a:pt x="284" y="152"/>
                    </a:cubicBezTo>
                    <a:lnTo>
                      <a:pt x="298" y="152"/>
                    </a:lnTo>
                    <a:close/>
                    <a:moveTo>
                      <a:pt x="165" y="267"/>
                    </a:moveTo>
                    <a:cubicBezTo>
                      <a:pt x="109" y="267"/>
                      <a:pt x="63" y="221"/>
                      <a:pt x="63" y="165"/>
                    </a:cubicBezTo>
                    <a:cubicBezTo>
                      <a:pt x="63" y="109"/>
                      <a:pt x="109" y="63"/>
                      <a:pt x="165" y="63"/>
                    </a:cubicBezTo>
                    <a:cubicBezTo>
                      <a:pt x="221" y="63"/>
                      <a:pt x="267" y="109"/>
                      <a:pt x="267" y="165"/>
                    </a:cubicBezTo>
                    <a:cubicBezTo>
                      <a:pt x="267" y="221"/>
                      <a:pt x="221" y="267"/>
                      <a:pt x="165" y="267"/>
                    </a:cubicBezTo>
                    <a:close/>
                  </a:path>
                </a:pathLst>
              </a:custGeom>
              <a:solidFill>
                <a:srgbClr val="00AC98"/>
              </a:solidFill>
              <a:ln>
                <a:noFill/>
                <a:headEnd type="none" w="med" len="med"/>
                <a:tailEnd type="none" w="med" len="med"/>
              </a:ln>
              <a:effectLst/>
              <a:ex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09" name="Freeform 408"/>
              <p:cNvSpPr/>
              <p:nvPr/>
            </p:nvSpPr>
            <p:spPr bwMode="auto">
              <a:xfrm rot="10800000">
                <a:off x="3350180" y="4717359"/>
                <a:ext cx="723978" cy="938507"/>
              </a:xfrm>
              <a:custGeom>
                <a:avLst/>
                <a:gdLst>
                  <a:gd name="connsiteX0" fmla="*/ 2169333 w 2406928"/>
                  <a:gd name="connsiteY0" fmla="*/ 2867530 h 3114848"/>
                  <a:gd name="connsiteX1" fmla="*/ 2169333 w 2406928"/>
                  <a:gd name="connsiteY1" fmla="*/ 247317 h 3114848"/>
                  <a:gd name="connsiteX2" fmla="*/ 237594 w 2406928"/>
                  <a:gd name="connsiteY2" fmla="*/ 247317 h 3114848"/>
                  <a:gd name="connsiteX3" fmla="*/ 237594 w 2406928"/>
                  <a:gd name="connsiteY3" fmla="*/ 2139319 h 3114848"/>
                  <a:gd name="connsiteX4" fmla="*/ 965805 w 2406928"/>
                  <a:gd name="connsiteY4" fmla="*/ 2867530 h 3114848"/>
                  <a:gd name="connsiteX5" fmla="*/ 2406928 w 2406928"/>
                  <a:gd name="connsiteY5" fmla="*/ 3114848 h 3114848"/>
                  <a:gd name="connsiteX6" fmla="*/ 1213123 w 2406928"/>
                  <a:gd name="connsiteY6" fmla="*/ 3114848 h 3114848"/>
                  <a:gd name="connsiteX7" fmla="*/ 899243 w 2406928"/>
                  <a:gd name="connsiteY7" fmla="*/ 3114848 h 3114848"/>
                  <a:gd name="connsiteX8" fmla="*/ 0 w 2406928"/>
                  <a:gd name="connsiteY8" fmla="*/ 2215605 h 3114848"/>
                  <a:gd name="connsiteX9" fmla="*/ 0 w 2406928"/>
                  <a:gd name="connsiteY9" fmla="*/ 0 h 3114848"/>
                  <a:gd name="connsiteX10" fmla="*/ 2406928 w 2406928"/>
                  <a:gd name="connsiteY10" fmla="*/ 0 h 3114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06928" h="3114848">
                    <a:moveTo>
                      <a:pt x="2169333" y="2867530"/>
                    </a:moveTo>
                    <a:lnTo>
                      <a:pt x="2169333" y="247317"/>
                    </a:lnTo>
                    <a:lnTo>
                      <a:pt x="237594" y="247317"/>
                    </a:lnTo>
                    <a:lnTo>
                      <a:pt x="237594" y="2139319"/>
                    </a:lnTo>
                    <a:lnTo>
                      <a:pt x="965805" y="2867530"/>
                    </a:lnTo>
                    <a:close/>
                    <a:moveTo>
                      <a:pt x="2406928" y="3114848"/>
                    </a:moveTo>
                    <a:lnTo>
                      <a:pt x="1213123" y="3114848"/>
                    </a:lnTo>
                    <a:lnTo>
                      <a:pt x="899243" y="3114848"/>
                    </a:lnTo>
                    <a:lnTo>
                      <a:pt x="0" y="2215605"/>
                    </a:lnTo>
                    <a:lnTo>
                      <a:pt x="0" y="0"/>
                    </a:lnTo>
                    <a:lnTo>
                      <a:pt x="2406928" y="0"/>
                    </a:ln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10" name="Freeform 409"/>
              <p:cNvSpPr/>
              <p:nvPr/>
            </p:nvSpPr>
            <p:spPr bwMode="auto">
              <a:xfrm>
                <a:off x="7210792" y="4930061"/>
                <a:ext cx="764604" cy="687685"/>
              </a:xfrm>
              <a:custGeom>
                <a:avLst/>
                <a:gdLst>
                  <a:gd name="connsiteX0" fmla="*/ 406869 w 3609473"/>
                  <a:gd name="connsiteY0" fmla="*/ 1147348 h 3240844"/>
                  <a:gd name="connsiteX1" fmla="*/ 406869 w 3609473"/>
                  <a:gd name="connsiteY1" fmla="*/ 2765595 h 3240844"/>
                  <a:gd name="connsiteX2" fmla="*/ 3202604 w 3609473"/>
                  <a:gd name="connsiteY2" fmla="*/ 2765595 h 3240844"/>
                  <a:gd name="connsiteX3" fmla="*/ 3202604 w 3609473"/>
                  <a:gd name="connsiteY3" fmla="*/ 1147348 h 3240844"/>
                  <a:gd name="connsiteX4" fmla="*/ 609637 w 3609473"/>
                  <a:gd name="connsiteY4" fmla="*/ 0 h 3240844"/>
                  <a:gd name="connsiteX5" fmla="*/ 754016 w 3609473"/>
                  <a:gd name="connsiteY5" fmla="*/ 144379 h 3240844"/>
                  <a:gd name="connsiteX6" fmla="*/ 754016 w 3609473"/>
                  <a:gd name="connsiteY6" fmla="*/ 461549 h 3240844"/>
                  <a:gd name="connsiteX7" fmla="*/ 1049917 w 3609473"/>
                  <a:gd name="connsiteY7" fmla="*/ 461549 h 3240844"/>
                  <a:gd name="connsiteX8" fmla="*/ 1049917 w 3609473"/>
                  <a:gd name="connsiteY8" fmla="*/ 144379 h 3240844"/>
                  <a:gd name="connsiteX9" fmla="*/ 1194296 w 3609473"/>
                  <a:gd name="connsiteY9" fmla="*/ 0 h 3240844"/>
                  <a:gd name="connsiteX10" fmla="*/ 1338675 w 3609473"/>
                  <a:gd name="connsiteY10" fmla="*/ 144379 h 3240844"/>
                  <a:gd name="connsiteX11" fmla="*/ 1338675 w 3609473"/>
                  <a:gd name="connsiteY11" fmla="*/ 461549 h 3240844"/>
                  <a:gd name="connsiteX12" fmla="*/ 2261096 w 3609473"/>
                  <a:gd name="connsiteY12" fmla="*/ 461549 h 3240844"/>
                  <a:gd name="connsiteX13" fmla="*/ 2261096 w 3609473"/>
                  <a:gd name="connsiteY13" fmla="*/ 144379 h 3240844"/>
                  <a:gd name="connsiteX14" fmla="*/ 2405475 w 3609473"/>
                  <a:gd name="connsiteY14" fmla="*/ 0 h 3240844"/>
                  <a:gd name="connsiteX15" fmla="*/ 2549854 w 3609473"/>
                  <a:gd name="connsiteY15" fmla="*/ 144379 h 3240844"/>
                  <a:gd name="connsiteX16" fmla="*/ 2549853 w 3609473"/>
                  <a:gd name="connsiteY16" fmla="*/ 461549 h 3240844"/>
                  <a:gd name="connsiteX17" fmla="*/ 2845755 w 3609473"/>
                  <a:gd name="connsiteY17" fmla="*/ 461549 h 3240844"/>
                  <a:gd name="connsiteX18" fmla="*/ 2845755 w 3609473"/>
                  <a:gd name="connsiteY18" fmla="*/ 144379 h 3240844"/>
                  <a:gd name="connsiteX19" fmla="*/ 2990134 w 3609473"/>
                  <a:gd name="connsiteY19" fmla="*/ 0 h 3240844"/>
                  <a:gd name="connsiteX20" fmla="*/ 3134513 w 3609473"/>
                  <a:gd name="connsiteY20" fmla="*/ 144379 h 3240844"/>
                  <a:gd name="connsiteX21" fmla="*/ 3134512 w 3609473"/>
                  <a:gd name="connsiteY21" fmla="*/ 461549 h 3240844"/>
                  <a:gd name="connsiteX22" fmla="*/ 3290632 w 3609473"/>
                  <a:gd name="connsiteY22" fmla="*/ 461549 h 3240844"/>
                  <a:gd name="connsiteX23" fmla="*/ 3609473 w 3609473"/>
                  <a:gd name="connsiteY23" fmla="*/ 780390 h 3240844"/>
                  <a:gd name="connsiteX24" fmla="*/ 3609473 w 3609473"/>
                  <a:gd name="connsiteY24" fmla="*/ 2922003 h 3240844"/>
                  <a:gd name="connsiteX25" fmla="*/ 3290632 w 3609473"/>
                  <a:gd name="connsiteY25" fmla="*/ 3240844 h 3240844"/>
                  <a:gd name="connsiteX26" fmla="*/ 318841 w 3609473"/>
                  <a:gd name="connsiteY26" fmla="*/ 3240844 h 3240844"/>
                  <a:gd name="connsiteX27" fmla="*/ 0 w 3609473"/>
                  <a:gd name="connsiteY27" fmla="*/ 2922003 h 3240844"/>
                  <a:gd name="connsiteX28" fmla="*/ 0 w 3609473"/>
                  <a:gd name="connsiteY28" fmla="*/ 780390 h 3240844"/>
                  <a:gd name="connsiteX29" fmla="*/ 318841 w 3609473"/>
                  <a:gd name="connsiteY29" fmla="*/ 461549 h 3240844"/>
                  <a:gd name="connsiteX30" fmla="*/ 465258 w 3609473"/>
                  <a:gd name="connsiteY30" fmla="*/ 461549 h 3240844"/>
                  <a:gd name="connsiteX31" fmla="*/ 465258 w 3609473"/>
                  <a:gd name="connsiteY31" fmla="*/ 144379 h 3240844"/>
                  <a:gd name="connsiteX32" fmla="*/ 609637 w 3609473"/>
                  <a:gd name="connsiteY32" fmla="*/ 0 h 3240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3609473" h="3240844">
                    <a:moveTo>
                      <a:pt x="406869" y="1147348"/>
                    </a:moveTo>
                    <a:lnTo>
                      <a:pt x="406869" y="2765595"/>
                    </a:lnTo>
                    <a:lnTo>
                      <a:pt x="3202604" y="2765595"/>
                    </a:lnTo>
                    <a:lnTo>
                      <a:pt x="3202604" y="1147348"/>
                    </a:lnTo>
                    <a:close/>
                    <a:moveTo>
                      <a:pt x="609637" y="0"/>
                    </a:moveTo>
                    <a:cubicBezTo>
                      <a:pt x="689375" y="0"/>
                      <a:pt x="754016" y="64641"/>
                      <a:pt x="754016" y="144379"/>
                    </a:cubicBezTo>
                    <a:lnTo>
                      <a:pt x="754016" y="461549"/>
                    </a:lnTo>
                    <a:lnTo>
                      <a:pt x="1049917" y="461549"/>
                    </a:lnTo>
                    <a:lnTo>
                      <a:pt x="1049917" y="144379"/>
                    </a:lnTo>
                    <a:cubicBezTo>
                      <a:pt x="1049917" y="64641"/>
                      <a:pt x="1114558" y="0"/>
                      <a:pt x="1194296" y="0"/>
                    </a:cubicBezTo>
                    <a:cubicBezTo>
                      <a:pt x="1274034" y="0"/>
                      <a:pt x="1338675" y="64641"/>
                      <a:pt x="1338675" y="144379"/>
                    </a:cubicBezTo>
                    <a:lnTo>
                      <a:pt x="1338675" y="461549"/>
                    </a:lnTo>
                    <a:lnTo>
                      <a:pt x="2261096" y="461549"/>
                    </a:lnTo>
                    <a:lnTo>
                      <a:pt x="2261096" y="144379"/>
                    </a:lnTo>
                    <a:cubicBezTo>
                      <a:pt x="2261096" y="64641"/>
                      <a:pt x="2325737" y="0"/>
                      <a:pt x="2405475" y="0"/>
                    </a:cubicBezTo>
                    <a:cubicBezTo>
                      <a:pt x="2485213" y="0"/>
                      <a:pt x="2549854" y="64641"/>
                      <a:pt x="2549854" y="144379"/>
                    </a:cubicBezTo>
                    <a:lnTo>
                      <a:pt x="2549853" y="461549"/>
                    </a:lnTo>
                    <a:lnTo>
                      <a:pt x="2845755" y="461549"/>
                    </a:lnTo>
                    <a:lnTo>
                      <a:pt x="2845755" y="144379"/>
                    </a:lnTo>
                    <a:cubicBezTo>
                      <a:pt x="2845755" y="64641"/>
                      <a:pt x="2910396" y="0"/>
                      <a:pt x="2990134" y="0"/>
                    </a:cubicBezTo>
                    <a:cubicBezTo>
                      <a:pt x="3069872" y="0"/>
                      <a:pt x="3134513" y="64641"/>
                      <a:pt x="3134513" y="144379"/>
                    </a:cubicBezTo>
                    <a:lnTo>
                      <a:pt x="3134512" y="461549"/>
                    </a:lnTo>
                    <a:lnTo>
                      <a:pt x="3290632" y="461549"/>
                    </a:lnTo>
                    <a:cubicBezTo>
                      <a:pt x="3466723" y="461549"/>
                      <a:pt x="3609473" y="604299"/>
                      <a:pt x="3609473" y="780390"/>
                    </a:cubicBezTo>
                    <a:lnTo>
                      <a:pt x="3609473" y="2922003"/>
                    </a:lnTo>
                    <a:cubicBezTo>
                      <a:pt x="3609473" y="3098094"/>
                      <a:pt x="3466723" y="3240844"/>
                      <a:pt x="3290632" y="3240844"/>
                    </a:cubicBezTo>
                    <a:lnTo>
                      <a:pt x="318841" y="3240844"/>
                    </a:lnTo>
                    <a:cubicBezTo>
                      <a:pt x="142750" y="3240844"/>
                      <a:pt x="0" y="3098094"/>
                      <a:pt x="0" y="2922003"/>
                    </a:cubicBezTo>
                    <a:lnTo>
                      <a:pt x="0" y="780390"/>
                    </a:lnTo>
                    <a:cubicBezTo>
                      <a:pt x="0" y="604299"/>
                      <a:pt x="142750" y="461549"/>
                      <a:pt x="318841" y="461549"/>
                    </a:cubicBezTo>
                    <a:lnTo>
                      <a:pt x="465258" y="461549"/>
                    </a:lnTo>
                    <a:lnTo>
                      <a:pt x="465258" y="144379"/>
                    </a:lnTo>
                    <a:cubicBezTo>
                      <a:pt x="465258" y="64641"/>
                      <a:pt x="529899" y="0"/>
                      <a:pt x="609637" y="0"/>
                    </a:cubicBez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11" name="Freeform 27"/>
              <p:cNvSpPr>
                <a:spLocks noEditPoints="1"/>
              </p:cNvSpPr>
              <p:nvPr/>
            </p:nvSpPr>
            <p:spPr bwMode="auto">
              <a:xfrm>
                <a:off x="6622735" y="4771023"/>
                <a:ext cx="480696" cy="481514"/>
              </a:xfrm>
              <a:custGeom>
                <a:avLst/>
                <a:gdLst>
                  <a:gd name="T0" fmla="*/ 624 w 749"/>
                  <a:gd name="T1" fmla="*/ 0 h 749"/>
                  <a:gd name="T2" fmla="*/ 125 w 749"/>
                  <a:gd name="T3" fmla="*/ 0 h 749"/>
                  <a:gd name="T4" fmla="*/ 0 w 749"/>
                  <a:gd name="T5" fmla="*/ 124 h 749"/>
                  <a:gd name="T6" fmla="*/ 0 w 749"/>
                  <a:gd name="T7" fmla="*/ 624 h 749"/>
                  <a:gd name="T8" fmla="*/ 125 w 749"/>
                  <a:gd name="T9" fmla="*/ 749 h 749"/>
                  <a:gd name="T10" fmla="*/ 624 w 749"/>
                  <a:gd name="T11" fmla="*/ 749 h 749"/>
                  <a:gd name="T12" fmla="*/ 749 w 749"/>
                  <a:gd name="T13" fmla="*/ 624 h 749"/>
                  <a:gd name="T14" fmla="*/ 749 w 749"/>
                  <a:gd name="T15" fmla="*/ 124 h 749"/>
                  <a:gd name="T16" fmla="*/ 624 w 749"/>
                  <a:gd name="T17" fmla="*/ 0 h 749"/>
                  <a:gd name="T18" fmla="*/ 597 w 749"/>
                  <a:gd name="T19" fmla="*/ 260 h 749"/>
                  <a:gd name="T20" fmla="*/ 597 w 749"/>
                  <a:gd name="T21" fmla="*/ 275 h 749"/>
                  <a:gd name="T22" fmla="*/ 270 w 749"/>
                  <a:gd name="T23" fmla="*/ 601 h 749"/>
                  <a:gd name="T24" fmla="*/ 94 w 749"/>
                  <a:gd name="T25" fmla="*/ 550 h 749"/>
                  <a:gd name="T26" fmla="*/ 122 w 749"/>
                  <a:gd name="T27" fmla="*/ 552 h 749"/>
                  <a:gd name="T28" fmla="*/ 264 w 749"/>
                  <a:gd name="T29" fmla="*/ 503 h 749"/>
                  <a:gd name="T30" fmla="*/ 157 w 749"/>
                  <a:gd name="T31" fmla="*/ 423 h 749"/>
                  <a:gd name="T32" fmla="*/ 179 w 749"/>
                  <a:gd name="T33" fmla="*/ 425 h 749"/>
                  <a:gd name="T34" fmla="*/ 209 w 749"/>
                  <a:gd name="T35" fmla="*/ 421 h 749"/>
                  <a:gd name="T36" fmla="*/ 117 w 749"/>
                  <a:gd name="T37" fmla="*/ 308 h 749"/>
                  <a:gd name="T38" fmla="*/ 117 w 749"/>
                  <a:gd name="T39" fmla="*/ 307 h 749"/>
                  <a:gd name="T40" fmla="*/ 169 w 749"/>
                  <a:gd name="T41" fmla="*/ 321 h 749"/>
                  <a:gd name="T42" fmla="*/ 118 w 749"/>
                  <a:gd name="T43" fmla="*/ 226 h 749"/>
                  <a:gd name="T44" fmla="*/ 133 w 749"/>
                  <a:gd name="T45" fmla="*/ 168 h 749"/>
                  <a:gd name="T46" fmla="*/ 370 w 749"/>
                  <a:gd name="T47" fmla="*/ 288 h 749"/>
                  <a:gd name="T48" fmla="*/ 367 w 749"/>
                  <a:gd name="T49" fmla="*/ 262 h 749"/>
                  <a:gd name="T50" fmla="*/ 482 w 749"/>
                  <a:gd name="T51" fmla="*/ 147 h 749"/>
                  <a:gd name="T52" fmla="*/ 566 w 749"/>
                  <a:gd name="T53" fmla="*/ 183 h 749"/>
                  <a:gd name="T54" fmla="*/ 639 w 749"/>
                  <a:gd name="T55" fmla="*/ 155 h 749"/>
                  <a:gd name="T56" fmla="*/ 588 w 749"/>
                  <a:gd name="T57" fmla="*/ 219 h 749"/>
                  <a:gd name="T58" fmla="*/ 654 w 749"/>
                  <a:gd name="T59" fmla="*/ 201 h 749"/>
                  <a:gd name="T60" fmla="*/ 597 w 749"/>
                  <a:gd name="T61" fmla="*/ 260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49" h="749">
                    <a:moveTo>
                      <a:pt x="624" y="0"/>
                    </a:moveTo>
                    <a:cubicBezTo>
                      <a:pt x="125" y="0"/>
                      <a:pt x="125" y="0"/>
                      <a:pt x="125" y="0"/>
                    </a:cubicBezTo>
                    <a:cubicBezTo>
                      <a:pt x="56" y="0"/>
                      <a:pt x="0" y="55"/>
                      <a:pt x="0" y="124"/>
                    </a:cubicBezTo>
                    <a:cubicBezTo>
                      <a:pt x="0" y="624"/>
                      <a:pt x="0" y="624"/>
                      <a:pt x="0" y="624"/>
                    </a:cubicBezTo>
                    <a:cubicBezTo>
                      <a:pt x="0" y="693"/>
                      <a:pt x="56" y="749"/>
                      <a:pt x="125" y="749"/>
                    </a:cubicBezTo>
                    <a:cubicBezTo>
                      <a:pt x="624" y="749"/>
                      <a:pt x="624" y="749"/>
                      <a:pt x="624" y="749"/>
                    </a:cubicBezTo>
                    <a:cubicBezTo>
                      <a:pt x="693" y="749"/>
                      <a:pt x="749" y="693"/>
                      <a:pt x="749" y="624"/>
                    </a:cubicBezTo>
                    <a:cubicBezTo>
                      <a:pt x="749" y="124"/>
                      <a:pt x="749" y="124"/>
                      <a:pt x="749" y="124"/>
                    </a:cubicBezTo>
                    <a:cubicBezTo>
                      <a:pt x="749" y="55"/>
                      <a:pt x="693" y="0"/>
                      <a:pt x="624" y="0"/>
                    </a:cubicBezTo>
                    <a:close/>
                    <a:moveTo>
                      <a:pt x="597" y="260"/>
                    </a:moveTo>
                    <a:cubicBezTo>
                      <a:pt x="597" y="265"/>
                      <a:pt x="597" y="270"/>
                      <a:pt x="597" y="275"/>
                    </a:cubicBezTo>
                    <a:cubicBezTo>
                      <a:pt x="597" y="426"/>
                      <a:pt x="482" y="601"/>
                      <a:pt x="270" y="601"/>
                    </a:cubicBezTo>
                    <a:cubicBezTo>
                      <a:pt x="205" y="601"/>
                      <a:pt x="146" y="583"/>
                      <a:pt x="94" y="550"/>
                    </a:cubicBezTo>
                    <a:cubicBezTo>
                      <a:pt x="104" y="551"/>
                      <a:pt x="113" y="552"/>
                      <a:pt x="122" y="552"/>
                    </a:cubicBezTo>
                    <a:cubicBezTo>
                      <a:pt x="176" y="552"/>
                      <a:pt x="225" y="533"/>
                      <a:pt x="264" y="503"/>
                    </a:cubicBezTo>
                    <a:cubicBezTo>
                      <a:pt x="214" y="502"/>
                      <a:pt x="172" y="468"/>
                      <a:pt x="157" y="423"/>
                    </a:cubicBezTo>
                    <a:cubicBezTo>
                      <a:pt x="164" y="424"/>
                      <a:pt x="172" y="425"/>
                      <a:pt x="179" y="425"/>
                    </a:cubicBezTo>
                    <a:cubicBezTo>
                      <a:pt x="189" y="425"/>
                      <a:pt x="199" y="423"/>
                      <a:pt x="209" y="421"/>
                    </a:cubicBezTo>
                    <a:cubicBezTo>
                      <a:pt x="156" y="410"/>
                      <a:pt x="117" y="364"/>
                      <a:pt x="117" y="308"/>
                    </a:cubicBezTo>
                    <a:cubicBezTo>
                      <a:pt x="117" y="308"/>
                      <a:pt x="117" y="307"/>
                      <a:pt x="117" y="307"/>
                    </a:cubicBezTo>
                    <a:cubicBezTo>
                      <a:pt x="132" y="315"/>
                      <a:pt x="150" y="320"/>
                      <a:pt x="169" y="321"/>
                    </a:cubicBezTo>
                    <a:cubicBezTo>
                      <a:pt x="138" y="301"/>
                      <a:pt x="118" y="265"/>
                      <a:pt x="118" y="226"/>
                    </a:cubicBezTo>
                    <a:cubicBezTo>
                      <a:pt x="118" y="204"/>
                      <a:pt x="124" y="185"/>
                      <a:pt x="133" y="168"/>
                    </a:cubicBezTo>
                    <a:cubicBezTo>
                      <a:pt x="190" y="237"/>
                      <a:pt x="274" y="283"/>
                      <a:pt x="370" y="288"/>
                    </a:cubicBezTo>
                    <a:cubicBezTo>
                      <a:pt x="368" y="280"/>
                      <a:pt x="367" y="271"/>
                      <a:pt x="367" y="262"/>
                    </a:cubicBezTo>
                    <a:cubicBezTo>
                      <a:pt x="367" y="198"/>
                      <a:pt x="418" y="147"/>
                      <a:pt x="482" y="147"/>
                    </a:cubicBezTo>
                    <a:cubicBezTo>
                      <a:pt x="515" y="147"/>
                      <a:pt x="545" y="161"/>
                      <a:pt x="566" y="183"/>
                    </a:cubicBezTo>
                    <a:cubicBezTo>
                      <a:pt x="592" y="178"/>
                      <a:pt x="616" y="168"/>
                      <a:pt x="639" y="155"/>
                    </a:cubicBezTo>
                    <a:cubicBezTo>
                      <a:pt x="630" y="182"/>
                      <a:pt x="612" y="204"/>
                      <a:pt x="588" y="219"/>
                    </a:cubicBezTo>
                    <a:cubicBezTo>
                      <a:pt x="611" y="216"/>
                      <a:pt x="634" y="210"/>
                      <a:pt x="654" y="201"/>
                    </a:cubicBezTo>
                    <a:cubicBezTo>
                      <a:pt x="639" y="224"/>
                      <a:pt x="619" y="244"/>
                      <a:pt x="597" y="260"/>
                    </a:cubicBez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12" name="Freeform 54"/>
              <p:cNvSpPr>
                <a:spLocks noEditPoints="1"/>
              </p:cNvSpPr>
              <p:nvPr/>
            </p:nvSpPr>
            <p:spPr bwMode="auto">
              <a:xfrm>
                <a:off x="8861636" y="4782529"/>
                <a:ext cx="883783" cy="849338"/>
              </a:xfrm>
              <a:custGeom>
                <a:avLst/>
                <a:gdLst>
                  <a:gd name="T0" fmla="*/ 102 w 200"/>
                  <a:gd name="T1" fmla="*/ 0 h 200"/>
                  <a:gd name="T2" fmla="*/ 101 w 200"/>
                  <a:gd name="T3" fmla="*/ 0 h 200"/>
                  <a:gd name="T4" fmla="*/ 99 w 200"/>
                  <a:gd name="T5" fmla="*/ 0 h 200"/>
                  <a:gd name="T6" fmla="*/ 98 w 200"/>
                  <a:gd name="T7" fmla="*/ 0 h 200"/>
                  <a:gd name="T8" fmla="*/ 98 w 200"/>
                  <a:gd name="T9" fmla="*/ 200 h 200"/>
                  <a:gd name="T10" fmla="*/ 99 w 200"/>
                  <a:gd name="T11" fmla="*/ 200 h 200"/>
                  <a:gd name="T12" fmla="*/ 101 w 200"/>
                  <a:gd name="T13" fmla="*/ 200 h 200"/>
                  <a:gd name="T14" fmla="*/ 102 w 200"/>
                  <a:gd name="T15" fmla="*/ 200 h 200"/>
                  <a:gd name="T16" fmla="*/ 12 w 200"/>
                  <a:gd name="T17" fmla="*/ 106 h 200"/>
                  <a:gd name="T18" fmla="*/ 45 w 200"/>
                  <a:gd name="T19" fmla="*/ 139 h 200"/>
                  <a:gd name="T20" fmla="*/ 12 w 200"/>
                  <a:gd name="T21" fmla="*/ 106 h 200"/>
                  <a:gd name="T22" fmla="*/ 159 w 200"/>
                  <a:gd name="T23" fmla="*/ 94 h 200"/>
                  <a:gd name="T24" fmla="*/ 179 w 200"/>
                  <a:gd name="T25" fmla="*/ 61 h 200"/>
                  <a:gd name="T26" fmla="*/ 147 w 200"/>
                  <a:gd name="T27" fmla="*/ 94 h 200"/>
                  <a:gd name="T28" fmla="*/ 106 w 200"/>
                  <a:gd name="T29" fmla="*/ 61 h 200"/>
                  <a:gd name="T30" fmla="*/ 147 w 200"/>
                  <a:gd name="T31" fmla="*/ 94 h 200"/>
                  <a:gd name="T32" fmla="*/ 106 w 200"/>
                  <a:gd name="T33" fmla="*/ 13 h 200"/>
                  <a:gd name="T34" fmla="*/ 106 w 200"/>
                  <a:gd name="T35" fmla="*/ 50 h 200"/>
                  <a:gd name="T36" fmla="*/ 94 w 200"/>
                  <a:gd name="T37" fmla="*/ 50 h 200"/>
                  <a:gd name="T38" fmla="*/ 94 w 200"/>
                  <a:gd name="T39" fmla="*/ 13 h 200"/>
                  <a:gd name="T40" fmla="*/ 94 w 200"/>
                  <a:gd name="T41" fmla="*/ 94 h 200"/>
                  <a:gd name="T42" fmla="*/ 58 w 200"/>
                  <a:gd name="T43" fmla="*/ 61 h 200"/>
                  <a:gd name="T44" fmla="*/ 41 w 200"/>
                  <a:gd name="T45" fmla="*/ 94 h 200"/>
                  <a:gd name="T46" fmla="*/ 21 w 200"/>
                  <a:gd name="T47" fmla="*/ 61 h 200"/>
                  <a:gd name="T48" fmla="*/ 41 w 200"/>
                  <a:gd name="T49" fmla="*/ 94 h 200"/>
                  <a:gd name="T50" fmla="*/ 94 w 200"/>
                  <a:gd name="T51" fmla="*/ 106 h 200"/>
                  <a:gd name="T52" fmla="*/ 58 w 200"/>
                  <a:gd name="T53" fmla="*/ 139 h 200"/>
                  <a:gd name="T54" fmla="*/ 94 w 200"/>
                  <a:gd name="T55" fmla="*/ 151 h 200"/>
                  <a:gd name="T56" fmla="*/ 62 w 200"/>
                  <a:gd name="T57" fmla="*/ 151 h 200"/>
                  <a:gd name="T58" fmla="*/ 106 w 200"/>
                  <a:gd name="T59" fmla="*/ 187 h 200"/>
                  <a:gd name="T60" fmla="*/ 138 w 200"/>
                  <a:gd name="T61" fmla="*/ 151 h 200"/>
                  <a:gd name="T62" fmla="*/ 106 w 200"/>
                  <a:gd name="T63" fmla="*/ 139 h 200"/>
                  <a:gd name="T64" fmla="*/ 147 w 200"/>
                  <a:gd name="T65" fmla="*/ 106 h 200"/>
                  <a:gd name="T66" fmla="*/ 106 w 200"/>
                  <a:gd name="T67" fmla="*/ 139 h 200"/>
                  <a:gd name="T68" fmla="*/ 188 w 200"/>
                  <a:gd name="T69" fmla="*/ 106 h 200"/>
                  <a:gd name="T70" fmla="*/ 155 w 200"/>
                  <a:gd name="T71" fmla="*/ 139 h 200"/>
                  <a:gd name="T72" fmla="*/ 172 w 200"/>
                  <a:gd name="T73" fmla="*/ 50 h 200"/>
                  <a:gd name="T74" fmla="*/ 135 w 200"/>
                  <a:gd name="T75" fmla="*/ 19 h 200"/>
                  <a:gd name="T76" fmla="*/ 66 w 200"/>
                  <a:gd name="T77" fmla="*/ 19 h 200"/>
                  <a:gd name="T78" fmla="*/ 28 w 200"/>
                  <a:gd name="T79" fmla="*/ 50 h 200"/>
                  <a:gd name="T80" fmla="*/ 28 w 200"/>
                  <a:gd name="T81" fmla="*/ 151 h 200"/>
                  <a:gd name="T82" fmla="*/ 66 w 200"/>
                  <a:gd name="T83" fmla="*/ 181 h 200"/>
                  <a:gd name="T84" fmla="*/ 135 w 200"/>
                  <a:gd name="T85" fmla="*/ 181 h 200"/>
                  <a:gd name="T86" fmla="*/ 172 w 200"/>
                  <a:gd name="T87" fmla="*/ 15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0" h="200">
                    <a:moveTo>
                      <a:pt x="200" y="100"/>
                    </a:moveTo>
                    <a:cubicBezTo>
                      <a:pt x="200" y="46"/>
                      <a:pt x="156" y="1"/>
                      <a:pt x="102" y="0"/>
                    </a:cubicBezTo>
                    <a:cubicBezTo>
                      <a:pt x="102" y="0"/>
                      <a:pt x="102" y="0"/>
                      <a:pt x="102" y="0"/>
                    </a:cubicBezTo>
                    <a:cubicBezTo>
                      <a:pt x="102" y="0"/>
                      <a:pt x="101" y="0"/>
                      <a:pt x="101" y="0"/>
                    </a:cubicBezTo>
                    <a:cubicBezTo>
                      <a:pt x="101" y="0"/>
                      <a:pt x="100" y="0"/>
                      <a:pt x="100" y="0"/>
                    </a:cubicBezTo>
                    <a:cubicBezTo>
                      <a:pt x="100" y="0"/>
                      <a:pt x="99" y="0"/>
                      <a:pt x="99" y="0"/>
                    </a:cubicBezTo>
                    <a:cubicBezTo>
                      <a:pt x="99" y="0"/>
                      <a:pt x="99" y="0"/>
                      <a:pt x="98" y="0"/>
                    </a:cubicBezTo>
                    <a:cubicBezTo>
                      <a:pt x="98" y="0"/>
                      <a:pt x="98" y="0"/>
                      <a:pt x="98" y="0"/>
                    </a:cubicBezTo>
                    <a:cubicBezTo>
                      <a:pt x="44" y="1"/>
                      <a:pt x="0" y="46"/>
                      <a:pt x="0" y="100"/>
                    </a:cubicBezTo>
                    <a:cubicBezTo>
                      <a:pt x="0" y="155"/>
                      <a:pt x="44" y="199"/>
                      <a:pt x="98" y="200"/>
                    </a:cubicBezTo>
                    <a:cubicBezTo>
                      <a:pt x="98" y="200"/>
                      <a:pt x="98" y="200"/>
                      <a:pt x="98" y="200"/>
                    </a:cubicBezTo>
                    <a:cubicBezTo>
                      <a:pt x="99" y="200"/>
                      <a:pt x="99" y="200"/>
                      <a:pt x="99" y="200"/>
                    </a:cubicBezTo>
                    <a:cubicBezTo>
                      <a:pt x="99" y="200"/>
                      <a:pt x="100" y="200"/>
                      <a:pt x="100" y="200"/>
                    </a:cubicBezTo>
                    <a:cubicBezTo>
                      <a:pt x="101" y="200"/>
                      <a:pt x="101" y="200"/>
                      <a:pt x="101" y="200"/>
                    </a:cubicBezTo>
                    <a:cubicBezTo>
                      <a:pt x="101" y="200"/>
                      <a:pt x="102" y="200"/>
                      <a:pt x="102" y="200"/>
                    </a:cubicBezTo>
                    <a:cubicBezTo>
                      <a:pt x="102" y="200"/>
                      <a:pt x="102" y="200"/>
                      <a:pt x="102" y="200"/>
                    </a:cubicBezTo>
                    <a:cubicBezTo>
                      <a:pt x="156" y="199"/>
                      <a:pt x="200" y="155"/>
                      <a:pt x="200" y="100"/>
                    </a:cubicBezTo>
                    <a:close/>
                    <a:moveTo>
                      <a:pt x="12" y="106"/>
                    </a:moveTo>
                    <a:cubicBezTo>
                      <a:pt x="41" y="106"/>
                      <a:pt x="41" y="106"/>
                      <a:pt x="41" y="106"/>
                    </a:cubicBezTo>
                    <a:cubicBezTo>
                      <a:pt x="41" y="118"/>
                      <a:pt x="43" y="129"/>
                      <a:pt x="45" y="139"/>
                    </a:cubicBezTo>
                    <a:cubicBezTo>
                      <a:pt x="21" y="139"/>
                      <a:pt x="21" y="139"/>
                      <a:pt x="21" y="139"/>
                    </a:cubicBezTo>
                    <a:cubicBezTo>
                      <a:pt x="16" y="129"/>
                      <a:pt x="13" y="118"/>
                      <a:pt x="12" y="106"/>
                    </a:cubicBezTo>
                    <a:close/>
                    <a:moveTo>
                      <a:pt x="188" y="94"/>
                    </a:moveTo>
                    <a:cubicBezTo>
                      <a:pt x="159" y="94"/>
                      <a:pt x="159" y="94"/>
                      <a:pt x="159" y="94"/>
                    </a:cubicBezTo>
                    <a:cubicBezTo>
                      <a:pt x="159" y="83"/>
                      <a:pt x="157" y="72"/>
                      <a:pt x="155" y="61"/>
                    </a:cubicBezTo>
                    <a:cubicBezTo>
                      <a:pt x="179" y="61"/>
                      <a:pt x="179" y="61"/>
                      <a:pt x="179" y="61"/>
                    </a:cubicBezTo>
                    <a:cubicBezTo>
                      <a:pt x="184" y="72"/>
                      <a:pt x="187" y="83"/>
                      <a:pt x="188" y="94"/>
                    </a:cubicBezTo>
                    <a:close/>
                    <a:moveTo>
                      <a:pt x="147" y="94"/>
                    </a:moveTo>
                    <a:cubicBezTo>
                      <a:pt x="106" y="94"/>
                      <a:pt x="106" y="94"/>
                      <a:pt x="106" y="94"/>
                    </a:cubicBezTo>
                    <a:cubicBezTo>
                      <a:pt x="106" y="61"/>
                      <a:pt x="106" y="61"/>
                      <a:pt x="106" y="61"/>
                    </a:cubicBezTo>
                    <a:cubicBezTo>
                      <a:pt x="142" y="61"/>
                      <a:pt x="142" y="61"/>
                      <a:pt x="142" y="61"/>
                    </a:cubicBezTo>
                    <a:cubicBezTo>
                      <a:pt x="145" y="72"/>
                      <a:pt x="147" y="83"/>
                      <a:pt x="147" y="94"/>
                    </a:cubicBezTo>
                    <a:close/>
                    <a:moveTo>
                      <a:pt x="106" y="50"/>
                    </a:moveTo>
                    <a:cubicBezTo>
                      <a:pt x="106" y="13"/>
                      <a:pt x="106" y="13"/>
                      <a:pt x="106" y="13"/>
                    </a:cubicBezTo>
                    <a:cubicBezTo>
                      <a:pt x="119" y="17"/>
                      <a:pt x="131" y="31"/>
                      <a:pt x="138" y="50"/>
                    </a:cubicBezTo>
                    <a:lnTo>
                      <a:pt x="106" y="50"/>
                    </a:lnTo>
                    <a:close/>
                    <a:moveTo>
                      <a:pt x="94" y="13"/>
                    </a:moveTo>
                    <a:cubicBezTo>
                      <a:pt x="94" y="50"/>
                      <a:pt x="94" y="50"/>
                      <a:pt x="94" y="50"/>
                    </a:cubicBezTo>
                    <a:cubicBezTo>
                      <a:pt x="62" y="50"/>
                      <a:pt x="62" y="50"/>
                      <a:pt x="62" y="50"/>
                    </a:cubicBezTo>
                    <a:cubicBezTo>
                      <a:pt x="70" y="31"/>
                      <a:pt x="81" y="17"/>
                      <a:pt x="94" y="13"/>
                    </a:cubicBezTo>
                    <a:close/>
                    <a:moveTo>
                      <a:pt x="94" y="61"/>
                    </a:moveTo>
                    <a:cubicBezTo>
                      <a:pt x="94" y="94"/>
                      <a:pt x="94" y="94"/>
                      <a:pt x="94" y="94"/>
                    </a:cubicBezTo>
                    <a:cubicBezTo>
                      <a:pt x="53" y="94"/>
                      <a:pt x="53" y="94"/>
                      <a:pt x="53" y="94"/>
                    </a:cubicBezTo>
                    <a:cubicBezTo>
                      <a:pt x="53" y="83"/>
                      <a:pt x="55" y="72"/>
                      <a:pt x="58" y="61"/>
                    </a:cubicBezTo>
                    <a:lnTo>
                      <a:pt x="94" y="61"/>
                    </a:lnTo>
                    <a:close/>
                    <a:moveTo>
                      <a:pt x="41" y="94"/>
                    </a:moveTo>
                    <a:cubicBezTo>
                      <a:pt x="12" y="94"/>
                      <a:pt x="12" y="94"/>
                      <a:pt x="12" y="94"/>
                    </a:cubicBezTo>
                    <a:cubicBezTo>
                      <a:pt x="13" y="83"/>
                      <a:pt x="16" y="72"/>
                      <a:pt x="21" y="61"/>
                    </a:cubicBezTo>
                    <a:cubicBezTo>
                      <a:pt x="45" y="61"/>
                      <a:pt x="45" y="61"/>
                      <a:pt x="45" y="61"/>
                    </a:cubicBezTo>
                    <a:cubicBezTo>
                      <a:pt x="43" y="72"/>
                      <a:pt x="41" y="83"/>
                      <a:pt x="41" y="94"/>
                    </a:cubicBezTo>
                    <a:close/>
                    <a:moveTo>
                      <a:pt x="53" y="106"/>
                    </a:moveTo>
                    <a:cubicBezTo>
                      <a:pt x="94" y="106"/>
                      <a:pt x="94" y="106"/>
                      <a:pt x="94" y="106"/>
                    </a:cubicBezTo>
                    <a:cubicBezTo>
                      <a:pt x="94" y="139"/>
                      <a:pt x="94" y="139"/>
                      <a:pt x="94" y="139"/>
                    </a:cubicBezTo>
                    <a:cubicBezTo>
                      <a:pt x="58" y="139"/>
                      <a:pt x="58" y="139"/>
                      <a:pt x="58" y="139"/>
                    </a:cubicBezTo>
                    <a:cubicBezTo>
                      <a:pt x="55" y="129"/>
                      <a:pt x="53" y="118"/>
                      <a:pt x="53" y="106"/>
                    </a:cubicBezTo>
                    <a:close/>
                    <a:moveTo>
                      <a:pt x="94" y="151"/>
                    </a:moveTo>
                    <a:cubicBezTo>
                      <a:pt x="94" y="187"/>
                      <a:pt x="94" y="187"/>
                      <a:pt x="94" y="187"/>
                    </a:cubicBezTo>
                    <a:cubicBezTo>
                      <a:pt x="81" y="183"/>
                      <a:pt x="70" y="170"/>
                      <a:pt x="62" y="151"/>
                    </a:cubicBezTo>
                    <a:lnTo>
                      <a:pt x="94" y="151"/>
                    </a:lnTo>
                    <a:close/>
                    <a:moveTo>
                      <a:pt x="106" y="187"/>
                    </a:moveTo>
                    <a:cubicBezTo>
                      <a:pt x="106" y="151"/>
                      <a:pt x="106" y="151"/>
                      <a:pt x="106" y="151"/>
                    </a:cubicBezTo>
                    <a:cubicBezTo>
                      <a:pt x="138" y="151"/>
                      <a:pt x="138" y="151"/>
                      <a:pt x="138" y="151"/>
                    </a:cubicBezTo>
                    <a:cubicBezTo>
                      <a:pt x="131" y="170"/>
                      <a:pt x="119" y="183"/>
                      <a:pt x="106" y="187"/>
                    </a:cubicBezTo>
                    <a:close/>
                    <a:moveTo>
                      <a:pt x="106" y="139"/>
                    </a:moveTo>
                    <a:cubicBezTo>
                      <a:pt x="106" y="106"/>
                      <a:pt x="106" y="106"/>
                      <a:pt x="106" y="106"/>
                    </a:cubicBezTo>
                    <a:cubicBezTo>
                      <a:pt x="147" y="106"/>
                      <a:pt x="147" y="106"/>
                      <a:pt x="147" y="106"/>
                    </a:cubicBezTo>
                    <a:cubicBezTo>
                      <a:pt x="147" y="118"/>
                      <a:pt x="145" y="129"/>
                      <a:pt x="142" y="139"/>
                    </a:cubicBezTo>
                    <a:lnTo>
                      <a:pt x="106" y="139"/>
                    </a:lnTo>
                    <a:close/>
                    <a:moveTo>
                      <a:pt x="159" y="106"/>
                    </a:moveTo>
                    <a:cubicBezTo>
                      <a:pt x="188" y="106"/>
                      <a:pt x="188" y="106"/>
                      <a:pt x="188" y="106"/>
                    </a:cubicBezTo>
                    <a:cubicBezTo>
                      <a:pt x="187" y="118"/>
                      <a:pt x="184" y="129"/>
                      <a:pt x="179" y="139"/>
                    </a:cubicBezTo>
                    <a:cubicBezTo>
                      <a:pt x="155" y="139"/>
                      <a:pt x="155" y="139"/>
                      <a:pt x="155" y="139"/>
                    </a:cubicBezTo>
                    <a:cubicBezTo>
                      <a:pt x="157" y="129"/>
                      <a:pt x="159" y="118"/>
                      <a:pt x="159" y="106"/>
                    </a:cubicBezTo>
                    <a:close/>
                    <a:moveTo>
                      <a:pt x="172" y="50"/>
                    </a:moveTo>
                    <a:cubicBezTo>
                      <a:pt x="151" y="50"/>
                      <a:pt x="151" y="50"/>
                      <a:pt x="151" y="50"/>
                    </a:cubicBezTo>
                    <a:cubicBezTo>
                      <a:pt x="147" y="38"/>
                      <a:pt x="141" y="27"/>
                      <a:pt x="135" y="19"/>
                    </a:cubicBezTo>
                    <a:cubicBezTo>
                      <a:pt x="150" y="26"/>
                      <a:pt x="163" y="36"/>
                      <a:pt x="172" y="50"/>
                    </a:cubicBezTo>
                    <a:close/>
                    <a:moveTo>
                      <a:pt x="66" y="19"/>
                    </a:moveTo>
                    <a:cubicBezTo>
                      <a:pt x="59" y="27"/>
                      <a:pt x="53" y="38"/>
                      <a:pt x="49" y="50"/>
                    </a:cubicBezTo>
                    <a:cubicBezTo>
                      <a:pt x="28" y="50"/>
                      <a:pt x="28" y="50"/>
                      <a:pt x="28" y="50"/>
                    </a:cubicBezTo>
                    <a:cubicBezTo>
                      <a:pt x="38" y="36"/>
                      <a:pt x="51" y="26"/>
                      <a:pt x="66" y="19"/>
                    </a:cubicBezTo>
                    <a:close/>
                    <a:moveTo>
                      <a:pt x="28" y="151"/>
                    </a:moveTo>
                    <a:cubicBezTo>
                      <a:pt x="49" y="151"/>
                      <a:pt x="49" y="151"/>
                      <a:pt x="49" y="151"/>
                    </a:cubicBezTo>
                    <a:cubicBezTo>
                      <a:pt x="53" y="163"/>
                      <a:pt x="59" y="173"/>
                      <a:pt x="66" y="181"/>
                    </a:cubicBezTo>
                    <a:cubicBezTo>
                      <a:pt x="51" y="175"/>
                      <a:pt x="38" y="164"/>
                      <a:pt x="28" y="151"/>
                    </a:cubicBezTo>
                    <a:close/>
                    <a:moveTo>
                      <a:pt x="135" y="181"/>
                    </a:moveTo>
                    <a:cubicBezTo>
                      <a:pt x="141" y="173"/>
                      <a:pt x="147" y="163"/>
                      <a:pt x="151" y="151"/>
                    </a:cubicBezTo>
                    <a:cubicBezTo>
                      <a:pt x="172" y="151"/>
                      <a:pt x="172" y="151"/>
                      <a:pt x="172" y="151"/>
                    </a:cubicBezTo>
                    <a:cubicBezTo>
                      <a:pt x="163" y="164"/>
                      <a:pt x="150" y="175"/>
                      <a:pt x="135" y="181"/>
                    </a:cubicBez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grpSp>
            <p:nvGrpSpPr>
              <p:cNvPr id="413" name="Group 412"/>
              <p:cNvGrpSpPr/>
              <p:nvPr/>
            </p:nvGrpSpPr>
            <p:grpSpPr>
              <a:xfrm>
                <a:off x="4254255" y="5339724"/>
                <a:ext cx="283903" cy="284879"/>
                <a:chOff x="-1976437" y="-1354138"/>
                <a:chExt cx="2749550" cy="2754313"/>
              </a:xfrm>
              <a:solidFill>
                <a:srgbClr val="00AC98"/>
              </a:solidFill>
            </p:grpSpPr>
            <p:sp>
              <p:nvSpPr>
                <p:cNvPr id="428" name="Freeform 118"/>
                <p:cNvSpPr>
                  <a:spLocks/>
                </p:cNvSpPr>
                <p:nvPr/>
              </p:nvSpPr>
              <p:spPr bwMode="auto">
                <a:xfrm>
                  <a:off x="-1976437" y="130175"/>
                  <a:ext cx="1268413" cy="1270000"/>
                </a:xfrm>
                <a:custGeom>
                  <a:avLst/>
                  <a:gdLst>
                    <a:gd name="T0" fmla="*/ 270 w 337"/>
                    <a:gd name="T1" fmla="*/ 0 h 337"/>
                    <a:gd name="T2" fmla="*/ 337 w 337"/>
                    <a:gd name="T3" fmla="*/ 67 h 337"/>
                    <a:gd name="T4" fmla="*/ 337 w 337"/>
                    <a:gd name="T5" fmla="*/ 269 h 337"/>
                    <a:gd name="T6" fmla="*/ 270 w 337"/>
                    <a:gd name="T7" fmla="*/ 337 h 337"/>
                    <a:gd name="T8" fmla="*/ 67 w 337"/>
                    <a:gd name="T9" fmla="*/ 337 h 337"/>
                    <a:gd name="T10" fmla="*/ 0 w 337"/>
                    <a:gd name="T11" fmla="*/ 269 h 337"/>
                    <a:gd name="T12" fmla="*/ 0 w 337"/>
                    <a:gd name="T13" fmla="*/ 67 h 337"/>
                    <a:gd name="T14" fmla="*/ 67 w 337"/>
                    <a:gd name="T15" fmla="*/ 0 h 337"/>
                    <a:gd name="T16" fmla="*/ 270 w 337"/>
                    <a:gd name="T17"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7" h="337">
                      <a:moveTo>
                        <a:pt x="270" y="0"/>
                      </a:moveTo>
                      <a:cubicBezTo>
                        <a:pt x="315" y="0"/>
                        <a:pt x="337" y="22"/>
                        <a:pt x="337" y="67"/>
                      </a:cubicBezTo>
                      <a:cubicBezTo>
                        <a:pt x="337" y="269"/>
                        <a:pt x="337" y="269"/>
                        <a:pt x="337" y="269"/>
                      </a:cubicBezTo>
                      <a:cubicBezTo>
                        <a:pt x="337" y="314"/>
                        <a:pt x="315" y="337"/>
                        <a:pt x="270" y="337"/>
                      </a:cubicBezTo>
                      <a:cubicBezTo>
                        <a:pt x="67" y="337"/>
                        <a:pt x="67" y="337"/>
                        <a:pt x="67" y="337"/>
                      </a:cubicBezTo>
                      <a:cubicBezTo>
                        <a:pt x="22" y="337"/>
                        <a:pt x="0" y="314"/>
                        <a:pt x="0" y="269"/>
                      </a:cubicBezTo>
                      <a:cubicBezTo>
                        <a:pt x="0" y="67"/>
                        <a:pt x="0" y="67"/>
                        <a:pt x="0" y="67"/>
                      </a:cubicBezTo>
                      <a:cubicBezTo>
                        <a:pt x="0" y="22"/>
                        <a:pt x="22" y="0"/>
                        <a:pt x="67" y="0"/>
                      </a:cubicBezTo>
                      <a:lnTo>
                        <a:pt x="270" y="0"/>
                      </a:ln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29" name="Freeform 119"/>
                <p:cNvSpPr>
                  <a:spLocks/>
                </p:cNvSpPr>
                <p:nvPr/>
              </p:nvSpPr>
              <p:spPr bwMode="auto">
                <a:xfrm>
                  <a:off x="-1976437" y="-1349375"/>
                  <a:ext cx="1268413" cy="1268413"/>
                </a:xfrm>
                <a:custGeom>
                  <a:avLst/>
                  <a:gdLst>
                    <a:gd name="T0" fmla="*/ 270 w 337"/>
                    <a:gd name="T1" fmla="*/ 0 h 337"/>
                    <a:gd name="T2" fmla="*/ 337 w 337"/>
                    <a:gd name="T3" fmla="*/ 68 h 337"/>
                    <a:gd name="T4" fmla="*/ 337 w 337"/>
                    <a:gd name="T5" fmla="*/ 269 h 337"/>
                    <a:gd name="T6" fmla="*/ 270 w 337"/>
                    <a:gd name="T7" fmla="*/ 337 h 337"/>
                    <a:gd name="T8" fmla="*/ 67 w 337"/>
                    <a:gd name="T9" fmla="*/ 337 h 337"/>
                    <a:gd name="T10" fmla="*/ 0 w 337"/>
                    <a:gd name="T11" fmla="*/ 269 h 337"/>
                    <a:gd name="T12" fmla="*/ 0 w 337"/>
                    <a:gd name="T13" fmla="*/ 68 h 337"/>
                    <a:gd name="T14" fmla="*/ 67 w 337"/>
                    <a:gd name="T15" fmla="*/ 0 h 337"/>
                    <a:gd name="T16" fmla="*/ 270 w 337"/>
                    <a:gd name="T17"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7" h="337">
                      <a:moveTo>
                        <a:pt x="270" y="0"/>
                      </a:moveTo>
                      <a:cubicBezTo>
                        <a:pt x="315" y="0"/>
                        <a:pt x="337" y="23"/>
                        <a:pt x="337" y="68"/>
                      </a:cubicBezTo>
                      <a:cubicBezTo>
                        <a:pt x="337" y="269"/>
                        <a:pt x="337" y="269"/>
                        <a:pt x="337" y="269"/>
                      </a:cubicBezTo>
                      <a:cubicBezTo>
                        <a:pt x="337" y="315"/>
                        <a:pt x="315" y="337"/>
                        <a:pt x="270" y="337"/>
                      </a:cubicBezTo>
                      <a:cubicBezTo>
                        <a:pt x="67" y="337"/>
                        <a:pt x="67" y="337"/>
                        <a:pt x="67" y="337"/>
                      </a:cubicBezTo>
                      <a:cubicBezTo>
                        <a:pt x="22" y="337"/>
                        <a:pt x="0" y="315"/>
                        <a:pt x="0" y="269"/>
                      </a:cubicBezTo>
                      <a:cubicBezTo>
                        <a:pt x="0" y="68"/>
                        <a:pt x="0" y="68"/>
                        <a:pt x="0" y="68"/>
                      </a:cubicBezTo>
                      <a:cubicBezTo>
                        <a:pt x="0" y="23"/>
                        <a:pt x="22" y="0"/>
                        <a:pt x="67" y="0"/>
                      </a:cubicBezTo>
                      <a:lnTo>
                        <a:pt x="270" y="0"/>
                      </a:ln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30" name="Freeform 120"/>
                <p:cNvSpPr>
                  <a:spLocks noEditPoints="1"/>
                </p:cNvSpPr>
                <p:nvPr/>
              </p:nvSpPr>
              <p:spPr bwMode="auto">
                <a:xfrm>
                  <a:off x="-504825" y="-1354138"/>
                  <a:ext cx="1277938" cy="1273175"/>
                </a:xfrm>
                <a:custGeom>
                  <a:avLst/>
                  <a:gdLst>
                    <a:gd name="T0" fmla="*/ 257 w 339"/>
                    <a:gd name="T1" fmla="*/ 0 h 338"/>
                    <a:gd name="T2" fmla="*/ 81 w 339"/>
                    <a:gd name="T3" fmla="*/ 0 h 338"/>
                    <a:gd name="T4" fmla="*/ 0 w 339"/>
                    <a:gd name="T5" fmla="*/ 81 h 338"/>
                    <a:gd name="T6" fmla="*/ 0 w 339"/>
                    <a:gd name="T7" fmla="*/ 257 h 338"/>
                    <a:gd name="T8" fmla="*/ 81 w 339"/>
                    <a:gd name="T9" fmla="*/ 338 h 338"/>
                    <a:gd name="T10" fmla="*/ 257 w 339"/>
                    <a:gd name="T11" fmla="*/ 338 h 338"/>
                    <a:gd name="T12" fmla="*/ 339 w 339"/>
                    <a:gd name="T13" fmla="*/ 257 h 338"/>
                    <a:gd name="T14" fmla="*/ 339 w 339"/>
                    <a:gd name="T15" fmla="*/ 81 h 338"/>
                    <a:gd name="T16" fmla="*/ 257 w 339"/>
                    <a:gd name="T17" fmla="*/ 0 h 338"/>
                    <a:gd name="T18" fmla="*/ 293 w 339"/>
                    <a:gd name="T19" fmla="*/ 257 h 338"/>
                    <a:gd name="T20" fmla="*/ 257 w 339"/>
                    <a:gd name="T21" fmla="*/ 293 h 338"/>
                    <a:gd name="T22" fmla="*/ 81 w 339"/>
                    <a:gd name="T23" fmla="*/ 293 h 338"/>
                    <a:gd name="T24" fmla="*/ 45 w 339"/>
                    <a:gd name="T25" fmla="*/ 257 h 338"/>
                    <a:gd name="T26" fmla="*/ 45 w 339"/>
                    <a:gd name="T27" fmla="*/ 81 h 338"/>
                    <a:gd name="T28" fmla="*/ 81 w 339"/>
                    <a:gd name="T29" fmla="*/ 45 h 338"/>
                    <a:gd name="T30" fmla="*/ 257 w 339"/>
                    <a:gd name="T31" fmla="*/ 45 h 338"/>
                    <a:gd name="T32" fmla="*/ 293 w 339"/>
                    <a:gd name="T33" fmla="*/ 81 h 338"/>
                    <a:gd name="T34" fmla="*/ 293 w 339"/>
                    <a:gd name="T35" fmla="*/ 257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9" h="338">
                      <a:moveTo>
                        <a:pt x="257" y="0"/>
                      </a:moveTo>
                      <a:cubicBezTo>
                        <a:pt x="81" y="0"/>
                        <a:pt x="81" y="0"/>
                        <a:pt x="81" y="0"/>
                      </a:cubicBezTo>
                      <a:cubicBezTo>
                        <a:pt x="27" y="0"/>
                        <a:pt x="0" y="27"/>
                        <a:pt x="0" y="81"/>
                      </a:cubicBezTo>
                      <a:cubicBezTo>
                        <a:pt x="0" y="257"/>
                        <a:pt x="0" y="257"/>
                        <a:pt x="0" y="257"/>
                      </a:cubicBezTo>
                      <a:cubicBezTo>
                        <a:pt x="0" y="311"/>
                        <a:pt x="27" y="338"/>
                        <a:pt x="81" y="338"/>
                      </a:cubicBezTo>
                      <a:cubicBezTo>
                        <a:pt x="257" y="338"/>
                        <a:pt x="257" y="338"/>
                        <a:pt x="257" y="338"/>
                      </a:cubicBezTo>
                      <a:cubicBezTo>
                        <a:pt x="312" y="338"/>
                        <a:pt x="339" y="311"/>
                        <a:pt x="339" y="257"/>
                      </a:cubicBezTo>
                      <a:cubicBezTo>
                        <a:pt x="339" y="81"/>
                        <a:pt x="339" y="81"/>
                        <a:pt x="339" y="81"/>
                      </a:cubicBezTo>
                      <a:cubicBezTo>
                        <a:pt x="339" y="27"/>
                        <a:pt x="312" y="0"/>
                        <a:pt x="257" y="0"/>
                      </a:cubicBezTo>
                      <a:close/>
                      <a:moveTo>
                        <a:pt x="293" y="257"/>
                      </a:moveTo>
                      <a:cubicBezTo>
                        <a:pt x="293" y="281"/>
                        <a:pt x="281" y="293"/>
                        <a:pt x="257" y="293"/>
                      </a:cubicBezTo>
                      <a:cubicBezTo>
                        <a:pt x="81" y="293"/>
                        <a:pt x="81" y="293"/>
                        <a:pt x="81" y="293"/>
                      </a:cubicBezTo>
                      <a:cubicBezTo>
                        <a:pt x="57" y="293"/>
                        <a:pt x="45" y="281"/>
                        <a:pt x="45" y="257"/>
                      </a:cubicBezTo>
                      <a:cubicBezTo>
                        <a:pt x="45" y="81"/>
                        <a:pt x="45" y="81"/>
                        <a:pt x="45" y="81"/>
                      </a:cubicBezTo>
                      <a:cubicBezTo>
                        <a:pt x="45" y="57"/>
                        <a:pt x="57" y="45"/>
                        <a:pt x="81" y="45"/>
                      </a:cubicBezTo>
                      <a:cubicBezTo>
                        <a:pt x="257" y="45"/>
                        <a:pt x="257" y="45"/>
                        <a:pt x="257" y="45"/>
                      </a:cubicBezTo>
                      <a:cubicBezTo>
                        <a:pt x="281" y="45"/>
                        <a:pt x="293" y="57"/>
                        <a:pt x="293" y="81"/>
                      </a:cubicBezTo>
                      <a:lnTo>
                        <a:pt x="293" y="257"/>
                      </a:ln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31" name="Freeform 121"/>
                <p:cNvSpPr>
                  <a:spLocks/>
                </p:cNvSpPr>
                <p:nvPr/>
              </p:nvSpPr>
              <p:spPr bwMode="auto">
                <a:xfrm>
                  <a:off x="-500062" y="130175"/>
                  <a:ext cx="1273175" cy="1270000"/>
                </a:xfrm>
                <a:custGeom>
                  <a:avLst/>
                  <a:gdLst>
                    <a:gd name="T0" fmla="*/ 0 w 338"/>
                    <a:gd name="T1" fmla="*/ 67 h 337"/>
                    <a:gd name="T2" fmla="*/ 68 w 338"/>
                    <a:gd name="T3" fmla="*/ 0 h 337"/>
                    <a:gd name="T4" fmla="*/ 270 w 338"/>
                    <a:gd name="T5" fmla="*/ 0 h 337"/>
                    <a:gd name="T6" fmla="*/ 338 w 338"/>
                    <a:gd name="T7" fmla="*/ 67 h 337"/>
                    <a:gd name="T8" fmla="*/ 338 w 338"/>
                    <a:gd name="T9" fmla="*/ 269 h 337"/>
                    <a:gd name="T10" fmla="*/ 270 w 338"/>
                    <a:gd name="T11" fmla="*/ 337 h 337"/>
                    <a:gd name="T12" fmla="*/ 68 w 338"/>
                    <a:gd name="T13" fmla="*/ 337 h 337"/>
                    <a:gd name="T14" fmla="*/ 0 w 338"/>
                    <a:gd name="T15" fmla="*/ 269 h 337"/>
                    <a:gd name="T16" fmla="*/ 0 w 338"/>
                    <a:gd name="T17" fmla="*/ 67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8" h="337">
                      <a:moveTo>
                        <a:pt x="0" y="67"/>
                      </a:moveTo>
                      <a:cubicBezTo>
                        <a:pt x="0" y="22"/>
                        <a:pt x="23" y="0"/>
                        <a:pt x="68" y="0"/>
                      </a:cubicBezTo>
                      <a:cubicBezTo>
                        <a:pt x="270" y="0"/>
                        <a:pt x="270" y="0"/>
                        <a:pt x="270" y="0"/>
                      </a:cubicBezTo>
                      <a:cubicBezTo>
                        <a:pt x="315" y="0"/>
                        <a:pt x="338" y="22"/>
                        <a:pt x="338" y="67"/>
                      </a:cubicBezTo>
                      <a:cubicBezTo>
                        <a:pt x="338" y="269"/>
                        <a:pt x="338" y="269"/>
                        <a:pt x="338" y="269"/>
                      </a:cubicBezTo>
                      <a:cubicBezTo>
                        <a:pt x="338" y="314"/>
                        <a:pt x="315" y="337"/>
                        <a:pt x="270" y="337"/>
                      </a:cubicBezTo>
                      <a:cubicBezTo>
                        <a:pt x="68" y="337"/>
                        <a:pt x="68" y="337"/>
                        <a:pt x="68" y="337"/>
                      </a:cubicBezTo>
                      <a:cubicBezTo>
                        <a:pt x="23" y="337"/>
                        <a:pt x="0" y="314"/>
                        <a:pt x="0" y="269"/>
                      </a:cubicBezTo>
                      <a:lnTo>
                        <a:pt x="0" y="67"/>
                      </a:ln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grpSp>
          <p:sp>
            <p:nvSpPr>
              <p:cNvPr id="414" name="Freeform 413"/>
              <p:cNvSpPr>
                <a:spLocks/>
              </p:cNvSpPr>
              <p:nvPr/>
            </p:nvSpPr>
            <p:spPr bwMode="auto">
              <a:xfrm rot="8819417">
                <a:off x="5788645" y="4203399"/>
                <a:ext cx="732607" cy="732579"/>
              </a:xfrm>
              <a:custGeom>
                <a:avLst/>
                <a:gdLst>
                  <a:gd name="connsiteX0" fmla="*/ 383487 w 1353313"/>
                  <a:gd name="connsiteY0" fmla="*/ 905287 h 1350963"/>
                  <a:gd name="connsiteX1" fmla="*/ 412132 w 1353313"/>
                  <a:gd name="connsiteY1" fmla="*/ 940005 h 1350963"/>
                  <a:gd name="connsiteX2" fmla="*/ 676656 w 1353313"/>
                  <a:gd name="connsiteY2" fmla="*/ 1049575 h 1350963"/>
                  <a:gd name="connsiteX3" fmla="*/ 752049 w 1353313"/>
                  <a:gd name="connsiteY3" fmla="*/ 1041975 h 1350963"/>
                  <a:gd name="connsiteX4" fmla="*/ 781286 w 1353313"/>
                  <a:gd name="connsiteY4" fmla="*/ 1032899 h 1350963"/>
                  <a:gd name="connsiteX5" fmla="*/ 793594 w 1353313"/>
                  <a:gd name="connsiteY5" fmla="*/ 1067314 h 1350963"/>
                  <a:gd name="connsiteX6" fmla="*/ 880520 w 1353313"/>
                  <a:gd name="connsiteY6" fmla="*/ 1316925 h 1350963"/>
                  <a:gd name="connsiteX7" fmla="*/ 672654 w 1353313"/>
                  <a:gd name="connsiteY7" fmla="*/ 1350963 h 1350963"/>
                  <a:gd name="connsiteX8" fmla="*/ 135982 w 1353313"/>
                  <a:gd name="connsiteY8" fmla="*/ 1078660 h 1350963"/>
                  <a:gd name="connsiteX9" fmla="*/ 1018574 w 1353313"/>
                  <a:gd name="connsiteY9" fmla="*/ 826213 h 1350963"/>
                  <a:gd name="connsiteX10" fmla="*/ 1027414 w 1353313"/>
                  <a:gd name="connsiteY10" fmla="*/ 829606 h 1350963"/>
                  <a:gd name="connsiteX11" fmla="*/ 1301207 w 1353313"/>
                  <a:gd name="connsiteY11" fmla="*/ 934696 h 1350963"/>
                  <a:gd name="connsiteX12" fmla="*/ 918864 w 1353313"/>
                  <a:gd name="connsiteY12" fmla="*/ 1304925 h 1350963"/>
                  <a:gd name="connsiteX13" fmla="*/ 819807 w 1353313"/>
                  <a:gd name="connsiteY13" fmla="*/ 1020942 h 1350963"/>
                  <a:gd name="connsiteX14" fmla="*/ 822270 w 1353313"/>
                  <a:gd name="connsiteY14" fmla="*/ 1020177 h 1350963"/>
                  <a:gd name="connsiteX15" fmla="*/ 986861 w 1353313"/>
                  <a:gd name="connsiteY15" fmla="*/ 884640 h 1350963"/>
                  <a:gd name="connsiteX16" fmla="*/ 1330677 w 1353313"/>
                  <a:gd name="connsiteY16" fmla="*/ 503238 h 1350963"/>
                  <a:gd name="connsiteX17" fmla="*/ 1315552 w 1353313"/>
                  <a:gd name="connsiteY17" fmla="*/ 896938 h 1350963"/>
                  <a:gd name="connsiteX18" fmla="*/ 1073087 w 1353313"/>
                  <a:gd name="connsiteY18" fmla="*/ 804310 h 1350963"/>
                  <a:gd name="connsiteX19" fmla="*/ 1031495 w 1353313"/>
                  <a:gd name="connsiteY19" fmla="*/ 788421 h 1350963"/>
                  <a:gd name="connsiteX20" fmla="*/ 1043150 w 1353313"/>
                  <a:gd name="connsiteY20" fmla="*/ 750874 h 1350963"/>
                  <a:gd name="connsiteX21" fmla="*/ 1050750 w 1353313"/>
                  <a:gd name="connsiteY21" fmla="*/ 675481 h 1350963"/>
                  <a:gd name="connsiteX22" fmla="*/ 1043150 w 1353313"/>
                  <a:gd name="connsiteY22" fmla="*/ 600088 h 1350963"/>
                  <a:gd name="connsiteX23" fmla="*/ 1039747 w 1353313"/>
                  <a:gd name="connsiteY23" fmla="*/ 589126 h 1350963"/>
                  <a:gd name="connsiteX24" fmla="*/ 1057205 w 1353313"/>
                  <a:gd name="connsiteY24" fmla="*/ 583972 h 1350963"/>
                  <a:gd name="connsiteX25" fmla="*/ 1330677 w 1353313"/>
                  <a:gd name="connsiteY25" fmla="*/ 503238 h 1350963"/>
                  <a:gd name="connsiteX26" fmla="*/ 672618 w 1353313"/>
                  <a:gd name="connsiteY26" fmla="*/ 0 h 1350963"/>
                  <a:gd name="connsiteX27" fmla="*/ 793517 w 1353313"/>
                  <a:gd name="connsiteY27" fmla="*/ 7569 h 1350963"/>
                  <a:gd name="connsiteX28" fmla="*/ 1227995 w 1353313"/>
                  <a:gd name="connsiteY28" fmla="*/ 287637 h 1350963"/>
                  <a:gd name="connsiteX29" fmla="*/ 1318669 w 1353313"/>
                  <a:gd name="connsiteY29" fmla="*/ 465517 h 1350963"/>
                  <a:gd name="connsiteX30" fmla="*/ 1050898 w 1353313"/>
                  <a:gd name="connsiteY30" fmla="*/ 543754 h 1350963"/>
                  <a:gd name="connsiteX31" fmla="*/ 1027761 w 1353313"/>
                  <a:gd name="connsiteY31" fmla="*/ 550514 h 1350963"/>
                  <a:gd name="connsiteX32" fmla="*/ 1021352 w 1353313"/>
                  <a:gd name="connsiteY32" fmla="*/ 529867 h 1350963"/>
                  <a:gd name="connsiteX33" fmla="*/ 676656 w 1353313"/>
                  <a:gd name="connsiteY33" fmla="*/ 301387 h 1350963"/>
                  <a:gd name="connsiteX34" fmla="*/ 302562 w 1353313"/>
                  <a:gd name="connsiteY34" fmla="*/ 675481 h 1350963"/>
                  <a:gd name="connsiteX35" fmla="*/ 331960 w 1353313"/>
                  <a:gd name="connsiteY35" fmla="*/ 821095 h 1350963"/>
                  <a:gd name="connsiteX36" fmla="*/ 359245 w 1353313"/>
                  <a:gd name="connsiteY36" fmla="*/ 871363 h 1350963"/>
                  <a:gd name="connsiteX37" fmla="*/ 354910 w 1353313"/>
                  <a:gd name="connsiteY37" fmla="*/ 874372 h 1350963"/>
                  <a:gd name="connsiteX38" fmla="*/ 109686 w 1353313"/>
                  <a:gd name="connsiteY38" fmla="*/ 1044575 h 1350963"/>
                  <a:gd name="connsiteX39" fmla="*/ 45458 w 1353313"/>
                  <a:gd name="connsiteY39" fmla="*/ 435240 h 1350963"/>
                  <a:gd name="connsiteX40" fmla="*/ 287255 w 1353313"/>
                  <a:gd name="connsiteY40" fmla="*/ 121110 h 1350963"/>
                  <a:gd name="connsiteX41" fmla="*/ 672618 w 1353313"/>
                  <a:gd name="connsiteY41" fmla="*/ 0 h 1350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353313" h="1350963">
                    <a:moveTo>
                      <a:pt x="383487" y="905287"/>
                    </a:moveTo>
                    <a:lnTo>
                      <a:pt x="412132" y="940005"/>
                    </a:lnTo>
                    <a:cubicBezTo>
                      <a:pt x="479830" y="1007703"/>
                      <a:pt x="573353" y="1049575"/>
                      <a:pt x="676656" y="1049575"/>
                    </a:cubicBezTo>
                    <a:cubicBezTo>
                      <a:pt x="702482" y="1049575"/>
                      <a:pt x="727696" y="1046958"/>
                      <a:pt x="752049" y="1041975"/>
                    </a:cubicBezTo>
                    <a:lnTo>
                      <a:pt x="781286" y="1032899"/>
                    </a:lnTo>
                    <a:lnTo>
                      <a:pt x="793594" y="1067314"/>
                    </a:lnTo>
                    <a:cubicBezTo>
                      <a:pt x="793594" y="1067314"/>
                      <a:pt x="793594" y="1067314"/>
                      <a:pt x="880520" y="1316925"/>
                    </a:cubicBezTo>
                    <a:cubicBezTo>
                      <a:pt x="812491" y="1339617"/>
                      <a:pt x="740683" y="1350963"/>
                      <a:pt x="672654" y="1350963"/>
                    </a:cubicBezTo>
                    <a:cubicBezTo>
                      <a:pt x="457229" y="1350963"/>
                      <a:pt x="264481" y="1252631"/>
                      <a:pt x="135982" y="1078660"/>
                    </a:cubicBezTo>
                    <a:close/>
                    <a:moveTo>
                      <a:pt x="1018574" y="826213"/>
                    </a:moveTo>
                    <a:lnTo>
                      <a:pt x="1027414" y="829606"/>
                    </a:lnTo>
                    <a:cubicBezTo>
                      <a:pt x="1100512" y="857663"/>
                      <a:pt x="1190479" y="892195"/>
                      <a:pt x="1301207" y="934696"/>
                    </a:cubicBezTo>
                    <a:cubicBezTo>
                      <a:pt x="1229281" y="1108477"/>
                      <a:pt x="1096786" y="1236924"/>
                      <a:pt x="918864" y="1304925"/>
                    </a:cubicBezTo>
                    <a:lnTo>
                      <a:pt x="819807" y="1020942"/>
                    </a:lnTo>
                    <a:lnTo>
                      <a:pt x="822270" y="1020177"/>
                    </a:lnTo>
                    <a:cubicBezTo>
                      <a:pt x="889404" y="991781"/>
                      <a:pt x="946524" y="944346"/>
                      <a:pt x="986861" y="884640"/>
                    </a:cubicBezTo>
                    <a:close/>
                    <a:moveTo>
                      <a:pt x="1330677" y="503238"/>
                    </a:moveTo>
                    <a:cubicBezTo>
                      <a:pt x="1364707" y="635733"/>
                      <a:pt x="1360926" y="764443"/>
                      <a:pt x="1315552" y="896938"/>
                    </a:cubicBezTo>
                    <a:cubicBezTo>
                      <a:pt x="1315552" y="896938"/>
                      <a:pt x="1315552" y="896938"/>
                      <a:pt x="1073087" y="804310"/>
                    </a:cubicBezTo>
                    <a:lnTo>
                      <a:pt x="1031495" y="788421"/>
                    </a:lnTo>
                    <a:lnTo>
                      <a:pt x="1043150" y="750874"/>
                    </a:lnTo>
                    <a:cubicBezTo>
                      <a:pt x="1048133" y="726521"/>
                      <a:pt x="1050750" y="701307"/>
                      <a:pt x="1050750" y="675481"/>
                    </a:cubicBezTo>
                    <a:cubicBezTo>
                      <a:pt x="1050750" y="649655"/>
                      <a:pt x="1048133" y="624441"/>
                      <a:pt x="1043150" y="600088"/>
                    </a:cubicBezTo>
                    <a:lnTo>
                      <a:pt x="1039747" y="589126"/>
                    </a:lnTo>
                    <a:lnTo>
                      <a:pt x="1057205" y="583972"/>
                    </a:lnTo>
                    <a:cubicBezTo>
                      <a:pt x="1130218" y="562417"/>
                      <a:pt x="1220079" y="535889"/>
                      <a:pt x="1330677" y="503238"/>
                    </a:cubicBezTo>
                    <a:close/>
                    <a:moveTo>
                      <a:pt x="672618" y="0"/>
                    </a:moveTo>
                    <a:cubicBezTo>
                      <a:pt x="714177" y="0"/>
                      <a:pt x="751958" y="3785"/>
                      <a:pt x="793517" y="7569"/>
                    </a:cubicBezTo>
                    <a:cubicBezTo>
                      <a:pt x="971086" y="41632"/>
                      <a:pt x="1125987" y="140034"/>
                      <a:pt x="1227995" y="287637"/>
                    </a:cubicBezTo>
                    <a:cubicBezTo>
                      <a:pt x="1269554" y="344407"/>
                      <a:pt x="1296001" y="401177"/>
                      <a:pt x="1318669" y="465517"/>
                    </a:cubicBezTo>
                    <a:cubicBezTo>
                      <a:pt x="1318669" y="465517"/>
                      <a:pt x="1318669" y="465517"/>
                      <a:pt x="1050898" y="543754"/>
                    </a:cubicBezTo>
                    <a:lnTo>
                      <a:pt x="1027761" y="550514"/>
                    </a:lnTo>
                    <a:lnTo>
                      <a:pt x="1021352" y="529867"/>
                    </a:lnTo>
                    <a:cubicBezTo>
                      <a:pt x="964561" y="395599"/>
                      <a:pt x="831611" y="301387"/>
                      <a:pt x="676656" y="301387"/>
                    </a:cubicBezTo>
                    <a:cubicBezTo>
                      <a:pt x="470050" y="301387"/>
                      <a:pt x="302562" y="468875"/>
                      <a:pt x="302562" y="675481"/>
                    </a:cubicBezTo>
                    <a:cubicBezTo>
                      <a:pt x="302562" y="727133"/>
                      <a:pt x="313030" y="776339"/>
                      <a:pt x="331960" y="821095"/>
                    </a:cubicBezTo>
                    <a:lnTo>
                      <a:pt x="359245" y="871363"/>
                    </a:lnTo>
                    <a:lnTo>
                      <a:pt x="354910" y="874372"/>
                    </a:lnTo>
                    <a:cubicBezTo>
                      <a:pt x="289440" y="919813"/>
                      <a:pt x="208860" y="975741"/>
                      <a:pt x="109686" y="1044575"/>
                    </a:cubicBezTo>
                    <a:cubicBezTo>
                      <a:pt x="-7435" y="862910"/>
                      <a:pt x="-33881" y="635828"/>
                      <a:pt x="45458" y="435240"/>
                    </a:cubicBezTo>
                    <a:cubicBezTo>
                      <a:pt x="94573" y="306560"/>
                      <a:pt x="177691" y="200589"/>
                      <a:pt x="287255" y="121110"/>
                    </a:cubicBezTo>
                    <a:cubicBezTo>
                      <a:pt x="404375" y="41632"/>
                      <a:pt x="536608" y="0"/>
                      <a:pt x="672618" y="0"/>
                    </a:cubicBez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415" name="Oval 414"/>
              <p:cNvSpPr/>
              <p:nvPr/>
            </p:nvSpPr>
            <p:spPr bwMode="auto">
              <a:xfrm>
                <a:off x="4826806" y="4776676"/>
                <a:ext cx="231618" cy="232012"/>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16" name="Freeform 415"/>
              <p:cNvSpPr/>
              <p:nvPr/>
            </p:nvSpPr>
            <p:spPr bwMode="auto">
              <a:xfrm rot="18900000" flipH="1">
                <a:off x="8486862" y="4212454"/>
                <a:ext cx="429784" cy="603059"/>
              </a:xfrm>
              <a:custGeom>
                <a:avLst/>
                <a:gdLst>
                  <a:gd name="connsiteX0" fmla="*/ 219849 w 2329245"/>
                  <a:gd name="connsiteY0" fmla="*/ 3078205 h 3273880"/>
                  <a:gd name="connsiteX1" fmla="*/ 2133570 w 2329245"/>
                  <a:gd name="connsiteY1" fmla="*/ 1164484 h 3273880"/>
                  <a:gd name="connsiteX2" fmla="*/ 2329245 w 2329245"/>
                  <a:gd name="connsiteY2" fmla="*/ 1360159 h 3273880"/>
                  <a:gd name="connsiteX3" fmla="*/ 415524 w 2329245"/>
                  <a:gd name="connsiteY3" fmla="*/ 3273880 h 3273880"/>
                  <a:gd name="connsiteX4" fmla="*/ 967445 w 2329245"/>
                  <a:gd name="connsiteY4" fmla="*/ 0 h 3273880"/>
                  <a:gd name="connsiteX5" fmla="*/ 1243892 w 2329245"/>
                  <a:gd name="connsiteY5" fmla="*/ 361507 h 3273880"/>
                  <a:gd name="connsiteX6" fmla="*/ 1115363 w 2329245"/>
                  <a:gd name="connsiteY6" fmla="*/ 361507 h 3273880"/>
                  <a:gd name="connsiteX7" fmla="*/ 1115363 w 2329245"/>
                  <a:gd name="connsiteY7" fmla="*/ 1687691 h 3273880"/>
                  <a:gd name="connsiteX8" fmla="*/ 1109292 w 2329245"/>
                  <a:gd name="connsiteY8" fmla="*/ 1687691 h 3273880"/>
                  <a:gd name="connsiteX9" fmla="*/ 1109292 w 2329245"/>
                  <a:gd name="connsiteY9" fmla="*/ 1693762 h 3273880"/>
                  <a:gd name="connsiteX10" fmla="*/ 780721 w 2329245"/>
                  <a:gd name="connsiteY10" fmla="*/ 1693761 h 3273880"/>
                  <a:gd name="connsiteX11" fmla="*/ 780721 w 2329245"/>
                  <a:gd name="connsiteY11" fmla="*/ 1694580 h 3273880"/>
                  <a:gd name="connsiteX12" fmla="*/ 288759 w 2329245"/>
                  <a:gd name="connsiteY12" fmla="*/ 1694580 h 3273880"/>
                  <a:gd name="connsiteX13" fmla="*/ 288758 w 2329245"/>
                  <a:gd name="connsiteY13" fmla="*/ 2789748 h 3273880"/>
                  <a:gd name="connsiteX14" fmla="*/ 290625 w 2329245"/>
                  <a:gd name="connsiteY14" fmla="*/ 2799340 h 3273880"/>
                  <a:gd name="connsiteX15" fmla="*/ 288758 w 2329245"/>
                  <a:gd name="connsiteY15" fmla="*/ 2808933 h 3273880"/>
                  <a:gd name="connsiteX16" fmla="*/ 288758 w 2329245"/>
                  <a:gd name="connsiteY16" fmla="*/ 2819588 h 3273880"/>
                  <a:gd name="connsiteX17" fmla="*/ 286685 w 2329245"/>
                  <a:gd name="connsiteY17" fmla="*/ 2819588 h 3273880"/>
                  <a:gd name="connsiteX18" fmla="*/ 280074 w 2329245"/>
                  <a:gd name="connsiteY18" fmla="*/ 2853563 h 3273880"/>
                  <a:gd name="connsiteX19" fmla="*/ 248420 w 2329245"/>
                  <a:gd name="connsiteY19" fmla="*/ 2901230 h 3273880"/>
                  <a:gd name="connsiteX20" fmla="*/ 44641 w 2329245"/>
                  <a:gd name="connsiteY20" fmla="*/ 2901230 h 3273880"/>
                  <a:gd name="connsiteX21" fmla="*/ 12987 w 2329245"/>
                  <a:gd name="connsiteY21" fmla="*/ 2853563 h 3273880"/>
                  <a:gd name="connsiteX22" fmla="*/ 6376 w 2329245"/>
                  <a:gd name="connsiteY22" fmla="*/ 2819588 h 3273880"/>
                  <a:gd name="connsiteX23" fmla="*/ 1 w 2329245"/>
                  <a:gd name="connsiteY23" fmla="*/ 2819588 h 3273880"/>
                  <a:gd name="connsiteX24" fmla="*/ 0 w 2329245"/>
                  <a:gd name="connsiteY24" fmla="*/ 1411893 h 3273880"/>
                  <a:gd name="connsiteX25" fmla="*/ 6072 w 2329245"/>
                  <a:gd name="connsiteY25" fmla="*/ 1411892 h 3273880"/>
                  <a:gd name="connsiteX26" fmla="*/ 6071 w 2329245"/>
                  <a:gd name="connsiteY26" fmla="*/ 1405822 h 3273880"/>
                  <a:gd name="connsiteX27" fmla="*/ 334645 w 2329245"/>
                  <a:gd name="connsiteY27" fmla="*/ 1405822 h 3273880"/>
                  <a:gd name="connsiteX28" fmla="*/ 334644 w 2329245"/>
                  <a:gd name="connsiteY28" fmla="*/ 1405003 h 3273880"/>
                  <a:gd name="connsiteX29" fmla="*/ 826605 w 2329245"/>
                  <a:gd name="connsiteY29" fmla="*/ 1405005 h 3273880"/>
                  <a:gd name="connsiteX30" fmla="*/ 826605 w 2329245"/>
                  <a:gd name="connsiteY30" fmla="*/ 361507 h 3273880"/>
                  <a:gd name="connsiteX31" fmla="*/ 690998 w 2329245"/>
                  <a:gd name="connsiteY31" fmla="*/ 361507 h 3273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329245" h="3273880">
                    <a:moveTo>
                      <a:pt x="219849" y="3078205"/>
                    </a:moveTo>
                    <a:lnTo>
                      <a:pt x="2133570" y="1164484"/>
                    </a:lnTo>
                    <a:lnTo>
                      <a:pt x="2329245" y="1360159"/>
                    </a:lnTo>
                    <a:lnTo>
                      <a:pt x="415524" y="3273880"/>
                    </a:lnTo>
                    <a:close/>
                    <a:moveTo>
                      <a:pt x="967445" y="0"/>
                    </a:moveTo>
                    <a:lnTo>
                      <a:pt x="1243892" y="361507"/>
                    </a:lnTo>
                    <a:lnTo>
                      <a:pt x="1115363" y="361507"/>
                    </a:lnTo>
                    <a:lnTo>
                      <a:pt x="1115363" y="1687691"/>
                    </a:lnTo>
                    <a:lnTo>
                      <a:pt x="1109292" y="1687691"/>
                    </a:lnTo>
                    <a:lnTo>
                      <a:pt x="1109292" y="1693762"/>
                    </a:lnTo>
                    <a:lnTo>
                      <a:pt x="780721" y="1693761"/>
                    </a:lnTo>
                    <a:lnTo>
                      <a:pt x="780721" y="1694580"/>
                    </a:lnTo>
                    <a:lnTo>
                      <a:pt x="288759" y="1694580"/>
                    </a:lnTo>
                    <a:lnTo>
                      <a:pt x="288758" y="2789748"/>
                    </a:lnTo>
                    <a:lnTo>
                      <a:pt x="290625" y="2799340"/>
                    </a:lnTo>
                    <a:lnTo>
                      <a:pt x="288758" y="2808933"/>
                    </a:lnTo>
                    <a:lnTo>
                      <a:pt x="288758" y="2819588"/>
                    </a:lnTo>
                    <a:lnTo>
                      <a:pt x="286685" y="2819588"/>
                    </a:lnTo>
                    <a:lnTo>
                      <a:pt x="280074" y="2853563"/>
                    </a:lnTo>
                    <a:cubicBezTo>
                      <a:pt x="273040" y="2870909"/>
                      <a:pt x="262489" y="2887162"/>
                      <a:pt x="248420" y="2901230"/>
                    </a:cubicBezTo>
                    <a:cubicBezTo>
                      <a:pt x="192148" y="2957502"/>
                      <a:pt x="100913" y="2957502"/>
                      <a:pt x="44641" y="2901230"/>
                    </a:cubicBezTo>
                    <a:cubicBezTo>
                      <a:pt x="30572" y="2887162"/>
                      <a:pt x="20021" y="2870909"/>
                      <a:pt x="12987" y="2853563"/>
                    </a:cubicBezTo>
                    <a:lnTo>
                      <a:pt x="6376" y="2819588"/>
                    </a:lnTo>
                    <a:lnTo>
                      <a:pt x="1" y="2819588"/>
                    </a:lnTo>
                    <a:lnTo>
                      <a:pt x="0" y="1411893"/>
                    </a:lnTo>
                    <a:lnTo>
                      <a:pt x="6072" y="1411892"/>
                    </a:lnTo>
                    <a:lnTo>
                      <a:pt x="6071" y="1405822"/>
                    </a:lnTo>
                    <a:lnTo>
                      <a:pt x="334645" y="1405822"/>
                    </a:lnTo>
                    <a:lnTo>
                      <a:pt x="334644" y="1405003"/>
                    </a:lnTo>
                    <a:lnTo>
                      <a:pt x="826605" y="1405005"/>
                    </a:lnTo>
                    <a:lnTo>
                      <a:pt x="826605" y="361507"/>
                    </a:lnTo>
                    <a:lnTo>
                      <a:pt x="690998" y="361507"/>
                    </a:ln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17" name="Freeform 416"/>
              <p:cNvSpPr/>
              <p:nvPr/>
            </p:nvSpPr>
            <p:spPr bwMode="auto">
              <a:xfrm rot="2700000">
                <a:off x="7020590" y="4034133"/>
                <a:ext cx="612503" cy="859445"/>
              </a:xfrm>
              <a:custGeom>
                <a:avLst/>
                <a:gdLst>
                  <a:gd name="connsiteX0" fmla="*/ 219849 w 2329245"/>
                  <a:gd name="connsiteY0" fmla="*/ 3078205 h 3273880"/>
                  <a:gd name="connsiteX1" fmla="*/ 2133570 w 2329245"/>
                  <a:gd name="connsiteY1" fmla="*/ 1164484 h 3273880"/>
                  <a:gd name="connsiteX2" fmla="*/ 2329245 w 2329245"/>
                  <a:gd name="connsiteY2" fmla="*/ 1360159 h 3273880"/>
                  <a:gd name="connsiteX3" fmla="*/ 415524 w 2329245"/>
                  <a:gd name="connsiteY3" fmla="*/ 3273880 h 3273880"/>
                  <a:gd name="connsiteX4" fmla="*/ 967445 w 2329245"/>
                  <a:gd name="connsiteY4" fmla="*/ 0 h 3273880"/>
                  <a:gd name="connsiteX5" fmla="*/ 1243892 w 2329245"/>
                  <a:gd name="connsiteY5" fmla="*/ 361507 h 3273880"/>
                  <a:gd name="connsiteX6" fmla="*/ 1115363 w 2329245"/>
                  <a:gd name="connsiteY6" fmla="*/ 361507 h 3273880"/>
                  <a:gd name="connsiteX7" fmla="*/ 1115363 w 2329245"/>
                  <a:gd name="connsiteY7" fmla="*/ 1687691 h 3273880"/>
                  <a:gd name="connsiteX8" fmla="*/ 1109292 w 2329245"/>
                  <a:gd name="connsiteY8" fmla="*/ 1687691 h 3273880"/>
                  <a:gd name="connsiteX9" fmla="*/ 1109292 w 2329245"/>
                  <a:gd name="connsiteY9" fmla="*/ 1693762 h 3273880"/>
                  <a:gd name="connsiteX10" fmla="*/ 780721 w 2329245"/>
                  <a:gd name="connsiteY10" fmla="*/ 1693761 h 3273880"/>
                  <a:gd name="connsiteX11" fmla="*/ 780721 w 2329245"/>
                  <a:gd name="connsiteY11" fmla="*/ 1694580 h 3273880"/>
                  <a:gd name="connsiteX12" fmla="*/ 288759 w 2329245"/>
                  <a:gd name="connsiteY12" fmla="*/ 1694580 h 3273880"/>
                  <a:gd name="connsiteX13" fmla="*/ 288758 w 2329245"/>
                  <a:gd name="connsiteY13" fmla="*/ 2789748 h 3273880"/>
                  <a:gd name="connsiteX14" fmla="*/ 290625 w 2329245"/>
                  <a:gd name="connsiteY14" fmla="*/ 2799340 h 3273880"/>
                  <a:gd name="connsiteX15" fmla="*/ 288758 w 2329245"/>
                  <a:gd name="connsiteY15" fmla="*/ 2808933 h 3273880"/>
                  <a:gd name="connsiteX16" fmla="*/ 288758 w 2329245"/>
                  <a:gd name="connsiteY16" fmla="*/ 2819588 h 3273880"/>
                  <a:gd name="connsiteX17" fmla="*/ 286685 w 2329245"/>
                  <a:gd name="connsiteY17" fmla="*/ 2819588 h 3273880"/>
                  <a:gd name="connsiteX18" fmla="*/ 280074 w 2329245"/>
                  <a:gd name="connsiteY18" fmla="*/ 2853563 h 3273880"/>
                  <a:gd name="connsiteX19" fmla="*/ 248420 w 2329245"/>
                  <a:gd name="connsiteY19" fmla="*/ 2901230 h 3273880"/>
                  <a:gd name="connsiteX20" fmla="*/ 44641 w 2329245"/>
                  <a:gd name="connsiteY20" fmla="*/ 2901230 h 3273880"/>
                  <a:gd name="connsiteX21" fmla="*/ 12987 w 2329245"/>
                  <a:gd name="connsiteY21" fmla="*/ 2853563 h 3273880"/>
                  <a:gd name="connsiteX22" fmla="*/ 6376 w 2329245"/>
                  <a:gd name="connsiteY22" fmla="*/ 2819588 h 3273880"/>
                  <a:gd name="connsiteX23" fmla="*/ 1 w 2329245"/>
                  <a:gd name="connsiteY23" fmla="*/ 2819588 h 3273880"/>
                  <a:gd name="connsiteX24" fmla="*/ 0 w 2329245"/>
                  <a:gd name="connsiteY24" fmla="*/ 1411893 h 3273880"/>
                  <a:gd name="connsiteX25" fmla="*/ 6072 w 2329245"/>
                  <a:gd name="connsiteY25" fmla="*/ 1411892 h 3273880"/>
                  <a:gd name="connsiteX26" fmla="*/ 6071 w 2329245"/>
                  <a:gd name="connsiteY26" fmla="*/ 1405822 h 3273880"/>
                  <a:gd name="connsiteX27" fmla="*/ 334645 w 2329245"/>
                  <a:gd name="connsiteY27" fmla="*/ 1405822 h 3273880"/>
                  <a:gd name="connsiteX28" fmla="*/ 334644 w 2329245"/>
                  <a:gd name="connsiteY28" fmla="*/ 1405003 h 3273880"/>
                  <a:gd name="connsiteX29" fmla="*/ 826605 w 2329245"/>
                  <a:gd name="connsiteY29" fmla="*/ 1405005 h 3273880"/>
                  <a:gd name="connsiteX30" fmla="*/ 826605 w 2329245"/>
                  <a:gd name="connsiteY30" fmla="*/ 361507 h 3273880"/>
                  <a:gd name="connsiteX31" fmla="*/ 690998 w 2329245"/>
                  <a:gd name="connsiteY31" fmla="*/ 361507 h 3273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329245" h="3273880">
                    <a:moveTo>
                      <a:pt x="219849" y="3078205"/>
                    </a:moveTo>
                    <a:lnTo>
                      <a:pt x="2133570" y="1164484"/>
                    </a:lnTo>
                    <a:lnTo>
                      <a:pt x="2329245" y="1360159"/>
                    </a:lnTo>
                    <a:lnTo>
                      <a:pt x="415524" y="3273880"/>
                    </a:lnTo>
                    <a:close/>
                    <a:moveTo>
                      <a:pt x="967445" y="0"/>
                    </a:moveTo>
                    <a:lnTo>
                      <a:pt x="1243892" y="361507"/>
                    </a:lnTo>
                    <a:lnTo>
                      <a:pt x="1115363" y="361507"/>
                    </a:lnTo>
                    <a:lnTo>
                      <a:pt x="1115363" y="1687691"/>
                    </a:lnTo>
                    <a:lnTo>
                      <a:pt x="1109292" y="1687691"/>
                    </a:lnTo>
                    <a:lnTo>
                      <a:pt x="1109292" y="1693762"/>
                    </a:lnTo>
                    <a:lnTo>
                      <a:pt x="780721" y="1693761"/>
                    </a:lnTo>
                    <a:lnTo>
                      <a:pt x="780721" y="1694580"/>
                    </a:lnTo>
                    <a:lnTo>
                      <a:pt x="288759" y="1694580"/>
                    </a:lnTo>
                    <a:lnTo>
                      <a:pt x="288758" y="2789748"/>
                    </a:lnTo>
                    <a:lnTo>
                      <a:pt x="290625" y="2799340"/>
                    </a:lnTo>
                    <a:lnTo>
                      <a:pt x="288758" y="2808933"/>
                    </a:lnTo>
                    <a:lnTo>
                      <a:pt x="288758" y="2819588"/>
                    </a:lnTo>
                    <a:lnTo>
                      <a:pt x="286685" y="2819588"/>
                    </a:lnTo>
                    <a:lnTo>
                      <a:pt x="280074" y="2853563"/>
                    </a:lnTo>
                    <a:cubicBezTo>
                      <a:pt x="273040" y="2870909"/>
                      <a:pt x="262489" y="2887162"/>
                      <a:pt x="248420" y="2901230"/>
                    </a:cubicBezTo>
                    <a:cubicBezTo>
                      <a:pt x="192148" y="2957502"/>
                      <a:pt x="100913" y="2957502"/>
                      <a:pt x="44641" y="2901230"/>
                    </a:cubicBezTo>
                    <a:cubicBezTo>
                      <a:pt x="30572" y="2887162"/>
                      <a:pt x="20021" y="2870909"/>
                      <a:pt x="12987" y="2853563"/>
                    </a:cubicBezTo>
                    <a:lnTo>
                      <a:pt x="6376" y="2819588"/>
                    </a:lnTo>
                    <a:lnTo>
                      <a:pt x="1" y="2819588"/>
                    </a:lnTo>
                    <a:lnTo>
                      <a:pt x="0" y="1411893"/>
                    </a:lnTo>
                    <a:lnTo>
                      <a:pt x="6072" y="1411892"/>
                    </a:lnTo>
                    <a:lnTo>
                      <a:pt x="6071" y="1405822"/>
                    </a:lnTo>
                    <a:lnTo>
                      <a:pt x="334645" y="1405822"/>
                    </a:lnTo>
                    <a:lnTo>
                      <a:pt x="334644" y="1405003"/>
                    </a:lnTo>
                    <a:lnTo>
                      <a:pt x="826605" y="1405005"/>
                    </a:lnTo>
                    <a:lnTo>
                      <a:pt x="826605" y="361507"/>
                    </a:lnTo>
                    <a:lnTo>
                      <a:pt x="690998" y="361507"/>
                    </a:lnTo>
                    <a:close/>
                  </a:path>
                </a:pathLst>
              </a:cu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18" name="Oval 417"/>
              <p:cNvSpPr/>
              <p:nvPr/>
            </p:nvSpPr>
            <p:spPr bwMode="auto">
              <a:xfrm>
                <a:off x="5361501" y="4413792"/>
                <a:ext cx="231618" cy="232012"/>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grpSp>
            <p:nvGrpSpPr>
              <p:cNvPr id="419" name="Group 418"/>
              <p:cNvGrpSpPr/>
              <p:nvPr/>
            </p:nvGrpSpPr>
            <p:grpSpPr>
              <a:xfrm>
                <a:off x="8203911" y="4985306"/>
                <a:ext cx="557524" cy="566870"/>
                <a:chOff x="5991726" y="4755347"/>
                <a:chExt cx="4543929" cy="4115579"/>
              </a:xfrm>
              <a:solidFill>
                <a:srgbClr val="00AC98"/>
              </a:solidFill>
            </p:grpSpPr>
            <p:sp>
              <p:nvSpPr>
                <p:cNvPr id="423" name="Freeform 422"/>
                <p:cNvSpPr/>
                <p:nvPr/>
              </p:nvSpPr>
              <p:spPr bwMode="auto">
                <a:xfrm>
                  <a:off x="5991726" y="7222960"/>
                  <a:ext cx="2033338" cy="1647966"/>
                </a:xfrm>
                <a:custGeom>
                  <a:avLst/>
                  <a:gdLst>
                    <a:gd name="connsiteX0" fmla="*/ 0 w 2033338"/>
                    <a:gd name="connsiteY0" fmla="*/ 0 h 1647966"/>
                    <a:gd name="connsiteX1" fmla="*/ 27492 w 2033338"/>
                    <a:gd name="connsiteY1" fmla="*/ 28703 h 1647966"/>
                    <a:gd name="connsiteX2" fmla="*/ 1016669 w 2033338"/>
                    <a:gd name="connsiteY2" fmla="*/ 324811 h 1647966"/>
                    <a:gd name="connsiteX3" fmla="*/ 2005846 w 2033338"/>
                    <a:gd name="connsiteY3" fmla="*/ 28703 h 1647966"/>
                    <a:gd name="connsiteX4" fmla="*/ 2033337 w 2033338"/>
                    <a:gd name="connsiteY4" fmla="*/ 1 h 1647966"/>
                    <a:gd name="connsiteX5" fmla="*/ 2033337 w 2033338"/>
                    <a:gd name="connsiteY5" fmla="*/ 1136613 h 1647966"/>
                    <a:gd name="connsiteX6" fmla="*/ 2033338 w 2033338"/>
                    <a:gd name="connsiteY6" fmla="*/ 1136623 h 1647966"/>
                    <a:gd name="connsiteX7" fmla="*/ 1016669 w 2033338"/>
                    <a:gd name="connsiteY7" fmla="*/ 1647966 h 1647966"/>
                    <a:gd name="connsiteX8" fmla="*/ 0 w 2033338"/>
                    <a:gd name="connsiteY8" fmla="*/ 1136623 h 1647966"/>
                    <a:gd name="connsiteX9" fmla="*/ 0 w 2033338"/>
                    <a:gd name="connsiteY9" fmla="*/ 1136622 h 1647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33338" h="1647966">
                      <a:moveTo>
                        <a:pt x="0" y="0"/>
                      </a:moveTo>
                      <a:lnTo>
                        <a:pt x="27492" y="28703"/>
                      </a:lnTo>
                      <a:cubicBezTo>
                        <a:pt x="217991" y="205078"/>
                        <a:pt x="589530" y="324811"/>
                        <a:pt x="1016669" y="324811"/>
                      </a:cubicBezTo>
                      <a:cubicBezTo>
                        <a:pt x="1443809" y="324811"/>
                        <a:pt x="1815348" y="205078"/>
                        <a:pt x="2005846" y="28703"/>
                      </a:cubicBezTo>
                      <a:lnTo>
                        <a:pt x="2033337" y="1"/>
                      </a:lnTo>
                      <a:lnTo>
                        <a:pt x="2033337" y="1136613"/>
                      </a:lnTo>
                      <a:lnTo>
                        <a:pt x="2033338" y="1136623"/>
                      </a:lnTo>
                      <a:cubicBezTo>
                        <a:pt x="2033338" y="1419030"/>
                        <a:pt x="1578160" y="1647966"/>
                        <a:pt x="1016669" y="1647966"/>
                      </a:cubicBezTo>
                      <a:cubicBezTo>
                        <a:pt x="455178" y="1647966"/>
                        <a:pt x="0" y="1419030"/>
                        <a:pt x="0" y="1136623"/>
                      </a:cubicBezTo>
                      <a:lnTo>
                        <a:pt x="0" y="1136622"/>
                      </a:ln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24" name="Freeform 423"/>
                <p:cNvSpPr/>
                <p:nvPr/>
              </p:nvSpPr>
              <p:spPr bwMode="auto">
                <a:xfrm>
                  <a:off x="5991726" y="5727394"/>
                  <a:ext cx="2033338" cy="1647966"/>
                </a:xfrm>
                <a:custGeom>
                  <a:avLst/>
                  <a:gdLst>
                    <a:gd name="connsiteX0" fmla="*/ 0 w 2033338"/>
                    <a:gd name="connsiteY0" fmla="*/ 0 h 1647966"/>
                    <a:gd name="connsiteX1" fmla="*/ 27492 w 2033338"/>
                    <a:gd name="connsiteY1" fmla="*/ 28703 h 1647966"/>
                    <a:gd name="connsiteX2" fmla="*/ 1016669 w 2033338"/>
                    <a:gd name="connsiteY2" fmla="*/ 324811 h 1647966"/>
                    <a:gd name="connsiteX3" fmla="*/ 2005846 w 2033338"/>
                    <a:gd name="connsiteY3" fmla="*/ 28703 h 1647966"/>
                    <a:gd name="connsiteX4" fmla="*/ 2033337 w 2033338"/>
                    <a:gd name="connsiteY4" fmla="*/ 1 h 1647966"/>
                    <a:gd name="connsiteX5" fmla="*/ 2033337 w 2033338"/>
                    <a:gd name="connsiteY5" fmla="*/ 1136613 h 1647966"/>
                    <a:gd name="connsiteX6" fmla="*/ 2033338 w 2033338"/>
                    <a:gd name="connsiteY6" fmla="*/ 1136623 h 1647966"/>
                    <a:gd name="connsiteX7" fmla="*/ 1016669 w 2033338"/>
                    <a:gd name="connsiteY7" fmla="*/ 1647966 h 1647966"/>
                    <a:gd name="connsiteX8" fmla="*/ 0 w 2033338"/>
                    <a:gd name="connsiteY8" fmla="*/ 1136623 h 1647966"/>
                    <a:gd name="connsiteX9" fmla="*/ 0 w 2033338"/>
                    <a:gd name="connsiteY9" fmla="*/ 1136622 h 1647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33338" h="1647966">
                      <a:moveTo>
                        <a:pt x="0" y="0"/>
                      </a:moveTo>
                      <a:lnTo>
                        <a:pt x="27492" y="28703"/>
                      </a:lnTo>
                      <a:cubicBezTo>
                        <a:pt x="217991" y="205078"/>
                        <a:pt x="589530" y="324811"/>
                        <a:pt x="1016669" y="324811"/>
                      </a:cubicBezTo>
                      <a:cubicBezTo>
                        <a:pt x="1443809" y="324811"/>
                        <a:pt x="1815348" y="205078"/>
                        <a:pt x="2005846" y="28703"/>
                      </a:cubicBezTo>
                      <a:lnTo>
                        <a:pt x="2033337" y="1"/>
                      </a:lnTo>
                      <a:lnTo>
                        <a:pt x="2033337" y="1136613"/>
                      </a:lnTo>
                      <a:lnTo>
                        <a:pt x="2033338" y="1136623"/>
                      </a:lnTo>
                      <a:cubicBezTo>
                        <a:pt x="2033338" y="1419030"/>
                        <a:pt x="1578160" y="1647966"/>
                        <a:pt x="1016669" y="1647966"/>
                      </a:cubicBezTo>
                      <a:cubicBezTo>
                        <a:pt x="455178" y="1647966"/>
                        <a:pt x="0" y="1419030"/>
                        <a:pt x="0" y="1136623"/>
                      </a:cubicBezTo>
                      <a:lnTo>
                        <a:pt x="0" y="1136622"/>
                      </a:ln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25" name="Oval 424"/>
                <p:cNvSpPr/>
                <p:nvPr/>
              </p:nvSpPr>
              <p:spPr bwMode="auto">
                <a:xfrm>
                  <a:off x="5991726" y="4755347"/>
                  <a:ext cx="2029968" cy="1131608"/>
                </a:xfrm>
                <a:prstGeom prst="ellipse">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26" name="Freeform 425"/>
                <p:cNvSpPr/>
                <p:nvPr/>
              </p:nvSpPr>
              <p:spPr bwMode="auto">
                <a:xfrm>
                  <a:off x="8502317" y="7222960"/>
                  <a:ext cx="2033338" cy="1647966"/>
                </a:xfrm>
                <a:custGeom>
                  <a:avLst/>
                  <a:gdLst>
                    <a:gd name="connsiteX0" fmla="*/ 0 w 2033338"/>
                    <a:gd name="connsiteY0" fmla="*/ 0 h 1647966"/>
                    <a:gd name="connsiteX1" fmla="*/ 27492 w 2033338"/>
                    <a:gd name="connsiteY1" fmla="*/ 28703 h 1647966"/>
                    <a:gd name="connsiteX2" fmla="*/ 1016669 w 2033338"/>
                    <a:gd name="connsiteY2" fmla="*/ 324811 h 1647966"/>
                    <a:gd name="connsiteX3" fmla="*/ 2005846 w 2033338"/>
                    <a:gd name="connsiteY3" fmla="*/ 28703 h 1647966"/>
                    <a:gd name="connsiteX4" fmla="*/ 2033337 w 2033338"/>
                    <a:gd name="connsiteY4" fmla="*/ 1 h 1647966"/>
                    <a:gd name="connsiteX5" fmla="*/ 2033337 w 2033338"/>
                    <a:gd name="connsiteY5" fmla="*/ 1136613 h 1647966"/>
                    <a:gd name="connsiteX6" fmla="*/ 2033338 w 2033338"/>
                    <a:gd name="connsiteY6" fmla="*/ 1136623 h 1647966"/>
                    <a:gd name="connsiteX7" fmla="*/ 1016669 w 2033338"/>
                    <a:gd name="connsiteY7" fmla="*/ 1647966 h 1647966"/>
                    <a:gd name="connsiteX8" fmla="*/ 0 w 2033338"/>
                    <a:gd name="connsiteY8" fmla="*/ 1136623 h 1647966"/>
                    <a:gd name="connsiteX9" fmla="*/ 0 w 2033338"/>
                    <a:gd name="connsiteY9" fmla="*/ 1136622 h 1647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33338" h="1647966">
                      <a:moveTo>
                        <a:pt x="0" y="0"/>
                      </a:moveTo>
                      <a:lnTo>
                        <a:pt x="27492" y="28703"/>
                      </a:lnTo>
                      <a:cubicBezTo>
                        <a:pt x="217991" y="205078"/>
                        <a:pt x="589530" y="324811"/>
                        <a:pt x="1016669" y="324811"/>
                      </a:cubicBezTo>
                      <a:cubicBezTo>
                        <a:pt x="1443809" y="324811"/>
                        <a:pt x="1815348" y="205078"/>
                        <a:pt x="2005846" y="28703"/>
                      </a:cubicBezTo>
                      <a:lnTo>
                        <a:pt x="2033337" y="1"/>
                      </a:lnTo>
                      <a:lnTo>
                        <a:pt x="2033337" y="1136613"/>
                      </a:lnTo>
                      <a:lnTo>
                        <a:pt x="2033338" y="1136623"/>
                      </a:lnTo>
                      <a:cubicBezTo>
                        <a:pt x="2033338" y="1419030"/>
                        <a:pt x="1578160" y="1647966"/>
                        <a:pt x="1016669" y="1647966"/>
                      </a:cubicBezTo>
                      <a:cubicBezTo>
                        <a:pt x="455178" y="1647966"/>
                        <a:pt x="0" y="1419030"/>
                        <a:pt x="0" y="1136623"/>
                      </a:cubicBezTo>
                      <a:lnTo>
                        <a:pt x="0" y="1136622"/>
                      </a:lnTo>
                      <a:close/>
                    </a:path>
                  </a:pathLst>
                </a:cu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27" name="Oval 426"/>
                <p:cNvSpPr/>
                <p:nvPr/>
              </p:nvSpPr>
              <p:spPr bwMode="auto">
                <a:xfrm>
                  <a:off x="8502317" y="6250913"/>
                  <a:ext cx="2029968" cy="1131608"/>
                </a:xfrm>
                <a:prstGeom prst="ellipse">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420" name="Oval 419"/>
              <p:cNvSpPr/>
              <p:nvPr/>
            </p:nvSpPr>
            <p:spPr bwMode="auto">
              <a:xfrm>
                <a:off x="6392397" y="3959202"/>
                <a:ext cx="91285" cy="91440"/>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21" name="Oval 420"/>
              <p:cNvSpPr/>
              <p:nvPr/>
            </p:nvSpPr>
            <p:spPr bwMode="auto">
              <a:xfrm>
                <a:off x="8607952" y="4789091"/>
                <a:ext cx="91285" cy="91440"/>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422" name="Oval 421"/>
              <p:cNvSpPr/>
              <p:nvPr/>
            </p:nvSpPr>
            <p:spPr bwMode="auto">
              <a:xfrm>
                <a:off x="3016524" y="5371101"/>
                <a:ext cx="142300" cy="142542"/>
              </a:xfrm>
              <a:prstGeom prst="ellipse">
                <a:avLst/>
              </a:prstGeom>
              <a:solidFill>
                <a:srgbClr val="00AC9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359" name="Rectangle 358"/>
            <p:cNvSpPr/>
            <p:nvPr/>
          </p:nvSpPr>
          <p:spPr bwMode="auto">
            <a:xfrm>
              <a:off x="2245931" y="2206514"/>
              <a:ext cx="7683128" cy="3590289"/>
            </a:xfrm>
            <a:prstGeom prst="rect">
              <a:avLst/>
            </a:prstGeom>
            <a:solidFill>
              <a:srgbClr val="002060">
                <a:alpha val="75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a:gradFill>
                  <a:gsLst>
                    <a:gs pos="0">
                      <a:srgbClr val="FFFFFF"/>
                    </a:gs>
                    <a:gs pos="100000">
                      <a:srgbClr val="FFFFFF"/>
                    </a:gs>
                  </a:gsLst>
                  <a:lin ang="5400000" scaled="0"/>
                </a:gradFill>
                <a:ea typeface="Segoe UI" pitchFamily="34" charset="0"/>
                <a:cs typeface="Segoe UI" pitchFamily="34" charset="0"/>
              </a:endParaRPr>
            </a:p>
          </p:txBody>
        </p:sp>
      </p:grpSp>
      <p:grpSp>
        <p:nvGrpSpPr>
          <p:cNvPr id="111" name="Group 110" hidden="1"/>
          <p:cNvGrpSpPr/>
          <p:nvPr/>
        </p:nvGrpSpPr>
        <p:grpSpPr>
          <a:xfrm>
            <a:off x="2670929" y="3214345"/>
            <a:ext cx="7087785" cy="3317069"/>
            <a:chOff x="2617931" y="1750018"/>
            <a:chExt cx="6949440" cy="3252324"/>
          </a:xfrm>
        </p:grpSpPr>
        <p:sp>
          <p:nvSpPr>
            <p:cNvPr id="112" name="Trapezoid 111"/>
            <p:cNvSpPr/>
            <p:nvPr/>
          </p:nvSpPr>
          <p:spPr bwMode="auto">
            <a:xfrm>
              <a:off x="2629963" y="1750018"/>
              <a:ext cx="6931152" cy="2854296"/>
            </a:xfrm>
            <a:prstGeom prst="trapezoid">
              <a:avLst>
                <a:gd name="adj" fmla="val 0"/>
              </a:avLst>
            </a:prstGeom>
            <a:pattFill prst="ltDnDiag">
              <a:fgClr>
                <a:srgbClr val="DFE6EB"/>
              </a:fgClr>
              <a:bgClr>
                <a:srgbClr val="FCFCFC"/>
              </a:bgClr>
            </a:pattFill>
            <a:ln w="22225">
              <a:noFill/>
              <a:miter lim="800000"/>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113" name="Rectangle 112"/>
            <p:cNvSpPr/>
            <p:nvPr/>
          </p:nvSpPr>
          <p:spPr>
            <a:xfrm>
              <a:off x="5443566" y="4564658"/>
              <a:ext cx="1324530" cy="437684"/>
            </a:xfrm>
            <a:prstGeom prst="rect">
              <a:avLst/>
            </a:prstGeom>
          </p:spPr>
          <p:txBody>
            <a:bodyPr wrap="none">
              <a:spAutoFit/>
            </a:bodyPr>
            <a:lstStyle/>
            <a:p>
              <a:pPr>
                <a:defRPr/>
              </a:pPr>
              <a:r>
                <a:rPr lang="en-US" sz="2244" dirty="0">
                  <a:gradFill>
                    <a:gsLst>
                      <a:gs pos="47000">
                        <a:srgbClr val="517795"/>
                      </a:gs>
                      <a:gs pos="77000">
                        <a:srgbClr val="517795"/>
                      </a:gs>
                    </a:gsLst>
                    <a:lin ang="5400000" scaled="1"/>
                  </a:gradFill>
                  <a:latin typeface="Segoe UI Semibold" panose="020B0702040204020203" pitchFamily="34" charset="0"/>
                  <a:ea typeface="Calibri" panose="020F0502020204030204" pitchFamily="34" charset="0"/>
                  <a:cs typeface="Segoe UI Semibold" panose="020B0702040204020203" pitchFamily="34" charset="0"/>
                </a:rPr>
                <a:t>Power BI</a:t>
              </a:r>
            </a:p>
          </p:txBody>
        </p:sp>
        <p:sp>
          <p:nvSpPr>
            <p:cNvPr id="114" name="Rectangle 113"/>
            <p:cNvSpPr/>
            <p:nvPr/>
          </p:nvSpPr>
          <p:spPr bwMode="auto">
            <a:xfrm>
              <a:off x="3071120" y="2106415"/>
              <a:ext cx="3720960" cy="1105298"/>
            </a:xfrm>
            <a:prstGeom prst="rect">
              <a:avLst/>
            </a:prstGeom>
            <a:solidFill>
              <a:schemeClr val="bg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baseline="30000" dirty="0" err="1">
                <a:gradFill>
                  <a:gsLst>
                    <a:gs pos="0">
                      <a:srgbClr val="FFFFFF"/>
                    </a:gs>
                    <a:gs pos="100000">
                      <a:srgbClr val="FFFFFF"/>
                    </a:gs>
                  </a:gsLst>
                  <a:lin ang="5400000" scaled="0"/>
                </a:gradFill>
                <a:ea typeface="Segoe UI" pitchFamily="34" charset="0"/>
                <a:cs typeface="Segoe UI" pitchFamily="34" charset="0"/>
              </a:endParaRPr>
            </a:p>
          </p:txBody>
        </p:sp>
        <p:sp>
          <p:nvSpPr>
            <p:cNvPr id="115" name="Rectangle 114"/>
            <p:cNvSpPr/>
            <p:nvPr/>
          </p:nvSpPr>
          <p:spPr bwMode="auto">
            <a:xfrm>
              <a:off x="6880208" y="2106415"/>
              <a:ext cx="2408832" cy="1516965"/>
            </a:xfrm>
            <a:prstGeom prst="rect">
              <a:avLst/>
            </a:prstGeom>
            <a:solidFill>
              <a:schemeClr val="bg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116" name="Rectangle 115"/>
            <p:cNvSpPr/>
            <p:nvPr/>
          </p:nvSpPr>
          <p:spPr bwMode="auto">
            <a:xfrm>
              <a:off x="3071120" y="3304184"/>
              <a:ext cx="2307359" cy="1090873"/>
            </a:xfrm>
            <a:prstGeom prst="rect">
              <a:avLst/>
            </a:prstGeom>
            <a:solidFill>
              <a:schemeClr val="bg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117" name="Rectangle 116"/>
            <p:cNvSpPr/>
            <p:nvPr/>
          </p:nvSpPr>
          <p:spPr bwMode="auto">
            <a:xfrm>
              <a:off x="5473426" y="3304184"/>
              <a:ext cx="1318654" cy="1090873"/>
            </a:xfrm>
            <a:prstGeom prst="rect">
              <a:avLst/>
            </a:prstGeom>
            <a:solidFill>
              <a:schemeClr val="bg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118" name="Rectangle 117"/>
            <p:cNvSpPr/>
            <p:nvPr/>
          </p:nvSpPr>
          <p:spPr bwMode="auto">
            <a:xfrm>
              <a:off x="6880208" y="3727608"/>
              <a:ext cx="2408832" cy="652337"/>
            </a:xfrm>
            <a:prstGeom prst="rect">
              <a:avLst/>
            </a:prstGeom>
            <a:solidFill>
              <a:schemeClr val="bg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119" name="Freeform 148"/>
            <p:cNvSpPr>
              <a:spLocks/>
            </p:cNvSpPr>
            <p:nvPr/>
          </p:nvSpPr>
          <p:spPr bwMode="auto">
            <a:xfrm flipH="1">
              <a:off x="3409173" y="3532875"/>
              <a:ext cx="1773382" cy="767917"/>
            </a:xfrm>
            <a:custGeom>
              <a:avLst/>
              <a:gdLst>
                <a:gd name="T0" fmla="*/ 0 w 378"/>
                <a:gd name="T1" fmla="*/ 121 h 194"/>
                <a:gd name="T2" fmla="*/ 40 w 378"/>
                <a:gd name="T3" fmla="*/ 121 h 194"/>
                <a:gd name="T4" fmla="*/ 61 w 378"/>
                <a:gd name="T5" fmla="*/ 99 h 194"/>
                <a:gd name="T6" fmla="*/ 99 w 378"/>
                <a:gd name="T7" fmla="*/ 149 h 194"/>
                <a:gd name="T8" fmla="*/ 144 w 378"/>
                <a:gd name="T9" fmla="*/ 0 h 194"/>
                <a:gd name="T10" fmla="*/ 191 w 378"/>
                <a:gd name="T11" fmla="*/ 194 h 194"/>
                <a:gd name="T12" fmla="*/ 227 w 378"/>
                <a:gd name="T13" fmla="*/ 99 h 194"/>
                <a:gd name="T14" fmla="*/ 248 w 378"/>
                <a:gd name="T15" fmla="*/ 142 h 194"/>
                <a:gd name="T16" fmla="*/ 303 w 378"/>
                <a:gd name="T17" fmla="*/ 7 h 194"/>
                <a:gd name="T18" fmla="*/ 340 w 378"/>
                <a:gd name="T19" fmla="*/ 90 h 194"/>
                <a:gd name="T20" fmla="*/ 378 w 378"/>
                <a:gd name="T21" fmla="*/ 90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194">
                  <a:moveTo>
                    <a:pt x="0" y="121"/>
                  </a:moveTo>
                  <a:lnTo>
                    <a:pt x="40" y="121"/>
                  </a:lnTo>
                  <a:lnTo>
                    <a:pt x="61" y="99"/>
                  </a:lnTo>
                  <a:lnTo>
                    <a:pt x="99" y="149"/>
                  </a:lnTo>
                  <a:lnTo>
                    <a:pt x="144" y="0"/>
                  </a:lnTo>
                  <a:lnTo>
                    <a:pt x="191" y="194"/>
                  </a:lnTo>
                  <a:lnTo>
                    <a:pt x="227" y="99"/>
                  </a:lnTo>
                  <a:lnTo>
                    <a:pt x="248" y="142"/>
                  </a:lnTo>
                  <a:lnTo>
                    <a:pt x="303" y="7"/>
                  </a:lnTo>
                  <a:lnTo>
                    <a:pt x="340" y="90"/>
                  </a:lnTo>
                  <a:lnTo>
                    <a:pt x="378" y="90"/>
                  </a:lnTo>
                </a:path>
              </a:pathLst>
            </a:cu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grpSp>
          <p:nvGrpSpPr>
            <p:cNvPr id="120" name="Group 119"/>
            <p:cNvGrpSpPr/>
            <p:nvPr/>
          </p:nvGrpSpPr>
          <p:grpSpPr>
            <a:xfrm>
              <a:off x="5837808" y="3615695"/>
              <a:ext cx="589890" cy="612235"/>
              <a:chOff x="1654174" y="2537680"/>
              <a:chExt cx="419100" cy="434975"/>
            </a:xfrm>
          </p:grpSpPr>
          <p:sp>
            <p:nvSpPr>
              <p:cNvPr id="201" name="Rectangle 160"/>
              <p:cNvSpPr>
                <a:spLocks noChangeArrowheads="1"/>
              </p:cNvSpPr>
              <p:nvPr/>
            </p:nvSpPr>
            <p:spPr bwMode="auto">
              <a:xfrm>
                <a:off x="1657349" y="2834542"/>
                <a:ext cx="104775" cy="138113"/>
              </a:xfrm>
              <a:prstGeom prst="rect">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202" name="Freeform 161"/>
              <p:cNvSpPr>
                <a:spLocks/>
              </p:cNvSpPr>
              <p:nvPr/>
            </p:nvSpPr>
            <p:spPr bwMode="auto">
              <a:xfrm>
                <a:off x="1811337" y="2747230"/>
                <a:ext cx="104775" cy="225425"/>
              </a:xfrm>
              <a:custGeom>
                <a:avLst/>
                <a:gdLst>
                  <a:gd name="T0" fmla="*/ 66 w 66"/>
                  <a:gd name="T1" fmla="*/ 142 h 142"/>
                  <a:gd name="T2" fmla="*/ 0 w 66"/>
                  <a:gd name="T3" fmla="*/ 142 h 142"/>
                  <a:gd name="T4" fmla="*/ 0 w 66"/>
                  <a:gd name="T5" fmla="*/ 3 h 142"/>
                  <a:gd name="T6" fmla="*/ 66 w 66"/>
                  <a:gd name="T7" fmla="*/ 0 h 142"/>
                  <a:gd name="T8" fmla="*/ 66 w 66"/>
                  <a:gd name="T9" fmla="*/ 142 h 142"/>
                </a:gdLst>
                <a:ahLst/>
                <a:cxnLst>
                  <a:cxn ang="0">
                    <a:pos x="T0" y="T1"/>
                  </a:cxn>
                  <a:cxn ang="0">
                    <a:pos x="T2" y="T3"/>
                  </a:cxn>
                  <a:cxn ang="0">
                    <a:pos x="T4" y="T5"/>
                  </a:cxn>
                  <a:cxn ang="0">
                    <a:pos x="T6" y="T7"/>
                  </a:cxn>
                  <a:cxn ang="0">
                    <a:pos x="T8" y="T9"/>
                  </a:cxn>
                </a:cxnLst>
                <a:rect l="0" t="0" r="r" b="b"/>
                <a:pathLst>
                  <a:path w="66" h="142">
                    <a:moveTo>
                      <a:pt x="66" y="142"/>
                    </a:moveTo>
                    <a:lnTo>
                      <a:pt x="0" y="142"/>
                    </a:lnTo>
                    <a:lnTo>
                      <a:pt x="0" y="3"/>
                    </a:lnTo>
                    <a:lnTo>
                      <a:pt x="66" y="0"/>
                    </a:lnTo>
                    <a:lnTo>
                      <a:pt x="66" y="142"/>
                    </a:lnTo>
                    <a:close/>
                  </a:path>
                </a:pathLst>
              </a:cu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203" name="Freeform 162"/>
              <p:cNvSpPr>
                <a:spLocks/>
              </p:cNvSpPr>
              <p:nvPr/>
            </p:nvSpPr>
            <p:spPr bwMode="auto">
              <a:xfrm>
                <a:off x="1968499" y="2623405"/>
                <a:ext cx="104775" cy="349250"/>
              </a:xfrm>
              <a:custGeom>
                <a:avLst/>
                <a:gdLst>
                  <a:gd name="T0" fmla="*/ 66 w 66"/>
                  <a:gd name="T1" fmla="*/ 220 h 220"/>
                  <a:gd name="T2" fmla="*/ 0 w 66"/>
                  <a:gd name="T3" fmla="*/ 220 h 220"/>
                  <a:gd name="T4" fmla="*/ 0 w 66"/>
                  <a:gd name="T5" fmla="*/ 3 h 220"/>
                  <a:gd name="T6" fmla="*/ 66 w 66"/>
                  <a:gd name="T7" fmla="*/ 0 h 220"/>
                  <a:gd name="T8" fmla="*/ 66 w 66"/>
                  <a:gd name="T9" fmla="*/ 220 h 220"/>
                </a:gdLst>
                <a:ahLst/>
                <a:cxnLst>
                  <a:cxn ang="0">
                    <a:pos x="T0" y="T1"/>
                  </a:cxn>
                  <a:cxn ang="0">
                    <a:pos x="T2" y="T3"/>
                  </a:cxn>
                  <a:cxn ang="0">
                    <a:pos x="T4" y="T5"/>
                  </a:cxn>
                  <a:cxn ang="0">
                    <a:pos x="T6" y="T7"/>
                  </a:cxn>
                  <a:cxn ang="0">
                    <a:pos x="T8" y="T9"/>
                  </a:cxn>
                </a:cxnLst>
                <a:rect l="0" t="0" r="r" b="b"/>
                <a:pathLst>
                  <a:path w="66" h="220">
                    <a:moveTo>
                      <a:pt x="66" y="220"/>
                    </a:moveTo>
                    <a:lnTo>
                      <a:pt x="0" y="220"/>
                    </a:lnTo>
                    <a:lnTo>
                      <a:pt x="0" y="3"/>
                    </a:lnTo>
                    <a:lnTo>
                      <a:pt x="66" y="0"/>
                    </a:lnTo>
                    <a:lnTo>
                      <a:pt x="66" y="220"/>
                    </a:lnTo>
                    <a:close/>
                  </a:path>
                </a:pathLst>
              </a:cu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204" name="Line 164"/>
              <p:cNvSpPr>
                <a:spLocks noChangeShapeType="1"/>
              </p:cNvSpPr>
              <p:nvPr/>
            </p:nvSpPr>
            <p:spPr bwMode="auto">
              <a:xfrm flipV="1">
                <a:off x="1654174" y="2598005"/>
                <a:ext cx="187325" cy="187325"/>
              </a:xfrm>
              <a:prstGeom prst="line">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205" name="Freeform 165"/>
              <p:cNvSpPr>
                <a:spLocks/>
              </p:cNvSpPr>
              <p:nvPr/>
            </p:nvSpPr>
            <p:spPr bwMode="auto">
              <a:xfrm>
                <a:off x="1811337" y="2537680"/>
                <a:ext cx="90488" cy="93663"/>
              </a:xfrm>
              <a:custGeom>
                <a:avLst/>
                <a:gdLst>
                  <a:gd name="T0" fmla="*/ 0 w 57"/>
                  <a:gd name="T1" fmla="*/ 19 h 59"/>
                  <a:gd name="T2" fmla="*/ 40 w 57"/>
                  <a:gd name="T3" fmla="*/ 59 h 59"/>
                  <a:gd name="T4" fmla="*/ 57 w 57"/>
                  <a:gd name="T5" fmla="*/ 0 h 59"/>
                  <a:gd name="T6" fmla="*/ 0 w 57"/>
                  <a:gd name="T7" fmla="*/ 19 h 59"/>
                </a:gdLst>
                <a:ahLst/>
                <a:cxnLst>
                  <a:cxn ang="0">
                    <a:pos x="T0" y="T1"/>
                  </a:cxn>
                  <a:cxn ang="0">
                    <a:pos x="T2" y="T3"/>
                  </a:cxn>
                  <a:cxn ang="0">
                    <a:pos x="T4" y="T5"/>
                  </a:cxn>
                  <a:cxn ang="0">
                    <a:pos x="T6" y="T7"/>
                  </a:cxn>
                </a:cxnLst>
                <a:rect l="0" t="0" r="r" b="b"/>
                <a:pathLst>
                  <a:path w="57" h="59">
                    <a:moveTo>
                      <a:pt x="0" y="19"/>
                    </a:moveTo>
                    <a:lnTo>
                      <a:pt x="40" y="59"/>
                    </a:lnTo>
                    <a:lnTo>
                      <a:pt x="57" y="0"/>
                    </a:lnTo>
                    <a:lnTo>
                      <a:pt x="0" y="19"/>
                    </a:lnTo>
                    <a:close/>
                  </a:path>
                </a:pathLst>
              </a:cu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grpSp>
        <p:grpSp>
          <p:nvGrpSpPr>
            <p:cNvPr id="121" name="Group 120"/>
            <p:cNvGrpSpPr/>
            <p:nvPr/>
          </p:nvGrpSpPr>
          <p:grpSpPr>
            <a:xfrm>
              <a:off x="7339083" y="3929410"/>
              <a:ext cx="1758400" cy="355663"/>
              <a:chOff x="6783046" y="5214849"/>
              <a:chExt cx="2308671" cy="466966"/>
            </a:xfrm>
          </p:grpSpPr>
          <p:sp>
            <p:nvSpPr>
              <p:cNvPr id="196" name="Oval 195"/>
              <p:cNvSpPr/>
              <p:nvPr/>
            </p:nvSpPr>
            <p:spPr bwMode="auto">
              <a:xfrm>
                <a:off x="6783046" y="5527761"/>
                <a:ext cx="154058" cy="154054"/>
              </a:xfrm>
              <a:prstGeom prst="ellipse">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dirty="0" err="1">
                  <a:solidFill>
                    <a:srgbClr val="505050"/>
                  </a:solidFill>
                </a:endParaRPr>
              </a:p>
            </p:txBody>
          </p:sp>
          <p:sp>
            <p:nvSpPr>
              <p:cNvPr id="197" name="Oval 196"/>
              <p:cNvSpPr/>
              <p:nvPr/>
            </p:nvSpPr>
            <p:spPr bwMode="auto">
              <a:xfrm>
                <a:off x="7222951" y="5367136"/>
                <a:ext cx="191193" cy="191192"/>
              </a:xfrm>
              <a:prstGeom prst="ellipse">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dirty="0" err="1">
                  <a:solidFill>
                    <a:srgbClr val="505050"/>
                  </a:solidFill>
                </a:endParaRPr>
              </a:p>
            </p:txBody>
          </p:sp>
          <p:sp>
            <p:nvSpPr>
              <p:cNvPr id="198" name="Oval 197"/>
              <p:cNvSpPr/>
              <p:nvPr/>
            </p:nvSpPr>
            <p:spPr bwMode="auto">
              <a:xfrm>
                <a:off x="7688878" y="5392367"/>
                <a:ext cx="277093" cy="277093"/>
              </a:xfrm>
              <a:prstGeom prst="ellipse">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dirty="0" err="1">
                  <a:solidFill>
                    <a:srgbClr val="505050"/>
                  </a:solidFill>
                </a:endParaRPr>
              </a:p>
            </p:txBody>
          </p:sp>
          <p:sp>
            <p:nvSpPr>
              <p:cNvPr id="199" name="Oval 198"/>
              <p:cNvSpPr/>
              <p:nvPr/>
            </p:nvSpPr>
            <p:spPr bwMode="auto">
              <a:xfrm>
                <a:off x="8159464" y="5217506"/>
                <a:ext cx="324199" cy="324199"/>
              </a:xfrm>
              <a:prstGeom prst="ellipse">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dirty="0" err="1">
                  <a:solidFill>
                    <a:srgbClr val="505050"/>
                  </a:solidFill>
                </a:endParaRPr>
              </a:p>
            </p:txBody>
          </p:sp>
          <p:sp>
            <p:nvSpPr>
              <p:cNvPr id="200" name="Oval 199"/>
              <p:cNvSpPr/>
              <p:nvPr/>
            </p:nvSpPr>
            <p:spPr bwMode="auto">
              <a:xfrm>
                <a:off x="8689568" y="5214849"/>
                <a:ext cx="402149" cy="402149"/>
              </a:xfrm>
              <a:prstGeom prst="ellipse">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dirty="0" err="1">
                  <a:solidFill>
                    <a:srgbClr val="505050"/>
                  </a:solidFill>
                </a:endParaRPr>
              </a:p>
            </p:txBody>
          </p:sp>
        </p:grpSp>
        <p:grpSp>
          <p:nvGrpSpPr>
            <p:cNvPr id="122" name="Group 121"/>
            <p:cNvGrpSpPr/>
            <p:nvPr/>
          </p:nvGrpSpPr>
          <p:grpSpPr>
            <a:xfrm>
              <a:off x="7179354" y="2436947"/>
              <a:ext cx="1786476" cy="778369"/>
              <a:chOff x="7334250" y="3954462"/>
              <a:chExt cx="1239551" cy="1099093"/>
            </a:xfrm>
          </p:grpSpPr>
          <p:grpSp>
            <p:nvGrpSpPr>
              <p:cNvPr id="186" name="Group 185"/>
              <p:cNvGrpSpPr/>
              <p:nvPr/>
            </p:nvGrpSpPr>
            <p:grpSpPr>
              <a:xfrm>
                <a:off x="7334250" y="3954462"/>
                <a:ext cx="623260" cy="549382"/>
                <a:chOff x="10280649" y="1166080"/>
                <a:chExt cx="511175" cy="450583"/>
              </a:xfrm>
            </p:grpSpPr>
            <p:sp>
              <p:nvSpPr>
                <p:cNvPr id="192" name="Line 38"/>
                <p:cNvSpPr>
                  <a:spLocks noChangeShapeType="1"/>
                </p:cNvSpPr>
                <p:nvPr/>
              </p:nvSpPr>
              <p:spPr bwMode="auto">
                <a:xfrm>
                  <a:off x="10280649" y="1616663"/>
                  <a:ext cx="511175" cy="0"/>
                </a:xfrm>
                <a:prstGeom prst="line">
                  <a:avLst/>
                </a:prstGeom>
                <a:noFill/>
                <a:ln w="12700"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193" name="Rectangle 39"/>
                <p:cNvSpPr>
                  <a:spLocks noChangeArrowheads="1"/>
                </p:cNvSpPr>
                <p:nvPr/>
              </p:nvSpPr>
              <p:spPr bwMode="auto">
                <a:xfrm>
                  <a:off x="10280649" y="1388330"/>
                  <a:ext cx="128588" cy="160338"/>
                </a:xfrm>
                <a:prstGeom prst="rect">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194" name="Rectangle 40"/>
                <p:cNvSpPr>
                  <a:spLocks noChangeArrowheads="1"/>
                </p:cNvSpPr>
                <p:nvPr/>
              </p:nvSpPr>
              <p:spPr bwMode="auto">
                <a:xfrm>
                  <a:off x="10475912" y="1166080"/>
                  <a:ext cx="123825" cy="382588"/>
                </a:xfrm>
                <a:prstGeom prst="rect">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195" name="Rectangle 41"/>
                <p:cNvSpPr>
                  <a:spLocks noChangeArrowheads="1"/>
                </p:cNvSpPr>
                <p:nvPr/>
              </p:nvSpPr>
              <p:spPr bwMode="auto">
                <a:xfrm>
                  <a:off x="10667999" y="1301017"/>
                  <a:ext cx="123825" cy="247650"/>
                </a:xfrm>
                <a:prstGeom prst="rect">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grpSp>
          <p:grpSp>
            <p:nvGrpSpPr>
              <p:cNvPr id="187" name="Group 186"/>
              <p:cNvGrpSpPr/>
              <p:nvPr/>
            </p:nvGrpSpPr>
            <p:grpSpPr>
              <a:xfrm flipH="1" flipV="1">
                <a:off x="7950541" y="4503847"/>
                <a:ext cx="623260" cy="549708"/>
                <a:chOff x="10280649" y="1166080"/>
                <a:chExt cx="511175" cy="450850"/>
              </a:xfrm>
            </p:grpSpPr>
            <p:sp>
              <p:nvSpPr>
                <p:cNvPr id="188" name="Line 38"/>
                <p:cNvSpPr>
                  <a:spLocks noChangeShapeType="1"/>
                </p:cNvSpPr>
                <p:nvPr/>
              </p:nvSpPr>
              <p:spPr bwMode="auto">
                <a:xfrm>
                  <a:off x="10280649" y="1616930"/>
                  <a:ext cx="511175" cy="0"/>
                </a:xfrm>
                <a:prstGeom prst="line">
                  <a:avLst/>
                </a:prstGeom>
                <a:noFill/>
                <a:ln w="12700"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189" name="Rectangle 39"/>
                <p:cNvSpPr>
                  <a:spLocks noChangeArrowheads="1"/>
                </p:cNvSpPr>
                <p:nvPr/>
              </p:nvSpPr>
              <p:spPr bwMode="auto">
                <a:xfrm>
                  <a:off x="10280649" y="1388330"/>
                  <a:ext cx="128588" cy="160338"/>
                </a:xfrm>
                <a:prstGeom prst="rect">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190" name="Rectangle 40"/>
                <p:cNvSpPr>
                  <a:spLocks noChangeArrowheads="1"/>
                </p:cNvSpPr>
                <p:nvPr/>
              </p:nvSpPr>
              <p:spPr bwMode="auto">
                <a:xfrm>
                  <a:off x="10475912" y="1166080"/>
                  <a:ext cx="123825" cy="382588"/>
                </a:xfrm>
                <a:prstGeom prst="rect">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191" name="Rectangle 41"/>
                <p:cNvSpPr>
                  <a:spLocks noChangeArrowheads="1"/>
                </p:cNvSpPr>
                <p:nvPr/>
              </p:nvSpPr>
              <p:spPr bwMode="auto">
                <a:xfrm>
                  <a:off x="10667999" y="1301017"/>
                  <a:ext cx="123825" cy="247650"/>
                </a:xfrm>
                <a:prstGeom prst="rect">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grpSp>
        </p:grpSp>
        <p:sp>
          <p:nvSpPr>
            <p:cNvPr id="123" name="Rectangle 122"/>
            <p:cNvSpPr/>
            <p:nvPr/>
          </p:nvSpPr>
          <p:spPr bwMode="auto">
            <a:xfrm>
              <a:off x="2617931" y="1750018"/>
              <a:ext cx="6949440" cy="182880"/>
            </a:xfrm>
            <a:prstGeom prst="rect">
              <a:avLst/>
            </a:prstGeom>
            <a:solidFill>
              <a:srgbClr val="E3E9EE"/>
            </a:solidFill>
            <a:ln w="22225">
              <a:noFill/>
              <a:miter lim="800000"/>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124" name="Rectangle 123"/>
            <p:cNvSpPr/>
            <p:nvPr/>
          </p:nvSpPr>
          <p:spPr bwMode="auto">
            <a:xfrm rot="5400000">
              <a:off x="1314510" y="3089626"/>
              <a:ext cx="2834640" cy="182880"/>
            </a:xfrm>
            <a:prstGeom prst="rect">
              <a:avLst/>
            </a:prstGeom>
            <a:solidFill>
              <a:srgbClr val="E3E9EE"/>
            </a:solidFill>
            <a:ln w="22225">
              <a:noFill/>
              <a:miter lim="800000"/>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125" name="Rectangle 124"/>
            <p:cNvSpPr/>
            <p:nvPr/>
          </p:nvSpPr>
          <p:spPr bwMode="auto">
            <a:xfrm>
              <a:off x="2640390" y="1750018"/>
              <a:ext cx="180870" cy="180870"/>
            </a:xfrm>
            <a:prstGeom prst="rect">
              <a:avLst/>
            </a:prstGeom>
            <a:solidFill>
              <a:srgbClr val="85A0B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126" name="Rectangle 125"/>
            <p:cNvSpPr/>
            <p:nvPr/>
          </p:nvSpPr>
          <p:spPr bwMode="auto">
            <a:xfrm>
              <a:off x="9372514" y="1750018"/>
              <a:ext cx="180870" cy="180870"/>
            </a:xfrm>
            <a:prstGeom prst="rect">
              <a:avLst/>
            </a:prstGeom>
            <a:solidFill>
              <a:srgbClr val="85A0B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127" name="Freeform 126"/>
            <p:cNvSpPr>
              <a:spLocks/>
            </p:cNvSpPr>
            <p:nvPr/>
          </p:nvSpPr>
          <p:spPr bwMode="auto">
            <a:xfrm>
              <a:off x="2690288" y="2018931"/>
              <a:ext cx="80739" cy="96379"/>
            </a:xfrm>
            <a:custGeom>
              <a:avLst/>
              <a:gdLst>
                <a:gd name="T0" fmla="*/ 0 w 191"/>
                <a:gd name="T1" fmla="*/ 0 h 228"/>
                <a:gd name="T2" fmla="*/ 191 w 191"/>
                <a:gd name="T3" fmla="*/ 114 h 228"/>
                <a:gd name="T4" fmla="*/ 0 w 191"/>
                <a:gd name="T5" fmla="*/ 228 h 228"/>
                <a:gd name="T6" fmla="*/ 0 w 191"/>
                <a:gd name="T7" fmla="*/ 0 h 228"/>
              </a:gdLst>
              <a:ahLst/>
              <a:cxnLst>
                <a:cxn ang="0">
                  <a:pos x="T0" y="T1"/>
                </a:cxn>
                <a:cxn ang="0">
                  <a:pos x="T2" y="T3"/>
                </a:cxn>
                <a:cxn ang="0">
                  <a:pos x="T4" y="T5"/>
                </a:cxn>
                <a:cxn ang="0">
                  <a:pos x="T6" y="T7"/>
                </a:cxn>
              </a:cxnLst>
              <a:rect l="0" t="0" r="r" b="b"/>
              <a:pathLst>
                <a:path w="191" h="228">
                  <a:moveTo>
                    <a:pt x="0" y="0"/>
                  </a:moveTo>
                  <a:lnTo>
                    <a:pt x="191" y="114"/>
                  </a:lnTo>
                  <a:lnTo>
                    <a:pt x="0" y="228"/>
                  </a:lnTo>
                  <a:lnTo>
                    <a:pt x="0" y="0"/>
                  </a:lnTo>
                  <a:close/>
                </a:path>
              </a:pathLst>
            </a:custGeom>
            <a:noFill/>
            <a:ln w="9525">
              <a:solidFill>
                <a:srgbClr val="517795"/>
              </a:solidFill>
              <a:miter lim="800000"/>
              <a:headEnd type="none" w="med" len="med"/>
              <a:tailEnd type="none" w="med" len="med"/>
            </a:ln>
            <a:effectLst/>
            <a:ex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128" name="TextBox 127"/>
            <p:cNvSpPr txBox="1"/>
            <p:nvPr/>
          </p:nvSpPr>
          <p:spPr>
            <a:xfrm>
              <a:off x="2878420" y="1796980"/>
              <a:ext cx="1000272" cy="112980"/>
            </a:xfrm>
            <a:prstGeom prst="rect">
              <a:avLst/>
            </a:prstGeom>
            <a:noFill/>
          </p:spPr>
          <p:txBody>
            <a:bodyPr wrap="square" lIns="0" tIns="0" rIns="0" bIns="0" rtlCol="0">
              <a:spAutoFit/>
            </a:bodyPr>
            <a:lstStyle/>
            <a:p>
              <a:pPr>
                <a:lnSpc>
                  <a:spcPct val="90000"/>
                </a:lnSpc>
                <a:spcAft>
                  <a:spcPts val="612"/>
                </a:spcAft>
                <a:defRPr/>
              </a:pPr>
              <a:r>
                <a:rPr lang="en-US" sz="816" b="1" dirty="0">
                  <a:gradFill>
                    <a:gsLst>
                      <a:gs pos="2917">
                        <a:srgbClr val="517795"/>
                      </a:gs>
                      <a:gs pos="30000">
                        <a:srgbClr val="517795"/>
                      </a:gs>
                    </a:gsLst>
                    <a:lin ang="5400000" scaled="0"/>
                  </a:gradFill>
                </a:rPr>
                <a:t>Power BI</a:t>
              </a:r>
            </a:p>
          </p:txBody>
        </p:sp>
        <p:sp>
          <p:nvSpPr>
            <p:cNvPr id="129" name="Trapezoid 128"/>
            <p:cNvSpPr/>
            <p:nvPr/>
          </p:nvSpPr>
          <p:spPr bwMode="auto">
            <a:xfrm>
              <a:off x="2629963" y="1750018"/>
              <a:ext cx="6931152" cy="2854296"/>
            </a:xfrm>
            <a:prstGeom prst="trapezoid">
              <a:avLst>
                <a:gd name="adj" fmla="val 0"/>
              </a:avLst>
            </a:prstGeom>
            <a:noFill/>
            <a:ln w="22225">
              <a:solidFill>
                <a:srgbClr val="517795"/>
              </a:solidFill>
              <a:miter lim="800000"/>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grpSp>
          <p:nvGrpSpPr>
            <p:cNvPr id="130" name="Group 129"/>
            <p:cNvGrpSpPr/>
            <p:nvPr/>
          </p:nvGrpSpPr>
          <p:grpSpPr>
            <a:xfrm>
              <a:off x="9000182" y="1781158"/>
              <a:ext cx="118212" cy="118591"/>
              <a:chOff x="1476375" y="4048125"/>
              <a:chExt cx="495300" cy="496888"/>
            </a:xfrm>
          </p:grpSpPr>
          <p:sp>
            <p:nvSpPr>
              <p:cNvPr id="184" name="Freeform 13"/>
              <p:cNvSpPr>
                <a:spLocks/>
              </p:cNvSpPr>
              <p:nvPr/>
            </p:nvSpPr>
            <p:spPr bwMode="auto">
              <a:xfrm>
                <a:off x="1476375" y="4048125"/>
                <a:ext cx="495300" cy="496888"/>
              </a:xfrm>
              <a:custGeom>
                <a:avLst/>
                <a:gdLst>
                  <a:gd name="T0" fmla="*/ 111 w 132"/>
                  <a:gd name="T1" fmla="*/ 50 h 132"/>
                  <a:gd name="T2" fmla="*/ 109 w 132"/>
                  <a:gd name="T3" fmla="*/ 46 h 132"/>
                  <a:gd name="T4" fmla="*/ 118 w 132"/>
                  <a:gd name="T5" fmla="*/ 29 h 132"/>
                  <a:gd name="T6" fmla="*/ 109 w 132"/>
                  <a:gd name="T7" fmla="*/ 15 h 132"/>
                  <a:gd name="T8" fmla="*/ 92 w 132"/>
                  <a:gd name="T9" fmla="*/ 23 h 132"/>
                  <a:gd name="T10" fmla="*/ 82 w 132"/>
                  <a:gd name="T11" fmla="*/ 22 h 132"/>
                  <a:gd name="T12" fmla="*/ 76 w 132"/>
                  <a:gd name="T13" fmla="*/ 4 h 132"/>
                  <a:gd name="T14" fmla="*/ 60 w 132"/>
                  <a:gd name="T15" fmla="*/ 0 h 132"/>
                  <a:gd name="T16" fmla="*/ 54 w 132"/>
                  <a:gd name="T17" fmla="*/ 18 h 132"/>
                  <a:gd name="T18" fmla="*/ 48 w 132"/>
                  <a:gd name="T19" fmla="*/ 23 h 132"/>
                  <a:gd name="T20" fmla="*/ 41 w 132"/>
                  <a:gd name="T21" fmla="*/ 23 h 132"/>
                  <a:gd name="T22" fmla="*/ 24 w 132"/>
                  <a:gd name="T23" fmla="*/ 15 h 132"/>
                  <a:gd name="T24" fmla="*/ 15 w 132"/>
                  <a:gd name="T25" fmla="*/ 29 h 132"/>
                  <a:gd name="T26" fmla="*/ 24 w 132"/>
                  <a:gd name="T27" fmla="*/ 46 h 132"/>
                  <a:gd name="T28" fmla="*/ 18 w 132"/>
                  <a:gd name="T29" fmla="*/ 54 h 132"/>
                  <a:gd name="T30" fmla="*/ 0 w 132"/>
                  <a:gd name="T31" fmla="*/ 60 h 132"/>
                  <a:gd name="T32" fmla="*/ 4 w 132"/>
                  <a:gd name="T33" fmla="*/ 76 h 132"/>
                  <a:gd name="T34" fmla="*/ 22 w 132"/>
                  <a:gd name="T35" fmla="*/ 82 h 132"/>
                  <a:gd name="T36" fmla="*/ 24 w 132"/>
                  <a:gd name="T37" fmla="*/ 86 h 132"/>
                  <a:gd name="T38" fmla="*/ 15 w 132"/>
                  <a:gd name="T39" fmla="*/ 103 h 132"/>
                  <a:gd name="T40" fmla="*/ 24 w 132"/>
                  <a:gd name="T41" fmla="*/ 117 h 132"/>
                  <a:gd name="T42" fmla="*/ 41 w 132"/>
                  <a:gd name="T43" fmla="*/ 109 h 132"/>
                  <a:gd name="T44" fmla="*/ 50 w 132"/>
                  <a:gd name="T45" fmla="*/ 110 h 132"/>
                  <a:gd name="T46" fmla="*/ 56 w 132"/>
                  <a:gd name="T47" fmla="*/ 129 h 132"/>
                  <a:gd name="T48" fmla="*/ 72 w 132"/>
                  <a:gd name="T49" fmla="*/ 132 h 132"/>
                  <a:gd name="T50" fmla="*/ 79 w 132"/>
                  <a:gd name="T51" fmla="*/ 115 h 132"/>
                  <a:gd name="T52" fmla="*/ 84 w 132"/>
                  <a:gd name="T53" fmla="*/ 110 h 132"/>
                  <a:gd name="T54" fmla="*/ 92 w 132"/>
                  <a:gd name="T55" fmla="*/ 109 h 132"/>
                  <a:gd name="T56" fmla="*/ 109 w 132"/>
                  <a:gd name="T57" fmla="*/ 117 h 132"/>
                  <a:gd name="T58" fmla="*/ 117 w 132"/>
                  <a:gd name="T59" fmla="*/ 103 h 132"/>
                  <a:gd name="T60" fmla="*/ 109 w 132"/>
                  <a:gd name="T61" fmla="*/ 86 h 132"/>
                  <a:gd name="T62" fmla="*/ 115 w 132"/>
                  <a:gd name="T63" fmla="*/ 78 h 132"/>
                  <a:gd name="T64" fmla="*/ 132 w 132"/>
                  <a:gd name="T65" fmla="*/ 72 h 132"/>
                  <a:gd name="T66" fmla="*/ 129 w 132"/>
                  <a:gd name="T67" fmla="*/ 56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32" h="132">
                    <a:moveTo>
                      <a:pt x="115" y="54"/>
                    </a:moveTo>
                    <a:cubicBezTo>
                      <a:pt x="113" y="54"/>
                      <a:pt x="111" y="52"/>
                      <a:pt x="111" y="50"/>
                    </a:cubicBezTo>
                    <a:cubicBezTo>
                      <a:pt x="111" y="50"/>
                      <a:pt x="110" y="50"/>
                      <a:pt x="110" y="48"/>
                    </a:cubicBezTo>
                    <a:cubicBezTo>
                      <a:pt x="109" y="46"/>
                      <a:pt x="109" y="46"/>
                      <a:pt x="109" y="46"/>
                    </a:cubicBezTo>
                    <a:cubicBezTo>
                      <a:pt x="108" y="45"/>
                      <a:pt x="108" y="42"/>
                      <a:pt x="109" y="40"/>
                    </a:cubicBezTo>
                    <a:cubicBezTo>
                      <a:pt x="118" y="29"/>
                      <a:pt x="118" y="29"/>
                      <a:pt x="118" y="29"/>
                    </a:cubicBezTo>
                    <a:cubicBezTo>
                      <a:pt x="119" y="27"/>
                      <a:pt x="118" y="25"/>
                      <a:pt x="117" y="24"/>
                    </a:cubicBezTo>
                    <a:cubicBezTo>
                      <a:pt x="109" y="15"/>
                      <a:pt x="109" y="15"/>
                      <a:pt x="109" y="15"/>
                    </a:cubicBezTo>
                    <a:cubicBezTo>
                      <a:pt x="107" y="14"/>
                      <a:pt x="105" y="14"/>
                      <a:pt x="103" y="15"/>
                    </a:cubicBezTo>
                    <a:cubicBezTo>
                      <a:pt x="92" y="23"/>
                      <a:pt x="92" y="23"/>
                      <a:pt x="92" y="23"/>
                    </a:cubicBezTo>
                    <a:cubicBezTo>
                      <a:pt x="90" y="24"/>
                      <a:pt x="88" y="24"/>
                      <a:pt x="86" y="24"/>
                    </a:cubicBezTo>
                    <a:cubicBezTo>
                      <a:pt x="82" y="22"/>
                      <a:pt x="82" y="22"/>
                      <a:pt x="82" y="22"/>
                    </a:cubicBezTo>
                    <a:cubicBezTo>
                      <a:pt x="81" y="21"/>
                      <a:pt x="79" y="19"/>
                      <a:pt x="79" y="18"/>
                    </a:cubicBezTo>
                    <a:cubicBezTo>
                      <a:pt x="76" y="4"/>
                      <a:pt x="76" y="4"/>
                      <a:pt x="76" y="4"/>
                    </a:cubicBezTo>
                    <a:cubicBezTo>
                      <a:pt x="76" y="2"/>
                      <a:pt x="74" y="0"/>
                      <a:pt x="72" y="0"/>
                    </a:cubicBezTo>
                    <a:cubicBezTo>
                      <a:pt x="60" y="0"/>
                      <a:pt x="60" y="0"/>
                      <a:pt x="60" y="0"/>
                    </a:cubicBezTo>
                    <a:cubicBezTo>
                      <a:pt x="58" y="0"/>
                      <a:pt x="57" y="2"/>
                      <a:pt x="56" y="4"/>
                    </a:cubicBezTo>
                    <a:cubicBezTo>
                      <a:pt x="54" y="18"/>
                      <a:pt x="54" y="18"/>
                      <a:pt x="54" y="18"/>
                    </a:cubicBezTo>
                    <a:cubicBezTo>
                      <a:pt x="54" y="19"/>
                      <a:pt x="52" y="21"/>
                      <a:pt x="50" y="22"/>
                    </a:cubicBezTo>
                    <a:cubicBezTo>
                      <a:pt x="50" y="22"/>
                      <a:pt x="50" y="22"/>
                      <a:pt x="48" y="23"/>
                    </a:cubicBezTo>
                    <a:cubicBezTo>
                      <a:pt x="47" y="23"/>
                      <a:pt x="46" y="24"/>
                      <a:pt x="46" y="24"/>
                    </a:cubicBezTo>
                    <a:cubicBezTo>
                      <a:pt x="45" y="24"/>
                      <a:pt x="42" y="24"/>
                      <a:pt x="41" y="23"/>
                    </a:cubicBezTo>
                    <a:cubicBezTo>
                      <a:pt x="29" y="15"/>
                      <a:pt x="29" y="15"/>
                      <a:pt x="29" y="15"/>
                    </a:cubicBezTo>
                    <a:cubicBezTo>
                      <a:pt x="28" y="14"/>
                      <a:pt x="25" y="14"/>
                      <a:pt x="24" y="15"/>
                    </a:cubicBezTo>
                    <a:cubicBezTo>
                      <a:pt x="15" y="24"/>
                      <a:pt x="15" y="24"/>
                      <a:pt x="15" y="24"/>
                    </a:cubicBezTo>
                    <a:cubicBezTo>
                      <a:pt x="14" y="25"/>
                      <a:pt x="14" y="27"/>
                      <a:pt x="15" y="29"/>
                    </a:cubicBezTo>
                    <a:cubicBezTo>
                      <a:pt x="23" y="40"/>
                      <a:pt x="23" y="40"/>
                      <a:pt x="23" y="40"/>
                    </a:cubicBezTo>
                    <a:cubicBezTo>
                      <a:pt x="24" y="42"/>
                      <a:pt x="25" y="45"/>
                      <a:pt x="24" y="46"/>
                    </a:cubicBezTo>
                    <a:cubicBezTo>
                      <a:pt x="22" y="50"/>
                      <a:pt x="22" y="50"/>
                      <a:pt x="22" y="50"/>
                    </a:cubicBezTo>
                    <a:cubicBezTo>
                      <a:pt x="22" y="52"/>
                      <a:pt x="20" y="54"/>
                      <a:pt x="18" y="54"/>
                    </a:cubicBezTo>
                    <a:cubicBezTo>
                      <a:pt x="4" y="56"/>
                      <a:pt x="4" y="56"/>
                      <a:pt x="4" y="56"/>
                    </a:cubicBezTo>
                    <a:cubicBezTo>
                      <a:pt x="2" y="57"/>
                      <a:pt x="0" y="58"/>
                      <a:pt x="0" y="60"/>
                    </a:cubicBezTo>
                    <a:cubicBezTo>
                      <a:pt x="0" y="72"/>
                      <a:pt x="0" y="72"/>
                      <a:pt x="0" y="72"/>
                    </a:cubicBezTo>
                    <a:cubicBezTo>
                      <a:pt x="0" y="74"/>
                      <a:pt x="2" y="76"/>
                      <a:pt x="4" y="76"/>
                    </a:cubicBezTo>
                    <a:cubicBezTo>
                      <a:pt x="18" y="78"/>
                      <a:pt x="18" y="78"/>
                      <a:pt x="18" y="78"/>
                    </a:cubicBezTo>
                    <a:cubicBezTo>
                      <a:pt x="20" y="79"/>
                      <a:pt x="22" y="80"/>
                      <a:pt x="22" y="82"/>
                    </a:cubicBezTo>
                    <a:cubicBezTo>
                      <a:pt x="22" y="82"/>
                      <a:pt x="22" y="82"/>
                      <a:pt x="23" y="84"/>
                    </a:cubicBezTo>
                    <a:cubicBezTo>
                      <a:pt x="24" y="86"/>
                      <a:pt x="24" y="86"/>
                      <a:pt x="24" y="86"/>
                    </a:cubicBezTo>
                    <a:cubicBezTo>
                      <a:pt x="25" y="88"/>
                      <a:pt x="24" y="90"/>
                      <a:pt x="23" y="92"/>
                    </a:cubicBezTo>
                    <a:cubicBezTo>
                      <a:pt x="15" y="103"/>
                      <a:pt x="15" y="103"/>
                      <a:pt x="15" y="103"/>
                    </a:cubicBezTo>
                    <a:cubicBezTo>
                      <a:pt x="14" y="105"/>
                      <a:pt x="14" y="107"/>
                      <a:pt x="15" y="109"/>
                    </a:cubicBezTo>
                    <a:cubicBezTo>
                      <a:pt x="24" y="117"/>
                      <a:pt x="24" y="117"/>
                      <a:pt x="24" y="117"/>
                    </a:cubicBezTo>
                    <a:cubicBezTo>
                      <a:pt x="25" y="118"/>
                      <a:pt x="28" y="118"/>
                      <a:pt x="29" y="117"/>
                    </a:cubicBezTo>
                    <a:cubicBezTo>
                      <a:pt x="41" y="109"/>
                      <a:pt x="41" y="109"/>
                      <a:pt x="41" y="109"/>
                    </a:cubicBezTo>
                    <a:cubicBezTo>
                      <a:pt x="42" y="108"/>
                      <a:pt x="45" y="108"/>
                      <a:pt x="46" y="109"/>
                    </a:cubicBezTo>
                    <a:cubicBezTo>
                      <a:pt x="50" y="110"/>
                      <a:pt x="50" y="110"/>
                      <a:pt x="50" y="110"/>
                    </a:cubicBezTo>
                    <a:cubicBezTo>
                      <a:pt x="52" y="111"/>
                      <a:pt x="54" y="113"/>
                      <a:pt x="54" y="115"/>
                    </a:cubicBezTo>
                    <a:cubicBezTo>
                      <a:pt x="56" y="129"/>
                      <a:pt x="56" y="129"/>
                      <a:pt x="56" y="129"/>
                    </a:cubicBezTo>
                    <a:cubicBezTo>
                      <a:pt x="57" y="130"/>
                      <a:pt x="58" y="132"/>
                      <a:pt x="60" y="132"/>
                    </a:cubicBezTo>
                    <a:cubicBezTo>
                      <a:pt x="72" y="132"/>
                      <a:pt x="72" y="132"/>
                      <a:pt x="72" y="132"/>
                    </a:cubicBezTo>
                    <a:cubicBezTo>
                      <a:pt x="74" y="132"/>
                      <a:pt x="76" y="130"/>
                      <a:pt x="76" y="129"/>
                    </a:cubicBezTo>
                    <a:cubicBezTo>
                      <a:pt x="79" y="115"/>
                      <a:pt x="79" y="115"/>
                      <a:pt x="79" y="115"/>
                    </a:cubicBezTo>
                    <a:cubicBezTo>
                      <a:pt x="79" y="113"/>
                      <a:pt x="81" y="111"/>
                      <a:pt x="82" y="110"/>
                    </a:cubicBezTo>
                    <a:cubicBezTo>
                      <a:pt x="82" y="110"/>
                      <a:pt x="83" y="110"/>
                      <a:pt x="84" y="110"/>
                    </a:cubicBezTo>
                    <a:cubicBezTo>
                      <a:pt x="86" y="109"/>
                      <a:pt x="86" y="109"/>
                      <a:pt x="86" y="109"/>
                    </a:cubicBezTo>
                    <a:cubicBezTo>
                      <a:pt x="88" y="108"/>
                      <a:pt x="90" y="108"/>
                      <a:pt x="92" y="109"/>
                    </a:cubicBezTo>
                    <a:cubicBezTo>
                      <a:pt x="103" y="117"/>
                      <a:pt x="103" y="117"/>
                      <a:pt x="103" y="117"/>
                    </a:cubicBezTo>
                    <a:cubicBezTo>
                      <a:pt x="105" y="118"/>
                      <a:pt x="107" y="118"/>
                      <a:pt x="109" y="117"/>
                    </a:cubicBezTo>
                    <a:cubicBezTo>
                      <a:pt x="117" y="109"/>
                      <a:pt x="117" y="109"/>
                      <a:pt x="117" y="109"/>
                    </a:cubicBezTo>
                    <a:cubicBezTo>
                      <a:pt x="118" y="107"/>
                      <a:pt x="119" y="105"/>
                      <a:pt x="117" y="103"/>
                    </a:cubicBezTo>
                    <a:cubicBezTo>
                      <a:pt x="109" y="92"/>
                      <a:pt x="109" y="92"/>
                      <a:pt x="109" y="92"/>
                    </a:cubicBezTo>
                    <a:cubicBezTo>
                      <a:pt x="108" y="90"/>
                      <a:pt x="108" y="88"/>
                      <a:pt x="109" y="86"/>
                    </a:cubicBezTo>
                    <a:cubicBezTo>
                      <a:pt x="110" y="82"/>
                      <a:pt x="110" y="82"/>
                      <a:pt x="110" y="82"/>
                    </a:cubicBezTo>
                    <a:cubicBezTo>
                      <a:pt x="111" y="80"/>
                      <a:pt x="113" y="79"/>
                      <a:pt x="115" y="78"/>
                    </a:cubicBezTo>
                    <a:cubicBezTo>
                      <a:pt x="129" y="76"/>
                      <a:pt x="129" y="76"/>
                      <a:pt x="129" y="76"/>
                    </a:cubicBezTo>
                    <a:cubicBezTo>
                      <a:pt x="131" y="76"/>
                      <a:pt x="132" y="74"/>
                      <a:pt x="132" y="72"/>
                    </a:cubicBezTo>
                    <a:cubicBezTo>
                      <a:pt x="132" y="60"/>
                      <a:pt x="132" y="60"/>
                      <a:pt x="132" y="60"/>
                    </a:cubicBezTo>
                    <a:cubicBezTo>
                      <a:pt x="132" y="58"/>
                      <a:pt x="131" y="57"/>
                      <a:pt x="129" y="56"/>
                    </a:cubicBezTo>
                    <a:lnTo>
                      <a:pt x="115" y="54"/>
                    </a:lnTo>
                    <a:close/>
                  </a:path>
                </a:pathLst>
              </a:custGeom>
              <a:solidFill>
                <a:srgbClr val="E3E9EE"/>
              </a:solidFill>
              <a:ln w="9525">
                <a:solidFill>
                  <a:srgbClr val="517795"/>
                </a:solidFill>
                <a:miter lim="800000"/>
                <a:headEnd type="none" w="med" len="med"/>
                <a:tailEnd type="none" w="med" len="med"/>
              </a:ln>
              <a:effectLst/>
              <a:ex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sp>
            <p:nvSpPr>
              <p:cNvPr id="185" name="Oval 14"/>
              <p:cNvSpPr>
                <a:spLocks noChangeArrowheads="1"/>
              </p:cNvSpPr>
              <p:nvPr/>
            </p:nvSpPr>
            <p:spPr bwMode="auto">
              <a:xfrm>
                <a:off x="1651286" y="4223033"/>
                <a:ext cx="150247" cy="150247"/>
              </a:xfrm>
              <a:prstGeom prst="ellipse">
                <a:avLst/>
              </a:prstGeom>
              <a:solidFill>
                <a:srgbClr val="E3E9EE"/>
              </a:solidFill>
              <a:ln w="9525">
                <a:solidFill>
                  <a:srgbClr val="517795"/>
                </a:solidFill>
                <a:miter lim="800000"/>
                <a:headEnd type="none" w="med" len="med"/>
                <a:tailEnd type="none" w="med" len="med"/>
              </a:ln>
              <a:effectLst/>
              <a:ex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a:gradFill>
                    <a:gsLst>
                      <a:gs pos="0">
                        <a:srgbClr val="FFFFFF"/>
                      </a:gs>
                      <a:gs pos="100000">
                        <a:srgbClr val="FFFFFF"/>
                      </a:gs>
                    </a:gsLst>
                    <a:lin ang="5400000" scaled="0"/>
                  </a:gradFill>
                  <a:ea typeface="Segoe UI" pitchFamily="34" charset="0"/>
                  <a:cs typeface="Segoe UI" pitchFamily="34" charset="0"/>
                </a:endParaRPr>
              </a:p>
            </p:txBody>
          </p:sp>
        </p:grpSp>
        <p:grpSp>
          <p:nvGrpSpPr>
            <p:cNvPr id="131" name="Group 130"/>
            <p:cNvGrpSpPr/>
            <p:nvPr/>
          </p:nvGrpSpPr>
          <p:grpSpPr>
            <a:xfrm>
              <a:off x="3807169" y="2453085"/>
              <a:ext cx="2328837" cy="620899"/>
              <a:chOff x="3683102" y="3789520"/>
              <a:chExt cx="2328837" cy="620899"/>
            </a:xfrm>
          </p:grpSpPr>
          <p:grpSp>
            <p:nvGrpSpPr>
              <p:cNvPr id="174" name="Group 173"/>
              <p:cNvGrpSpPr/>
              <p:nvPr/>
            </p:nvGrpSpPr>
            <p:grpSpPr>
              <a:xfrm>
                <a:off x="5397229" y="3789520"/>
                <a:ext cx="614710" cy="620899"/>
                <a:chOff x="2809874" y="1166080"/>
                <a:chExt cx="473075" cy="477838"/>
              </a:xfrm>
            </p:grpSpPr>
            <p:sp>
              <p:nvSpPr>
                <p:cNvPr id="182" name="Freeform 206"/>
                <p:cNvSpPr>
                  <a:spLocks/>
                </p:cNvSpPr>
                <p:nvPr/>
              </p:nvSpPr>
              <p:spPr bwMode="auto">
                <a:xfrm>
                  <a:off x="3019424" y="1166080"/>
                  <a:ext cx="260350" cy="258763"/>
                </a:xfrm>
                <a:custGeom>
                  <a:avLst/>
                  <a:gdLst>
                    <a:gd name="T0" fmla="*/ 164 w 164"/>
                    <a:gd name="T1" fmla="*/ 163 h 163"/>
                    <a:gd name="T2" fmla="*/ 0 w 164"/>
                    <a:gd name="T3" fmla="*/ 163 h 163"/>
                    <a:gd name="T4" fmla="*/ 0 w 164"/>
                    <a:gd name="T5" fmla="*/ 0 h 163"/>
                  </a:gdLst>
                  <a:ahLst/>
                  <a:cxnLst>
                    <a:cxn ang="0">
                      <a:pos x="T0" y="T1"/>
                    </a:cxn>
                    <a:cxn ang="0">
                      <a:pos x="T2" y="T3"/>
                    </a:cxn>
                    <a:cxn ang="0">
                      <a:pos x="T4" y="T5"/>
                    </a:cxn>
                  </a:cxnLst>
                  <a:rect l="0" t="0" r="r" b="b"/>
                  <a:pathLst>
                    <a:path w="164" h="163">
                      <a:moveTo>
                        <a:pt x="164" y="163"/>
                      </a:moveTo>
                      <a:lnTo>
                        <a:pt x="0" y="163"/>
                      </a:lnTo>
                      <a:lnTo>
                        <a:pt x="0" y="0"/>
                      </a:lnTo>
                    </a:path>
                  </a:pathLst>
                </a:cu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183" name="Oval 207"/>
                <p:cNvSpPr>
                  <a:spLocks noChangeArrowheads="1"/>
                </p:cNvSpPr>
                <p:nvPr/>
              </p:nvSpPr>
              <p:spPr bwMode="auto">
                <a:xfrm>
                  <a:off x="2809874" y="1169255"/>
                  <a:ext cx="473075" cy="474663"/>
                </a:xfrm>
                <a:prstGeom prst="ellipse">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grpSp>
          <p:grpSp>
            <p:nvGrpSpPr>
              <p:cNvPr id="175" name="Group 174"/>
              <p:cNvGrpSpPr/>
              <p:nvPr/>
            </p:nvGrpSpPr>
            <p:grpSpPr>
              <a:xfrm>
                <a:off x="4540165" y="3789520"/>
                <a:ext cx="614710" cy="620899"/>
                <a:chOff x="4022724" y="1166080"/>
                <a:chExt cx="473075" cy="477838"/>
              </a:xfrm>
            </p:grpSpPr>
            <p:sp>
              <p:nvSpPr>
                <p:cNvPr id="180" name="Freeform 208"/>
                <p:cNvSpPr>
                  <a:spLocks/>
                </p:cNvSpPr>
                <p:nvPr/>
              </p:nvSpPr>
              <p:spPr bwMode="auto">
                <a:xfrm>
                  <a:off x="4251324" y="1166080"/>
                  <a:ext cx="0" cy="477838"/>
                </a:xfrm>
                <a:custGeom>
                  <a:avLst/>
                  <a:gdLst>
                    <a:gd name="T0" fmla="*/ 301 h 301"/>
                    <a:gd name="T1" fmla="*/ 163 h 301"/>
                    <a:gd name="T2" fmla="*/ 0 h 301"/>
                  </a:gdLst>
                  <a:ahLst/>
                  <a:cxnLst>
                    <a:cxn ang="0">
                      <a:pos x="0" y="T0"/>
                    </a:cxn>
                    <a:cxn ang="0">
                      <a:pos x="0" y="T1"/>
                    </a:cxn>
                    <a:cxn ang="0">
                      <a:pos x="0" y="T2"/>
                    </a:cxn>
                  </a:cxnLst>
                  <a:rect l="0" t="0" r="r" b="b"/>
                  <a:pathLst>
                    <a:path h="301">
                      <a:moveTo>
                        <a:pt x="0" y="301"/>
                      </a:moveTo>
                      <a:lnTo>
                        <a:pt x="0" y="163"/>
                      </a:lnTo>
                      <a:lnTo>
                        <a:pt x="0" y="0"/>
                      </a:lnTo>
                    </a:path>
                  </a:pathLst>
                </a:custGeom>
                <a:noFill/>
                <a:ln w="19050"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181" name="Oval 209"/>
                <p:cNvSpPr>
                  <a:spLocks noChangeArrowheads="1"/>
                </p:cNvSpPr>
                <p:nvPr/>
              </p:nvSpPr>
              <p:spPr bwMode="auto">
                <a:xfrm>
                  <a:off x="4022724" y="1169255"/>
                  <a:ext cx="473075" cy="474663"/>
                </a:xfrm>
                <a:prstGeom prst="ellipse">
                  <a:avLst/>
                </a:prstGeom>
                <a:noFill/>
                <a:ln w="19050"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grpSp>
          <p:grpSp>
            <p:nvGrpSpPr>
              <p:cNvPr id="176" name="Group 175"/>
              <p:cNvGrpSpPr/>
              <p:nvPr/>
            </p:nvGrpSpPr>
            <p:grpSpPr>
              <a:xfrm>
                <a:off x="3683102" y="3789520"/>
                <a:ext cx="614710" cy="620899"/>
                <a:chOff x="3317528" y="3729401"/>
                <a:chExt cx="614710" cy="620899"/>
              </a:xfrm>
            </p:grpSpPr>
            <p:sp>
              <p:nvSpPr>
                <p:cNvPr id="177" name="Oval 211"/>
                <p:cNvSpPr>
                  <a:spLocks noChangeArrowheads="1"/>
                </p:cNvSpPr>
                <p:nvPr/>
              </p:nvSpPr>
              <p:spPr bwMode="auto">
                <a:xfrm>
                  <a:off x="3317528" y="3735590"/>
                  <a:ext cx="614710" cy="614710"/>
                </a:xfrm>
                <a:prstGeom prst="ellipse">
                  <a:avLst/>
                </a:prstGeom>
                <a:solidFill>
                  <a:srgbClr val="FFFFFF"/>
                </a:solidFill>
                <a:ln w="20955" cap="flat">
                  <a:solidFill>
                    <a:srgbClr val="517795"/>
                  </a:solidFill>
                  <a:prstDash val="solid"/>
                  <a:miter lim="800000"/>
                  <a:headEnd/>
                  <a:tailEnd/>
                </a:ln>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178" name="Freeform 210"/>
                <p:cNvSpPr>
                  <a:spLocks/>
                </p:cNvSpPr>
                <p:nvPr/>
              </p:nvSpPr>
              <p:spPr bwMode="auto">
                <a:xfrm>
                  <a:off x="3591878" y="3729401"/>
                  <a:ext cx="336235" cy="338297"/>
                </a:xfrm>
                <a:custGeom>
                  <a:avLst/>
                  <a:gdLst>
                    <a:gd name="T0" fmla="*/ 163 w 163"/>
                    <a:gd name="T1" fmla="*/ 164 h 164"/>
                    <a:gd name="T2" fmla="*/ 0 w 163"/>
                    <a:gd name="T3" fmla="*/ 164 h 164"/>
                    <a:gd name="T4" fmla="*/ 0 w 163"/>
                    <a:gd name="T5" fmla="*/ 0 h 164"/>
                  </a:gdLst>
                  <a:ahLst/>
                  <a:cxnLst>
                    <a:cxn ang="0">
                      <a:pos x="T0" y="T1"/>
                    </a:cxn>
                    <a:cxn ang="0">
                      <a:pos x="T2" y="T3"/>
                    </a:cxn>
                    <a:cxn ang="0">
                      <a:pos x="T4" y="T5"/>
                    </a:cxn>
                  </a:cxnLst>
                  <a:rect l="0" t="0" r="r" b="b"/>
                  <a:pathLst>
                    <a:path w="163" h="164">
                      <a:moveTo>
                        <a:pt x="163" y="164"/>
                      </a:moveTo>
                      <a:lnTo>
                        <a:pt x="0" y="164"/>
                      </a:lnTo>
                      <a:lnTo>
                        <a:pt x="0" y="0"/>
                      </a:lnTo>
                    </a:path>
                  </a:pathLst>
                </a:custGeom>
                <a:solidFill>
                  <a:srgbClr val="FFFFFF"/>
                </a:solidFill>
                <a:ln w="20955" cap="flat">
                  <a:solidFill>
                    <a:srgbClr val="517795"/>
                  </a:solidFill>
                  <a:prstDash val="solid"/>
                  <a:miter lim="800000"/>
                  <a:headEnd/>
                  <a:tailEnd/>
                </a:ln>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179" name="Line 212"/>
                <p:cNvSpPr>
                  <a:spLocks noChangeShapeType="1"/>
                </p:cNvSpPr>
                <p:nvPr/>
              </p:nvSpPr>
              <p:spPr bwMode="auto">
                <a:xfrm flipH="1">
                  <a:off x="3591878" y="3764469"/>
                  <a:ext cx="169148" cy="303230"/>
                </a:xfrm>
                <a:prstGeom prst="line">
                  <a:avLst/>
                </a:prstGeom>
                <a:noFill/>
                <a:ln w="2095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grpSp>
        </p:grpSp>
        <p:sp>
          <p:nvSpPr>
            <p:cNvPr id="132" name="Rounded Rectangle 131"/>
            <p:cNvSpPr/>
            <p:nvPr/>
          </p:nvSpPr>
          <p:spPr bwMode="auto">
            <a:xfrm>
              <a:off x="3144629" y="2179042"/>
              <a:ext cx="731520" cy="49685"/>
            </a:xfrm>
            <a:prstGeom prst="round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133" name="Rounded Rectangle 132"/>
            <p:cNvSpPr/>
            <p:nvPr/>
          </p:nvSpPr>
          <p:spPr bwMode="auto">
            <a:xfrm>
              <a:off x="3150045" y="3403894"/>
              <a:ext cx="957997" cy="49685"/>
            </a:xfrm>
            <a:prstGeom prst="round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134" name="Rounded Rectangle 133"/>
            <p:cNvSpPr/>
            <p:nvPr/>
          </p:nvSpPr>
          <p:spPr bwMode="auto">
            <a:xfrm>
              <a:off x="6966660" y="2199094"/>
              <a:ext cx="957997" cy="49685"/>
            </a:xfrm>
            <a:prstGeom prst="round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135" name="Rounded Rectangle 134"/>
            <p:cNvSpPr/>
            <p:nvPr/>
          </p:nvSpPr>
          <p:spPr bwMode="auto">
            <a:xfrm>
              <a:off x="5546934" y="3390218"/>
              <a:ext cx="457200" cy="49685"/>
            </a:xfrm>
            <a:prstGeom prst="round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136" name="Rounded Rectangle 135"/>
            <p:cNvSpPr/>
            <p:nvPr/>
          </p:nvSpPr>
          <p:spPr bwMode="auto">
            <a:xfrm>
              <a:off x="6962650" y="3795283"/>
              <a:ext cx="548640" cy="49685"/>
            </a:xfrm>
            <a:prstGeom prst="round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grpSp>
          <p:nvGrpSpPr>
            <p:cNvPr id="137" name="Group 136"/>
            <p:cNvGrpSpPr/>
            <p:nvPr/>
          </p:nvGrpSpPr>
          <p:grpSpPr>
            <a:xfrm>
              <a:off x="5103555" y="2428343"/>
              <a:ext cx="207697" cy="170429"/>
              <a:chOff x="4995156" y="3915383"/>
              <a:chExt cx="207697" cy="170429"/>
            </a:xfrm>
          </p:grpSpPr>
          <p:cxnSp>
            <p:nvCxnSpPr>
              <p:cNvPr id="172" name="Straight Connector 171"/>
              <p:cNvCxnSpPr/>
              <p:nvPr/>
            </p:nvCxnSpPr>
            <p:spPr>
              <a:xfrm flipH="1">
                <a:off x="4995156" y="3915383"/>
                <a:ext cx="207697" cy="97277"/>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a:off x="5000017" y="4012660"/>
                <a:ext cx="0" cy="73152"/>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138" name="Group 137"/>
            <p:cNvGrpSpPr/>
            <p:nvPr/>
          </p:nvGrpSpPr>
          <p:grpSpPr>
            <a:xfrm>
              <a:off x="4273462" y="2428343"/>
              <a:ext cx="207697" cy="170429"/>
              <a:chOff x="4995156" y="3915383"/>
              <a:chExt cx="207697" cy="170429"/>
            </a:xfrm>
          </p:grpSpPr>
          <p:cxnSp>
            <p:nvCxnSpPr>
              <p:cNvPr id="170" name="Straight Connector 169"/>
              <p:cNvCxnSpPr/>
              <p:nvPr/>
            </p:nvCxnSpPr>
            <p:spPr>
              <a:xfrm flipH="1">
                <a:off x="4995156" y="3915383"/>
                <a:ext cx="207697" cy="97277"/>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5000017" y="4012660"/>
                <a:ext cx="0" cy="73152"/>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139" name="Group 138"/>
            <p:cNvGrpSpPr/>
            <p:nvPr/>
          </p:nvGrpSpPr>
          <p:grpSpPr>
            <a:xfrm>
              <a:off x="5972383" y="2428343"/>
              <a:ext cx="207697" cy="170429"/>
              <a:chOff x="4995156" y="3915383"/>
              <a:chExt cx="207697" cy="170429"/>
            </a:xfrm>
          </p:grpSpPr>
          <p:cxnSp>
            <p:nvCxnSpPr>
              <p:cNvPr id="168" name="Straight Connector 167"/>
              <p:cNvCxnSpPr/>
              <p:nvPr/>
            </p:nvCxnSpPr>
            <p:spPr>
              <a:xfrm flipH="1">
                <a:off x="4995156" y="3915383"/>
                <a:ext cx="207697" cy="97277"/>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a:off x="5000017" y="4012660"/>
                <a:ext cx="0" cy="73152"/>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140" name="Rounded Rectangle 139"/>
            <p:cNvSpPr/>
            <p:nvPr/>
          </p:nvSpPr>
          <p:spPr bwMode="auto">
            <a:xfrm>
              <a:off x="4517850" y="2409263"/>
              <a:ext cx="182880" cy="27432"/>
            </a:xfrm>
            <a:prstGeom prst="round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141" name="Rounded Rectangle 140"/>
            <p:cNvSpPr/>
            <p:nvPr/>
          </p:nvSpPr>
          <p:spPr bwMode="auto">
            <a:xfrm>
              <a:off x="5336594" y="2409263"/>
              <a:ext cx="182880" cy="27432"/>
            </a:xfrm>
            <a:prstGeom prst="round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sp>
          <p:nvSpPr>
            <p:cNvPr id="142" name="Rounded Rectangle 141"/>
            <p:cNvSpPr/>
            <p:nvPr/>
          </p:nvSpPr>
          <p:spPr bwMode="auto">
            <a:xfrm>
              <a:off x="6212084" y="2409263"/>
              <a:ext cx="182880" cy="27432"/>
            </a:xfrm>
            <a:prstGeom prst="round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cxnSp>
          <p:nvCxnSpPr>
            <p:cNvPr id="143" name="Straight Connector 142"/>
            <p:cNvCxnSpPr>
              <a:stCxn id="197" idx="2"/>
              <a:endCxn id="196" idx="6"/>
            </p:cNvCxnSpPr>
            <p:nvPr/>
          </p:nvCxnSpPr>
          <p:spPr>
            <a:xfrm flipH="1">
              <a:off x="7456421" y="4118210"/>
              <a:ext cx="217716" cy="108196"/>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nvGrpSpPr>
            <p:cNvPr id="144" name="Group 143"/>
            <p:cNvGrpSpPr/>
            <p:nvPr/>
          </p:nvGrpSpPr>
          <p:grpSpPr>
            <a:xfrm>
              <a:off x="8487425" y="3484264"/>
              <a:ext cx="156636" cy="45720"/>
              <a:chOff x="8313738" y="5704523"/>
              <a:chExt cx="156636" cy="45720"/>
            </a:xfrm>
          </p:grpSpPr>
          <p:sp>
            <p:nvSpPr>
              <p:cNvPr id="166" name="Rectangle 165"/>
              <p:cNvSpPr/>
              <p:nvPr/>
            </p:nvSpPr>
            <p:spPr bwMode="auto">
              <a:xfrm>
                <a:off x="8313738" y="5704523"/>
                <a:ext cx="45720" cy="45720"/>
              </a:xfrm>
              <a:prstGeom prst="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cxnSp>
            <p:nvCxnSpPr>
              <p:cNvPr id="167" name="Straight Connector 166"/>
              <p:cNvCxnSpPr/>
              <p:nvPr/>
            </p:nvCxnSpPr>
            <p:spPr>
              <a:xfrm flipH="1">
                <a:off x="8378934" y="5723150"/>
                <a:ext cx="91440" cy="0"/>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145" name="Group 144"/>
            <p:cNvGrpSpPr/>
            <p:nvPr/>
          </p:nvGrpSpPr>
          <p:grpSpPr>
            <a:xfrm>
              <a:off x="8752714" y="3484264"/>
              <a:ext cx="156636" cy="45720"/>
              <a:chOff x="8313738" y="5704523"/>
              <a:chExt cx="156636" cy="45720"/>
            </a:xfrm>
          </p:grpSpPr>
          <p:sp>
            <p:nvSpPr>
              <p:cNvPr id="164" name="Rectangle 163"/>
              <p:cNvSpPr/>
              <p:nvPr/>
            </p:nvSpPr>
            <p:spPr bwMode="auto">
              <a:xfrm>
                <a:off x="8313738" y="5704523"/>
                <a:ext cx="45720" cy="45720"/>
              </a:xfrm>
              <a:prstGeom prst="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cxnSp>
            <p:nvCxnSpPr>
              <p:cNvPr id="165" name="Straight Connector 164"/>
              <p:cNvCxnSpPr/>
              <p:nvPr/>
            </p:nvCxnSpPr>
            <p:spPr>
              <a:xfrm flipH="1">
                <a:off x="8378934" y="5723150"/>
                <a:ext cx="91440" cy="0"/>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146" name="Group 145"/>
            <p:cNvGrpSpPr/>
            <p:nvPr/>
          </p:nvGrpSpPr>
          <p:grpSpPr>
            <a:xfrm>
              <a:off x="9018003" y="3484264"/>
              <a:ext cx="156636" cy="45720"/>
              <a:chOff x="8313738" y="5704523"/>
              <a:chExt cx="156636" cy="45720"/>
            </a:xfrm>
          </p:grpSpPr>
          <p:sp>
            <p:nvSpPr>
              <p:cNvPr id="162" name="Rectangle 161"/>
              <p:cNvSpPr/>
              <p:nvPr/>
            </p:nvSpPr>
            <p:spPr bwMode="auto">
              <a:xfrm>
                <a:off x="8313738" y="5704523"/>
                <a:ext cx="45720" cy="45720"/>
              </a:xfrm>
              <a:prstGeom prst="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cxnSp>
            <p:nvCxnSpPr>
              <p:cNvPr id="163" name="Straight Connector 162"/>
              <p:cNvCxnSpPr/>
              <p:nvPr/>
            </p:nvCxnSpPr>
            <p:spPr>
              <a:xfrm flipH="1">
                <a:off x="8378934" y="5723150"/>
                <a:ext cx="91440" cy="0"/>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cxnSp>
          <p:nvCxnSpPr>
            <p:cNvPr id="147" name="Straight Connector 146"/>
            <p:cNvCxnSpPr>
              <a:stCxn id="198" idx="2"/>
              <a:endCxn id="197" idx="6"/>
            </p:cNvCxnSpPr>
            <p:nvPr/>
          </p:nvCxnSpPr>
          <p:spPr>
            <a:xfrm flipH="1" flipV="1">
              <a:off x="7819759" y="4118210"/>
              <a:ext cx="209251" cy="51930"/>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a:stCxn id="199" idx="2"/>
              <a:endCxn id="198" idx="6"/>
            </p:cNvCxnSpPr>
            <p:nvPr/>
          </p:nvCxnSpPr>
          <p:spPr>
            <a:xfrm flipH="1">
              <a:off x="8240058" y="4054897"/>
              <a:ext cx="147374" cy="115243"/>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a:stCxn id="200" idx="2"/>
              <a:endCxn id="199" idx="6"/>
            </p:cNvCxnSpPr>
            <p:nvPr/>
          </p:nvCxnSpPr>
          <p:spPr>
            <a:xfrm flipH="1" flipV="1">
              <a:off x="8634358" y="4054897"/>
              <a:ext cx="156828" cy="27661"/>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nvGrpSpPr>
            <p:cNvPr id="150" name="Group 149"/>
            <p:cNvGrpSpPr/>
            <p:nvPr/>
          </p:nvGrpSpPr>
          <p:grpSpPr>
            <a:xfrm>
              <a:off x="8222136" y="3484264"/>
              <a:ext cx="156636" cy="45720"/>
              <a:chOff x="8313738" y="5704523"/>
              <a:chExt cx="156636" cy="45720"/>
            </a:xfrm>
          </p:grpSpPr>
          <p:sp>
            <p:nvSpPr>
              <p:cNvPr id="160" name="Rectangle 159"/>
              <p:cNvSpPr/>
              <p:nvPr/>
            </p:nvSpPr>
            <p:spPr bwMode="auto">
              <a:xfrm>
                <a:off x="8313738" y="5704523"/>
                <a:ext cx="45720" cy="45720"/>
              </a:xfrm>
              <a:prstGeom prst="rect">
                <a:avLst/>
              </a:prstGeom>
              <a:solidFill>
                <a:srgbClr val="51779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err="1">
                  <a:gradFill>
                    <a:gsLst>
                      <a:gs pos="0">
                        <a:srgbClr val="FFFFFF"/>
                      </a:gs>
                      <a:gs pos="100000">
                        <a:srgbClr val="FFFFFF"/>
                      </a:gs>
                    </a:gsLst>
                    <a:lin ang="5400000" scaled="0"/>
                  </a:gradFill>
                  <a:ea typeface="Segoe UI" pitchFamily="34" charset="0"/>
                  <a:cs typeface="Segoe UI" pitchFamily="34" charset="0"/>
                </a:endParaRPr>
              </a:p>
            </p:txBody>
          </p:sp>
          <p:cxnSp>
            <p:nvCxnSpPr>
              <p:cNvPr id="161" name="Straight Connector 160"/>
              <p:cNvCxnSpPr/>
              <p:nvPr/>
            </p:nvCxnSpPr>
            <p:spPr>
              <a:xfrm flipH="1">
                <a:off x="8378934" y="5723150"/>
                <a:ext cx="91440" cy="0"/>
              </a:xfrm>
              <a:prstGeom prst="line">
                <a:avLst/>
              </a:prstGeom>
              <a:ln w="12700">
                <a:solidFill>
                  <a:srgbClr val="517795"/>
                </a:solidFill>
                <a:headEnd type="none"/>
                <a:tailEnd type="none"/>
              </a:ln>
            </p:spPr>
            <p:style>
              <a:lnRef idx="1">
                <a:schemeClr val="accent1"/>
              </a:lnRef>
              <a:fillRef idx="0">
                <a:schemeClr val="accent1"/>
              </a:fillRef>
              <a:effectRef idx="0">
                <a:schemeClr val="accent1"/>
              </a:effectRef>
              <a:fontRef idx="minor">
                <a:schemeClr val="tx1"/>
              </a:fontRef>
            </p:style>
          </p:cxnSp>
        </p:grpSp>
        <p:cxnSp>
          <p:nvCxnSpPr>
            <p:cNvPr id="151" name="Straight Connector 150"/>
            <p:cNvCxnSpPr/>
            <p:nvPr/>
          </p:nvCxnSpPr>
          <p:spPr>
            <a:xfrm>
              <a:off x="3219872" y="3915415"/>
              <a:ext cx="2059663" cy="0"/>
            </a:xfrm>
            <a:prstGeom prst="line">
              <a:avLst/>
            </a:prstGeom>
            <a:ln w="9525">
              <a:solidFill>
                <a:srgbClr val="517795"/>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grpSp>
          <p:nvGrpSpPr>
            <p:cNvPr id="152" name="Group 151"/>
            <p:cNvGrpSpPr/>
            <p:nvPr/>
          </p:nvGrpSpPr>
          <p:grpSpPr>
            <a:xfrm>
              <a:off x="9196175" y="1786275"/>
              <a:ext cx="108356" cy="108356"/>
              <a:chOff x="6470650" y="1379538"/>
              <a:chExt cx="409575" cy="409575"/>
            </a:xfrm>
          </p:grpSpPr>
          <p:sp>
            <p:nvSpPr>
              <p:cNvPr id="155" name="Oval 80"/>
              <p:cNvSpPr>
                <a:spLocks noChangeArrowheads="1"/>
              </p:cNvSpPr>
              <p:nvPr/>
            </p:nvSpPr>
            <p:spPr bwMode="auto">
              <a:xfrm>
                <a:off x="6473825" y="1379538"/>
                <a:ext cx="406400" cy="409575"/>
              </a:xfrm>
              <a:prstGeom prst="ellipse">
                <a:avLst/>
              </a:prstGeom>
              <a:noFill/>
              <a:ln w="952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156" name="Oval 81"/>
              <p:cNvSpPr>
                <a:spLocks noChangeArrowheads="1"/>
              </p:cNvSpPr>
              <p:nvPr/>
            </p:nvSpPr>
            <p:spPr bwMode="auto">
              <a:xfrm>
                <a:off x="6575425" y="1379538"/>
                <a:ext cx="198437" cy="409575"/>
              </a:xfrm>
              <a:prstGeom prst="ellipse">
                <a:avLst/>
              </a:prstGeom>
              <a:noFill/>
              <a:ln w="952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157" name="Line 82"/>
              <p:cNvSpPr>
                <a:spLocks noChangeShapeType="1"/>
              </p:cNvSpPr>
              <p:nvPr/>
            </p:nvSpPr>
            <p:spPr bwMode="auto">
              <a:xfrm>
                <a:off x="6470650" y="1581151"/>
                <a:ext cx="409575" cy="0"/>
              </a:xfrm>
              <a:prstGeom prst="line">
                <a:avLst/>
              </a:prstGeom>
              <a:noFill/>
              <a:ln w="9525" cap="flat">
                <a:solidFill>
                  <a:srgbClr val="517795"/>
                </a:solidFill>
                <a:prstDash val="solid"/>
                <a:miter lim="800000"/>
                <a:headEnd/>
                <a:tailEnd/>
              </a:ln>
              <a:extLst>
                <a:ext uri="{909E8E84-426E-40DD-AFC4-6F175D3DCCD1}">
                  <a14:hiddenFill xmlns:a14="http://schemas.microsoft.com/office/drawing/2010/main">
                    <a:no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158" name="Freeform 83"/>
              <p:cNvSpPr>
                <a:spLocks/>
              </p:cNvSpPr>
              <p:nvPr/>
            </p:nvSpPr>
            <p:spPr bwMode="auto">
              <a:xfrm>
                <a:off x="6515100" y="1457326"/>
                <a:ext cx="319087" cy="46038"/>
              </a:xfrm>
              <a:custGeom>
                <a:avLst/>
                <a:gdLst>
                  <a:gd name="T0" fmla="*/ 85 w 85"/>
                  <a:gd name="T1" fmla="*/ 0 h 12"/>
                  <a:gd name="T2" fmla="*/ 43 w 85"/>
                  <a:gd name="T3" fmla="*/ 12 h 12"/>
                  <a:gd name="T4" fmla="*/ 0 w 85"/>
                  <a:gd name="T5" fmla="*/ 0 h 12"/>
                </a:gdLst>
                <a:ahLst/>
                <a:cxnLst>
                  <a:cxn ang="0">
                    <a:pos x="T0" y="T1"/>
                  </a:cxn>
                  <a:cxn ang="0">
                    <a:pos x="T2" y="T3"/>
                  </a:cxn>
                  <a:cxn ang="0">
                    <a:pos x="T4" y="T5"/>
                  </a:cxn>
                </a:cxnLst>
                <a:rect l="0" t="0" r="r" b="b"/>
                <a:pathLst>
                  <a:path w="85" h="12">
                    <a:moveTo>
                      <a:pt x="85" y="0"/>
                    </a:moveTo>
                    <a:cubicBezTo>
                      <a:pt x="74" y="7"/>
                      <a:pt x="59" y="12"/>
                      <a:pt x="43" y="12"/>
                    </a:cubicBezTo>
                    <a:cubicBezTo>
                      <a:pt x="26" y="12"/>
                      <a:pt x="11" y="7"/>
                      <a:pt x="0" y="0"/>
                    </a:cubicBezTo>
                  </a:path>
                </a:pathLst>
              </a:custGeom>
              <a:noFill/>
              <a:ln w="952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159" name="Freeform 84"/>
              <p:cNvSpPr>
                <a:spLocks/>
              </p:cNvSpPr>
              <p:nvPr/>
            </p:nvSpPr>
            <p:spPr bwMode="auto">
              <a:xfrm>
                <a:off x="6515100" y="1660526"/>
                <a:ext cx="319087" cy="49213"/>
              </a:xfrm>
              <a:custGeom>
                <a:avLst/>
                <a:gdLst>
                  <a:gd name="T0" fmla="*/ 85 w 85"/>
                  <a:gd name="T1" fmla="*/ 13 h 13"/>
                  <a:gd name="T2" fmla="*/ 43 w 85"/>
                  <a:gd name="T3" fmla="*/ 0 h 13"/>
                  <a:gd name="T4" fmla="*/ 0 w 85"/>
                  <a:gd name="T5" fmla="*/ 13 h 13"/>
                </a:gdLst>
                <a:ahLst/>
                <a:cxnLst>
                  <a:cxn ang="0">
                    <a:pos x="T0" y="T1"/>
                  </a:cxn>
                  <a:cxn ang="0">
                    <a:pos x="T2" y="T3"/>
                  </a:cxn>
                  <a:cxn ang="0">
                    <a:pos x="T4" y="T5"/>
                  </a:cxn>
                </a:cxnLst>
                <a:rect l="0" t="0" r="r" b="b"/>
                <a:pathLst>
                  <a:path w="85" h="13">
                    <a:moveTo>
                      <a:pt x="85" y="13"/>
                    </a:moveTo>
                    <a:cubicBezTo>
                      <a:pt x="74" y="5"/>
                      <a:pt x="59" y="0"/>
                      <a:pt x="43" y="0"/>
                    </a:cubicBezTo>
                    <a:cubicBezTo>
                      <a:pt x="26" y="0"/>
                      <a:pt x="11" y="5"/>
                      <a:pt x="0" y="13"/>
                    </a:cubicBezTo>
                  </a:path>
                </a:pathLst>
              </a:custGeom>
              <a:noFill/>
              <a:ln w="9525" cap="flat">
                <a:solidFill>
                  <a:srgbClr val="51779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grpSp>
        <p:sp>
          <p:nvSpPr>
            <p:cNvPr id="153" name="Freeform 5"/>
            <p:cNvSpPr>
              <a:spLocks noEditPoints="1"/>
            </p:cNvSpPr>
            <p:nvPr/>
          </p:nvSpPr>
          <p:spPr bwMode="auto">
            <a:xfrm flipH="1">
              <a:off x="2669881" y="2219346"/>
              <a:ext cx="122353" cy="116457"/>
            </a:xfrm>
            <a:custGeom>
              <a:avLst/>
              <a:gdLst>
                <a:gd name="T0" fmla="*/ 1154 w 2864"/>
                <a:gd name="T1" fmla="*/ 390 h 2726"/>
                <a:gd name="T2" fmla="*/ 1310 w 2864"/>
                <a:gd name="T3" fmla="*/ 438 h 2726"/>
                <a:gd name="T4" fmla="*/ 1450 w 2864"/>
                <a:gd name="T5" fmla="*/ 520 h 2726"/>
                <a:gd name="T6" fmla="*/ 1568 w 2864"/>
                <a:gd name="T7" fmla="*/ 634 h 2726"/>
                <a:gd name="T8" fmla="*/ 1658 w 2864"/>
                <a:gd name="T9" fmla="*/ 770 h 2726"/>
                <a:gd name="T10" fmla="*/ 1714 w 2864"/>
                <a:gd name="T11" fmla="*/ 922 h 2726"/>
                <a:gd name="T12" fmla="*/ 1728 w 2864"/>
                <a:gd name="T13" fmla="*/ 1052 h 2726"/>
                <a:gd name="T14" fmla="*/ 1706 w 2864"/>
                <a:gd name="T15" fmla="*/ 1212 h 2726"/>
                <a:gd name="T16" fmla="*/ 1644 w 2864"/>
                <a:gd name="T17" fmla="*/ 1362 h 2726"/>
                <a:gd name="T18" fmla="*/ 1548 w 2864"/>
                <a:gd name="T19" fmla="*/ 1494 h 2726"/>
                <a:gd name="T20" fmla="*/ 1424 w 2864"/>
                <a:gd name="T21" fmla="*/ 1602 h 2726"/>
                <a:gd name="T22" fmla="*/ 1280 w 2864"/>
                <a:gd name="T23" fmla="*/ 1678 h 2726"/>
                <a:gd name="T24" fmla="*/ 1122 w 2864"/>
                <a:gd name="T25" fmla="*/ 1718 h 2726"/>
                <a:gd name="T26" fmla="*/ 990 w 2864"/>
                <a:gd name="T27" fmla="*/ 1718 h 2726"/>
                <a:gd name="T28" fmla="*/ 836 w 2864"/>
                <a:gd name="T29" fmla="*/ 1678 h 2726"/>
                <a:gd name="T30" fmla="*/ 698 w 2864"/>
                <a:gd name="T31" fmla="*/ 1602 h 2726"/>
                <a:gd name="T32" fmla="*/ 582 w 2864"/>
                <a:gd name="T33" fmla="*/ 1494 h 2726"/>
                <a:gd name="T34" fmla="*/ 494 w 2864"/>
                <a:gd name="T35" fmla="*/ 1362 h 2726"/>
                <a:gd name="T36" fmla="*/ 436 w 2864"/>
                <a:gd name="T37" fmla="*/ 1212 h 2726"/>
                <a:gd name="T38" fmla="*/ 416 w 2864"/>
                <a:gd name="T39" fmla="*/ 1052 h 2726"/>
                <a:gd name="T40" fmla="*/ 428 w 2864"/>
                <a:gd name="T41" fmla="*/ 922 h 2726"/>
                <a:gd name="T42" fmla="*/ 480 w 2864"/>
                <a:gd name="T43" fmla="*/ 770 h 2726"/>
                <a:gd name="T44" fmla="*/ 562 w 2864"/>
                <a:gd name="T45" fmla="*/ 634 h 2726"/>
                <a:gd name="T46" fmla="*/ 674 w 2864"/>
                <a:gd name="T47" fmla="*/ 520 h 2726"/>
                <a:gd name="T48" fmla="*/ 808 w 2864"/>
                <a:gd name="T49" fmla="*/ 438 h 2726"/>
                <a:gd name="T50" fmla="*/ 958 w 2864"/>
                <a:gd name="T51" fmla="*/ 390 h 2726"/>
                <a:gd name="T52" fmla="*/ 1056 w 2864"/>
                <a:gd name="T53" fmla="*/ 0 h 2726"/>
                <a:gd name="T54" fmla="*/ 846 w 2864"/>
                <a:gd name="T55" fmla="*/ 20 h 2726"/>
                <a:gd name="T56" fmla="*/ 602 w 2864"/>
                <a:gd name="T57" fmla="*/ 104 h 2726"/>
                <a:gd name="T58" fmla="*/ 388 w 2864"/>
                <a:gd name="T59" fmla="*/ 242 h 2726"/>
                <a:gd name="T60" fmla="*/ 212 w 2864"/>
                <a:gd name="T61" fmla="*/ 426 h 2726"/>
                <a:gd name="T62" fmla="*/ 84 w 2864"/>
                <a:gd name="T63" fmla="*/ 644 h 2726"/>
                <a:gd name="T64" fmla="*/ 12 w 2864"/>
                <a:gd name="T65" fmla="*/ 892 h 2726"/>
                <a:gd name="T66" fmla="*/ 2 w 2864"/>
                <a:gd name="T67" fmla="*/ 1104 h 2726"/>
                <a:gd name="T68" fmla="*/ 48 w 2864"/>
                <a:gd name="T69" fmla="*/ 1362 h 2726"/>
                <a:gd name="T70" fmla="*/ 154 w 2864"/>
                <a:gd name="T71" fmla="*/ 1594 h 2726"/>
                <a:gd name="T72" fmla="*/ 312 w 2864"/>
                <a:gd name="T73" fmla="*/ 1792 h 2726"/>
                <a:gd name="T74" fmla="*/ 512 w 2864"/>
                <a:gd name="T75" fmla="*/ 1950 h 2726"/>
                <a:gd name="T76" fmla="*/ 744 w 2864"/>
                <a:gd name="T77" fmla="*/ 2056 h 2726"/>
                <a:gd name="T78" fmla="*/ 1002 w 2864"/>
                <a:gd name="T79" fmla="*/ 2102 h 2726"/>
                <a:gd name="T80" fmla="*/ 1200 w 2864"/>
                <a:gd name="T81" fmla="*/ 2094 h 2726"/>
                <a:gd name="T82" fmla="*/ 1432 w 2864"/>
                <a:gd name="T83" fmla="*/ 2036 h 2726"/>
                <a:gd name="T84" fmla="*/ 1646 w 2864"/>
                <a:gd name="T85" fmla="*/ 1932 h 2726"/>
                <a:gd name="T86" fmla="*/ 2560 w 2864"/>
                <a:gd name="T87" fmla="*/ 2678 h 2726"/>
                <a:gd name="T88" fmla="*/ 2618 w 2864"/>
                <a:gd name="T89" fmla="*/ 2714 h 2726"/>
                <a:gd name="T90" fmla="*/ 2706 w 2864"/>
                <a:gd name="T91" fmla="*/ 2724 h 2726"/>
                <a:gd name="T92" fmla="*/ 2790 w 2864"/>
                <a:gd name="T93" fmla="*/ 2698 h 2726"/>
                <a:gd name="T94" fmla="*/ 2828 w 2864"/>
                <a:gd name="T95" fmla="*/ 2664 h 2726"/>
                <a:gd name="T96" fmla="*/ 2862 w 2864"/>
                <a:gd name="T97" fmla="*/ 2586 h 2726"/>
                <a:gd name="T98" fmla="*/ 2858 w 2864"/>
                <a:gd name="T99" fmla="*/ 2498 h 2726"/>
                <a:gd name="T100" fmla="*/ 2816 w 2864"/>
                <a:gd name="T101" fmla="*/ 2422 h 2726"/>
                <a:gd name="T102" fmla="*/ 1996 w 2864"/>
                <a:gd name="T103" fmla="*/ 1532 h 2726"/>
                <a:gd name="T104" fmla="*/ 2070 w 2864"/>
                <a:gd name="T105" fmla="*/ 1368 h 2726"/>
                <a:gd name="T106" fmla="*/ 2106 w 2864"/>
                <a:gd name="T107" fmla="*/ 1194 h 2726"/>
                <a:gd name="T108" fmla="*/ 2108 w 2864"/>
                <a:gd name="T109" fmla="*/ 946 h 2726"/>
                <a:gd name="T110" fmla="*/ 2048 w 2864"/>
                <a:gd name="T111" fmla="*/ 692 h 2726"/>
                <a:gd name="T112" fmla="*/ 1930 w 2864"/>
                <a:gd name="T113" fmla="*/ 466 h 2726"/>
                <a:gd name="T114" fmla="*/ 1764 w 2864"/>
                <a:gd name="T115" fmla="*/ 276 h 2726"/>
                <a:gd name="T116" fmla="*/ 1556 w 2864"/>
                <a:gd name="T117" fmla="*/ 128 h 2726"/>
                <a:gd name="T118" fmla="*/ 1318 w 2864"/>
                <a:gd name="T119" fmla="*/ 32 h 2726"/>
                <a:gd name="T120" fmla="*/ 1056 w 2864"/>
                <a:gd name="T121" fmla="*/ 0 h 27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864" h="2726">
                  <a:moveTo>
                    <a:pt x="1056" y="382"/>
                  </a:moveTo>
                  <a:lnTo>
                    <a:pt x="1056" y="382"/>
                  </a:lnTo>
                  <a:lnTo>
                    <a:pt x="1090" y="382"/>
                  </a:lnTo>
                  <a:lnTo>
                    <a:pt x="1122" y="386"/>
                  </a:lnTo>
                  <a:lnTo>
                    <a:pt x="1154" y="390"/>
                  </a:lnTo>
                  <a:lnTo>
                    <a:pt x="1186" y="396"/>
                  </a:lnTo>
                  <a:lnTo>
                    <a:pt x="1218" y="404"/>
                  </a:lnTo>
                  <a:lnTo>
                    <a:pt x="1248" y="414"/>
                  </a:lnTo>
                  <a:lnTo>
                    <a:pt x="1280" y="424"/>
                  </a:lnTo>
                  <a:lnTo>
                    <a:pt x="1310" y="438"/>
                  </a:lnTo>
                  <a:lnTo>
                    <a:pt x="1340" y="452"/>
                  </a:lnTo>
                  <a:lnTo>
                    <a:pt x="1368" y="466"/>
                  </a:lnTo>
                  <a:lnTo>
                    <a:pt x="1396" y="484"/>
                  </a:lnTo>
                  <a:lnTo>
                    <a:pt x="1424" y="502"/>
                  </a:lnTo>
                  <a:lnTo>
                    <a:pt x="1450" y="520"/>
                  </a:lnTo>
                  <a:lnTo>
                    <a:pt x="1476" y="540"/>
                  </a:lnTo>
                  <a:lnTo>
                    <a:pt x="1500" y="562"/>
                  </a:lnTo>
                  <a:lnTo>
                    <a:pt x="1524" y="586"/>
                  </a:lnTo>
                  <a:lnTo>
                    <a:pt x="1548" y="608"/>
                  </a:lnTo>
                  <a:lnTo>
                    <a:pt x="1568" y="634"/>
                  </a:lnTo>
                  <a:lnTo>
                    <a:pt x="1590" y="660"/>
                  </a:lnTo>
                  <a:lnTo>
                    <a:pt x="1608" y="686"/>
                  </a:lnTo>
                  <a:lnTo>
                    <a:pt x="1626" y="712"/>
                  </a:lnTo>
                  <a:lnTo>
                    <a:pt x="1644" y="740"/>
                  </a:lnTo>
                  <a:lnTo>
                    <a:pt x="1658" y="770"/>
                  </a:lnTo>
                  <a:lnTo>
                    <a:pt x="1672" y="798"/>
                  </a:lnTo>
                  <a:lnTo>
                    <a:pt x="1686" y="828"/>
                  </a:lnTo>
                  <a:lnTo>
                    <a:pt x="1696" y="860"/>
                  </a:lnTo>
                  <a:lnTo>
                    <a:pt x="1706" y="890"/>
                  </a:lnTo>
                  <a:lnTo>
                    <a:pt x="1714" y="922"/>
                  </a:lnTo>
                  <a:lnTo>
                    <a:pt x="1720" y="954"/>
                  </a:lnTo>
                  <a:lnTo>
                    <a:pt x="1724" y="986"/>
                  </a:lnTo>
                  <a:lnTo>
                    <a:pt x="1728" y="1018"/>
                  </a:lnTo>
                  <a:lnTo>
                    <a:pt x="1728" y="1052"/>
                  </a:lnTo>
                  <a:lnTo>
                    <a:pt x="1728" y="1052"/>
                  </a:lnTo>
                  <a:lnTo>
                    <a:pt x="1728" y="1084"/>
                  </a:lnTo>
                  <a:lnTo>
                    <a:pt x="1724" y="1116"/>
                  </a:lnTo>
                  <a:lnTo>
                    <a:pt x="1720" y="1150"/>
                  </a:lnTo>
                  <a:lnTo>
                    <a:pt x="1714" y="1180"/>
                  </a:lnTo>
                  <a:lnTo>
                    <a:pt x="1706" y="1212"/>
                  </a:lnTo>
                  <a:lnTo>
                    <a:pt x="1696" y="1244"/>
                  </a:lnTo>
                  <a:lnTo>
                    <a:pt x="1686" y="1274"/>
                  </a:lnTo>
                  <a:lnTo>
                    <a:pt x="1672" y="1304"/>
                  </a:lnTo>
                  <a:lnTo>
                    <a:pt x="1658" y="1334"/>
                  </a:lnTo>
                  <a:lnTo>
                    <a:pt x="1644" y="1362"/>
                  </a:lnTo>
                  <a:lnTo>
                    <a:pt x="1626" y="1390"/>
                  </a:lnTo>
                  <a:lnTo>
                    <a:pt x="1608" y="1418"/>
                  </a:lnTo>
                  <a:lnTo>
                    <a:pt x="1590" y="1444"/>
                  </a:lnTo>
                  <a:lnTo>
                    <a:pt x="1568" y="1470"/>
                  </a:lnTo>
                  <a:lnTo>
                    <a:pt x="1548" y="1494"/>
                  </a:lnTo>
                  <a:lnTo>
                    <a:pt x="1524" y="1518"/>
                  </a:lnTo>
                  <a:lnTo>
                    <a:pt x="1500" y="1540"/>
                  </a:lnTo>
                  <a:lnTo>
                    <a:pt x="1476" y="1562"/>
                  </a:lnTo>
                  <a:lnTo>
                    <a:pt x="1450" y="1582"/>
                  </a:lnTo>
                  <a:lnTo>
                    <a:pt x="1424" y="1602"/>
                  </a:lnTo>
                  <a:lnTo>
                    <a:pt x="1396" y="1620"/>
                  </a:lnTo>
                  <a:lnTo>
                    <a:pt x="1368" y="1636"/>
                  </a:lnTo>
                  <a:lnTo>
                    <a:pt x="1340" y="1652"/>
                  </a:lnTo>
                  <a:lnTo>
                    <a:pt x="1310" y="1666"/>
                  </a:lnTo>
                  <a:lnTo>
                    <a:pt x="1280" y="1678"/>
                  </a:lnTo>
                  <a:lnTo>
                    <a:pt x="1248" y="1690"/>
                  </a:lnTo>
                  <a:lnTo>
                    <a:pt x="1218" y="1698"/>
                  </a:lnTo>
                  <a:lnTo>
                    <a:pt x="1186" y="1706"/>
                  </a:lnTo>
                  <a:lnTo>
                    <a:pt x="1154" y="1712"/>
                  </a:lnTo>
                  <a:lnTo>
                    <a:pt x="1122" y="1718"/>
                  </a:lnTo>
                  <a:lnTo>
                    <a:pt x="1090" y="1720"/>
                  </a:lnTo>
                  <a:lnTo>
                    <a:pt x="1056" y="1722"/>
                  </a:lnTo>
                  <a:lnTo>
                    <a:pt x="1056" y="1722"/>
                  </a:lnTo>
                  <a:lnTo>
                    <a:pt x="1024" y="1720"/>
                  </a:lnTo>
                  <a:lnTo>
                    <a:pt x="990" y="1718"/>
                  </a:lnTo>
                  <a:lnTo>
                    <a:pt x="958" y="1712"/>
                  </a:lnTo>
                  <a:lnTo>
                    <a:pt x="928" y="1706"/>
                  </a:lnTo>
                  <a:lnTo>
                    <a:pt x="896" y="1698"/>
                  </a:lnTo>
                  <a:lnTo>
                    <a:pt x="866" y="1690"/>
                  </a:lnTo>
                  <a:lnTo>
                    <a:pt x="836" y="1678"/>
                  </a:lnTo>
                  <a:lnTo>
                    <a:pt x="808" y="1666"/>
                  </a:lnTo>
                  <a:lnTo>
                    <a:pt x="780" y="1652"/>
                  </a:lnTo>
                  <a:lnTo>
                    <a:pt x="752" y="1636"/>
                  </a:lnTo>
                  <a:lnTo>
                    <a:pt x="724" y="1620"/>
                  </a:lnTo>
                  <a:lnTo>
                    <a:pt x="698" y="1602"/>
                  </a:lnTo>
                  <a:lnTo>
                    <a:pt x="674" y="1582"/>
                  </a:lnTo>
                  <a:lnTo>
                    <a:pt x="650" y="1562"/>
                  </a:lnTo>
                  <a:lnTo>
                    <a:pt x="626" y="1540"/>
                  </a:lnTo>
                  <a:lnTo>
                    <a:pt x="604" y="1518"/>
                  </a:lnTo>
                  <a:lnTo>
                    <a:pt x="582" y="1494"/>
                  </a:lnTo>
                  <a:lnTo>
                    <a:pt x="562" y="1470"/>
                  </a:lnTo>
                  <a:lnTo>
                    <a:pt x="544" y="1444"/>
                  </a:lnTo>
                  <a:lnTo>
                    <a:pt x="526" y="1418"/>
                  </a:lnTo>
                  <a:lnTo>
                    <a:pt x="508" y="1390"/>
                  </a:lnTo>
                  <a:lnTo>
                    <a:pt x="494" y="1362"/>
                  </a:lnTo>
                  <a:lnTo>
                    <a:pt x="480" y="1334"/>
                  </a:lnTo>
                  <a:lnTo>
                    <a:pt x="466" y="1304"/>
                  </a:lnTo>
                  <a:lnTo>
                    <a:pt x="454" y="1274"/>
                  </a:lnTo>
                  <a:lnTo>
                    <a:pt x="444" y="1244"/>
                  </a:lnTo>
                  <a:lnTo>
                    <a:pt x="436" y="1212"/>
                  </a:lnTo>
                  <a:lnTo>
                    <a:pt x="428" y="1180"/>
                  </a:lnTo>
                  <a:lnTo>
                    <a:pt x="424" y="1150"/>
                  </a:lnTo>
                  <a:lnTo>
                    <a:pt x="420" y="1116"/>
                  </a:lnTo>
                  <a:lnTo>
                    <a:pt x="416" y="1084"/>
                  </a:lnTo>
                  <a:lnTo>
                    <a:pt x="416" y="1052"/>
                  </a:lnTo>
                  <a:lnTo>
                    <a:pt x="416" y="1052"/>
                  </a:lnTo>
                  <a:lnTo>
                    <a:pt x="416" y="1018"/>
                  </a:lnTo>
                  <a:lnTo>
                    <a:pt x="420" y="986"/>
                  </a:lnTo>
                  <a:lnTo>
                    <a:pt x="424" y="954"/>
                  </a:lnTo>
                  <a:lnTo>
                    <a:pt x="428" y="922"/>
                  </a:lnTo>
                  <a:lnTo>
                    <a:pt x="436" y="890"/>
                  </a:lnTo>
                  <a:lnTo>
                    <a:pt x="444" y="860"/>
                  </a:lnTo>
                  <a:lnTo>
                    <a:pt x="454" y="828"/>
                  </a:lnTo>
                  <a:lnTo>
                    <a:pt x="466" y="798"/>
                  </a:lnTo>
                  <a:lnTo>
                    <a:pt x="480" y="770"/>
                  </a:lnTo>
                  <a:lnTo>
                    <a:pt x="494" y="740"/>
                  </a:lnTo>
                  <a:lnTo>
                    <a:pt x="508" y="712"/>
                  </a:lnTo>
                  <a:lnTo>
                    <a:pt x="526" y="686"/>
                  </a:lnTo>
                  <a:lnTo>
                    <a:pt x="544" y="660"/>
                  </a:lnTo>
                  <a:lnTo>
                    <a:pt x="562" y="634"/>
                  </a:lnTo>
                  <a:lnTo>
                    <a:pt x="582" y="608"/>
                  </a:lnTo>
                  <a:lnTo>
                    <a:pt x="604" y="586"/>
                  </a:lnTo>
                  <a:lnTo>
                    <a:pt x="626" y="562"/>
                  </a:lnTo>
                  <a:lnTo>
                    <a:pt x="650" y="540"/>
                  </a:lnTo>
                  <a:lnTo>
                    <a:pt x="674" y="520"/>
                  </a:lnTo>
                  <a:lnTo>
                    <a:pt x="698" y="502"/>
                  </a:lnTo>
                  <a:lnTo>
                    <a:pt x="724" y="484"/>
                  </a:lnTo>
                  <a:lnTo>
                    <a:pt x="752" y="466"/>
                  </a:lnTo>
                  <a:lnTo>
                    <a:pt x="780" y="452"/>
                  </a:lnTo>
                  <a:lnTo>
                    <a:pt x="808" y="438"/>
                  </a:lnTo>
                  <a:lnTo>
                    <a:pt x="836" y="424"/>
                  </a:lnTo>
                  <a:lnTo>
                    <a:pt x="866" y="414"/>
                  </a:lnTo>
                  <a:lnTo>
                    <a:pt x="896" y="404"/>
                  </a:lnTo>
                  <a:lnTo>
                    <a:pt x="928" y="396"/>
                  </a:lnTo>
                  <a:lnTo>
                    <a:pt x="958" y="390"/>
                  </a:lnTo>
                  <a:lnTo>
                    <a:pt x="990" y="386"/>
                  </a:lnTo>
                  <a:lnTo>
                    <a:pt x="1024" y="382"/>
                  </a:lnTo>
                  <a:lnTo>
                    <a:pt x="1056" y="382"/>
                  </a:lnTo>
                  <a:lnTo>
                    <a:pt x="1056" y="382"/>
                  </a:lnTo>
                  <a:close/>
                  <a:moveTo>
                    <a:pt x="1056" y="0"/>
                  </a:moveTo>
                  <a:lnTo>
                    <a:pt x="1056" y="0"/>
                  </a:lnTo>
                  <a:lnTo>
                    <a:pt x="1002" y="0"/>
                  </a:lnTo>
                  <a:lnTo>
                    <a:pt x="950" y="4"/>
                  </a:lnTo>
                  <a:lnTo>
                    <a:pt x="896" y="12"/>
                  </a:lnTo>
                  <a:lnTo>
                    <a:pt x="846" y="20"/>
                  </a:lnTo>
                  <a:lnTo>
                    <a:pt x="794" y="32"/>
                  </a:lnTo>
                  <a:lnTo>
                    <a:pt x="744" y="48"/>
                  </a:lnTo>
                  <a:lnTo>
                    <a:pt x="696" y="64"/>
                  </a:lnTo>
                  <a:lnTo>
                    <a:pt x="648" y="84"/>
                  </a:lnTo>
                  <a:lnTo>
                    <a:pt x="602" y="104"/>
                  </a:lnTo>
                  <a:lnTo>
                    <a:pt x="556" y="128"/>
                  </a:lnTo>
                  <a:lnTo>
                    <a:pt x="512" y="154"/>
                  </a:lnTo>
                  <a:lnTo>
                    <a:pt x="468" y="180"/>
                  </a:lnTo>
                  <a:lnTo>
                    <a:pt x="428" y="210"/>
                  </a:lnTo>
                  <a:lnTo>
                    <a:pt x="388" y="242"/>
                  </a:lnTo>
                  <a:lnTo>
                    <a:pt x="348" y="276"/>
                  </a:lnTo>
                  <a:lnTo>
                    <a:pt x="312" y="310"/>
                  </a:lnTo>
                  <a:lnTo>
                    <a:pt x="276" y="346"/>
                  </a:lnTo>
                  <a:lnTo>
                    <a:pt x="244" y="386"/>
                  </a:lnTo>
                  <a:lnTo>
                    <a:pt x="212" y="426"/>
                  </a:lnTo>
                  <a:lnTo>
                    <a:pt x="182" y="466"/>
                  </a:lnTo>
                  <a:lnTo>
                    <a:pt x="154" y="510"/>
                  </a:lnTo>
                  <a:lnTo>
                    <a:pt x="128" y="554"/>
                  </a:lnTo>
                  <a:lnTo>
                    <a:pt x="106" y="598"/>
                  </a:lnTo>
                  <a:lnTo>
                    <a:pt x="84" y="644"/>
                  </a:lnTo>
                  <a:lnTo>
                    <a:pt x="64" y="692"/>
                  </a:lnTo>
                  <a:lnTo>
                    <a:pt x="48" y="742"/>
                  </a:lnTo>
                  <a:lnTo>
                    <a:pt x="34" y="790"/>
                  </a:lnTo>
                  <a:lnTo>
                    <a:pt x="22" y="842"/>
                  </a:lnTo>
                  <a:lnTo>
                    <a:pt x="12" y="892"/>
                  </a:lnTo>
                  <a:lnTo>
                    <a:pt x="6" y="946"/>
                  </a:lnTo>
                  <a:lnTo>
                    <a:pt x="2" y="998"/>
                  </a:lnTo>
                  <a:lnTo>
                    <a:pt x="0" y="1052"/>
                  </a:lnTo>
                  <a:lnTo>
                    <a:pt x="0" y="1052"/>
                  </a:lnTo>
                  <a:lnTo>
                    <a:pt x="2" y="1104"/>
                  </a:lnTo>
                  <a:lnTo>
                    <a:pt x="6" y="1158"/>
                  </a:lnTo>
                  <a:lnTo>
                    <a:pt x="12" y="1210"/>
                  </a:lnTo>
                  <a:lnTo>
                    <a:pt x="22" y="1262"/>
                  </a:lnTo>
                  <a:lnTo>
                    <a:pt x="34" y="1312"/>
                  </a:lnTo>
                  <a:lnTo>
                    <a:pt x="48" y="1362"/>
                  </a:lnTo>
                  <a:lnTo>
                    <a:pt x="64" y="1410"/>
                  </a:lnTo>
                  <a:lnTo>
                    <a:pt x="84" y="1458"/>
                  </a:lnTo>
                  <a:lnTo>
                    <a:pt x="106" y="1504"/>
                  </a:lnTo>
                  <a:lnTo>
                    <a:pt x="128" y="1550"/>
                  </a:lnTo>
                  <a:lnTo>
                    <a:pt x="154" y="1594"/>
                  </a:lnTo>
                  <a:lnTo>
                    <a:pt x="182" y="1636"/>
                  </a:lnTo>
                  <a:lnTo>
                    <a:pt x="212" y="1678"/>
                  </a:lnTo>
                  <a:lnTo>
                    <a:pt x="244" y="1718"/>
                  </a:lnTo>
                  <a:lnTo>
                    <a:pt x="276" y="1756"/>
                  </a:lnTo>
                  <a:lnTo>
                    <a:pt x="312" y="1792"/>
                  </a:lnTo>
                  <a:lnTo>
                    <a:pt x="348" y="1828"/>
                  </a:lnTo>
                  <a:lnTo>
                    <a:pt x="388" y="1862"/>
                  </a:lnTo>
                  <a:lnTo>
                    <a:pt x="428" y="1892"/>
                  </a:lnTo>
                  <a:lnTo>
                    <a:pt x="468" y="1922"/>
                  </a:lnTo>
                  <a:lnTo>
                    <a:pt x="512" y="1950"/>
                  </a:lnTo>
                  <a:lnTo>
                    <a:pt x="556" y="1976"/>
                  </a:lnTo>
                  <a:lnTo>
                    <a:pt x="602" y="1998"/>
                  </a:lnTo>
                  <a:lnTo>
                    <a:pt x="648" y="2020"/>
                  </a:lnTo>
                  <a:lnTo>
                    <a:pt x="696" y="2038"/>
                  </a:lnTo>
                  <a:lnTo>
                    <a:pt x="744" y="2056"/>
                  </a:lnTo>
                  <a:lnTo>
                    <a:pt x="794" y="2070"/>
                  </a:lnTo>
                  <a:lnTo>
                    <a:pt x="846" y="2082"/>
                  </a:lnTo>
                  <a:lnTo>
                    <a:pt x="896" y="2092"/>
                  </a:lnTo>
                  <a:lnTo>
                    <a:pt x="950" y="2098"/>
                  </a:lnTo>
                  <a:lnTo>
                    <a:pt x="1002" y="2102"/>
                  </a:lnTo>
                  <a:lnTo>
                    <a:pt x="1056" y="2104"/>
                  </a:lnTo>
                  <a:lnTo>
                    <a:pt x="1056" y="2104"/>
                  </a:lnTo>
                  <a:lnTo>
                    <a:pt x="1104" y="2102"/>
                  </a:lnTo>
                  <a:lnTo>
                    <a:pt x="1152" y="2100"/>
                  </a:lnTo>
                  <a:lnTo>
                    <a:pt x="1200" y="2094"/>
                  </a:lnTo>
                  <a:lnTo>
                    <a:pt x="1248" y="2086"/>
                  </a:lnTo>
                  <a:lnTo>
                    <a:pt x="1294" y="2076"/>
                  </a:lnTo>
                  <a:lnTo>
                    <a:pt x="1340" y="2064"/>
                  </a:lnTo>
                  <a:lnTo>
                    <a:pt x="1386" y="2052"/>
                  </a:lnTo>
                  <a:lnTo>
                    <a:pt x="1432" y="2036"/>
                  </a:lnTo>
                  <a:lnTo>
                    <a:pt x="1476" y="2018"/>
                  </a:lnTo>
                  <a:lnTo>
                    <a:pt x="1520" y="2000"/>
                  </a:lnTo>
                  <a:lnTo>
                    <a:pt x="1564" y="1978"/>
                  </a:lnTo>
                  <a:lnTo>
                    <a:pt x="1606" y="1956"/>
                  </a:lnTo>
                  <a:lnTo>
                    <a:pt x="1646" y="1932"/>
                  </a:lnTo>
                  <a:lnTo>
                    <a:pt x="1686" y="1906"/>
                  </a:lnTo>
                  <a:lnTo>
                    <a:pt x="1724" y="1878"/>
                  </a:lnTo>
                  <a:lnTo>
                    <a:pt x="1760" y="1848"/>
                  </a:lnTo>
                  <a:lnTo>
                    <a:pt x="1760" y="1848"/>
                  </a:lnTo>
                  <a:lnTo>
                    <a:pt x="2560" y="2678"/>
                  </a:lnTo>
                  <a:lnTo>
                    <a:pt x="2560" y="2678"/>
                  </a:lnTo>
                  <a:lnTo>
                    <a:pt x="2574" y="2688"/>
                  </a:lnTo>
                  <a:lnTo>
                    <a:pt x="2588" y="2698"/>
                  </a:lnTo>
                  <a:lnTo>
                    <a:pt x="2602" y="2706"/>
                  </a:lnTo>
                  <a:lnTo>
                    <a:pt x="2618" y="2714"/>
                  </a:lnTo>
                  <a:lnTo>
                    <a:pt x="2636" y="2718"/>
                  </a:lnTo>
                  <a:lnTo>
                    <a:pt x="2654" y="2722"/>
                  </a:lnTo>
                  <a:lnTo>
                    <a:pt x="2670" y="2724"/>
                  </a:lnTo>
                  <a:lnTo>
                    <a:pt x="2688" y="2726"/>
                  </a:lnTo>
                  <a:lnTo>
                    <a:pt x="2706" y="2724"/>
                  </a:lnTo>
                  <a:lnTo>
                    <a:pt x="2724" y="2722"/>
                  </a:lnTo>
                  <a:lnTo>
                    <a:pt x="2742" y="2718"/>
                  </a:lnTo>
                  <a:lnTo>
                    <a:pt x="2758" y="2714"/>
                  </a:lnTo>
                  <a:lnTo>
                    <a:pt x="2776" y="2706"/>
                  </a:lnTo>
                  <a:lnTo>
                    <a:pt x="2790" y="2698"/>
                  </a:lnTo>
                  <a:lnTo>
                    <a:pt x="2804" y="2688"/>
                  </a:lnTo>
                  <a:lnTo>
                    <a:pt x="2816" y="2678"/>
                  </a:lnTo>
                  <a:lnTo>
                    <a:pt x="2816" y="2678"/>
                  </a:lnTo>
                  <a:lnTo>
                    <a:pt x="2816" y="2678"/>
                  </a:lnTo>
                  <a:lnTo>
                    <a:pt x="2828" y="2664"/>
                  </a:lnTo>
                  <a:lnTo>
                    <a:pt x="2838" y="2650"/>
                  </a:lnTo>
                  <a:lnTo>
                    <a:pt x="2846" y="2636"/>
                  </a:lnTo>
                  <a:lnTo>
                    <a:pt x="2852" y="2620"/>
                  </a:lnTo>
                  <a:lnTo>
                    <a:pt x="2858" y="2602"/>
                  </a:lnTo>
                  <a:lnTo>
                    <a:pt x="2862" y="2586"/>
                  </a:lnTo>
                  <a:lnTo>
                    <a:pt x="2864" y="2568"/>
                  </a:lnTo>
                  <a:lnTo>
                    <a:pt x="2864" y="2550"/>
                  </a:lnTo>
                  <a:lnTo>
                    <a:pt x="2864" y="2532"/>
                  </a:lnTo>
                  <a:lnTo>
                    <a:pt x="2862" y="2514"/>
                  </a:lnTo>
                  <a:lnTo>
                    <a:pt x="2858" y="2498"/>
                  </a:lnTo>
                  <a:lnTo>
                    <a:pt x="2852" y="2480"/>
                  </a:lnTo>
                  <a:lnTo>
                    <a:pt x="2846" y="2464"/>
                  </a:lnTo>
                  <a:lnTo>
                    <a:pt x="2838" y="2450"/>
                  </a:lnTo>
                  <a:lnTo>
                    <a:pt x="2828" y="2436"/>
                  </a:lnTo>
                  <a:lnTo>
                    <a:pt x="2816" y="2422"/>
                  </a:lnTo>
                  <a:lnTo>
                    <a:pt x="2816" y="2422"/>
                  </a:lnTo>
                  <a:lnTo>
                    <a:pt x="1952" y="1594"/>
                  </a:lnTo>
                  <a:lnTo>
                    <a:pt x="1952" y="1594"/>
                  </a:lnTo>
                  <a:lnTo>
                    <a:pt x="1976" y="1564"/>
                  </a:lnTo>
                  <a:lnTo>
                    <a:pt x="1996" y="1532"/>
                  </a:lnTo>
                  <a:lnTo>
                    <a:pt x="2014" y="1500"/>
                  </a:lnTo>
                  <a:lnTo>
                    <a:pt x="2032" y="1468"/>
                  </a:lnTo>
                  <a:lnTo>
                    <a:pt x="2046" y="1436"/>
                  </a:lnTo>
                  <a:lnTo>
                    <a:pt x="2060" y="1402"/>
                  </a:lnTo>
                  <a:lnTo>
                    <a:pt x="2070" y="1368"/>
                  </a:lnTo>
                  <a:lnTo>
                    <a:pt x="2080" y="1334"/>
                  </a:lnTo>
                  <a:lnTo>
                    <a:pt x="2088" y="1300"/>
                  </a:lnTo>
                  <a:lnTo>
                    <a:pt x="2096" y="1264"/>
                  </a:lnTo>
                  <a:lnTo>
                    <a:pt x="2102" y="1230"/>
                  </a:lnTo>
                  <a:lnTo>
                    <a:pt x="2106" y="1194"/>
                  </a:lnTo>
                  <a:lnTo>
                    <a:pt x="2112" y="1124"/>
                  </a:lnTo>
                  <a:lnTo>
                    <a:pt x="2112" y="1052"/>
                  </a:lnTo>
                  <a:lnTo>
                    <a:pt x="2112" y="1052"/>
                  </a:lnTo>
                  <a:lnTo>
                    <a:pt x="2112" y="998"/>
                  </a:lnTo>
                  <a:lnTo>
                    <a:pt x="2108" y="946"/>
                  </a:lnTo>
                  <a:lnTo>
                    <a:pt x="2100" y="892"/>
                  </a:lnTo>
                  <a:lnTo>
                    <a:pt x="2090" y="842"/>
                  </a:lnTo>
                  <a:lnTo>
                    <a:pt x="2078" y="790"/>
                  </a:lnTo>
                  <a:lnTo>
                    <a:pt x="2064" y="742"/>
                  </a:lnTo>
                  <a:lnTo>
                    <a:pt x="2048" y="692"/>
                  </a:lnTo>
                  <a:lnTo>
                    <a:pt x="2028" y="644"/>
                  </a:lnTo>
                  <a:lnTo>
                    <a:pt x="2008" y="598"/>
                  </a:lnTo>
                  <a:lnTo>
                    <a:pt x="1984" y="554"/>
                  </a:lnTo>
                  <a:lnTo>
                    <a:pt x="1958" y="510"/>
                  </a:lnTo>
                  <a:lnTo>
                    <a:pt x="1930" y="466"/>
                  </a:lnTo>
                  <a:lnTo>
                    <a:pt x="1900" y="426"/>
                  </a:lnTo>
                  <a:lnTo>
                    <a:pt x="1870" y="386"/>
                  </a:lnTo>
                  <a:lnTo>
                    <a:pt x="1836" y="346"/>
                  </a:lnTo>
                  <a:lnTo>
                    <a:pt x="1800" y="310"/>
                  </a:lnTo>
                  <a:lnTo>
                    <a:pt x="1764" y="276"/>
                  </a:lnTo>
                  <a:lnTo>
                    <a:pt x="1726" y="242"/>
                  </a:lnTo>
                  <a:lnTo>
                    <a:pt x="1686" y="210"/>
                  </a:lnTo>
                  <a:lnTo>
                    <a:pt x="1644" y="180"/>
                  </a:lnTo>
                  <a:lnTo>
                    <a:pt x="1600" y="154"/>
                  </a:lnTo>
                  <a:lnTo>
                    <a:pt x="1556" y="128"/>
                  </a:lnTo>
                  <a:lnTo>
                    <a:pt x="1512" y="104"/>
                  </a:lnTo>
                  <a:lnTo>
                    <a:pt x="1464" y="84"/>
                  </a:lnTo>
                  <a:lnTo>
                    <a:pt x="1416" y="64"/>
                  </a:lnTo>
                  <a:lnTo>
                    <a:pt x="1368" y="48"/>
                  </a:lnTo>
                  <a:lnTo>
                    <a:pt x="1318" y="32"/>
                  </a:lnTo>
                  <a:lnTo>
                    <a:pt x="1266" y="20"/>
                  </a:lnTo>
                  <a:lnTo>
                    <a:pt x="1216" y="12"/>
                  </a:lnTo>
                  <a:lnTo>
                    <a:pt x="1162" y="4"/>
                  </a:lnTo>
                  <a:lnTo>
                    <a:pt x="1110" y="0"/>
                  </a:lnTo>
                  <a:lnTo>
                    <a:pt x="1056" y="0"/>
                  </a:lnTo>
                  <a:lnTo>
                    <a:pt x="1056" y="0"/>
                  </a:lnTo>
                  <a:close/>
                </a:path>
              </a:pathLst>
            </a:custGeom>
            <a:noFill/>
            <a:ln w="9525">
              <a:solidFill>
                <a:srgbClr val="51779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sp>
          <p:nvSpPr>
            <p:cNvPr id="154" name="Freeform 153"/>
            <p:cNvSpPr>
              <a:spLocks/>
            </p:cNvSpPr>
            <p:nvPr/>
          </p:nvSpPr>
          <p:spPr bwMode="auto">
            <a:xfrm>
              <a:off x="9410616" y="1783636"/>
              <a:ext cx="103549" cy="114845"/>
            </a:xfrm>
            <a:custGeom>
              <a:avLst/>
              <a:gdLst>
                <a:gd name="T0" fmla="*/ 84 w 93"/>
                <a:gd name="T1" fmla="*/ 103 h 103"/>
                <a:gd name="T2" fmla="*/ 8 w 93"/>
                <a:gd name="T3" fmla="*/ 103 h 103"/>
                <a:gd name="T4" fmla="*/ 0 w 93"/>
                <a:gd name="T5" fmla="*/ 95 h 103"/>
                <a:gd name="T6" fmla="*/ 1 w 93"/>
                <a:gd name="T7" fmla="*/ 86 h 103"/>
                <a:gd name="T8" fmla="*/ 30 w 93"/>
                <a:gd name="T9" fmla="*/ 71 h 103"/>
                <a:gd name="T10" fmla="*/ 32 w 93"/>
                <a:gd name="T11" fmla="*/ 70 h 103"/>
                <a:gd name="T12" fmla="*/ 35 w 93"/>
                <a:gd name="T13" fmla="*/ 61 h 103"/>
                <a:gd name="T14" fmla="*/ 31 w 93"/>
                <a:gd name="T15" fmla="*/ 56 h 103"/>
                <a:gd name="T16" fmla="*/ 30 w 93"/>
                <a:gd name="T17" fmla="*/ 55 h 103"/>
                <a:gd name="T18" fmla="*/ 26 w 93"/>
                <a:gd name="T19" fmla="*/ 48 h 103"/>
                <a:gd name="T20" fmla="*/ 24 w 93"/>
                <a:gd name="T21" fmla="*/ 46 h 103"/>
                <a:gd name="T22" fmla="*/ 21 w 93"/>
                <a:gd name="T23" fmla="*/ 33 h 103"/>
                <a:gd name="T24" fmla="*/ 24 w 93"/>
                <a:gd name="T25" fmla="*/ 31 h 103"/>
                <a:gd name="T26" fmla="*/ 30 w 93"/>
                <a:gd name="T27" fmla="*/ 12 h 103"/>
                <a:gd name="T28" fmla="*/ 30 w 93"/>
                <a:gd name="T29" fmla="*/ 11 h 103"/>
                <a:gd name="T30" fmla="*/ 37 w 93"/>
                <a:gd name="T31" fmla="*/ 6 h 103"/>
                <a:gd name="T32" fmla="*/ 37 w 93"/>
                <a:gd name="T33" fmla="*/ 4 h 103"/>
                <a:gd name="T34" fmla="*/ 41 w 93"/>
                <a:gd name="T35" fmla="*/ 0 h 103"/>
                <a:gd name="T36" fmla="*/ 42 w 93"/>
                <a:gd name="T37" fmla="*/ 0 h 103"/>
                <a:gd name="T38" fmla="*/ 43 w 93"/>
                <a:gd name="T39" fmla="*/ 1 h 103"/>
                <a:gd name="T40" fmla="*/ 46 w 93"/>
                <a:gd name="T41" fmla="*/ 3 h 103"/>
                <a:gd name="T42" fmla="*/ 55 w 93"/>
                <a:gd name="T43" fmla="*/ 6 h 103"/>
                <a:gd name="T44" fmla="*/ 69 w 93"/>
                <a:gd name="T45" fmla="*/ 31 h 103"/>
                <a:gd name="T46" fmla="*/ 71 w 93"/>
                <a:gd name="T47" fmla="*/ 33 h 103"/>
                <a:gd name="T48" fmla="*/ 69 w 93"/>
                <a:gd name="T49" fmla="*/ 46 h 103"/>
                <a:gd name="T50" fmla="*/ 66 w 93"/>
                <a:gd name="T51" fmla="*/ 48 h 103"/>
                <a:gd name="T52" fmla="*/ 63 w 93"/>
                <a:gd name="T53" fmla="*/ 55 h 103"/>
                <a:gd name="T54" fmla="*/ 62 w 93"/>
                <a:gd name="T55" fmla="*/ 56 h 103"/>
                <a:gd name="T56" fmla="*/ 58 w 93"/>
                <a:gd name="T57" fmla="*/ 61 h 103"/>
                <a:gd name="T58" fmla="*/ 61 w 93"/>
                <a:gd name="T59" fmla="*/ 70 h 103"/>
                <a:gd name="T60" fmla="*/ 70 w 93"/>
                <a:gd name="T61" fmla="*/ 73 h 103"/>
                <a:gd name="T62" fmla="*/ 91 w 93"/>
                <a:gd name="T63" fmla="*/ 86 h 103"/>
                <a:gd name="T64" fmla="*/ 93 w 93"/>
                <a:gd name="T65" fmla="*/ 95 h 103"/>
                <a:gd name="T66" fmla="*/ 84 w 93"/>
                <a:gd name="T67" fmla="*/ 10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3" h="103">
                  <a:moveTo>
                    <a:pt x="84" y="103"/>
                  </a:moveTo>
                  <a:cubicBezTo>
                    <a:pt x="8" y="103"/>
                    <a:pt x="8" y="103"/>
                    <a:pt x="8" y="103"/>
                  </a:cubicBezTo>
                  <a:cubicBezTo>
                    <a:pt x="4" y="103"/>
                    <a:pt x="0" y="99"/>
                    <a:pt x="0" y="95"/>
                  </a:cubicBezTo>
                  <a:cubicBezTo>
                    <a:pt x="0" y="94"/>
                    <a:pt x="0" y="91"/>
                    <a:pt x="1" y="86"/>
                  </a:cubicBezTo>
                  <a:cubicBezTo>
                    <a:pt x="3" y="79"/>
                    <a:pt x="17" y="75"/>
                    <a:pt x="30" y="71"/>
                  </a:cubicBezTo>
                  <a:cubicBezTo>
                    <a:pt x="32" y="70"/>
                    <a:pt x="32" y="70"/>
                    <a:pt x="32" y="70"/>
                  </a:cubicBezTo>
                  <a:cubicBezTo>
                    <a:pt x="33" y="70"/>
                    <a:pt x="35" y="66"/>
                    <a:pt x="35" y="61"/>
                  </a:cubicBezTo>
                  <a:cubicBezTo>
                    <a:pt x="33" y="60"/>
                    <a:pt x="32" y="58"/>
                    <a:pt x="31" y="56"/>
                  </a:cubicBezTo>
                  <a:cubicBezTo>
                    <a:pt x="31" y="56"/>
                    <a:pt x="30" y="55"/>
                    <a:pt x="30" y="55"/>
                  </a:cubicBezTo>
                  <a:cubicBezTo>
                    <a:pt x="29" y="53"/>
                    <a:pt x="28" y="51"/>
                    <a:pt x="26" y="48"/>
                  </a:cubicBezTo>
                  <a:cubicBezTo>
                    <a:pt x="25" y="48"/>
                    <a:pt x="24" y="47"/>
                    <a:pt x="24" y="46"/>
                  </a:cubicBezTo>
                  <a:cubicBezTo>
                    <a:pt x="22" y="42"/>
                    <a:pt x="20" y="35"/>
                    <a:pt x="21" y="33"/>
                  </a:cubicBezTo>
                  <a:cubicBezTo>
                    <a:pt x="22" y="32"/>
                    <a:pt x="22" y="31"/>
                    <a:pt x="24" y="31"/>
                  </a:cubicBezTo>
                  <a:cubicBezTo>
                    <a:pt x="24" y="21"/>
                    <a:pt x="27" y="15"/>
                    <a:pt x="30" y="12"/>
                  </a:cubicBezTo>
                  <a:cubicBezTo>
                    <a:pt x="30" y="11"/>
                    <a:pt x="30" y="11"/>
                    <a:pt x="30" y="11"/>
                  </a:cubicBezTo>
                  <a:cubicBezTo>
                    <a:pt x="31" y="7"/>
                    <a:pt x="34" y="6"/>
                    <a:pt x="37" y="6"/>
                  </a:cubicBezTo>
                  <a:cubicBezTo>
                    <a:pt x="37" y="5"/>
                    <a:pt x="37" y="4"/>
                    <a:pt x="37" y="4"/>
                  </a:cubicBezTo>
                  <a:cubicBezTo>
                    <a:pt x="38" y="2"/>
                    <a:pt x="39" y="0"/>
                    <a:pt x="41" y="0"/>
                  </a:cubicBezTo>
                  <a:cubicBezTo>
                    <a:pt x="41" y="0"/>
                    <a:pt x="42" y="0"/>
                    <a:pt x="42" y="0"/>
                  </a:cubicBezTo>
                  <a:cubicBezTo>
                    <a:pt x="43" y="0"/>
                    <a:pt x="43" y="1"/>
                    <a:pt x="43" y="1"/>
                  </a:cubicBezTo>
                  <a:cubicBezTo>
                    <a:pt x="43" y="2"/>
                    <a:pt x="44" y="2"/>
                    <a:pt x="46" y="3"/>
                  </a:cubicBezTo>
                  <a:cubicBezTo>
                    <a:pt x="50" y="4"/>
                    <a:pt x="53" y="5"/>
                    <a:pt x="55" y="6"/>
                  </a:cubicBezTo>
                  <a:cubicBezTo>
                    <a:pt x="64" y="10"/>
                    <a:pt x="69" y="19"/>
                    <a:pt x="69" y="31"/>
                  </a:cubicBezTo>
                  <a:cubicBezTo>
                    <a:pt x="70" y="31"/>
                    <a:pt x="71" y="32"/>
                    <a:pt x="71" y="33"/>
                  </a:cubicBezTo>
                  <a:cubicBezTo>
                    <a:pt x="72" y="35"/>
                    <a:pt x="71" y="42"/>
                    <a:pt x="69" y="46"/>
                  </a:cubicBezTo>
                  <a:cubicBezTo>
                    <a:pt x="68" y="47"/>
                    <a:pt x="67" y="48"/>
                    <a:pt x="66" y="48"/>
                  </a:cubicBezTo>
                  <a:cubicBezTo>
                    <a:pt x="65" y="51"/>
                    <a:pt x="64" y="53"/>
                    <a:pt x="63" y="55"/>
                  </a:cubicBezTo>
                  <a:cubicBezTo>
                    <a:pt x="62" y="55"/>
                    <a:pt x="62" y="56"/>
                    <a:pt x="62" y="56"/>
                  </a:cubicBezTo>
                  <a:cubicBezTo>
                    <a:pt x="60" y="58"/>
                    <a:pt x="59" y="60"/>
                    <a:pt x="58" y="61"/>
                  </a:cubicBezTo>
                  <a:cubicBezTo>
                    <a:pt x="58" y="66"/>
                    <a:pt x="59" y="70"/>
                    <a:pt x="61" y="70"/>
                  </a:cubicBezTo>
                  <a:cubicBezTo>
                    <a:pt x="63" y="71"/>
                    <a:pt x="66" y="72"/>
                    <a:pt x="70" y="73"/>
                  </a:cubicBezTo>
                  <a:cubicBezTo>
                    <a:pt x="79" y="76"/>
                    <a:pt x="90" y="79"/>
                    <a:pt x="91" y="86"/>
                  </a:cubicBezTo>
                  <a:cubicBezTo>
                    <a:pt x="93" y="91"/>
                    <a:pt x="93" y="93"/>
                    <a:pt x="93" y="95"/>
                  </a:cubicBezTo>
                  <a:cubicBezTo>
                    <a:pt x="93" y="99"/>
                    <a:pt x="89" y="103"/>
                    <a:pt x="84" y="103"/>
                  </a:cubicBezTo>
                  <a:close/>
                </a:path>
              </a:pathLst>
            </a:custGeom>
            <a:noFill/>
            <a:ln w="9525"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3260" tIns="46630" rIns="93260" bIns="46630" numCol="1" anchor="t" anchorCtr="0" compatLnSpc="1">
              <a:prstTxWarp prst="textNoShape">
                <a:avLst/>
              </a:prstTxWarp>
            </a:bodyPr>
            <a:lstStyle/>
            <a:p>
              <a:pPr>
                <a:defRPr/>
              </a:pPr>
              <a:endParaRPr lang="en-US" sz="1873">
                <a:solidFill>
                  <a:srgbClr val="505050"/>
                </a:solidFill>
              </a:endParaRPr>
            </a:p>
          </p:txBody>
        </p:sp>
      </p:grpSp>
      <p:sp>
        <p:nvSpPr>
          <p:cNvPr id="493" name="TextBox 492"/>
          <p:cNvSpPr txBox="1"/>
          <p:nvPr/>
        </p:nvSpPr>
        <p:spPr>
          <a:xfrm>
            <a:off x="2507759" y="4311110"/>
            <a:ext cx="2074270" cy="640416"/>
          </a:xfrm>
          <a:prstGeom prst="rect">
            <a:avLst/>
          </a:prstGeom>
          <a:noFill/>
        </p:spPr>
        <p:txBody>
          <a:bodyPr wrap="square" lIns="186521" tIns="149217" rIns="186521" bIns="149217" rtlCol="0">
            <a:spAutoFit/>
          </a:bodyPr>
          <a:lstStyle/>
          <a:p>
            <a:pPr algn="ctr">
              <a:lnSpc>
                <a:spcPct val="90000"/>
              </a:lnSpc>
              <a:spcAft>
                <a:spcPts val="612"/>
              </a:spcAft>
              <a:defRPr/>
            </a:pPr>
            <a:r>
              <a:rPr lang="en-US" sz="2448" dirty="0" smtClean="0">
                <a:gradFill>
                  <a:gsLst>
                    <a:gs pos="1250">
                      <a:srgbClr val="FFFFFF"/>
                    </a:gs>
                    <a:gs pos="100000">
                      <a:srgbClr val="FFFFFF"/>
                    </a:gs>
                  </a:gsLst>
                  <a:lin ang="5400000" scaled="0"/>
                </a:gradFill>
              </a:rPr>
              <a:t>insight</a:t>
            </a:r>
            <a:endParaRPr lang="en-US" sz="2448" dirty="0">
              <a:gradFill>
                <a:gsLst>
                  <a:gs pos="1250">
                    <a:srgbClr val="FFFFFF"/>
                  </a:gs>
                  <a:gs pos="100000">
                    <a:srgbClr val="FFFFFF"/>
                  </a:gs>
                </a:gsLst>
                <a:lin ang="5400000" scaled="0"/>
              </a:gradFill>
            </a:endParaRPr>
          </a:p>
        </p:txBody>
      </p:sp>
      <p:sp>
        <p:nvSpPr>
          <p:cNvPr id="494" name="TextBox 493"/>
          <p:cNvSpPr txBox="1"/>
          <p:nvPr/>
        </p:nvSpPr>
        <p:spPr>
          <a:xfrm>
            <a:off x="5579956" y="4311110"/>
            <a:ext cx="1205438" cy="640416"/>
          </a:xfrm>
          <a:prstGeom prst="rect">
            <a:avLst/>
          </a:prstGeom>
          <a:noFill/>
        </p:spPr>
        <p:txBody>
          <a:bodyPr wrap="none" lIns="186521" tIns="149217" rIns="186521" bIns="149217" rtlCol="0">
            <a:spAutoFit/>
          </a:bodyPr>
          <a:lstStyle/>
          <a:p>
            <a:pPr algn="ctr">
              <a:lnSpc>
                <a:spcPct val="90000"/>
              </a:lnSpc>
              <a:spcAft>
                <a:spcPts val="612"/>
              </a:spcAft>
              <a:defRPr/>
            </a:pPr>
            <a:r>
              <a:rPr lang="en-US" sz="2448" dirty="0" smtClean="0">
                <a:gradFill>
                  <a:gsLst>
                    <a:gs pos="1250">
                      <a:srgbClr val="FFFFFF"/>
                    </a:gs>
                    <a:gs pos="100000">
                      <a:srgbClr val="FFFFFF"/>
                    </a:gs>
                  </a:gsLst>
                  <a:lin ang="5400000" scaled="0"/>
                </a:gradFill>
              </a:rPr>
              <a:t>agility</a:t>
            </a:r>
            <a:endParaRPr lang="en-US" sz="2448" dirty="0">
              <a:gradFill>
                <a:gsLst>
                  <a:gs pos="1250">
                    <a:srgbClr val="FFFFFF"/>
                  </a:gs>
                  <a:gs pos="100000">
                    <a:srgbClr val="FFFFFF"/>
                  </a:gs>
                </a:gsLst>
                <a:lin ang="5400000" scaled="0"/>
              </a:gradFill>
            </a:endParaRPr>
          </a:p>
        </p:txBody>
      </p:sp>
      <p:sp>
        <p:nvSpPr>
          <p:cNvPr id="496" name="TextBox 495"/>
          <p:cNvSpPr txBox="1"/>
          <p:nvPr/>
        </p:nvSpPr>
        <p:spPr>
          <a:xfrm>
            <a:off x="7823543" y="4311109"/>
            <a:ext cx="2239119" cy="1070790"/>
          </a:xfrm>
          <a:prstGeom prst="rect">
            <a:avLst/>
          </a:prstGeom>
          <a:noFill/>
        </p:spPr>
        <p:txBody>
          <a:bodyPr wrap="none" lIns="186521" tIns="149217" rIns="186521" bIns="149217" rtlCol="0">
            <a:spAutoFit/>
          </a:bodyPr>
          <a:lstStyle/>
          <a:p>
            <a:pPr algn="ctr">
              <a:lnSpc>
                <a:spcPts val="2652"/>
              </a:lnSpc>
              <a:spcAft>
                <a:spcPts val="612"/>
              </a:spcAft>
              <a:defRPr/>
            </a:pPr>
            <a:r>
              <a:rPr lang="en-US" sz="2448" dirty="0" smtClean="0">
                <a:gradFill>
                  <a:gsLst>
                    <a:gs pos="1250">
                      <a:srgbClr val="FFFFFF"/>
                    </a:gs>
                    <a:gs pos="100000">
                      <a:srgbClr val="FFFFFF"/>
                    </a:gs>
                  </a:gsLst>
                  <a:lin ang="5400000" scaled="0"/>
                </a:gradFill>
              </a:rPr>
              <a:t>internet scale</a:t>
            </a:r>
          </a:p>
          <a:p>
            <a:pPr algn="ctr">
              <a:lnSpc>
                <a:spcPts val="2652"/>
              </a:lnSpc>
              <a:spcAft>
                <a:spcPts val="612"/>
              </a:spcAft>
              <a:defRPr/>
            </a:pPr>
            <a:r>
              <a:rPr lang="en-US" sz="2448" dirty="0" smtClean="0">
                <a:gradFill>
                  <a:gsLst>
                    <a:gs pos="1250">
                      <a:srgbClr val="FFFFFF"/>
                    </a:gs>
                    <a:gs pos="100000">
                      <a:srgbClr val="FFFFFF"/>
                    </a:gs>
                  </a:gsLst>
                  <a:lin ang="5400000" scaled="0"/>
                </a:gradFill>
              </a:rPr>
              <a:t>to any device</a:t>
            </a:r>
            <a:endParaRPr lang="en-US" sz="2448" dirty="0">
              <a:solidFill>
                <a:srgbClr val="FFFFFF"/>
              </a:solidFill>
            </a:endParaRPr>
          </a:p>
        </p:txBody>
      </p:sp>
      <p:grpSp>
        <p:nvGrpSpPr>
          <p:cNvPr id="497" name="Group 496"/>
          <p:cNvGrpSpPr/>
          <p:nvPr/>
        </p:nvGrpSpPr>
        <p:grpSpPr>
          <a:xfrm>
            <a:off x="4758115" y="2213237"/>
            <a:ext cx="2938807" cy="3669681"/>
            <a:chOff x="4295864" y="2192830"/>
            <a:chExt cx="3551264" cy="1927865"/>
          </a:xfrm>
        </p:grpSpPr>
        <p:cxnSp>
          <p:nvCxnSpPr>
            <p:cNvPr id="498" name="Straight Connector 497"/>
            <p:cNvCxnSpPr/>
            <p:nvPr/>
          </p:nvCxnSpPr>
          <p:spPr>
            <a:xfrm>
              <a:off x="4295864" y="2192830"/>
              <a:ext cx="0" cy="1927865"/>
            </a:xfrm>
            <a:prstGeom prst="line">
              <a:avLst/>
            </a:prstGeom>
            <a:ln w="28575">
              <a:solidFill>
                <a:schemeClr val="bg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99" name="Straight Connector 498"/>
            <p:cNvCxnSpPr/>
            <p:nvPr/>
          </p:nvCxnSpPr>
          <p:spPr>
            <a:xfrm>
              <a:off x="7847128" y="2192830"/>
              <a:ext cx="0" cy="1927865"/>
            </a:xfrm>
            <a:prstGeom prst="line">
              <a:avLst/>
            </a:prstGeom>
            <a:ln w="28575">
              <a:solidFill>
                <a:schemeClr val="bg1"/>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492" name="Rectangle 491"/>
          <p:cNvSpPr/>
          <p:nvPr/>
        </p:nvSpPr>
        <p:spPr>
          <a:xfrm>
            <a:off x="5109692" y="2777204"/>
            <a:ext cx="2188281" cy="1054585"/>
          </a:xfrm>
          <a:prstGeom prst="rect">
            <a:avLst/>
          </a:prstGeom>
          <a:noFill/>
        </p:spPr>
        <p:txBody>
          <a:bodyPr wrap="square">
            <a:spAutoFit/>
          </a:bodyPr>
          <a:lstStyle/>
          <a:p>
            <a:pPr algn="ctr">
              <a:defRPr/>
            </a:pPr>
            <a:r>
              <a:rPr lang="en-US" sz="6119" dirty="0" smtClean="0">
                <a:gradFill>
                  <a:gsLst>
                    <a:gs pos="47000">
                      <a:srgbClr val="FFFFFF"/>
                    </a:gs>
                    <a:gs pos="77000">
                      <a:srgbClr val="FFFFFF"/>
                    </a:gs>
                  </a:gsLst>
                  <a:lin ang="5400000" scaled="1"/>
                </a:gradFill>
                <a:ea typeface="Calibri" panose="020F0502020204030204" pitchFamily="34" charset="0"/>
                <a:cs typeface="Segoe UI Semibold" panose="020B0702040204020203" pitchFamily="34" charset="0"/>
              </a:rPr>
              <a:t>APPS</a:t>
            </a:r>
            <a:endParaRPr lang="en-US" sz="6119" dirty="0">
              <a:gradFill>
                <a:gsLst>
                  <a:gs pos="47000">
                    <a:srgbClr val="FFFFFF"/>
                  </a:gs>
                  <a:gs pos="77000">
                    <a:srgbClr val="FFFFFF"/>
                  </a:gs>
                </a:gsLst>
                <a:lin ang="5400000" scaled="1"/>
              </a:gradFill>
              <a:ea typeface="Calibri" panose="020F0502020204030204" pitchFamily="34" charset="0"/>
              <a:cs typeface="Segoe UI Semibold" panose="020B0702040204020203" pitchFamily="34" charset="0"/>
            </a:endParaRPr>
          </a:p>
        </p:txBody>
      </p:sp>
      <p:grpSp>
        <p:nvGrpSpPr>
          <p:cNvPr id="297" name="Group 296"/>
          <p:cNvGrpSpPr/>
          <p:nvPr/>
        </p:nvGrpSpPr>
        <p:grpSpPr>
          <a:xfrm>
            <a:off x="308612" y="2410508"/>
            <a:ext cx="11803939" cy="1972290"/>
            <a:chOff x="308612" y="2410508"/>
            <a:chExt cx="11803939" cy="1972290"/>
          </a:xfrm>
        </p:grpSpPr>
        <p:sp>
          <p:nvSpPr>
            <p:cNvPr id="298" name="Rectangle 297"/>
            <p:cNvSpPr/>
            <p:nvPr/>
          </p:nvSpPr>
          <p:spPr bwMode="auto">
            <a:xfrm>
              <a:off x="2264482" y="2414590"/>
              <a:ext cx="7881825" cy="1966244"/>
            </a:xfrm>
            <a:prstGeom prst="rect">
              <a:avLst/>
            </a:prstGeom>
            <a:solidFill>
              <a:srgbClr val="00B0F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279781"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pPr>
              <a:endParaRPr lang="en-US" sz="1873" dirty="0">
                <a:solidFill>
                  <a:schemeClr val="bg1"/>
                </a:solidFill>
                <a:latin typeface="+mj-lt"/>
                <a:ea typeface="Calibri" panose="020F0502020204030204" pitchFamily="34" charset="0"/>
                <a:cs typeface="Segoe UI Semibold" panose="020B0702040204020203" pitchFamily="34" charset="0"/>
              </a:endParaRPr>
            </a:p>
          </p:txBody>
        </p:sp>
        <p:grpSp>
          <p:nvGrpSpPr>
            <p:cNvPr id="299" name="Group 298"/>
            <p:cNvGrpSpPr/>
            <p:nvPr/>
          </p:nvGrpSpPr>
          <p:grpSpPr>
            <a:xfrm>
              <a:off x="308612" y="2416554"/>
              <a:ext cx="1966245" cy="1966244"/>
              <a:chOff x="321371" y="275130"/>
              <a:chExt cx="1927866" cy="1927865"/>
            </a:xfrm>
          </p:grpSpPr>
          <p:sp>
            <p:nvSpPr>
              <p:cNvPr id="318" name="Rectangle 317"/>
              <p:cNvSpPr/>
              <p:nvPr/>
            </p:nvSpPr>
            <p:spPr bwMode="auto">
              <a:xfrm>
                <a:off x="321371" y="275130"/>
                <a:ext cx="1927866" cy="1927865"/>
              </a:xfrm>
              <a:prstGeom prst="rect">
                <a:avLst/>
              </a:prstGeom>
              <a:solidFill>
                <a:srgbClr val="0074C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307759" rIns="186521" bIns="149217" numCol="1" spcCol="0" rtlCol="0" fromWordArt="0" anchor="t" anchorCtr="0" forceAA="0" compatLnSpc="1">
                <a:prstTxWarp prst="textNoShape">
                  <a:avLst/>
                </a:prstTxWarp>
                <a:noAutofit/>
              </a:bodyPr>
              <a:lstStyle/>
              <a:p>
                <a:pPr algn="ctr" defTabSz="951028" fontAlgn="base">
                  <a:lnSpc>
                    <a:spcPct val="80000"/>
                  </a:lnSpc>
                  <a:spcBef>
                    <a:spcPct val="0"/>
                  </a:spcBef>
                  <a:spcAft>
                    <a:spcPct val="0"/>
                  </a:spcAft>
                  <a:defRPr/>
                </a:pPr>
                <a:r>
                  <a:rPr lang="en-US" sz="2244" dirty="0">
                    <a:solidFill>
                      <a:schemeClr val="bg1"/>
                    </a:solidFill>
                    <a:latin typeface="+mj-lt"/>
                    <a:ea typeface="Calibri" panose="020F0502020204030204" pitchFamily="34" charset="0"/>
                    <a:cs typeface="Segoe UI Semibold" panose="020B0702040204020203" pitchFamily="34" charset="0"/>
                  </a:rPr>
                  <a:t>Your</a:t>
                </a:r>
                <a:br>
                  <a:rPr lang="en-US" sz="2244" dirty="0">
                    <a:solidFill>
                      <a:schemeClr val="bg1"/>
                    </a:solidFill>
                    <a:latin typeface="+mj-lt"/>
                    <a:ea typeface="Calibri" panose="020F0502020204030204" pitchFamily="34" charset="0"/>
                    <a:cs typeface="Segoe UI Semibold" panose="020B0702040204020203" pitchFamily="34" charset="0"/>
                  </a:rPr>
                </a:br>
                <a:r>
                  <a:rPr lang="en-US" sz="2244" dirty="0">
                    <a:solidFill>
                      <a:schemeClr val="bg1"/>
                    </a:solidFill>
                    <a:latin typeface="+mj-lt"/>
                    <a:ea typeface="Calibri" panose="020F0502020204030204" pitchFamily="34" charset="0"/>
                    <a:cs typeface="Segoe UI Semibold" panose="020B0702040204020203" pitchFamily="34" charset="0"/>
                  </a:rPr>
                  <a:t>Business</a:t>
                </a:r>
                <a:br>
                  <a:rPr lang="en-US" sz="2244" dirty="0">
                    <a:solidFill>
                      <a:schemeClr val="bg1"/>
                    </a:solidFill>
                    <a:latin typeface="+mj-lt"/>
                    <a:ea typeface="Calibri" panose="020F0502020204030204" pitchFamily="34" charset="0"/>
                    <a:cs typeface="Segoe UI Semibold" panose="020B0702040204020203" pitchFamily="34" charset="0"/>
                  </a:rPr>
                </a:br>
                <a:endParaRPr lang="en-US" sz="2244" dirty="0">
                  <a:solidFill>
                    <a:schemeClr val="bg1"/>
                  </a:solidFill>
                  <a:latin typeface="+mj-lt"/>
                  <a:ea typeface="Calibri" panose="020F0502020204030204" pitchFamily="34" charset="0"/>
                  <a:cs typeface="Segoe UI Semibold" panose="020B0702040204020203" pitchFamily="34" charset="0"/>
                </a:endParaRPr>
              </a:p>
            </p:txBody>
          </p:sp>
          <p:pic>
            <p:nvPicPr>
              <p:cNvPr id="319" name="Picture 318"/>
              <p:cNvPicPr>
                <a:picLocks noChangeAspect="1"/>
              </p:cNvPicPr>
              <p:nvPr/>
            </p:nvPicPr>
            <p:blipFill>
              <a:blip r:embed="rId3"/>
              <a:stretch>
                <a:fillRect/>
              </a:stretch>
            </p:blipFill>
            <p:spPr>
              <a:xfrm>
                <a:off x="831986" y="1263693"/>
                <a:ext cx="850900" cy="621075"/>
              </a:xfrm>
              <a:prstGeom prst="rect">
                <a:avLst/>
              </a:prstGeom>
              <a:noFill/>
            </p:spPr>
          </p:pic>
        </p:grpSp>
        <p:grpSp>
          <p:nvGrpSpPr>
            <p:cNvPr id="300" name="Group 299"/>
            <p:cNvGrpSpPr/>
            <p:nvPr/>
          </p:nvGrpSpPr>
          <p:grpSpPr>
            <a:xfrm>
              <a:off x="10146306" y="2416554"/>
              <a:ext cx="1966245" cy="1966244"/>
              <a:chOff x="9933135" y="275130"/>
              <a:chExt cx="1927866" cy="1927865"/>
            </a:xfrm>
          </p:grpSpPr>
          <p:sp>
            <p:nvSpPr>
              <p:cNvPr id="316" name="Rectangle 315"/>
              <p:cNvSpPr/>
              <p:nvPr/>
            </p:nvSpPr>
            <p:spPr bwMode="auto">
              <a:xfrm>
                <a:off x="9933135" y="275130"/>
                <a:ext cx="1927866" cy="1927865"/>
              </a:xfrm>
              <a:prstGeom prst="rect">
                <a:avLst/>
              </a:prstGeom>
              <a:solidFill>
                <a:srgbClr val="0074C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307759" rIns="186521" bIns="149217" numCol="1" spcCol="0" rtlCol="0" fromWordArt="0" anchor="t" anchorCtr="0" forceAA="0" compatLnSpc="1">
                <a:prstTxWarp prst="textNoShape">
                  <a:avLst/>
                </a:prstTxWarp>
                <a:noAutofit/>
              </a:bodyPr>
              <a:lstStyle/>
              <a:p>
                <a:pPr algn="ctr" defTabSz="951028" fontAlgn="base">
                  <a:lnSpc>
                    <a:spcPct val="80000"/>
                  </a:lnSpc>
                  <a:spcBef>
                    <a:spcPct val="0"/>
                  </a:spcBef>
                  <a:spcAft>
                    <a:spcPct val="0"/>
                  </a:spcAft>
                  <a:defRPr/>
                </a:pPr>
                <a:r>
                  <a:rPr lang="en-US" sz="2244" dirty="0">
                    <a:solidFill>
                      <a:schemeClr val="bg1"/>
                    </a:solidFill>
                    <a:latin typeface="+mj-lt"/>
                    <a:ea typeface="Calibri" panose="020F0502020204030204" pitchFamily="34" charset="0"/>
                    <a:cs typeface="Segoe UI Semibold" panose="020B0702040204020203" pitchFamily="34" charset="0"/>
                  </a:rPr>
                  <a:t>Your</a:t>
                </a:r>
              </a:p>
              <a:p>
                <a:pPr algn="ctr" defTabSz="951028" fontAlgn="base">
                  <a:lnSpc>
                    <a:spcPct val="80000"/>
                  </a:lnSpc>
                  <a:spcBef>
                    <a:spcPct val="0"/>
                  </a:spcBef>
                  <a:spcAft>
                    <a:spcPct val="0"/>
                  </a:spcAft>
                  <a:defRPr/>
                </a:pPr>
                <a:r>
                  <a:rPr lang="en-US" sz="2244" dirty="0">
                    <a:solidFill>
                      <a:schemeClr val="bg1"/>
                    </a:solidFill>
                    <a:latin typeface="+mj-lt"/>
                    <a:ea typeface="Calibri" panose="020F0502020204030204" pitchFamily="34" charset="0"/>
                    <a:cs typeface="Segoe UI Semibold" panose="020B0702040204020203" pitchFamily="34" charset="0"/>
                  </a:rPr>
                  <a:t>Customers</a:t>
                </a:r>
                <a:br>
                  <a:rPr lang="en-US" sz="2244" dirty="0">
                    <a:solidFill>
                      <a:schemeClr val="bg1"/>
                    </a:solidFill>
                    <a:latin typeface="+mj-lt"/>
                    <a:ea typeface="Calibri" panose="020F0502020204030204" pitchFamily="34" charset="0"/>
                    <a:cs typeface="Segoe UI Semibold" panose="020B0702040204020203" pitchFamily="34" charset="0"/>
                  </a:rPr>
                </a:br>
                <a:endParaRPr lang="en-US" sz="2244" dirty="0">
                  <a:solidFill>
                    <a:schemeClr val="bg1"/>
                  </a:solidFill>
                  <a:latin typeface="+mj-lt"/>
                  <a:ea typeface="Calibri" panose="020F0502020204030204" pitchFamily="34" charset="0"/>
                  <a:cs typeface="Segoe UI Semibold" panose="020B0702040204020203" pitchFamily="34" charset="0"/>
                </a:endParaRPr>
              </a:p>
            </p:txBody>
          </p:sp>
          <p:pic>
            <p:nvPicPr>
              <p:cNvPr id="317" name="Picture 316"/>
              <p:cNvPicPr>
                <a:picLocks noChangeAspect="1"/>
              </p:cNvPicPr>
              <p:nvPr/>
            </p:nvPicPr>
            <p:blipFill>
              <a:blip r:embed="rId4"/>
              <a:stretch>
                <a:fillRect/>
              </a:stretch>
            </p:blipFill>
            <p:spPr>
              <a:xfrm>
                <a:off x="10444883" y="1411669"/>
                <a:ext cx="918633" cy="426725"/>
              </a:xfrm>
              <a:prstGeom prst="rect">
                <a:avLst/>
              </a:prstGeom>
            </p:spPr>
          </p:pic>
        </p:grpSp>
        <p:grpSp>
          <p:nvGrpSpPr>
            <p:cNvPr id="301" name="Group 300"/>
            <p:cNvGrpSpPr/>
            <p:nvPr/>
          </p:nvGrpSpPr>
          <p:grpSpPr>
            <a:xfrm>
              <a:off x="4757968" y="2416492"/>
              <a:ext cx="2934010" cy="1966244"/>
              <a:chOff x="4664233" y="275130"/>
              <a:chExt cx="2876741" cy="1927865"/>
            </a:xfrm>
          </p:grpSpPr>
          <p:cxnSp>
            <p:nvCxnSpPr>
              <p:cNvPr id="314" name="Straight Connector 313"/>
              <p:cNvCxnSpPr/>
              <p:nvPr/>
            </p:nvCxnSpPr>
            <p:spPr>
              <a:xfrm>
                <a:off x="4664233" y="275130"/>
                <a:ext cx="0" cy="1927865"/>
              </a:xfrm>
              <a:prstGeom prst="line">
                <a:avLst/>
              </a:prstGeom>
              <a:ln w="28575">
                <a:solidFill>
                  <a:schemeClr val="bg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5" name="Straight Connector 314"/>
              <p:cNvCxnSpPr/>
              <p:nvPr/>
            </p:nvCxnSpPr>
            <p:spPr>
              <a:xfrm>
                <a:off x="7540974" y="275130"/>
                <a:ext cx="0" cy="1927865"/>
              </a:xfrm>
              <a:prstGeom prst="line">
                <a:avLst/>
              </a:prstGeom>
              <a:ln w="28575">
                <a:solidFill>
                  <a:schemeClr val="bg1"/>
                </a:solidFil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302" name="Group 301"/>
            <p:cNvGrpSpPr/>
            <p:nvPr/>
          </p:nvGrpSpPr>
          <p:grpSpPr>
            <a:xfrm>
              <a:off x="2602332" y="2410509"/>
              <a:ext cx="1966245" cy="1496496"/>
              <a:chOff x="2302581" y="275133"/>
              <a:chExt cx="1927866" cy="1467286"/>
            </a:xfrm>
          </p:grpSpPr>
          <p:sp>
            <p:nvSpPr>
              <p:cNvPr id="312" name="Rectangle 311"/>
              <p:cNvSpPr/>
              <p:nvPr/>
            </p:nvSpPr>
            <p:spPr bwMode="auto">
              <a:xfrm>
                <a:off x="2302581" y="275133"/>
                <a:ext cx="1927866" cy="1042914"/>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279781"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r>
                  <a:rPr lang="en-US" sz="2244" dirty="0" smtClean="0">
                    <a:solidFill>
                      <a:schemeClr val="bg1"/>
                    </a:solidFill>
                    <a:latin typeface="Segoe UI Semibold" panose="020B0702040204020203" pitchFamily="34" charset="0"/>
                    <a:ea typeface="Segoe UI" pitchFamily="34" charset="0"/>
                    <a:cs typeface="Segoe UI Semibold" panose="020B0702040204020203" pitchFamily="34" charset="0"/>
                  </a:rPr>
                  <a:t>Empower</a:t>
                </a:r>
                <a:r>
                  <a:rPr lang="en-US" sz="2448" dirty="0">
                    <a:solidFill>
                      <a:schemeClr val="bg1"/>
                    </a:solidFill>
                    <a:latin typeface="Segoe UI"/>
                    <a:ea typeface="Segoe UI" pitchFamily="34" charset="0"/>
                    <a:cs typeface="Segoe UI" pitchFamily="34" charset="0"/>
                  </a:rPr>
                  <a:t/>
                </a:r>
                <a:br>
                  <a:rPr lang="en-US" sz="2448" dirty="0">
                    <a:solidFill>
                      <a:schemeClr val="bg1"/>
                    </a:solidFill>
                    <a:latin typeface="Segoe UI"/>
                    <a:ea typeface="Segoe UI" pitchFamily="34" charset="0"/>
                    <a:cs typeface="Segoe UI" pitchFamily="34" charset="0"/>
                  </a:rPr>
                </a:br>
                <a:r>
                  <a:rPr lang="en-US" dirty="0">
                    <a:solidFill>
                      <a:schemeClr val="bg1"/>
                    </a:solidFill>
                    <a:latin typeface="+mj-lt"/>
                    <a:ea typeface="Segoe UI" pitchFamily="34" charset="0"/>
                    <a:cs typeface="Segoe UI" pitchFamily="34" charset="0"/>
                  </a:rPr>
                  <a:t>your </a:t>
                </a:r>
                <a:r>
                  <a:rPr lang="en-US" dirty="0" smtClean="0">
                    <a:solidFill>
                      <a:schemeClr val="bg1"/>
                    </a:solidFill>
                    <a:latin typeface="+mj-lt"/>
                    <a:ea typeface="Segoe UI" pitchFamily="34" charset="0"/>
                    <a:cs typeface="Segoe UI" pitchFamily="34" charset="0"/>
                  </a:rPr>
                  <a:t>employees</a:t>
                </a:r>
                <a:endParaRPr lang="en-US" dirty="0">
                  <a:solidFill>
                    <a:schemeClr val="bg1"/>
                  </a:solidFill>
                  <a:latin typeface="+mj-lt"/>
                  <a:ea typeface="Segoe UI" pitchFamily="34" charset="0"/>
                  <a:cs typeface="Segoe UI" pitchFamily="34" charset="0"/>
                </a:endParaRPr>
              </a:p>
            </p:txBody>
          </p:sp>
          <p:pic>
            <p:nvPicPr>
              <p:cNvPr id="313" name="Picture 312"/>
              <p:cNvPicPr>
                <a:picLocks noChangeAspect="1"/>
              </p:cNvPicPr>
              <p:nvPr/>
            </p:nvPicPr>
            <p:blipFill>
              <a:blip r:embed="rId5"/>
              <a:stretch>
                <a:fillRect/>
              </a:stretch>
            </p:blipFill>
            <p:spPr>
              <a:xfrm>
                <a:off x="2928356" y="1349494"/>
                <a:ext cx="639233" cy="392925"/>
              </a:xfrm>
              <a:prstGeom prst="rect">
                <a:avLst/>
              </a:prstGeom>
            </p:spPr>
          </p:pic>
        </p:grpSp>
        <p:grpSp>
          <p:nvGrpSpPr>
            <p:cNvPr id="303" name="Group 302"/>
            <p:cNvGrpSpPr/>
            <p:nvPr/>
          </p:nvGrpSpPr>
          <p:grpSpPr>
            <a:xfrm>
              <a:off x="5949705" y="2410508"/>
              <a:ext cx="3930442" cy="1532352"/>
              <a:chOff x="5999333" y="275132"/>
              <a:chExt cx="3853724" cy="1502442"/>
            </a:xfrm>
          </p:grpSpPr>
          <p:sp>
            <p:nvSpPr>
              <p:cNvPr id="310" name="Rectangle 309"/>
              <p:cNvSpPr/>
              <p:nvPr/>
            </p:nvSpPr>
            <p:spPr bwMode="auto">
              <a:xfrm>
                <a:off x="7925191" y="275132"/>
                <a:ext cx="1927866" cy="1042915"/>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279781"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r>
                  <a:rPr lang="en-US" sz="2244" dirty="0" smtClean="0">
                    <a:solidFill>
                      <a:schemeClr val="bg1"/>
                    </a:solidFill>
                    <a:latin typeface="Segoe UI Semibold" panose="020B0702040204020203" pitchFamily="34" charset="0"/>
                    <a:ea typeface="Calibri" panose="020F0502020204030204" pitchFamily="34" charset="0"/>
                    <a:cs typeface="Segoe UI Semibold" panose="020B0702040204020203" pitchFamily="34" charset="0"/>
                  </a:rPr>
                  <a:t>Engage</a:t>
                </a:r>
                <a:r>
                  <a:rPr lang="en-US" sz="2244" dirty="0">
                    <a:solidFill>
                      <a:schemeClr val="bg1"/>
                    </a:solidFill>
                    <a:latin typeface="Segoe UI Semibold" panose="020B0702040204020203" pitchFamily="34" charset="0"/>
                    <a:ea typeface="Calibri" panose="020F0502020204030204" pitchFamily="34" charset="0"/>
                    <a:cs typeface="Segoe UI Semibold" panose="020B0702040204020203" pitchFamily="34" charset="0"/>
                  </a:rPr>
                  <a:t/>
                </a:r>
                <a:br>
                  <a:rPr lang="en-US" sz="2244" dirty="0">
                    <a:solidFill>
                      <a:schemeClr val="bg1"/>
                    </a:solidFill>
                    <a:latin typeface="Segoe UI Semibold" panose="020B0702040204020203" pitchFamily="34" charset="0"/>
                    <a:ea typeface="Calibri" panose="020F0502020204030204" pitchFamily="34" charset="0"/>
                    <a:cs typeface="Segoe UI Semibold" panose="020B0702040204020203" pitchFamily="34" charset="0"/>
                  </a:rPr>
                </a:br>
                <a:r>
                  <a:rPr lang="en-US" dirty="0">
                    <a:solidFill>
                      <a:schemeClr val="bg1"/>
                    </a:solidFill>
                    <a:latin typeface="+mj-lt"/>
                    <a:ea typeface="Segoe UI" pitchFamily="34" charset="0"/>
                    <a:cs typeface="Segoe UI" pitchFamily="34" charset="0"/>
                  </a:rPr>
                  <a:t>your </a:t>
                </a:r>
                <a:r>
                  <a:rPr lang="en-US" dirty="0" smtClean="0">
                    <a:solidFill>
                      <a:schemeClr val="bg1"/>
                    </a:solidFill>
                    <a:latin typeface="+mj-lt"/>
                    <a:ea typeface="Segoe UI" pitchFamily="34" charset="0"/>
                    <a:cs typeface="Segoe UI" pitchFamily="34" charset="0"/>
                  </a:rPr>
                  <a:t>customers</a:t>
                </a:r>
                <a:endParaRPr lang="en-US" dirty="0">
                  <a:solidFill>
                    <a:schemeClr val="bg1"/>
                  </a:solidFill>
                  <a:latin typeface="+mj-lt"/>
                  <a:ea typeface="Segoe UI" pitchFamily="34" charset="0"/>
                  <a:cs typeface="Segoe UI" pitchFamily="34" charset="0"/>
                </a:endParaRPr>
              </a:p>
              <a:p>
                <a:pPr algn="ctr" defTabSz="951028" fontAlgn="base">
                  <a:lnSpc>
                    <a:spcPct val="90000"/>
                  </a:lnSpc>
                  <a:spcBef>
                    <a:spcPct val="0"/>
                  </a:spcBef>
                  <a:spcAft>
                    <a:spcPct val="0"/>
                  </a:spcAft>
                  <a:defRPr/>
                </a:pPr>
                <a:endParaRPr lang="en-US" dirty="0">
                  <a:solidFill>
                    <a:schemeClr val="bg1"/>
                  </a:solidFill>
                  <a:latin typeface="Segoe UI"/>
                  <a:ea typeface="Segoe UI" pitchFamily="34" charset="0"/>
                  <a:cs typeface="Segoe UI" pitchFamily="34" charset="0"/>
                </a:endParaRPr>
              </a:p>
            </p:txBody>
          </p:sp>
          <p:pic>
            <p:nvPicPr>
              <p:cNvPr id="311" name="Picture 310"/>
              <p:cNvPicPr>
                <a:picLocks noChangeAspect="1"/>
              </p:cNvPicPr>
              <p:nvPr/>
            </p:nvPicPr>
            <p:blipFill>
              <a:blip r:embed="rId6"/>
              <a:stretch>
                <a:fillRect/>
              </a:stretch>
            </p:blipFill>
            <p:spPr>
              <a:xfrm>
                <a:off x="5999333" y="1262124"/>
                <a:ext cx="516467" cy="515450"/>
              </a:xfrm>
              <a:prstGeom prst="rect">
                <a:avLst/>
              </a:prstGeom>
            </p:spPr>
          </p:pic>
        </p:grpSp>
        <p:grpSp>
          <p:nvGrpSpPr>
            <p:cNvPr id="304" name="Group 303"/>
            <p:cNvGrpSpPr/>
            <p:nvPr/>
          </p:nvGrpSpPr>
          <p:grpSpPr>
            <a:xfrm>
              <a:off x="4597295" y="2411580"/>
              <a:ext cx="4906497" cy="1570873"/>
              <a:chOff x="4506696" y="276183"/>
              <a:chExt cx="4810732" cy="1540211"/>
            </a:xfrm>
          </p:grpSpPr>
          <p:sp>
            <p:nvSpPr>
              <p:cNvPr id="305" name="Rectangle 304"/>
              <p:cNvSpPr/>
              <p:nvPr/>
            </p:nvSpPr>
            <p:spPr bwMode="auto">
              <a:xfrm>
                <a:off x="4506696" y="276183"/>
                <a:ext cx="3198331" cy="1003443"/>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279781"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pPr>
                <a:r>
                  <a:rPr lang="en-US" sz="2244" dirty="0" smtClean="0">
                    <a:solidFill>
                      <a:schemeClr val="bg1"/>
                    </a:solidFill>
                    <a:latin typeface="Segoe UI Semibold" panose="020B0702040204020203" pitchFamily="34" charset="0"/>
                    <a:ea typeface="Calibri" panose="020F0502020204030204" pitchFamily="34" charset="0"/>
                    <a:cs typeface="Segoe UI Semibold" panose="020B0702040204020203" pitchFamily="34" charset="0"/>
                  </a:rPr>
                  <a:t>Transform</a:t>
                </a:r>
                <a:r>
                  <a:rPr lang="en-US" sz="2244" dirty="0">
                    <a:solidFill>
                      <a:schemeClr val="bg1"/>
                    </a:solidFill>
                    <a:latin typeface="Segoe UI Semibold" panose="020B0702040204020203" pitchFamily="34" charset="0"/>
                    <a:ea typeface="Calibri" panose="020F0502020204030204" pitchFamily="34" charset="0"/>
                    <a:cs typeface="Segoe UI Semibold" panose="020B0702040204020203" pitchFamily="34" charset="0"/>
                  </a:rPr>
                  <a:t/>
                </a:r>
                <a:br>
                  <a:rPr lang="en-US" sz="2244" dirty="0">
                    <a:solidFill>
                      <a:schemeClr val="bg1"/>
                    </a:solidFill>
                    <a:latin typeface="Segoe UI Semibold" panose="020B0702040204020203" pitchFamily="34" charset="0"/>
                    <a:ea typeface="Calibri" panose="020F0502020204030204" pitchFamily="34" charset="0"/>
                    <a:cs typeface="Segoe UI Semibold" panose="020B0702040204020203" pitchFamily="34" charset="0"/>
                  </a:rPr>
                </a:br>
                <a:r>
                  <a:rPr lang="en-US" sz="1873" dirty="0">
                    <a:solidFill>
                      <a:schemeClr val="bg1"/>
                    </a:solidFill>
                    <a:latin typeface="+mj-lt"/>
                    <a:ea typeface="Calibri" panose="020F0502020204030204" pitchFamily="34" charset="0"/>
                    <a:cs typeface="Segoe UI Semibold" panose="020B0702040204020203" pitchFamily="34" charset="0"/>
                  </a:rPr>
                  <a:t>your </a:t>
                </a:r>
                <a:r>
                  <a:rPr lang="en-US" sz="1873" dirty="0" smtClean="0">
                    <a:solidFill>
                      <a:schemeClr val="bg1"/>
                    </a:solidFill>
                    <a:latin typeface="+mj-lt"/>
                    <a:ea typeface="Calibri" panose="020F0502020204030204" pitchFamily="34" charset="0"/>
                    <a:cs typeface="Segoe UI Semibold" panose="020B0702040204020203" pitchFamily="34" charset="0"/>
                  </a:rPr>
                  <a:t>business</a:t>
                </a:r>
                <a:endParaRPr lang="en-US" sz="1873" dirty="0">
                  <a:solidFill>
                    <a:schemeClr val="bg1"/>
                  </a:solidFill>
                  <a:latin typeface="+mj-lt"/>
                  <a:ea typeface="Calibri" panose="020F0502020204030204" pitchFamily="34" charset="0"/>
                  <a:cs typeface="Segoe UI Semibold" panose="020B0702040204020203" pitchFamily="34" charset="0"/>
                </a:endParaRPr>
              </a:p>
            </p:txBody>
          </p:sp>
          <p:pic>
            <p:nvPicPr>
              <p:cNvPr id="307" name="Picture 306"/>
              <p:cNvPicPr>
                <a:picLocks noChangeAspect="1"/>
              </p:cNvPicPr>
              <p:nvPr/>
            </p:nvPicPr>
            <p:blipFill rotWithShape="1">
              <a:blip r:embed="rId7"/>
              <a:srcRect l="35091" t="-1" r="22154" b="-13954"/>
              <a:stretch/>
            </p:blipFill>
            <p:spPr>
              <a:xfrm>
                <a:off x="8314705" y="1315682"/>
                <a:ext cx="1002723" cy="500712"/>
              </a:xfrm>
              <a:prstGeom prst="rect">
                <a:avLst/>
              </a:prstGeom>
            </p:spPr>
          </p:pic>
        </p:grpSp>
      </p:grpSp>
    </p:spTree>
    <p:extLst>
      <p:ext uri="{BB962C8B-B14F-4D97-AF65-F5344CB8AC3E}">
        <p14:creationId xmlns:p14="http://schemas.microsoft.com/office/powerpoint/2010/main" val="2884925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nodeType="clickEffect">
                                  <p:stCondLst>
                                    <p:cond delay="0"/>
                                  </p:stCondLst>
                                  <p:childTnLst>
                                    <p:animEffect transition="out" filter="fade">
                                      <p:cBhvr>
                                        <p:cTn id="6" dur="1000"/>
                                        <p:tgtEl>
                                          <p:spTgt spid="111"/>
                                        </p:tgtEl>
                                      </p:cBhvr>
                                    </p:animEffect>
                                    <p:anim calcmode="lin" valueType="num">
                                      <p:cBhvr>
                                        <p:cTn id="7" dur="1000"/>
                                        <p:tgtEl>
                                          <p:spTgt spid="111"/>
                                        </p:tgtEl>
                                        <p:attrNameLst>
                                          <p:attrName>ppt_x</p:attrName>
                                        </p:attrNameLst>
                                      </p:cBhvr>
                                      <p:tavLst>
                                        <p:tav tm="0">
                                          <p:val>
                                            <p:strVal val="ppt_x"/>
                                          </p:val>
                                        </p:tav>
                                        <p:tav tm="100000">
                                          <p:val>
                                            <p:strVal val="ppt_x"/>
                                          </p:val>
                                        </p:tav>
                                      </p:tavLst>
                                    </p:anim>
                                    <p:anim calcmode="lin" valueType="num">
                                      <p:cBhvr>
                                        <p:cTn id="8" dur="1000"/>
                                        <p:tgtEl>
                                          <p:spTgt spid="111"/>
                                        </p:tgtEl>
                                        <p:attrNameLst>
                                          <p:attrName>ppt_y</p:attrName>
                                        </p:attrNameLst>
                                      </p:cBhvr>
                                      <p:tavLst>
                                        <p:tav tm="0">
                                          <p:val>
                                            <p:strVal val="ppt_y"/>
                                          </p:val>
                                        </p:tav>
                                        <p:tav tm="100000">
                                          <p:val>
                                            <p:strVal val="ppt_y+.1"/>
                                          </p:val>
                                        </p:tav>
                                      </p:tavLst>
                                    </p:anim>
                                    <p:set>
                                      <p:cBhvr>
                                        <p:cTn id="9" dur="1" fill="hold">
                                          <p:stCondLst>
                                            <p:cond delay="999"/>
                                          </p:stCondLst>
                                        </p:cTn>
                                        <p:tgtEl>
                                          <p:spTgt spid="111"/>
                                        </p:tgtEl>
                                        <p:attrNameLst>
                                          <p:attrName>style.visibility</p:attrName>
                                        </p:attrNameLst>
                                      </p:cBhvr>
                                      <p:to>
                                        <p:strVal val="hidden"/>
                                      </p:to>
                                    </p:set>
                                  </p:childTnLst>
                                </p:cTn>
                              </p:par>
                            </p:childTnLst>
                          </p:cTn>
                        </p:par>
                        <p:par>
                          <p:cTn id="10" fill="hold">
                            <p:stCondLst>
                              <p:cond delay="1000"/>
                            </p:stCondLst>
                            <p:childTnLst>
                              <p:par>
                                <p:cTn id="11" presetID="64" presetClass="path" presetSubtype="0" accel="50000" decel="50000" fill="hold" nodeType="afterEffect">
                                  <p:stCondLst>
                                    <p:cond delay="0"/>
                                  </p:stCondLst>
                                  <p:childTnLst>
                                    <p:animMotion origin="layout" path="M -1.75645E-6 -4.35315E-6 L -1.75645E-6 -0.30662 " pathEditMode="relative" rAng="0" ptsTypes="AA">
                                      <p:cBhvr>
                                        <p:cTn id="12" dur="2000" fill="hold"/>
                                        <p:tgtEl>
                                          <p:spTgt spid="297"/>
                                        </p:tgtEl>
                                        <p:attrNameLst>
                                          <p:attrName>ppt_x</p:attrName>
                                          <p:attrName>ppt_y</p:attrName>
                                        </p:attrNameLst>
                                      </p:cBhvr>
                                      <p:rCtr x="0" y="-15343"/>
                                    </p:animMotion>
                                  </p:childTnLst>
                                </p:cTn>
                              </p:par>
                            </p:childTnLst>
                          </p:cTn>
                        </p:par>
                        <p:par>
                          <p:cTn id="13" fill="hold">
                            <p:stCondLst>
                              <p:cond delay="3000"/>
                            </p:stCondLst>
                            <p:childTnLst>
                              <p:par>
                                <p:cTn id="14" presetID="47" presetClass="entr" presetSubtype="0" fill="hold" nodeType="afterEffect">
                                  <p:stCondLst>
                                    <p:cond delay="0"/>
                                  </p:stCondLst>
                                  <p:childTnLst>
                                    <p:set>
                                      <p:cBhvr>
                                        <p:cTn id="15" dur="1" fill="hold">
                                          <p:stCondLst>
                                            <p:cond delay="0"/>
                                          </p:stCondLst>
                                        </p:cTn>
                                        <p:tgtEl>
                                          <p:spTgt spid="357"/>
                                        </p:tgtEl>
                                        <p:attrNameLst>
                                          <p:attrName>style.visibility</p:attrName>
                                        </p:attrNameLst>
                                      </p:cBhvr>
                                      <p:to>
                                        <p:strVal val="visible"/>
                                      </p:to>
                                    </p:set>
                                    <p:animEffect transition="in" filter="fade">
                                      <p:cBhvr>
                                        <p:cTn id="16" dur="1000"/>
                                        <p:tgtEl>
                                          <p:spTgt spid="357"/>
                                        </p:tgtEl>
                                      </p:cBhvr>
                                    </p:animEffect>
                                    <p:anim calcmode="lin" valueType="num">
                                      <p:cBhvr>
                                        <p:cTn id="17" dur="1000" fill="hold"/>
                                        <p:tgtEl>
                                          <p:spTgt spid="357"/>
                                        </p:tgtEl>
                                        <p:attrNameLst>
                                          <p:attrName>ppt_x</p:attrName>
                                        </p:attrNameLst>
                                      </p:cBhvr>
                                      <p:tavLst>
                                        <p:tav tm="0">
                                          <p:val>
                                            <p:strVal val="#ppt_x"/>
                                          </p:val>
                                        </p:tav>
                                        <p:tav tm="100000">
                                          <p:val>
                                            <p:strVal val="#ppt_x"/>
                                          </p:val>
                                        </p:tav>
                                      </p:tavLst>
                                    </p:anim>
                                    <p:anim calcmode="lin" valueType="num">
                                      <p:cBhvr>
                                        <p:cTn id="18" dur="1000" fill="hold"/>
                                        <p:tgtEl>
                                          <p:spTgt spid="357"/>
                                        </p:tgtEl>
                                        <p:attrNameLst>
                                          <p:attrName>ppt_y</p:attrName>
                                        </p:attrNameLst>
                                      </p:cBhvr>
                                      <p:tavLst>
                                        <p:tav tm="0">
                                          <p:val>
                                            <p:strVal val="#ppt_y-.1"/>
                                          </p:val>
                                        </p:tav>
                                        <p:tav tm="100000">
                                          <p:val>
                                            <p:strVal val="#ppt_y"/>
                                          </p:val>
                                        </p:tav>
                                      </p:tavLst>
                                    </p:anim>
                                  </p:childTnLst>
                                </p:cTn>
                              </p:par>
                              <p:par>
                                <p:cTn id="19" presetID="10" presetClass="entr" presetSubtype="0" fill="hold" grpId="0" nodeType="withEffect">
                                  <p:stCondLst>
                                    <p:cond delay="1000"/>
                                  </p:stCondLst>
                                  <p:childTnLst>
                                    <p:set>
                                      <p:cBhvr>
                                        <p:cTn id="20" dur="1" fill="hold">
                                          <p:stCondLst>
                                            <p:cond delay="0"/>
                                          </p:stCondLst>
                                        </p:cTn>
                                        <p:tgtEl>
                                          <p:spTgt spid="492"/>
                                        </p:tgtEl>
                                        <p:attrNameLst>
                                          <p:attrName>style.visibility</p:attrName>
                                        </p:attrNameLst>
                                      </p:cBhvr>
                                      <p:to>
                                        <p:strVal val="visible"/>
                                      </p:to>
                                    </p:set>
                                    <p:animEffect transition="in" filter="fade">
                                      <p:cBhvr>
                                        <p:cTn id="21" dur="500"/>
                                        <p:tgtEl>
                                          <p:spTgt spid="49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497"/>
                                        </p:tgtEl>
                                        <p:attrNameLst>
                                          <p:attrName>style.visibility</p:attrName>
                                        </p:attrNameLst>
                                      </p:cBhvr>
                                      <p:to>
                                        <p:strVal val="visible"/>
                                      </p:to>
                                    </p:set>
                                    <p:animEffect transition="in" filter="wipe(up)">
                                      <p:cBhvr>
                                        <p:cTn id="26" dur="500"/>
                                        <p:tgtEl>
                                          <p:spTgt spid="49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96"/>
                                        </p:tgtEl>
                                        <p:attrNameLst>
                                          <p:attrName>style.visibility</p:attrName>
                                        </p:attrNameLst>
                                      </p:cBhvr>
                                      <p:to>
                                        <p:strVal val="visible"/>
                                      </p:to>
                                    </p:set>
                                    <p:animEffect transition="in" filter="fade">
                                      <p:cBhvr>
                                        <p:cTn id="29" dur="500"/>
                                        <p:tgtEl>
                                          <p:spTgt spid="496"/>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94"/>
                                        </p:tgtEl>
                                        <p:attrNameLst>
                                          <p:attrName>style.visibility</p:attrName>
                                        </p:attrNameLst>
                                      </p:cBhvr>
                                      <p:to>
                                        <p:strVal val="visible"/>
                                      </p:to>
                                    </p:set>
                                    <p:animEffect transition="in" filter="fade">
                                      <p:cBhvr>
                                        <p:cTn id="32" dur="500"/>
                                        <p:tgtEl>
                                          <p:spTgt spid="494"/>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93"/>
                                        </p:tgtEl>
                                        <p:attrNameLst>
                                          <p:attrName>style.visibility</p:attrName>
                                        </p:attrNameLst>
                                      </p:cBhvr>
                                      <p:to>
                                        <p:strVal val="visible"/>
                                      </p:to>
                                    </p:set>
                                    <p:animEffect transition="in" filter="fade">
                                      <p:cBhvr>
                                        <p:cTn id="35" dur="500"/>
                                        <p:tgtEl>
                                          <p:spTgt spid="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3" grpId="0"/>
      <p:bldP spid="494" grpId="0"/>
      <p:bldP spid="496" grpId="0"/>
      <p:bldP spid="492"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grpSp>
        <p:nvGrpSpPr>
          <p:cNvPr id="2" name="Group 1"/>
          <p:cNvGrpSpPr/>
          <p:nvPr/>
        </p:nvGrpSpPr>
        <p:grpSpPr>
          <a:xfrm>
            <a:off x="4745671" y="1377469"/>
            <a:ext cx="2453525" cy="2868367"/>
            <a:chOff x="2446422" y="1377469"/>
            <a:chExt cx="2453525" cy="2868367"/>
          </a:xfrm>
        </p:grpSpPr>
        <p:sp>
          <p:nvSpPr>
            <p:cNvPr id="31" name="Rectangle 30"/>
            <p:cNvSpPr/>
            <p:nvPr/>
          </p:nvSpPr>
          <p:spPr>
            <a:xfrm>
              <a:off x="2613947" y="3249242"/>
              <a:ext cx="2286000" cy="996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6521" tIns="186521" rIns="186521" bIns="186521" rtlCol="0" anchor="b"/>
            <a:lstStyle/>
            <a:p>
              <a:pPr algn="ctr" defTabSz="932597"/>
              <a:r>
                <a:rPr lang="en-US" sz="2400" dirty="0">
                  <a:solidFill>
                    <a:srgbClr val="FFFFFF"/>
                  </a:solidFill>
                  <a:latin typeface="Segoe UI Light"/>
                </a:rPr>
                <a:t>Mobile </a:t>
              </a:r>
              <a:r>
                <a:rPr lang="en-US" sz="2400" dirty="0" smtClean="0">
                  <a:solidFill>
                    <a:srgbClr val="FFFFFF"/>
                  </a:solidFill>
                  <a:latin typeface="Segoe UI Light"/>
                </a:rPr>
                <a:t>Services</a:t>
              </a:r>
              <a:endParaRPr lang="en-US" sz="2400" dirty="0">
                <a:solidFill>
                  <a:srgbClr val="FFFFFF"/>
                </a:solidFill>
                <a:latin typeface="Segoe UI Light"/>
              </a:endParaRPr>
            </a:p>
          </p:txBody>
        </p:sp>
        <p:pic>
          <p:nvPicPr>
            <p:cNvPr id="7" name="Picture 6"/>
            <p:cNvPicPr>
              <a:picLocks noChangeAspect="1"/>
            </p:cNvPicPr>
            <p:nvPr/>
          </p:nvPicPr>
          <p:blipFill>
            <a:blip r:embed="rId3"/>
            <a:stretch>
              <a:fillRect/>
            </a:stretch>
          </p:blipFill>
          <p:spPr>
            <a:xfrm>
              <a:off x="3317791" y="1912227"/>
              <a:ext cx="838572" cy="1204104"/>
            </a:xfrm>
            <a:prstGeom prst="rect">
              <a:avLst/>
            </a:prstGeom>
          </p:spPr>
        </p:pic>
        <p:cxnSp>
          <p:nvCxnSpPr>
            <p:cNvPr id="15" name="Straight Connector 14"/>
            <p:cNvCxnSpPr/>
            <p:nvPr/>
          </p:nvCxnSpPr>
          <p:spPr>
            <a:xfrm>
              <a:off x="2446422" y="1377469"/>
              <a:ext cx="0" cy="2650989"/>
            </a:xfrm>
            <a:prstGeom prst="line">
              <a:avLst/>
            </a:prstGeom>
            <a:ln>
              <a:solidFill>
                <a:srgbClr val="008EC0"/>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4" name="Title 2"/>
          <p:cNvSpPr txBox="1">
            <a:spLocks/>
          </p:cNvSpPr>
          <p:nvPr/>
        </p:nvSpPr>
        <p:spPr>
          <a:xfrm>
            <a:off x="350608" y="4889797"/>
            <a:ext cx="11704502" cy="917575"/>
          </a:xfrm>
          <a:prstGeom prst="rect">
            <a:avLst/>
          </a:prstGeom>
        </p:spPr>
        <p:txBody>
          <a:bodyPr/>
          <a:lstStyle>
            <a:lvl1pPr algn="l" defTabSz="914400" rtl="0" eaLnBrk="1" latinLnBrk="0" hangingPunct="1">
              <a:lnSpc>
                <a:spcPct val="90000"/>
              </a:lnSpc>
              <a:spcBef>
                <a:spcPct val="0"/>
              </a:spcBef>
              <a:buNone/>
              <a:defRPr sz="5400" kern="1200">
                <a:solidFill>
                  <a:schemeClr val="bg1"/>
                </a:solidFill>
                <a:latin typeface="+mj-lt"/>
                <a:ea typeface="+mj-ea"/>
                <a:cs typeface="+mj-cs"/>
              </a:defRPr>
            </a:lvl1pPr>
          </a:lstStyle>
          <a:p>
            <a:pPr algn="ctr"/>
            <a:r>
              <a:rPr lang="en-US" sz="4896" dirty="0" smtClean="0">
                <a:solidFill>
                  <a:schemeClr val="tx1"/>
                </a:solidFill>
              </a:rPr>
              <a:t>Key app services in Azure today</a:t>
            </a:r>
          </a:p>
        </p:txBody>
      </p:sp>
      <p:grpSp>
        <p:nvGrpSpPr>
          <p:cNvPr id="10" name="Group 9"/>
          <p:cNvGrpSpPr/>
          <p:nvPr/>
        </p:nvGrpSpPr>
        <p:grpSpPr>
          <a:xfrm>
            <a:off x="2439650" y="1898457"/>
            <a:ext cx="2286000" cy="2359693"/>
            <a:chOff x="140401" y="1898457"/>
            <a:chExt cx="2286000" cy="2359693"/>
          </a:xfrm>
        </p:grpSpPr>
        <p:sp>
          <p:nvSpPr>
            <p:cNvPr id="35" name="Rectangle 34"/>
            <p:cNvSpPr/>
            <p:nvPr/>
          </p:nvSpPr>
          <p:spPr>
            <a:xfrm>
              <a:off x="140401" y="3261556"/>
              <a:ext cx="2286000" cy="996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6521" tIns="186521" rIns="186521" bIns="186521" rtlCol="0" anchor="b"/>
            <a:lstStyle/>
            <a:p>
              <a:pPr algn="ctr" defTabSz="932597"/>
              <a:r>
                <a:rPr lang="en-US" sz="2400" dirty="0" smtClean="0">
                  <a:solidFill>
                    <a:srgbClr val="FFFFFF"/>
                  </a:solidFill>
                  <a:latin typeface="Segoe UI Light"/>
                </a:rPr>
                <a:t>Azure Websites</a:t>
              </a:r>
              <a:endParaRPr lang="en-US" sz="2400" dirty="0">
                <a:solidFill>
                  <a:srgbClr val="FFFFFF"/>
                </a:solidFill>
                <a:latin typeface="Segoe UI Light"/>
              </a:endParaRPr>
            </a:p>
          </p:txBody>
        </p:sp>
        <p:pic>
          <p:nvPicPr>
            <p:cNvPr id="6" name="Picture 5"/>
            <p:cNvPicPr>
              <a:picLocks noChangeAspect="1"/>
            </p:cNvPicPr>
            <p:nvPr/>
          </p:nvPicPr>
          <p:blipFill>
            <a:blip r:embed="rId4"/>
            <a:stretch>
              <a:fillRect/>
            </a:stretch>
          </p:blipFill>
          <p:spPr>
            <a:xfrm>
              <a:off x="696944" y="1898457"/>
              <a:ext cx="1226857" cy="1198255"/>
            </a:xfrm>
            <a:prstGeom prst="rect">
              <a:avLst/>
            </a:prstGeom>
          </p:spPr>
        </p:pic>
      </p:grpSp>
      <p:grpSp>
        <p:nvGrpSpPr>
          <p:cNvPr id="3" name="Group 2"/>
          <p:cNvGrpSpPr/>
          <p:nvPr/>
        </p:nvGrpSpPr>
        <p:grpSpPr>
          <a:xfrm>
            <a:off x="7263239" y="1377469"/>
            <a:ext cx="2389482" cy="2879911"/>
            <a:chOff x="4963990" y="1687706"/>
            <a:chExt cx="2389482" cy="2879911"/>
          </a:xfrm>
        </p:grpSpPr>
        <p:sp>
          <p:nvSpPr>
            <p:cNvPr id="53" name="Rectangle 52"/>
            <p:cNvSpPr/>
            <p:nvPr/>
          </p:nvSpPr>
          <p:spPr>
            <a:xfrm>
              <a:off x="5067472" y="3571023"/>
              <a:ext cx="2286000" cy="996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6521" tIns="186521" rIns="186521" bIns="186521" rtlCol="0" anchor="b"/>
            <a:lstStyle/>
            <a:p>
              <a:pPr algn="ctr" defTabSz="932597"/>
              <a:r>
                <a:rPr lang="en-US" sz="2400" dirty="0" smtClean="0">
                  <a:solidFill>
                    <a:srgbClr val="FFFFFF"/>
                  </a:solidFill>
                  <a:latin typeface="Segoe UI Light"/>
                </a:rPr>
                <a:t>BizTalk Services</a:t>
              </a:r>
              <a:endParaRPr lang="en-US" sz="2400" dirty="0">
                <a:solidFill>
                  <a:srgbClr val="FFFFFF"/>
                </a:solidFill>
                <a:latin typeface="Segoe UI Light"/>
              </a:endParaRPr>
            </a:p>
          </p:txBody>
        </p:sp>
        <p:pic>
          <p:nvPicPr>
            <p:cNvPr id="5" name="Picture 4"/>
            <p:cNvPicPr>
              <a:picLocks noChangeAspect="1"/>
            </p:cNvPicPr>
            <p:nvPr/>
          </p:nvPicPr>
          <p:blipFill>
            <a:blip r:embed="rId5"/>
            <a:stretch>
              <a:fillRect/>
            </a:stretch>
          </p:blipFill>
          <p:spPr>
            <a:xfrm>
              <a:off x="5471472" y="2170934"/>
              <a:ext cx="1408397" cy="1380282"/>
            </a:xfrm>
            <a:prstGeom prst="rect">
              <a:avLst/>
            </a:prstGeom>
          </p:spPr>
        </p:pic>
        <p:cxnSp>
          <p:nvCxnSpPr>
            <p:cNvPr id="37" name="Straight Connector 36"/>
            <p:cNvCxnSpPr/>
            <p:nvPr/>
          </p:nvCxnSpPr>
          <p:spPr>
            <a:xfrm>
              <a:off x="4963990" y="1687706"/>
              <a:ext cx="0" cy="2650989"/>
            </a:xfrm>
            <a:prstGeom prst="line">
              <a:avLst/>
            </a:prstGeom>
            <a:ln>
              <a:solidFill>
                <a:srgbClr val="008EC0"/>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20" name="Rectangle 19"/>
          <p:cNvSpPr/>
          <p:nvPr/>
        </p:nvSpPr>
        <p:spPr>
          <a:xfrm>
            <a:off x="4897366" y="2721157"/>
            <a:ext cx="6648341" cy="1846659"/>
          </a:xfrm>
          <a:prstGeom prst="rect">
            <a:avLst/>
          </a:prstGeom>
        </p:spPr>
        <p:txBody>
          <a:bodyPr wrap="square">
            <a:spAutoFit/>
          </a:bodyPr>
          <a:lstStyle/>
          <a:p>
            <a:pPr marL="457200" indent="-457200">
              <a:spcAft>
                <a:spcPts val="1800"/>
              </a:spcAft>
              <a:buFont typeface="Wingdings" panose="05000000000000000000" pitchFamily="2" charset="2"/>
              <a:buChar char="à"/>
            </a:pPr>
            <a:r>
              <a:rPr lang="en-US" sz="2800" dirty="0" smtClean="0">
                <a:solidFill>
                  <a:srgbClr val="FFFFFF"/>
                </a:solidFill>
                <a:latin typeface="Segoe UI Light"/>
                <a:ea typeface="Calibri" panose="020F0502020204030204" pitchFamily="34" charset="0"/>
                <a:cs typeface="Times New Roman" panose="02020603050405020304" pitchFamily="18" charset="0"/>
              </a:rPr>
              <a:t>Unique integrated offering</a:t>
            </a:r>
          </a:p>
          <a:p>
            <a:pPr marL="457200" indent="-457200">
              <a:spcAft>
                <a:spcPts val="1800"/>
              </a:spcAft>
              <a:buFont typeface="Wingdings" panose="05000000000000000000" pitchFamily="2" charset="2"/>
              <a:buChar char="à"/>
            </a:pPr>
            <a:r>
              <a:rPr lang="en-US" sz="2800" dirty="0" smtClean="0">
                <a:solidFill>
                  <a:srgbClr val="FFFFFF"/>
                </a:solidFill>
                <a:latin typeface="Segoe UI Light"/>
                <a:ea typeface="Calibri" panose="020F0502020204030204" pitchFamily="34" charset="0"/>
                <a:cs typeface="Times New Roman" panose="02020603050405020304" pitchFamily="18" charset="0"/>
              </a:rPr>
              <a:t>Build rich, engaging &amp; intelligent apps</a:t>
            </a:r>
          </a:p>
          <a:p>
            <a:pPr marL="457200" indent="-457200">
              <a:spcAft>
                <a:spcPts val="1800"/>
              </a:spcAft>
              <a:buFont typeface="Wingdings" panose="05000000000000000000" pitchFamily="2" charset="2"/>
              <a:buChar char="à"/>
            </a:pPr>
            <a:r>
              <a:rPr lang="en-US" sz="2800" dirty="0" smtClean="0">
                <a:solidFill>
                  <a:srgbClr val="FFFFFF"/>
                </a:solidFill>
                <a:latin typeface="Segoe UI Light"/>
                <a:ea typeface="Calibri" panose="020F0502020204030204" pitchFamily="34" charset="0"/>
                <a:cs typeface="Times New Roman" panose="02020603050405020304" pitchFamily="18" charset="0"/>
              </a:rPr>
              <a:t>Scale as your business grows</a:t>
            </a:r>
            <a:endParaRPr lang="en-US" sz="1100" dirty="0" smtClean="0">
              <a:solidFill>
                <a:srgbClr val="FFFFFF"/>
              </a:solidFill>
              <a:latin typeface="Segoe UI Light"/>
              <a:ea typeface="Calibri" panose="020F0502020204030204" pitchFamily="34" charset="0"/>
              <a:cs typeface="Times New Roman" panose="02020603050405020304" pitchFamily="18" charset="0"/>
            </a:endParaRPr>
          </a:p>
        </p:txBody>
      </p:sp>
      <p:pic>
        <p:nvPicPr>
          <p:cNvPr id="22" name="Picture 2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47854" y="2568565"/>
            <a:ext cx="2457716" cy="2457714"/>
          </a:xfrm>
          <a:prstGeom prst="rect">
            <a:avLst/>
          </a:prstGeom>
        </p:spPr>
      </p:pic>
      <p:sp>
        <p:nvSpPr>
          <p:cNvPr id="23" name="Title 2"/>
          <p:cNvSpPr txBox="1">
            <a:spLocks/>
          </p:cNvSpPr>
          <p:nvPr/>
        </p:nvSpPr>
        <p:spPr>
          <a:xfrm>
            <a:off x="526739" y="262646"/>
            <a:ext cx="11312335" cy="917575"/>
          </a:xfrm>
          <a:prstGeom prst="rect">
            <a:avLst/>
          </a:prstGeom>
        </p:spPr>
        <p:txBody>
          <a:bodyPr/>
          <a:lstStyle>
            <a:lvl1pPr algn="l" defTabSz="914400" rtl="0" eaLnBrk="1" latinLnBrk="0" hangingPunct="1">
              <a:lnSpc>
                <a:spcPct val="90000"/>
              </a:lnSpc>
              <a:spcBef>
                <a:spcPct val="0"/>
              </a:spcBef>
              <a:buNone/>
              <a:defRPr sz="5400" kern="1200">
                <a:solidFill>
                  <a:schemeClr val="bg1"/>
                </a:solidFill>
                <a:latin typeface="+mj-lt"/>
                <a:ea typeface="+mj-ea"/>
                <a:cs typeface="+mj-cs"/>
              </a:defRPr>
            </a:lvl1pPr>
          </a:lstStyle>
          <a:p>
            <a:pPr algn="ctr">
              <a:lnSpc>
                <a:spcPct val="100000"/>
              </a:lnSpc>
              <a:spcAft>
                <a:spcPts val="600"/>
              </a:spcAft>
            </a:pPr>
            <a:r>
              <a:rPr lang="en-US" sz="4896" dirty="0" smtClean="0">
                <a:solidFill>
                  <a:srgbClr val="FFFFFF"/>
                </a:solidFill>
              </a:rPr>
              <a:t>Introducing Azure </a:t>
            </a:r>
            <a:r>
              <a:rPr lang="en-US" sz="4896" smtClean="0">
                <a:solidFill>
                  <a:srgbClr val="FFFFFF"/>
                </a:solidFill>
              </a:rPr>
              <a:t>App Service</a:t>
            </a:r>
            <a:endParaRPr lang="en-US" sz="3264" dirty="0">
              <a:solidFill>
                <a:srgbClr val="FFFFFF"/>
              </a:solidFill>
            </a:endParaRPr>
          </a:p>
        </p:txBody>
      </p:sp>
    </p:spTree>
    <p:extLst>
      <p:ext uri="{BB962C8B-B14F-4D97-AF65-F5344CB8AC3E}">
        <p14:creationId xmlns:p14="http://schemas.microsoft.com/office/powerpoint/2010/main" val="1960478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10"/>
                                        </p:tgtEl>
                                      </p:cBhvr>
                                    </p:animEffect>
                                    <p:set>
                                      <p:cBhvr>
                                        <p:cTn id="7" dur="1" fill="hold">
                                          <p:stCondLst>
                                            <p:cond delay="999"/>
                                          </p:stCondLst>
                                        </p:cTn>
                                        <p:tgtEl>
                                          <p:spTgt spid="10"/>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1250"/>
                                        <p:tgtEl>
                                          <p:spTgt spid="4"/>
                                        </p:tgtEl>
                                      </p:cBhvr>
                                    </p:animEffect>
                                    <p:set>
                                      <p:cBhvr>
                                        <p:cTn id="10" dur="1" fill="hold">
                                          <p:stCondLst>
                                            <p:cond delay="1249"/>
                                          </p:stCondLst>
                                        </p:cTn>
                                        <p:tgtEl>
                                          <p:spTgt spid="4"/>
                                        </p:tgtEl>
                                        <p:attrNameLst>
                                          <p:attrName>style.visibility</p:attrName>
                                        </p:attrNameLst>
                                      </p:cBhvr>
                                      <p:to>
                                        <p:strVal val="hidden"/>
                                      </p:to>
                                    </p:set>
                                  </p:childTnLst>
                                </p:cTn>
                              </p:par>
                              <p:par>
                                <p:cTn id="11" presetID="2" presetClass="exit" presetSubtype="8" fill="hold" nodeType="withEffect">
                                  <p:stCondLst>
                                    <p:cond delay="0"/>
                                  </p:stCondLst>
                                  <p:childTnLst>
                                    <p:anim calcmode="lin" valueType="num">
                                      <p:cBhvr additive="base">
                                        <p:cTn id="12" dur="1250"/>
                                        <p:tgtEl>
                                          <p:spTgt spid="2"/>
                                        </p:tgtEl>
                                        <p:attrNameLst>
                                          <p:attrName>ppt_x</p:attrName>
                                        </p:attrNameLst>
                                      </p:cBhvr>
                                      <p:tavLst>
                                        <p:tav tm="0">
                                          <p:val>
                                            <p:strVal val="ppt_x"/>
                                          </p:val>
                                        </p:tav>
                                        <p:tav tm="100000">
                                          <p:val>
                                            <p:strVal val="0-ppt_w/2"/>
                                          </p:val>
                                        </p:tav>
                                      </p:tavLst>
                                    </p:anim>
                                    <p:anim calcmode="lin" valueType="num">
                                      <p:cBhvr additive="base">
                                        <p:cTn id="13" dur="1250"/>
                                        <p:tgtEl>
                                          <p:spTgt spid="2"/>
                                        </p:tgtEl>
                                        <p:attrNameLst>
                                          <p:attrName>ppt_y</p:attrName>
                                        </p:attrNameLst>
                                      </p:cBhvr>
                                      <p:tavLst>
                                        <p:tav tm="0">
                                          <p:val>
                                            <p:strVal val="ppt_y"/>
                                          </p:val>
                                        </p:tav>
                                        <p:tav tm="100000">
                                          <p:val>
                                            <p:strVal val="ppt_y"/>
                                          </p:val>
                                        </p:tav>
                                      </p:tavLst>
                                    </p:anim>
                                    <p:set>
                                      <p:cBhvr>
                                        <p:cTn id="14" dur="1" fill="hold">
                                          <p:stCondLst>
                                            <p:cond delay="1249"/>
                                          </p:stCondLst>
                                        </p:cTn>
                                        <p:tgtEl>
                                          <p:spTgt spid="2"/>
                                        </p:tgtEl>
                                        <p:attrNameLst>
                                          <p:attrName>style.visibility</p:attrName>
                                        </p:attrNameLst>
                                      </p:cBhvr>
                                      <p:to>
                                        <p:strVal val="hidden"/>
                                      </p:to>
                                    </p:set>
                                  </p:childTnLst>
                                </p:cTn>
                              </p:par>
                              <p:par>
                                <p:cTn id="15" presetID="2" presetClass="exit" presetSubtype="8" fill="hold" nodeType="withEffect">
                                  <p:stCondLst>
                                    <p:cond delay="0"/>
                                  </p:stCondLst>
                                  <p:childTnLst>
                                    <p:anim calcmode="lin" valueType="num">
                                      <p:cBhvr additive="base">
                                        <p:cTn id="16" dur="1250"/>
                                        <p:tgtEl>
                                          <p:spTgt spid="3"/>
                                        </p:tgtEl>
                                        <p:attrNameLst>
                                          <p:attrName>ppt_x</p:attrName>
                                        </p:attrNameLst>
                                      </p:cBhvr>
                                      <p:tavLst>
                                        <p:tav tm="0">
                                          <p:val>
                                            <p:strVal val="ppt_x"/>
                                          </p:val>
                                        </p:tav>
                                        <p:tav tm="100000">
                                          <p:val>
                                            <p:strVal val="0-ppt_w/2"/>
                                          </p:val>
                                        </p:tav>
                                      </p:tavLst>
                                    </p:anim>
                                    <p:anim calcmode="lin" valueType="num">
                                      <p:cBhvr additive="base">
                                        <p:cTn id="17" dur="1250"/>
                                        <p:tgtEl>
                                          <p:spTgt spid="3"/>
                                        </p:tgtEl>
                                        <p:attrNameLst>
                                          <p:attrName>ppt_y</p:attrName>
                                        </p:attrNameLst>
                                      </p:cBhvr>
                                      <p:tavLst>
                                        <p:tav tm="0">
                                          <p:val>
                                            <p:strVal val="ppt_y"/>
                                          </p:val>
                                        </p:tav>
                                        <p:tav tm="100000">
                                          <p:val>
                                            <p:strVal val="ppt_y"/>
                                          </p:val>
                                        </p:tav>
                                      </p:tavLst>
                                    </p:anim>
                                    <p:set>
                                      <p:cBhvr>
                                        <p:cTn id="18" dur="1" fill="hold">
                                          <p:stCondLst>
                                            <p:cond delay="1249"/>
                                          </p:stCondLst>
                                        </p:cTn>
                                        <p:tgtEl>
                                          <p:spTgt spid="3"/>
                                        </p:tgtEl>
                                        <p:attrNameLst>
                                          <p:attrName>style.visibility</p:attrName>
                                        </p:attrNameLst>
                                      </p:cBhvr>
                                      <p:to>
                                        <p:strVal val="hidden"/>
                                      </p:to>
                                    </p:set>
                                  </p:childTnLst>
                                </p:cTn>
                              </p:par>
                              <p:par>
                                <p:cTn id="19" presetID="10" presetClass="exit" presetSubtype="0" fill="hold" nodeType="withEffect">
                                  <p:stCondLst>
                                    <p:cond delay="0"/>
                                  </p:stCondLst>
                                  <p:childTnLst>
                                    <p:animEffect transition="out" filter="fade">
                                      <p:cBhvr>
                                        <p:cTn id="20" dur="500"/>
                                        <p:tgtEl>
                                          <p:spTgt spid="2"/>
                                        </p:tgtEl>
                                      </p:cBhvr>
                                    </p:animEffect>
                                    <p:set>
                                      <p:cBhvr>
                                        <p:cTn id="21" dur="1" fill="hold">
                                          <p:stCondLst>
                                            <p:cond delay="499"/>
                                          </p:stCondLst>
                                        </p:cTn>
                                        <p:tgtEl>
                                          <p:spTgt spid="2"/>
                                        </p:tgtEl>
                                        <p:attrNameLst>
                                          <p:attrName>style.visibility</p:attrName>
                                        </p:attrNameLst>
                                      </p:cBhvr>
                                      <p:to>
                                        <p:strVal val="hidden"/>
                                      </p:to>
                                    </p:set>
                                  </p:childTnLst>
                                </p:cTn>
                              </p:par>
                              <p:par>
                                <p:cTn id="22" presetID="10" presetClass="exit" presetSubtype="0" fill="hold" nodeType="withEffect">
                                  <p:stCondLst>
                                    <p:cond delay="0"/>
                                  </p:stCondLst>
                                  <p:childTnLst>
                                    <p:animEffect transition="out" filter="fade">
                                      <p:cBhvr>
                                        <p:cTn id="23" dur="500"/>
                                        <p:tgtEl>
                                          <p:spTgt spid="3"/>
                                        </p:tgtEl>
                                      </p:cBhvr>
                                    </p:animEffect>
                                    <p:set>
                                      <p:cBhvr>
                                        <p:cTn id="24" dur="1" fill="hold">
                                          <p:stCondLst>
                                            <p:cond delay="499"/>
                                          </p:stCondLst>
                                        </p:cTn>
                                        <p:tgtEl>
                                          <p:spTgt spid="3"/>
                                        </p:tgtEl>
                                        <p:attrNameLst>
                                          <p:attrName>style.visibility</p:attrName>
                                        </p:attrNameLst>
                                      </p:cBhvr>
                                      <p:to>
                                        <p:strVal val="hidden"/>
                                      </p:to>
                                    </p:set>
                                  </p:childTnLst>
                                </p:cTn>
                              </p:par>
                            </p:childTnLst>
                          </p:cTn>
                        </p:par>
                        <p:par>
                          <p:cTn id="25" fill="hold">
                            <p:stCondLst>
                              <p:cond delay="1250"/>
                            </p:stCondLst>
                            <p:childTnLst>
                              <p:par>
                                <p:cTn id="26" presetID="10" presetClass="entr" presetSubtype="0" fill="hold"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fade">
                                      <p:cBhvr>
                                        <p:cTn id="31" dur="500"/>
                                        <p:tgtEl>
                                          <p:spTgt spid="23"/>
                                        </p:tgtEl>
                                      </p:cBhvr>
                                    </p:animEffect>
                                  </p:childTnLst>
                                </p:cTn>
                              </p:par>
                              <p:par>
                                <p:cTn id="32" presetID="6" presetClass="emph" presetSubtype="0" fill="hold" nodeType="withEffect">
                                  <p:stCondLst>
                                    <p:cond delay="50"/>
                                  </p:stCondLst>
                                  <p:childTnLst>
                                    <p:animScale>
                                      <p:cBhvr>
                                        <p:cTn id="33" dur="750" fill="hold"/>
                                        <p:tgtEl>
                                          <p:spTgt spid="22"/>
                                        </p:tgtEl>
                                      </p:cBhvr>
                                      <p:by x="126000" y="126000"/>
                                    </p:animScale>
                                  </p:childTnLst>
                                </p:cTn>
                              </p:par>
                            </p:childTnLst>
                          </p:cTn>
                        </p:par>
                        <p:par>
                          <p:cTn id="34" fill="hold">
                            <p:stCondLst>
                              <p:cond delay="2050"/>
                            </p:stCondLst>
                            <p:childTnLst>
                              <p:par>
                                <p:cTn id="35" presetID="10" presetClass="entr" presetSubtype="0"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0"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grpSp>
        <p:nvGrpSpPr>
          <p:cNvPr id="14" name="Group 13"/>
          <p:cNvGrpSpPr/>
          <p:nvPr/>
        </p:nvGrpSpPr>
        <p:grpSpPr>
          <a:xfrm>
            <a:off x="8857427" y="4314470"/>
            <a:ext cx="2635519" cy="1880588"/>
            <a:chOff x="6276897" y="3849484"/>
            <a:chExt cx="2584077" cy="1843881"/>
          </a:xfrm>
          <a:gradFill>
            <a:gsLst>
              <a:gs pos="98000">
                <a:schemeClr val="bg1">
                  <a:lumMod val="75000"/>
                </a:schemeClr>
              </a:gs>
              <a:gs pos="0">
                <a:schemeClr val="tx2">
                  <a:lumMod val="25000"/>
                </a:schemeClr>
              </a:gs>
            </a:gsLst>
            <a:lin ang="5400000" scaled="1"/>
          </a:gradFill>
        </p:grpSpPr>
        <p:sp>
          <p:nvSpPr>
            <p:cNvPr id="15" name="TextBox 14"/>
            <p:cNvSpPr txBox="1"/>
            <p:nvPr/>
          </p:nvSpPr>
          <p:spPr>
            <a:xfrm>
              <a:off x="6276897" y="4696209"/>
              <a:ext cx="2584077" cy="463339"/>
            </a:xfrm>
            <a:prstGeom prst="flowChartOffpageConnector">
              <a:avLst/>
            </a:prstGeom>
            <a:noFill/>
          </p:spPr>
          <p:txBody>
            <a:bodyPr wrap="square" rtlCol="0">
              <a:spAutoFit/>
            </a:bodyPr>
            <a:lstStyle/>
            <a:p>
              <a:pPr algn="ctr" defTabSz="914400">
                <a:defRPr/>
              </a:pPr>
              <a:r>
                <a:rPr lang="en-US" sz="1873" b="1" kern="0" cap="all" dirty="0" err="1" smtClean="0">
                  <a:solidFill>
                    <a:srgbClr val="FFFFFF"/>
                  </a:solidFill>
                </a:rPr>
                <a:t>Api</a:t>
              </a:r>
              <a:r>
                <a:rPr lang="en-US" sz="1873" b="1" kern="0" cap="all" dirty="0" smtClean="0">
                  <a:solidFill>
                    <a:srgbClr val="FFFFFF"/>
                  </a:solidFill>
                </a:rPr>
                <a:t> Apps</a:t>
              </a:r>
            </a:p>
          </p:txBody>
        </p:sp>
        <p:sp>
          <p:nvSpPr>
            <p:cNvPr id="16" name="TextBox 15"/>
            <p:cNvSpPr txBox="1"/>
            <p:nvPr/>
          </p:nvSpPr>
          <p:spPr>
            <a:xfrm>
              <a:off x="6276897" y="5112533"/>
              <a:ext cx="2584077" cy="580832"/>
            </a:xfrm>
            <a:prstGeom prst="flowChartOffpageConnector">
              <a:avLst/>
            </a:prstGeom>
            <a:noFill/>
          </p:spPr>
          <p:txBody>
            <a:bodyPr wrap="square" lIns="186521" rIns="186521" rtlCol="0">
              <a:spAutoFit/>
            </a:bodyPr>
            <a:lstStyle/>
            <a:p>
              <a:pPr algn="ctr" defTabSz="914400">
                <a:lnSpc>
                  <a:spcPts val="1530"/>
                </a:lnSpc>
                <a:defRPr/>
              </a:pPr>
              <a:r>
                <a:rPr lang="en-US" sz="1428" kern="0" dirty="0" smtClean="0">
                  <a:solidFill>
                    <a:srgbClr val="FFFFFF"/>
                  </a:solidFill>
                  <a:latin typeface="Segoe UI Light"/>
                </a:rPr>
                <a:t>Easily build and consume APIs in the cloud</a:t>
              </a: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4034" y="3849484"/>
              <a:ext cx="669799" cy="669799"/>
            </a:xfrm>
            <a:prstGeom prst="flowChartOffpageConnector">
              <a:avLst/>
            </a:prstGeom>
            <a:noFill/>
          </p:spPr>
        </p:pic>
      </p:grpSp>
      <p:grpSp>
        <p:nvGrpSpPr>
          <p:cNvPr id="42" name="Group 41"/>
          <p:cNvGrpSpPr/>
          <p:nvPr/>
        </p:nvGrpSpPr>
        <p:grpSpPr>
          <a:xfrm>
            <a:off x="5563520" y="1657250"/>
            <a:ext cx="3381437" cy="1713289"/>
            <a:chOff x="5563520" y="952400"/>
            <a:chExt cx="3381437" cy="1713289"/>
          </a:xfrm>
        </p:grpSpPr>
        <p:grpSp>
          <p:nvGrpSpPr>
            <p:cNvPr id="22" name="Group 21"/>
            <p:cNvGrpSpPr/>
            <p:nvPr/>
          </p:nvGrpSpPr>
          <p:grpSpPr>
            <a:xfrm>
              <a:off x="5563520" y="1750117"/>
              <a:ext cx="3381437" cy="915572"/>
              <a:chOff x="446273" y="4696209"/>
              <a:chExt cx="2982635" cy="897701"/>
            </a:xfrm>
          </p:grpSpPr>
          <p:sp>
            <p:nvSpPr>
              <p:cNvPr id="23" name="TextBox 22"/>
              <p:cNvSpPr txBox="1"/>
              <p:nvPr/>
            </p:nvSpPr>
            <p:spPr>
              <a:xfrm>
                <a:off x="634689" y="4696209"/>
                <a:ext cx="2584077" cy="459731"/>
              </a:xfrm>
              <a:prstGeom prst="hexagon">
                <a:avLst/>
              </a:prstGeom>
              <a:noFill/>
            </p:spPr>
            <p:txBody>
              <a:bodyPr wrap="square" rtlCol="0">
                <a:spAutoFit/>
              </a:bodyPr>
              <a:lstStyle/>
              <a:p>
                <a:pPr algn="ctr" defTabSz="914400">
                  <a:defRPr/>
                </a:pPr>
                <a:r>
                  <a:rPr lang="en-US" sz="1873" b="1" kern="0" cap="all" dirty="0" smtClean="0">
                    <a:solidFill>
                      <a:srgbClr val="FFFFFF"/>
                    </a:solidFill>
                  </a:rPr>
                  <a:t>Web Apps</a:t>
                </a:r>
              </a:p>
            </p:txBody>
          </p:sp>
          <p:sp>
            <p:nvSpPr>
              <p:cNvPr id="24" name="TextBox 23"/>
              <p:cNvSpPr txBox="1"/>
              <p:nvPr/>
            </p:nvSpPr>
            <p:spPr>
              <a:xfrm>
                <a:off x="446273" y="5017601"/>
                <a:ext cx="2982635" cy="576309"/>
              </a:xfrm>
              <a:prstGeom prst="hexagon">
                <a:avLst/>
              </a:prstGeom>
              <a:noFill/>
            </p:spPr>
            <p:txBody>
              <a:bodyPr wrap="square" lIns="186521" rIns="186521" rtlCol="0">
                <a:spAutoFit/>
              </a:bodyPr>
              <a:lstStyle/>
              <a:p>
                <a:pPr algn="ctr" defTabSz="914400">
                  <a:lnSpc>
                    <a:spcPts val="1530"/>
                  </a:lnSpc>
                  <a:defRPr/>
                </a:pPr>
                <a:r>
                  <a:rPr lang="en-US" sz="1428" kern="0" dirty="0" smtClean="0">
                    <a:solidFill>
                      <a:srgbClr val="FFFFFF"/>
                    </a:solidFill>
                    <a:latin typeface="Segoe UI Light"/>
                  </a:rPr>
                  <a:t>Web apps that scale with your business</a:t>
                </a:r>
              </a:p>
            </p:txBody>
          </p:sp>
        </p:grpSp>
        <p:pic>
          <p:nvPicPr>
            <p:cNvPr id="32" name="Picture 31"/>
            <p:cNvPicPr>
              <a:picLocks noChangeAspect="1"/>
            </p:cNvPicPr>
            <p:nvPr/>
          </p:nvPicPr>
          <p:blipFill>
            <a:blip r:embed="rId4"/>
            <a:stretch>
              <a:fillRect/>
            </a:stretch>
          </p:blipFill>
          <p:spPr>
            <a:xfrm>
              <a:off x="6910333" y="952400"/>
              <a:ext cx="724385" cy="707495"/>
            </a:xfrm>
            <a:prstGeom prst="rect">
              <a:avLst/>
            </a:prstGeom>
          </p:spPr>
        </p:pic>
      </p:grpSp>
      <p:grpSp>
        <p:nvGrpSpPr>
          <p:cNvPr id="8" name="Group 7"/>
          <p:cNvGrpSpPr/>
          <p:nvPr/>
        </p:nvGrpSpPr>
        <p:grpSpPr>
          <a:xfrm>
            <a:off x="5924163" y="4259284"/>
            <a:ext cx="2635519" cy="1829151"/>
            <a:chOff x="8878944" y="3895961"/>
            <a:chExt cx="2635519" cy="1829151"/>
          </a:xfrm>
        </p:grpSpPr>
        <p:grpSp>
          <p:nvGrpSpPr>
            <p:cNvPr id="26" name="Group 25"/>
            <p:cNvGrpSpPr/>
            <p:nvPr/>
          </p:nvGrpSpPr>
          <p:grpSpPr>
            <a:xfrm>
              <a:off x="8878944" y="4823446"/>
              <a:ext cx="2635519" cy="901666"/>
              <a:chOff x="8881767" y="4696209"/>
              <a:chExt cx="2584077" cy="884066"/>
            </a:xfrm>
          </p:grpSpPr>
          <p:sp>
            <p:nvSpPr>
              <p:cNvPr id="27" name="TextBox 26"/>
              <p:cNvSpPr txBox="1"/>
              <p:nvPr/>
            </p:nvSpPr>
            <p:spPr>
              <a:xfrm>
                <a:off x="8881767" y="4696209"/>
                <a:ext cx="2584077" cy="380553"/>
              </a:xfrm>
              <a:prstGeom prst="rect">
                <a:avLst/>
              </a:prstGeom>
              <a:noFill/>
            </p:spPr>
            <p:txBody>
              <a:bodyPr wrap="square" rtlCol="0">
                <a:spAutoFit/>
              </a:bodyPr>
              <a:lstStyle/>
              <a:p>
                <a:pPr algn="ctr" defTabSz="914400">
                  <a:defRPr/>
                </a:pPr>
                <a:r>
                  <a:rPr lang="en-US" sz="1873" b="1" kern="0" cap="all" dirty="0" smtClean="0">
                    <a:solidFill>
                      <a:srgbClr val="FFFFFF"/>
                    </a:solidFill>
                  </a:rPr>
                  <a:t>LOGIC Apps</a:t>
                </a:r>
              </a:p>
            </p:txBody>
          </p:sp>
          <p:sp>
            <p:nvSpPr>
              <p:cNvPr id="28" name="TextBox 27"/>
              <p:cNvSpPr txBox="1"/>
              <p:nvPr/>
            </p:nvSpPr>
            <p:spPr>
              <a:xfrm>
                <a:off x="8881767" y="5112533"/>
                <a:ext cx="2584077" cy="467742"/>
              </a:xfrm>
              <a:prstGeom prst="rect">
                <a:avLst/>
              </a:prstGeom>
              <a:noFill/>
            </p:spPr>
            <p:txBody>
              <a:bodyPr wrap="square" lIns="186521" rIns="186521" rtlCol="0">
                <a:spAutoFit/>
              </a:bodyPr>
              <a:lstStyle/>
              <a:p>
                <a:pPr algn="ctr" defTabSz="914400">
                  <a:lnSpc>
                    <a:spcPts val="1530"/>
                  </a:lnSpc>
                  <a:defRPr/>
                </a:pPr>
                <a:r>
                  <a:rPr lang="en-US" sz="1428" kern="0" dirty="0" smtClean="0">
                    <a:solidFill>
                      <a:srgbClr val="FFFFFF"/>
                    </a:solidFill>
                    <a:latin typeface="Segoe UI Light"/>
                  </a:rPr>
                  <a:t>Automate business process across SaaS and on-premises </a:t>
                </a:r>
              </a:p>
            </p:txBody>
          </p:sp>
        </p:grpSp>
        <p:pic>
          <p:nvPicPr>
            <p:cNvPr id="34" name="Picture 33"/>
            <p:cNvPicPr>
              <a:picLocks noChangeAspect="1"/>
            </p:cNvPicPr>
            <p:nvPr/>
          </p:nvPicPr>
          <p:blipFill>
            <a:blip r:embed="rId5"/>
            <a:stretch>
              <a:fillRect/>
            </a:stretch>
          </p:blipFill>
          <p:spPr>
            <a:xfrm>
              <a:off x="9803408" y="3895961"/>
              <a:ext cx="727877" cy="727065"/>
            </a:xfrm>
            <a:prstGeom prst="rect">
              <a:avLst/>
            </a:prstGeom>
          </p:spPr>
        </p:pic>
      </p:grpSp>
      <p:grpSp>
        <p:nvGrpSpPr>
          <p:cNvPr id="10" name="Group 9"/>
          <p:cNvGrpSpPr/>
          <p:nvPr/>
        </p:nvGrpSpPr>
        <p:grpSpPr>
          <a:xfrm>
            <a:off x="8857427" y="1565932"/>
            <a:ext cx="2635520" cy="1900905"/>
            <a:chOff x="8857427" y="774015"/>
            <a:chExt cx="2635520" cy="1900905"/>
          </a:xfrm>
        </p:grpSpPr>
        <p:grpSp>
          <p:nvGrpSpPr>
            <p:cNvPr id="18" name="Group 17"/>
            <p:cNvGrpSpPr/>
            <p:nvPr/>
          </p:nvGrpSpPr>
          <p:grpSpPr>
            <a:xfrm>
              <a:off x="8857427" y="1701981"/>
              <a:ext cx="2635520" cy="972939"/>
              <a:chOff x="3376682" y="4696209"/>
              <a:chExt cx="2584078" cy="953948"/>
            </a:xfrm>
          </p:grpSpPr>
          <p:sp>
            <p:nvSpPr>
              <p:cNvPr id="19" name="TextBox 18"/>
              <p:cNvSpPr txBox="1"/>
              <p:nvPr/>
            </p:nvSpPr>
            <p:spPr>
              <a:xfrm>
                <a:off x="3376683" y="4696209"/>
                <a:ext cx="2584077" cy="463339"/>
              </a:xfrm>
              <a:prstGeom prst="flowChartOffpageConnector">
                <a:avLst/>
              </a:prstGeom>
              <a:noFill/>
            </p:spPr>
            <p:txBody>
              <a:bodyPr wrap="square" rtlCol="0">
                <a:spAutoFit/>
              </a:bodyPr>
              <a:lstStyle/>
              <a:p>
                <a:pPr algn="ctr" defTabSz="914400">
                  <a:defRPr/>
                </a:pPr>
                <a:r>
                  <a:rPr lang="en-US" sz="1873" b="1" kern="0" cap="all" dirty="0" smtClean="0">
                    <a:solidFill>
                      <a:srgbClr val="FFFFFF"/>
                    </a:solidFill>
                  </a:rPr>
                  <a:t>Mobile Apps</a:t>
                </a:r>
              </a:p>
            </p:txBody>
          </p:sp>
          <p:sp>
            <p:nvSpPr>
              <p:cNvPr id="20" name="TextBox 19"/>
              <p:cNvSpPr txBox="1"/>
              <p:nvPr/>
            </p:nvSpPr>
            <p:spPr>
              <a:xfrm>
                <a:off x="3376682" y="5069325"/>
                <a:ext cx="2584077" cy="580832"/>
              </a:xfrm>
              <a:prstGeom prst="flowChartOffpageConnector">
                <a:avLst/>
              </a:prstGeom>
              <a:noFill/>
            </p:spPr>
            <p:txBody>
              <a:bodyPr wrap="square" lIns="186521" rIns="186521" rtlCol="0">
                <a:spAutoFit/>
              </a:bodyPr>
              <a:lstStyle/>
              <a:p>
                <a:pPr algn="ctr" defTabSz="914400">
                  <a:lnSpc>
                    <a:spcPts val="1530"/>
                  </a:lnSpc>
                  <a:defRPr/>
                </a:pPr>
                <a:r>
                  <a:rPr lang="en-US" sz="1428" kern="0" dirty="0" smtClean="0">
                    <a:solidFill>
                      <a:srgbClr val="FFFFFF"/>
                    </a:solidFill>
                    <a:latin typeface="Segoe UI Light"/>
                  </a:rPr>
                  <a:t>Build Mobile apps for any device</a:t>
                </a:r>
              </a:p>
            </p:txBody>
          </p:sp>
        </p:grpSp>
        <p:pic>
          <p:nvPicPr>
            <p:cNvPr id="36" name="Picture 35"/>
            <p:cNvPicPr>
              <a:picLocks noChangeAspect="1"/>
            </p:cNvPicPr>
            <p:nvPr/>
          </p:nvPicPr>
          <p:blipFill>
            <a:blip r:embed="rId6"/>
            <a:stretch>
              <a:fillRect/>
            </a:stretch>
          </p:blipFill>
          <p:spPr>
            <a:xfrm>
              <a:off x="9897141" y="774015"/>
              <a:ext cx="556316" cy="798813"/>
            </a:xfrm>
            <a:prstGeom prst="rect">
              <a:avLst/>
            </a:prstGeom>
          </p:spPr>
        </p:pic>
      </p:grpSp>
      <p:pic>
        <p:nvPicPr>
          <p:cNvPr id="31" name="Picture 3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22024" y="2242734"/>
            <a:ext cx="3109375" cy="3109375"/>
          </a:xfrm>
          <a:prstGeom prst="rect">
            <a:avLst/>
          </a:prstGeom>
        </p:spPr>
      </p:pic>
      <p:cxnSp>
        <p:nvCxnSpPr>
          <p:cNvPr id="5" name="Straight Connector 4"/>
          <p:cNvCxnSpPr/>
          <p:nvPr/>
        </p:nvCxnSpPr>
        <p:spPr>
          <a:xfrm flipH="1">
            <a:off x="8624298" y="1200853"/>
            <a:ext cx="18467" cy="5471449"/>
          </a:xfrm>
          <a:prstGeom prst="line">
            <a:avLst/>
          </a:prstGeom>
          <a:ln>
            <a:solidFill>
              <a:srgbClr val="008EC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970900" y="3795929"/>
            <a:ext cx="5343730" cy="4661"/>
          </a:xfrm>
          <a:prstGeom prst="line">
            <a:avLst/>
          </a:prstGeom>
          <a:ln>
            <a:solidFill>
              <a:srgbClr val="008EC0"/>
            </a:solidFill>
            <a:headEnd type="none"/>
            <a:tailEnd type="none"/>
          </a:ln>
        </p:spPr>
        <p:style>
          <a:lnRef idx="1">
            <a:schemeClr val="accent1"/>
          </a:lnRef>
          <a:fillRef idx="0">
            <a:schemeClr val="accent1"/>
          </a:fillRef>
          <a:effectRef idx="0">
            <a:schemeClr val="accent1"/>
          </a:effectRef>
          <a:fontRef idx="minor">
            <a:schemeClr val="tx1"/>
          </a:fontRef>
        </p:style>
      </p:cxnSp>
      <p:grpSp>
        <p:nvGrpSpPr>
          <p:cNvPr id="41" name="Group 40"/>
          <p:cNvGrpSpPr/>
          <p:nvPr/>
        </p:nvGrpSpPr>
        <p:grpSpPr>
          <a:xfrm>
            <a:off x="4924540" y="3620496"/>
            <a:ext cx="462708" cy="272496"/>
            <a:chOff x="4924540" y="2915646"/>
            <a:chExt cx="462708" cy="272496"/>
          </a:xfrm>
          <a:solidFill>
            <a:schemeClr val="tx1"/>
          </a:solidFill>
        </p:grpSpPr>
        <p:sp>
          <p:nvSpPr>
            <p:cNvPr id="39" name="Rectangle 38"/>
            <p:cNvSpPr/>
            <p:nvPr/>
          </p:nvSpPr>
          <p:spPr bwMode="auto">
            <a:xfrm>
              <a:off x="4924540" y="2915646"/>
              <a:ext cx="462708" cy="85209"/>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40" name="Rectangle 39"/>
            <p:cNvSpPr/>
            <p:nvPr/>
          </p:nvSpPr>
          <p:spPr bwMode="auto">
            <a:xfrm>
              <a:off x="4924540" y="3102933"/>
              <a:ext cx="462708" cy="85209"/>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grpSp>
      <p:sp>
        <p:nvSpPr>
          <p:cNvPr id="29" name="Title 2"/>
          <p:cNvSpPr txBox="1">
            <a:spLocks/>
          </p:cNvSpPr>
          <p:nvPr/>
        </p:nvSpPr>
        <p:spPr>
          <a:xfrm>
            <a:off x="526739" y="262646"/>
            <a:ext cx="11312335" cy="917575"/>
          </a:xfrm>
          <a:prstGeom prst="rect">
            <a:avLst/>
          </a:prstGeom>
        </p:spPr>
        <p:txBody>
          <a:bodyPr/>
          <a:lstStyle>
            <a:lvl1pPr algn="l" defTabSz="914400" rtl="0" eaLnBrk="1" latinLnBrk="0" hangingPunct="1">
              <a:lnSpc>
                <a:spcPct val="90000"/>
              </a:lnSpc>
              <a:spcBef>
                <a:spcPct val="0"/>
              </a:spcBef>
              <a:buNone/>
              <a:defRPr sz="5400" kern="1200">
                <a:solidFill>
                  <a:schemeClr val="bg1"/>
                </a:solidFill>
                <a:latin typeface="+mj-lt"/>
                <a:ea typeface="+mj-ea"/>
                <a:cs typeface="+mj-cs"/>
              </a:defRPr>
            </a:lvl1pPr>
          </a:lstStyle>
          <a:p>
            <a:pPr algn="ctr">
              <a:lnSpc>
                <a:spcPct val="100000"/>
              </a:lnSpc>
              <a:spcAft>
                <a:spcPts val="600"/>
              </a:spcAft>
            </a:pPr>
            <a:r>
              <a:rPr lang="en-US" sz="4896" dirty="0" smtClean="0">
                <a:solidFill>
                  <a:srgbClr val="FFFFFF"/>
                </a:solidFill>
              </a:rPr>
              <a:t>One integrated offering</a:t>
            </a:r>
            <a:endParaRPr lang="en-US" sz="3264" dirty="0">
              <a:solidFill>
                <a:srgbClr val="FFFFFF"/>
              </a:solidFill>
            </a:endParaRPr>
          </a:p>
        </p:txBody>
      </p:sp>
    </p:spTree>
    <p:extLst>
      <p:ext uri="{BB962C8B-B14F-4D97-AF65-F5344CB8AC3E}">
        <p14:creationId xmlns:p14="http://schemas.microsoft.com/office/powerpoint/2010/main" val="3198753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fade">
                                      <p:cBhvr>
                                        <p:cTn id="11" dur="500"/>
                                        <p:tgtEl>
                                          <p:spTgt spid="41"/>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childTnLst>
                                </p:cTn>
                              </p:par>
                              <p:par>
                                <p:cTn id="16" presetID="10" presetClass="entr" presetSubtype="0"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par>
                          <p:cTn id="19" fill="hold">
                            <p:stCondLst>
                              <p:cond delay="1500"/>
                            </p:stCondLst>
                            <p:childTnLst>
                              <p:par>
                                <p:cTn id="20" presetID="10" presetClass="entr" presetSubtype="0" fill="hold" nodeType="after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500"/>
                                        <p:tgtEl>
                                          <p:spTgt spid="42"/>
                                        </p:tgtEl>
                                      </p:cBhvr>
                                    </p:animEffect>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par>
                          <p:cTn id="27" fill="hold">
                            <p:stCondLst>
                              <p:cond delay="2500"/>
                            </p:stCondLst>
                            <p:childTnLst>
                              <p:par>
                                <p:cTn id="28" presetID="10" presetClass="entr" presetSubtype="0" fill="hold" nodeType="after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childTnLst>
                          </p:cTn>
                        </p:par>
                        <p:par>
                          <p:cTn id="31" fill="hold">
                            <p:stCondLst>
                              <p:cond delay="3000"/>
                            </p:stCondLst>
                            <p:childTnLst>
                              <p:par>
                                <p:cTn id="32" presetID="10" presetClass="entr" presetSubtype="0" fill="hold"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pic>
        <p:nvPicPr>
          <p:cNvPr id="31" name="Picture 3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2024" y="2242734"/>
            <a:ext cx="3109375" cy="3109375"/>
          </a:xfrm>
          <a:prstGeom prst="rect">
            <a:avLst/>
          </a:prstGeom>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40169" y="3442968"/>
            <a:ext cx="774200" cy="708906"/>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532585" y="-6577"/>
            <a:ext cx="5608720" cy="7010900"/>
          </a:xfrm>
          <a:prstGeom prst="rect">
            <a:avLst/>
          </a:prstGeom>
        </p:spPr>
      </p:pic>
    </p:spTree>
    <p:extLst>
      <p:ext uri="{BB962C8B-B14F-4D97-AF65-F5344CB8AC3E}">
        <p14:creationId xmlns:p14="http://schemas.microsoft.com/office/powerpoint/2010/main" val="1444147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42" presetClass="path" presetSubtype="0" accel="50000" decel="50000" fill="hold" nodeType="withEffect">
                                  <p:stCondLst>
                                    <p:cond delay="0"/>
                                  </p:stCondLst>
                                  <p:childTnLst>
                                    <p:animMotion origin="layout" path="M -4.19454E-6 3.03677E-6 L -0.45825 -0.00091 " pathEditMode="relative" rAng="0" ptsTypes="AA">
                                      <p:cBhvr>
                                        <p:cTn id="9" dur="1500" fill="hold"/>
                                        <p:tgtEl>
                                          <p:spTgt spid="6"/>
                                        </p:tgtEl>
                                        <p:attrNameLst>
                                          <p:attrName>ppt_x</p:attrName>
                                          <p:attrName>ppt_y</p:attrName>
                                        </p:attrNameLst>
                                      </p:cBhvr>
                                      <p:rCtr x="-22913" y="-4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29" name="Title 2"/>
          <p:cNvSpPr txBox="1">
            <a:spLocks/>
          </p:cNvSpPr>
          <p:nvPr/>
        </p:nvSpPr>
        <p:spPr>
          <a:xfrm>
            <a:off x="5646902" y="3125915"/>
            <a:ext cx="5818680" cy="1674686"/>
          </a:xfrm>
          <a:prstGeom prst="rect">
            <a:avLst/>
          </a:prstGeom>
        </p:spPr>
        <p:txBody>
          <a:bodyPr/>
          <a:lstStyle>
            <a:lvl1pPr algn="l" defTabSz="914400" rtl="0" eaLnBrk="1" latinLnBrk="0" hangingPunct="1">
              <a:lnSpc>
                <a:spcPct val="90000"/>
              </a:lnSpc>
              <a:spcBef>
                <a:spcPct val="0"/>
              </a:spcBef>
              <a:buNone/>
              <a:defRPr sz="5400" kern="1200">
                <a:solidFill>
                  <a:schemeClr val="bg1"/>
                </a:solidFill>
                <a:latin typeface="+mj-lt"/>
                <a:ea typeface="+mj-ea"/>
                <a:cs typeface="+mj-cs"/>
              </a:defRPr>
            </a:lvl1pPr>
          </a:lstStyle>
          <a:p>
            <a:pPr>
              <a:lnSpc>
                <a:spcPct val="100000"/>
              </a:lnSpc>
              <a:spcAft>
                <a:spcPts val="600"/>
              </a:spcAft>
            </a:pPr>
            <a:r>
              <a:rPr lang="en-US" sz="7200" dirty="0" smtClean="0">
                <a:solidFill>
                  <a:srgbClr val="FFFFFF"/>
                </a:solidFill>
              </a:rPr>
              <a:t>One low price</a:t>
            </a:r>
            <a:endParaRPr lang="en-US" sz="4800" dirty="0">
              <a:solidFill>
                <a:srgbClr val="FFFFFF"/>
              </a:solidFill>
            </a:endParaRPr>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2024" y="2242734"/>
            <a:ext cx="3109375" cy="3109375"/>
          </a:xfrm>
          <a:prstGeom prst="rect">
            <a:avLst/>
          </a:prstGeom>
        </p:spPr>
      </p:pic>
      <p:grpSp>
        <p:nvGrpSpPr>
          <p:cNvPr id="14" name="Group 13"/>
          <p:cNvGrpSpPr/>
          <p:nvPr/>
        </p:nvGrpSpPr>
        <p:grpSpPr>
          <a:xfrm>
            <a:off x="4924540" y="3620496"/>
            <a:ext cx="462708" cy="272496"/>
            <a:chOff x="4924540" y="2915646"/>
            <a:chExt cx="462708" cy="272496"/>
          </a:xfrm>
          <a:solidFill>
            <a:schemeClr val="tx1"/>
          </a:solidFill>
        </p:grpSpPr>
        <p:sp>
          <p:nvSpPr>
            <p:cNvPr id="15" name="Rectangle 14"/>
            <p:cNvSpPr/>
            <p:nvPr/>
          </p:nvSpPr>
          <p:spPr bwMode="auto">
            <a:xfrm>
              <a:off x="4924540" y="2915646"/>
              <a:ext cx="462708" cy="85209"/>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16" name="Rectangle 15"/>
            <p:cNvSpPr/>
            <p:nvPr/>
          </p:nvSpPr>
          <p:spPr bwMode="auto">
            <a:xfrm>
              <a:off x="4924540" y="3102933"/>
              <a:ext cx="462708" cy="85209"/>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grpSp>
    </p:spTree>
    <p:extLst>
      <p:ext uri="{BB962C8B-B14F-4D97-AF65-F5344CB8AC3E}">
        <p14:creationId xmlns:p14="http://schemas.microsoft.com/office/powerpoint/2010/main" val="637009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fade">
                                      <p:cBhvr>
                                        <p:cTn id="1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grpSp>
        <p:nvGrpSpPr>
          <p:cNvPr id="31" name="Group 30"/>
          <p:cNvGrpSpPr/>
          <p:nvPr/>
        </p:nvGrpSpPr>
        <p:grpSpPr>
          <a:xfrm>
            <a:off x="1255475" y="2294558"/>
            <a:ext cx="2929589" cy="1266599"/>
            <a:chOff x="5777129" y="952400"/>
            <a:chExt cx="2929589" cy="1266599"/>
          </a:xfrm>
        </p:grpSpPr>
        <p:sp>
          <p:nvSpPr>
            <p:cNvPr id="34" name="TextBox 33"/>
            <p:cNvSpPr txBox="1"/>
            <p:nvPr/>
          </p:nvSpPr>
          <p:spPr>
            <a:xfrm>
              <a:off x="5777129" y="1750116"/>
              <a:ext cx="2929589" cy="468883"/>
            </a:xfrm>
            <a:prstGeom prst="hexagon">
              <a:avLst/>
            </a:prstGeom>
            <a:noFill/>
          </p:spPr>
          <p:txBody>
            <a:bodyPr wrap="square" rtlCol="0">
              <a:spAutoFit/>
            </a:bodyPr>
            <a:lstStyle/>
            <a:p>
              <a:pPr algn="ctr" defTabSz="914400">
                <a:defRPr/>
              </a:pPr>
              <a:r>
                <a:rPr lang="en-US" sz="1873" b="1" kern="0" cap="all" dirty="0" smtClean="0">
                  <a:solidFill>
                    <a:srgbClr val="FFFFFF"/>
                  </a:solidFill>
                </a:rPr>
                <a:t>Web Apps</a:t>
              </a:r>
            </a:p>
          </p:txBody>
        </p:sp>
        <p:pic>
          <p:nvPicPr>
            <p:cNvPr id="33" name="Picture 32"/>
            <p:cNvPicPr>
              <a:picLocks noChangeAspect="1"/>
            </p:cNvPicPr>
            <p:nvPr/>
          </p:nvPicPr>
          <p:blipFill>
            <a:blip r:embed="rId2"/>
            <a:stretch>
              <a:fillRect/>
            </a:stretch>
          </p:blipFill>
          <p:spPr>
            <a:xfrm>
              <a:off x="6910333" y="952400"/>
              <a:ext cx="724385" cy="707495"/>
            </a:xfrm>
            <a:prstGeom prst="rect">
              <a:avLst/>
            </a:prstGeom>
          </p:spPr>
        </p:pic>
      </p:grpSp>
      <p:sp>
        <p:nvSpPr>
          <p:cNvPr id="48" name="TextBox 47"/>
          <p:cNvSpPr txBox="1"/>
          <p:nvPr/>
        </p:nvSpPr>
        <p:spPr>
          <a:xfrm>
            <a:off x="5131722" y="903738"/>
            <a:ext cx="6611389" cy="5123043"/>
          </a:xfrm>
          <a:prstGeom prst="rect">
            <a:avLst/>
          </a:prstGeom>
          <a:noFill/>
        </p:spPr>
        <p:txBody>
          <a:bodyPr wrap="square" rtlCol="0" anchor="t" anchorCtr="0">
            <a:noAutofit/>
          </a:bodyPr>
          <a:lstStyle/>
          <a:p>
            <a:pPr marL="63500" defTabSz="896181">
              <a:spcAft>
                <a:spcPts val="2400"/>
              </a:spcAft>
            </a:pPr>
            <a:r>
              <a:rPr lang="en-US" sz="3200" dirty="0" smtClean="0">
                <a:solidFill>
                  <a:srgbClr val="FFFFFF"/>
                </a:solidFill>
                <a:latin typeface="Segoe UI Light"/>
              </a:rPr>
              <a:t>Full capability set available including:</a:t>
            </a:r>
            <a:endParaRPr lang="en-US" sz="3200" dirty="0">
              <a:solidFill>
                <a:srgbClr val="FFFFFF"/>
              </a:solidFill>
              <a:latin typeface="Segoe UI Light"/>
            </a:endParaRP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.NET, Node.js, Java, PHP, and Python</a:t>
            </a:r>
          </a:p>
          <a:p>
            <a:pPr marL="872744" lvl="1" indent="-342900" defTabSz="896181">
              <a:spcAft>
                <a:spcPts val="2400"/>
              </a:spcAft>
              <a:buFont typeface="Arial" panose="020B0604020202020204" pitchFamily="34" charset="0"/>
              <a:buChar char="•"/>
            </a:pPr>
            <a:r>
              <a:rPr lang="en-US" sz="2400" dirty="0" err="1" smtClean="0">
                <a:solidFill>
                  <a:srgbClr val="FFFFFF"/>
                </a:solidFill>
                <a:latin typeface="Segoe UI Light"/>
              </a:rPr>
              <a:t>WebJobs</a:t>
            </a:r>
            <a:r>
              <a:rPr lang="en-US" sz="2400" dirty="0" smtClean="0">
                <a:solidFill>
                  <a:srgbClr val="FFFFFF"/>
                </a:solidFill>
                <a:latin typeface="Segoe UI Light"/>
              </a:rPr>
              <a:t> for long running tasks</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Integrated VS publish, remote debug…</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CI with GitHub, </a:t>
            </a:r>
            <a:r>
              <a:rPr lang="en-US" sz="2400" dirty="0" err="1" smtClean="0">
                <a:solidFill>
                  <a:srgbClr val="FFFFFF"/>
                </a:solidFill>
                <a:latin typeface="Segoe UI Light"/>
              </a:rPr>
              <a:t>BitBucket</a:t>
            </a:r>
            <a:r>
              <a:rPr lang="en-US" sz="2400" dirty="0" smtClean="0">
                <a:solidFill>
                  <a:srgbClr val="FFFFFF"/>
                </a:solidFill>
                <a:latin typeface="Segoe UI Light"/>
              </a:rPr>
              <a:t>, VSO </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Auto-load balance, </a:t>
            </a:r>
            <a:r>
              <a:rPr lang="en-US" sz="2400" dirty="0" err="1" smtClean="0">
                <a:solidFill>
                  <a:srgbClr val="FFFFFF"/>
                </a:solidFill>
                <a:latin typeface="Segoe UI Light"/>
              </a:rPr>
              <a:t>Autoscale</a:t>
            </a:r>
            <a:r>
              <a:rPr lang="en-US" sz="2400" dirty="0" smtClean="0">
                <a:solidFill>
                  <a:srgbClr val="FFFFFF"/>
                </a:solidFill>
                <a:latin typeface="Segoe UI Light"/>
              </a:rPr>
              <a:t>, Geo DR</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Virtual networking and hybrid connections</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Site slots for staged deployments</a:t>
            </a:r>
          </a:p>
        </p:txBody>
      </p:sp>
      <p:sp>
        <p:nvSpPr>
          <p:cNvPr id="49" name="Rectangle 48"/>
          <p:cNvSpPr/>
          <p:nvPr/>
        </p:nvSpPr>
        <p:spPr>
          <a:xfrm>
            <a:off x="1472458" y="3779347"/>
            <a:ext cx="2834942" cy="907941"/>
          </a:xfrm>
          <a:prstGeom prst="rect">
            <a:avLst/>
          </a:prstGeom>
        </p:spPr>
        <p:txBody>
          <a:bodyPr wrap="none">
            <a:spAutoFit/>
          </a:bodyPr>
          <a:lstStyle/>
          <a:p>
            <a:pPr algn="ctr" defTabSz="896181">
              <a:spcAft>
                <a:spcPts val="600"/>
              </a:spcAft>
            </a:pPr>
            <a:r>
              <a:rPr lang="en-US" sz="2400" dirty="0" smtClean="0">
                <a:solidFill>
                  <a:srgbClr val="FFFFFF"/>
                </a:solidFill>
                <a:latin typeface="Segoe UI Light"/>
              </a:rPr>
              <a:t>Web apps run as-is</a:t>
            </a:r>
          </a:p>
          <a:p>
            <a:pPr algn="ctr" defTabSz="896181">
              <a:spcAft>
                <a:spcPts val="600"/>
              </a:spcAft>
            </a:pPr>
            <a:r>
              <a:rPr lang="en-US" sz="2400" dirty="0" smtClean="0">
                <a:solidFill>
                  <a:srgbClr val="FFFFFF"/>
                </a:solidFill>
                <a:latin typeface="Segoe UI Light"/>
              </a:rPr>
              <a:t>no changes required</a:t>
            </a:r>
            <a:endParaRPr lang="en-US" sz="2400" dirty="0">
              <a:solidFill>
                <a:srgbClr val="FFFFFF"/>
              </a:solidFill>
              <a:latin typeface="Segoe UI Light"/>
            </a:endParaRPr>
          </a:p>
        </p:txBody>
      </p:sp>
    </p:spTree>
    <p:extLst>
      <p:ext uri="{BB962C8B-B14F-4D97-AF65-F5344CB8AC3E}">
        <p14:creationId xmlns:p14="http://schemas.microsoft.com/office/powerpoint/2010/main" val="3184289736"/>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48" name="TextBox 47"/>
          <p:cNvSpPr txBox="1"/>
          <p:nvPr/>
        </p:nvSpPr>
        <p:spPr>
          <a:xfrm>
            <a:off x="5242559" y="850299"/>
            <a:ext cx="6611389" cy="5123043"/>
          </a:xfrm>
          <a:prstGeom prst="rect">
            <a:avLst/>
          </a:prstGeom>
          <a:noFill/>
        </p:spPr>
        <p:txBody>
          <a:bodyPr wrap="square" rtlCol="0" anchor="t" anchorCtr="0">
            <a:noAutofit/>
          </a:bodyPr>
          <a:lstStyle/>
          <a:p>
            <a:pPr marL="63500" defTabSz="896181">
              <a:spcAft>
                <a:spcPts val="2400"/>
              </a:spcAft>
            </a:pPr>
            <a:r>
              <a:rPr lang="en-US" sz="3200" dirty="0" smtClean="0">
                <a:solidFill>
                  <a:srgbClr val="FFFFFF"/>
                </a:solidFill>
                <a:latin typeface="Segoe UI Light"/>
              </a:rPr>
              <a:t>New capabilities for Mobile apps:</a:t>
            </a:r>
            <a:endParaRPr lang="en-US" sz="3200" dirty="0">
              <a:solidFill>
                <a:srgbClr val="FFFFFF"/>
              </a:solidFill>
              <a:latin typeface="Segoe UI Light"/>
            </a:endParaRPr>
          </a:p>
          <a:p>
            <a:pPr marL="872744" lvl="1" indent="-342900" defTabSz="896181">
              <a:spcAft>
                <a:spcPts val="2400"/>
              </a:spcAft>
              <a:buFont typeface="Arial" panose="020B0604020202020204" pitchFamily="34" charset="0"/>
              <a:buChar char="•"/>
            </a:pPr>
            <a:r>
              <a:rPr lang="en-US" sz="2400" dirty="0" err="1" smtClean="0">
                <a:solidFill>
                  <a:srgbClr val="FFFFFF"/>
                </a:solidFill>
                <a:latin typeface="Segoe UI Light"/>
              </a:rPr>
              <a:t>Webjobs</a:t>
            </a:r>
            <a:r>
              <a:rPr lang="en-US" sz="2400" dirty="0" smtClean="0">
                <a:solidFill>
                  <a:srgbClr val="FFFFFF"/>
                </a:solidFill>
                <a:latin typeface="Segoe UI Light"/>
              </a:rPr>
              <a:t> for long running tasks</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CI with </a:t>
            </a:r>
            <a:r>
              <a:rPr lang="en-US" sz="2400" dirty="0" err="1" smtClean="0">
                <a:solidFill>
                  <a:srgbClr val="FFFFFF"/>
                </a:solidFill>
                <a:latin typeface="Segoe UI Light"/>
              </a:rPr>
              <a:t>GitHub</a:t>
            </a:r>
            <a:r>
              <a:rPr lang="en-US" sz="2400" dirty="0" smtClean="0">
                <a:solidFill>
                  <a:srgbClr val="FFFFFF"/>
                </a:solidFill>
                <a:latin typeface="Segoe UI Light"/>
              </a:rPr>
              <a:t>, </a:t>
            </a:r>
            <a:r>
              <a:rPr lang="en-US" sz="2400" dirty="0" err="1" smtClean="0">
                <a:solidFill>
                  <a:srgbClr val="FFFFFF"/>
                </a:solidFill>
                <a:latin typeface="Segoe UI Light"/>
              </a:rPr>
              <a:t>BitBucket</a:t>
            </a:r>
            <a:r>
              <a:rPr lang="en-US" sz="2400" dirty="0" smtClean="0">
                <a:solidFill>
                  <a:srgbClr val="FFFFFF"/>
                </a:solidFill>
                <a:latin typeface="Segoe UI Light"/>
              </a:rPr>
              <a:t>, VSO </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Auto-load balance, </a:t>
            </a:r>
            <a:r>
              <a:rPr lang="en-US" sz="2400" dirty="0" err="1" smtClean="0">
                <a:solidFill>
                  <a:srgbClr val="FFFFFF"/>
                </a:solidFill>
                <a:latin typeface="Segoe UI Light"/>
              </a:rPr>
              <a:t>Autoscale</a:t>
            </a:r>
            <a:r>
              <a:rPr lang="en-US" sz="2400" dirty="0" smtClean="0">
                <a:solidFill>
                  <a:srgbClr val="FFFFFF"/>
                </a:solidFill>
                <a:latin typeface="Segoe UI Light"/>
              </a:rPr>
              <a:t>, Geo DR</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Virtual networking and hybrid connections</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Site slots for staged deployments</a:t>
            </a:r>
          </a:p>
        </p:txBody>
      </p:sp>
      <p:sp>
        <p:nvSpPr>
          <p:cNvPr id="49" name="Rectangle 48"/>
          <p:cNvSpPr/>
          <p:nvPr/>
        </p:nvSpPr>
        <p:spPr>
          <a:xfrm>
            <a:off x="1412397" y="3777255"/>
            <a:ext cx="2773773" cy="830997"/>
          </a:xfrm>
          <a:prstGeom prst="rect">
            <a:avLst/>
          </a:prstGeom>
        </p:spPr>
        <p:txBody>
          <a:bodyPr wrap="none">
            <a:spAutoFit/>
          </a:bodyPr>
          <a:lstStyle/>
          <a:p>
            <a:pPr algn="ctr" defTabSz="896181"/>
            <a:r>
              <a:rPr lang="en-US" sz="2400" dirty="0" smtClean="0">
                <a:solidFill>
                  <a:srgbClr val="FFFFFF"/>
                </a:solidFill>
                <a:latin typeface="Segoe UI Light"/>
              </a:rPr>
              <a:t>Mobile services plus</a:t>
            </a:r>
          </a:p>
          <a:p>
            <a:pPr algn="ctr" defTabSz="896181">
              <a:spcAft>
                <a:spcPts val="1800"/>
              </a:spcAft>
            </a:pPr>
            <a:r>
              <a:rPr lang="en-US" sz="2400" dirty="0" smtClean="0">
                <a:solidFill>
                  <a:srgbClr val="FFFFFF"/>
                </a:solidFill>
                <a:latin typeface="Segoe UI Light"/>
              </a:rPr>
              <a:t>a whole lot more</a:t>
            </a:r>
          </a:p>
        </p:txBody>
      </p:sp>
      <p:grpSp>
        <p:nvGrpSpPr>
          <p:cNvPr id="7" name="Group 6"/>
          <p:cNvGrpSpPr/>
          <p:nvPr/>
        </p:nvGrpSpPr>
        <p:grpSpPr>
          <a:xfrm>
            <a:off x="1414766" y="2247575"/>
            <a:ext cx="2635519" cy="1400528"/>
            <a:chOff x="8857428" y="774015"/>
            <a:chExt cx="2635519" cy="1400528"/>
          </a:xfrm>
        </p:grpSpPr>
        <p:sp>
          <p:nvSpPr>
            <p:cNvPr id="10" name="TextBox 9"/>
            <p:cNvSpPr txBox="1"/>
            <p:nvPr/>
          </p:nvSpPr>
          <p:spPr>
            <a:xfrm>
              <a:off x="8857428" y="1701980"/>
              <a:ext cx="2635519" cy="472563"/>
            </a:xfrm>
            <a:prstGeom prst="flowChartOffpageConnector">
              <a:avLst/>
            </a:prstGeom>
            <a:noFill/>
          </p:spPr>
          <p:txBody>
            <a:bodyPr wrap="square" rtlCol="0">
              <a:spAutoFit/>
            </a:bodyPr>
            <a:lstStyle/>
            <a:p>
              <a:pPr algn="ctr" defTabSz="914400">
                <a:defRPr/>
              </a:pPr>
              <a:r>
                <a:rPr lang="en-US" sz="1873" b="1" kern="0" cap="all" dirty="0" smtClean="0">
                  <a:solidFill>
                    <a:srgbClr val="FFFFFF"/>
                  </a:solidFill>
                </a:rPr>
                <a:t>Mobile Apps</a:t>
              </a:r>
            </a:p>
          </p:txBody>
        </p:sp>
        <p:pic>
          <p:nvPicPr>
            <p:cNvPr id="9" name="Picture 8"/>
            <p:cNvPicPr>
              <a:picLocks noChangeAspect="1"/>
            </p:cNvPicPr>
            <p:nvPr/>
          </p:nvPicPr>
          <p:blipFill>
            <a:blip r:embed="rId2"/>
            <a:stretch>
              <a:fillRect/>
            </a:stretch>
          </p:blipFill>
          <p:spPr>
            <a:xfrm>
              <a:off x="9897141" y="774015"/>
              <a:ext cx="556316" cy="798813"/>
            </a:xfrm>
            <a:prstGeom prst="rect">
              <a:avLst/>
            </a:prstGeom>
          </p:spPr>
        </p:pic>
      </p:grpSp>
    </p:spTree>
    <p:extLst>
      <p:ext uri="{BB962C8B-B14F-4D97-AF65-F5344CB8AC3E}">
        <p14:creationId xmlns:p14="http://schemas.microsoft.com/office/powerpoint/2010/main" val="2580374367"/>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48" name="TextBox 47"/>
          <p:cNvSpPr txBox="1"/>
          <p:nvPr/>
        </p:nvSpPr>
        <p:spPr>
          <a:xfrm>
            <a:off x="4882341" y="890728"/>
            <a:ext cx="7038110" cy="5123043"/>
          </a:xfrm>
          <a:prstGeom prst="rect">
            <a:avLst/>
          </a:prstGeom>
          <a:noFill/>
        </p:spPr>
        <p:txBody>
          <a:bodyPr wrap="square" rtlCol="0" anchor="t" anchorCtr="0">
            <a:noAutofit/>
          </a:bodyPr>
          <a:lstStyle/>
          <a:p>
            <a:pPr marL="63500" defTabSz="896181">
              <a:spcAft>
                <a:spcPts val="2400"/>
              </a:spcAft>
            </a:pPr>
            <a:r>
              <a:rPr lang="en-US" sz="3200" dirty="0" smtClean="0">
                <a:solidFill>
                  <a:srgbClr val="FFFFFF"/>
                </a:solidFill>
                <a:latin typeface="Segoe UI Light"/>
              </a:rPr>
              <a:t>New Logic Apps for easy automation</a:t>
            </a:r>
            <a:endParaRPr lang="en-US" sz="3200" dirty="0">
              <a:solidFill>
                <a:srgbClr val="FFFFFF"/>
              </a:solidFill>
              <a:latin typeface="Segoe UI Light"/>
            </a:endParaRP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No code designer for rapid creation</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Dozens of pre-built templates to get started</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Out of box support for popular SaaS and on-premises apps</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Use with custom API apps of your own</a:t>
            </a:r>
          </a:p>
          <a:p>
            <a:pPr marL="872744" lvl="1" indent="-342900" defTabSz="896181">
              <a:spcAft>
                <a:spcPts val="2400"/>
              </a:spcAft>
              <a:buFont typeface="Arial" panose="020B0604020202020204" pitchFamily="34" charset="0"/>
              <a:buChar char="•"/>
            </a:pPr>
            <a:r>
              <a:rPr lang="en-US" sz="2400" dirty="0" err="1" smtClean="0">
                <a:solidFill>
                  <a:srgbClr val="FFFFFF"/>
                </a:solidFill>
                <a:latin typeface="Segoe UI Light"/>
              </a:rPr>
              <a:t>Biztalk</a:t>
            </a:r>
            <a:r>
              <a:rPr lang="en-US" sz="2400" dirty="0" smtClean="0">
                <a:solidFill>
                  <a:srgbClr val="FFFFFF"/>
                </a:solidFill>
                <a:latin typeface="Segoe UI Light"/>
              </a:rPr>
              <a:t> APIs for expert integration scenarios</a:t>
            </a:r>
          </a:p>
        </p:txBody>
      </p:sp>
      <p:sp>
        <p:nvSpPr>
          <p:cNvPr id="49" name="Rectangle 48"/>
          <p:cNvSpPr/>
          <p:nvPr/>
        </p:nvSpPr>
        <p:spPr>
          <a:xfrm>
            <a:off x="1336259" y="3777255"/>
            <a:ext cx="2926058" cy="830997"/>
          </a:xfrm>
          <a:prstGeom prst="rect">
            <a:avLst/>
          </a:prstGeom>
        </p:spPr>
        <p:txBody>
          <a:bodyPr wrap="none">
            <a:spAutoFit/>
          </a:bodyPr>
          <a:lstStyle/>
          <a:p>
            <a:pPr algn="ctr" defTabSz="896181"/>
            <a:r>
              <a:rPr lang="en-US" sz="2400" dirty="0" smtClean="0">
                <a:solidFill>
                  <a:srgbClr val="FFFFFF"/>
                </a:solidFill>
                <a:latin typeface="Segoe UI Light"/>
              </a:rPr>
              <a:t>Automate SaaS and</a:t>
            </a:r>
          </a:p>
          <a:p>
            <a:pPr algn="ctr" defTabSz="896181"/>
            <a:r>
              <a:rPr lang="en-US" sz="2400" dirty="0" smtClean="0">
                <a:solidFill>
                  <a:srgbClr val="FFFFFF"/>
                </a:solidFill>
                <a:latin typeface="Segoe UI Light"/>
              </a:rPr>
              <a:t>on-premises systems</a:t>
            </a:r>
          </a:p>
        </p:txBody>
      </p:sp>
      <p:grpSp>
        <p:nvGrpSpPr>
          <p:cNvPr id="8" name="Group 7"/>
          <p:cNvGrpSpPr/>
          <p:nvPr/>
        </p:nvGrpSpPr>
        <p:grpSpPr>
          <a:xfrm>
            <a:off x="1481523" y="2330702"/>
            <a:ext cx="2635519" cy="1315613"/>
            <a:chOff x="8878944" y="3895961"/>
            <a:chExt cx="2635519" cy="1315613"/>
          </a:xfrm>
        </p:grpSpPr>
        <p:sp>
          <p:nvSpPr>
            <p:cNvPr id="13" name="TextBox 12"/>
            <p:cNvSpPr txBox="1"/>
            <p:nvPr/>
          </p:nvSpPr>
          <p:spPr>
            <a:xfrm>
              <a:off x="8878944" y="4823445"/>
              <a:ext cx="2635519" cy="388129"/>
            </a:xfrm>
            <a:prstGeom prst="rect">
              <a:avLst/>
            </a:prstGeom>
            <a:noFill/>
          </p:spPr>
          <p:txBody>
            <a:bodyPr wrap="square" rtlCol="0">
              <a:spAutoFit/>
            </a:bodyPr>
            <a:lstStyle/>
            <a:p>
              <a:pPr algn="ctr" defTabSz="914400">
                <a:defRPr/>
              </a:pPr>
              <a:r>
                <a:rPr lang="en-US" sz="1873" b="1" kern="0" cap="all" dirty="0" smtClean="0">
                  <a:solidFill>
                    <a:srgbClr val="FFFFFF"/>
                  </a:solidFill>
                </a:rPr>
                <a:t>LOGIC Apps</a:t>
              </a:r>
            </a:p>
          </p:txBody>
        </p:sp>
        <p:pic>
          <p:nvPicPr>
            <p:cNvPr id="12" name="Picture 11"/>
            <p:cNvPicPr>
              <a:picLocks noChangeAspect="1"/>
            </p:cNvPicPr>
            <p:nvPr/>
          </p:nvPicPr>
          <p:blipFill>
            <a:blip r:embed="rId2"/>
            <a:stretch>
              <a:fillRect/>
            </a:stretch>
          </p:blipFill>
          <p:spPr>
            <a:xfrm>
              <a:off x="9803408" y="3895961"/>
              <a:ext cx="727877" cy="727065"/>
            </a:xfrm>
            <a:prstGeom prst="rect">
              <a:avLst/>
            </a:prstGeom>
          </p:spPr>
        </p:pic>
      </p:grpSp>
    </p:spTree>
    <p:extLst>
      <p:ext uri="{BB962C8B-B14F-4D97-AF65-F5344CB8AC3E}">
        <p14:creationId xmlns:p14="http://schemas.microsoft.com/office/powerpoint/2010/main" val="171470551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Azure Integration Briefing</a:t>
            </a:r>
            <a:endParaRPr lang="en-US" dirty="0">
              <a:solidFill>
                <a:schemeClr val="bg1"/>
              </a:solidFill>
            </a:endParaRPr>
          </a:p>
        </p:txBody>
      </p:sp>
      <p:sp>
        <p:nvSpPr>
          <p:cNvPr id="3" name="Text Placeholder 2"/>
          <p:cNvSpPr>
            <a:spLocks noGrp="1"/>
          </p:cNvSpPr>
          <p:nvPr>
            <p:ph type="body" sz="quarter" idx="12"/>
          </p:nvPr>
        </p:nvSpPr>
        <p:spPr/>
        <p:txBody>
          <a:bodyPr/>
          <a:lstStyle/>
          <a:p>
            <a:r>
              <a:rPr lang="en-US" dirty="0" smtClean="0">
                <a:solidFill>
                  <a:schemeClr val="bg1"/>
                </a:solidFill>
              </a:rPr>
              <a:t>Karandeep Anand</a:t>
            </a:r>
          </a:p>
          <a:p>
            <a:r>
              <a:rPr lang="en-US" dirty="0" smtClean="0">
                <a:solidFill>
                  <a:schemeClr val="bg1"/>
                </a:solidFill>
              </a:rPr>
              <a:t>Partner Director PM</a:t>
            </a:r>
          </a:p>
          <a:p>
            <a:r>
              <a:rPr lang="en-US" dirty="0" smtClean="0">
                <a:solidFill>
                  <a:schemeClr val="bg1"/>
                </a:solidFill>
              </a:rPr>
              <a:t>Azure </a:t>
            </a:r>
            <a:r>
              <a:rPr lang="en-US" dirty="0" err="1" smtClean="0">
                <a:solidFill>
                  <a:schemeClr val="bg1"/>
                </a:solidFill>
              </a:rPr>
              <a:t>AppPlat</a:t>
            </a:r>
            <a:endParaRPr lang="en-US" dirty="0">
              <a:solidFill>
                <a:schemeClr val="bg1"/>
              </a:solidFill>
            </a:endParaRPr>
          </a:p>
        </p:txBody>
      </p:sp>
    </p:spTree>
    <p:extLst>
      <p:ext uri="{BB962C8B-B14F-4D97-AF65-F5344CB8AC3E}">
        <p14:creationId xmlns:p14="http://schemas.microsoft.com/office/powerpoint/2010/main" val="20212632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48" name="TextBox 47"/>
          <p:cNvSpPr txBox="1"/>
          <p:nvPr/>
        </p:nvSpPr>
        <p:spPr>
          <a:xfrm>
            <a:off x="4998720" y="979451"/>
            <a:ext cx="6805353" cy="5123043"/>
          </a:xfrm>
          <a:prstGeom prst="rect">
            <a:avLst/>
          </a:prstGeom>
          <a:noFill/>
        </p:spPr>
        <p:txBody>
          <a:bodyPr wrap="square" rtlCol="0" anchor="t" anchorCtr="0">
            <a:noAutofit/>
          </a:bodyPr>
          <a:lstStyle/>
          <a:p>
            <a:pPr marL="63500" defTabSz="896181">
              <a:spcAft>
                <a:spcPts val="2400"/>
              </a:spcAft>
            </a:pPr>
            <a:r>
              <a:rPr lang="en-US" sz="3200" dirty="0" smtClean="0">
                <a:solidFill>
                  <a:srgbClr val="FFFFFF"/>
                </a:solidFill>
                <a:latin typeface="Segoe UI Light"/>
              </a:rPr>
              <a:t>Easily use cloud or custom APIs:</a:t>
            </a:r>
            <a:endParaRPr lang="en-US" sz="3200" dirty="0">
              <a:solidFill>
                <a:srgbClr val="FFFFFF"/>
              </a:solidFill>
              <a:latin typeface="Segoe UI Light"/>
            </a:endParaRP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Dozens of built-in APIs for popular SaaS</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An ecosystem of APIs for any need</a:t>
            </a:r>
            <a:endParaRPr lang="en-US" sz="2400" dirty="0">
              <a:solidFill>
                <a:srgbClr val="FFFFFF"/>
              </a:solidFill>
              <a:latin typeface="Segoe UI Light"/>
            </a:endParaRP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Create and publish custom, reusable APIs</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Visual </a:t>
            </a:r>
            <a:r>
              <a:rPr lang="en-US" sz="2400" dirty="0">
                <a:solidFill>
                  <a:srgbClr val="FFFFFF"/>
                </a:solidFill>
                <a:latin typeface="Segoe UI Light"/>
              </a:rPr>
              <a:t>Studio tooling with one click </a:t>
            </a:r>
            <a:r>
              <a:rPr lang="en-US" sz="2400" dirty="0" smtClean="0">
                <a:solidFill>
                  <a:srgbClr val="FFFFFF"/>
                </a:solidFill>
                <a:latin typeface="Segoe UI Light"/>
              </a:rPr>
              <a:t>publish and </a:t>
            </a:r>
            <a:r>
              <a:rPr lang="en-US" sz="2400" dirty="0">
                <a:solidFill>
                  <a:srgbClr val="FFFFFF"/>
                </a:solidFill>
                <a:latin typeface="Segoe UI Light"/>
              </a:rPr>
              <a:t>remote </a:t>
            </a:r>
            <a:r>
              <a:rPr lang="en-US" sz="2400" dirty="0" smtClean="0">
                <a:solidFill>
                  <a:srgbClr val="FFFFFF"/>
                </a:solidFill>
                <a:latin typeface="Segoe UI Light"/>
              </a:rPr>
              <a:t>debugging</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Automatic </a:t>
            </a:r>
            <a:r>
              <a:rPr lang="en-US" sz="2400" dirty="0">
                <a:solidFill>
                  <a:srgbClr val="FFFFFF"/>
                </a:solidFill>
                <a:latin typeface="Segoe UI Light"/>
              </a:rPr>
              <a:t>client SDK generation for many languages</a:t>
            </a:r>
          </a:p>
          <a:p>
            <a:pPr marL="872744" lvl="1" indent="-342900" defTabSz="896181">
              <a:spcAft>
                <a:spcPts val="2400"/>
              </a:spcAft>
              <a:buFont typeface="Arial" panose="020B0604020202020204" pitchFamily="34" charset="0"/>
              <a:buChar char="•"/>
            </a:pPr>
            <a:endParaRPr lang="en-US" sz="2400" dirty="0" smtClean="0">
              <a:solidFill>
                <a:srgbClr val="FFFFFF"/>
              </a:solidFill>
              <a:latin typeface="Segoe UI Light"/>
            </a:endParaRPr>
          </a:p>
        </p:txBody>
      </p:sp>
      <p:sp>
        <p:nvSpPr>
          <p:cNvPr id="49" name="Rectangle 48"/>
          <p:cNvSpPr/>
          <p:nvPr/>
        </p:nvSpPr>
        <p:spPr>
          <a:xfrm>
            <a:off x="1322640" y="3777255"/>
            <a:ext cx="2953309" cy="830997"/>
          </a:xfrm>
          <a:prstGeom prst="rect">
            <a:avLst/>
          </a:prstGeom>
        </p:spPr>
        <p:txBody>
          <a:bodyPr wrap="none">
            <a:spAutoFit/>
          </a:bodyPr>
          <a:lstStyle/>
          <a:p>
            <a:pPr algn="ctr" defTabSz="896181"/>
            <a:r>
              <a:rPr lang="en-US" sz="2400" dirty="0" smtClean="0">
                <a:solidFill>
                  <a:srgbClr val="FFFFFF"/>
                </a:solidFill>
                <a:latin typeface="Segoe UI Light"/>
              </a:rPr>
              <a:t>Create, consume and</a:t>
            </a:r>
          </a:p>
          <a:p>
            <a:pPr algn="ctr" defTabSz="896181"/>
            <a:r>
              <a:rPr lang="en-US" sz="2400" dirty="0" smtClean="0">
                <a:solidFill>
                  <a:srgbClr val="FFFFFF"/>
                </a:solidFill>
                <a:latin typeface="Segoe UI Light"/>
              </a:rPr>
              <a:t>host APIs more easily</a:t>
            </a:r>
          </a:p>
        </p:txBody>
      </p:sp>
      <p:grpSp>
        <p:nvGrpSpPr>
          <p:cNvPr id="7" name="Group 6"/>
          <p:cNvGrpSpPr/>
          <p:nvPr/>
        </p:nvGrpSpPr>
        <p:grpSpPr>
          <a:xfrm>
            <a:off x="1481528" y="2441111"/>
            <a:ext cx="2635519" cy="1336144"/>
            <a:chOff x="6276897" y="3849484"/>
            <a:chExt cx="2584077" cy="1310064"/>
          </a:xfrm>
          <a:gradFill>
            <a:gsLst>
              <a:gs pos="98000">
                <a:schemeClr val="bg1">
                  <a:lumMod val="75000"/>
                </a:schemeClr>
              </a:gs>
              <a:gs pos="0">
                <a:schemeClr val="tx2">
                  <a:lumMod val="25000"/>
                </a:schemeClr>
              </a:gs>
            </a:gsLst>
            <a:lin ang="5400000" scaled="1"/>
          </a:gradFill>
        </p:grpSpPr>
        <p:sp>
          <p:nvSpPr>
            <p:cNvPr id="9" name="TextBox 8"/>
            <p:cNvSpPr txBox="1"/>
            <p:nvPr/>
          </p:nvSpPr>
          <p:spPr>
            <a:xfrm>
              <a:off x="6276897" y="4696209"/>
              <a:ext cx="2584077" cy="463339"/>
            </a:xfrm>
            <a:prstGeom prst="flowChartOffpageConnector">
              <a:avLst/>
            </a:prstGeom>
            <a:noFill/>
          </p:spPr>
          <p:txBody>
            <a:bodyPr wrap="square" rtlCol="0">
              <a:spAutoFit/>
            </a:bodyPr>
            <a:lstStyle/>
            <a:p>
              <a:pPr algn="ctr" defTabSz="914400">
                <a:defRPr/>
              </a:pPr>
              <a:r>
                <a:rPr lang="en-US" sz="1873" b="1" kern="0" cap="all" dirty="0" err="1" smtClean="0">
                  <a:solidFill>
                    <a:srgbClr val="FFFFFF"/>
                  </a:solidFill>
                </a:rPr>
                <a:t>Api</a:t>
              </a:r>
              <a:r>
                <a:rPr lang="en-US" sz="1873" b="1" kern="0" cap="all" dirty="0" smtClean="0">
                  <a:solidFill>
                    <a:srgbClr val="FFFFFF"/>
                  </a:solidFill>
                </a:rPr>
                <a:t> Apps</a:t>
              </a: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4034" y="3849484"/>
              <a:ext cx="669799" cy="669799"/>
            </a:xfrm>
            <a:prstGeom prst="flowChartOffpageConnector">
              <a:avLst/>
            </a:prstGeom>
            <a:noFill/>
          </p:spPr>
        </p:pic>
      </p:grpSp>
    </p:spTree>
    <p:extLst>
      <p:ext uri="{BB962C8B-B14F-4D97-AF65-F5344CB8AC3E}">
        <p14:creationId xmlns:p14="http://schemas.microsoft.com/office/powerpoint/2010/main" val="1571667341"/>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343" y="1"/>
            <a:ext cx="5600432" cy="7000540"/>
          </a:xfrm>
          <a:prstGeom prst="rect">
            <a:avLst/>
          </a:prstGeom>
        </p:spPr>
      </p:pic>
      <p:sp>
        <p:nvSpPr>
          <p:cNvPr id="5" name="TextBox 4"/>
          <p:cNvSpPr txBox="1">
            <a:spLocks/>
          </p:cNvSpPr>
          <p:nvPr/>
        </p:nvSpPr>
        <p:spPr>
          <a:xfrm>
            <a:off x="465413" y="1632676"/>
            <a:ext cx="6369231" cy="2646848"/>
          </a:xfrm>
          <a:prstGeom prst="rect">
            <a:avLst/>
          </a:prstGeom>
          <a:noFill/>
        </p:spPr>
        <p:txBody>
          <a:bodyPr wrap="square" lIns="182880" tIns="146304" rIns="182880" bIns="146304" numCol="3" rtlCol="0">
            <a:noAutofit/>
          </a:bodyPr>
          <a:lstStyle/>
          <a:p>
            <a:pPr marL="285750" indent="-285750">
              <a:spcAft>
                <a:spcPts val="150"/>
              </a:spcAft>
              <a:buFont typeface="Arial" panose="020B0604020202020204" pitchFamily="34" charset="0"/>
              <a:buChar char="•"/>
            </a:pPr>
            <a:r>
              <a:rPr lang="en-US" sz="1200" dirty="0" smtClean="0">
                <a:solidFill>
                  <a:srgbClr val="FFFFFF"/>
                </a:solidFill>
              </a:rPr>
              <a:t>Box</a:t>
            </a:r>
            <a:endParaRPr lang="en-US" sz="1200" dirty="0">
              <a:solidFill>
                <a:srgbClr val="FFFFFF"/>
              </a:solidFill>
            </a:endParaRPr>
          </a:p>
          <a:p>
            <a:pPr marL="285750" indent="-285750">
              <a:spcAft>
                <a:spcPts val="150"/>
              </a:spcAft>
              <a:buFont typeface="Arial" panose="020B0604020202020204" pitchFamily="34" charset="0"/>
              <a:buChar char="•"/>
            </a:pPr>
            <a:r>
              <a:rPr lang="en-US" sz="1200" dirty="0" smtClean="0">
                <a:solidFill>
                  <a:srgbClr val="FFFFFF"/>
                </a:solidFill>
              </a:rPr>
              <a:t>Chatter</a:t>
            </a:r>
            <a:endParaRPr lang="en-US" sz="1200" dirty="0">
              <a:solidFill>
                <a:srgbClr val="FFFFFF"/>
              </a:solidFill>
            </a:endParaRPr>
          </a:p>
          <a:p>
            <a:pPr marL="285750" indent="-285750">
              <a:spcAft>
                <a:spcPts val="150"/>
              </a:spcAft>
              <a:buFont typeface="Arial" panose="020B0604020202020204" pitchFamily="34" charset="0"/>
              <a:buChar char="•"/>
            </a:pPr>
            <a:r>
              <a:rPr lang="en-US" sz="1200" dirty="0" smtClean="0">
                <a:solidFill>
                  <a:srgbClr val="FFFFFF"/>
                </a:solidFill>
              </a:rPr>
              <a:t>Delay</a:t>
            </a:r>
            <a:endParaRPr lang="en-US" sz="1200" dirty="0">
              <a:solidFill>
                <a:srgbClr val="FFFFFF"/>
              </a:solidFill>
            </a:endParaRPr>
          </a:p>
          <a:p>
            <a:pPr marL="285750" indent="-285750">
              <a:spcAft>
                <a:spcPts val="150"/>
              </a:spcAft>
              <a:buFont typeface="Arial" panose="020B0604020202020204" pitchFamily="34" charset="0"/>
              <a:buChar char="•"/>
            </a:pPr>
            <a:r>
              <a:rPr lang="en-US" sz="1200" dirty="0" smtClean="0">
                <a:solidFill>
                  <a:srgbClr val="FFFFFF"/>
                </a:solidFill>
              </a:rPr>
              <a:t>Dropbox</a:t>
            </a:r>
          </a:p>
          <a:p>
            <a:pPr marL="285750" indent="-285750">
              <a:spcAft>
                <a:spcPts val="150"/>
              </a:spcAft>
              <a:buFont typeface="Arial" panose="020B0604020202020204" pitchFamily="34" charset="0"/>
              <a:buChar char="•"/>
            </a:pPr>
            <a:r>
              <a:rPr lang="en-US" sz="1200" dirty="0" smtClean="0">
                <a:solidFill>
                  <a:srgbClr val="FFFFFF"/>
                </a:solidFill>
              </a:rPr>
              <a:t>Azure HD Insight</a:t>
            </a:r>
            <a:endParaRPr lang="en-US" sz="1200" dirty="0">
              <a:solidFill>
                <a:srgbClr val="FFFFFF"/>
              </a:solidFill>
            </a:endParaRPr>
          </a:p>
          <a:p>
            <a:pPr marL="285750" indent="-285750">
              <a:spcAft>
                <a:spcPts val="150"/>
              </a:spcAft>
              <a:buFont typeface="Arial" panose="020B0604020202020204" pitchFamily="34" charset="0"/>
              <a:buChar char="•"/>
            </a:pPr>
            <a:r>
              <a:rPr lang="en-US" sz="1200" dirty="0" err="1" smtClean="0">
                <a:solidFill>
                  <a:srgbClr val="FFFFFF"/>
                </a:solidFill>
              </a:rPr>
              <a:t>Marketo</a:t>
            </a:r>
            <a:endParaRPr lang="en-US" sz="1200" dirty="0" smtClean="0">
              <a:solidFill>
                <a:srgbClr val="FFFFFF"/>
              </a:solidFill>
            </a:endParaRPr>
          </a:p>
          <a:p>
            <a:pPr marL="285750" indent="-285750">
              <a:spcAft>
                <a:spcPts val="150"/>
              </a:spcAft>
              <a:buFont typeface="Arial" panose="020B0604020202020204" pitchFamily="34" charset="0"/>
              <a:buChar char="•"/>
            </a:pPr>
            <a:r>
              <a:rPr lang="en-US" sz="1200" dirty="0">
                <a:solidFill>
                  <a:srgbClr val="FFFFFF"/>
                </a:solidFill>
              </a:rPr>
              <a:t>Azure Media </a:t>
            </a:r>
            <a:r>
              <a:rPr lang="en-US" sz="1200" dirty="0" smtClean="0">
                <a:solidFill>
                  <a:srgbClr val="FFFFFF"/>
                </a:solidFill>
              </a:rPr>
              <a:t>Services</a:t>
            </a:r>
            <a:endParaRPr lang="en-US" sz="1200" dirty="0">
              <a:solidFill>
                <a:srgbClr val="FFFFFF"/>
              </a:solidFill>
            </a:endParaRPr>
          </a:p>
          <a:p>
            <a:pPr marL="285750" indent="-285750">
              <a:spcAft>
                <a:spcPts val="150"/>
              </a:spcAft>
              <a:buFont typeface="Arial" panose="020B0604020202020204" pitchFamily="34" charset="0"/>
              <a:buChar char="•"/>
            </a:pPr>
            <a:r>
              <a:rPr lang="en-US" sz="1200" dirty="0" smtClean="0">
                <a:solidFill>
                  <a:srgbClr val="FFFFFF"/>
                </a:solidFill>
              </a:rPr>
              <a:t>OneDrive</a:t>
            </a:r>
          </a:p>
          <a:p>
            <a:pPr marL="285750" indent="-285750">
              <a:spcAft>
                <a:spcPts val="150"/>
              </a:spcAft>
              <a:buFont typeface="Arial" panose="020B0604020202020204" pitchFamily="34" charset="0"/>
              <a:buChar char="•"/>
            </a:pPr>
            <a:r>
              <a:rPr lang="en-US" sz="1200" dirty="0" smtClean="0">
                <a:solidFill>
                  <a:srgbClr val="FFFFFF"/>
                </a:solidFill>
              </a:rPr>
              <a:t>SharePoint </a:t>
            </a:r>
          </a:p>
          <a:p>
            <a:pPr marL="285750" indent="-285750">
              <a:spcAft>
                <a:spcPts val="150"/>
              </a:spcAft>
              <a:buFont typeface="Arial" panose="020B0604020202020204" pitchFamily="34" charset="0"/>
              <a:buChar char="•"/>
            </a:pPr>
            <a:r>
              <a:rPr lang="en-US" sz="1200" dirty="0" smtClean="0">
                <a:solidFill>
                  <a:srgbClr val="FFFFFF"/>
                </a:solidFill>
              </a:rPr>
              <a:t>SQL Server</a:t>
            </a:r>
          </a:p>
          <a:p>
            <a:pPr marL="285750" indent="-285750">
              <a:spcAft>
                <a:spcPts val="150"/>
              </a:spcAft>
              <a:buFont typeface="Arial" panose="020B0604020202020204" pitchFamily="34" charset="0"/>
              <a:buChar char="•"/>
            </a:pPr>
            <a:r>
              <a:rPr lang="en-US" sz="1200" dirty="0" smtClean="0">
                <a:solidFill>
                  <a:srgbClr val="FFFFFF"/>
                </a:solidFill>
              </a:rPr>
              <a:t>Office 365</a:t>
            </a:r>
          </a:p>
          <a:p>
            <a:pPr marL="285750" indent="-285750">
              <a:spcAft>
                <a:spcPts val="150"/>
              </a:spcAft>
              <a:buFont typeface="Arial" panose="020B0604020202020204" pitchFamily="34" charset="0"/>
              <a:buChar char="•"/>
            </a:pPr>
            <a:r>
              <a:rPr lang="en-US" sz="1200" dirty="0" smtClean="0">
                <a:solidFill>
                  <a:srgbClr val="FFFFFF"/>
                </a:solidFill>
              </a:rPr>
              <a:t>Oracle</a:t>
            </a:r>
          </a:p>
          <a:p>
            <a:pPr marL="285750" indent="-285750">
              <a:spcAft>
                <a:spcPts val="150"/>
              </a:spcAft>
              <a:buFont typeface="Arial" panose="020B0604020202020204" pitchFamily="34" charset="0"/>
              <a:buChar char="•"/>
            </a:pPr>
            <a:r>
              <a:rPr lang="en-US" sz="1200" dirty="0" smtClean="0">
                <a:solidFill>
                  <a:srgbClr val="FFFFFF"/>
                </a:solidFill>
              </a:rPr>
              <a:t>QuickBooks</a:t>
            </a:r>
          </a:p>
          <a:p>
            <a:pPr marL="285750" indent="-285750">
              <a:spcAft>
                <a:spcPts val="150"/>
              </a:spcAft>
              <a:buFont typeface="Arial" panose="020B0604020202020204" pitchFamily="34" charset="0"/>
              <a:buChar char="•"/>
            </a:pPr>
            <a:r>
              <a:rPr lang="en-US" sz="1200" dirty="0" err="1" smtClean="0">
                <a:solidFill>
                  <a:srgbClr val="FFFFFF"/>
                </a:solidFill>
              </a:rPr>
              <a:t>SalesForce</a:t>
            </a:r>
            <a:endParaRPr lang="en-US" sz="1200" dirty="0" smtClean="0">
              <a:solidFill>
                <a:srgbClr val="FFFFFF"/>
              </a:solidFill>
            </a:endParaRPr>
          </a:p>
          <a:p>
            <a:pPr marL="285750" indent="-285750">
              <a:spcAft>
                <a:spcPts val="150"/>
              </a:spcAft>
              <a:buFont typeface="Arial" panose="020B0604020202020204" pitchFamily="34" charset="0"/>
              <a:buChar char="•"/>
            </a:pPr>
            <a:r>
              <a:rPr lang="en-US" sz="1200" dirty="0" smtClean="0">
                <a:solidFill>
                  <a:srgbClr val="FFFFFF"/>
                </a:solidFill>
              </a:rPr>
              <a:t>Sugar CRM </a:t>
            </a:r>
          </a:p>
          <a:p>
            <a:pPr marL="285750" indent="-285750">
              <a:spcAft>
                <a:spcPts val="150"/>
              </a:spcAft>
              <a:buFont typeface="Arial" panose="020B0604020202020204" pitchFamily="34" charset="0"/>
              <a:buChar char="•"/>
            </a:pPr>
            <a:r>
              <a:rPr lang="en-US" sz="1200" dirty="0" smtClean="0">
                <a:solidFill>
                  <a:srgbClr val="FFFFFF"/>
                </a:solidFill>
              </a:rPr>
              <a:t>SAP</a:t>
            </a:r>
          </a:p>
          <a:p>
            <a:pPr marL="285750" indent="-285750">
              <a:spcAft>
                <a:spcPts val="150"/>
              </a:spcAft>
              <a:buFont typeface="Arial" panose="020B0604020202020204" pitchFamily="34" charset="0"/>
              <a:buChar char="•"/>
            </a:pPr>
            <a:r>
              <a:rPr lang="en-US" sz="1200" dirty="0">
                <a:solidFill>
                  <a:srgbClr val="FFFFFF"/>
                </a:solidFill>
              </a:rPr>
              <a:t>Azure Service Bus</a:t>
            </a:r>
          </a:p>
          <a:p>
            <a:pPr marL="285750" indent="-285750">
              <a:spcAft>
                <a:spcPts val="150"/>
              </a:spcAft>
              <a:buFont typeface="Arial" panose="020B0604020202020204" pitchFamily="34" charset="0"/>
              <a:buChar char="•"/>
            </a:pPr>
            <a:r>
              <a:rPr lang="en-US" sz="1200" dirty="0">
                <a:solidFill>
                  <a:srgbClr val="FFFFFF"/>
                </a:solidFill>
              </a:rPr>
              <a:t>Azure </a:t>
            </a:r>
            <a:r>
              <a:rPr lang="en-US" sz="1200" dirty="0" smtClean="0">
                <a:solidFill>
                  <a:srgbClr val="FFFFFF"/>
                </a:solidFill>
              </a:rPr>
              <a:t>Storage</a:t>
            </a:r>
          </a:p>
          <a:p>
            <a:pPr marL="285750" indent="-285750">
              <a:spcAft>
                <a:spcPts val="150"/>
              </a:spcAft>
              <a:buFont typeface="Arial" panose="020B0604020202020204" pitchFamily="34" charset="0"/>
              <a:buChar char="•"/>
            </a:pPr>
            <a:r>
              <a:rPr lang="en-US" sz="1200" dirty="0" smtClean="0">
                <a:solidFill>
                  <a:srgbClr val="FFFFFF"/>
                </a:solidFill>
              </a:rPr>
              <a:t>Timer / Recurrence</a:t>
            </a:r>
          </a:p>
          <a:p>
            <a:pPr marL="285750" indent="-285750">
              <a:spcAft>
                <a:spcPts val="150"/>
              </a:spcAft>
              <a:buFont typeface="Arial" panose="020B0604020202020204" pitchFamily="34" charset="0"/>
              <a:buChar char="•"/>
            </a:pPr>
            <a:r>
              <a:rPr lang="en-US" sz="1200" dirty="0" err="1" smtClean="0">
                <a:solidFill>
                  <a:srgbClr val="FFFFFF"/>
                </a:solidFill>
              </a:rPr>
              <a:t>Twilio</a:t>
            </a:r>
            <a:endParaRPr lang="en-US" sz="1200" dirty="0" smtClean="0">
              <a:solidFill>
                <a:srgbClr val="FFFFFF"/>
              </a:solidFill>
            </a:endParaRPr>
          </a:p>
          <a:p>
            <a:pPr marL="285750" indent="-285750">
              <a:spcAft>
                <a:spcPts val="150"/>
              </a:spcAft>
              <a:buFont typeface="Arial" panose="020B0604020202020204" pitchFamily="34" charset="0"/>
              <a:buChar char="•"/>
            </a:pPr>
            <a:r>
              <a:rPr lang="en-US" sz="1200" dirty="0" smtClean="0">
                <a:solidFill>
                  <a:srgbClr val="FFFFFF"/>
                </a:solidFill>
              </a:rPr>
              <a:t>Twitter</a:t>
            </a:r>
          </a:p>
          <a:p>
            <a:pPr marL="285750" indent="-285750">
              <a:spcAft>
                <a:spcPts val="150"/>
              </a:spcAft>
              <a:buFont typeface="Arial" panose="020B0604020202020204" pitchFamily="34" charset="0"/>
              <a:buChar char="•"/>
            </a:pPr>
            <a:r>
              <a:rPr lang="en-US" sz="1200" dirty="0" smtClean="0">
                <a:solidFill>
                  <a:srgbClr val="FFFFFF"/>
                </a:solidFill>
              </a:rPr>
              <a:t>IBM DB2 </a:t>
            </a:r>
          </a:p>
          <a:p>
            <a:pPr marL="285750" indent="-285750">
              <a:spcAft>
                <a:spcPts val="150"/>
              </a:spcAft>
              <a:buFont typeface="Arial" panose="020B0604020202020204" pitchFamily="34" charset="0"/>
              <a:buChar char="•"/>
            </a:pPr>
            <a:r>
              <a:rPr lang="en-US" sz="1200" dirty="0" smtClean="0">
                <a:solidFill>
                  <a:srgbClr val="FFFFFF"/>
                </a:solidFill>
              </a:rPr>
              <a:t>Informix</a:t>
            </a:r>
          </a:p>
          <a:p>
            <a:pPr marL="285750" indent="-285750">
              <a:spcAft>
                <a:spcPts val="150"/>
              </a:spcAft>
              <a:buFont typeface="Arial" panose="020B0604020202020204" pitchFamily="34" charset="0"/>
              <a:buChar char="•"/>
            </a:pPr>
            <a:r>
              <a:rPr lang="en-US" sz="1200" dirty="0" err="1" smtClean="0">
                <a:solidFill>
                  <a:srgbClr val="FFFFFF"/>
                </a:solidFill>
              </a:rPr>
              <a:t>Websphere</a:t>
            </a:r>
            <a:r>
              <a:rPr lang="en-US" sz="1200" dirty="0" smtClean="0">
                <a:solidFill>
                  <a:srgbClr val="FFFFFF"/>
                </a:solidFill>
              </a:rPr>
              <a:t> MQ</a:t>
            </a:r>
          </a:p>
          <a:p>
            <a:pPr marL="285750" indent="-285750">
              <a:spcAft>
                <a:spcPts val="150"/>
              </a:spcAft>
              <a:buFont typeface="Arial" panose="020B0604020202020204" pitchFamily="34" charset="0"/>
              <a:buChar char="•"/>
            </a:pPr>
            <a:r>
              <a:rPr lang="en-US" sz="1200" dirty="0" smtClean="0">
                <a:solidFill>
                  <a:srgbClr val="FFFFFF"/>
                </a:solidFill>
              </a:rPr>
              <a:t>Azure Web Jobs</a:t>
            </a:r>
          </a:p>
          <a:p>
            <a:pPr marL="285750" indent="-285750">
              <a:spcAft>
                <a:spcPts val="150"/>
              </a:spcAft>
              <a:buFont typeface="Arial" panose="020B0604020202020204" pitchFamily="34" charset="0"/>
              <a:buChar char="•"/>
            </a:pPr>
            <a:r>
              <a:rPr lang="en-US" sz="1200" dirty="0" smtClean="0">
                <a:solidFill>
                  <a:srgbClr val="FFFFFF"/>
                </a:solidFill>
              </a:rPr>
              <a:t>Yammer</a:t>
            </a:r>
          </a:p>
          <a:p>
            <a:pPr marL="285750" indent="-285750">
              <a:spcAft>
                <a:spcPts val="150"/>
              </a:spcAft>
              <a:buFont typeface="Arial" panose="020B0604020202020204" pitchFamily="34" charset="0"/>
              <a:buChar char="•"/>
            </a:pPr>
            <a:r>
              <a:rPr lang="en-US" sz="1200" dirty="0" smtClean="0">
                <a:solidFill>
                  <a:srgbClr val="FFFFFF"/>
                </a:solidFill>
              </a:rPr>
              <a:t>Dynamics CRM</a:t>
            </a:r>
          </a:p>
          <a:p>
            <a:pPr marL="285750" indent="-285750">
              <a:spcAft>
                <a:spcPts val="150"/>
              </a:spcAft>
              <a:buFont typeface="Arial" panose="020B0604020202020204" pitchFamily="34" charset="0"/>
              <a:buChar char="•"/>
            </a:pPr>
            <a:r>
              <a:rPr lang="en-US" sz="1200" dirty="0" smtClean="0">
                <a:solidFill>
                  <a:srgbClr val="FFFFFF"/>
                </a:solidFill>
              </a:rPr>
              <a:t>Dynamics AX</a:t>
            </a:r>
          </a:p>
          <a:p>
            <a:pPr marL="285750" indent="-285750">
              <a:spcAft>
                <a:spcPts val="150"/>
              </a:spcAft>
              <a:buFont typeface="Arial" panose="020B0604020202020204" pitchFamily="34" charset="0"/>
              <a:buChar char="•"/>
            </a:pPr>
            <a:r>
              <a:rPr lang="en-US" sz="1200" dirty="0" smtClean="0">
                <a:solidFill>
                  <a:srgbClr val="FFFFFF"/>
                </a:solidFill>
              </a:rPr>
              <a:t>Hybrid Connectivity</a:t>
            </a:r>
          </a:p>
          <a:p>
            <a:pPr marL="285750" indent="-285750">
              <a:spcAft>
                <a:spcPts val="150"/>
              </a:spcAft>
              <a:buFont typeface="Arial" panose="020B0604020202020204" pitchFamily="34" charset="0"/>
              <a:buChar char="•"/>
            </a:pPr>
            <a:endParaRPr lang="en-US" sz="1200" dirty="0" smtClean="0">
              <a:solidFill>
                <a:srgbClr val="FFFFFF"/>
              </a:solidFill>
            </a:endParaRPr>
          </a:p>
          <a:p>
            <a:pPr marL="285750" indent="-285750">
              <a:spcAft>
                <a:spcPts val="150"/>
              </a:spcAft>
              <a:buFont typeface="Arial" panose="020B0604020202020204" pitchFamily="34" charset="0"/>
              <a:buChar char="•"/>
            </a:pPr>
            <a:endParaRPr lang="en-US" sz="1200" dirty="0" smtClean="0">
              <a:solidFill>
                <a:srgbClr val="FFFFFF"/>
              </a:solidFill>
            </a:endParaRPr>
          </a:p>
          <a:p>
            <a:pPr marL="285750" indent="-285750">
              <a:spcAft>
                <a:spcPts val="150"/>
              </a:spcAft>
              <a:buFont typeface="Arial" panose="020B0604020202020204" pitchFamily="34" charset="0"/>
              <a:buChar char="•"/>
            </a:pPr>
            <a:endParaRPr lang="en-US" sz="1200" dirty="0" smtClean="0">
              <a:solidFill>
                <a:srgbClr val="FFFFFF"/>
              </a:solidFill>
            </a:endParaRPr>
          </a:p>
          <a:p>
            <a:pPr marL="285750" indent="-285750">
              <a:spcAft>
                <a:spcPts val="150"/>
              </a:spcAft>
              <a:buFont typeface="Arial" panose="020B0604020202020204" pitchFamily="34" charset="0"/>
              <a:buChar char="•"/>
            </a:pPr>
            <a:endParaRPr lang="en-US" sz="1200" dirty="0" smtClean="0">
              <a:solidFill>
                <a:srgbClr val="FFFFFF"/>
              </a:solidFill>
            </a:endParaRPr>
          </a:p>
          <a:p>
            <a:pPr marL="285750" indent="-285750">
              <a:spcAft>
                <a:spcPts val="150"/>
              </a:spcAft>
              <a:buFont typeface="Arial" panose="020B0604020202020204" pitchFamily="34" charset="0"/>
              <a:buChar char="•"/>
            </a:pPr>
            <a:endParaRPr lang="en-US" sz="1200" dirty="0" smtClean="0">
              <a:solidFill>
                <a:srgbClr val="FFFFFF"/>
              </a:solidFill>
            </a:endParaRPr>
          </a:p>
          <a:p>
            <a:pPr marL="285750" indent="-285750">
              <a:spcAft>
                <a:spcPts val="150"/>
              </a:spcAft>
              <a:buFont typeface="Arial" panose="020B0604020202020204" pitchFamily="34" charset="0"/>
              <a:buChar char="•"/>
            </a:pPr>
            <a:endParaRPr lang="en-US" sz="1200" dirty="0" smtClean="0">
              <a:solidFill>
                <a:srgbClr val="FFFFFF"/>
              </a:solidFill>
            </a:endParaRPr>
          </a:p>
          <a:p>
            <a:pPr marL="285750" indent="-285750">
              <a:spcAft>
                <a:spcPts val="150"/>
              </a:spcAft>
              <a:buFont typeface="Arial" panose="020B0604020202020204" pitchFamily="34" charset="0"/>
              <a:buChar char="•"/>
            </a:pPr>
            <a:endParaRPr lang="en-US" sz="1200" dirty="0" smtClean="0">
              <a:solidFill>
                <a:srgbClr val="FFFFFF"/>
              </a:solidFill>
            </a:endParaRPr>
          </a:p>
        </p:txBody>
      </p:sp>
      <p:sp>
        <p:nvSpPr>
          <p:cNvPr id="4" name="Rectangle 3"/>
          <p:cNvSpPr/>
          <p:nvPr/>
        </p:nvSpPr>
        <p:spPr>
          <a:xfrm>
            <a:off x="554386" y="4964672"/>
            <a:ext cx="1785926" cy="1538883"/>
          </a:xfrm>
          <a:prstGeom prst="rect">
            <a:avLst/>
          </a:prstGeom>
        </p:spPr>
        <p:txBody>
          <a:bodyPr wrap="square">
            <a:spAutoFit/>
          </a:bodyPr>
          <a:lstStyle/>
          <a:p>
            <a:pPr marL="285750" indent="-285750">
              <a:spcAft>
                <a:spcPts val="150"/>
              </a:spcAft>
              <a:buFont typeface="Arial" panose="020B0604020202020204" pitchFamily="34" charset="0"/>
              <a:buChar char="•"/>
            </a:pPr>
            <a:r>
              <a:rPr lang="en-US" sz="1200" dirty="0">
                <a:solidFill>
                  <a:srgbClr val="FFFFFF"/>
                </a:solidFill>
              </a:rPr>
              <a:t>HTTP, HTTPS </a:t>
            </a:r>
          </a:p>
          <a:p>
            <a:pPr marL="285750" indent="-285750">
              <a:spcAft>
                <a:spcPts val="150"/>
              </a:spcAft>
              <a:buFont typeface="Arial" panose="020B0604020202020204" pitchFamily="34" charset="0"/>
              <a:buChar char="•"/>
            </a:pPr>
            <a:r>
              <a:rPr lang="en-US" sz="1200" dirty="0" smtClean="0">
                <a:solidFill>
                  <a:srgbClr val="FFFFFF"/>
                </a:solidFill>
              </a:rPr>
              <a:t>File</a:t>
            </a:r>
          </a:p>
          <a:p>
            <a:pPr marL="285750" indent="-285750">
              <a:spcAft>
                <a:spcPts val="150"/>
              </a:spcAft>
              <a:buFont typeface="Arial" panose="020B0604020202020204" pitchFamily="34" charset="0"/>
              <a:buChar char="•"/>
            </a:pPr>
            <a:r>
              <a:rPr lang="en-US" sz="1200" dirty="0" smtClean="0">
                <a:solidFill>
                  <a:srgbClr val="FFFFFF"/>
                </a:solidFill>
              </a:rPr>
              <a:t>Flat File</a:t>
            </a:r>
          </a:p>
          <a:p>
            <a:pPr marL="285750" indent="-285750">
              <a:spcAft>
                <a:spcPts val="150"/>
              </a:spcAft>
              <a:buFont typeface="Arial" panose="020B0604020202020204" pitchFamily="34" charset="0"/>
              <a:buChar char="•"/>
            </a:pPr>
            <a:r>
              <a:rPr lang="en-US" sz="1200" dirty="0" smtClean="0">
                <a:solidFill>
                  <a:srgbClr val="FFFFFF"/>
                </a:solidFill>
              </a:rPr>
              <a:t>FTP, SFTP</a:t>
            </a:r>
            <a:endParaRPr lang="en-US" sz="1200" dirty="0">
              <a:solidFill>
                <a:srgbClr val="FFFFFF"/>
              </a:solidFill>
            </a:endParaRPr>
          </a:p>
          <a:p>
            <a:pPr marL="285750" indent="-285750">
              <a:spcAft>
                <a:spcPts val="150"/>
              </a:spcAft>
              <a:buFont typeface="Arial" panose="020B0604020202020204" pitchFamily="34" charset="0"/>
              <a:buChar char="•"/>
            </a:pPr>
            <a:r>
              <a:rPr lang="en-US" sz="1200" dirty="0">
                <a:solidFill>
                  <a:srgbClr val="FFFFFF"/>
                </a:solidFill>
              </a:rPr>
              <a:t>POP3/IMAP</a:t>
            </a:r>
          </a:p>
          <a:p>
            <a:pPr marL="285750" indent="-285750">
              <a:spcAft>
                <a:spcPts val="150"/>
              </a:spcAft>
              <a:buFont typeface="Arial" panose="020B0604020202020204" pitchFamily="34" charset="0"/>
              <a:buChar char="•"/>
            </a:pPr>
            <a:r>
              <a:rPr lang="en-US" sz="1200" dirty="0">
                <a:solidFill>
                  <a:srgbClr val="FFFFFF"/>
                </a:solidFill>
              </a:rPr>
              <a:t>SMTP</a:t>
            </a:r>
          </a:p>
          <a:p>
            <a:pPr marL="285750" indent="-285750">
              <a:spcAft>
                <a:spcPts val="150"/>
              </a:spcAft>
              <a:buFont typeface="Arial" panose="020B0604020202020204" pitchFamily="34" charset="0"/>
              <a:buChar char="•"/>
            </a:pPr>
            <a:r>
              <a:rPr lang="en-US" sz="1200" dirty="0">
                <a:solidFill>
                  <a:srgbClr val="FFFFFF"/>
                </a:solidFill>
              </a:rPr>
              <a:t>SOAP + WCF</a:t>
            </a:r>
          </a:p>
        </p:txBody>
      </p:sp>
      <p:sp>
        <p:nvSpPr>
          <p:cNvPr id="7" name="Rectangle 6"/>
          <p:cNvSpPr/>
          <p:nvPr/>
        </p:nvSpPr>
        <p:spPr>
          <a:xfrm>
            <a:off x="2880869" y="4964672"/>
            <a:ext cx="3953776" cy="1564531"/>
          </a:xfrm>
          <a:prstGeom prst="rect">
            <a:avLst/>
          </a:prstGeom>
        </p:spPr>
        <p:txBody>
          <a:bodyPr wrap="square" numCol="2">
            <a:spAutoFit/>
          </a:bodyPr>
          <a:lstStyle/>
          <a:p>
            <a:pPr marL="285750" indent="-285750">
              <a:spcAft>
                <a:spcPts val="150"/>
              </a:spcAft>
              <a:buFont typeface="Arial" panose="020B0604020202020204" pitchFamily="34" charset="0"/>
              <a:buChar char="•"/>
            </a:pPr>
            <a:r>
              <a:rPr lang="en-US" sz="1200" dirty="0" smtClean="0">
                <a:solidFill>
                  <a:srgbClr val="FFFFFF"/>
                </a:solidFill>
              </a:rPr>
              <a:t>Batching / </a:t>
            </a:r>
            <a:r>
              <a:rPr lang="en-US" sz="1200" dirty="0" err="1" smtClean="0">
                <a:solidFill>
                  <a:srgbClr val="FFFFFF"/>
                </a:solidFill>
              </a:rPr>
              <a:t>Debatching</a:t>
            </a:r>
            <a:endParaRPr lang="en-US" sz="1200" dirty="0">
              <a:solidFill>
                <a:srgbClr val="FFFFFF"/>
              </a:solidFill>
            </a:endParaRPr>
          </a:p>
          <a:p>
            <a:pPr marL="285750" indent="-285750">
              <a:spcAft>
                <a:spcPts val="150"/>
              </a:spcAft>
              <a:buFont typeface="Arial" panose="020B0604020202020204" pitchFamily="34" charset="0"/>
              <a:buChar char="•"/>
            </a:pPr>
            <a:r>
              <a:rPr lang="en-US" sz="1200" dirty="0">
                <a:solidFill>
                  <a:srgbClr val="FFFFFF"/>
                </a:solidFill>
              </a:rPr>
              <a:t>Validate</a:t>
            </a:r>
          </a:p>
          <a:p>
            <a:pPr marL="285750" indent="-285750">
              <a:spcAft>
                <a:spcPts val="150"/>
              </a:spcAft>
              <a:buFont typeface="Arial" panose="020B0604020202020204" pitchFamily="34" charset="0"/>
              <a:buChar char="•"/>
            </a:pPr>
            <a:r>
              <a:rPr lang="en-US" sz="1200" dirty="0">
                <a:solidFill>
                  <a:srgbClr val="FFFFFF"/>
                </a:solidFill>
              </a:rPr>
              <a:t>Extract </a:t>
            </a:r>
            <a:r>
              <a:rPr lang="en-US" sz="1200" dirty="0" smtClean="0">
                <a:solidFill>
                  <a:srgbClr val="FFFFFF"/>
                </a:solidFill>
              </a:rPr>
              <a:t>(XPath</a:t>
            </a:r>
            <a:r>
              <a:rPr lang="en-US" sz="1200" dirty="0">
                <a:solidFill>
                  <a:srgbClr val="FFFFFF"/>
                </a:solidFill>
              </a:rPr>
              <a:t>)</a:t>
            </a:r>
          </a:p>
          <a:p>
            <a:pPr marL="285750" indent="-285750">
              <a:spcAft>
                <a:spcPts val="150"/>
              </a:spcAft>
              <a:buFont typeface="Arial" panose="020B0604020202020204" pitchFamily="34" charset="0"/>
              <a:buChar char="•"/>
            </a:pPr>
            <a:r>
              <a:rPr lang="en-US" sz="1200" dirty="0">
                <a:solidFill>
                  <a:srgbClr val="FFFFFF"/>
                </a:solidFill>
              </a:rPr>
              <a:t>Transform (+Mapper)</a:t>
            </a:r>
          </a:p>
          <a:p>
            <a:pPr marL="285750" indent="-285750">
              <a:spcAft>
                <a:spcPts val="150"/>
              </a:spcAft>
              <a:buFont typeface="Arial" panose="020B0604020202020204" pitchFamily="34" charset="0"/>
              <a:buChar char="•"/>
            </a:pPr>
            <a:r>
              <a:rPr lang="en-US" sz="1200" dirty="0" smtClean="0">
                <a:solidFill>
                  <a:srgbClr val="FFFFFF"/>
                </a:solidFill>
              </a:rPr>
              <a:t>Convert (XML-JSON)</a:t>
            </a:r>
            <a:endParaRPr lang="en-US" sz="1200" dirty="0">
              <a:solidFill>
                <a:srgbClr val="FFFFFF"/>
              </a:solidFill>
            </a:endParaRPr>
          </a:p>
          <a:p>
            <a:pPr marL="285750" indent="-285750">
              <a:spcAft>
                <a:spcPts val="150"/>
              </a:spcAft>
              <a:buFont typeface="Arial" panose="020B0604020202020204" pitchFamily="34" charset="0"/>
              <a:buChar char="•"/>
            </a:pPr>
            <a:r>
              <a:rPr lang="en-US" sz="1200" dirty="0">
                <a:solidFill>
                  <a:srgbClr val="FFFFFF"/>
                </a:solidFill>
              </a:rPr>
              <a:t>Convert (XML-FF)</a:t>
            </a:r>
          </a:p>
          <a:p>
            <a:pPr marL="285750" indent="-285750">
              <a:spcAft>
                <a:spcPts val="150"/>
              </a:spcAft>
              <a:buFont typeface="Arial" panose="020B0604020202020204" pitchFamily="34" charset="0"/>
              <a:buChar char="•"/>
            </a:pPr>
            <a:r>
              <a:rPr lang="en-US" sz="1200" dirty="0">
                <a:solidFill>
                  <a:srgbClr val="FFFFFF"/>
                </a:solidFill>
              </a:rPr>
              <a:t>X12</a:t>
            </a:r>
          </a:p>
          <a:p>
            <a:pPr marL="285750" indent="-285750">
              <a:spcAft>
                <a:spcPts val="150"/>
              </a:spcAft>
              <a:buFont typeface="Arial" panose="020B0604020202020204" pitchFamily="34" charset="0"/>
              <a:buChar char="•"/>
            </a:pPr>
            <a:r>
              <a:rPr lang="en-US" sz="1200" dirty="0">
                <a:solidFill>
                  <a:srgbClr val="FFFFFF"/>
                </a:solidFill>
              </a:rPr>
              <a:t>EDIFACT</a:t>
            </a:r>
          </a:p>
          <a:p>
            <a:pPr marL="285750" indent="-285750">
              <a:spcAft>
                <a:spcPts val="150"/>
              </a:spcAft>
              <a:buFont typeface="Arial" panose="020B0604020202020204" pitchFamily="34" charset="0"/>
              <a:buChar char="•"/>
            </a:pPr>
            <a:r>
              <a:rPr lang="en-US" sz="1200" dirty="0">
                <a:solidFill>
                  <a:srgbClr val="FFFFFF"/>
                </a:solidFill>
              </a:rPr>
              <a:t>AS2</a:t>
            </a:r>
          </a:p>
          <a:p>
            <a:pPr marL="285750" indent="-285750">
              <a:spcAft>
                <a:spcPts val="150"/>
              </a:spcAft>
              <a:buFont typeface="Arial" panose="020B0604020202020204" pitchFamily="34" charset="0"/>
              <a:buChar char="•"/>
            </a:pPr>
            <a:r>
              <a:rPr lang="en-US" sz="1200" dirty="0">
                <a:solidFill>
                  <a:srgbClr val="FFFFFF"/>
                </a:solidFill>
              </a:rPr>
              <a:t>TPMOM</a:t>
            </a:r>
          </a:p>
          <a:p>
            <a:pPr marL="285750" indent="-285750">
              <a:spcAft>
                <a:spcPts val="150"/>
              </a:spcAft>
              <a:buFont typeface="Arial" panose="020B0604020202020204" pitchFamily="34" charset="0"/>
              <a:buChar char="•"/>
            </a:pPr>
            <a:r>
              <a:rPr lang="en-US" sz="1200" dirty="0">
                <a:solidFill>
                  <a:srgbClr val="FFFFFF"/>
                </a:solidFill>
              </a:rPr>
              <a:t>Rules Engine</a:t>
            </a:r>
          </a:p>
        </p:txBody>
      </p:sp>
      <p:sp>
        <p:nvSpPr>
          <p:cNvPr id="8" name="Rectangle 7"/>
          <p:cNvSpPr/>
          <p:nvPr/>
        </p:nvSpPr>
        <p:spPr>
          <a:xfrm>
            <a:off x="492638" y="1372528"/>
            <a:ext cx="1340239" cy="341632"/>
          </a:xfrm>
          <a:prstGeom prst="rect">
            <a:avLst/>
          </a:prstGeom>
        </p:spPr>
        <p:txBody>
          <a:bodyPr wrap="none">
            <a:spAutoFit/>
          </a:bodyPr>
          <a:lstStyle/>
          <a:p>
            <a:pPr>
              <a:lnSpc>
                <a:spcPct val="90000"/>
              </a:lnSpc>
            </a:pPr>
            <a:r>
              <a:rPr lang="en-US" sz="1800" dirty="0">
                <a:solidFill>
                  <a:srgbClr val="FFFFFF"/>
                </a:solidFill>
              </a:rPr>
              <a:t>Connectors</a:t>
            </a:r>
            <a:endParaRPr lang="en-US" sz="2400" dirty="0">
              <a:solidFill>
                <a:srgbClr val="FFFFFF"/>
              </a:solidFill>
            </a:endParaRPr>
          </a:p>
        </p:txBody>
      </p:sp>
      <p:sp>
        <p:nvSpPr>
          <p:cNvPr id="10" name="Rectangle 9"/>
          <p:cNvSpPr/>
          <p:nvPr/>
        </p:nvSpPr>
        <p:spPr>
          <a:xfrm>
            <a:off x="492638" y="4557311"/>
            <a:ext cx="1133644" cy="369332"/>
          </a:xfrm>
          <a:prstGeom prst="rect">
            <a:avLst/>
          </a:prstGeom>
        </p:spPr>
        <p:txBody>
          <a:bodyPr wrap="none">
            <a:spAutoFit/>
          </a:bodyPr>
          <a:lstStyle/>
          <a:p>
            <a:r>
              <a:rPr lang="en-US" sz="1800" dirty="0">
                <a:solidFill>
                  <a:srgbClr val="FFFFFF"/>
                </a:solidFill>
              </a:rPr>
              <a:t>Protocols</a:t>
            </a:r>
          </a:p>
        </p:txBody>
      </p:sp>
      <p:sp>
        <p:nvSpPr>
          <p:cNvPr id="11" name="Rectangle 10"/>
          <p:cNvSpPr/>
          <p:nvPr/>
        </p:nvSpPr>
        <p:spPr>
          <a:xfrm>
            <a:off x="2828823" y="4585011"/>
            <a:ext cx="1750031" cy="341632"/>
          </a:xfrm>
          <a:prstGeom prst="rect">
            <a:avLst/>
          </a:prstGeom>
        </p:spPr>
        <p:txBody>
          <a:bodyPr wrap="none">
            <a:spAutoFit/>
          </a:bodyPr>
          <a:lstStyle/>
          <a:p>
            <a:pPr>
              <a:lnSpc>
                <a:spcPct val="90000"/>
              </a:lnSpc>
            </a:pPr>
            <a:r>
              <a:rPr lang="en-US" sz="1800" dirty="0" smtClean="0">
                <a:solidFill>
                  <a:srgbClr val="FFFFFF"/>
                </a:solidFill>
              </a:rPr>
              <a:t>BizTalk Services</a:t>
            </a:r>
            <a:endParaRPr lang="en-US" sz="2400" dirty="0">
              <a:solidFill>
                <a:srgbClr val="FFFFFF"/>
              </a:solidFill>
            </a:endParaRPr>
          </a:p>
        </p:txBody>
      </p:sp>
      <p:sp>
        <p:nvSpPr>
          <p:cNvPr id="14" name="Title 1"/>
          <p:cNvSpPr>
            <a:spLocks noGrp="1"/>
          </p:cNvSpPr>
          <p:nvPr>
            <p:ph type="title"/>
          </p:nvPr>
        </p:nvSpPr>
        <p:spPr>
          <a:xfrm>
            <a:off x="465413" y="288744"/>
            <a:ext cx="6300096" cy="854407"/>
          </a:xfrm>
        </p:spPr>
        <p:txBody>
          <a:bodyPr anchor="ctr"/>
          <a:lstStyle/>
          <a:p>
            <a:pPr>
              <a:lnSpc>
                <a:spcPct val="100000"/>
              </a:lnSpc>
            </a:pPr>
            <a:r>
              <a:rPr lang="en-US" sz="4000" dirty="0" smtClean="0">
                <a:solidFill>
                  <a:schemeClr val="bg1"/>
                </a:solidFill>
              </a:rPr>
              <a:t>Built-in API Connectors</a:t>
            </a:r>
            <a:endParaRPr lang="en-US" sz="4000" dirty="0">
              <a:solidFill>
                <a:schemeClr val="bg1"/>
              </a:solidFill>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40810" y="460018"/>
            <a:ext cx="683133" cy="683133"/>
          </a:xfrm>
          <a:prstGeom prst="rect">
            <a:avLst/>
          </a:prstGeom>
        </p:spPr>
      </p:pic>
    </p:spTree>
    <p:extLst>
      <p:ext uri="{BB962C8B-B14F-4D97-AF65-F5344CB8AC3E}">
        <p14:creationId xmlns:p14="http://schemas.microsoft.com/office/powerpoint/2010/main" val="2898937894"/>
      </p:ext>
    </p:extLst>
  </p:cSld>
  <p:clrMapOvr>
    <a:masterClrMapping/>
  </p:clrMapOvr>
  <p:transition spd="slow">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tabLst>
                <a:tab pos="5892800" algn="l"/>
              </a:tabLst>
            </a:pPr>
            <a:r>
              <a:rPr lang="en-US" sz="6000" dirty="0" smtClean="0"/>
              <a:t>Demo</a:t>
            </a:r>
            <a:r>
              <a:rPr lang="en-US" sz="4000" dirty="0" smtClean="0"/>
              <a:t/>
            </a:r>
            <a:br>
              <a:rPr lang="en-US" sz="4000" dirty="0" smtClean="0"/>
            </a:br>
            <a:r>
              <a:rPr lang="en-US" sz="4000" dirty="0" smtClean="0">
                <a:solidFill>
                  <a:srgbClr val="00B0F0"/>
                </a:solidFill>
              </a:rPr>
              <a:t>Introducing Azure Logic Apps</a:t>
            </a:r>
            <a:endParaRPr lang="en-US" sz="4000" dirty="0">
              <a:solidFill>
                <a:srgbClr val="00B0F0"/>
              </a:solidFill>
            </a:endParaRPr>
          </a:p>
        </p:txBody>
      </p:sp>
    </p:spTree>
    <p:extLst>
      <p:ext uri="{BB962C8B-B14F-4D97-AF65-F5344CB8AC3E}">
        <p14:creationId xmlns:p14="http://schemas.microsoft.com/office/powerpoint/2010/main" val="3688512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p:cNvPicPr>
            <a:picLocks noChangeAspect="1"/>
          </p:cNvPicPr>
          <p:nvPr/>
        </p:nvPicPr>
        <p:blipFill>
          <a:blip r:embed="rId3"/>
          <a:stretch>
            <a:fillRect/>
          </a:stretch>
        </p:blipFill>
        <p:spPr>
          <a:xfrm>
            <a:off x="4348763" y="-201283"/>
            <a:ext cx="8197531" cy="5311076"/>
          </a:xfrm>
          <a:prstGeom prst="rect">
            <a:avLst/>
          </a:prstGeom>
        </p:spPr>
      </p:pic>
      <p:pic>
        <p:nvPicPr>
          <p:cNvPr id="30" name="Picture 29"/>
          <p:cNvPicPr>
            <a:picLocks noChangeAspect="1"/>
          </p:cNvPicPr>
          <p:nvPr/>
        </p:nvPicPr>
        <p:blipFill>
          <a:blip r:embed="rId4"/>
          <a:stretch>
            <a:fillRect/>
          </a:stretch>
        </p:blipFill>
        <p:spPr>
          <a:xfrm>
            <a:off x="4680202" y="0"/>
            <a:ext cx="7754510" cy="5020198"/>
          </a:xfrm>
          <a:prstGeom prst="rect">
            <a:avLst/>
          </a:prstGeom>
        </p:spPr>
      </p:pic>
      <p:sp>
        <p:nvSpPr>
          <p:cNvPr id="31" name="TextBox 30"/>
          <p:cNvSpPr txBox="1"/>
          <p:nvPr/>
        </p:nvSpPr>
        <p:spPr>
          <a:xfrm>
            <a:off x="594270" y="466733"/>
            <a:ext cx="5586609" cy="734534"/>
          </a:xfrm>
          <a:prstGeom prst="rect">
            <a:avLst/>
          </a:prstGeom>
          <a:noFill/>
        </p:spPr>
        <p:txBody>
          <a:bodyPr wrap="square" rtlCol="0">
            <a:spAutoFit/>
          </a:bodyPr>
          <a:lstStyle/>
          <a:p>
            <a:pPr defTabSz="932509"/>
            <a:r>
              <a:rPr lang="en-US" sz="4080" dirty="0">
                <a:solidFill>
                  <a:srgbClr val="FFFFFF"/>
                </a:solidFill>
                <a:latin typeface="Segoe UI Light" panose="020B0502040204020203" pitchFamily="34" charset="0"/>
                <a:cs typeface="Segoe UI Light" panose="020B0502040204020203" pitchFamily="34" charset="0"/>
              </a:rPr>
              <a:t>Hybrid Integration</a:t>
            </a:r>
          </a:p>
        </p:txBody>
      </p:sp>
      <p:pic>
        <p:nvPicPr>
          <p:cNvPr id="44" name="Picture 43"/>
          <p:cNvPicPr>
            <a:picLocks noChangeAspect="1"/>
          </p:cNvPicPr>
          <p:nvPr/>
        </p:nvPicPr>
        <p:blipFill>
          <a:blip r:embed="rId5"/>
          <a:stretch>
            <a:fillRect/>
          </a:stretch>
        </p:blipFill>
        <p:spPr>
          <a:xfrm>
            <a:off x="5357898" y="3625483"/>
            <a:ext cx="1871319" cy="1207069"/>
          </a:xfrm>
          <a:prstGeom prst="rect">
            <a:avLst/>
          </a:prstGeom>
        </p:spPr>
      </p:pic>
      <p:pic>
        <p:nvPicPr>
          <p:cNvPr id="32" name="Picture 31"/>
          <p:cNvPicPr>
            <a:picLocks noChangeAspect="1"/>
          </p:cNvPicPr>
          <p:nvPr/>
        </p:nvPicPr>
        <p:blipFill>
          <a:blip r:embed="rId6"/>
          <a:stretch>
            <a:fillRect/>
          </a:stretch>
        </p:blipFill>
        <p:spPr>
          <a:xfrm>
            <a:off x="10719332" y="-428411"/>
            <a:ext cx="1320293" cy="1916513"/>
          </a:xfrm>
          <a:prstGeom prst="rect">
            <a:avLst/>
          </a:prstGeom>
        </p:spPr>
      </p:pic>
      <p:pic>
        <p:nvPicPr>
          <p:cNvPr id="27" name="Picture 26"/>
          <p:cNvPicPr>
            <a:picLocks noChangeAspect="1"/>
          </p:cNvPicPr>
          <p:nvPr/>
        </p:nvPicPr>
        <p:blipFill>
          <a:blip r:embed="rId7"/>
          <a:stretch>
            <a:fillRect/>
          </a:stretch>
        </p:blipFill>
        <p:spPr>
          <a:xfrm>
            <a:off x="10978495" y="-1014924"/>
            <a:ext cx="2399233" cy="3802891"/>
          </a:xfrm>
          <a:prstGeom prst="rect">
            <a:avLst/>
          </a:prstGeom>
        </p:spPr>
      </p:pic>
      <p:pic>
        <p:nvPicPr>
          <p:cNvPr id="11" name="Picture 10"/>
          <p:cNvPicPr>
            <a:picLocks noChangeAspect="1"/>
          </p:cNvPicPr>
          <p:nvPr/>
        </p:nvPicPr>
        <p:blipFill>
          <a:blip r:embed="rId8"/>
          <a:stretch>
            <a:fillRect/>
          </a:stretch>
        </p:blipFill>
        <p:spPr>
          <a:xfrm>
            <a:off x="10590681" y="4205614"/>
            <a:ext cx="814651" cy="516328"/>
          </a:xfrm>
          <a:prstGeom prst="rect">
            <a:avLst/>
          </a:prstGeom>
        </p:spPr>
      </p:pic>
      <p:pic>
        <p:nvPicPr>
          <p:cNvPr id="12" name="Picture 11"/>
          <p:cNvPicPr>
            <a:picLocks noChangeAspect="1"/>
          </p:cNvPicPr>
          <p:nvPr/>
        </p:nvPicPr>
        <p:blipFill>
          <a:blip r:embed="rId9"/>
          <a:stretch>
            <a:fillRect/>
          </a:stretch>
        </p:blipFill>
        <p:spPr>
          <a:xfrm>
            <a:off x="7883898" y="2338891"/>
            <a:ext cx="1021925" cy="654826"/>
          </a:xfrm>
          <a:prstGeom prst="rect">
            <a:avLst/>
          </a:prstGeom>
        </p:spPr>
      </p:pic>
      <p:pic>
        <p:nvPicPr>
          <p:cNvPr id="16" name="Picture 15"/>
          <p:cNvPicPr>
            <a:picLocks noChangeAspect="1"/>
          </p:cNvPicPr>
          <p:nvPr/>
        </p:nvPicPr>
        <p:blipFill>
          <a:blip r:embed="rId10"/>
          <a:stretch>
            <a:fillRect/>
          </a:stretch>
        </p:blipFill>
        <p:spPr>
          <a:xfrm>
            <a:off x="5779786" y="1757220"/>
            <a:ext cx="2042365" cy="2742276"/>
          </a:xfrm>
          <a:prstGeom prst="rect">
            <a:avLst/>
          </a:prstGeom>
        </p:spPr>
      </p:pic>
      <p:pic>
        <p:nvPicPr>
          <p:cNvPr id="53" name="Picture 52"/>
          <p:cNvPicPr>
            <a:picLocks noChangeAspect="1"/>
          </p:cNvPicPr>
          <p:nvPr/>
        </p:nvPicPr>
        <p:blipFill>
          <a:blip r:embed="rId11"/>
          <a:stretch>
            <a:fillRect/>
          </a:stretch>
        </p:blipFill>
        <p:spPr>
          <a:xfrm>
            <a:off x="-336864" y="3433261"/>
            <a:ext cx="6803891" cy="4396361"/>
          </a:xfrm>
          <a:prstGeom prst="rect">
            <a:avLst/>
          </a:prstGeom>
        </p:spPr>
      </p:pic>
      <p:pic>
        <p:nvPicPr>
          <p:cNvPr id="23" name="Picture 22"/>
          <p:cNvPicPr>
            <a:picLocks noChangeAspect="1"/>
          </p:cNvPicPr>
          <p:nvPr/>
        </p:nvPicPr>
        <p:blipFill>
          <a:blip r:embed="rId12"/>
          <a:stretch>
            <a:fillRect/>
          </a:stretch>
        </p:blipFill>
        <p:spPr>
          <a:xfrm>
            <a:off x="9242754" y="541607"/>
            <a:ext cx="1534735" cy="1856536"/>
          </a:xfrm>
          <a:prstGeom prst="rect">
            <a:avLst/>
          </a:prstGeom>
        </p:spPr>
      </p:pic>
      <p:pic>
        <p:nvPicPr>
          <p:cNvPr id="22" name="Picture 21"/>
          <p:cNvPicPr>
            <a:picLocks noChangeAspect="1"/>
          </p:cNvPicPr>
          <p:nvPr/>
        </p:nvPicPr>
        <p:blipFill>
          <a:blip r:embed="rId13"/>
          <a:stretch>
            <a:fillRect/>
          </a:stretch>
        </p:blipFill>
        <p:spPr>
          <a:xfrm>
            <a:off x="8316477" y="589320"/>
            <a:ext cx="1077752" cy="1301925"/>
          </a:xfrm>
          <a:prstGeom prst="rect">
            <a:avLst/>
          </a:prstGeom>
        </p:spPr>
      </p:pic>
      <p:pic>
        <p:nvPicPr>
          <p:cNvPr id="4" name="Picture 3"/>
          <p:cNvPicPr>
            <a:picLocks noChangeAspect="1"/>
          </p:cNvPicPr>
          <p:nvPr/>
        </p:nvPicPr>
        <p:blipFill>
          <a:blip r:embed="rId14"/>
          <a:stretch>
            <a:fillRect/>
          </a:stretch>
        </p:blipFill>
        <p:spPr>
          <a:xfrm>
            <a:off x="8825923" y="1566118"/>
            <a:ext cx="1568283" cy="1442316"/>
          </a:xfrm>
          <a:prstGeom prst="rect">
            <a:avLst/>
          </a:prstGeom>
        </p:spPr>
      </p:pic>
      <p:pic>
        <p:nvPicPr>
          <p:cNvPr id="24" name="Picture 23"/>
          <p:cNvPicPr>
            <a:picLocks noChangeAspect="1"/>
          </p:cNvPicPr>
          <p:nvPr/>
        </p:nvPicPr>
        <p:blipFill>
          <a:blip r:embed="rId9"/>
          <a:stretch>
            <a:fillRect/>
          </a:stretch>
        </p:blipFill>
        <p:spPr>
          <a:xfrm>
            <a:off x="5055745" y="4258628"/>
            <a:ext cx="946333" cy="606388"/>
          </a:xfrm>
          <a:prstGeom prst="rect">
            <a:avLst/>
          </a:prstGeom>
        </p:spPr>
      </p:pic>
      <p:pic>
        <p:nvPicPr>
          <p:cNvPr id="25" name="Picture 24"/>
          <p:cNvPicPr>
            <a:picLocks noChangeAspect="1"/>
          </p:cNvPicPr>
          <p:nvPr/>
        </p:nvPicPr>
        <p:blipFill>
          <a:blip r:embed="rId15"/>
          <a:stretch>
            <a:fillRect/>
          </a:stretch>
        </p:blipFill>
        <p:spPr>
          <a:xfrm>
            <a:off x="1006376" y="5559192"/>
            <a:ext cx="2306785" cy="1356686"/>
          </a:xfrm>
          <a:prstGeom prst="rect">
            <a:avLst/>
          </a:prstGeom>
        </p:spPr>
      </p:pic>
      <p:grpSp>
        <p:nvGrpSpPr>
          <p:cNvPr id="50" name="Group 49"/>
          <p:cNvGrpSpPr/>
          <p:nvPr/>
        </p:nvGrpSpPr>
        <p:grpSpPr>
          <a:xfrm>
            <a:off x="1714421" y="2667419"/>
            <a:ext cx="2766303" cy="4120553"/>
            <a:chOff x="768089" y="-1605208"/>
            <a:chExt cx="3768750" cy="5613751"/>
          </a:xfrm>
        </p:grpSpPr>
        <p:pic>
          <p:nvPicPr>
            <p:cNvPr id="51" name="Picture 50"/>
            <p:cNvPicPr>
              <a:picLocks noChangeAspect="1"/>
            </p:cNvPicPr>
            <p:nvPr/>
          </p:nvPicPr>
          <p:blipFill>
            <a:blip r:embed="rId16"/>
            <a:stretch>
              <a:fillRect/>
            </a:stretch>
          </p:blipFill>
          <p:spPr>
            <a:xfrm>
              <a:off x="768089" y="-1605208"/>
              <a:ext cx="3768750" cy="5613751"/>
            </a:xfrm>
            <a:prstGeom prst="rect">
              <a:avLst/>
            </a:prstGeom>
          </p:spPr>
        </p:pic>
        <p:pic>
          <p:nvPicPr>
            <p:cNvPr id="52" name="Picture 51"/>
            <p:cNvPicPr>
              <a:picLocks noChangeAspect="1"/>
            </p:cNvPicPr>
            <p:nvPr/>
          </p:nvPicPr>
          <p:blipFill>
            <a:blip r:embed="rId17"/>
            <a:stretch>
              <a:fillRect/>
            </a:stretch>
          </p:blipFill>
          <p:spPr>
            <a:xfrm>
              <a:off x="1755198" y="534480"/>
              <a:ext cx="1361250" cy="1800000"/>
            </a:xfrm>
            <a:prstGeom prst="rect">
              <a:avLst/>
            </a:prstGeom>
          </p:spPr>
        </p:pic>
      </p:grpSp>
      <p:pic>
        <p:nvPicPr>
          <p:cNvPr id="29" name="Picture 28"/>
          <p:cNvPicPr>
            <a:picLocks noChangeAspect="1"/>
          </p:cNvPicPr>
          <p:nvPr/>
        </p:nvPicPr>
        <p:blipFill>
          <a:blip r:embed="rId18"/>
          <a:stretch>
            <a:fillRect/>
          </a:stretch>
        </p:blipFill>
        <p:spPr>
          <a:xfrm>
            <a:off x="10730483" y="3573920"/>
            <a:ext cx="1569312" cy="1008844"/>
          </a:xfrm>
          <a:prstGeom prst="rect">
            <a:avLst/>
          </a:prstGeom>
        </p:spPr>
      </p:pic>
    </p:spTree>
    <p:extLst>
      <p:ext uri="{BB962C8B-B14F-4D97-AF65-F5344CB8AC3E}">
        <p14:creationId xmlns:p14="http://schemas.microsoft.com/office/powerpoint/2010/main" val="66442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37"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arn(outVertical)">
                                      <p:cBhvr>
                                        <p:cTn id="13" dur="500"/>
                                        <p:tgtEl>
                                          <p:spTgt spid="12"/>
                                        </p:tgtEl>
                                      </p:cBhvr>
                                    </p:animEffect>
                                  </p:childTnLst>
                                </p:cTn>
                              </p:par>
                              <p:par>
                                <p:cTn id="14" presetID="10" presetClass="entr" presetSubtype="0" fill="hold" nodeType="withEffect">
                                  <p:stCondLst>
                                    <p:cond delay="0"/>
                                  </p:stCondLst>
                                  <p:childTnLst>
                                    <p:set>
                                      <p:cBhvr>
                                        <p:cTn id="15" dur="1" fill="hold">
                                          <p:stCondLst>
                                            <p:cond delay="0"/>
                                          </p:stCondLst>
                                        </p:cTn>
                                        <p:tgtEl>
                                          <p:spTgt spid="44"/>
                                        </p:tgtEl>
                                        <p:attrNameLst>
                                          <p:attrName>style.visibility</p:attrName>
                                        </p:attrNameLst>
                                      </p:cBhvr>
                                      <p:to>
                                        <p:strVal val="visible"/>
                                      </p:to>
                                    </p:set>
                                    <p:animEffect transition="in" filter="fade">
                                      <p:cBhvr>
                                        <p:cTn id="16" dur="500"/>
                                        <p:tgtEl>
                                          <p:spTgt spid="44"/>
                                        </p:tgtEl>
                                      </p:cBhvr>
                                    </p:animEffect>
                                  </p:childTnLst>
                                </p:cTn>
                              </p:par>
                            </p:childTnLst>
                          </p:cTn>
                        </p:par>
                        <p:par>
                          <p:cTn id="17" fill="hold">
                            <p:stCondLst>
                              <p:cond delay="1500"/>
                            </p:stCondLst>
                            <p:childTnLst>
                              <p:par>
                                <p:cTn id="18" presetID="16" presetClass="entr" presetSubtype="37" fill="hold"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barn(outVertical)">
                                      <p:cBhvr>
                                        <p:cTn id="2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tabLst>
                <a:tab pos="5892800" algn="l"/>
              </a:tabLst>
            </a:pPr>
            <a:r>
              <a:rPr lang="en-US" sz="4000" dirty="0" smtClean="0"/>
              <a:t>Guru V</a:t>
            </a:r>
            <a:br>
              <a:rPr lang="en-US" sz="4000" dirty="0" smtClean="0"/>
            </a:br>
            <a:r>
              <a:rPr lang="en-US" sz="4000" dirty="0">
                <a:solidFill>
                  <a:srgbClr val="00B0F0"/>
                </a:solidFill>
              </a:rPr>
              <a:t>D</a:t>
            </a:r>
            <a:r>
              <a:rPr lang="en-US" sz="4000" dirty="0" smtClean="0">
                <a:solidFill>
                  <a:srgbClr val="00B0F0"/>
                </a:solidFill>
              </a:rPr>
              <a:t>emo: Next Generation BizTalk Services</a:t>
            </a:r>
            <a:endParaRPr lang="en-US" sz="4000" dirty="0">
              <a:solidFill>
                <a:srgbClr val="00B0F0"/>
              </a:solidFill>
            </a:endParaRPr>
          </a:p>
        </p:txBody>
      </p:sp>
    </p:spTree>
    <p:extLst>
      <p:ext uri="{BB962C8B-B14F-4D97-AF65-F5344CB8AC3E}">
        <p14:creationId xmlns:p14="http://schemas.microsoft.com/office/powerpoint/2010/main" val="950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tabLst>
                <a:tab pos="5892800" algn="l"/>
              </a:tabLst>
            </a:pPr>
            <a:r>
              <a:rPr lang="en-US" sz="4000" dirty="0" smtClean="0"/>
              <a:t/>
            </a:r>
            <a:br>
              <a:rPr lang="en-US" sz="4000" dirty="0" smtClean="0"/>
            </a:br>
            <a:r>
              <a:rPr lang="en-US" sz="4000" dirty="0">
                <a:solidFill>
                  <a:srgbClr val="00B0F0"/>
                </a:solidFill>
              </a:rPr>
              <a:t>D</a:t>
            </a:r>
            <a:r>
              <a:rPr lang="en-US" sz="4000" dirty="0" smtClean="0">
                <a:solidFill>
                  <a:srgbClr val="00B0F0"/>
                </a:solidFill>
              </a:rPr>
              <a:t>emo: EAI on Azure App Service</a:t>
            </a:r>
            <a:endParaRPr lang="en-US" sz="4000" dirty="0">
              <a:solidFill>
                <a:srgbClr val="00B0F0"/>
              </a:solidFill>
            </a:endParaRPr>
          </a:p>
        </p:txBody>
      </p:sp>
      <p:sp>
        <p:nvSpPr>
          <p:cNvPr id="3" name="Rectangle 2"/>
          <p:cNvSpPr/>
          <p:nvPr/>
        </p:nvSpPr>
        <p:spPr>
          <a:xfrm>
            <a:off x="618330" y="1042989"/>
            <a:ext cx="10761539" cy="3174808"/>
          </a:xfrm>
          <a:prstGeom prst="rect">
            <a:avLst/>
          </a:prstGeom>
          <a:solidFill>
            <a:schemeClr val="tx2">
              <a:lumMod val="20000"/>
              <a:lumOff val="80000"/>
            </a:schemeClr>
          </a:solidFill>
        </p:spPr>
        <p:style>
          <a:lnRef idx="2">
            <a:schemeClr val="dk1"/>
          </a:lnRef>
          <a:fillRef idx="1">
            <a:schemeClr val="lt1"/>
          </a:fillRef>
          <a:effectRef idx="0">
            <a:schemeClr val="dk1"/>
          </a:effectRef>
          <a:fontRef idx="minor">
            <a:schemeClr val="dk1"/>
          </a:fontRef>
        </p:style>
        <p:txBody>
          <a:bodyPr rtlCol="0" anchor="t"/>
          <a:lstStyle/>
          <a:p>
            <a:r>
              <a:rPr lang="en-US" sz="3200" spc="-102" dirty="0">
                <a:ln w="3175">
                  <a:noFill/>
                </a:ln>
                <a:solidFill>
                  <a:schemeClr val="tx2"/>
                </a:solidFill>
                <a:latin typeface="+mj-lt"/>
                <a:cs typeface="Segoe UI" pitchFamily="34" charset="0"/>
              </a:rPr>
              <a:t>Order Processing</a:t>
            </a:r>
          </a:p>
        </p:txBody>
      </p:sp>
      <p:sp>
        <p:nvSpPr>
          <p:cNvPr id="4" name="Rectangle 3"/>
          <p:cNvSpPr/>
          <p:nvPr/>
        </p:nvSpPr>
        <p:spPr>
          <a:xfrm>
            <a:off x="4184586" y="1751489"/>
            <a:ext cx="1418869" cy="94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Discount computation Rule</a:t>
            </a:r>
          </a:p>
        </p:txBody>
      </p:sp>
      <p:sp>
        <p:nvSpPr>
          <p:cNvPr id="5" name="Rectangle 4"/>
          <p:cNvSpPr/>
          <p:nvPr/>
        </p:nvSpPr>
        <p:spPr>
          <a:xfrm>
            <a:off x="8776965" y="1751489"/>
            <a:ext cx="1418869" cy="94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Insert order in SQL</a:t>
            </a:r>
          </a:p>
        </p:txBody>
      </p:sp>
      <p:sp>
        <p:nvSpPr>
          <p:cNvPr id="6" name="Rectangle 5"/>
          <p:cNvSpPr/>
          <p:nvPr/>
        </p:nvSpPr>
        <p:spPr>
          <a:xfrm>
            <a:off x="8804720" y="3132354"/>
            <a:ext cx="1418869" cy="94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Check value; Send mail</a:t>
            </a:r>
          </a:p>
        </p:txBody>
      </p:sp>
      <p:cxnSp>
        <p:nvCxnSpPr>
          <p:cNvPr id="7" name="Straight Arrow Connector 6"/>
          <p:cNvCxnSpPr>
            <a:stCxn id="4" idx="3"/>
            <a:endCxn id="9" idx="1"/>
          </p:cNvCxnSpPr>
          <p:nvPr/>
        </p:nvCxnSpPr>
        <p:spPr>
          <a:xfrm>
            <a:off x="5603455" y="2226346"/>
            <a:ext cx="74936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4" idx="2"/>
            <a:endCxn id="12" idx="1"/>
          </p:cNvCxnSpPr>
          <p:nvPr/>
        </p:nvCxnSpPr>
        <p:spPr>
          <a:xfrm>
            <a:off x="4894021" y="2701205"/>
            <a:ext cx="1458795" cy="9060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352815" y="1751489"/>
            <a:ext cx="1160763" cy="94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Transform </a:t>
            </a:r>
          </a:p>
        </p:txBody>
      </p:sp>
      <p:sp>
        <p:nvSpPr>
          <p:cNvPr id="10" name="TextBox 9"/>
          <p:cNvSpPr txBox="1"/>
          <p:nvPr/>
        </p:nvSpPr>
        <p:spPr>
          <a:xfrm>
            <a:off x="5654171" y="1743379"/>
            <a:ext cx="841179" cy="990628"/>
          </a:xfrm>
          <a:prstGeom prst="rect">
            <a:avLst/>
          </a:prstGeom>
          <a:noFill/>
        </p:spPr>
        <p:txBody>
          <a:bodyPr wrap="square" rtlCol="0">
            <a:spAutoFit/>
          </a:bodyPr>
          <a:lstStyle/>
          <a:p>
            <a:r>
              <a:rPr lang="en-US" sz="1428" dirty="0"/>
              <a:t>XML with final price</a:t>
            </a:r>
          </a:p>
        </p:txBody>
      </p:sp>
      <p:cxnSp>
        <p:nvCxnSpPr>
          <p:cNvPr id="11" name="Straight Arrow Connector 10"/>
          <p:cNvCxnSpPr>
            <a:stCxn id="9" idx="3"/>
            <a:endCxn id="5" idx="1"/>
          </p:cNvCxnSpPr>
          <p:nvPr/>
        </p:nvCxnSpPr>
        <p:spPr>
          <a:xfrm>
            <a:off x="7513579" y="2226346"/>
            <a:ext cx="12633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6352815" y="3132354"/>
            <a:ext cx="1160763" cy="94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XPATH Extractor</a:t>
            </a:r>
          </a:p>
        </p:txBody>
      </p:sp>
      <p:cxnSp>
        <p:nvCxnSpPr>
          <p:cNvPr id="13" name="Straight Arrow Connector 12"/>
          <p:cNvCxnSpPr>
            <a:stCxn id="12" idx="3"/>
            <a:endCxn id="6" idx="1"/>
          </p:cNvCxnSpPr>
          <p:nvPr/>
        </p:nvCxnSpPr>
        <p:spPr>
          <a:xfrm>
            <a:off x="7513578" y="3607211"/>
            <a:ext cx="12911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1846830" y="1751489"/>
            <a:ext cx="1490487" cy="94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Receive order on HTTP</a:t>
            </a:r>
          </a:p>
        </p:txBody>
      </p:sp>
      <p:sp>
        <p:nvSpPr>
          <p:cNvPr id="15" name="TextBox 14"/>
          <p:cNvSpPr txBox="1"/>
          <p:nvPr/>
        </p:nvSpPr>
        <p:spPr>
          <a:xfrm>
            <a:off x="7547633" y="1849662"/>
            <a:ext cx="1292511" cy="766513"/>
          </a:xfrm>
          <a:prstGeom prst="rect">
            <a:avLst/>
          </a:prstGeom>
          <a:noFill/>
        </p:spPr>
        <p:txBody>
          <a:bodyPr wrap="square" rtlCol="0">
            <a:spAutoFit/>
          </a:bodyPr>
          <a:lstStyle/>
          <a:p>
            <a:r>
              <a:rPr lang="en-US" sz="1428" dirty="0"/>
              <a:t>XML for SQL connector insert</a:t>
            </a:r>
          </a:p>
        </p:txBody>
      </p:sp>
      <p:cxnSp>
        <p:nvCxnSpPr>
          <p:cNvPr id="16" name="Straight Arrow Connector 15"/>
          <p:cNvCxnSpPr>
            <a:stCxn id="14" idx="3"/>
            <a:endCxn id="4" idx="1"/>
          </p:cNvCxnSpPr>
          <p:nvPr/>
        </p:nvCxnSpPr>
        <p:spPr>
          <a:xfrm>
            <a:off x="3337316" y="2226346"/>
            <a:ext cx="84727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5302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mph" presetSubtype="2" fill="hold" nodeType="clickEffect">
                                  <p:stCondLst>
                                    <p:cond delay="0"/>
                                  </p:stCondLst>
                                  <p:childTnLst>
                                    <p:animClr clrSpc="rgb" dir="cw">
                                      <p:cBhvr>
                                        <p:cTn id="11" dur="2000" fill="hold"/>
                                        <p:tgtEl>
                                          <p:spTgt spid="14"/>
                                        </p:tgtEl>
                                        <p:attrNameLst>
                                          <p:attrName>fillcolor</p:attrName>
                                        </p:attrNameLst>
                                      </p:cBhvr>
                                      <p:to>
                                        <a:srgbClr val="00B050"/>
                                      </p:to>
                                    </p:animClr>
                                    <p:set>
                                      <p:cBhvr>
                                        <p:cTn id="12" dur="2000" fill="hold"/>
                                        <p:tgtEl>
                                          <p:spTgt spid="14"/>
                                        </p:tgtEl>
                                        <p:attrNameLst>
                                          <p:attrName>fill.type</p:attrName>
                                        </p:attrNameLst>
                                      </p:cBhvr>
                                      <p:to>
                                        <p:strVal val="solid"/>
                                      </p:to>
                                    </p:set>
                                    <p:set>
                                      <p:cBhvr>
                                        <p:cTn id="13" dur="2000" fill="hold"/>
                                        <p:tgtEl>
                                          <p:spTgt spid="14"/>
                                        </p:tgtEl>
                                        <p:attrNameLst>
                                          <p:attrName>fill.on</p:attrName>
                                        </p:attrNameLst>
                                      </p:cBhvr>
                                      <p:to>
                                        <p:strVal val="true"/>
                                      </p:to>
                                    </p:set>
                                  </p:childTnLst>
                                </p:cTn>
                              </p:par>
                              <p:par>
                                <p:cTn id="14" presetID="1" presetClass="emph" presetSubtype="2" fill="hold" nodeType="withEffect">
                                  <p:stCondLst>
                                    <p:cond delay="0"/>
                                  </p:stCondLst>
                                  <p:childTnLst>
                                    <p:animClr clrSpc="rgb" dir="cw">
                                      <p:cBhvr>
                                        <p:cTn id="15" dur="2000" fill="hold"/>
                                        <p:tgtEl>
                                          <p:spTgt spid="4"/>
                                        </p:tgtEl>
                                        <p:attrNameLst>
                                          <p:attrName>fillcolor</p:attrName>
                                        </p:attrNameLst>
                                      </p:cBhvr>
                                      <p:to>
                                        <a:srgbClr val="00B050"/>
                                      </p:to>
                                    </p:animClr>
                                    <p:set>
                                      <p:cBhvr>
                                        <p:cTn id="16" dur="2000" fill="hold"/>
                                        <p:tgtEl>
                                          <p:spTgt spid="4"/>
                                        </p:tgtEl>
                                        <p:attrNameLst>
                                          <p:attrName>fill.type</p:attrName>
                                        </p:attrNameLst>
                                      </p:cBhvr>
                                      <p:to>
                                        <p:strVal val="solid"/>
                                      </p:to>
                                    </p:set>
                                    <p:set>
                                      <p:cBhvr>
                                        <p:cTn id="17" dur="2000" fill="hold"/>
                                        <p:tgtEl>
                                          <p:spTgt spid="4"/>
                                        </p:tgtEl>
                                        <p:attrNameLst>
                                          <p:attrName>fill.on</p:attrName>
                                        </p:attrNameLst>
                                      </p:cBhvr>
                                      <p:to>
                                        <p:strVal val="true"/>
                                      </p:to>
                                    </p:set>
                                  </p:childTnLst>
                                </p:cTn>
                              </p:par>
                              <p:par>
                                <p:cTn id="18" presetID="1" presetClass="emph" presetSubtype="2" fill="hold" nodeType="withEffect">
                                  <p:stCondLst>
                                    <p:cond delay="0"/>
                                  </p:stCondLst>
                                  <p:childTnLst>
                                    <p:animClr clrSpc="rgb" dir="cw">
                                      <p:cBhvr>
                                        <p:cTn id="19" dur="2000" fill="hold"/>
                                        <p:tgtEl>
                                          <p:spTgt spid="9"/>
                                        </p:tgtEl>
                                        <p:attrNameLst>
                                          <p:attrName>fillcolor</p:attrName>
                                        </p:attrNameLst>
                                      </p:cBhvr>
                                      <p:to>
                                        <a:srgbClr val="00B050"/>
                                      </p:to>
                                    </p:animClr>
                                    <p:set>
                                      <p:cBhvr>
                                        <p:cTn id="20" dur="2000" fill="hold"/>
                                        <p:tgtEl>
                                          <p:spTgt spid="9"/>
                                        </p:tgtEl>
                                        <p:attrNameLst>
                                          <p:attrName>fill.type</p:attrName>
                                        </p:attrNameLst>
                                      </p:cBhvr>
                                      <p:to>
                                        <p:strVal val="solid"/>
                                      </p:to>
                                    </p:set>
                                    <p:set>
                                      <p:cBhvr>
                                        <p:cTn id="21" dur="2000" fill="hold"/>
                                        <p:tgtEl>
                                          <p:spTgt spid="9"/>
                                        </p:tgtEl>
                                        <p:attrNameLst>
                                          <p:attrName>fill.on</p:attrName>
                                        </p:attrNameLst>
                                      </p:cBhvr>
                                      <p:to>
                                        <p:strVal val="true"/>
                                      </p:to>
                                    </p:set>
                                  </p:childTnLst>
                                </p:cTn>
                              </p:par>
                              <p:par>
                                <p:cTn id="22" presetID="1" presetClass="emph" presetSubtype="2" fill="hold" nodeType="withEffect">
                                  <p:stCondLst>
                                    <p:cond delay="0"/>
                                  </p:stCondLst>
                                  <p:childTnLst>
                                    <p:animClr clrSpc="rgb" dir="cw">
                                      <p:cBhvr>
                                        <p:cTn id="23" dur="2000" fill="hold"/>
                                        <p:tgtEl>
                                          <p:spTgt spid="5"/>
                                        </p:tgtEl>
                                        <p:attrNameLst>
                                          <p:attrName>fillcolor</p:attrName>
                                        </p:attrNameLst>
                                      </p:cBhvr>
                                      <p:to>
                                        <a:srgbClr val="00B050"/>
                                      </p:to>
                                    </p:animClr>
                                    <p:set>
                                      <p:cBhvr>
                                        <p:cTn id="24" dur="2000" fill="hold"/>
                                        <p:tgtEl>
                                          <p:spTgt spid="5"/>
                                        </p:tgtEl>
                                        <p:attrNameLst>
                                          <p:attrName>fill.type</p:attrName>
                                        </p:attrNameLst>
                                      </p:cBhvr>
                                      <p:to>
                                        <p:strVal val="solid"/>
                                      </p:to>
                                    </p:set>
                                    <p:set>
                                      <p:cBhvr>
                                        <p:cTn id="25" dur="2000" fill="hold"/>
                                        <p:tgtEl>
                                          <p:spTgt spid="5"/>
                                        </p:tgtEl>
                                        <p:attrNameLst>
                                          <p:attrName>fill.on</p:attrName>
                                        </p:attrNameLst>
                                      </p:cBhvr>
                                      <p:to>
                                        <p:strVal val="true"/>
                                      </p:to>
                                    </p:set>
                                  </p:childTnLst>
                                </p:cTn>
                              </p:par>
                            </p:childTnLst>
                          </p:cTn>
                        </p:par>
                      </p:childTnLst>
                    </p:cTn>
                  </p:par>
                  <p:par>
                    <p:cTn id="26" fill="hold">
                      <p:stCondLst>
                        <p:cond delay="indefinite"/>
                      </p:stCondLst>
                      <p:childTnLst>
                        <p:par>
                          <p:cTn id="27" fill="hold">
                            <p:stCondLst>
                              <p:cond delay="0"/>
                            </p:stCondLst>
                            <p:childTnLst>
                              <p:par>
                                <p:cTn id="28" presetID="1" presetClass="emph" presetSubtype="2" fill="hold" nodeType="clickEffect">
                                  <p:stCondLst>
                                    <p:cond delay="0"/>
                                  </p:stCondLst>
                                  <p:childTnLst>
                                    <p:animClr clrSpc="rgb" dir="cw">
                                      <p:cBhvr>
                                        <p:cTn id="29" dur="2000" fill="hold"/>
                                        <p:tgtEl>
                                          <p:spTgt spid="12"/>
                                        </p:tgtEl>
                                        <p:attrNameLst>
                                          <p:attrName>fillcolor</p:attrName>
                                        </p:attrNameLst>
                                      </p:cBhvr>
                                      <p:to>
                                        <a:srgbClr val="000000"/>
                                      </p:to>
                                    </p:animClr>
                                    <p:set>
                                      <p:cBhvr>
                                        <p:cTn id="30" dur="2000" fill="hold"/>
                                        <p:tgtEl>
                                          <p:spTgt spid="12"/>
                                        </p:tgtEl>
                                        <p:attrNameLst>
                                          <p:attrName>fill.type</p:attrName>
                                        </p:attrNameLst>
                                      </p:cBhvr>
                                      <p:to>
                                        <p:strVal val="solid"/>
                                      </p:to>
                                    </p:set>
                                    <p:set>
                                      <p:cBhvr>
                                        <p:cTn id="31" dur="2000" fill="hold"/>
                                        <p:tgtEl>
                                          <p:spTgt spid="12"/>
                                        </p:tgtEl>
                                        <p:attrNameLst>
                                          <p:attrName>fill.on</p:attrName>
                                        </p:attrNameLst>
                                      </p:cBhvr>
                                      <p:to>
                                        <p:strVal val="true"/>
                                      </p:to>
                                    </p:set>
                                  </p:childTnLst>
                                </p:cTn>
                              </p:par>
                              <p:par>
                                <p:cTn id="32" presetID="1" presetClass="emph" presetSubtype="2" fill="hold" nodeType="withEffect">
                                  <p:stCondLst>
                                    <p:cond delay="0"/>
                                  </p:stCondLst>
                                  <p:childTnLst>
                                    <p:animClr clrSpc="rgb" dir="cw">
                                      <p:cBhvr>
                                        <p:cTn id="33" dur="2000" fill="hold"/>
                                        <p:tgtEl>
                                          <p:spTgt spid="6"/>
                                        </p:tgtEl>
                                        <p:attrNameLst>
                                          <p:attrName>fillcolor</p:attrName>
                                        </p:attrNameLst>
                                      </p:cBhvr>
                                      <p:to>
                                        <a:srgbClr val="000000"/>
                                      </p:to>
                                    </p:animClr>
                                    <p:set>
                                      <p:cBhvr>
                                        <p:cTn id="34" dur="2000" fill="hold"/>
                                        <p:tgtEl>
                                          <p:spTgt spid="6"/>
                                        </p:tgtEl>
                                        <p:attrNameLst>
                                          <p:attrName>fill.type</p:attrName>
                                        </p:attrNameLst>
                                      </p:cBhvr>
                                      <p:to>
                                        <p:strVal val="solid"/>
                                      </p:to>
                                    </p:set>
                                    <p:set>
                                      <p:cBhvr>
                                        <p:cTn id="35" dur="2000"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grpSp>
        <p:nvGrpSpPr>
          <p:cNvPr id="14" name="Group 13"/>
          <p:cNvGrpSpPr/>
          <p:nvPr/>
        </p:nvGrpSpPr>
        <p:grpSpPr>
          <a:xfrm>
            <a:off x="8857427" y="4314470"/>
            <a:ext cx="2635519" cy="1880588"/>
            <a:chOff x="6276897" y="3849484"/>
            <a:chExt cx="2584077" cy="1843881"/>
          </a:xfrm>
          <a:gradFill>
            <a:gsLst>
              <a:gs pos="98000">
                <a:schemeClr val="bg1">
                  <a:lumMod val="75000"/>
                </a:schemeClr>
              </a:gs>
              <a:gs pos="0">
                <a:schemeClr val="tx2">
                  <a:lumMod val="25000"/>
                </a:schemeClr>
              </a:gs>
            </a:gsLst>
            <a:lin ang="5400000" scaled="1"/>
          </a:gradFill>
        </p:grpSpPr>
        <p:sp>
          <p:nvSpPr>
            <p:cNvPr id="15" name="TextBox 14"/>
            <p:cNvSpPr txBox="1"/>
            <p:nvPr/>
          </p:nvSpPr>
          <p:spPr>
            <a:xfrm>
              <a:off x="6276897" y="4696209"/>
              <a:ext cx="2584077" cy="463339"/>
            </a:xfrm>
            <a:prstGeom prst="flowChartOffpageConnector">
              <a:avLst/>
            </a:prstGeom>
            <a:noFill/>
          </p:spPr>
          <p:txBody>
            <a:bodyPr wrap="square" rtlCol="0">
              <a:spAutoFit/>
            </a:bodyPr>
            <a:lstStyle/>
            <a:p>
              <a:pPr algn="ctr" defTabSz="914400">
                <a:defRPr/>
              </a:pPr>
              <a:r>
                <a:rPr lang="en-US" sz="1873" b="1" kern="0" cap="all" dirty="0" err="1" smtClean="0">
                  <a:solidFill>
                    <a:srgbClr val="FFFFFF"/>
                  </a:solidFill>
                </a:rPr>
                <a:t>Api</a:t>
              </a:r>
              <a:r>
                <a:rPr lang="en-US" sz="1873" b="1" kern="0" cap="all" dirty="0" smtClean="0">
                  <a:solidFill>
                    <a:srgbClr val="FFFFFF"/>
                  </a:solidFill>
                </a:rPr>
                <a:t> Apps</a:t>
              </a:r>
            </a:p>
          </p:txBody>
        </p:sp>
        <p:sp>
          <p:nvSpPr>
            <p:cNvPr id="16" name="TextBox 15"/>
            <p:cNvSpPr txBox="1"/>
            <p:nvPr/>
          </p:nvSpPr>
          <p:spPr>
            <a:xfrm>
              <a:off x="6276897" y="5112533"/>
              <a:ext cx="2584077" cy="580832"/>
            </a:xfrm>
            <a:prstGeom prst="flowChartOffpageConnector">
              <a:avLst/>
            </a:prstGeom>
            <a:noFill/>
          </p:spPr>
          <p:txBody>
            <a:bodyPr wrap="square" lIns="186521" rIns="186521" rtlCol="0">
              <a:spAutoFit/>
            </a:bodyPr>
            <a:lstStyle/>
            <a:p>
              <a:pPr algn="ctr" defTabSz="914400">
                <a:lnSpc>
                  <a:spcPts val="1530"/>
                </a:lnSpc>
                <a:defRPr/>
              </a:pPr>
              <a:r>
                <a:rPr lang="en-US" sz="1428" kern="0" dirty="0" smtClean="0">
                  <a:solidFill>
                    <a:srgbClr val="FFFFFF"/>
                  </a:solidFill>
                  <a:latin typeface="Segoe UI Light"/>
                </a:rPr>
                <a:t>Easily build and consume APIs in the cloud</a:t>
              </a: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4034" y="3849484"/>
              <a:ext cx="669799" cy="669799"/>
            </a:xfrm>
            <a:prstGeom prst="flowChartOffpageConnector">
              <a:avLst/>
            </a:prstGeom>
            <a:noFill/>
          </p:spPr>
        </p:pic>
      </p:grpSp>
      <p:grpSp>
        <p:nvGrpSpPr>
          <p:cNvPr id="42" name="Group 41"/>
          <p:cNvGrpSpPr/>
          <p:nvPr/>
        </p:nvGrpSpPr>
        <p:grpSpPr>
          <a:xfrm>
            <a:off x="5563520" y="1657250"/>
            <a:ext cx="3381437" cy="1713289"/>
            <a:chOff x="5563520" y="952400"/>
            <a:chExt cx="3381437" cy="1713289"/>
          </a:xfrm>
        </p:grpSpPr>
        <p:grpSp>
          <p:nvGrpSpPr>
            <p:cNvPr id="22" name="Group 21"/>
            <p:cNvGrpSpPr/>
            <p:nvPr/>
          </p:nvGrpSpPr>
          <p:grpSpPr>
            <a:xfrm>
              <a:off x="5563520" y="1750117"/>
              <a:ext cx="3381437" cy="915572"/>
              <a:chOff x="446273" y="4696209"/>
              <a:chExt cx="2982635" cy="897701"/>
            </a:xfrm>
          </p:grpSpPr>
          <p:sp>
            <p:nvSpPr>
              <p:cNvPr id="23" name="TextBox 22"/>
              <p:cNvSpPr txBox="1"/>
              <p:nvPr/>
            </p:nvSpPr>
            <p:spPr>
              <a:xfrm>
                <a:off x="634689" y="4696209"/>
                <a:ext cx="2584077" cy="459731"/>
              </a:xfrm>
              <a:prstGeom prst="hexagon">
                <a:avLst/>
              </a:prstGeom>
              <a:noFill/>
            </p:spPr>
            <p:txBody>
              <a:bodyPr wrap="square" rtlCol="0">
                <a:spAutoFit/>
              </a:bodyPr>
              <a:lstStyle/>
              <a:p>
                <a:pPr algn="ctr" defTabSz="914400">
                  <a:defRPr/>
                </a:pPr>
                <a:r>
                  <a:rPr lang="en-US" sz="1873" b="1" kern="0" cap="all" dirty="0" smtClean="0">
                    <a:solidFill>
                      <a:srgbClr val="FFFFFF"/>
                    </a:solidFill>
                  </a:rPr>
                  <a:t>Web Apps</a:t>
                </a:r>
              </a:p>
            </p:txBody>
          </p:sp>
          <p:sp>
            <p:nvSpPr>
              <p:cNvPr id="24" name="TextBox 23"/>
              <p:cNvSpPr txBox="1"/>
              <p:nvPr/>
            </p:nvSpPr>
            <p:spPr>
              <a:xfrm>
                <a:off x="446273" y="5017601"/>
                <a:ext cx="2982635" cy="576309"/>
              </a:xfrm>
              <a:prstGeom prst="hexagon">
                <a:avLst/>
              </a:prstGeom>
              <a:noFill/>
            </p:spPr>
            <p:txBody>
              <a:bodyPr wrap="square" lIns="186521" rIns="186521" rtlCol="0">
                <a:spAutoFit/>
              </a:bodyPr>
              <a:lstStyle/>
              <a:p>
                <a:pPr algn="ctr" defTabSz="914400">
                  <a:lnSpc>
                    <a:spcPts val="1530"/>
                  </a:lnSpc>
                  <a:defRPr/>
                </a:pPr>
                <a:r>
                  <a:rPr lang="en-US" sz="1428" kern="0" dirty="0" smtClean="0">
                    <a:solidFill>
                      <a:srgbClr val="FFFFFF"/>
                    </a:solidFill>
                    <a:latin typeface="Segoe UI Light"/>
                  </a:rPr>
                  <a:t>Web apps that scale with your business</a:t>
                </a:r>
              </a:p>
            </p:txBody>
          </p:sp>
        </p:grpSp>
        <p:pic>
          <p:nvPicPr>
            <p:cNvPr id="32" name="Picture 31"/>
            <p:cNvPicPr>
              <a:picLocks noChangeAspect="1"/>
            </p:cNvPicPr>
            <p:nvPr/>
          </p:nvPicPr>
          <p:blipFill>
            <a:blip r:embed="rId4"/>
            <a:stretch>
              <a:fillRect/>
            </a:stretch>
          </p:blipFill>
          <p:spPr>
            <a:xfrm>
              <a:off x="6910333" y="952400"/>
              <a:ext cx="724385" cy="707495"/>
            </a:xfrm>
            <a:prstGeom prst="rect">
              <a:avLst/>
            </a:prstGeom>
          </p:spPr>
        </p:pic>
      </p:grpSp>
      <p:grpSp>
        <p:nvGrpSpPr>
          <p:cNvPr id="8" name="Group 7"/>
          <p:cNvGrpSpPr/>
          <p:nvPr/>
        </p:nvGrpSpPr>
        <p:grpSpPr>
          <a:xfrm>
            <a:off x="5924163" y="4259284"/>
            <a:ext cx="2635519" cy="1829151"/>
            <a:chOff x="8878944" y="3895961"/>
            <a:chExt cx="2635519" cy="1829151"/>
          </a:xfrm>
        </p:grpSpPr>
        <p:grpSp>
          <p:nvGrpSpPr>
            <p:cNvPr id="26" name="Group 25"/>
            <p:cNvGrpSpPr/>
            <p:nvPr/>
          </p:nvGrpSpPr>
          <p:grpSpPr>
            <a:xfrm>
              <a:off x="8878944" y="4823446"/>
              <a:ext cx="2635519" cy="901666"/>
              <a:chOff x="8881767" y="4696209"/>
              <a:chExt cx="2584077" cy="884066"/>
            </a:xfrm>
          </p:grpSpPr>
          <p:sp>
            <p:nvSpPr>
              <p:cNvPr id="27" name="TextBox 26"/>
              <p:cNvSpPr txBox="1"/>
              <p:nvPr/>
            </p:nvSpPr>
            <p:spPr>
              <a:xfrm>
                <a:off x="8881767" y="4696209"/>
                <a:ext cx="2584077" cy="380553"/>
              </a:xfrm>
              <a:prstGeom prst="rect">
                <a:avLst/>
              </a:prstGeom>
              <a:noFill/>
            </p:spPr>
            <p:txBody>
              <a:bodyPr wrap="square" rtlCol="0">
                <a:spAutoFit/>
              </a:bodyPr>
              <a:lstStyle/>
              <a:p>
                <a:pPr algn="ctr" defTabSz="914400">
                  <a:defRPr/>
                </a:pPr>
                <a:r>
                  <a:rPr lang="en-US" sz="1873" b="1" kern="0" cap="all" dirty="0" smtClean="0">
                    <a:solidFill>
                      <a:srgbClr val="FFFFFF"/>
                    </a:solidFill>
                  </a:rPr>
                  <a:t>LOGIC Apps</a:t>
                </a:r>
              </a:p>
            </p:txBody>
          </p:sp>
          <p:sp>
            <p:nvSpPr>
              <p:cNvPr id="28" name="TextBox 27"/>
              <p:cNvSpPr txBox="1"/>
              <p:nvPr/>
            </p:nvSpPr>
            <p:spPr>
              <a:xfrm>
                <a:off x="8881767" y="5112533"/>
                <a:ext cx="2584077" cy="467742"/>
              </a:xfrm>
              <a:prstGeom prst="rect">
                <a:avLst/>
              </a:prstGeom>
              <a:noFill/>
            </p:spPr>
            <p:txBody>
              <a:bodyPr wrap="square" lIns="186521" rIns="186521" rtlCol="0">
                <a:spAutoFit/>
              </a:bodyPr>
              <a:lstStyle/>
              <a:p>
                <a:pPr algn="ctr" defTabSz="914400">
                  <a:lnSpc>
                    <a:spcPts val="1530"/>
                  </a:lnSpc>
                  <a:defRPr/>
                </a:pPr>
                <a:r>
                  <a:rPr lang="en-US" sz="1428" kern="0" dirty="0" smtClean="0">
                    <a:solidFill>
                      <a:srgbClr val="FFFFFF"/>
                    </a:solidFill>
                    <a:latin typeface="Segoe UI Light"/>
                  </a:rPr>
                  <a:t>Automate business process across SaaS and on-premises </a:t>
                </a:r>
              </a:p>
            </p:txBody>
          </p:sp>
        </p:grpSp>
        <p:pic>
          <p:nvPicPr>
            <p:cNvPr id="34" name="Picture 33"/>
            <p:cNvPicPr>
              <a:picLocks noChangeAspect="1"/>
            </p:cNvPicPr>
            <p:nvPr/>
          </p:nvPicPr>
          <p:blipFill>
            <a:blip r:embed="rId5"/>
            <a:stretch>
              <a:fillRect/>
            </a:stretch>
          </p:blipFill>
          <p:spPr>
            <a:xfrm>
              <a:off x="9803408" y="3895961"/>
              <a:ext cx="727877" cy="727065"/>
            </a:xfrm>
            <a:prstGeom prst="rect">
              <a:avLst/>
            </a:prstGeom>
          </p:spPr>
        </p:pic>
      </p:grpSp>
      <p:grpSp>
        <p:nvGrpSpPr>
          <p:cNvPr id="10" name="Group 9"/>
          <p:cNvGrpSpPr/>
          <p:nvPr/>
        </p:nvGrpSpPr>
        <p:grpSpPr>
          <a:xfrm>
            <a:off x="8857427" y="1565932"/>
            <a:ext cx="2635520" cy="1900905"/>
            <a:chOff x="8857427" y="774015"/>
            <a:chExt cx="2635520" cy="1900905"/>
          </a:xfrm>
        </p:grpSpPr>
        <p:grpSp>
          <p:nvGrpSpPr>
            <p:cNvPr id="18" name="Group 17"/>
            <p:cNvGrpSpPr/>
            <p:nvPr/>
          </p:nvGrpSpPr>
          <p:grpSpPr>
            <a:xfrm>
              <a:off x="8857427" y="1701981"/>
              <a:ext cx="2635520" cy="972939"/>
              <a:chOff x="3376682" y="4696209"/>
              <a:chExt cx="2584078" cy="953948"/>
            </a:xfrm>
          </p:grpSpPr>
          <p:sp>
            <p:nvSpPr>
              <p:cNvPr id="19" name="TextBox 18"/>
              <p:cNvSpPr txBox="1"/>
              <p:nvPr/>
            </p:nvSpPr>
            <p:spPr>
              <a:xfrm>
                <a:off x="3376683" y="4696209"/>
                <a:ext cx="2584077" cy="463339"/>
              </a:xfrm>
              <a:prstGeom prst="flowChartOffpageConnector">
                <a:avLst/>
              </a:prstGeom>
              <a:noFill/>
            </p:spPr>
            <p:txBody>
              <a:bodyPr wrap="square" rtlCol="0">
                <a:spAutoFit/>
              </a:bodyPr>
              <a:lstStyle/>
              <a:p>
                <a:pPr algn="ctr" defTabSz="914400">
                  <a:defRPr/>
                </a:pPr>
                <a:r>
                  <a:rPr lang="en-US" sz="1873" b="1" kern="0" cap="all" dirty="0" smtClean="0">
                    <a:solidFill>
                      <a:srgbClr val="FFFFFF"/>
                    </a:solidFill>
                  </a:rPr>
                  <a:t>Mobile Apps</a:t>
                </a:r>
              </a:p>
            </p:txBody>
          </p:sp>
          <p:sp>
            <p:nvSpPr>
              <p:cNvPr id="20" name="TextBox 19"/>
              <p:cNvSpPr txBox="1"/>
              <p:nvPr/>
            </p:nvSpPr>
            <p:spPr>
              <a:xfrm>
                <a:off x="3376682" y="5069325"/>
                <a:ext cx="2584077" cy="580832"/>
              </a:xfrm>
              <a:prstGeom prst="flowChartOffpageConnector">
                <a:avLst/>
              </a:prstGeom>
              <a:noFill/>
            </p:spPr>
            <p:txBody>
              <a:bodyPr wrap="square" lIns="186521" rIns="186521" rtlCol="0">
                <a:spAutoFit/>
              </a:bodyPr>
              <a:lstStyle/>
              <a:p>
                <a:pPr algn="ctr" defTabSz="914400">
                  <a:lnSpc>
                    <a:spcPts val="1530"/>
                  </a:lnSpc>
                  <a:defRPr/>
                </a:pPr>
                <a:r>
                  <a:rPr lang="en-US" sz="1428" kern="0" dirty="0" smtClean="0">
                    <a:solidFill>
                      <a:srgbClr val="FFFFFF"/>
                    </a:solidFill>
                    <a:latin typeface="Segoe UI Light"/>
                  </a:rPr>
                  <a:t>Build Mobile apps for any device</a:t>
                </a:r>
              </a:p>
            </p:txBody>
          </p:sp>
        </p:grpSp>
        <p:pic>
          <p:nvPicPr>
            <p:cNvPr id="36" name="Picture 35"/>
            <p:cNvPicPr>
              <a:picLocks noChangeAspect="1"/>
            </p:cNvPicPr>
            <p:nvPr/>
          </p:nvPicPr>
          <p:blipFill>
            <a:blip r:embed="rId6"/>
            <a:stretch>
              <a:fillRect/>
            </a:stretch>
          </p:blipFill>
          <p:spPr>
            <a:xfrm>
              <a:off x="9897141" y="774015"/>
              <a:ext cx="556316" cy="798813"/>
            </a:xfrm>
            <a:prstGeom prst="rect">
              <a:avLst/>
            </a:prstGeom>
          </p:spPr>
        </p:pic>
      </p:grpSp>
      <p:pic>
        <p:nvPicPr>
          <p:cNvPr id="31" name="Picture 3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22024" y="2242734"/>
            <a:ext cx="3109375" cy="3109375"/>
          </a:xfrm>
          <a:prstGeom prst="rect">
            <a:avLst/>
          </a:prstGeom>
        </p:spPr>
      </p:pic>
      <p:cxnSp>
        <p:nvCxnSpPr>
          <p:cNvPr id="5" name="Straight Connector 4"/>
          <p:cNvCxnSpPr/>
          <p:nvPr/>
        </p:nvCxnSpPr>
        <p:spPr>
          <a:xfrm flipH="1">
            <a:off x="8624298" y="1200853"/>
            <a:ext cx="18467" cy="5471449"/>
          </a:xfrm>
          <a:prstGeom prst="line">
            <a:avLst/>
          </a:prstGeom>
          <a:ln>
            <a:solidFill>
              <a:srgbClr val="008EC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970900" y="3795929"/>
            <a:ext cx="5343730" cy="4661"/>
          </a:xfrm>
          <a:prstGeom prst="line">
            <a:avLst/>
          </a:prstGeom>
          <a:ln>
            <a:solidFill>
              <a:srgbClr val="008EC0"/>
            </a:solidFill>
            <a:headEnd type="none"/>
            <a:tailEnd type="none"/>
          </a:ln>
        </p:spPr>
        <p:style>
          <a:lnRef idx="1">
            <a:schemeClr val="accent1"/>
          </a:lnRef>
          <a:fillRef idx="0">
            <a:schemeClr val="accent1"/>
          </a:fillRef>
          <a:effectRef idx="0">
            <a:schemeClr val="accent1"/>
          </a:effectRef>
          <a:fontRef idx="minor">
            <a:schemeClr val="tx1"/>
          </a:fontRef>
        </p:style>
      </p:cxnSp>
      <p:grpSp>
        <p:nvGrpSpPr>
          <p:cNvPr id="41" name="Group 40"/>
          <p:cNvGrpSpPr/>
          <p:nvPr/>
        </p:nvGrpSpPr>
        <p:grpSpPr>
          <a:xfrm>
            <a:off x="4924540" y="3620496"/>
            <a:ext cx="462708" cy="272496"/>
            <a:chOff x="4924540" y="2915646"/>
            <a:chExt cx="462708" cy="272496"/>
          </a:xfrm>
          <a:solidFill>
            <a:schemeClr val="tx1"/>
          </a:solidFill>
        </p:grpSpPr>
        <p:sp>
          <p:nvSpPr>
            <p:cNvPr id="39" name="Rectangle 38"/>
            <p:cNvSpPr/>
            <p:nvPr/>
          </p:nvSpPr>
          <p:spPr bwMode="auto">
            <a:xfrm>
              <a:off x="4924540" y="2915646"/>
              <a:ext cx="462708" cy="85209"/>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40" name="Rectangle 39"/>
            <p:cNvSpPr/>
            <p:nvPr/>
          </p:nvSpPr>
          <p:spPr bwMode="auto">
            <a:xfrm>
              <a:off x="4924540" y="3102933"/>
              <a:ext cx="462708" cy="85209"/>
            </a:xfrm>
            <a:prstGeom prst="rect">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grpSp>
      <p:sp>
        <p:nvSpPr>
          <p:cNvPr id="30" name="Title 2"/>
          <p:cNvSpPr txBox="1">
            <a:spLocks/>
          </p:cNvSpPr>
          <p:nvPr/>
        </p:nvSpPr>
        <p:spPr>
          <a:xfrm>
            <a:off x="526739" y="365660"/>
            <a:ext cx="11312335" cy="917575"/>
          </a:xfrm>
          <a:prstGeom prst="rect">
            <a:avLst/>
          </a:prstGeom>
        </p:spPr>
        <p:txBody>
          <a:bodyPr/>
          <a:lstStyle>
            <a:lvl1pPr algn="l" defTabSz="914400" rtl="0" eaLnBrk="1" latinLnBrk="0" hangingPunct="1">
              <a:lnSpc>
                <a:spcPct val="90000"/>
              </a:lnSpc>
              <a:spcBef>
                <a:spcPct val="0"/>
              </a:spcBef>
              <a:buNone/>
              <a:defRPr sz="5400" kern="1200">
                <a:solidFill>
                  <a:schemeClr val="bg1"/>
                </a:solidFill>
                <a:latin typeface="+mj-lt"/>
                <a:ea typeface="+mj-ea"/>
                <a:cs typeface="+mj-cs"/>
              </a:defRPr>
            </a:lvl1pPr>
          </a:lstStyle>
          <a:p>
            <a:pPr algn="ctr">
              <a:lnSpc>
                <a:spcPct val="100000"/>
              </a:lnSpc>
              <a:spcAft>
                <a:spcPts val="600"/>
              </a:spcAft>
            </a:pPr>
            <a:r>
              <a:rPr lang="en-US" sz="4896" dirty="0" smtClean="0">
                <a:solidFill>
                  <a:srgbClr val="FFFFFF"/>
                </a:solidFill>
              </a:rPr>
              <a:t>App Service</a:t>
            </a:r>
            <a:endParaRPr lang="en-US" sz="3264" dirty="0">
              <a:solidFill>
                <a:srgbClr val="FFFFFF"/>
              </a:solidFill>
            </a:endParaRPr>
          </a:p>
        </p:txBody>
      </p:sp>
    </p:spTree>
    <p:extLst>
      <p:ext uri="{BB962C8B-B14F-4D97-AF65-F5344CB8AC3E}">
        <p14:creationId xmlns:p14="http://schemas.microsoft.com/office/powerpoint/2010/main" val="2065118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Rectangle 84"/>
          <p:cNvSpPr/>
          <p:nvPr/>
        </p:nvSpPr>
        <p:spPr bwMode="auto">
          <a:xfrm>
            <a:off x="0" y="5227604"/>
            <a:ext cx="12436475" cy="1769745"/>
          </a:xfrm>
          <a:prstGeom prst="rect">
            <a:avLst/>
          </a:prstGeom>
          <a:solidFill>
            <a:srgbClr val="00206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grpSp>
        <p:nvGrpSpPr>
          <p:cNvPr id="6" name="Group 5"/>
          <p:cNvGrpSpPr/>
          <p:nvPr/>
        </p:nvGrpSpPr>
        <p:grpSpPr>
          <a:xfrm>
            <a:off x="5735578" y="4411664"/>
            <a:ext cx="6700897" cy="2595154"/>
            <a:chOff x="13708063" y="7750175"/>
            <a:chExt cx="17978438" cy="6962776"/>
          </a:xfrm>
        </p:grpSpPr>
        <p:sp>
          <p:nvSpPr>
            <p:cNvPr id="10" name="Freeform 5"/>
            <p:cNvSpPr>
              <a:spLocks/>
            </p:cNvSpPr>
            <p:nvPr/>
          </p:nvSpPr>
          <p:spPr bwMode="auto">
            <a:xfrm>
              <a:off x="21028026" y="10280650"/>
              <a:ext cx="3781425" cy="3263900"/>
            </a:xfrm>
            <a:custGeom>
              <a:avLst/>
              <a:gdLst>
                <a:gd name="T0" fmla="*/ 992 w 1008"/>
                <a:gd name="T1" fmla="*/ 0 h 869"/>
                <a:gd name="T2" fmla="*/ 185 w 1008"/>
                <a:gd name="T3" fmla="*/ 0 h 869"/>
                <a:gd name="T4" fmla="*/ 169 w 1008"/>
                <a:gd name="T5" fmla="*/ 16 h 869"/>
                <a:gd name="T6" fmla="*/ 169 w 1008"/>
                <a:gd name="T7" fmla="*/ 452 h 869"/>
                <a:gd name="T8" fmla="*/ 138 w 1008"/>
                <a:gd name="T9" fmla="*/ 444 h 869"/>
                <a:gd name="T10" fmla="*/ 125 w 1008"/>
                <a:gd name="T11" fmla="*/ 441 h 869"/>
                <a:gd name="T12" fmla="*/ 115 w 1008"/>
                <a:gd name="T13" fmla="*/ 447 h 869"/>
                <a:gd name="T14" fmla="*/ 41 w 1008"/>
                <a:gd name="T15" fmla="*/ 766 h 869"/>
                <a:gd name="T16" fmla="*/ 88 w 1008"/>
                <a:gd name="T17" fmla="*/ 561 h 869"/>
                <a:gd name="T18" fmla="*/ 57 w 1008"/>
                <a:gd name="T19" fmla="*/ 511 h 869"/>
                <a:gd name="T20" fmla="*/ 3 w 1008"/>
                <a:gd name="T21" fmla="*/ 744 h 869"/>
                <a:gd name="T22" fmla="*/ 2 w 1008"/>
                <a:gd name="T23" fmla="*/ 744 h 869"/>
                <a:gd name="T24" fmla="*/ 2 w 1008"/>
                <a:gd name="T25" fmla="*/ 745 h 869"/>
                <a:gd name="T26" fmla="*/ 2 w 1008"/>
                <a:gd name="T27" fmla="*/ 745 h 869"/>
                <a:gd name="T28" fmla="*/ 2 w 1008"/>
                <a:gd name="T29" fmla="*/ 745 h 869"/>
                <a:gd name="T30" fmla="*/ 15 w 1008"/>
                <a:gd name="T31" fmla="*/ 802 h 869"/>
                <a:gd name="T32" fmla="*/ 6 w 1008"/>
                <a:gd name="T33" fmla="*/ 800 h 869"/>
                <a:gd name="T34" fmla="*/ 0 w 1008"/>
                <a:gd name="T35" fmla="*/ 825 h 869"/>
                <a:gd name="T36" fmla="*/ 188 w 1008"/>
                <a:gd name="T37" fmla="*/ 869 h 869"/>
                <a:gd name="T38" fmla="*/ 194 w 1008"/>
                <a:gd name="T39" fmla="*/ 844 h 869"/>
                <a:gd name="T40" fmla="*/ 188 w 1008"/>
                <a:gd name="T41" fmla="*/ 843 h 869"/>
                <a:gd name="T42" fmla="*/ 200 w 1008"/>
                <a:gd name="T43" fmla="*/ 826 h 869"/>
                <a:gd name="T44" fmla="*/ 201 w 1008"/>
                <a:gd name="T45" fmla="*/ 826 h 869"/>
                <a:gd name="T46" fmla="*/ 211 w 1008"/>
                <a:gd name="T47" fmla="*/ 820 h 869"/>
                <a:gd name="T48" fmla="*/ 262 w 1008"/>
                <a:gd name="T49" fmla="*/ 601 h 869"/>
                <a:gd name="T50" fmla="*/ 364 w 1008"/>
                <a:gd name="T51" fmla="*/ 634 h 869"/>
                <a:gd name="T52" fmla="*/ 364 w 1008"/>
                <a:gd name="T53" fmla="*/ 676 h 869"/>
                <a:gd name="T54" fmla="*/ 481 w 1008"/>
                <a:gd name="T55" fmla="*/ 676 h 869"/>
                <a:gd name="T56" fmla="*/ 481 w 1008"/>
                <a:gd name="T57" fmla="*/ 605 h 869"/>
                <a:gd name="T58" fmla="*/ 514 w 1008"/>
                <a:gd name="T59" fmla="*/ 582 h 869"/>
                <a:gd name="T60" fmla="*/ 673 w 1008"/>
                <a:gd name="T61" fmla="*/ 582 h 869"/>
                <a:gd name="T62" fmla="*/ 707 w 1008"/>
                <a:gd name="T63" fmla="*/ 605 h 869"/>
                <a:gd name="T64" fmla="*/ 706 w 1008"/>
                <a:gd name="T65" fmla="*/ 676 h 869"/>
                <a:gd name="T66" fmla="*/ 824 w 1008"/>
                <a:gd name="T67" fmla="*/ 676 h 869"/>
                <a:gd name="T68" fmla="*/ 824 w 1008"/>
                <a:gd name="T69" fmla="*/ 634 h 869"/>
                <a:gd name="T70" fmla="*/ 949 w 1008"/>
                <a:gd name="T71" fmla="*/ 594 h 869"/>
                <a:gd name="T72" fmla="*/ 967 w 1008"/>
                <a:gd name="T73" fmla="*/ 582 h 869"/>
                <a:gd name="T74" fmla="*/ 992 w 1008"/>
                <a:gd name="T75" fmla="*/ 582 h 869"/>
                <a:gd name="T76" fmla="*/ 1008 w 1008"/>
                <a:gd name="T77" fmla="*/ 565 h 869"/>
                <a:gd name="T78" fmla="*/ 1008 w 1008"/>
                <a:gd name="T79" fmla="*/ 16 h 869"/>
                <a:gd name="T80" fmla="*/ 992 w 1008"/>
                <a:gd name="T81" fmla="*/ 0 h 8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8" h="869">
                  <a:moveTo>
                    <a:pt x="992" y="0"/>
                  </a:moveTo>
                  <a:cubicBezTo>
                    <a:pt x="185" y="0"/>
                    <a:pt x="185" y="0"/>
                    <a:pt x="185" y="0"/>
                  </a:cubicBezTo>
                  <a:cubicBezTo>
                    <a:pt x="176" y="0"/>
                    <a:pt x="169" y="7"/>
                    <a:pt x="169" y="16"/>
                  </a:cubicBezTo>
                  <a:cubicBezTo>
                    <a:pt x="169" y="452"/>
                    <a:pt x="169" y="452"/>
                    <a:pt x="169" y="452"/>
                  </a:cubicBezTo>
                  <a:cubicBezTo>
                    <a:pt x="138" y="444"/>
                    <a:pt x="138" y="444"/>
                    <a:pt x="138" y="444"/>
                  </a:cubicBezTo>
                  <a:cubicBezTo>
                    <a:pt x="125" y="441"/>
                    <a:pt x="125" y="441"/>
                    <a:pt x="125" y="441"/>
                  </a:cubicBezTo>
                  <a:cubicBezTo>
                    <a:pt x="125" y="441"/>
                    <a:pt x="117" y="439"/>
                    <a:pt x="115" y="447"/>
                  </a:cubicBezTo>
                  <a:cubicBezTo>
                    <a:pt x="41" y="766"/>
                    <a:pt x="41" y="766"/>
                    <a:pt x="41" y="766"/>
                  </a:cubicBezTo>
                  <a:cubicBezTo>
                    <a:pt x="88" y="561"/>
                    <a:pt x="88" y="561"/>
                    <a:pt x="88" y="561"/>
                  </a:cubicBezTo>
                  <a:cubicBezTo>
                    <a:pt x="94" y="539"/>
                    <a:pt x="80" y="516"/>
                    <a:pt x="57" y="511"/>
                  </a:cubicBezTo>
                  <a:cubicBezTo>
                    <a:pt x="3" y="744"/>
                    <a:pt x="3" y="744"/>
                    <a:pt x="3" y="744"/>
                  </a:cubicBezTo>
                  <a:cubicBezTo>
                    <a:pt x="2" y="744"/>
                    <a:pt x="2" y="744"/>
                    <a:pt x="2" y="744"/>
                  </a:cubicBezTo>
                  <a:cubicBezTo>
                    <a:pt x="2" y="745"/>
                    <a:pt x="2" y="745"/>
                    <a:pt x="2" y="745"/>
                  </a:cubicBezTo>
                  <a:cubicBezTo>
                    <a:pt x="2" y="745"/>
                    <a:pt x="2" y="745"/>
                    <a:pt x="2" y="745"/>
                  </a:cubicBezTo>
                  <a:cubicBezTo>
                    <a:pt x="2" y="745"/>
                    <a:pt x="2" y="745"/>
                    <a:pt x="2" y="745"/>
                  </a:cubicBezTo>
                  <a:cubicBezTo>
                    <a:pt x="15" y="802"/>
                    <a:pt x="15" y="802"/>
                    <a:pt x="15" y="802"/>
                  </a:cubicBezTo>
                  <a:cubicBezTo>
                    <a:pt x="6" y="800"/>
                    <a:pt x="6" y="800"/>
                    <a:pt x="6" y="800"/>
                  </a:cubicBezTo>
                  <a:cubicBezTo>
                    <a:pt x="0" y="825"/>
                    <a:pt x="0" y="825"/>
                    <a:pt x="0" y="825"/>
                  </a:cubicBezTo>
                  <a:cubicBezTo>
                    <a:pt x="188" y="869"/>
                    <a:pt x="188" y="869"/>
                    <a:pt x="188" y="869"/>
                  </a:cubicBezTo>
                  <a:cubicBezTo>
                    <a:pt x="194" y="844"/>
                    <a:pt x="194" y="844"/>
                    <a:pt x="194" y="844"/>
                  </a:cubicBezTo>
                  <a:cubicBezTo>
                    <a:pt x="188" y="843"/>
                    <a:pt x="188" y="843"/>
                    <a:pt x="188" y="843"/>
                  </a:cubicBezTo>
                  <a:cubicBezTo>
                    <a:pt x="200" y="826"/>
                    <a:pt x="200" y="826"/>
                    <a:pt x="200" y="826"/>
                  </a:cubicBezTo>
                  <a:cubicBezTo>
                    <a:pt x="201" y="826"/>
                    <a:pt x="201" y="826"/>
                    <a:pt x="201" y="826"/>
                  </a:cubicBezTo>
                  <a:cubicBezTo>
                    <a:pt x="201" y="826"/>
                    <a:pt x="209" y="828"/>
                    <a:pt x="211" y="820"/>
                  </a:cubicBezTo>
                  <a:cubicBezTo>
                    <a:pt x="262" y="601"/>
                    <a:pt x="262" y="601"/>
                    <a:pt x="262" y="601"/>
                  </a:cubicBezTo>
                  <a:cubicBezTo>
                    <a:pt x="364" y="634"/>
                    <a:pt x="364" y="634"/>
                    <a:pt x="364" y="634"/>
                  </a:cubicBezTo>
                  <a:cubicBezTo>
                    <a:pt x="364" y="676"/>
                    <a:pt x="364" y="676"/>
                    <a:pt x="364" y="676"/>
                  </a:cubicBezTo>
                  <a:cubicBezTo>
                    <a:pt x="481" y="676"/>
                    <a:pt x="481" y="676"/>
                    <a:pt x="481" y="676"/>
                  </a:cubicBezTo>
                  <a:cubicBezTo>
                    <a:pt x="481" y="605"/>
                    <a:pt x="481" y="605"/>
                    <a:pt x="481" y="605"/>
                  </a:cubicBezTo>
                  <a:cubicBezTo>
                    <a:pt x="514" y="582"/>
                    <a:pt x="514" y="582"/>
                    <a:pt x="514" y="582"/>
                  </a:cubicBezTo>
                  <a:cubicBezTo>
                    <a:pt x="673" y="582"/>
                    <a:pt x="673" y="582"/>
                    <a:pt x="673" y="582"/>
                  </a:cubicBezTo>
                  <a:cubicBezTo>
                    <a:pt x="707" y="605"/>
                    <a:pt x="707" y="605"/>
                    <a:pt x="707" y="605"/>
                  </a:cubicBezTo>
                  <a:cubicBezTo>
                    <a:pt x="706" y="676"/>
                    <a:pt x="706" y="676"/>
                    <a:pt x="706" y="676"/>
                  </a:cubicBezTo>
                  <a:cubicBezTo>
                    <a:pt x="824" y="676"/>
                    <a:pt x="824" y="676"/>
                    <a:pt x="824" y="676"/>
                  </a:cubicBezTo>
                  <a:cubicBezTo>
                    <a:pt x="824" y="634"/>
                    <a:pt x="824" y="634"/>
                    <a:pt x="824" y="634"/>
                  </a:cubicBezTo>
                  <a:cubicBezTo>
                    <a:pt x="949" y="594"/>
                    <a:pt x="949" y="594"/>
                    <a:pt x="949" y="594"/>
                  </a:cubicBezTo>
                  <a:cubicBezTo>
                    <a:pt x="967" y="582"/>
                    <a:pt x="967" y="582"/>
                    <a:pt x="967" y="582"/>
                  </a:cubicBezTo>
                  <a:cubicBezTo>
                    <a:pt x="992" y="582"/>
                    <a:pt x="992" y="582"/>
                    <a:pt x="992" y="582"/>
                  </a:cubicBezTo>
                  <a:cubicBezTo>
                    <a:pt x="1001" y="582"/>
                    <a:pt x="1008" y="575"/>
                    <a:pt x="1008" y="565"/>
                  </a:cubicBezTo>
                  <a:cubicBezTo>
                    <a:pt x="1008" y="16"/>
                    <a:pt x="1008" y="16"/>
                    <a:pt x="1008" y="16"/>
                  </a:cubicBezTo>
                  <a:cubicBezTo>
                    <a:pt x="1008" y="7"/>
                    <a:pt x="1001" y="0"/>
                    <a:pt x="992" y="0"/>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1" name="Freeform 6"/>
            <p:cNvSpPr>
              <a:spLocks/>
            </p:cNvSpPr>
            <p:nvPr/>
          </p:nvSpPr>
          <p:spPr bwMode="auto">
            <a:xfrm>
              <a:off x="21853526" y="13057188"/>
              <a:ext cx="107950" cy="165100"/>
            </a:xfrm>
            <a:custGeom>
              <a:avLst/>
              <a:gdLst>
                <a:gd name="T0" fmla="*/ 26 w 29"/>
                <a:gd name="T1" fmla="*/ 26 h 44"/>
                <a:gd name="T2" fmla="*/ 10 w 29"/>
                <a:gd name="T3" fmla="*/ 0 h 44"/>
                <a:gd name="T4" fmla="*/ 0 w 29"/>
                <a:gd name="T5" fmla="*/ 42 h 44"/>
                <a:gd name="T6" fmla="*/ 26 w 29"/>
                <a:gd name="T7" fmla="*/ 26 h 44"/>
              </a:gdLst>
              <a:ahLst/>
              <a:cxnLst>
                <a:cxn ang="0">
                  <a:pos x="T0" y="T1"/>
                </a:cxn>
                <a:cxn ang="0">
                  <a:pos x="T2" y="T3"/>
                </a:cxn>
                <a:cxn ang="0">
                  <a:pos x="T4" y="T5"/>
                </a:cxn>
                <a:cxn ang="0">
                  <a:pos x="T6" y="T7"/>
                </a:cxn>
              </a:cxnLst>
              <a:rect l="0" t="0" r="r" b="b"/>
              <a:pathLst>
                <a:path w="29" h="44">
                  <a:moveTo>
                    <a:pt x="26" y="26"/>
                  </a:moveTo>
                  <a:cubicBezTo>
                    <a:pt x="29" y="14"/>
                    <a:pt x="22" y="3"/>
                    <a:pt x="10" y="0"/>
                  </a:cubicBezTo>
                  <a:cubicBezTo>
                    <a:pt x="0" y="42"/>
                    <a:pt x="0" y="42"/>
                    <a:pt x="0" y="42"/>
                  </a:cubicBezTo>
                  <a:cubicBezTo>
                    <a:pt x="12" y="44"/>
                    <a:pt x="23" y="37"/>
                    <a:pt x="26"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2" name="Freeform 7"/>
            <p:cNvSpPr>
              <a:spLocks/>
            </p:cNvSpPr>
            <p:nvPr/>
          </p:nvSpPr>
          <p:spPr bwMode="auto">
            <a:xfrm>
              <a:off x="21891626" y="12898438"/>
              <a:ext cx="107950" cy="169863"/>
            </a:xfrm>
            <a:custGeom>
              <a:avLst/>
              <a:gdLst>
                <a:gd name="T0" fmla="*/ 26 w 29"/>
                <a:gd name="T1" fmla="*/ 26 h 45"/>
                <a:gd name="T2" fmla="*/ 10 w 29"/>
                <a:gd name="T3" fmla="*/ 0 h 45"/>
                <a:gd name="T4" fmla="*/ 0 w 29"/>
                <a:gd name="T5" fmla="*/ 42 h 45"/>
                <a:gd name="T6" fmla="*/ 26 w 29"/>
                <a:gd name="T7" fmla="*/ 26 h 45"/>
              </a:gdLst>
              <a:ahLst/>
              <a:cxnLst>
                <a:cxn ang="0">
                  <a:pos x="T0" y="T1"/>
                </a:cxn>
                <a:cxn ang="0">
                  <a:pos x="T2" y="T3"/>
                </a:cxn>
                <a:cxn ang="0">
                  <a:pos x="T4" y="T5"/>
                </a:cxn>
                <a:cxn ang="0">
                  <a:pos x="T6" y="T7"/>
                </a:cxn>
              </a:cxnLst>
              <a:rect l="0" t="0" r="r" b="b"/>
              <a:pathLst>
                <a:path w="29" h="45">
                  <a:moveTo>
                    <a:pt x="26" y="26"/>
                  </a:moveTo>
                  <a:cubicBezTo>
                    <a:pt x="29" y="14"/>
                    <a:pt x="21" y="3"/>
                    <a:pt x="10" y="0"/>
                  </a:cubicBezTo>
                  <a:cubicBezTo>
                    <a:pt x="0" y="42"/>
                    <a:pt x="0" y="42"/>
                    <a:pt x="0" y="42"/>
                  </a:cubicBezTo>
                  <a:cubicBezTo>
                    <a:pt x="12" y="45"/>
                    <a:pt x="23" y="37"/>
                    <a:pt x="26"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3" name="Freeform 8"/>
            <p:cNvSpPr>
              <a:spLocks/>
            </p:cNvSpPr>
            <p:nvPr/>
          </p:nvSpPr>
          <p:spPr bwMode="auto">
            <a:xfrm>
              <a:off x="21928138" y="12741275"/>
              <a:ext cx="104775" cy="169863"/>
            </a:xfrm>
            <a:custGeom>
              <a:avLst/>
              <a:gdLst>
                <a:gd name="T0" fmla="*/ 26 w 28"/>
                <a:gd name="T1" fmla="*/ 26 h 45"/>
                <a:gd name="T2" fmla="*/ 10 w 28"/>
                <a:gd name="T3" fmla="*/ 0 h 45"/>
                <a:gd name="T4" fmla="*/ 0 w 28"/>
                <a:gd name="T5" fmla="*/ 42 h 45"/>
                <a:gd name="T6" fmla="*/ 26 w 28"/>
                <a:gd name="T7" fmla="*/ 26 h 45"/>
              </a:gdLst>
              <a:ahLst/>
              <a:cxnLst>
                <a:cxn ang="0">
                  <a:pos x="T0" y="T1"/>
                </a:cxn>
                <a:cxn ang="0">
                  <a:pos x="T2" y="T3"/>
                </a:cxn>
                <a:cxn ang="0">
                  <a:pos x="T4" y="T5"/>
                </a:cxn>
                <a:cxn ang="0">
                  <a:pos x="T6" y="T7"/>
                </a:cxn>
              </a:cxnLst>
              <a:rect l="0" t="0" r="r" b="b"/>
              <a:pathLst>
                <a:path w="28" h="45">
                  <a:moveTo>
                    <a:pt x="26" y="26"/>
                  </a:moveTo>
                  <a:cubicBezTo>
                    <a:pt x="28" y="15"/>
                    <a:pt x="21" y="3"/>
                    <a:pt x="10" y="0"/>
                  </a:cubicBezTo>
                  <a:cubicBezTo>
                    <a:pt x="0" y="42"/>
                    <a:pt x="0" y="42"/>
                    <a:pt x="0" y="42"/>
                  </a:cubicBezTo>
                  <a:cubicBezTo>
                    <a:pt x="11" y="45"/>
                    <a:pt x="23" y="38"/>
                    <a:pt x="26"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4" name="Freeform 9"/>
            <p:cNvSpPr>
              <a:spLocks/>
            </p:cNvSpPr>
            <p:nvPr/>
          </p:nvSpPr>
          <p:spPr bwMode="auto">
            <a:xfrm>
              <a:off x="21966238" y="12587288"/>
              <a:ext cx="104775" cy="165100"/>
            </a:xfrm>
            <a:custGeom>
              <a:avLst/>
              <a:gdLst>
                <a:gd name="T0" fmla="*/ 9 w 28"/>
                <a:gd name="T1" fmla="*/ 0 h 44"/>
                <a:gd name="T2" fmla="*/ 0 w 28"/>
                <a:gd name="T3" fmla="*/ 41 h 44"/>
                <a:gd name="T4" fmla="*/ 25 w 28"/>
                <a:gd name="T5" fmla="*/ 25 h 44"/>
                <a:gd name="T6" fmla="*/ 9 w 28"/>
                <a:gd name="T7" fmla="*/ 0 h 44"/>
              </a:gdLst>
              <a:ahLst/>
              <a:cxnLst>
                <a:cxn ang="0">
                  <a:pos x="T0" y="T1"/>
                </a:cxn>
                <a:cxn ang="0">
                  <a:pos x="T2" y="T3"/>
                </a:cxn>
                <a:cxn ang="0">
                  <a:pos x="T4" y="T5"/>
                </a:cxn>
                <a:cxn ang="0">
                  <a:pos x="T6" y="T7"/>
                </a:cxn>
              </a:cxnLst>
              <a:rect l="0" t="0" r="r" b="b"/>
              <a:pathLst>
                <a:path w="28" h="44">
                  <a:moveTo>
                    <a:pt x="9" y="0"/>
                  </a:moveTo>
                  <a:cubicBezTo>
                    <a:pt x="0" y="41"/>
                    <a:pt x="0" y="41"/>
                    <a:pt x="0" y="41"/>
                  </a:cubicBezTo>
                  <a:cubicBezTo>
                    <a:pt x="11" y="44"/>
                    <a:pt x="23" y="37"/>
                    <a:pt x="25" y="25"/>
                  </a:cubicBezTo>
                  <a:cubicBezTo>
                    <a:pt x="28" y="14"/>
                    <a:pt x="21" y="2"/>
                    <a:pt x="9" y="0"/>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5" name="Freeform 10"/>
            <p:cNvSpPr>
              <a:spLocks/>
            </p:cNvSpPr>
            <p:nvPr/>
          </p:nvSpPr>
          <p:spPr bwMode="auto">
            <a:xfrm>
              <a:off x="22244051" y="12914313"/>
              <a:ext cx="619125" cy="1798638"/>
            </a:xfrm>
            <a:custGeom>
              <a:avLst/>
              <a:gdLst>
                <a:gd name="T0" fmla="*/ 0 w 390"/>
                <a:gd name="T1" fmla="*/ 1133 h 1133"/>
                <a:gd name="T2" fmla="*/ 309 w 390"/>
                <a:gd name="T3" fmla="*/ 1133 h 1133"/>
                <a:gd name="T4" fmla="*/ 390 w 390"/>
                <a:gd name="T5" fmla="*/ 0 h 1133"/>
                <a:gd name="T6" fmla="*/ 80 w 390"/>
                <a:gd name="T7" fmla="*/ 0 h 1133"/>
                <a:gd name="T8" fmla="*/ 0 w 390"/>
                <a:gd name="T9" fmla="*/ 1133 h 1133"/>
              </a:gdLst>
              <a:ahLst/>
              <a:cxnLst>
                <a:cxn ang="0">
                  <a:pos x="T0" y="T1"/>
                </a:cxn>
                <a:cxn ang="0">
                  <a:pos x="T2" y="T3"/>
                </a:cxn>
                <a:cxn ang="0">
                  <a:pos x="T4" y="T5"/>
                </a:cxn>
                <a:cxn ang="0">
                  <a:pos x="T6" y="T7"/>
                </a:cxn>
                <a:cxn ang="0">
                  <a:pos x="T8" y="T9"/>
                </a:cxn>
              </a:cxnLst>
              <a:rect l="0" t="0" r="r" b="b"/>
              <a:pathLst>
                <a:path w="390" h="1133">
                  <a:moveTo>
                    <a:pt x="0" y="1133"/>
                  </a:moveTo>
                  <a:lnTo>
                    <a:pt x="309" y="1133"/>
                  </a:lnTo>
                  <a:lnTo>
                    <a:pt x="390" y="0"/>
                  </a:lnTo>
                  <a:lnTo>
                    <a:pt x="80" y="0"/>
                  </a:lnTo>
                  <a:lnTo>
                    <a:pt x="0" y="1133"/>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6" name="Freeform 11"/>
            <p:cNvSpPr>
              <a:spLocks/>
            </p:cNvSpPr>
            <p:nvPr/>
          </p:nvSpPr>
          <p:spPr bwMode="auto">
            <a:xfrm>
              <a:off x="23647401" y="12914313"/>
              <a:ext cx="619125" cy="1798638"/>
            </a:xfrm>
            <a:custGeom>
              <a:avLst/>
              <a:gdLst>
                <a:gd name="T0" fmla="*/ 0 w 390"/>
                <a:gd name="T1" fmla="*/ 0 h 1133"/>
                <a:gd name="T2" fmla="*/ 80 w 390"/>
                <a:gd name="T3" fmla="*/ 1133 h 1133"/>
                <a:gd name="T4" fmla="*/ 390 w 390"/>
                <a:gd name="T5" fmla="*/ 1133 h 1133"/>
                <a:gd name="T6" fmla="*/ 312 w 390"/>
                <a:gd name="T7" fmla="*/ 0 h 1133"/>
                <a:gd name="T8" fmla="*/ 0 w 390"/>
                <a:gd name="T9" fmla="*/ 0 h 1133"/>
              </a:gdLst>
              <a:ahLst/>
              <a:cxnLst>
                <a:cxn ang="0">
                  <a:pos x="T0" y="T1"/>
                </a:cxn>
                <a:cxn ang="0">
                  <a:pos x="T2" y="T3"/>
                </a:cxn>
                <a:cxn ang="0">
                  <a:pos x="T4" y="T5"/>
                </a:cxn>
                <a:cxn ang="0">
                  <a:pos x="T6" y="T7"/>
                </a:cxn>
                <a:cxn ang="0">
                  <a:pos x="T8" y="T9"/>
                </a:cxn>
              </a:cxnLst>
              <a:rect l="0" t="0" r="r" b="b"/>
              <a:pathLst>
                <a:path w="390" h="1133">
                  <a:moveTo>
                    <a:pt x="0" y="0"/>
                  </a:moveTo>
                  <a:lnTo>
                    <a:pt x="80" y="1133"/>
                  </a:lnTo>
                  <a:lnTo>
                    <a:pt x="390" y="1133"/>
                  </a:lnTo>
                  <a:lnTo>
                    <a:pt x="312" y="0"/>
                  </a:lnTo>
                  <a:lnTo>
                    <a:pt x="0" y="0"/>
                  </a:lnTo>
                  <a:close/>
                </a:path>
              </a:pathLst>
            </a:custGeom>
            <a:solidFill>
              <a:srgbClr val="D2D2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7" name="Freeform 12"/>
            <p:cNvSpPr>
              <a:spLocks/>
            </p:cNvSpPr>
            <p:nvPr/>
          </p:nvSpPr>
          <p:spPr bwMode="auto">
            <a:xfrm>
              <a:off x="20742276" y="13373100"/>
              <a:ext cx="1025525" cy="1339850"/>
            </a:xfrm>
            <a:custGeom>
              <a:avLst/>
              <a:gdLst>
                <a:gd name="T0" fmla="*/ 0 w 646"/>
                <a:gd name="T1" fmla="*/ 844 h 844"/>
                <a:gd name="T2" fmla="*/ 501 w 646"/>
                <a:gd name="T3" fmla="*/ 844 h 844"/>
                <a:gd name="T4" fmla="*/ 646 w 646"/>
                <a:gd name="T5" fmla="*/ 113 h 844"/>
                <a:gd name="T6" fmla="*/ 159 w 646"/>
                <a:gd name="T7" fmla="*/ 0 h 844"/>
                <a:gd name="T8" fmla="*/ 0 w 646"/>
                <a:gd name="T9" fmla="*/ 844 h 844"/>
              </a:gdLst>
              <a:ahLst/>
              <a:cxnLst>
                <a:cxn ang="0">
                  <a:pos x="T0" y="T1"/>
                </a:cxn>
                <a:cxn ang="0">
                  <a:pos x="T2" y="T3"/>
                </a:cxn>
                <a:cxn ang="0">
                  <a:pos x="T4" y="T5"/>
                </a:cxn>
                <a:cxn ang="0">
                  <a:pos x="T6" y="T7"/>
                </a:cxn>
                <a:cxn ang="0">
                  <a:pos x="T8" y="T9"/>
                </a:cxn>
              </a:cxnLst>
              <a:rect l="0" t="0" r="r" b="b"/>
              <a:pathLst>
                <a:path w="646" h="844">
                  <a:moveTo>
                    <a:pt x="0" y="844"/>
                  </a:moveTo>
                  <a:lnTo>
                    <a:pt x="501" y="844"/>
                  </a:lnTo>
                  <a:lnTo>
                    <a:pt x="646" y="113"/>
                  </a:lnTo>
                  <a:lnTo>
                    <a:pt x="159" y="0"/>
                  </a:lnTo>
                  <a:lnTo>
                    <a:pt x="0" y="844"/>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8" name="Freeform 13"/>
            <p:cNvSpPr>
              <a:spLocks/>
            </p:cNvSpPr>
            <p:nvPr/>
          </p:nvSpPr>
          <p:spPr bwMode="auto">
            <a:xfrm>
              <a:off x="27012901" y="10975975"/>
              <a:ext cx="1090613" cy="1757363"/>
            </a:xfrm>
            <a:custGeom>
              <a:avLst/>
              <a:gdLst>
                <a:gd name="T0" fmla="*/ 201 w 291"/>
                <a:gd name="T1" fmla="*/ 441 h 468"/>
                <a:gd name="T2" fmla="*/ 195 w 291"/>
                <a:gd name="T3" fmla="*/ 468 h 468"/>
                <a:gd name="T4" fmla="*/ 0 w 291"/>
                <a:gd name="T5" fmla="*/ 419 h 468"/>
                <a:gd name="T6" fmla="*/ 7 w 291"/>
                <a:gd name="T7" fmla="*/ 392 h 468"/>
                <a:gd name="T8" fmla="*/ 13 w 291"/>
                <a:gd name="T9" fmla="*/ 394 h 468"/>
                <a:gd name="T10" fmla="*/ 10 w 291"/>
                <a:gd name="T11" fmla="*/ 372 h 468"/>
                <a:gd name="T12" fmla="*/ 8 w 291"/>
                <a:gd name="T13" fmla="*/ 372 h 468"/>
                <a:gd name="T14" fmla="*/ 2 w 291"/>
                <a:gd name="T15" fmla="*/ 361 h 468"/>
                <a:gd name="T16" fmla="*/ 87 w 291"/>
                <a:gd name="T17" fmla="*/ 8 h 468"/>
                <a:gd name="T18" fmla="*/ 97 w 291"/>
                <a:gd name="T19" fmla="*/ 2 h 468"/>
                <a:gd name="T20" fmla="*/ 247 w 291"/>
                <a:gd name="T21" fmla="*/ 40 h 468"/>
                <a:gd name="T22" fmla="*/ 261 w 291"/>
                <a:gd name="T23" fmla="*/ 43 h 468"/>
                <a:gd name="T24" fmla="*/ 267 w 291"/>
                <a:gd name="T25" fmla="*/ 54 h 468"/>
                <a:gd name="T26" fmla="*/ 182 w 291"/>
                <a:gd name="T27" fmla="*/ 407 h 468"/>
                <a:gd name="T28" fmla="*/ 172 w 291"/>
                <a:gd name="T29" fmla="*/ 413 h 468"/>
                <a:gd name="T30" fmla="*/ 93 w 291"/>
                <a:gd name="T31" fmla="*/ 393 h 468"/>
                <a:gd name="T32" fmla="*/ 172 w 291"/>
                <a:gd name="T33" fmla="*/ 413 h 468"/>
                <a:gd name="T34" fmla="*/ 182 w 291"/>
                <a:gd name="T35" fmla="*/ 407 h 468"/>
                <a:gd name="T36" fmla="*/ 238 w 291"/>
                <a:gd name="T37" fmla="*/ 175 h 468"/>
                <a:gd name="T38" fmla="*/ 291 w 291"/>
                <a:gd name="T39" fmla="*/ 142 h 468"/>
                <a:gd name="T40" fmla="*/ 231 w 291"/>
                <a:gd name="T41" fmla="*/ 390 h 468"/>
                <a:gd name="T42" fmla="*/ 231 w 291"/>
                <a:gd name="T43" fmla="*/ 390 h 468"/>
                <a:gd name="T44" fmla="*/ 231 w 291"/>
                <a:gd name="T45" fmla="*/ 390 h 468"/>
                <a:gd name="T46" fmla="*/ 231 w 291"/>
                <a:gd name="T47" fmla="*/ 390 h 468"/>
                <a:gd name="T48" fmla="*/ 231 w 291"/>
                <a:gd name="T49" fmla="*/ 390 h 468"/>
                <a:gd name="T50" fmla="*/ 192 w 291"/>
                <a:gd name="T51" fmla="*/ 439 h 468"/>
                <a:gd name="T52" fmla="*/ 201 w 291"/>
                <a:gd name="T53" fmla="*/ 441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1" h="468">
                  <a:moveTo>
                    <a:pt x="201" y="441"/>
                  </a:moveTo>
                  <a:cubicBezTo>
                    <a:pt x="195" y="468"/>
                    <a:pt x="195" y="468"/>
                    <a:pt x="195" y="468"/>
                  </a:cubicBezTo>
                  <a:cubicBezTo>
                    <a:pt x="0" y="419"/>
                    <a:pt x="0" y="419"/>
                    <a:pt x="0" y="419"/>
                  </a:cubicBezTo>
                  <a:cubicBezTo>
                    <a:pt x="7" y="392"/>
                    <a:pt x="7" y="392"/>
                    <a:pt x="7" y="392"/>
                  </a:cubicBezTo>
                  <a:cubicBezTo>
                    <a:pt x="13" y="394"/>
                    <a:pt x="13" y="394"/>
                    <a:pt x="13" y="394"/>
                  </a:cubicBezTo>
                  <a:cubicBezTo>
                    <a:pt x="10" y="372"/>
                    <a:pt x="10" y="372"/>
                    <a:pt x="10" y="372"/>
                  </a:cubicBezTo>
                  <a:cubicBezTo>
                    <a:pt x="8" y="372"/>
                    <a:pt x="8" y="372"/>
                    <a:pt x="8" y="372"/>
                  </a:cubicBezTo>
                  <a:cubicBezTo>
                    <a:pt x="8" y="372"/>
                    <a:pt x="0" y="370"/>
                    <a:pt x="2" y="361"/>
                  </a:cubicBezTo>
                  <a:cubicBezTo>
                    <a:pt x="87" y="8"/>
                    <a:pt x="87" y="8"/>
                    <a:pt x="87" y="8"/>
                  </a:cubicBezTo>
                  <a:cubicBezTo>
                    <a:pt x="87" y="8"/>
                    <a:pt x="89" y="0"/>
                    <a:pt x="97" y="2"/>
                  </a:cubicBezTo>
                  <a:cubicBezTo>
                    <a:pt x="247" y="40"/>
                    <a:pt x="247" y="40"/>
                    <a:pt x="247" y="40"/>
                  </a:cubicBezTo>
                  <a:cubicBezTo>
                    <a:pt x="261" y="43"/>
                    <a:pt x="261" y="43"/>
                    <a:pt x="261" y="43"/>
                  </a:cubicBezTo>
                  <a:cubicBezTo>
                    <a:pt x="261" y="43"/>
                    <a:pt x="269" y="45"/>
                    <a:pt x="267" y="54"/>
                  </a:cubicBezTo>
                  <a:cubicBezTo>
                    <a:pt x="182" y="407"/>
                    <a:pt x="182" y="407"/>
                    <a:pt x="182" y="407"/>
                  </a:cubicBezTo>
                  <a:cubicBezTo>
                    <a:pt x="182" y="407"/>
                    <a:pt x="180" y="415"/>
                    <a:pt x="172" y="413"/>
                  </a:cubicBezTo>
                  <a:cubicBezTo>
                    <a:pt x="93" y="393"/>
                    <a:pt x="93" y="393"/>
                    <a:pt x="93" y="393"/>
                  </a:cubicBezTo>
                  <a:cubicBezTo>
                    <a:pt x="172" y="413"/>
                    <a:pt x="172" y="413"/>
                    <a:pt x="172" y="413"/>
                  </a:cubicBezTo>
                  <a:cubicBezTo>
                    <a:pt x="180" y="415"/>
                    <a:pt x="182" y="407"/>
                    <a:pt x="182" y="407"/>
                  </a:cubicBezTo>
                  <a:cubicBezTo>
                    <a:pt x="238" y="175"/>
                    <a:pt x="238" y="175"/>
                    <a:pt x="238" y="175"/>
                  </a:cubicBezTo>
                  <a:cubicBezTo>
                    <a:pt x="244" y="151"/>
                    <a:pt x="267" y="136"/>
                    <a:pt x="291" y="142"/>
                  </a:cubicBezTo>
                  <a:cubicBezTo>
                    <a:pt x="231" y="390"/>
                    <a:pt x="231" y="390"/>
                    <a:pt x="231" y="390"/>
                  </a:cubicBezTo>
                  <a:cubicBezTo>
                    <a:pt x="231" y="390"/>
                    <a:pt x="231" y="390"/>
                    <a:pt x="231" y="390"/>
                  </a:cubicBezTo>
                  <a:cubicBezTo>
                    <a:pt x="231" y="390"/>
                    <a:pt x="231" y="390"/>
                    <a:pt x="231" y="390"/>
                  </a:cubicBezTo>
                  <a:cubicBezTo>
                    <a:pt x="231" y="390"/>
                    <a:pt x="231" y="390"/>
                    <a:pt x="231" y="390"/>
                  </a:cubicBezTo>
                  <a:cubicBezTo>
                    <a:pt x="231" y="390"/>
                    <a:pt x="231" y="390"/>
                    <a:pt x="231" y="390"/>
                  </a:cubicBezTo>
                  <a:cubicBezTo>
                    <a:pt x="192" y="439"/>
                    <a:pt x="192" y="439"/>
                    <a:pt x="192" y="439"/>
                  </a:cubicBezTo>
                  <a:lnTo>
                    <a:pt x="201" y="441"/>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9" name="Freeform 14"/>
            <p:cNvSpPr>
              <a:spLocks/>
            </p:cNvSpPr>
            <p:nvPr/>
          </p:nvSpPr>
          <p:spPr bwMode="auto">
            <a:xfrm>
              <a:off x="26382663" y="12542838"/>
              <a:ext cx="1395413" cy="2170113"/>
            </a:xfrm>
            <a:custGeom>
              <a:avLst/>
              <a:gdLst>
                <a:gd name="T0" fmla="*/ 378 w 879"/>
                <a:gd name="T1" fmla="*/ 0 h 1367"/>
                <a:gd name="T2" fmla="*/ 879 w 879"/>
                <a:gd name="T3" fmla="*/ 125 h 1367"/>
                <a:gd name="T4" fmla="*/ 527 w 879"/>
                <a:gd name="T5" fmla="*/ 1367 h 1367"/>
                <a:gd name="T6" fmla="*/ 0 w 879"/>
                <a:gd name="T7" fmla="*/ 1367 h 1367"/>
                <a:gd name="T8" fmla="*/ 378 w 879"/>
                <a:gd name="T9" fmla="*/ 0 h 1367"/>
              </a:gdLst>
              <a:ahLst/>
              <a:cxnLst>
                <a:cxn ang="0">
                  <a:pos x="T0" y="T1"/>
                </a:cxn>
                <a:cxn ang="0">
                  <a:pos x="T2" y="T3"/>
                </a:cxn>
                <a:cxn ang="0">
                  <a:pos x="T4" y="T5"/>
                </a:cxn>
                <a:cxn ang="0">
                  <a:pos x="T6" y="T7"/>
                </a:cxn>
                <a:cxn ang="0">
                  <a:pos x="T8" y="T9"/>
                </a:cxn>
              </a:cxnLst>
              <a:rect l="0" t="0" r="r" b="b"/>
              <a:pathLst>
                <a:path w="879" h="1367">
                  <a:moveTo>
                    <a:pt x="378" y="0"/>
                  </a:moveTo>
                  <a:lnTo>
                    <a:pt x="879" y="125"/>
                  </a:lnTo>
                  <a:lnTo>
                    <a:pt x="527" y="1367"/>
                  </a:lnTo>
                  <a:lnTo>
                    <a:pt x="0" y="1367"/>
                  </a:lnTo>
                  <a:lnTo>
                    <a:pt x="378" y="0"/>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0" name="Freeform 15"/>
            <p:cNvSpPr>
              <a:spLocks/>
            </p:cNvSpPr>
            <p:nvPr/>
          </p:nvSpPr>
          <p:spPr bwMode="auto">
            <a:xfrm>
              <a:off x="24449088" y="10975975"/>
              <a:ext cx="1130300" cy="1757363"/>
            </a:xfrm>
            <a:custGeom>
              <a:avLst/>
              <a:gdLst>
                <a:gd name="T0" fmla="*/ 93 w 301"/>
                <a:gd name="T1" fmla="*/ 441 h 468"/>
                <a:gd name="T2" fmla="*/ 99 w 301"/>
                <a:gd name="T3" fmla="*/ 468 h 468"/>
                <a:gd name="T4" fmla="*/ 301 w 301"/>
                <a:gd name="T5" fmla="*/ 419 h 468"/>
                <a:gd name="T6" fmla="*/ 295 w 301"/>
                <a:gd name="T7" fmla="*/ 392 h 468"/>
                <a:gd name="T8" fmla="*/ 288 w 301"/>
                <a:gd name="T9" fmla="*/ 394 h 468"/>
                <a:gd name="T10" fmla="*/ 291 w 301"/>
                <a:gd name="T11" fmla="*/ 372 h 468"/>
                <a:gd name="T12" fmla="*/ 293 w 301"/>
                <a:gd name="T13" fmla="*/ 372 h 468"/>
                <a:gd name="T14" fmla="*/ 299 w 301"/>
                <a:gd name="T15" fmla="*/ 361 h 468"/>
                <a:gd name="T16" fmla="*/ 211 w 301"/>
                <a:gd name="T17" fmla="*/ 8 h 468"/>
                <a:gd name="T18" fmla="*/ 201 w 301"/>
                <a:gd name="T19" fmla="*/ 2 h 468"/>
                <a:gd name="T20" fmla="*/ 46 w 301"/>
                <a:gd name="T21" fmla="*/ 40 h 468"/>
                <a:gd name="T22" fmla="*/ 31 w 301"/>
                <a:gd name="T23" fmla="*/ 43 h 468"/>
                <a:gd name="T24" fmla="*/ 25 w 301"/>
                <a:gd name="T25" fmla="*/ 54 h 468"/>
                <a:gd name="T26" fmla="*/ 113 w 301"/>
                <a:gd name="T27" fmla="*/ 407 h 468"/>
                <a:gd name="T28" fmla="*/ 123 w 301"/>
                <a:gd name="T29" fmla="*/ 413 h 468"/>
                <a:gd name="T30" fmla="*/ 206 w 301"/>
                <a:gd name="T31" fmla="*/ 393 h 468"/>
                <a:gd name="T32" fmla="*/ 123 w 301"/>
                <a:gd name="T33" fmla="*/ 413 h 468"/>
                <a:gd name="T34" fmla="*/ 113 w 301"/>
                <a:gd name="T35" fmla="*/ 407 h 468"/>
                <a:gd name="T36" fmla="*/ 55 w 301"/>
                <a:gd name="T37" fmla="*/ 175 h 468"/>
                <a:gd name="T38" fmla="*/ 0 w 301"/>
                <a:gd name="T39" fmla="*/ 142 h 468"/>
                <a:gd name="T40" fmla="*/ 62 w 301"/>
                <a:gd name="T41" fmla="*/ 390 h 468"/>
                <a:gd name="T42" fmla="*/ 62 w 301"/>
                <a:gd name="T43" fmla="*/ 390 h 468"/>
                <a:gd name="T44" fmla="*/ 62 w 301"/>
                <a:gd name="T45" fmla="*/ 390 h 468"/>
                <a:gd name="T46" fmla="*/ 62 w 301"/>
                <a:gd name="T47" fmla="*/ 390 h 468"/>
                <a:gd name="T48" fmla="*/ 62 w 301"/>
                <a:gd name="T49" fmla="*/ 390 h 468"/>
                <a:gd name="T50" fmla="*/ 102 w 301"/>
                <a:gd name="T51" fmla="*/ 439 h 468"/>
                <a:gd name="T52" fmla="*/ 93 w 301"/>
                <a:gd name="T53" fmla="*/ 441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1" h="468">
                  <a:moveTo>
                    <a:pt x="93" y="441"/>
                  </a:moveTo>
                  <a:cubicBezTo>
                    <a:pt x="99" y="468"/>
                    <a:pt x="99" y="468"/>
                    <a:pt x="99" y="468"/>
                  </a:cubicBezTo>
                  <a:cubicBezTo>
                    <a:pt x="301" y="419"/>
                    <a:pt x="301" y="419"/>
                    <a:pt x="301" y="419"/>
                  </a:cubicBezTo>
                  <a:cubicBezTo>
                    <a:pt x="295" y="392"/>
                    <a:pt x="295" y="392"/>
                    <a:pt x="295" y="392"/>
                  </a:cubicBezTo>
                  <a:cubicBezTo>
                    <a:pt x="288" y="394"/>
                    <a:pt x="288" y="394"/>
                    <a:pt x="288" y="394"/>
                  </a:cubicBezTo>
                  <a:cubicBezTo>
                    <a:pt x="291" y="372"/>
                    <a:pt x="291" y="372"/>
                    <a:pt x="291" y="372"/>
                  </a:cubicBezTo>
                  <a:cubicBezTo>
                    <a:pt x="293" y="372"/>
                    <a:pt x="293" y="372"/>
                    <a:pt x="293" y="372"/>
                  </a:cubicBezTo>
                  <a:cubicBezTo>
                    <a:pt x="293" y="372"/>
                    <a:pt x="301" y="370"/>
                    <a:pt x="299" y="361"/>
                  </a:cubicBezTo>
                  <a:cubicBezTo>
                    <a:pt x="211" y="8"/>
                    <a:pt x="211" y="8"/>
                    <a:pt x="211" y="8"/>
                  </a:cubicBezTo>
                  <a:cubicBezTo>
                    <a:pt x="211" y="8"/>
                    <a:pt x="209" y="0"/>
                    <a:pt x="201" y="2"/>
                  </a:cubicBezTo>
                  <a:cubicBezTo>
                    <a:pt x="46" y="40"/>
                    <a:pt x="46" y="40"/>
                    <a:pt x="46" y="40"/>
                  </a:cubicBezTo>
                  <a:cubicBezTo>
                    <a:pt x="31" y="43"/>
                    <a:pt x="31" y="43"/>
                    <a:pt x="31" y="43"/>
                  </a:cubicBezTo>
                  <a:cubicBezTo>
                    <a:pt x="31" y="43"/>
                    <a:pt x="23" y="45"/>
                    <a:pt x="25" y="54"/>
                  </a:cubicBezTo>
                  <a:cubicBezTo>
                    <a:pt x="113" y="407"/>
                    <a:pt x="113" y="407"/>
                    <a:pt x="113" y="407"/>
                  </a:cubicBezTo>
                  <a:cubicBezTo>
                    <a:pt x="113" y="407"/>
                    <a:pt x="115" y="415"/>
                    <a:pt x="123" y="413"/>
                  </a:cubicBezTo>
                  <a:cubicBezTo>
                    <a:pt x="206" y="393"/>
                    <a:pt x="206" y="393"/>
                    <a:pt x="206" y="393"/>
                  </a:cubicBezTo>
                  <a:cubicBezTo>
                    <a:pt x="123" y="413"/>
                    <a:pt x="123" y="413"/>
                    <a:pt x="123" y="413"/>
                  </a:cubicBezTo>
                  <a:cubicBezTo>
                    <a:pt x="115" y="415"/>
                    <a:pt x="113" y="407"/>
                    <a:pt x="113" y="407"/>
                  </a:cubicBezTo>
                  <a:cubicBezTo>
                    <a:pt x="55" y="175"/>
                    <a:pt x="55" y="175"/>
                    <a:pt x="55" y="175"/>
                  </a:cubicBezTo>
                  <a:cubicBezTo>
                    <a:pt x="49" y="151"/>
                    <a:pt x="24" y="136"/>
                    <a:pt x="0" y="142"/>
                  </a:cubicBezTo>
                  <a:cubicBezTo>
                    <a:pt x="62" y="390"/>
                    <a:pt x="62" y="390"/>
                    <a:pt x="62" y="390"/>
                  </a:cubicBezTo>
                  <a:cubicBezTo>
                    <a:pt x="62" y="390"/>
                    <a:pt x="62" y="390"/>
                    <a:pt x="62" y="390"/>
                  </a:cubicBezTo>
                  <a:cubicBezTo>
                    <a:pt x="62" y="390"/>
                    <a:pt x="62" y="390"/>
                    <a:pt x="62" y="390"/>
                  </a:cubicBezTo>
                  <a:cubicBezTo>
                    <a:pt x="62" y="390"/>
                    <a:pt x="62" y="390"/>
                    <a:pt x="62" y="390"/>
                  </a:cubicBezTo>
                  <a:cubicBezTo>
                    <a:pt x="62" y="390"/>
                    <a:pt x="62" y="390"/>
                    <a:pt x="62" y="390"/>
                  </a:cubicBezTo>
                  <a:cubicBezTo>
                    <a:pt x="102" y="439"/>
                    <a:pt x="102" y="439"/>
                    <a:pt x="102" y="439"/>
                  </a:cubicBezTo>
                  <a:lnTo>
                    <a:pt x="93" y="441"/>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1" name="Freeform 16"/>
            <p:cNvSpPr>
              <a:spLocks/>
            </p:cNvSpPr>
            <p:nvPr/>
          </p:nvSpPr>
          <p:spPr bwMode="auto">
            <a:xfrm>
              <a:off x="24787226" y="12542838"/>
              <a:ext cx="1447800" cy="2170113"/>
            </a:xfrm>
            <a:custGeom>
              <a:avLst/>
              <a:gdLst>
                <a:gd name="T0" fmla="*/ 520 w 912"/>
                <a:gd name="T1" fmla="*/ 0 h 1367"/>
                <a:gd name="T2" fmla="*/ 0 w 912"/>
                <a:gd name="T3" fmla="*/ 125 h 1367"/>
                <a:gd name="T4" fmla="*/ 364 w 912"/>
                <a:gd name="T5" fmla="*/ 1367 h 1367"/>
                <a:gd name="T6" fmla="*/ 912 w 912"/>
                <a:gd name="T7" fmla="*/ 1367 h 1367"/>
                <a:gd name="T8" fmla="*/ 520 w 912"/>
                <a:gd name="T9" fmla="*/ 0 h 1367"/>
              </a:gdLst>
              <a:ahLst/>
              <a:cxnLst>
                <a:cxn ang="0">
                  <a:pos x="T0" y="T1"/>
                </a:cxn>
                <a:cxn ang="0">
                  <a:pos x="T2" y="T3"/>
                </a:cxn>
                <a:cxn ang="0">
                  <a:pos x="T4" y="T5"/>
                </a:cxn>
                <a:cxn ang="0">
                  <a:pos x="T6" y="T7"/>
                </a:cxn>
                <a:cxn ang="0">
                  <a:pos x="T8" y="T9"/>
                </a:cxn>
              </a:cxnLst>
              <a:rect l="0" t="0" r="r" b="b"/>
              <a:pathLst>
                <a:path w="912" h="1367">
                  <a:moveTo>
                    <a:pt x="520" y="0"/>
                  </a:moveTo>
                  <a:lnTo>
                    <a:pt x="0" y="125"/>
                  </a:lnTo>
                  <a:lnTo>
                    <a:pt x="364" y="1367"/>
                  </a:lnTo>
                  <a:lnTo>
                    <a:pt x="912" y="1367"/>
                  </a:lnTo>
                  <a:lnTo>
                    <a:pt x="520" y="0"/>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2" name="Freeform 17"/>
            <p:cNvSpPr>
              <a:spLocks/>
            </p:cNvSpPr>
            <p:nvPr/>
          </p:nvSpPr>
          <p:spPr bwMode="auto">
            <a:xfrm>
              <a:off x="13993813" y="10280650"/>
              <a:ext cx="3781425" cy="3263900"/>
            </a:xfrm>
            <a:custGeom>
              <a:avLst/>
              <a:gdLst>
                <a:gd name="T0" fmla="*/ 992 w 1008"/>
                <a:gd name="T1" fmla="*/ 0 h 869"/>
                <a:gd name="T2" fmla="*/ 185 w 1008"/>
                <a:gd name="T3" fmla="*/ 0 h 869"/>
                <a:gd name="T4" fmla="*/ 169 w 1008"/>
                <a:gd name="T5" fmla="*/ 16 h 869"/>
                <a:gd name="T6" fmla="*/ 169 w 1008"/>
                <a:gd name="T7" fmla="*/ 452 h 869"/>
                <a:gd name="T8" fmla="*/ 138 w 1008"/>
                <a:gd name="T9" fmla="*/ 444 h 869"/>
                <a:gd name="T10" fmla="*/ 124 w 1008"/>
                <a:gd name="T11" fmla="*/ 441 h 869"/>
                <a:gd name="T12" fmla="*/ 115 w 1008"/>
                <a:gd name="T13" fmla="*/ 447 h 869"/>
                <a:gd name="T14" fmla="*/ 40 w 1008"/>
                <a:gd name="T15" fmla="*/ 766 h 869"/>
                <a:gd name="T16" fmla="*/ 88 w 1008"/>
                <a:gd name="T17" fmla="*/ 561 h 869"/>
                <a:gd name="T18" fmla="*/ 57 w 1008"/>
                <a:gd name="T19" fmla="*/ 511 h 869"/>
                <a:gd name="T20" fmla="*/ 2 w 1008"/>
                <a:gd name="T21" fmla="*/ 744 h 869"/>
                <a:gd name="T22" fmla="*/ 2 w 1008"/>
                <a:gd name="T23" fmla="*/ 744 h 869"/>
                <a:gd name="T24" fmla="*/ 2 w 1008"/>
                <a:gd name="T25" fmla="*/ 745 h 869"/>
                <a:gd name="T26" fmla="*/ 2 w 1008"/>
                <a:gd name="T27" fmla="*/ 745 h 869"/>
                <a:gd name="T28" fmla="*/ 2 w 1008"/>
                <a:gd name="T29" fmla="*/ 745 h 869"/>
                <a:gd name="T30" fmla="*/ 15 w 1008"/>
                <a:gd name="T31" fmla="*/ 802 h 869"/>
                <a:gd name="T32" fmla="*/ 6 w 1008"/>
                <a:gd name="T33" fmla="*/ 800 h 869"/>
                <a:gd name="T34" fmla="*/ 0 w 1008"/>
                <a:gd name="T35" fmla="*/ 825 h 869"/>
                <a:gd name="T36" fmla="*/ 188 w 1008"/>
                <a:gd name="T37" fmla="*/ 869 h 869"/>
                <a:gd name="T38" fmla="*/ 194 w 1008"/>
                <a:gd name="T39" fmla="*/ 844 h 869"/>
                <a:gd name="T40" fmla="*/ 188 w 1008"/>
                <a:gd name="T41" fmla="*/ 843 h 869"/>
                <a:gd name="T42" fmla="*/ 200 w 1008"/>
                <a:gd name="T43" fmla="*/ 826 h 869"/>
                <a:gd name="T44" fmla="*/ 201 w 1008"/>
                <a:gd name="T45" fmla="*/ 826 h 869"/>
                <a:gd name="T46" fmla="*/ 211 w 1008"/>
                <a:gd name="T47" fmla="*/ 820 h 869"/>
                <a:gd name="T48" fmla="*/ 262 w 1008"/>
                <a:gd name="T49" fmla="*/ 601 h 869"/>
                <a:gd name="T50" fmla="*/ 364 w 1008"/>
                <a:gd name="T51" fmla="*/ 634 h 869"/>
                <a:gd name="T52" fmla="*/ 364 w 1008"/>
                <a:gd name="T53" fmla="*/ 676 h 869"/>
                <a:gd name="T54" fmla="*/ 481 w 1008"/>
                <a:gd name="T55" fmla="*/ 676 h 869"/>
                <a:gd name="T56" fmla="*/ 481 w 1008"/>
                <a:gd name="T57" fmla="*/ 605 h 869"/>
                <a:gd name="T58" fmla="*/ 514 w 1008"/>
                <a:gd name="T59" fmla="*/ 582 h 869"/>
                <a:gd name="T60" fmla="*/ 673 w 1008"/>
                <a:gd name="T61" fmla="*/ 582 h 869"/>
                <a:gd name="T62" fmla="*/ 706 w 1008"/>
                <a:gd name="T63" fmla="*/ 605 h 869"/>
                <a:gd name="T64" fmla="*/ 706 w 1008"/>
                <a:gd name="T65" fmla="*/ 676 h 869"/>
                <a:gd name="T66" fmla="*/ 823 w 1008"/>
                <a:gd name="T67" fmla="*/ 676 h 869"/>
                <a:gd name="T68" fmla="*/ 824 w 1008"/>
                <a:gd name="T69" fmla="*/ 634 h 869"/>
                <a:gd name="T70" fmla="*/ 949 w 1008"/>
                <a:gd name="T71" fmla="*/ 594 h 869"/>
                <a:gd name="T72" fmla="*/ 967 w 1008"/>
                <a:gd name="T73" fmla="*/ 582 h 869"/>
                <a:gd name="T74" fmla="*/ 992 w 1008"/>
                <a:gd name="T75" fmla="*/ 582 h 869"/>
                <a:gd name="T76" fmla="*/ 1008 w 1008"/>
                <a:gd name="T77" fmla="*/ 565 h 869"/>
                <a:gd name="T78" fmla="*/ 1008 w 1008"/>
                <a:gd name="T79" fmla="*/ 16 h 869"/>
                <a:gd name="T80" fmla="*/ 992 w 1008"/>
                <a:gd name="T81" fmla="*/ 0 h 8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8" h="869">
                  <a:moveTo>
                    <a:pt x="992" y="0"/>
                  </a:moveTo>
                  <a:cubicBezTo>
                    <a:pt x="185" y="0"/>
                    <a:pt x="185" y="0"/>
                    <a:pt x="185" y="0"/>
                  </a:cubicBezTo>
                  <a:cubicBezTo>
                    <a:pt x="176" y="0"/>
                    <a:pt x="169" y="7"/>
                    <a:pt x="169" y="16"/>
                  </a:cubicBezTo>
                  <a:cubicBezTo>
                    <a:pt x="169" y="452"/>
                    <a:pt x="169" y="452"/>
                    <a:pt x="169" y="452"/>
                  </a:cubicBezTo>
                  <a:cubicBezTo>
                    <a:pt x="138" y="444"/>
                    <a:pt x="138" y="444"/>
                    <a:pt x="138" y="444"/>
                  </a:cubicBezTo>
                  <a:cubicBezTo>
                    <a:pt x="124" y="441"/>
                    <a:pt x="124" y="441"/>
                    <a:pt x="124" y="441"/>
                  </a:cubicBezTo>
                  <a:cubicBezTo>
                    <a:pt x="124" y="441"/>
                    <a:pt x="117" y="439"/>
                    <a:pt x="115" y="447"/>
                  </a:cubicBezTo>
                  <a:cubicBezTo>
                    <a:pt x="40" y="766"/>
                    <a:pt x="40" y="766"/>
                    <a:pt x="40" y="766"/>
                  </a:cubicBezTo>
                  <a:cubicBezTo>
                    <a:pt x="88" y="561"/>
                    <a:pt x="88" y="561"/>
                    <a:pt x="88" y="561"/>
                  </a:cubicBezTo>
                  <a:cubicBezTo>
                    <a:pt x="93" y="539"/>
                    <a:pt x="79" y="516"/>
                    <a:pt x="57" y="511"/>
                  </a:cubicBezTo>
                  <a:cubicBezTo>
                    <a:pt x="2" y="744"/>
                    <a:pt x="2" y="744"/>
                    <a:pt x="2" y="744"/>
                  </a:cubicBezTo>
                  <a:cubicBezTo>
                    <a:pt x="2" y="744"/>
                    <a:pt x="2" y="744"/>
                    <a:pt x="2" y="744"/>
                  </a:cubicBezTo>
                  <a:cubicBezTo>
                    <a:pt x="2" y="745"/>
                    <a:pt x="2" y="745"/>
                    <a:pt x="2" y="745"/>
                  </a:cubicBezTo>
                  <a:cubicBezTo>
                    <a:pt x="2" y="745"/>
                    <a:pt x="2" y="745"/>
                    <a:pt x="2" y="745"/>
                  </a:cubicBezTo>
                  <a:cubicBezTo>
                    <a:pt x="2" y="745"/>
                    <a:pt x="2" y="745"/>
                    <a:pt x="2" y="745"/>
                  </a:cubicBezTo>
                  <a:cubicBezTo>
                    <a:pt x="15" y="802"/>
                    <a:pt x="15" y="802"/>
                    <a:pt x="15" y="802"/>
                  </a:cubicBezTo>
                  <a:cubicBezTo>
                    <a:pt x="6" y="800"/>
                    <a:pt x="6" y="800"/>
                    <a:pt x="6" y="800"/>
                  </a:cubicBezTo>
                  <a:cubicBezTo>
                    <a:pt x="0" y="825"/>
                    <a:pt x="0" y="825"/>
                    <a:pt x="0" y="825"/>
                  </a:cubicBezTo>
                  <a:cubicBezTo>
                    <a:pt x="188" y="869"/>
                    <a:pt x="188" y="869"/>
                    <a:pt x="188" y="869"/>
                  </a:cubicBezTo>
                  <a:cubicBezTo>
                    <a:pt x="194" y="844"/>
                    <a:pt x="194" y="844"/>
                    <a:pt x="194" y="844"/>
                  </a:cubicBezTo>
                  <a:cubicBezTo>
                    <a:pt x="188" y="843"/>
                    <a:pt x="188" y="843"/>
                    <a:pt x="188" y="843"/>
                  </a:cubicBezTo>
                  <a:cubicBezTo>
                    <a:pt x="200" y="826"/>
                    <a:pt x="200" y="826"/>
                    <a:pt x="200" y="826"/>
                  </a:cubicBezTo>
                  <a:cubicBezTo>
                    <a:pt x="201" y="826"/>
                    <a:pt x="201" y="826"/>
                    <a:pt x="201" y="826"/>
                  </a:cubicBezTo>
                  <a:cubicBezTo>
                    <a:pt x="201" y="826"/>
                    <a:pt x="209" y="828"/>
                    <a:pt x="211" y="820"/>
                  </a:cubicBezTo>
                  <a:cubicBezTo>
                    <a:pt x="262" y="601"/>
                    <a:pt x="262" y="601"/>
                    <a:pt x="262" y="601"/>
                  </a:cubicBezTo>
                  <a:cubicBezTo>
                    <a:pt x="364" y="634"/>
                    <a:pt x="364" y="634"/>
                    <a:pt x="364" y="634"/>
                  </a:cubicBezTo>
                  <a:cubicBezTo>
                    <a:pt x="364" y="676"/>
                    <a:pt x="364" y="676"/>
                    <a:pt x="364" y="676"/>
                  </a:cubicBezTo>
                  <a:cubicBezTo>
                    <a:pt x="481" y="676"/>
                    <a:pt x="481" y="676"/>
                    <a:pt x="481" y="676"/>
                  </a:cubicBezTo>
                  <a:cubicBezTo>
                    <a:pt x="481" y="605"/>
                    <a:pt x="481" y="605"/>
                    <a:pt x="481" y="605"/>
                  </a:cubicBezTo>
                  <a:cubicBezTo>
                    <a:pt x="514" y="582"/>
                    <a:pt x="514" y="582"/>
                    <a:pt x="514" y="582"/>
                  </a:cubicBezTo>
                  <a:cubicBezTo>
                    <a:pt x="673" y="582"/>
                    <a:pt x="673" y="582"/>
                    <a:pt x="673" y="582"/>
                  </a:cubicBezTo>
                  <a:cubicBezTo>
                    <a:pt x="706" y="605"/>
                    <a:pt x="706" y="605"/>
                    <a:pt x="706" y="605"/>
                  </a:cubicBezTo>
                  <a:cubicBezTo>
                    <a:pt x="706" y="676"/>
                    <a:pt x="706" y="676"/>
                    <a:pt x="706" y="676"/>
                  </a:cubicBezTo>
                  <a:cubicBezTo>
                    <a:pt x="823" y="676"/>
                    <a:pt x="823" y="676"/>
                    <a:pt x="823" y="676"/>
                  </a:cubicBezTo>
                  <a:cubicBezTo>
                    <a:pt x="824" y="634"/>
                    <a:pt x="824" y="634"/>
                    <a:pt x="824" y="634"/>
                  </a:cubicBezTo>
                  <a:cubicBezTo>
                    <a:pt x="949" y="594"/>
                    <a:pt x="949" y="594"/>
                    <a:pt x="949" y="594"/>
                  </a:cubicBezTo>
                  <a:cubicBezTo>
                    <a:pt x="967" y="582"/>
                    <a:pt x="967" y="582"/>
                    <a:pt x="967" y="582"/>
                  </a:cubicBezTo>
                  <a:cubicBezTo>
                    <a:pt x="992" y="582"/>
                    <a:pt x="992" y="582"/>
                    <a:pt x="992" y="582"/>
                  </a:cubicBezTo>
                  <a:cubicBezTo>
                    <a:pt x="1001" y="582"/>
                    <a:pt x="1008" y="575"/>
                    <a:pt x="1008" y="565"/>
                  </a:cubicBezTo>
                  <a:cubicBezTo>
                    <a:pt x="1008" y="16"/>
                    <a:pt x="1008" y="16"/>
                    <a:pt x="1008" y="16"/>
                  </a:cubicBezTo>
                  <a:cubicBezTo>
                    <a:pt x="1008" y="7"/>
                    <a:pt x="1001" y="0"/>
                    <a:pt x="992" y="0"/>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3" name="Freeform 18"/>
            <p:cNvSpPr>
              <a:spLocks/>
            </p:cNvSpPr>
            <p:nvPr/>
          </p:nvSpPr>
          <p:spPr bwMode="auto">
            <a:xfrm>
              <a:off x="14819313" y="13057188"/>
              <a:ext cx="107950" cy="165100"/>
            </a:xfrm>
            <a:custGeom>
              <a:avLst/>
              <a:gdLst>
                <a:gd name="T0" fmla="*/ 26 w 29"/>
                <a:gd name="T1" fmla="*/ 26 h 44"/>
                <a:gd name="T2" fmla="*/ 10 w 29"/>
                <a:gd name="T3" fmla="*/ 0 h 44"/>
                <a:gd name="T4" fmla="*/ 0 w 29"/>
                <a:gd name="T5" fmla="*/ 42 h 44"/>
                <a:gd name="T6" fmla="*/ 26 w 29"/>
                <a:gd name="T7" fmla="*/ 26 h 44"/>
              </a:gdLst>
              <a:ahLst/>
              <a:cxnLst>
                <a:cxn ang="0">
                  <a:pos x="T0" y="T1"/>
                </a:cxn>
                <a:cxn ang="0">
                  <a:pos x="T2" y="T3"/>
                </a:cxn>
                <a:cxn ang="0">
                  <a:pos x="T4" y="T5"/>
                </a:cxn>
                <a:cxn ang="0">
                  <a:pos x="T6" y="T7"/>
                </a:cxn>
              </a:cxnLst>
              <a:rect l="0" t="0" r="r" b="b"/>
              <a:pathLst>
                <a:path w="29" h="44">
                  <a:moveTo>
                    <a:pt x="26" y="26"/>
                  </a:moveTo>
                  <a:cubicBezTo>
                    <a:pt x="29" y="14"/>
                    <a:pt x="21" y="3"/>
                    <a:pt x="10" y="0"/>
                  </a:cubicBezTo>
                  <a:cubicBezTo>
                    <a:pt x="0" y="42"/>
                    <a:pt x="0" y="42"/>
                    <a:pt x="0" y="42"/>
                  </a:cubicBezTo>
                  <a:cubicBezTo>
                    <a:pt x="12" y="44"/>
                    <a:pt x="23" y="37"/>
                    <a:pt x="26"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4" name="Freeform 19"/>
            <p:cNvSpPr>
              <a:spLocks/>
            </p:cNvSpPr>
            <p:nvPr/>
          </p:nvSpPr>
          <p:spPr bwMode="auto">
            <a:xfrm>
              <a:off x="14855826" y="12898438"/>
              <a:ext cx="104775" cy="169863"/>
            </a:xfrm>
            <a:custGeom>
              <a:avLst/>
              <a:gdLst>
                <a:gd name="T0" fmla="*/ 26 w 28"/>
                <a:gd name="T1" fmla="*/ 26 h 45"/>
                <a:gd name="T2" fmla="*/ 10 w 28"/>
                <a:gd name="T3" fmla="*/ 0 h 45"/>
                <a:gd name="T4" fmla="*/ 0 w 28"/>
                <a:gd name="T5" fmla="*/ 42 h 45"/>
                <a:gd name="T6" fmla="*/ 26 w 28"/>
                <a:gd name="T7" fmla="*/ 26 h 45"/>
              </a:gdLst>
              <a:ahLst/>
              <a:cxnLst>
                <a:cxn ang="0">
                  <a:pos x="T0" y="T1"/>
                </a:cxn>
                <a:cxn ang="0">
                  <a:pos x="T2" y="T3"/>
                </a:cxn>
                <a:cxn ang="0">
                  <a:pos x="T4" y="T5"/>
                </a:cxn>
                <a:cxn ang="0">
                  <a:pos x="T6" y="T7"/>
                </a:cxn>
              </a:cxnLst>
              <a:rect l="0" t="0" r="r" b="b"/>
              <a:pathLst>
                <a:path w="28" h="45">
                  <a:moveTo>
                    <a:pt x="26" y="26"/>
                  </a:moveTo>
                  <a:cubicBezTo>
                    <a:pt x="28" y="14"/>
                    <a:pt x="21" y="3"/>
                    <a:pt x="10" y="0"/>
                  </a:cubicBezTo>
                  <a:cubicBezTo>
                    <a:pt x="0" y="42"/>
                    <a:pt x="0" y="42"/>
                    <a:pt x="0" y="42"/>
                  </a:cubicBezTo>
                  <a:cubicBezTo>
                    <a:pt x="11" y="45"/>
                    <a:pt x="23" y="37"/>
                    <a:pt x="26"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5" name="Freeform 20"/>
            <p:cNvSpPr>
              <a:spLocks/>
            </p:cNvSpPr>
            <p:nvPr/>
          </p:nvSpPr>
          <p:spPr bwMode="auto">
            <a:xfrm>
              <a:off x="14893926" y="12741275"/>
              <a:ext cx="104775" cy="169863"/>
            </a:xfrm>
            <a:custGeom>
              <a:avLst/>
              <a:gdLst>
                <a:gd name="T0" fmla="*/ 25 w 28"/>
                <a:gd name="T1" fmla="*/ 26 h 45"/>
                <a:gd name="T2" fmla="*/ 9 w 28"/>
                <a:gd name="T3" fmla="*/ 0 h 45"/>
                <a:gd name="T4" fmla="*/ 0 w 28"/>
                <a:gd name="T5" fmla="*/ 42 h 45"/>
                <a:gd name="T6" fmla="*/ 25 w 28"/>
                <a:gd name="T7" fmla="*/ 26 h 45"/>
              </a:gdLst>
              <a:ahLst/>
              <a:cxnLst>
                <a:cxn ang="0">
                  <a:pos x="T0" y="T1"/>
                </a:cxn>
                <a:cxn ang="0">
                  <a:pos x="T2" y="T3"/>
                </a:cxn>
                <a:cxn ang="0">
                  <a:pos x="T4" y="T5"/>
                </a:cxn>
                <a:cxn ang="0">
                  <a:pos x="T6" y="T7"/>
                </a:cxn>
              </a:cxnLst>
              <a:rect l="0" t="0" r="r" b="b"/>
              <a:pathLst>
                <a:path w="28" h="45">
                  <a:moveTo>
                    <a:pt x="25" y="26"/>
                  </a:moveTo>
                  <a:cubicBezTo>
                    <a:pt x="28" y="15"/>
                    <a:pt x="21" y="3"/>
                    <a:pt x="9" y="0"/>
                  </a:cubicBezTo>
                  <a:cubicBezTo>
                    <a:pt x="0" y="42"/>
                    <a:pt x="0" y="42"/>
                    <a:pt x="0" y="42"/>
                  </a:cubicBezTo>
                  <a:cubicBezTo>
                    <a:pt x="11" y="45"/>
                    <a:pt x="23" y="38"/>
                    <a:pt x="25"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6" name="Freeform 21"/>
            <p:cNvSpPr>
              <a:spLocks/>
            </p:cNvSpPr>
            <p:nvPr/>
          </p:nvSpPr>
          <p:spPr bwMode="auto">
            <a:xfrm>
              <a:off x="14927263" y="12587288"/>
              <a:ext cx="109538" cy="165100"/>
            </a:xfrm>
            <a:custGeom>
              <a:avLst/>
              <a:gdLst>
                <a:gd name="T0" fmla="*/ 10 w 29"/>
                <a:gd name="T1" fmla="*/ 0 h 44"/>
                <a:gd name="T2" fmla="*/ 0 w 29"/>
                <a:gd name="T3" fmla="*/ 41 h 44"/>
                <a:gd name="T4" fmla="*/ 26 w 29"/>
                <a:gd name="T5" fmla="*/ 25 h 44"/>
                <a:gd name="T6" fmla="*/ 10 w 29"/>
                <a:gd name="T7" fmla="*/ 0 h 44"/>
              </a:gdLst>
              <a:ahLst/>
              <a:cxnLst>
                <a:cxn ang="0">
                  <a:pos x="T0" y="T1"/>
                </a:cxn>
                <a:cxn ang="0">
                  <a:pos x="T2" y="T3"/>
                </a:cxn>
                <a:cxn ang="0">
                  <a:pos x="T4" y="T5"/>
                </a:cxn>
                <a:cxn ang="0">
                  <a:pos x="T6" y="T7"/>
                </a:cxn>
              </a:cxnLst>
              <a:rect l="0" t="0" r="r" b="b"/>
              <a:pathLst>
                <a:path w="29" h="44">
                  <a:moveTo>
                    <a:pt x="10" y="0"/>
                  </a:moveTo>
                  <a:cubicBezTo>
                    <a:pt x="0" y="41"/>
                    <a:pt x="0" y="41"/>
                    <a:pt x="0" y="41"/>
                  </a:cubicBezTo>
                  <a:cubicBezTo>
                    <a:pt x="12" y="44"/>
                    <a:pt x="23" y="37"/>
                    <a:pt x="26" y="25"/>
                  </a:cubicBezTo>
                  <a:cubicBezTo>
                    <a:pt x="29" y="14"/>
                    <a:pt x="22" y="2"/>
                    <a:pt x="10" y="0"/>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7" name="Freeform 22"/>
            <p:cNvSpPr>
              <a:spLocks/>
            </p:cNvSpPr>
            <p:nvPr/>
          </p:nvSpPr>
          <p:spPr bwMode="auto">
            <a:xfrm>
              <a:off x="15208251" y="12914313"/>
              <a:ext cx="619125" cy="1798638"/>
            </a:xfrm>
            <a:custGeom>
              <a:avLst/>
              <a:gdLst>
                <a:gd name="T0" fmla="*/ 0 w 390"/>
                <a:gd name="T1" fmla="*/ 1133 h 1133"/>
                <a:gd name="T2" fmla="*/ 310 w 390"/>
                <a:gd name="T3" fmla="*/ 1133 h 1133"/>
                <a:gd name="T4" fmla="*/ 390 w 390"/>
                <a:gd name="T5" fmla="*/ 0 h 1133"/>
                <a:gd name="T6" fmla="*/ 81 w 390"/>
                <a:gd name="T7" fmla="*/ 0 h 1133"/>
                <a:gd name="T8" fmla="*/ 0 w 390"/>
                <a:gd name="T9" fmla="*/ 1133 h 1133"/>
              </a:gdLst>
              <a:ahLst/>
              <a:cxnLst>
                <a:cxn ang="0">
                  <a:pos x="T0" y="T1"/>
                </a:cxn>
                <a:cxn ang="0">
                  <a:pos x="T2" y="T3"/>
                </a:cxn>
                <a:cxn ang="0">
                  <a:pos x="T4" y="T5"/>
                </a:cxn>
                <a:cxn ang="0">
                  <a:pos x="T6" y="T7"/>
                </a:cxn>
                <a:cxn ang="0">
                  <a:pos x="T8" y="T9"/>
                </a:cxn>
              </a:cxnLst>
              <a:rect l="0" t="0" r="r" b="b"/>
              <a:pathLst>
                <a:path w="390" h="1133">
                  <a:moveTo>
                    <a:pt x="0" y="1133"/>
                  </a:moveTo>
                  <a:lnTo>
                    <a:pt x="310" y="1133"/>
                  </a:lnTo>
                  <a:lnTo>
                    <a:pt x="390" y="0"/>
                  </a:lnTo>
                  <a:lnTo>
                    <a:pt x="81" y="0"/>
                  </a:lnTo>
                  <a:lnTo>
                    <a:pt x="0" y="1133"/>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8" name="Freeform 23"/>
            <p:cNvSpPr>
              <a:spLocks/>
            </p:cNvSpPr>
            <p:nvPr/>
          </p:nvSpPr>
          <p:spPr bwMode="auto">
            <a:xfrm>
              <a:off x="16611601" y="12914313"/>
              <a:ext cx="619125" cy="1798638"/>
            </a:xfrm>
            <a:custGeom>
              <a:avLst/>
              <a:gdLst>
                <a:gd name="T0" fmla="*/ 0 w 390"/>
                <a:gd name="T1" fmla="*/ 0 h 1133"/>
                <a:gd name="T2" fmla="*/ 81 w 390"/>
                <a:gd name="T3" fmla="*/ 1133 h 1133"/>
                <a:gd name="T4" fmla="*/ 390 w 390"/>
                <a:gd name="T5" fmla="*/ 1133 h 1133"/>
                <a:gd name="T6" fmla="*/ 312 w 390"/>
                <a:gd name="T7" fmla="*/ 0 h 1133"/>
                <a:gd name="T8" fmla="*/ 0 w 390"/>
                <a:gd name="T9" fmla="*/ 0 h 1133"/>
              </a:gdLst>
              <a:ahLst/>
              <a:cxnLst>
                <a:cxn ang="0">
                  <a:pos x="T0" y="T1"/>
                </a:cxn>
                <a:cxn ang="0">
                  <a:pos x="T2" y="T3"/>
                </a:cxn>
                <a:cxn ang="0">
                  <a:pos x="T4" y="T5"/>
                </a:cxn>
                <a:cxn ang="0">
                  <a:pos x="T6" y="T7"/>
                </a:cxn>
                <a:cxn ang="0">
                  <a:pos x="T8" y="T9"/>
                </a:cxn>
              </a:cxnLst>
              <a:rect l="0" t="0" r="r" b="b"/>
              <a:pathLst>
                <a:path w="390" h="1133">
                  <a:moveTo>
                    <a:pt x="0" y="0"/>
                  </a:moveTo>
                  <a:lnTo>
                    <a:pt x="81" y="1133"/>
                  </a:lnTo>
                  <a:lnTo>
                    <a:pt x="390" y="1133"/>
                  </a:lnTo>
                  <a:lnTo>
                    <a:pt x="312" y="0"/>
                  </a:lnTo>
                  <a:lnTo>
                    <a:pt x="0" y="0"/>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9" name="Freeform 24"/>
            <p:cNvSpPr>
              <a:spLocks/>
            </p:cNvSpPr>
            <p:nvPr/>
          </p:nvSpPr>
          <p:spPr bwMode="auto">
            <a:xfrm>
              <a:off x="13708063" y="13373100"/>
              <a:ext cx="1020763" cy="1339850"/>
            </a:xfrm>
            <a:custGeom>
              <a:avLst/>
              <a:gdLst>
                <a:gd name="T0" fmla="*/ 0 w 643"/>
                <a:gd name="T1" fmla="*/ 844 h 844"/>
                <a:gd name="T2" fmla="*/ 501 w 643"/>
                <a:gd name="T3" fmla="*/ 844 h 844"/>
                <a:gd name="T4" fmla="*/ 643 w 643"/>
                <a:gd name="T5" fmla="*/ 113 h 844"/>
                <a:gd name="T6" fmla="*/ 158 w 643"/>
                <a:gd name="T7" fmla="*/ 0 h 844"/>
                <a:gd name="T8" fmla="*/ 0 w 643"/>
                <a:gd name="T9" fmla="*/ 844 h 844"/>
              </a:gdLst>
              <a:ahLst/>
              <a:cxnLst>
                <a:cxn ang="0">
                  <a:pos x="T0" y="T1"/>
                </a:cxn>
                <a:cxn ang="0">
                  <a:pos x="T2" y="T3"/>
                </a:cxn>
                <a:cxn ang="0">
                  <a:pos x="T4" y="T5"/>
                </a:cxn>
                <a:cxn ang="0">
                  <a:pos x="T6" y="T7"/>
                </a:cxn>
                <a:cxn ang="0">
                  <a:pos x="T8" y="T9"/>
                </a:cxn>
              </a:cxnLst>
              <a:rect l="0" t="0" r="r" b="b"/>
              <a:pathLst>
                <a:path w="643" h="844">
                  <a:moveTo>
                    <a:pt x="0" y="844"/>
                  </a:moveTo>
                  <a:lnTo>
                    <a:pt x="501" y="844"/>
                  </a:lnTo>
                  <a:lnTo>
                    <a:pt x="643" y="113"/>
                  </a:lnTo>
                  <a:lnTo>
                    <a:pt x="158" y="0"/>
                  </a:lnTo>
                  <a:lnTo>
                    <a:pt x="0" y="844"/>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0" name="Freeform 25"/>
            <p:cNvSpPr>
              <a:spLocks/>
            </p:cNvSpPr>
            <p:nvPr/>
          </p:nvSpPr>
          <p:spPr bwMode="auto">
            <a:xfrm>
              <a:off x="17414876" y="10975975"/>
              <a:ext cx="1128713" cy="1757363"/>
            </a:xfrm>
            <a:custGeom>
              <a:avLst/>
              <a:gdLst>
                <a:gd name="T0" fmla="*/ 93 w 301"/>
                <a:gd name="T1" fmla="*/ 441 h 468"/>
                <a:gd name="T2" fmla="*/ 99 w 301"/>
                <a:gd name="T3" fmla="*/ 468 h 468"/>
                <a:gd name="T4" fmla="*/ 301 w 301"/>
                <a:gd name="T5" fmla="*/ 419 h 468"/>
                <a:gd name="T6" fmla="*/ 294 w 301"/>
                <a:gd name="T7" fmla="*/ 392 h 468"/>
                <a:gd name="T8" fmla="*/ 288 w 301"/>
                <a:gd name="T9" fmla="*/ 394 h 468"/>
                <a:gd name="T10" fmla="*/ 291 w 301"/>
                <a:gd name="T11" fmla="*/ 372 h 468"/>
                <a:gd name="T12" fmla="*/ 293 w 301"/>
                <a:gd name="T13" fmla="*/ 372 h 468"/>
                <a:gd name="T14" fmla="*/ 299 w 301"/>
                <a:gd name="T15" fmla="*/ 361 h 468"/>
                <a:gd name="T16" fmla="*/ 211 w 301"/>
                <a:gd name="T17" fmla="*/ 8 h 468"/>
                <a:gd name="T18" fmla="*/ 201 w 301"/>
                <a:gd name="T19" fmla="*/ 2 h 468"/>
                <a:gd name="T20" fmla="*/ 45 w 301"/>
                <a:gd name="T21" fmla="*/ 40 h 468"/>
                <a:gd name="T22" fmla="*/ 31 w 301"/>
                <a:gd name="T23" fmla="*/ 43 h 468"/>
                <a:gd name="T24" fmla="*/ 25 w 301"/>
                <a:gd name="T25" fmla="*/ 54 h 468"/>
                <a:gd name="T26" fmla="*/ 113 w 301"/>
                <a:gd name="T27" fmla="*/ 407 h 468"/>
                <a:gd name="T28" fmla="*/ 123 w 301"/>
                <a:gd name="T29" fmla="*/ 413 h 468"/>
                <a:gd name="T30" fmla="*/ 205 w 301"/>
                <a:gd name="T31" fmla="*/ 393 h 468"/>
                <a:gd name="T32" fmla="*/ 123 w 301"/>
                <a:gd name="T33" fmla="*/ 413 h 468"/>
                <a:gd name="T34" fmla="*/ 113 w 301"/>
                <a:gd name="T35" fmla="*/ 407 h 468"/>
                <a:gd name="T36" fmla="*/ 55 w 301"/>
                <a:gd name="T37" fmla="*/ 175 h 468"/>
                <a:gd name="T38" fmla="*/ 0 w 301"/>
                <a:gd name="T39" fmla="*/ 142 h 468"/>
                <a:gd name="T40" fmla="*/ 62 w 301"/>
                <a:gd name="T41" fmla="*/ 390 h 468"/>
                <a:gd name="T42" fmla="*/ 62 w 301"/>
                <a:gd name="T43" fmla="*/ 390 h 468"/>
                <a:gd name="T44" fmla="*/ 62 w 301"/>
                <a:gd name="T45" fmla="*/ 390 h 468"/>
                <a:gd name="T46" fmla="*/ 62 w 301"/>
                <a:gd name="T47" fmla="*/ 390 h 468"/>
                <a:gd name="T48" fmla="*/ 62 w 301"/>
                <a:gd name="T49" fmla="*/ 390 h 468"/>
                <a:gd name="T50" fmla="*/ 102 w 301"/>
                <a:gd name="T51" fmla="*/ 439 h 468"/>
                <a:gd name="T52" fmla="*/ 93 w 301"/>
                <a:gd name="T53" fmla="*/ 441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1" h="468">
                  <a:moveTo>
                    <a:pt x="93" y="441"/>
                  </a:moveTo>
                  <a:cubicBezTo>
                    <a:pt x="99" y="468"/>
                    <a:pt x="99" y="468"/>
                    <a:pt x="99" y="468"/>
                  </a:cubicBezTo>
                  <a:cubicBezTo>
                    <a:pt x="301" y="419"/>
                    <a:pt x="301" y="419"/>
                    <a:pt x="301" y="419"/>
                  </a:cubicBezTo>
                  <a:cubicBezTo>
                    <a:pt x="294" y="392"/>
                    <a:pt x="294" y="392"/>
                    <a:pt x="294" y="392"/>
                  </a:cubicBezTo>
                  <a:cubicBezTo>
                    <a:pt x="288" y="394"/>
                    <a:pt x="288" y="394"/>
                    <a:pt x="288" y="394"/>
                  </a:cubicBezTo>
                  <a:cubicBezTo>
                    <a:pt x="291" y="372"/>
                    <a:pt x="291" y="372"/>
                    <a:pt x="291" y="372"/>
                  </a:cubicBezTo>
                  <a:cubicBezTo>
                    <a:pt x="293" y="372"/>
                    <a:pt x="293" y="372"/>
                    <a:pt x="293" y="372"/>
                  </a:cubicBezTo>
                  <a:cubicBezTo>
                    <a:pt x="293" y="372"/>
                    <a:pt x="301" y="370"/>
                    <a:pt x="299" y="361"/>
                  </a:cubicBezTo>
                  <a:cubicBezTo>
                    <a:pt x="211" y="8"/>
                    <a:pt x="211" y="8"/>
                    <a:pt x="211" y="8"/>
                  </a:cubicBezTo>
                  <a:cubicBezTo>
                    <a:pt x="211" y="8"/>
                    <a:pt x="209" y="0"/>
                    <a:pt x="201" y="2"/>
                  </a:cubicBezTo>
                  <a:cubicBezTo>
                    <a:pt x="45" y="40"/>
                    <a:pt x="45" y="40"/>
                    <a:pt x="45" y="40"/>
                  </a:cubicBezTo>
                  <a:cubicBezTo>
                    <a:pt x="31" y="43"/>
                    <a:pt x="31" y="43"/>
                    <a:pt x="31" y="43"/>
                  </a:cubicBezTo>
                  <a:cubicBezTo>
                    <a:pt x="31" y="43"/>
                    <a:pt x="22" y="45"/>
                    <a:pt x="25" y="54"/>
                  </a:cubicBezTo>
                  <a:cubicBezTo>
                    <a:pt x="113" y="407"/>
                    <a:pt x="113" y="407"/>
                    <a:pt x="113" y="407"/>
                  </a:cubicBezTo>
                  <a:cubicBezTo>
                    <a:pt x="113" y="407"/>
                    <a:pt x="115" y="415"/>
                    <a:pt x="123" y="413"/>
                  </a:cubicBezTo>
                  <a:cubicBezTo>
                    <a:pt x="205" y="393"/>
                    <a:pt x="205" y="393"/>
                    <a:pt x="205" y="393"/>
                  </a:cubicBezTo>
                  <a:cubicBezTo>
                    <a:pt x="123" y="413"/>
                    <a:pt x="123" y="413"/>
                    <a:pt x="123" y="413"/>
                  </a:cubicBezTo>
                  <a:cubicBezTo>
                    <a:pt x="115" y="415"/>
                    <a:pt x="113" y="407"/>
                    <a:pt x="113" y="407"/>
                  </a:cubicBezTo>
                  <a:cubicBezTo>
                    <a:pt x="55" y="175"/>
                    <a:pt x="55" y="175"/>
                    <a:pt x="55" y="175"/>
                  </a:cubicBezTo>
                  <a:cubicBezTo>
                    <a:pt x="49" y="151"/>
                    <a:pt x="24" y="136"/>
                    <a:pt x="0" y="142"/>
                  </a:cubicBezTo>
                  <a:cubicBezTo>
                    <a:pt x="62" y="390"/>
                    <a:pt x="62" y="390"/>
                    <a:pt x="62" y="390"/>
                  </a:cubicBezTo>
                  <a:cubicBezTo>
                    <a:pt x="62" y="390"/>
                    <a:pt x="62" y="390"/>
                    <a:pt x="62" y="390"/>
                  </a:cubicBezTo>
                  <a:cubicBezTo>
                    <a:pt x="62" y="390"/>
                    <a:pt x="62" y="390"/>
                    <a:pt x="62" y="390"/>
                  </a:cubicBezTo>
                  <a:cubicBezTo>
                    <a:pt x="62" y="390"/>
                    <a:pt x="62" y="390"/>
                    <a:pt x="62" y="390"/>
                  </a:cubicBezTo>
                  <a:cubicBezTo>
                    <a:pt x="62" y="390"/>
                    <a:pt x="62" y="390"/>
                    <a:pt x="62" y="390"/>
                  </a:cubicBezTo>
                  <a:cubicBezTo>
                    <a:pt x="102" y="439"/>
                    <a:pt x="102" y="439"/>
                    <a:pt x="102" y="439"/>
                  </a:cubicBezTo>
                  <a:lnTo>
                    <a:pt x="93" y="441"/>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1" name="Freeform 26"/>
            <p:cNvSpPr>
              <a:spLocks/>
            </p:cNvSpPr>
            <p:nvPr/>
          </p:nvSpPr>
          <p:spPr bwMode="auto">
            <a:xfrm>
              <a:off x="17753013" y="12542838"/>
              <a:ext cx="1447800" cy="2170113"/>
            </a:xfrm>
            <a:custGeom>
              <a:avLst/>
              <a:gdLst>
                <a:gd name="T0" fmla="*/ 520 w 912"/>
                <a:gd name="T1" fmla="*/ 0 h 1367"/>
                <a:gd name="T2" fmla="*/ 0 w 912"/>
                <a:gd name="T3" fmla="*/ 125 h 1367"/>
                <a:gd name="T4" fmla="*/ 364 w 912"/>
                <a:gd name="T5" fmla="*/ 1367 h 1367"/>
                <a:gd name="T6" fmla="*/ 912 w 912"/>
                <a:gd name="T7" fmla="*/ 1367 h 1367"/>
                <a:gd name="T8" fmla="*/ 520 w 912"/>
                <a:gd name="T9" fmla="*/ 0 h 1367"/>
              </a:gdLst>
              <a:ahLst/>
              <a:cxnLst>
                <a:cxn ang="0">
                  <a:pos x="T0" y="T1"/>
                </a:cxn>
                <a:cxn ang="0">
                  <a:pos x="T2" y="T3"/>
                </a:cxn>
                <a:cxn ang="0">
                  <a:pos x="T4" y="T5"/>
                </a:cxn>
                <a:cxn ang="0">
                  <a:pos x="T6" y="T7"/>
                </a:cxn>
                <a:cxn ang="0">
                  <a:pos x="T8" y="T9"/>
                </a:cxn>
              </a:cxnLst>
              <a:rect l="0" t="0" r="r" b="b"/>
              <a:pathLst>
                <a:path w="912" h="1367">
                  <a:moveTo>
                    <a:pt x="520" y="0"/>
                  </a:moveTo>
                  <a:lnTo>
                    <a:pt x="0" y="125"/>
                  </a:lnTo>
                  <a:lnTo>
                    <a:pt x="364" y="1367"/>
                  </a:lnTo>
                  <a:lnTo>
                    <a:pt x="912" y="1367"/>
                  </a:lnTo>
                  <a:lnTo>
                    <a:pt x="520" y="0"/>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2" name="Freeform 27"/>
            <p:cNvSpPr>
              <a:spLocks/>
            </p:cNvSpPr>
            <p:nvPr/>
          </p:nvSpPr>
          <p:spPr bwMode="auto">
            <a:xfrm>
              <a:off x="20015201" y="10950575"/>
              <a:ext cx="1216025" cy="1757363"/>
            </a:xfrm>
            <a:custGeom>
              <a:avLst/>
              <a:gdLst>
                <a:gd name="T0" fmla="*/ 225 w 324"/>
                <a:gd name="T1" fmla="*/ 441 h 468"/>
                <a:gd name="T2" fmla="*/ 217 w 324"/>
                <a:gd name="T3" fmla="*/ 468 h 468"/>
                <a:gd name="T4" fmla="*/ 1 w 324"/>
                <a:gd name="T5" fmla="*/ 419 h 468"/>
                <a:gd name="T6" fmla="*/ 8 w 324"/>
                <a:gd name="T7" fmla="*/ 392 h 468"/>
                <a:gd name="T8" fmla="*/ 14 w 324"/>
                <a:gd name="T9" fmla="*/ 394 h 468"/>
                <a:gd name="T10" fmla="*/ 11 w 324"/>
                <a:gd name="T11" fmla="*/ 372 h 468"/>
                <a:gd name="T12" fmla="*/ 10 w 324"/>
                <a:gd name="T13" fmla="*/ 372 h 468"/>
                <a:gd name="T14" fmla="*/ 3 w 324"/>
                <a:gd name="T15" fmla="*/ 361 h 468"/>
                <a:gd name="T16" fmla="*/ 97 w 324"/>
                <a:gd name="T17" fmla="*/ 8 h 468"/>
                <a:gd name="T18" fmla="*/ 109 w 324"/>
                <a:gd name="T19" fmla="*/ 2 h 468"/>
                <a:gd name="T20" fmla="*/ 275 w 324"/>
                <a:gd name="T21" fmla="*/ 40 h 468"/>
                <a:gd name="T22" fmla="*/ 291 w 324"/>
                <a:gd name="T23" fmla="*/ 43 h 468"/>
                <a:gd name="T24" fmla="*/ 298 w 324"/>
                <a:gd name="T25" fmla="*/ 54 h 468"/>
                <a:gd name="T26" fmla="*/ 203 w 324"/>
                <a:gd name="T27" fmla="*/ 407 h 468"/>
                <a:gd name="T28" fmla="*/ 192 w 324"/>
                <a:gd name="T29" fmla="*/ 413 h 468"/>
                <a:gd name="T30" fmla="*/ 103 w 324"/>
                <a:gd name="T31" fmla="*/ 393 h 468"/>
                <a:gd name="T32" fmla="*/ 192 w 324"/>
                <a:gd name="T33" fmla="*/ 413 h 468"/>
                <a:gd name="T34" fmla="*/ 203 w 324"/>
                <a:gd name="T35" fmla="*/ 407 h 468"/>
                <a:gd name="T36" fmla="*/ 265 w 324"/>
                <a:gd name="T37" fmla="*/ 175 h 468"/>
                <a:gd name="T38" fmla="*/ 324 w 324"/>
                <a:gd name="T39" fmla="*/ 142 h 468"/>
                <a:gd name="T40" fmla="*/ 258 w 324"/>
                <a:gd name="T41" fmla="*/ 390 h 468"/>
                <a:gd name="T42" fmla="*/ 258 w 324"/>
                <a:gd name="T43" fmla="*/ 390 h 468"/>
                <a:gd name="T44" fmla="*/ 258 w 324"/>
                <a:gd name="T45" fmla="*/ 390 h 468"/>
                <a:gd name="T46" fmla="*/ 258 w 324"/>
                <a:gd name="T47" fmla="*/ 390 h 468"/>
                <a:gd name="T48" fmla="*/ 258 w 324"/>
                <a:gd name="T49" fmla="*/ 390 h 468"/>
                <a:gd name="T50" fmla="*/ 214 w 324"/>
                <a:gd name="T51" fmla="*/ 439 h 468"/>
                <a:gd name="T52" fmla="*/ 225 w 324"/>
                <a:gd name="T53" fmla="*/ 441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4" h="468">
                  <a:moveTo>
                    <a:pt x="225" y="441"/>
                  </a:moveTo>
                  <a:cubicBezTo>
                    <a:pt x="217" y="468"/>
                    <a:pt x="217" y="468"/>
                    <a:pt x="217" y="468"/>
                  </a:cubicBezTo>
                  <a:cubicBezTo>
                    <a:pt x="1" y="419"/>
                    <a:pt x="1" y="419"/>
                    <a:pt x="1" y="419"/>
                  </a:cubicBezTo>
                  <a:cubicBezTo>
                    <a:pt x="8" y="392"/>
                    <a:pt x="8" y="392"/>
                    <a:pt x="8" y="392"/>
                  </a:cubicBezTo>
                  <a:cubicBezTo>
                    <a:pt x="14" y="394"/>
                    <a:pt x="14" y="394"/>
                    <a:pt x="14" y="394"/>
                  </a:cubicBezTo>
                  <a:cubicBezTo>
                    <a:pt x="11" y="372"/>
                    <a:pt x="11" y="372"/>
                    <a:pt x="11" y="372"/>
                  </a:cubicBezTo>
                  <a:cubicBezTo>
                    <a:pt x="10" y="372"/>
                    <a:pt x="10" y="372"/>
                    <a:pt x="10" y="372"/>
                  </a:cubicBezTo>
                  <a:cubicBezTo>
                    <a:pt x="10" y="372"/>
                    <a:pt x="0" y="370"/>
                    <a:pt x="3" y="361"/>
                  </a:cubicBezTo>
                  <a:cubicBezTo>
                    <a:pt x="97" y="8"/>
                    <a:pt x="97" y="8"/>
                    <a:pt x="97" y="8"/>
                  </a:cubicBezTo>
                  <a:cubicBezTo>
                    <a:pt x="97" y="8"/>
                    <a:pt x="99" y="0"/>
                    <a:pt x="109" y="2"/>
                  </a:cubicBezTo>
                  <a:cubicBezTo>
                    <a:pt x="275" y="40"/>
                    <a:pt x="275" y="40"/>
                    <a:pt x="275" y="40"/>
                  </a:cubicBezTo>
                  <a:cubicBezTo>
                    <a:pt x="291" y="43"/>
                    <a:pt x="291" y="43"/>
                    <a:pt x="291" y="43"/>
                  </a:cubicBezTo>
                  <a:cubicBezTo>
                    <a:pt x="291" y="43"/>
                    <a:pt x="300" y="45"/>
                    <a:pt x="298" y="54"/>
                  </a:cubicBezTo>
                  <a:cubicBezTo>
                    <a:pt x="203" y="407"/>
                    <a:pt x="203" y="407"/>
                    <a:pt x="203" y="407"/>
                  </a:cubicBezTo>
                  <a:cubicBezTo>
                    <a:pt x="203" y="407"/>
                    <a:pt x="201" y="415"/>
                    <a:pt x="192" y="413"/>
                  </a:cubicBezTo>
                  <a:cubicBezTo>
                    <a:pt x="103" y="393"/>
                    <a:pt x="103" y="393"/>
                    <a:pt x="103" y="393"/>
                  </a:cubicBezTo>
                  <a:cubicBezTo>
                    <a:pt x="192" y="413"/>
                    <a:pt x="192" y="413"/>
                    <a:pt x="192" y="413"/>
                  </a:cubicBezTo>
                  <a:cubicBezTo>
                    <a:pt x="201" y="415"/>
                    <a:pt x="203" y="407"/>
                    <a:pt x="203" y="407"/>
                  </a:cubicBezTo>
                  <a:cubicBezTo>
                    <a:pt x="265" y="175"/>
                    <a:pt x="265" y="175"/>
                    <a:pt x="265" y="175"/>
                  </a:cubicBezTo>
                  <a:cubicBezTo>
                    <a:pt x="272" y="151"/>
                    <a:pt x="298" y="136"/>
                    <a:pt x="324" y="142"/>
                  </a:cubicBezTo>
                  <a:cubicBezTo>
                    <a:pt x="258" y="390"/>
                    <a:pt x="258" y="390"/>
                    <a:pt x="258" y="390"/>
                  </a:cubicBezTo>
                  <a:cubicBezTo>
                    <a:pt x="258" y="390"/>
                    <a:pt x="258" y="390"/>
                    <a:pt x="258" y="390"/>
                  </a:cubicBezTo>
                  <a:cubicBezTo>
                    <a:pt x="258" y="390"/>
                    <a:pt x="258" y="390"/>
                    <a:pt x="258" y="390"/>
                  </a:cubicBezTo>
                  <a:cubicBezTo>
                    <a:pt x="258" y="390"/>
                    <a:pt x="258" y="390"/>
                    <a:pt x="258" y="390"/>
                  </a:cubicBezTo>
                  <a:cubicBezTo>
                    <a:pt x="258" y="390"/>
                    <a:pt x="258" y="390"/>
                    <a:pt x="258" y="390"/>
                  </a:cubicBezTo>
                  <a:cubicBezTo>
                    <a:pt x="214" y="439"/>
                    <a:pt x="214" y="439"/>
                    <a:pt x="214" y="439"/>
                  </a:cubicBezTo>
                  <a:lnTo>
                    <a:pt x="225" y="441"/>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3" name="Freeform 28"/>
            <p:cNvSpPr>
              <a:spLocks/>
            </p:cNvSpPr>
            <p:nvPr/>
          </p:nvSpPr>
          <p:spPr bwMode="auto">
            <a:xfrm>
              <a:off x="19313526" y="12515850"/>
              <a:ext cx="1557338" cy="2171700"/>
            </a:xfrm>
            <a:custGeom>
              <a:avLst/>
              <a:gdLst>
                <a:gd name="T0" fmla="*/ 421 w 981"/>
                <a:gd name="T1" fmla="*/ 0 h 1368"/>
                <a:gd name="T2" fmla="*/ 981 w 981"/>
                <a:gd name="T3" fmla="*/ 128 h 1368"/>
                <a:gd name="T4" fmla="*/ 588 w 981"/>
                <a:gd name="T5" fmla="*/ 1368 h 1368"/>
                <a:gd name="T6" fmla="*/ 0 w 981"/>
                <a:gd name="T7" fmla="*/ 1368 h 1368"/>
                <a:gd name="T8" fmla="*/ 421 w 981"/>
                <a:gd name="T9" fmla="*/ 0 h 1368"/>
              </a:gdLst>
              <a:ahLst/>
              <a:cxnLst>
                <a:cxn ang="0">
                  <a:pos x="T0" y="T1"/>
                </a:cxn>
                <a:cxn ang="0">
                  <a:pos x="T2" y="T3"/>
                </a:cxn>
                <a:cxn ang="0">
                  <a:pos x="T4" y="T5"/>
                </a:cxn>
                <a:cxn ang="0">
                  <a:pos x="T6" y="T7"/>
                </a:cxn>
                <a:cxn ang="0">
                  <a:pos x="T8" y="T9"/>
                </a:cxn>
              </a:cxnLst>
              <a:rect l="0" t="0" r="r" b="b"/>
              <a:pathLst>
                <a:path w="981" h="1368">
                  <a:moveTo>
                    <a:pt x="421" y="0"/>
                  </a:moveTo>
                  <a:lnTo>
                    <a:pt x="981" y="128"/>
                  </a:lnTo>
                  <a:lnTo>
                    <a:pt x="588" y="1368"/>
                  </a:lnTo>
                  <a:lnTo>
                    <a:pt x="0" y="1368"/>
                  </a:lnTo>
                  <a:lnTo>
                    <a:pt x="421" y="0"/>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4" name="Freeform 30"/>
            <p:cNvSpPr>
              <a:spLocks/>
            </p:cNvSpPr>
            <p:nvPr/>
          </p:nvSpPr>
          <p:spPr bwMode="auto">
            <a:xfrm>
              <a:off x="30595888" y="13057188"/>
              <a:ext cx="104775" cy="165100"/>
            </a:xfrm>
            <a:custGeom>
              <a:avLst/>
              <a:gdLst>
                <a:gd name="T0" fmla="*/ 26 w 28"/>
                <a:gd name="T1" fmla="*/ 26 h 44"/>
                <a:gd name="T2" fmla="*/ 10 w 28"/>
                <a:gd name="T3" fmla="*/ 0 h 44"/>
                <a:gd name="T4" fmla="*/ 0 w 28"/>
                <a:gd name="T5" fmla="*/ 42 h 44"/>
                <a:gd name="T6" fmla="*/ 26 w 28"/>
                <a:gd name="T7" fmla="*/ 26 h 44"/>
              </a:gdLst>
              <a:ahLst/>
              <a:cxnLst>
                <a:cxn ang="0">
                  <a:pos x="T0" y="T1"/>
                </a:cxn>
                <a:cxn ang="0">
                  <a:pos x="T2" y="T3"/>
                </a:cxn>
                <a:cxn ang="0">
                  <a:pos x="T4" y="T5"/>
                </a:cxn>
                <a:cxn ang="0">
                  <a:pos x="T6" y="T7"/>
                </a:cxn>
              </a:cxnLst>
              <a:rect l="0" t="0" r="r" b="b"/>
              <a:pathLst>
                <a:path w="28" h="44">
                  <a:moveTo>
                    <a:pt x="26" y="26"/>
                  </a:moveTo>
                  <a:cubicBezTo>
                    <a:pt x="28" y="14"/>
                    <a:pt x="21" y="3"/>
                    <a:pt x="10" y="0"/>
                  </a:cubicBezTo>
                  <a:cubicBezTo>
                    <a:pt x="0" y="42"/>
                    <a:pt x="0" y="42"/>
                    <a:pt x="0" y="42"/>
                  </a:cubicBezTo>
                  <a:cubicBezTo>
                    <a:pt x="12" y="44"/>
                    <a:pt x="23" y="37"/>
                    <a:pt x="26" y="26"/>
                  </a:cubicBezTo>
                  <a:close/>
                </a:path>
              </a:pathLst>
            </a:custGeom>
            <a:solidFill>
              <a:srgbClr val="D2D2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5" name="Freeform 31"/>
            <p:cNvSpPr>
              <a:spLocks/>
            </p:cNvSpPr>
            <p:nvPr/>
          </p:nvSpPr>
          <p:spPr bwMode="auto">
            <a:xfrm>
              <a:off x="30632401" y="12898438"/>
              <a:ext cx="104775" cy="169863"/>
            </a:xfrm>
            <a:custGeom>
              <a:avLst/>
              <a:gdLst>
                <a:gd name="T0" fmla="*/ 26 w 28"/>
                <a:gd name="T1" fmla="*/ 26 h 45"/>
                <a:gd name="T2" fmla="*/ 10 w 28"/>
                <a:gd name="T3" fmla="*/ 0 h 45"/>
                <a:gd name="T4" fmla="*/ 0 w 28"/>
                <a:gd name="T5" fmla="*/ 42 h 45"/>
                <a:gd name="T6" fmla="*/ 26 w 28"/>
                <a:gd name="T7" fmla="*/ 26 h 45"/>
              </a:gdLst>
              <a:ahLst/>
              <a:cxnLst>
                <a:cxn ang="0">
                  <a:pos x="T0" y="T1"/>
                </a:cxn>
                <a:cxn ang="0">
                  <a:pos x="T2" y="T3"/>
                </a:cxn>
                <a:cxn ang="0">
                  <a:pos x="T4" y="T5"/>
                </a:cxn>
                <a:cxn ang="0">
                  <a:pos x="T6" y="T7"/>
                </a:cxn>
              </a:cxnLst>
              <a:rect l="0" t="0" r="r" b="b"/>
              <a:pathLst>
                <a:path w="28" h="45">
                  <a:moveTo>
                    <a:pt x="26" y="26"/>
                  </a:moveTo>
                  <a:cubicBezTo>
                    <a:pt x="28" y="14"/>
                    <a:pt x="21" y="3"/>
                    <a:pt x="10" y="0"/>
                  </a:cubicBezTo>
                  <a:cubicBezTo>
                    <a:pt x="0" y="42"/>
                    <a:pt x="0" y="42"/>
                    <a:pt x="0" y="42"/>
                  </a:cubicBezTo>
                  <a:cubicBezTo>
                    <a:pt x="11" y="45"/>
                    <a:pt x="23" y="37"/>
                    <a:pt x="26" y="26"/>
                  </a:cubicBezTo>
                  <a:close/>
                </a:path>
              </a:pathLst>
            </a:custGeom>
            <a:solidFill>
              <a:srgbClr val="D2D2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6" name="Freeform 32"/>
            <p:cNvSpPr>
              <a:spLocks/>
            </p:cNvSpPr>
            <p:nvPr/>
          </p:nvSpPr>
          <p:spPr bwMode="auto">
            <a:xfrm>
              <a:off x="30670501" y="12741275"/>
              <a:ext cx="104775" cy="169863"/>
            </a:xfrm>
            <a:custGeom>
              <a:avLst/>
              <a:gdLst>
                <a:gd name="T0" fmla="*/ 25 w 28"/>
                <a:gd name="T1" fmla="*/ 26 h 45"/>
                <a:gd name="T2" fmla="*/ 9 w 28"/>
                <a:gd name="T3" fmla="*/ 0 h 45"/>
                <a:gd name="T4" fmla="*/ 0 w 28"/>
                <a:gd name="T5" fmla="*/ 42 h 45"/>
                <a:gd name="T6" fmla="*/ 25 w 28"/>
                <a:gd name="T7" fmla="*/ 26 h 45"/>
              </a:gdLst>
              <a:ahLst/>
              <a:cxnLst>
                <a:cxn ang="0">
                  <a:pos x="T0" y="T1"/>
                </a:cxn>
                <a:cxn ang="0">
                  <a:pos x="T2" y="T3"/>
                </a:cxn>
                <a:cxn ang="0">
                  <a:pos x="T4" y="T5"/>
                </a:cxn>
                <a:cxn ang="0">
                  <a:pos x="T6" y="T7"/>
                </a:cxn>
              </a:cxnLst>
              <a:rect l="0" t="0" r="r" b="b"/>
              <a:pathLst>
                <a:path w="28" h="45">
                  <a:moveTo>
                    <a:pt x="25" y="26"/>
                  </a:moveTo>
                  <a:cubicBezTo>
                    <a:pt x="28" y="15"/>
                    <a:pt x="21" y="3"/>
                    <a:pt x="9" y="0"/>
                  </a:cubicBezTo>
                  <a:cubicBezTo>
                    <a:pt x="0" y="42"/>
                    <a:pt x="0" y="42"/>
                    <a:pt x="0" y="42"/>
                  </a:cubicBezTo>
                  <a:cubicBezTo>
                    <a:pt x="11" y="45"/>
                    <a:pt x="23" y="38"/>
                    <a:pt x="25" y="26"/>
                  </a:cubicBezTo>
                  <a:close/>
                </a:path>
              </a:pathLst>
            </a:custGeom>
            <a:solidFill>
              <a:srgbClr val="D2D2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7" name="Freeform 33"/>
            <p:cNvSpPr>
              <a:spLocks/>
            </p:cNvSpPr>
            <p:nvPr/>
          </p:nvSpPr>
          <p:spPr bwMode="auto">
            <a:xfrm>
              <a:off x="30703838" y="12587288"/>
              <a:ext cx="109538" cy="165100"/>
            </a:xfrm>
            <a:custGeom>
              <a:avLst/>
              <a:gdLst>
                <a:gd name="T0" fmla="*/ 10 w 29"/>
                <a:gd name="T1" fmla="*/ 0 h 44"/>
                <a:gd name="T2" fmla="*/ 0 w 29"/>
                <a:gd name="T3" fmla="*/ 41 h 44"/>
                <a:gd name="T4" fmla="*/ 26 w 29"/>
                <a:gd name="T5" fmla="*/ 25 h 44"/>
                <a:gd name="T6" fmla="*/ 10 w 29"/>
                <a:gd name="T7" fmla="*/ 0 h 44"/>
              </a:gdLst>
              <a:ahLst/>
              <a:cxnLst>
                <a:cxn ang="0">
                  <a:pos x="T0" y="T1"/>
                </a:cxn>
                <a:cxn ang="0">
                  <a:pos x="T2" y="T3"/>
                </a:cxn>
                <a:cxn ang="0">
                  <a:pos x="T4" y="T5"/>
                </a:cxn>
                <a:cxn ang="0">
                  <a:pos x="T6" y="T7"/>
                </a:cxn>
              </a:cxnLst>
              <a:rect l="0" t="0" r="r" b="b"/>
              <a:pathLst>
                <a:path w="29" h="44">
                  <a:moveTo>
                    <a:pt x="10" y="0"/>
                  </a:moveTo>
                  <a:cubicBezTo>
                    <a:pt x="0" y="41"/>
                    <a:pt x="0" y="41"/>
                    <a:pt x="0" y="41"/>
                  </a:cubicBezTo>
                  <a:cubicBezTo>
                    <a:pt x="12" y="44"/>
                    <a:pt x="23" y="37"/>
                    <a:pt x="26" y="25"/>
                  </a:cubicBezTo>
                  <a:cubicBezTo>
                    <a:pt x="29" y="14"/>
                    <a:pt x="22" y="2"/>
                    <a:pt x="10" y="0"/>
                  </a:cubicBezTo>
                  <a:close/>
                </a:path>
              </a:pathLst>
            </a:custGeom>
            <a:solidFill>
              <a:srgbClr val="D2D2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8" name="Freeform 37"/>
            <p:cNvSpPr>
              <a:spLocks/>
            </p:cNvSpPr>
            <p:nvPr/>
          </p:nvSpPr>
          <p:spPr bwMode="auto">
            <a:xfrm>
              <a:off x="17797463" y="7750175"/>
              <a:ext cx="4948238" cy="3436938"/>
            </a:xfrm>
            <a:custGeom>
              <a:avLst/>
              <a:gdLst>
                <a:gd name="T0" fmla="*/ 1293 w 1319"/>
                <a:gd name="T1" fmla="*/ 915 h 915"/>
                <a:gd name="T2" fmla="*/ 1319 w 1319"/>
                <a:gd name="T3" fmla="*/ 889 h 915"/>
                <a:gd name="T4" fmla="*/ 1319 w 1319"/>
                <a:gd name="T5" fmla="*/ 26 h 915"/>
                <a:gd name="T6" fmla="*/ 1293 w 1319"/>
                <a:gd name="T7" fmla="*/ 0 h 915"/>
                <a:gd name="T8" fmla="*/ 26 w 1319"/>
                <a:gd name="T9" fmla="*/ 0 h 915"/>
                <a:gd name="T10" fmla="*/ 0 w 1319"/>
                <a:gd name="T11" fmla="*/ 26 h 915"/>
                <a:gd name="T12" fmla="*/ 0 w 1319"/>
                <a:gd name="T13" fmla="*/ 889 h 915"/>
                <a:gd name="T14" fmla="*/ 26 w 1319"/>
                <a:gd name="T15" fmla="*/ 915 h 915"/>
                <a:gd name="T16" fmla="*/ 1293 w 1319"/>
                <a:gd name="T17" fmla="*/ 915 h 9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19" h="915">
                  <a:moveTo>
                    <a:pt x="1293" y="915"/>
                  </a:moveTo>
                  <a:cubicBezTo>
                    <a:pt x="1307" y="915"/>
                    <a:pt x="1319" y="903"/>
                    <a:pt x="1319" y="889"/>
                  </a:cubicBezTo>
                  <a:cubicBezTo>
                    <a:pt x="1319" y="26"/>
                    <a:pt x="1319" y="26"/>
                    <a:pt x="1319" y="26"/>
                  </a:cubicBezTo>
                  <a:cubicBezTo>
                    <a:pt x="1319" y="12"/>
                    <a:pt x="1307" y="0"/>
                    <a:pt x="1293" y="0"/>
                  </a:cubicBezTo>
                  <a:cubicBezTo>
                    <a:pt x="26" y="0"/>
                    <a:pt x="26" y="0"/>
                    <a:pt x="26" y="0"/>
                  </a:cubicBezTo>
                  <a:cubicBezTo>
                    <a:pt x="12" y="0"/>
                    <a:pt x="0" y="12"/>
                    <a:pt x="0" y="26"/>
                  </a:cubicBezTo>
                  <a:cubicBezTo>
                    <a:pt x="0" y="889"/>
                    <a:pt x="0" y="889"/>
                    <a:pt x="0" y="889"/>
                  </a:cubicBezTo>
                  <a:cubicBezTo>
                    <a:pt x="0" y="903"/>
                    <a:pt x="12" y="915"/>
                    <a:pt x="26" y="915"/>
                  </a:cubicBezTo>
                  <a:lnTo>
                    <a:pt x="1293" y="915"/>
                  </a:lnTo>
                  <a:close/>
                </a:path>
              </a:pathLst>
            </a:custGeom>
            <a:solidFill>
              <a:srgbClr val="EB3C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9" name="Rectangle 38"/>
            <p:cNvSpPr>
              <a:spLocks noChangeArrowheads="1"/>
            </p:cNvSpPr>
            <p:nvPr/>
          </p:nvSpPr>
          <p:spPr bwMode="auto">
            <a:xfrm>
              <a:off x="17954626" y="7900988"/>
              <a:ext cx="4633913" cy="2632075"/>
            </a:xfrm>
            <a:prstGeom prst="rect">
              <a:avLst/>
            </a:prstGeom>
            <a:solidFill>
              <a:srgbClr val="00BCF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0" name="Freeform 39"/>
            <p:cNvSpPr>
              <a:spLocks/>
            </p:cNvSpPr>
            <p:nvPr/>
          </p:nvSpPr>
          <p:spPr bwMode="auto">
            <a:xfrm>
              <a:off x="24449088" y="10323513"/>
              <a:ext cx="2374900" cy="762000"/>
            </a:xfrm>
            <a:custGeom>
              <a:avLst/>
              <a:gdLst>
                <a:gd name="T0" fmla="*/ 1496 w 1496"/>
                <a:gd name="T1" fmla="*/ 0 h 480"/>
                <a:gd name="T2" fmla="*/ 0 w 1496"/>
                <a:gd name="T3" fmla="*/ 0 h 480"/>
                <a:gd name="T4" fmla="*/ 90 w 1496"/>
                <a:gd name="T5" fmla="*/ 59 h 480"/>
                <a:gd name="T6" fmla="*/ 728 w 1496"/>
                <a:gd name="T7" fmla="*/ 267 h 480"/>
                <a:gd name="T8" fmla="*/ 731 w 1496"/>
                <a:gd name="T9" fmla="*/ 480 h 480"/>
                <a:gd name="T10" fmla="*/ 1326 w 1496"/>
                <a:gd name="T11" fmla="*/ 480 h 480"/>
                <a:gd name="T12" fmla="*/ 1326 w 1496"/>
                <a:gd name="T13" fmla="*/ 118 h 480"/>
                <a:gd name="T14" fmla="*/ 1496 w 1496"/>
                <a:gd name="T15" fmla="*/ 0 h 4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96" h="480">
                  <a:moveTo>
                    <a:pt x="1496" y="0"/>
                  </a:moveTo>
                  <a:lnTo>
                    <a:pt x="0" y="0"/>
                  </a:lnTo>
                  <a:lnTo>
                    <a:pt x="90" y="59"/>
                  </a:lnTo>
                  <a:lnTo>
                    <a:pt x="728" y="267"/>
                  </a:lnTo>
                  <a:lnTo>
                    <a:pt x="731" y="480"/>
                  </a:lnTo>
                  <a:lnTo>
                    <a:pt x="1326" y="480"/>
                  </a:lnTo>
                  <a:lnTo>
                    <a:pt x="1326" y="118"/>
                  </a:lnTo>
                  <a:lnTo>
                    <a:pt x="1496" y="0"/>
                  </a:lnTo>
                  <a:close/>
                </a:path>
              </a:pathLst>
            </a:custGeom>
            <a:solidFill>
              <a:srgbClr val="77573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1" name="Freeform 40"/>
            <p:cNvSpPr>
              <a:spLocks/>
            </p:cNvSpPr>
            <p:nvPr/>
          </p:nvSpPr>
          <p:spPr bwMode="auto">
            <a:xfrm>
              <a:off x="18105438" y="11187113"/>
              <a:ext cx="1728788" cy="555625"/>
            </a:xfrm>
            <a:custGeom>
              <a:avLst/>
              <a:gdLst>
                <a:gd name="T0" fmla="*/ 1089 w 1089"/>
                <a:gd name="T1" fmla="*/ 0 h 350"/>
                <a:gd name="T2" fmla="*/ 0 w 1089"/>
                <a:gd name="T3" fmla="*/ 0 h 350"/>
                <a:gd name="T4" fmla="*/ 66 w 1089"/>
                <a:gd name="T5" fmla="*/ 42 h 350"/>
                <a:gd name="T6" fmla="*/ 532 w 1089"/>
                <a:gd name="T7" fmla="*/ 194 h 350"/>
                <a:gd name="T8" fmla="*/ 532 w 1089"/>
                <a:gd name="T9" fmla="*/ 350 h 350"/>
                <a:gd name="T10" fmla="*/ 964 w 1089"/>
                <a:gd name="T11" fmla="*/ 350 h 350"/>
                <a:gd name="T12" fmla="*/ 964 w 1089"/>
                <a:gd name="T13" fmla="*/ 85 h 350"/>
                <a:gd name="T14" fmla="*/ 1089 w 1089"/>
                <a:gd name="T15" fmla="*/ 0 h 3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9" h="350">
                  <a:moveTo>
                    <a:pt x="1089" y="0"/>
                  </a:moveTo>
                  <a:lnTo>
                    <a:pt x="0" y="0"/>
                  </a:lnTo>
                  <a:lnTo>
                    <a:pt x="66" y="42"/>
                  </a:lnTo>
                  <a:lnTo>
                    <a:pt x="532" y="194"/>
                  </a:lnTo>
                  <a:lnTo>
                    <a:pt x="532" y="350"/>
                  </a:lnTo>
                  <a:lnTo>
                    <a:pt x="964" y="350"/>
                  </a:lnTo>
                  <a:lnTo>
                    <a:pt x="964" y="85"/>
                  </a:lnTo>
                  <a:lnTo>
                    <a:pt x="1089" y="0"/>
                  </a:lnTo>
                  <a:close/>
                </a:path>
              </a:pathLst>
            </a:custGeom>
            <a:solidFill>
              <a:srgbClr val="77573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2" name="Freeform 41"/>
            <p:cNvSpPr>
              <a:spLocks/>
            </p:cNvSpPr>
            <p:nvPr/>
          </p:nvSpPr>
          <p:spPr bwMode="auto">
            <a:xfrm>
              <a:off x="20769263" y="11187113"/>
              <a:ext cx="1733550" cy="555625"/>
            </a:xfrm>
            <a:custGeom>
              <a:avLst/>
              <a:gdLst>
                <a:gd name="T0" fmla="*/ 0 w 1092"/>
                <a:gd name="T1" fmla="*/ 0 h 350"/>
                <a:gd name="T2" fmla="*/ 1092 w 1092"/>
                <a:gd name="T3" fmla="*/ 0 h 350"/>
                <a:gd name="T4" fmla="*/ 1026 w 1092"/>
                <a:gd name="T5" fmla="*/ 42 h 350"/>
                <a:gd name="T6" fmla="*/ 560 w 1092"/>
                <a:gd name="T7" fmla="*/ 194 h 350"/>
                <a:gd name="T8" fmla="*/ 560 w 1092"/>
                <a:gd name="T9" fmla="*/ 350 h 350"/>
                <a:gd name="T10" fmla="*/ 125 w 1092"/>
                <a:gd name="T11" fmla="*/ 350 h 350"/>
                <a:gd name="T12" fmla="*/ 125 w 1092"/>
                <a:gd name="T13" fmla="*/ 85 h 350"/>
                <a:gd name="T14" fmla="*/ 0 w 1092"/>
                <a:gd name="T15" fmla="*/ 0 h 3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92" h="350">
                  <a:moveTo>
                    <a:pt x="0" y="0"/>
                  </a:moveTo>
                  <a:lnTo>
                    <a:pt x="1092" y="0"/>
                  </a:lnTo>
                  <a:lnTo>
                    <a:pt x="1026" y="42"/>
                  </a:lnTo>
                  <a:lnTo>
                    <a:pt x="560" y="194"/>
                  </a:lnTo>
                  <a:lnTo>
                    <a:pt x="560" y="350"/>
                  </a:lnTo>
                  <a:lnTo>
                    <a:pt x="125" y="350"/>
                  </a:lnTo>
                  <a:lnTo>
                    <a:pt x="125" y="85"/>
                  </a:lnTo>
                  <a:lnTo>
                    <a:pt x="0" y="0"/>
                  </a:lnTo>
                  <a:close/>
                </a:path>
              </a:pathLst>
            </a:custGeom>
            <a:solidFill>
              <a:srgbClr val="77573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3" name="Rectangle 42"/>
            <p:cNvSpPr>
              <a:spLocks noChangeArrowheads="1"/>
            </p:cNvSpPr>
            <p:nvPr/>
          </p:nvSpPr>
          <p:spPr bwMode="auto">
            <a:xfrm>
              <a:off x="25590501" y="11085513"/>
              <a:ext cx="998538" cy="198438"/>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4" name="Freeform 43"/>
            <p:cNvSpPr>
              <a:spLocks/>
            </p:cNvSpPr>
            <p:nvPr/>
          </p:nvSpPr>
          <p:spPr bwMode="auto">
            <a:xfrm>
              <a:off x="27938413" y="11333163"/>
              <a:ext cx="2308225" cy="762000"/>
            </a:xfrm>
            <a:custGeom>
              <a:avLst/>
              <a:gdLst>
                <a:gd name="T0" fmla="*/ 0 w 1454"/>
                <a:gd name="T1" fmla="*/ 0 h 480"/>
                <a:gd name="T2" fmla="*/ 1454 w 1454"/>
                <a:gd name="T3" fmla="*/ 0 h 480"/>
                <a:gd name="T4" fmla="*/ 1366 w 1454"/>
                <a:gd name="T5" fmla="*/ 59 h 480"/>
                <a:gd name="T6" fmla="*/ 747 w 1454"/>
                <a:gd name="T7" fmla="*/ 267 h 480"/>
                <a:gd name="T8" fmla="*/ 745 w 1454"/>
                <a:gd name="T9" fmla="*/ 480 h 480"/>
                <a:gd name="T10" fmla="*/ 168 w 1454"/>
                <a:gd name="T11" fmla="*/ 480 h 480"/>
                <a:gd name="T12" fmla="*/ 168 w 1454"/>
                <a:gd name="T13" fmla="*/ 116 h 480"/>
                <a:gd name="T14" fmla="*/ 0 w 1454"/>
                <a:gd name="T15" fmla="*/ 0 h 4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4" h="480">
                  <a:moveTo>
                    <a:pt x="0" y="0"/>
                  </a:moveTo>
                  <a:lnTo>
                    <a:pt x="1454" y="0"/>
                  </a:lnTo>
                  <a:lnTo>
                    <a:pt x="1366" y="59"/>
                  </a:lnTo>
                  <a:lnTo>
                    <a:pt x="747" y="267"/>
                  </a:lnTo>
                  <a:lnTo>
                    <a:pt x="745" y="480"/>
                  </a:lnTo>
                  <a:lnTo>
                    <a:pt x="168" y="480"/>
                  </a:lnTo>
                  <a:lnTo>
                    <a:pt x="168" y="116"/>
                  </a:lnTo>
                  <a:lnTo>
                    <a:pt x="0" y="0"/>
                  </a:lnTo>
                  <a:close/>
                </a:path>
              </a:pathLst>
            </a:custGeom>
            <a:solidFill>
              <a:srgbClr val="77573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5" name="Rectangle 44"/>
            <p:cNvSpPr>
              <a:spLocks noChangeArrowheads="1"/>
            </p:cNvSpPr>
            <p:nvPr/>
          </p:nvSpPr>
          <p:spPr bwMode="auto">
            <a:xfrm>
              <a:off x="28171776" y="12095163"/>
              <a:ext cx="968375" cy="20002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6" name="Freeform 45"/>
            <p:cNvSpPr>
              <a:spLocks/>
            </p:cNvSpPr>
            <p:nvPr/>
          </p:nvSpPr>
          <p:spPr bwMode="auto">
            <a:xfrm>
              <a:off x="23383876" y="10134600"/>
              <a:ext cx="4413250" cy="180975"/>
            </a:xfrm>
            <a:custGeom>
              <a:avLst/>
              <a:gdLst>
                <a:gd name="T0" fmla="*/ 0 w 1176"/>
                <a:gd name="T1" fmla="*/ 0 h 48"/>
                <a:gd name="T2" fmla="*/ 0 w 1176"/>
                <a:gd name="T3" fmla="*/ 23 h 48"/>
                <a:gd name="T4" fmla="*/ 0 w 1176"/>
                <a:gd name="T5" fmla="*/ 24 h 48"/>
                <a:gd name="T6" fmla="*/ 0 w 1176"/>
                <a:gd name="T7" fmla="*/ 25 h 48"/>
                <a:gd name="T8" fmla="*/ 0 w 1176"/>
                <a:gd name="T9" fmla="*/ 27 h 48"/>
                <a:gd name="T10" fmla="*/ 0 w 1176"/>
                <a:gd name="T11" fmla="*/ 28 h 48"/>
                <a:gd name="T12" fmla="*/ 24 w 1176"/>
                <a:gd name="T13" fmla="*/ 48 h 48"/>
                <a:gd name="T14" fmla="*/ 1152 w 1176"/>
                <a:gd name="T15" fmla="*/ 48 h 48"/>
                <a:gd name="T16" fmla="*/ 1176 w 1176"/>
                <a:gd name="T17" fmla="*/ 30 h 48"/>
                <a:gd name="T18" fmla="*/ 1176 w 1176"/>
                <a:gd name="T19" fmla="*/ 30 h 48"/>
                <a:gd name="T20" fmla="*/ 1176 w 1176"/>
                <a:gd name="T21" fmla="*/ 0 h 48"/>
                <a:gd name="T22" fmla="*/ 0 w 1176"/>
                <a:gd name="T23" fmla="*/ 0 h 48"/>
                <a:gd name="T24" fmla="*/ 0 w 1176"/>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76" h="48">
                  <a:moveTo>
                    <a:pt x="0" y="0"/>
                  </a:moveTo>
                  <a:cubicBezTo>
                    <a:pt x="0" y="23"/>
                    <a:pt x="0" y="23"/>
                    <a:pt x="0" y="23"/>
                  </a:cubicBezTo>
                  <a:cubicBezTo>
                    <a:pt x="0" y="24"/>
                    <a:pt x="0" y="24"/>
                    <a:pt x="0" y="24"/>
                  </a:cubicBezTo>
                  <a:cubicBezTo>
                    <a:pt x="0" y="24"/>
                    <a:pt x="0" y="24"/>
                    <a:pt x="0" y="25"/>
                  </a:cubicBezTo>
                  <a:cubicBezTo>
                    <a:pt x="0" y="27"/>
                    <a:pt x="0" y="27"/>
                    <a:pt x="0" y="27"/>
                  </a:cubicBezTo>
                  <a:cubicBezTo>
                    <a:pt x="0" y="28"/>
                    <a:pt x="0" y="28"/>
                    <a:pt x="0" y="28"/>
                  </a:cubicBezTo>
                  <a:cubicBezTo>
                    <a:pt x="1" y="39"/>
                    <a:pt x="12" y="48"/>
                    <a:pt x="24" y="48"/>
                  </a:cubicBezTo>
                  <a:cubicBezTo>
                    <a:pt x="1152" y="48"/>
                    <a:pt x="1152" y="48"/>
                    <a:pt x="1152" y="48"/>
                  </a:cubicBezTo>
                  <a:cubicBezTo>
                    <a:pt x="1163" y="48"/>
                    <a:pt x="1172" y="41"/>
                    <a:pt x="1176" y="30"/>
                  </a:cubicBezTo>
                  <a:cubicBezTo>
                    <a:pt x="1176" y="30"/>
                    <a:pt x="1176" y="30"/>
                    <a:pt x="1176" y="30"/>
                  </a:cubicBezTo>
                  <a:cubicBezTo>
                    <a:pt x="1176" y="0"/>
                    <a:pt x="1176" y="0"/>
                    <a:pt x="1176" y="0"/>
                  </a:cubicBezTo>
                  <a:cubicBezTo>
                    <a:pt x="0" y="0"/>
                    <a:pt x="0" y="0"/>
                    <a:pt x="0" y="0"/>
                  </a:cubicBezTo>
                  <a:cubicBezTo>
                    <a:pt x="0" y="0"/>
                    <a:pt x="0" y="0"/>
                    <a:pt x="0" y="0"/>
                  </a:cubicBezTo>
                  <a:close/>
                </a:path>
              </a:pathLst>
            </a:custGeom>
            <a:solidFill>
              <a:srgbClr val="68217A"/>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7" name="Freeform 46"/>
            <p:cNvSpPr>
              <a:spLocks/>
            </p:cNvSpPr>
            <p:nvPr/>
          </p:nvSpPr>
          <p:spPr bwMode="auto">
            <a:xfrm>
              <a:off x="23383876" y="10059988"/>
              <a:ext cx="4413250" cy="74613"/>
            </a:xfrm>
            <a:custGeom>
              <a:avLst/>
              <a:gdLst>
                <a:gd name="T0" fmla="*/ 0 w 2780"/>
                <a:gd name="T1" fmla="*/ 0 h 47"/>
                <a:gd name="T2" fmla="*/ 2780 w 2780"/>
                <a:gd name="T3" fmla="*/ 0 h 47"/>
                <a:gd name="T4" fmla="*/ 2780 w 2780"/>
                <a:gd name="T5" fmla="*/ 47 h 47"/>
                <a:gd name="T6" fmla="*/ 0 w 2780"/>
                <a:gd name="T7" fmla="*/ 47 h 47"/>
                <a:gd name="T8" fmla="*/ 0 w 2780"/>
                <a:gd name="T9" fmla="*/ 0 h 47"/>
                <a:gd name="T10" fmla="*/ 0 w 2780"/>
                <a:gd name="T11" fmla="*/ 0 h 47"/>
              </a:gdLst>
              <a:ahLst/>
              <a:cxnLst>
                <a:cxn ang="0">
                  <a:pos x="T0" y="T1"/>
                </a:cxn>
                <a:cxn ang="0">
                  <a:pos x="T2" y="T3"/>
                </a:cxn>
                <a:cxn ang="0">
                  <a:pos x="T4" y="T5"/>
                </a:cxn>
                <a:cxn ang="0">
                  <a:pos x="T6" y="T7"/>
                </a:cxn>
                <a:cxn ang="0">
                  <a:pos x="T8" y="T9"/>
                </a:cxn>
                <a:cxn ang="0">
                  <a:pos x="T10" y="T11"/>
                </a:cxn>
              </a:cxnLst>
              <a:rect l="0" t="0" r="r" b="b"/>
              <a:pathLst>
                <a:path w="2780" h="47">
                  <a:moveTo>
                    <a:pt x="0" y="0"/>
                  </a:moveTo>
                  <a:lnTo>
                    <a:pt x="2780" y="0"/>
                  </a:lnTo>
                  <a:lnTo>
                    <a:pt x="2780" y="47"/>
                  </a:lnTo>
                  <a:lnTo>
                    <a:pt x="0" y="47"/>
                  </a:lnTo>
                  <a:lnTo>
                    <a:pt x="0" y="0"/>
                  </a:lnTo>
                  <a:lnTo>
                    <a:pt x="0" y="0"/>
                  </a:lnTo>
                  <a:close/>
                </a:path>
              </a:pathLst>
            </a:custGeom>
            <a:solidFill>
              <a:srgbClr val="B957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8" name="Freeform 47"/>
            <p:cNvSpPr>
              <a:spLocks/>
            </p:cNvSpPr>
            <p:nvPr/>
          </p:nvSpPr>
          <p:spPr bwMode="auto">
            <a:xfrm>
              <a:off x="24085551" y="8047038"/>
              <a:ext cx="3024188" cy="1892300"/>
            </a:xfrm>
            <a:custGeom>
              <a:avLst/>
              <a:gdLst>
                <a:gd name="T0" fmla="*/ 0 w 1905"/>
                <a:gd name="T1" fmla="*/ 0 h 1192"/>
                <a:gd name="T2" fmla="*/ 1905 w 1905"/>
                <a:gd name="T3" fmla="*/ 0 h 1192"/>
                <a:gd name="T4" fmla="*/ 1905 w 1905"/>
                <a:gd name="T5" fmla="*/ 1192 h 1192"/>
                <a:gd name="T6" fmla="*/ 0 w 1905"/>
                <a:gd name="T7" fmla="*/ 1192 h 1192"/>
                <a:gd name="T8" fmla="*/ 0 w 1905"/>
                <a:gd name="T9" fmla="*/ 0 h 1192"/>
                <a:gd name="T10" fmla="*/ 0 w 1905"/>
                <a:gd name="T11" fmla="*/ 0 h 1192"/>
              </a:gdLst>
              <a:ahLst/>
              <a:cxnLst>
                <a:cxn ang="0">
                  <a:pos x="T0" y="T1"/>
                </a:cxn>
                <a:cxn ang="0">
                  <a:pos x="T2" y="T3"/>
                </a:cxn>
                <a:cxn ang="0">
                  <a:pos x="T4" y="T5"/>
                </a:cxn>
                <a:cxn ang="0">
                  <a:pos x="T6" y="T7"/>
                </a:cxn>
                <a:cxn ang="0">
                  <a:pos x="T8" y="T9"/>
                </a:cxn>
                <a:cxn ang="0">
                  <a:pos x="T10" y="T11"/>
                </a:cxn>
              </a:cxnLst>
              <a:rect l="0" t="0" r="r" b="b"/>
              <a:pathLst>
                <a:path w="1905" h="1192">
                  <a:moveTo>
                    <a:pt x="0" y="0"/>
                  </a:moveTo>
                  <a:lnTo>
                    <a:pt x="1905" y="0"/>
                  </a:lnTo>
                  <a:lnTo>
                    <a:pt x="1905" y="1192"/>
                  </a:lnTo>
                  <a:lnTo>
                    <a:pt x="0" y="1192"/>
                  </a:lnTo>
                  <a:lnTo>
                    <a:pt x="0" y="0"/>
                  </a:lnTo>
                  <a:lnTo>
                    <a:pt x="0" y="0"/>
                  </a:lnTo>
                  <a:close/>
                </a:path>
              </a:pathLst>
            </a:custGeom>
            <a:solidFill>
              <a:srgbClr val="00B294"/>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9" name="Freeform 48"/>
            <p:cNvSpPr>
              <a:spLocks noEditPoints="1"/>
            </p:cNvSpPr>
            <p:nvPr/>
          </p:nvSpPr>
          <p:spPr bwMode="auto">
            <a:xfrm>
              <a:off x="23947438" y="7937500"/>
              <a:ext cx="3294063" cy="2122488"/>
            </a:xfrm>
            <a:custGeom>
              <a:avLst/>
              <a:gdLst>
                <a:gd name="T0" fmla="*/ 29 w 878"/>
                <a:gd name="T1" fmla="*/ 565 h 565"/>
                <a:gd name="T2" fmla="*/ 850 w 878"/>
                <a:gd name="T3" fmla="*/ 565 h 565"/>
                <a:gd name="T4" fmla="*/ 878 w 878"/>
                <a:gd name="T5" fmla="*/ 535 h 565"/>
                <a:gd name="T6" fmla="*/ 878 w 878"/>
                <a:gd name="T7" fmla="*/ 31 h 565"/>
                <a:gd name="T8" fmla="*/ 850 w 878"/>
                <a:gd name="T9" fmla="*/ 0 h 565"/>
                <a:gd name="T10" fmla="*/ 29 w 878"/>
                <a:gd name="T11" fmla="*/ 0 h 565"/>
                <a:gd name="T12" fmla="*/ 0 w 878"/>
                <a:gd name="T13" fmla="*/ 31 h 565"/>
                <a:gd name="T14" fmla="*/ 0 w 878"/>
                <a:gd name="T15" fmla="*/ 535 h 565"/>
                <a:gd name="T16" fmla="*/ 29 w 878"/>
                <a:gd name="T17" fmla="*/ 565 h 565"/>
                <a:gd name="T18" fmla="*/ 37 w 878"/>
                <a:gd name="T19" fmla="*/ 34 h 565"/>
                <a:gd name="T20" fmla="*/ 841 w 878"/>
                <a:gd name="T21" fmla="*/ 34 h 565"/>
                <a:gd name="T22" fmla="*/ 841 w 878"/>
                <a:gd name="T23" fmla="*/ 529 h 565"/>
                <a:gd name="T24" fmla="*/ 37 w 878"/>
                <a:gd name="T25" fmla="*/ 529 h 565"/>
                <a:gd name="T26" fmla="*/ 37 w 878"/>
                <a:gd name="T27" fmla="*/ 34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78" h="565">
                  <a:moveTo>
                    <a:pt x="29" y="565"/>
                  </a:moveTo>
                  <a:cubicBezTo>
                    <a:pt x="850" y="565"/>
                    <a:pt x="850" y="565"/>
                    <a:pt x="850" y="565"/>
                  </a:cubicBezTo>
                  <a:cubicBezTo>
                    <a:pt x="867" y="565"/>
                    <a:pt x="878" y="553"/>
                    <a:pt x="878" y="535"/>
                  </a:cubicBezTo>
                  <a:cubicBezTo>
                    <a:pt x="878" y="31"/>
                    <a:pt x="878" y="31"/>
                    <a:pt x="878" y="31"/>
                  </a:cubicBezTo>
                  <a:cubicBezTo>
                    <a:pt x="878" y="12"/>
                    <a:pt x="867" y="0"/>
                    <a:pt x="850" y="0"/>
                  </a:cubicBezTo>
                  <a:cubicBezTo>
                    <a:pt x="29" y="0"/>
                    <a:pt x="29" y="0"/>
                    <a:pt x="29" y="0"/>
                  </a:cubicBezTo>
                  <a:cubicBezTo>
                    <a:pt x="14" y="0"/>
                    <a:pt x="0" y="12"/>
                    <a:pt x="0" y="31"/>
                  </a:cubicBezTo>
                  <a:cubicBezTo>
                    <a:pt x="0" y="535"/>
                    <a:pt x="0" y="535"/>
                    <a:pt x="0" y="535"/>
                  </a:cubicBezTo>
                  <a:cubicBezTo>
                    <a:pt x="0" y="553"/>
                    <a:pt x="14" y="565"/>
                    <a:pt x="29" y="565"/>
                  </a:cubicBezTo>
                  <a:close/>
                  <a:moveTo>
                    <a:pt x="37" y="34"/>
                  </a:moveTo>
                  <a:cubicBezTo>
                    <a:pt x="841" y="34"/>
                    <a:pt x="841" y="34"/>
                    <a:pt x="841" y="34"/>
                  </a:cubicBezTo>
                  <a:cubicBezTo>
                    <a:pt x="841" y="529"/>
                    <a:pt x="841" y="529"/>
                    <a:pt x="841" y="529"/>
                  </a:cubicBezTo>
                  <a:cubicBezTo>
                    <a:pt x="37" y="529"/>
                    <a:pt x="37" y="529"/>
                    <a:pt x="37" y="529"/>
                  </a:cubicBezTo>
                  <a:cubicBezTo>
                    <a:pt x="37" y="34"/>
                    <a:pt x="37" y="34"/>
                    <a:pt x="37" y="34"/>
                  </a:cubicBezTo>
                  <a:close/>
                </a:path>
              </a:pathLst>
            </a:custGeom>
            <a:solidFill>
              <a:srgbClr val="68217A"/>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0" name="Freeform 49"/>
            <p:cNvSpPr>
              <a:spLocks/>
            </p:cNvSpPr>
            <p:nvPr/>
          </p:nvSpPr>
          <p:spPr bwMode="auto">
            <a:xfrm>
              <a:off x="27549476" y="9256713"/>
              <a:ext cx="3263900" cy="2068513"/>
            </a:xfrm>
            <a:custGeom>
              <a:avLst/>
              <a:gdLst>
                <a:gd name="T0" fmla="*/ 869 w 870"/>
                <a:gd name="T1" fmla="*/ 493 h 551"/>
                <a:gd name="T2" fmla="*/ 805 w 870"/>
                <a:gd name="T3" fmla="*/ 170 h 551"/>
                <a:gd name="T4" fmla="*/ 805 w 870"/>
                <a:gd name="T5" fmla="*/ 36 h 551"/>
                <a:gd name="T6" fmla="*/ 769 w 870"/>
                <a:gd name="T7" fmla="*/ 0 h 551"/>
                <a:gd name="T8" fmla="*/ 551 w 870"/>
                <a:gd name="T9" fmla="*/ 0 h 551"/>
                <a:gd name="T10" fmla="*/ 433 w 870"/>
                <a:gd name="T11" fmla="*/ 0 h 551"/>
                <a:gd name="T12" fmla="*/ 35 w 870"/>
                <a:gd name="T13" fmla="*/ 0 h 551"/>
                <a:gd name="T14" fmla="*/ 0 w 870"/>
                <a:gd name="T15" fmla="*/ 36 h 551"/>
                <a:gd name="T16" fmla="*/ 0 w 870"/>
                <a:gd name="T17" fmla="*/ 516 h 551"/>
                <a:gd name="T18" fmla="*/ 35 w 870"/>
                <a:gd name="T19" fmla="*/ 551 h 551"/>
                <a:gd name="T20" fmla="*/ 769 w 870"/>
                <a:gd name="T21" fmla="*/ 551 h 551"/>
                <a:gd name="T22" fmla="*/ 805 w 870"/>
                <a:gd name="T23" fmla="*/ 516 h 551"/>
                <a:gd name="T24" fmla="*/ 805 w 870"/>
                <a:gd name="T25" fmla="*/ 514 h 551"/>
                <a:gd name="T26" fmla="*/ 855 w 870"/>
                <a:gd name="T27" fmla="*/ 514 h 551"/>
                <a:gd name="T28" fmla="*/ 870 w 870"/>
                <a:gd name="T29" fmla="*/ 499 h 551"/>
                <a:gd name="T30" fmla="*/ 869 w 870"/>
                <a:gd name="T31" fmla="*/ 493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70" h="551">
                  <a:moveTo>
                    <a:pt x="869" y="493"/>
                  </a:moveTo>
                  <a:cubicBezTo>
                    <a:pt x="805" y="170"/>
                    <a:pt x="805" y="170"/>
                    <a:pt x="805" y="170"/>
                  </a:cubicBezTo>
                  <a:cubicBezTo>
                    <a:pt x="805" y="36"/>
                    <a:pt x="805" y="36"/>
                    <a:pt x="805" y="36"/>
                  </a:cubicBezTo>
                  <a:cubicBezTo>
                    <a:pt x="805" y="16"/>
                    <a:pt x="789" y="0"/>
                    <a:pt x="769" y="0"/>
                  </a:cubicBezTo>
                  <a:cubicBezTo>
                    <a:pt x="551" y="0"/>
                    <a:pt x="551" y="0"/>
                    <a:pt x="551" y="0"/>
                  </a:cubicBezTo>
                  <a:cubicBezTo>
                    <a:pt x="433" y="0"/>
                    <a:pt x="433" y="0"/>
                    <a:pt x="433" y="0"/>
                  </a:cubicBezTo>
                  <a:cubicBezTo>
                    <a:pt x="35" y="0"/>
                    <a:pt x="35" y="0"/>
                    <a:pt x="35" y="0"/>
                  </a:cubicBezTo>
                  <a:cubicBezTo>
                    <a:pt x="16" y="0"/>
                    <a:pt x="0" y="16"/>
                    <a:pt x="0" y="36"/>
                  </a:cubicBezTo>
                  <a:cubicBezTo>
                    <a:pt x="0" y="516"/>
                    <a:pt x="0" y="516"/>
                    <a:pt x="0" y="516"/>
                  </a:cubicBezTo>
                  <a:cubicBezTo>
                    <a:pt x="0" y="535"/>
                    <a:pt x="16" y="551"/>
                    <a:pt x="35" y="551"/>
                  </a:cubicBezTo>
                  <a:cubicBezTo>
                    <a:pt x="769" y="551"/>
                    <a:pt x="769" y="551"/>
                    <a:pt x="769" y="551"/>
                  </a:cubicBezTo>
                  <a:cubicBezTo>
                    <a:pt x="789" y="551"/>
                    <a:pt x="805" y="535"/>
                    <a:pt x="805" y="516"/>
                  </a:cubicBezTo>
                  <a:cubicBezTo>
                    <a:pt x="805" y="514"/>
                    <a:pt x="805" y="514"/>
                    <a:pt x="805" y="514"/>
                  </a:cubicBezTo>
                  <a:cubicBezTo>
                    <a:pt x="855" y="514"/>
                    <a:pt x="855" y="514"/>
                    <a:pt x="855" y="514"/>
                  </a:cubicBezTo>
                  <a:cubicBezTo>
                    <a:pt x="863" y="514"/>
                    <a:pt x="870" y="507"/>
                    <a:pt x="870" y="499"/>
                  </a:cubicBezTo>
                  <a:cubicBezTo>
                    <a:pt x="870" y="497"/>
                    <a:pt x="869" y="495"/>
                    <a:pt x="869" y="493"/>
                  </a:cubicBezTo>
                  <a:close/>
                </a:path>
              </a:pathLst>
            </a:custGeom>
            <a:solidFill>
              <a:srgbClr val="008DB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1" name="Rectangle 50"/>
            <p:cNvSpPr>
              <a:spLocks noChangeArrowheads="1"/>
            </p:cNvSpPr>
            <p:nvPr/>
          </p:nvSpPr>
          <p:spPr bwMode="auto">
            <a:xfrm>
              <a:off x="27743151" y="9455150"/>
              <a:ext cx="2627313" cy="1674813"/>
            </a:xfrm>
            <a:prstGeom prst="rect">
              <a:avLst/>
            </a:prstGeom>
            <a:solidFill>
              <a:srgbClr val="D2D2D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2" name="Freeform 51"/>
            <p:cNvSpPr>
              <a:spLocks/>
            </p:cNvSpPr>
            <p:nvPr/>
          </p:nvSpPr>
          <p:spPr bwMode="auto">
            <a:xfrm>
              <a:off x="23961726" y="10709275"/>
              <a:ext cx="169863" cy="258763"/>
            </a:xfrm>
            <a:custGeom>
              <a:avLst/>
              <a:gdLst>
                <a:gd name="T0" fmla="*/ 0 w 45"/>
                <a:gd name="T1" fmla="*/ 4 h 69"/>
                <a:gd name="T2" fmla="*/ 16 w 45"/>
                <a:gd name="T3" fmla="*/ 69 h 69"/>
                <a:gd name="T4" fmla="*/ 40 w 45"/>
                <a:gd name="T5" fmla="*/ 29 h 69"/>
                <a:gd name="T6" fmla="*/ 0 w 45"/>
                <a:gd name="T7" fmla="*/ 4 h 69"/>
              </a:gdLst>
              <a:ahLst/>
              <a:cxnLst>
                <a:cxn ang="0">
                  <a:pos x="T0" y="T1"/>
                </a:cxn>
                <a:cxn ang="0">
                  <a:pos x="T2" y="T3"/>
                </a:cxn>
                <a:cxn ang="0">
                  <a:pos x="T4" y="T5"/>
                </a:cxn>
                <a:cxn ang="0">
                  <a:pos x="T6" y="T7"/>
                </a:cxn>
              </a:cxnLst>
              <a:rect l="0" t="0" r="r" b="b"/>
              <a:pathLst>
                <a:path w="45" h="69">
                  <a:moveTo>
                    <a:pt x="0" y="4"/>
                  </a:moveTo>
                  <a:cubicBezTo>
                    <a:pt x="16" y="69"/>
                    <a:pt x="16" y="69"/>
                    <a:pt x="16" y="69"/>
                  </a:cubicBezTo>
                  <a:cubicBezTo>
                    <a:pt x="34" y="65"/>
                    <a:pt x="45" y="47"/>
                    <a:pt x="40" y="29"/>
                  </a:cubicBezTo>
                  <a:cubicBezTo>
                    <a:pt x="36" y="11"/>
                    <a:pt x="18" y="0"/>
                    <a:pt x="0" y="4"/>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3" name="Freeform 52"/>
            <p:cNvSpPr>
              <a:spLocks/>
            </p:cNvSpPr>
            <p:nvPr/>
          </p:nvSpPr>
          <p:spPr bwMode="auto">
            <a:xfrm>
              <a:off x="23901401" y="10461625"/>
              <a:ext cx="169863" cy="263525"/>
            </a:xfrm>
            <a:custGeom>
              <a:avLst/>
              <a:gdLst>
                <a:gd name="T0" fmla="*/ 0 w 45"/>
                <a:gd name="T1" fmla="*/ 5 h 70"/>
                <a:gd name="T2" fmla="*/ 16 w 45"/>
                <a:gd name="T3" fmla="*/ 70 h 70"/>
                <a:gd name="T4" fmla="*/ 40 w 45"/>
                <a:gd name="T5" fmla="*/ 29 h 70"/>
                <a:gd name="T6" fmla="*/ 0 w 45"/>
                <a:gd name="T7" fmla="*/ 5 h 70"/>
              </a:gdLst>
              <a:ahLst/>
              <a:cxnLst>
                <a:cxn ang="0">
                  <a:pos x="T0" y="T1"/>
                </a:cxn>
                <a:cxn ang="0">
                  <a:pos x="T2" y="T3"/>
                </a:cxn>
                <a:cxn ang="0">
                  <a:pos x="T4" y="T5"/>
                </a:cxn>
                <a:cxn ang="0">
                  <a:pos x="T6" y="T7"/>
                </a:cxn>
              </a:cxnLst>
              <a:rect l="0" t="0" r="r" b="b"/>
              <a:pathLst>
                <a:path w="45" h="70">
                  <a:moveTo>
                    <a:pt x="0" y="5"/>
                  </a:moveTo>
                  <a:cubicBezTo>
                    <a:pt x="16" y="70"/>
                    <a:pt x="16" y="70"/>
                    <a:pt x="16" y="70"/>
                  </a:cubicBezTo>
                  <a:cubicBezTo>
                    <a:pt x="34" y="66"/>
                    <a:pt x="45" y="47"/>
                    <a:pt x="40" y="29"/>
                  </a:cubicBezTo>
                  <a:cubicBezTo>
                    <a:pt x="36" y="11"/>
                    <a:pt x="18" y="0"/>
                    <a:pt x="0" y="5"/>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4" name="Freeform 53"/>
            <p:cNvSpPr>
              <a:spLocks/>
            </p:cNvSpPr>
            <p:nvPr/>
          </p:nvSpPr>
          <p:spPr bwMode="auto">
            <a:xfrm>
              <a:off x="23842663" y="10217150"/>
              <a:ext cx="168275" cy="263525"/>
            </a:xfrm>
            <a:custGeom>
              <a:avLst/>
              <a:gdLst>
                <a:gd name="T0" fmla="*/ 0 w 45"/>
                <a:gd name="T1" fmla="*/ 4 h 70"/>
                <a:gd name="T2" fmla="*/ 16 w 45"/>
                <a:gd name="T3" fmla="*/ 70 h 70"/>
                <a:gd name="T4" fmla="*/ 40 w 45"/>
                <a:gd name="T5" fmla="*/ 29 h 70"/>
                <a:gd name="T6" fmla="*/ 0 w 45"/>
                <a:gd name="T7" fmla="*/ 4 h 70"/>
              </a:gdLst>
              <a:ahLst/>
              <a:cxnLst>
                <a:cxn ang="0">
                  <a:pos x="T0" y="T1"/>
                </a:cxn>
                <a:cxn ang="0">
                  <a:pos x="T2" y="T3"/>
                </a:cxn>
                <a:cxn ang="0">
                  <a:pos x="T4" y="T5"/>
                </a:cxn>
                <a:cxn ang="0">
                  <a:pos x="T6" y="T7"/>
                </a:cxn>
              </a:cxnLst>
              <a:rect l="0" t="0" r="r" b="b"/>
              <a:pathLst>
                <a:path w="45" h="70">
                  <a:moveTo>
                    <a:pt x="0" y="4"/>
                  </a:moveTo>
                  <a:cubicBezTo>
                    <a:pt x="16" y="70"/>
                    <a:pt x="16" y="70"/>
                    <a:pt x="16" y="70"/>
                  </a:cubicBezTo>
                  <a:cubicBezTo>
                    <a:pt x="34" y="65"/>
                    <a:pt x="45" y="47"/>
                    <a:pt x="40" y="29"/>
                  </a:cubicBezTo>
                  <a:cubicBezTo>
                    <a:pt x="36" y="11"/>
                    <a:pt x="18" y="0"/>
                    <a:pt x="0" y="4"/>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5" name="Freeform 54"/>
            <p:cNvSpPr>
              <a:spLocks/>
            </p:cNvSpPr>
            <p:nvPr/>
          </p:nvSpPr>
          <p:spPr bwMode="auto">
            <a:xfrm>
              <a:off x="23777576" y="9974263"/>
              <a:ext cx="173038" cy="258763"/>
            </a:xfrm>
            <a:custGeom>
              <a:avLst/>
              <a:gdLst>
                <a:gd name="T0" fmla="*/ 0 w 46"/>
                <a:gd name="T1" fmla="*/ 4 h 69"/>
                <a:gd name="T2" fmla="*/ 17 w 46"/>
                <a:gd name="T3" fmla="*/ 69 h 69"/>
                <a:gd name="T4" fmla="*/ 41 w 46"/>
                <a:gd name="T5" fmla="*/ 29 h 69"/>
                <a:gd name="T6" fmla="*/ 0 w 46"/>
                <a:gd name="T7" fmla="*/ 4 h 69"/>
              </a:gdLst>
              <a:ahLst/>
              <a:cxnLst>
                <a:cxn ang="0">
                  <a:pos x="T0" y="T1"/>
                </a:cxn>
                <a:cxn ang="0">
                  <a:pos x="T2" y="T3"/>
                </a:cxn>
                <a:cxn ang="0">
                  <a:pos x="T4" y="T5"/>
                </a:cxn>
                <a:cxn ang="0">
                  <a:pos x="T6" y="T7"/>
                </a:cxn>
              </a:cxnLst>
              <a:rect l="0" t="0" r="r" b="b"/>
              <a:pathLst>
                <a:path w="46" h="69">
                  <a:moveTo>
                    <a:pt x="0" y="4"/>
                  </a:moveTo>
                  <a:cubicBezTo>
                    <a:pt x="17" y="69"/>
                    <a:pt x="17" y="69"/>
                    <a:pt x="17" y="69"/>
                  </a:cubicBezTo>
                  <a:cubicBezTo>
                    <a:pt x="35" y="65"/>
                    <a:pt x="46" y="47"/>
                    <a:pt x="41" y="29"/>
                  </a:cubicBezTo>
                  <a:cubicBezTo>
                    <a:pt x="37" y="11"/>
                    <a:pt x="19" y="0"/>
                    <a:pt x="0" y="4"/>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6" name="Freeform 55"/>
            <p:cNvSpPr>
              <a:spLocks/>
            </p:cNvSpPr>
            <p:nvPr/>
          </p:nvSpPr>
          <p:spPr bwMode="auto">
            <a:xfrm>
              <a:off x="22566313" y="9204325"/>
              <a:ext cx="1524000" cy="2297113"/>
            </a:xfrm>
            <a:custGeom>
              <a:avLst/>
              <a:gdLst>
                <a:gd name="T0" fmla="*/ 12 w 406"/>
                <a:gd name="T1" fmla="*/ 64 h 612"/>
                <a:gd name="T2" fmla="*/ 3 w 406"/>
                <a:gd name="T3" fmla="*/ 79 h 612"/>
                <a:gd name="T4" fmla="*/ 131 w 406"/>
                <a:gd name="T5" fmla="*/ 600 h 612"/>
                <a:gd name="T6" fmla="*/ 147 w 406"/>
                <a:gd name="T7" fmla="*/ 609 h 612"/>
                <a:gd name="T8" fmla="*/ 394 w 406"/>
                <a:gd name="T9" fmla="*/ 548 h 612"/>
                <a:gd name="T10" fmla="*/ 403 w 406"/>
                <a:gd name="T11" fmla="*/ 533 h 612"/>
                <a:gd name="T12" fmla="*/ 275 w 406"/>
                <a:gd name="T13" fmla="*/ 12 h 612"/>
                <a:gd name="T14" fmla="*/ 260 w 406"/>
                <a:gd name="T15" fmla="*/ 3 h 612"/>
                <a:gd name="T16" fmla="*/ 33 w 406"/>
                <a:gd name="T17" fmla="*/ 59 h 612"/>
                <a:gd name="T18" fmla="*/ 12 w 406"/>
                <a:gd name="T19" fmla="*/ 64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6" h="612">
                  <a:moveTo>
                    <a:pt x="12" y="64"/>
                  </a:moveTo>
                  <a:cubicBezTo>
                    <a:pt x="12" y="64"/>
                    <a:pt x="0" y="67"/>
                    <a:pt x="3" y="79"/>
                  </a:cubicBezTo>
                  <a:cubicBezTo>
                    <a:pt x="131" y="600"/>
                    <a:pt x="131" y="600"/>
                    <a:pt x="131" y="600"/>
                  </a:cubicBezTo>
                  <a:cubicBezTo>
                    <a:pt x="131" y="600"/>
                    <a:pt x="134" y="612"/>
                    <a:pt x="147" y="609"/>
                  </a:cubicBezTo>
                  <a:cubicBezTo>
                    <a:pt x="394" y="548"/>
                    <a:pt x="394" y="548"/>
                    <a:pt x="394" y="548"/>
                  </a:cubicBezTo>
                  <a:cubicBezTo>
                    <a:pt x="394" y="548"/>
                    <a:pt x="406" y="545"/>
                    <a:pt x="403" y="533"/>
                  </a:cubicBezTo>
                  <a:cubicBezTo>
                    <a:pt x="275" y="12"/>
                    <a:pt x="275" y="12"/>
                    <a:pt x="275" y="12"/>
                  </a:cubicBezTo>
                  <a:cubicBezTo>
                    <a:pt x="275" y="12"/>
                    <a:pt x="272" y="0"/>
                    <a:pt x="260" y="3"/>
                  </a:cubicBezTo>
                  <a:cubicBezTo>
                    <a:pt x="33" y="59"/>
                    <a:pt x="33" y="59"/>
                    <a:pt x="33" y="59"/>
                  </a:cubicBezTo>
                  <a:lnTo>
                    <a:pt x="12" y="64"/>
                  </a:lnTo>
                  <a:close/>
                </a:path>
              </a:pathLst>
            </a:custGeom>
            <a:solidFill>
              <a:srgbClr val="442359"/>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7" name="Freeform 56"/>
            <p:cNvSpPr>
              <a:spLocks/>
            </p:cNvSpPr>
            <p:nvPr/>
          </p:nvSpPr>
          <p:spPr bwMode="auto">
            <a:xfrm>
              <a:off x="22775863" y="9677400"/>
              <a:ext cx="1130300" cy="1457325"/>
            </a:xfrm>
            <a:custGeom>
              <a:avLst/>
              <a:gdLst>
                <a:gd name="T0" fmla="*/ 0 w 712"/>
                <a:gd name="T1" fmla="*/ 127 h 918"/>
                <a:gd name="T2" fmla="*/ 194 w 712"/>
                <a:gd name="T3" fmla="*/ 918 h 918"/>
                <a:gd name="T4" fmla="*/ 712 w 712"/>
                <a:gd name="T5" fmla="*/ 790 h 918"/>
                <a:gd name="T6" fmla="*/ 518 w 712"/>
                <a:gd name="T7" fmla="*/ 0 h 918"/>
                <a:gd name="T8" fmla="*/ 0 w 712"/>
                <a:gd name="T9" fmla="*/ 127 h 918"/>
              </a:gdLst>
              <a:ahLst/>
              <a:cxnLst>
                <a:cxn ang="0">
                  <a:pos x="T0" y="T1"/>
                </a:cxn>
                <a:cxn ang="0">
                  <a:pos x="T2" y="T3"/>
                </a:cxn>
                <a:cxn ang="0">
                  <a:pos x="T4" y="T5"/>
                </a:cxn>
                <a:cxn ang="0">
                  <a:pos x="T6" y="T7"/>
                </a:cxn>
                <a:cxn ang="0">
                  <a:pos x="T8" y="T9"/>
                </a:cxn>
              </a:cxnLst>
              <a:rect l="0" t="0" r="r" b="b"/>
              <a:pathLst>
                <a:path w="712" h="918">
                  <a:moveTo>
                    <a:pt x="0" y="127"/>
                  </a:moveTo>
                  <a:lnTo>
                    <a:pt x="194" y="918"/>
                  </a:lnTo>
                  <a:lnTo>
                    <a:pt x="712" y="790"/>
                  </a:lnTo>
                  <a:lnTo>
                    <a:pt x="518" y="0"/>
                  </a:lnTo>
                  <a:lnTo>
                    <a:pt x="0" y="127"/>
                  </a:lnTo>
                  <a:close/>
                </a:path>
              </a:pathLst>
            </a:custGeom>
            <a:solidFill>
              <a:srgbClr val="0072C6"/>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8" name="Freeform 57"/>
            <p:cNvSpPr>
              <a:spLocks/>
            </p:cNvSpPr>
            <p:nvPr/>
          </p:nvSpPr>
          <p:spPr bwMode="auto">
            <a:xfrm>
              <a:off x="22442488" y="9955213"/>
              <a:ext cx="1593850" cy="1677988"/>
            </a:xfrm>
            <a:custGeom>
              <a:avLst/>
              <a:gdLst>
                <a:gd name="T0" fmla="*/ 180 w 425"/>
                <a:gd name="T1" fmla="*/ 409 h 447"/>
                <a:gd name="T2" fmla="*/ 164 w 425"/>
                <a:gd name="T3" fmla="*/ 400 h 447"/>
                <a:gd name="T4" fmla="*/ 80 w 425"/>
                <a:gd name="T5" fmla="*/ 57 h 447"/>
                <a:gd name="T6" fmla="*/ 0 w 425"/>
                <a:gd name="T7" fmla="*/ 9 h 447"/>
                <a:gd name="T8" fmla="*/ 90 w 425"/>
                <a:gd name="T9" fmla="*/ 375 h 447"/>
                <a:gd name="T10" fmla="*/ 90 w 425"/>
                <a:gd name="T11" fmla="*/ 375 h 447"/>
                <a:gd name="T12" fmla="*/ 90 w 425"/>
                <a:gd name="T13" fmla="*/ 375 h 447"/>
                <a:gd name="T14" fmla="*/ 90 w 425"/>
                <a:gd name="T15" fmla="*/ 375 h 447"/>
                <a:gd name="T16" fmla="*/ 90 w 425"/>
                <a:gd name="T17" fmla="*/ 375 h 447"/>
                <a:gd name="T18" fmla="*/ 150 w 425"/>
                <a:gd name="T19" fmla="*/ 447 h 447"/>
                <a:gd name="T20" fmla="*/ 420 w 425"/>
                <a:gd name="T21" fmla="*/ 381 h 447"/>
                <a:gd name="T22" fmla="*/ 425 w 425"/>
                <a:gd name="T23" fmla="*/ 349 h 447"/>
                <a:gd name="T24" fmla="*/ 180 w 425"/>
                <a:gd name="T25" fmla="*/ 409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5" h="447">
                  <a:moveTo>
                    <a:pt x="180" y="409"/>
                  </a:moveTo>
                  <a:cubicBezTo>
                    <a:pt x="167" y="412"/>
                    <a:pt x="164" y="400"/>
                    <a:pt x="164" y="400"/>
                  </a:cubicBezTo>
                  <a:cubicBezTo>
                    <a:pt x="80" y="57"/>
                    <a:pt x="80" y="57"/>
                    <a:pt x="80" y="57"/>
                  </a:cubicBezTo>
                  <a:cubicBezTo>
                    <a:pt x="71" y="22"/>
                    <a:pt x="35" y="0"/>
                    <a:pt x="0" y="9"/>
                  </a:cubicBezTo>
                  <a:cubicBezTo>
                    <a:pt x="90" y="375"/>
                    <a:pt x="90" y="375"/>
                    <a:pt x="90" y="375"/>
                  </a:cubicBezTo>
                  <a:cubicBezTo>
                    <a:pt x="90" y="375"/>
                    <a:pt x="90" y="375"/>
                    <a:pt x="90" y="375"/>
                  </a:cubicBezTo>
                  <a:cubicBezTo>
                    <a:pt x="90" y="375"/>
                    <a:pt x="90" y="375"/>
                    <a:pt x="90" y="375"/>
                  </a:cubicBezTo>
                  <a:cubicBezTo>
                    <a:pt x="90" y="375"/>
                    <a:pt x="90" y="375"/>
                    <a:pt x="90" y="375"/>
                  </a:cubicBezTo>
                  <a:cubicBezTo>
                    <a:pt x="90" y="375"/>
                    <a:pt x="90" y="375"/>
                    <a:pt x="90" y="375"/>
                  </a:cubicBezTo>
                  <a:cubicBezTo>
                    <a:pt x="150" y="447"/>
                    <a:pt x="150" y="447"/>
                    <a:pt x="150" y="447"/>
                  </a:cubicBezTo>
                  <a:cubicBezTo>
                    <a:pt x="420" y="381"/>
                    <a:pt x="420" y="381"/>
                    <a:pt x="420" y="381"/>
                  </a:cubicBezTo>
                  <a:cubicBezTo>
                    <a:pt x="425" y="349"/>
                    <a:pt x="425" y="349"/>
                    <a:pt x="425" y="349"/>
                  </a:cubicBezTo>
                  <a:lnTo>
                    <a:pt x="180" y="409"/>
                  </a:lnTo>
                  <a:close/>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9" name="Freeform 58"/>
            <p:cNvSpPr>
              <a:spLocks/>
            </p:cNvSpPr>
            <p:nvPr/>
          </p:nvSpPr>
          <p:spPr bwMode="auto">
            <a:xfrm>
              <a:off x="22948901" y="11374438"/>
              <a:ext cx="1141413" cy="420688"/>
            </a:xfrm>
            <a:custGeom>
              <a:avLst/>
              <a:gdLst>
                <a:gd name="T0" fmla="*/ 0 w 719"/>
                <a:gd name="T1" fmla="*/ 170 h 265"/>
                <a:gd name="T2" fmla="*/ 24 w 719"/>
                <a:gd name="T3" fmla="*/ 265 h 265"/>
                <a:gd name="T4" fmla="*/ 719 w 719"/>
                <a:gd name="T5" fmla="*/ 92 h 265"/>
                <a:gd name="T6" fmla="*/ 695 w 719"/>
                <a:gd name="T7" fmla="*/ 0 h 265"/>
                <a:gd name="T8" fmla="*/ 0 w 719"/>
                <a:gd name="T9" fmla="*/ 170 h 265"/>
              </a:gdLst>
              <a:ahLst/>
              <a:cxnLst>
                <a:cxn ang="0">
                  <a:pos x="T0" y="T1"/>
                </a:cxn>
                <a:cxn ang="0">
                  <a:pos x="T2" y="T3"/>
                </a:cxn>
                <a:cxn ang="0">
                  <a:pos x="T4" y="T5"/>
                </a:cxn>
                <a:cxn ang="0">
                  <a:pos x="T6" y="T7"/>
                </a:cxn>
                <a:cxn ang="0">
                  <a:pos x="T8" y="T9"/>
                </a:cxn>
              </a:cxnLst>
              <a:rect l="0" t="0" r="r" b="b"/>
              <a:pathLst>
                <a:path w="719" h="265">
                  <a:moveTo>
                    <a:pt x="0" y="170"/>
                  </a:moveTo>
                  <a:lnTo>
                    <a:pt x="24" y="265"/>
                  </a:lnTo>
                  <a:lnTo>
                    <a:pt x="719" y="92"/>
                  </a:lnTo>
                  <a:lnTo>
                    <a:pt x="695" y="0"/>
                  </a:lnTo>
                  <a:lnTo>
                    <a:pt x="0" y="17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0" name="Freeform 59"/>
            <p:cNvSpPr>
              <a:spLocks/>
            </p:cNvSpPr>
            <p:nvPr/>
          </p:nvSpPr>
          <p:spPr bwMode="auto">
            <a:xfrm>
              <a:off x="18102263" y="12111038"/>
              <a:ext cx="168275" cy="261938"/>
            </a:xfrm>
            <a:custGeom>
              <a:avLst/>
              <a:gdLst>
                <a:gd name="T0" fmla="*/ 16 w 45"/>
                <a:gd name="T1" fmla="*/ 0 h 70"/>
                <a:gd name="T2" fmla="*/ 0 w 45"/>
                <a:gd name="T3" fmla="*/ 66 h 70"/>
                <a:gd name="T4" fmla="*/ 41 w 45"/>
                <a:gd name="T5" fmla="*/ 41 h 70"/>
                <a:gd name="T6" fmla="*/ 16 w 45"/>
                <a:gd name="T7" fmla="*/ 0 h 70"/>
              </a:gdLst>
              <a:ahLst/>
              <a:cxnLst>
                <a:cxn ang="0">
                  <a:pos x="T0" y="T1"/>
                </a:cxn>
                <a:cxn ang="0">
                  <a:pos x="T2" y="T3"/>
                </a:cxn>
                <a:cxn ang="0">
                  <a:pos x="T4" y="T5"/>
                </a:cxn>
                <a:cxn ang="0">
                  <a:pos x="T6" y="T7"/>
                </a:cxn>
              </a:cxnLst>
              <a:rect l="0" t="0" r="r" b="b"/>
              <a:pathLst>
                <a:path w="45" h="70">
                  <a:moveTo>
                    <a:pt x="16" y="0"/>
                  </a:moveTo>
                  <a:cubicBezTo>
                    <a:pt x="0" y="66"/>
                    <a:pt x="0" y="66"/>
                    <a:pt x="0" y="66"/>
                  </a:cubicBezTo>
                  <a:cubicBezTo>
                    <a:pt x="18" y="70"/>
                    <a:pt x="37" y="59"/>
                    <a:pt x="41" y="41"/>
                  </a:cubicBezTo>
                  <a:cubicBezTo>
                    <a:pt x="45" y="23"/>
                    <a:pt x="34" y="4"/>
                    <a:pt x="16" y="0"/>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1" name="Freeform 60"/>
            <p:cNvSpPr>
              <a:spLocks/>
            </p:cNvSpPr>
            <p:nvPr/>
          </p:nvSpPr>
          <p:spPr bwMode="auto">
            <a:xfrm>
              <a:off x="18161001" y="11866563"/>
              <a:ext cx="165100" cy="258763"/>
            </a:xfrm>
            <a:custGeom>
              <a:avLst/>
              <a:gdLst>
                <a:gd name="T0" fmla="*/ 15 w 44"/>
                <a:gd name="T1" fmla="*/ 0 h 69"/>
                <a:gd name="T2" fmla="*/ 0 w 44"/>
                <a:gd name="T3" fmla="*/ 65 h 69"/>
                <a:gd name="T4" fmla="*/ 40 w 44"/>
                <a:gd name="T5" fmla="*/ 40 h 69"/>
                <a:gd name="T6" fmla="*/ 15 w 44"/>
                <a:gd name="T7" fmla="*/ 0 h 69"/>
              </a:gdLst>
              <a:ahLst/>
              <a:cxnLst>
                <a:cxn ang="0">
                  <a:pos x="T0" y="T1"/>
                </a:cxn>
                <a:cxn ang="0">
                  <a:pos x="T2" y="T3"/>
                </a:cxn>
                <a:cxn ang="0">
                  <a:pos x="T4" y="T5"/>
                </a:cxn>
                <a:cxn ang="0">
                  <a:pos x="T6" y="T7"/>
                </a:cxn>
              </a:cxnLst>
              <a:rect l="0" t="0" r="r" b="b"/>
              <a:pathLst>
                <a:path w="44" h="69">
                  <a:moveTo>
                    <a:pt x="15" y="0"/>
                  </a:moveTo>
                  <a:cubicBezTo>
                    <a:pt x="0" y="65"/>
                    <a:pt x="0" y="65"/>
                    <a:pt x="0" y="65"/>
                  </a:cubicBezTo>
                  <a:cubicBezTo>
                    <a:pt x="18" y="69"/>
                    <a:pt x="36" y="58"/>
                    <a:pt x="40" y="40"/>
                  </a:cubicBezTo>
                  <a:cubicBezTo>
                    <a:pt x="44" y="22"/>
                    <a:pt x="33" y="4"/>
                    <a:pt x="15" y="0"/>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2" name="Freeform 61"/>
            <p:cNvSpPr>
              <a:spLocks/>
            </p:cNvSpPr>
            <p:nvPr/>
          </p:nvSpPr>
          <p:spPr bwMode="auto">
            <a:xfrm>
              <a:off x="18218151" y="11618913"/>
              <a:ext cx="168275" cy="261938"/>
            </a:xfrm>
            <a:custGeom>
              <a:avLst/>
              <a:gdLst>
                <a:gd name="T0" fmla="*/ 15 w 45"/>
                <a:gd name="T1" fmla="*/ 0 h 70"/>
                <a:gd name="T2" fmla="*/ 0 w 45"/>
                <a:gd name="T3" fmla="*/ 66 h 70"/>
                <a:gd name="T4" fmla="*/ 40 w 45"/>
                <a:gd name="T5" fmla="*/ 41 h 70"/>
                <a:gd name="T6" fmla="*/ 15 w 45"/>
                <a:gd name="T7" fmla="*/ 0 h 70"/>
              </a:gdLst>
              <a:ahLst/>
              <a:cxnLst>
                <a:cxn ang="0">
                  <a:pos x="T0" y="T1"/>
                </a:cxn>
                <a:cxn ang="0">
                  <a:pos x="T2" y="T3"/>
                </a:cxn>
                <a:cxn ang="0">
                  <a:pos x="T4" y="T5"/>
                </a:cxn>
                <a:cxn ang="0">
                  <a:pos x="T6" y="T7"/>
                </a:cxn>
              </a:cxnLst>
              <a:rect l="0" t="0" r="r" b="b"/>
              <a:pathLst>
                <a:path w="45" h="70">
                  <a:moveTo>
                    <a:pt x="15" y="0"/>
                  </a:moveTo>
                  <a:cubicBezTo>
                    <a:pt x="0" y="66"/>
                    <a:pt x="0" y="66"/>
                    <a:pt x="0" y="66"/>
                  </a:cubicBezTo>
                  <a:cubicBezTo>
                    <a:pt x="18" y="70"/>
                    <a:pt x="36" y="59"/>
                    <a:pt x="40" y="41"/>
                  </a:cubicBezTo>
                  <a:cubicBezTo>
                    <a:pt x="45" y="22"/>
                    <a:pt x="33" y="4"/>
                    <a:pt x="15" y="0"/>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3" name="Freeform 62"/>
            <p:cNvSpPr>
              <a:spLocks/>
            </p:cNvSpPr>
            <p:nvPr/>
          </p:nvSpPr>
          <p:spPr bwMode="auto">
            <a:xfrm>
              <a:off x="18273713" y="11374438"/>
              <a:ext cx="169863" cy="258763"/>
            </a:xfrm>
            <a:custGeom>
              <a:avLst/>
              <a:gdLst>
                <a:gd name="T0" fmla="*/ 15 w 45"/>
                <a:gd name="T1" fmla="*/ 0 h 69"/>
                <a:gd name="T2" fmla="*/ 0 w 45"/>
                <a:gd name="T3" fmla="*/ 65 h 69"/>
                <a:gd name="T4" fmla="*/ 41 w 45"/>
                <a:gd name="T5" fmla="*/ 40 h 69"/>
                <a:gd name="T6" fmla="*/ 15 w 45"/>
                <a:gd name="T7" fmla="*/ 0 h 69"/>
              </a:gdLst>
              <a:ahLst/>
              <a:cxnLst>
                <a:cxn ang="0">
                  <a:pos x="T0" y="T1"/>
                </a:cxn>
                <a:cxn ang="0">
                  <a:pos x="T2" y="T3"/>
                </a:cxn>
                <a:cxn ang="0">
                  <a:pos x="T4" y="T5"/>
                </a:cxn>
                <a:cxn ang="0">
                  <a:pos x="T6" y="T7"/>
                </a:cxn>
              </a:cxnLst>
              <a:rect l="0" t="0" r="r" b="b"/>
              <a:pathLst>
                <a:path w="45" h="69">
                  <a:moveTo>
                    <a:pt x="15" y="0"/>
                  </a:moveTo>
                  <a:cubicBezTo>
                    <a:pt x="0" y="65"/>
                    <a:pt x="0" y="65"/>
                    <a:pt x="0" y="65"/>
                  </a:cubicBezTo>
                  <a:cubicBezTo>
                    <a:pt x="18" y="69"/>
                    <a:pt x="36" y="58"/>
                    <a:pt x="41" y="40"/>
                  </a:cubicBezTo>
                  <a:cubicBezTo>
                    <a:pt x="45" y="22"/>
                    <a:pt x="34" y="4"/>
                    <a:pt x="15" y="0"/>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4" name="Freeform 63"/>
            <p:cNvSpPr>
              <a:spLocks/>
            </p:cNvSpPr>
            <p:nvPr/>
          </p:nvSpPr>
          <p:spPr bwMode="auto">
            <a:xfrm>
              <a:off x="17013238" y="10345738"/>
              <a:ext cx="1501775" cy="2293938"/>
            </a:xfrm>
            <a:custGeom>
              <a:avLst/>
              <a:gdLst>
                <a:gd name="T0" fmla="*/ 140 w 400"/>
                <a:gd name="T1" fmla="*/ 3 h 611"/>
                <a:gd name="T2" fmla="*/ 125 w 400"/>
                <a:gd name="T3" fmla="*/ 12 h 611"/>
                <a:gd name="T4" fmla="*/ 3 w 400"/>
                <a:gd name="T5" fmla="*/ 535 h 611"/>
                <a:gd name="T6" fmla="*/ 12 w 400"/>
                <a:gd name="T7" fmla="*/ 550 h 611"/>
                <a:gd name="T8" fmla="*/ 260 w 400"/>
                <a:gd name="T9" fmla="*/ 608 h 611"/>
                <a:gd name="T10" fmla="*/ 276 w 400"/>
                <a:gd name="T11" fmla="*/ 598 h 611"/>
                <a:gd name="T12" fmla="*/ 397 w 400"/>
                <a:gd name="T13" fmla="*/ 76 h 611"/>
                <a:gd name="T14" fmla="*/ 388 w 400"/>
                <a:gd name="T15" fmla="*/ 61 h 611"/>
                <a:gd name="T16" fmla="*/ 161 w 400"/>
                <a:gd name="T17" fmla="*/ 8 h 611"/>
                <a:gd name="T18" fmla="*/ 140 w 400"/>
                <a:gd name="T19" fmla="*/ 3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0" h="611">
                  <a:moveTo>
                    <a:pt x="140" y="3"/>
                  </a:moveTo>
                  <a:cubicBezTo>
                    <a:pt x="140" y="3"/>
                    <a:pt x="128" y="0"/>
                    <a:pt x="125" y="12"/>
                  </a:cubicBezTo>
                  <a:cubicBezTo>
                    <a:pt x="3" y="535"/>
                    <a:pt x="3" y="535"/>
                    <a:pt x="3" y="535"/>
                  </a:cubicBezTo>
                  <a:cubicBezTo>
                    <a:pt x="3" y="535"/>
                    <a:pt x="0" y="547"/>
                    <a:pt x="12" y="550"/>
                  </a:cubicBezTo>
                  <a:cubicBezTo>
                    <a:pt x="260" y="608"/>
                    <a:pt x="260" y="608"/>
                    <a:pt x="260" y="608"/>
                  </a:cubicBezTo>
                  <a:cubicBezTo>
                    <a:pt x="260" y="608"/>
                    <a:pt x="273" y="611"/>
                    <a:pt x="276" y="598"/>
                  </a:cubicBezTo>
                  <a:cubicBezTo>
                    <a:pt x="397" y="76"/>
                    <a:pt x="397" y="76"/>
                    <a:pt x="397" y="76"/>
                  </a:cubicBezTo>
                  <a:cubicBezTo>
                    <a:pt x="397" y="76"/>
                    <a:pt x="400" y="64"/>
                    <a:pt x="388" y="61"/>
                  </a:cubicBezTo>
                  <a:cubicBezTo>
                    <a:pt x="161" y="8"/>
                    <a:pt x="161" y="8"/>
                    <a:pt x="161" y="8"/>
                  </a:cubicBezTo>
                  <a:lnTo>
                    <a:pt x="140" y="3"/>
                  </a:lnTo>
                  <a:close/>
                </a:path>
              </a:pathLst>
            </a:custGeom>
            <a:solidFill>
              <a:srgbClr val="442359"/>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5" name="Freeform 64"/>
            <p:cNvSpPr>
              <a:spLocks/>
            </p:cNvSpPr>
            <p:nvPr/>
          </p:nvSpPr>
          <p:spPr bwMode="auto">
            <a:xfrm>
              <a:off x="17194213" y="10821988"/>
              <a:ext cx="1117600" cy="1449388"/>
            </a:xfrm>
            <a:custGeom>
              <a:avLst/>
              <a:gdLst>
                <a:gd name="T0" fmla="*/ 184 w 704"/>
                <a:gd name="T1" fmla="*/ 0 h 913"/>
                <a:gd name="T2" fmla="*/ 0 w 704"/>
                <a:gd name="T3" fmla="*/ 793 h 913"/>
                <a:gd name="T4" fmla="*/ 517 w 704"/>
                <a:gd name="T5" fmla="*/ 913 h 913"/>
                <a:gd name="T6" fmla="*/ 704 w 704"/>
                <a:gd name="T7" fmla="*/ 121 h 913"/>
                <a:gd name="T8" fmla="*/ 184 w 704"/>
                <a:gd name="T9" fmla="*/ 0 h 913"/>
              </a:gdLst>
              <a:ahLst/>
              <a:cxnLst>
                <a:cxn ang="0">
                  <a:pos x="T0" y="T1"/>
                </a:cxn>
                <a:cxn ang="0">
                  <a:pos x="T2" y="T3"/>
                </a:cxn>
                <a:cxn ang="0">
                  <a:pos x="T4" y="T5"/>
                </a:cxn>
                <a:cxn ang="0">
                  <a:pos x="T6" y="T7"/>
                </a:cxn>
                <a:cxn ang="0">
                  <a:pos x="T8" y="T9"/>
                </a:cxn>
              </a:cxnLst>
              <a:rect l="0" t="0" r="r" b="b"/>
              <a:pathLst>
                <a:path w="704" h="913">
                  <a:moveTo>
                    <a:pt x="184" y="0"/>
                  </a:moveTo>
                  <a:lnTo>
                    <a:pt x="0" y="793"/>
                  </a:lnTo>
                  <a:lnTo>
                    <a:pt x="517" y="913"/>
                  </a:lnTo>
                  <a:lnTo>
                    <a:pt x="704" y="121"/>
                  </a:lnTo>
                  <a:lnTo>
                    <a:pt x="184" y="0"/>
                  </a:lnTo>
                  <a:close/>
                </a:path>
              </a:pathLst>
            </a:custGeom>
            <a:solidFill>
              <a:srgbClr val="BAD80A"/>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6" name="Freeform 65"/>
            <p:cNvSpPr>
              <a:spLocks/>
            </p:cNvSpPr>
            <p:nvPr/>
          </p:nvSpPr>
          <p:spPr bwMode="auto">
            <a:xfrm>
              <a:off x="16817976" y="10766425"/>
              <a:ext cx="1163638" cy="1960563"/>
            </a:xfrm>
            <a:custGeom>
              <a:avLst/>
              <a:gdLst>
                <a:gd name="T0" fmla="*/ 64 w 310"/>
                <a:gd name="T1" fmla="*/ 438 h 522"/>
                <a:gd name="T2" fmla="*/ 55 w 310"/>
                <a:gd name="T3" fmla="*/ 423 h 522"/>
                <a:gd name="T4" fmla="*/ 135 w 310"/>
                <a:gd name="T5" fmla="*/ 79 h 522"/>
                <a:gd name="T6" fmla="*/ 86 w 310"/>
                <a:gd name="T7" fmla="*/ 0 h 522"/>
                <a:gd name="T8" fmla="*/ 0 w 310"/>
                <a:gd name="T9" fmla="*/ 367 h 522"/>
                <a:gd name="T10" fmla="*/ 0 w 310"/>
                <a:gd name="T11" fmla="*/ 367 h 522"/>
                <a:gd name="T12" fmla="*/ 0 w 310"/>
                <a:gd name="T13" fmla="*/ 367 h 522"/>
                <a:gd name="T14" fmla="*/ 0 w 310"/>
                <a:gd name="T15" fmla="*/ 367 h 522"/>
                <a:gd name="T16" fmla="*/ 0 w 310"/>
                <a:gd name="T17" fmla="*/ 367 h 522"/>
                <a:gd name="T18" fmla="*/ 20 w 310"/>
                <a:gd name="T19" fmla="*/ 458 h 522"/>
                <a:gd name="T20" fmla="*/ 292 w 310"/>
                <a:gd name="T21" fmla="*/ 522 h 522"/>
                <a:gd name="T22" fmla="*/ 310 w 310"/>
                <a:gd name="T23" fmla="*/ 495 h 522"/>
                <a:gd name="T24" fmla="*/ 64 w 310"/>
                <a:gd name="T25" fmla="*/ 438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0" h="522">
                  <a:moveTo>
                    <a:pt x="64" y="438"/>
                  </a:moveTo>
                  <a:cubicBezTo>
                    <a:pt x="52" y="435"/>
                    <a:pt x="55" y="423"/>
                    <a:pt x="55" y="423"/>
                  </a:cubicBezTo>
                  <a:cubicBezTo>
                    <a:pt x="135" y="79"/>
                    <a:pt x="135" y="79"/>
                    <a:pt x="135" y="79"/>
                  </a:cubicBezTo>
                  <a:cubicBezTo>
                    <a:pt x="143" y="44"/>
                    <a:pt x="121" y="8"/>
                    <a:pt x="86" y="0"/>
                  </a:cubicBezTo>
                  <a:cubicBezTo>
                    <a:pt x="0" y="367"/>
                    <a:pt x="0" y="367"/>
                    <a:pt x="0" y="367"/>
                  </a:cubicBezTo>
                  <a:cubicBezTo>
                    <a:pt x="0" y="367"/>
                    <a:pt x="0" y="367"/>
                    <a:pt x="0" y="367"/>
                  </a:cubicBezTo>
                  <a:cubicBezTo>
                    <a:pt x="0" y="367"/>
                    <a:pt x="0" y="367"/>
                    <a:pt x="0" y="367"/>
                  </a:cubicBezTo>
                  <a:cubicBezTo>
                    <a:pt x="0" y="367"/>
                    <a:pt x="0" y="367"/>
                    <a:pt x="0" y="367"/>
                  </a:cubicBezTo>
                  <a:cubicBezTo>
                    <a:pt x="0" y="367"/>
                    <a:pt x="0" y="367"/>
                    <a:pt x="0" y="367"/>
                  </a:cubicBezTo>
                  <a:cubicBezTo>
                    <a:pt x="20" y="458"/>
                    <a:pt x="20" y="458"/>
                    <a:pt x="20" y="458"/>
                  </a:cubicBezTo>
                  <a:cubicBezTo>
                    <a:pt x="292" y="522"/>
                    <a:pt x="292" y="522"/>
                    <a:pt x="292" y="522"/>
                  </a:cubicBezTo>
                  <a:cubicBezTo>
                    <a:pt x="310" y="495"/>
                    <a:pt x="310" y="495"/>
                    <a:pt x="310" y="495"/>
                  </a:cubicBezTo>
                  <a:lnTo>
                    <a:pt x="64" y="438"/>
                  </a:lnTo>
                  <a:close/>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7" name="Freeform 66"/>
            <p:cNvSpPr>
              <a:spLocks/>
            </p:cNvSpPr>
            <p:nvPr/>
          </p:nvSpPr>
          <p:spPr bwMode="auto">
            <a:xfrm>
              <a:off x="16806863" y="12474575"/>
              <a:ext cx="1141413" cy="406400"/>
            </a:xfrm>
            <a:custGeom>
              <a:avLst/>
              <a:gdLst>
                <a:gd name="T0" fmla="*/ 21 w 719"/>
                <a:gd name="T1" fmla="*/ 0 h 256"/>
                <a:gd name="T2" fmla="*/ 0 w 719"/>
                <a:gd name="T3" fmla="*/ 92 h 256"/>
                <a:gd name="T4" fmla="*/ 697 w 719"/>
                <a:gd name="T5" fmla="*/ 256 h 256"/>
                <a:gd name="T6" fmla="*/ 719 w 719"/>
                <a:gd name="T7" fmla="*/ 161 h 256"/>
                <a:gd name="T8" fmla="*/ 21 w 719"/>
                <a:gd name="T9" fmla="*/ 0 h 256"/>
              </a:gdLst>
              <a:ahLst/>
              <a:cxnLst>
                <a:cxn ang="0">
                  <a:pos x="T0" y="T1"/>
                </a:cxn>
                <a:cxn ang="0">
                  <a:pos x="T2" y="T3"/>
                </a:cxn>
                <a:cxn ang="0">
                  <a:pos x="T4" y="T5"/>
                </a:cxn>
                <a:cxn ang="0">
                  <a:pos x="T6" y="T7"/>
                </a:cxn>
                <a:cxn ang="0">
                  <a:pos x="T8" y="T9"/>
                </a:cxn>
              </a:cxnLst>
              <a:rect l="0" t="0" r="r" b="b"/>
              <a:pathLst>
                <a:path w="719" h="256">
                  <a:moveTo>
                    <a:pt x="21" y="0"/>
                  </a:moveTo>
                  <a:lnTo>
                    <a:pt x="0" y="92"/>
                  </a:lnTo>
                  <a:lnTo>
                    <a:pt x="697" y="256"/>
                  </a:lnTo>
                  <a:lnTo>
                    <a:pt x="719" y="161"/>
                  </a:lnTo>
                  <a:lnTo>
                    <a:pt x="21"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8" name="Freeform 67"/>
            <p:cNvSpPr>
              <a:spLocks/>
            </p:cNvSpPr>
            <p:nvPr/>
          </p:nvSpPr>
          <p:spPr bwMode="auto">
            <a:xfrm>
              <a:off x="31427738" y="12388850"/>
              <a:ext cx="142875" cy="258763"/>
            </a:xfrm>
            <a:custGeom>
              <a:avLst/>
              <a:gdLst>
                <a:gd name="T0" fmla="*/ 0 w 38"/>
                <a:gd name="T1" fmla="*/ 2 h 69"/>
                <a:gd name="T2" fmla="*/ 6 w 38"/>
                <a:gd name="T3" fmla="*/ 69 h 69"/>
                <a:gd name="T4" fmla="*/ 36 w 38"/>
                <a:gd name="T5" fmla="*/ 32 h 69"/>
                <a:gd name="T6" fmla="*/ 0 w 38"/>
                <a:gd name="T7" fmla="*/ 2 h 69"/>
              </a:gdLst>
              <a:ahLst/>
              <a:cxnLst>
                <a:cxn ang="0">
                  <a:pos x="T0" y="T1"/>
                </a:cxn>
                <a:cxn ang="0">
                  <a:pos x="T2" y="T3"/>
                </a:cxn>
                <a:cxn ang="0">
                  <a:pos x="T4" y="T5"/>
                </a:cxn>
                <a:cxn ang="0">
                  <a:pos x="T6" y="T7"/>
                </a:cxn>
              </a:cxnLst>
              <a:rect l="0" t="0" r="r" b="b"/>
              <a:pathLst>
                <a:path w="38" h="69">
                  <a:moveTo>
                    <a:pt x="0" y="2"/>
                  </a:moveTo>
                  <a:cubicBezTo>
                    <a:pt x="6" y="69"/>
                    <a:pt x="6" y="69"/>
                    <a:pt x="6" y="69"/>
                  </a:cubicBezTo>
                  <a:cubicBezTo>
                    <a:pt x="25" y="67"/>
                    <a:pt x="38" y="50"/>
                    <a:pt x="36" y="32"/>
                  </a:cubicBezTo>
                  <a:cubicBezTo>
                    <a:pt x="35" y="13"/>
                    <a:pt x="18" y="0"/>
                    <a:pt x="0" y="2"/>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9" name="Freeform 68"/>
            <p:cNvSpPr>
              <a:spLocks/>
            </p:cNvSpPr>
            <p:nvPr/>
          </p:nvSpPr>
          <p:spPr bwMode="auto">
            <a:xfrm>
              <a:off x="31402338" y="12136438"/>
              <a:ext cx="146050" cy="258763"/>
            </a:xfrm>
            <a:custGeom>
              <a:avLst/>
              <a:gdLst>
                <a:gd name="T0" fmla="*/ 0 w 39"/>
                <a:gd name="T1" fmla="*/ 2 h 69"/>
                <a:gd name="T2" fmla="*/ 7 w 39"/>
                <a:gd name="T3" fmla="*/ 69 h 69"/>
                <a:gd name="T4" fmla="*/ 37 w 39"/>
                <a:gd name="T5" fmla="*/ 32 h 69"/>
                <a:gd name="T6" fmla="*/ 0 w 39"/>
                <a:gd name="T7" fmla="*/ 2 h 69"/>
              </a:gdLst>
              <a:ahLst/>
              <a:cxnLst>
                <a:cxn ang="0">
                  <a:pos x="T0" y="T1"/>
                </a:cxn>
                <a:cxn ang="0">
                  <a:pos x="T2" y="T3"/>
                </a:cxn>
                <a:cxn ang="0">
                  <a:pos x="T4" y="T5"/>
                </a:cxn>
                <a:cxn ang="0">
                  <a:pos x="T6" y="T7"/>
                </a:cxn>
              </a:cxnLst>
              <a:rect l="0" t="0" r="r" b="b"/>
              <a:pathLst>
                <a:path w="39" h="69">
                  <a:moveTo>
                    <a:pt x="0" y="2"/>
                  </a:moveTo>
                  <a:cubicBezTo>
                    <a:pt x="7" y="69"/>
                    <a:pt x="7" y="69"/>
                    <a:pt x="7" y="69"/>
                  </a:cubicBezTo>
                  <a:cubicBezTo>
                    <a:pt x="25" y="67"/>
                    <a:pt x="39" y="50"/>
                    <a:pt x="37" y="32"/>
                  </a:cubicBezTo>
                  <a:cubicBezTo>
                    <a:pt x="35" y="13"/>
                    <a:pt x="19" y="0"/>
                    <a:pt x="0" y="2"/>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0" name="Freeform 69"/>
            <p:cNvSpPr>
              <a:spLocks/>
            </p:cNvSpPr>
            <p:nvPr/>
          </p:nvSpPr>
          <p:spPr bwMode="auto">
            <a:xfrm>
              <a:off x="31380113" y="11885613"/>
              <a:ext cx="141288" cy="258763"/>
            </a:xfrm>
            <a:custGeom>
              <a:avLst/>
              <a:gdLst>
                <a:gd name="T0" fmla="*/ 0 w 38"/>
                <a:gd name="T1" fmla="*/ 2 h 69"/>
                <a:gd name="T2" fmla="*/ 6 w 38"/>
                <a:gd name="T3" fmla="*/ 69 h 69"/>
                <a:gd name="T4" fmla="*/ 37 w 38"/>
                <a:gd name="T5" fmla="*/ 32 h 69"/>
                <a:gd name="T6" fmla="*/ 0 w 38"/>
                <a:gd name="T7" fmla="*/ 2 h 69"/>
              </a:gdLst>
              <a:ahLst/>
              <a:cxnLst>
                <a:cxn ang="0">
                  <a:pos x="T0" y="T1"/>
                </a:cxn>
                <a:cxn ang="0">
                  <a:pos x="T2" y="T3"/>
                </a:cxn>
                <a:cxn ang="0">
                  <a:pos x="T4" y="T5"/>
                </a:cxn>
                <a:cxn ang="0">
                  <a:pos x="T6" y="T7"/>
                </a:cxn>
              </a:cxnLst>
              <a:rect l="0" t="0" r="r" b="b"/>
              <a:pathLst>
                <a:path w="38" h="69">
                  <a:moveTo>
                    <a:pt x="0" y="2"/>
                  </a:moveTo>
                  <a:cubicBezTo>
                    <a:pt x="6" y="69"/>
                    <a:pt x="6" y="69"/>
                    <a:pt x="6" y="69"/>
                  </a:cubicBezTo>
                  <a:cubicBezTo>
                    <a:pt x="25" y="67"/>
                    <a:pt x="38" y="50"/>
                    <a:pt x="37" y="32"/>
                  </a:cubicBezTo>
                  <a:cubicBezTo>
                    <a:pt x="35" y="13"/>
                    <a:pt x="18" y="0"/>
                    <a:pt x="0" y="2"/>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1" name="Freeform 70"/>
            <p:cNvSpPr>
              <a:spLocks/>
            </p:cNvSpPr>
            <p:nvPr/>
          </p:nvSpPr>
          <p:spPr bwMode="auto">
            <a:xfrm>
              <a:off x="31353126" y="11633200"/>
              <a:ext cx="146050" cy="258763"/>
            </a:xfrm>
            <a:custGeom>
              <a:avLst/>
              <a:gdLst>
                <a:gd name="T0" fmla="*/ 0 w 39"/>
                <a:gd name="T1" fmla="*/ 2 h 69"/>
                <a:gd name="T2" fmla="*/ 7 w 39"/>
                <a:gd name="T3" fmla="*/ 69 h 69"/>
                <a:gd name="T4" fmla="*/ 37 w 39"/>
                <a:gd name="T5" fmla="*/ 32 h 69"/>
                <a:gd name="T6" fmla="*/ 0 w 39"/>
                <a:gd name="T7" fmla="*/ 2 h 69"/>
              </a:gdLst>
              <a:ahLst/>
              <a:cxnLst>
                <a:cxn ang="0">
                  <a:pos x="T0" y="T1"/>
                </a:cxn>
                <a:cxn ang="0">
                  <a:pos x="T2" y="T3"/>
                </a:cxn>
                <a:cxn ang="0">
                  <a:pos x="T4" y="T5"/>
                </a:cxn>
                <a:cxn ang="0">
                  <a:pos x="T6" y="T7"/>
                </a:cxn>
              </a:cxnLst>
              <a:rect l="0" t="0" r="r" b="b"/>
              <a:pathLst>
                <a:path w="39" h="69">
                  <a:moveTo>
                    <a:pt x="0" y="2"/>
                  </a:moveTo>
                  <a:cubicBezTo>
                    <a:pt x="7" y="69"/>
                    <a:pt x="7" y="69"/>
                    <a:pt x="7" y="69"/>
                  </a:cubicBezTo>
                  <a:cubicBezTo>
                    <a:pt x="25" y="67"/>
                    <a:pt x="39" y="50"/>
                    <a:pt x="37" y="32"/>
                  </a:cubicBezTo>
                  <a:cubicBezTo>
                    <a:pt x="35" y="13"/>
                    <a:pt x="19" y="0"/>
                    <a:pt x="0" y="2"/>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2" name="Freeform 71"/>
            <p:cNvSpPr>
              <a:spLocks/>
            </p:cNvSpPr>
            <p:nvPr/>
          </p:nvSpPr>
          <p:spPr bwMode="auto">
            <a:xfrm>
              <a:off x="30230763" y="10833100"/>
              <a:ext cx="1246188" cy="2201863"/>
            </a:xfrm>
            <a:custGeom>
              <a:avLst/>
              <a:gdLst>
                <a:gd name="T0" fmla="*/ 13 w 332"/>
                <a:gd name="T1" fmla="*/ 26 h 586"/>
                <a:gd name="T2" fmla="*/ 1 w 332"/>
                <a:gd name="T3" fmla="*/ 39 h 586"/>
                <a:gd name="T4" fmla="*/ 52 w 332"/>
                <a:gd name="T5" fmla="*/ 573 h 586"/>
                <a:gd name="T6" fmla="*/ 66 w 332"/>
                <a:gd name="T7" fmla="*/ 585 h 586"/>
                <a:gd name="T8" fmla="*/ 320 w 332"/>
                <a:gd name="T9" fmla="*/ 560 h 586"/>
                <a:gd name="T10" fmla="*/ 331 w 332"/>
                <a:gd name="T11" fmla="*/ 546 h 586"/>
                <a:gd name="T12" fmla="*/ 280 w 332"/>
                <a:gd name="T13" fmla="*/ 13 h 586"/>
                <a:gd name="T14" fmla="*/ 266 w 332"/>
                <a:gd name="T15" fmla="*/ 1 h 586"/>
                <a:gd name="T16" fmla="*/ 34 w 332"/>
                <a:gd name="T17" fmla="*/ 24 h 586"/>
                <a:gd name="T18" fmla="*/ 13 w 332"/>
                <a:gd name="T19" fmla="*/ 26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2" h="586">
                  <a:moveTo>
                    <a:pt x="13" y="26"/>
                  </a:moveTo>
                  <a:cubicBezTo>
                    <a:pt x="13" y="26"/>
                    <a:pt x="0" y="27"/>
                    <a:pt x="1" y="39"/>
                  </a:cubicBezTo>
                  <a:cubicBezTo>
                    <a:pt x="52" y="573"/>
                    <a:pt x="52" y="573"/>
                    <a:pt x="52" y="573"/>
                  </a:cubicBezTo>
                  <a:cubicBezTo>
                    <a:pt x="52" y="573"/>
                    <a:pt x="54" y="586"/>
                    <a:pt x="66" y="585"/>
                  </a:cubicBezTo>
                  <a:cubicBezTo>
                    <a:pt x="320" y="560"/>
                    <a:pt x="320" y="560"/>
                    <a:pt x="320" y="560"/>
                  </a:cubicBezTo>
                  <a:cubicBezTo>
                    <a:pt x="320" y="560"/>
                    <a:pt x="332" y="559"/>
                    <a:pt x="331" y="546"/>
                  </a:cubicBezTo>
                  <a:cubicBezTo>
                    <a:pt x="280" y="13"/>
                    <a:pt x="280" y="13"/>
                    <a:pt x="280" y="13"/>
                  </a:cubicBezTo>
                  <a:cubicBezTo>
                    <a:pt x="280" y="13"/>
                    <a:pt x="279" y="0"/>
                    <a:pt x="266" y="1"/>
                  </a:cubicBezTo>
                  <a:cubicBezTo>
                    <a:pt x="34" y="24"/>
                    <a:pt x="34" y="24"/>
                    <a:pt x="34" y="24"/>
                  </a:cubicBezTo>
                  <a:lnTo>
                    <a:pt x="13" y="26"/>
                  </a:lnTo>
                  <a:close/>
                </a:path>
              </a:pathLst>
            </a:custGeom>
            <a:solidFill>
              <a:srgbClr val="442359"/>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3" name="Freeform 72"/>
            <p:cNvSpPr>
              <a:spLocks/>
            </p:cNvSpPr>
            <p:nvPr/>
          </p:nvSpPr>
          <p:spPr bwMode="auto">
            <a:xfrm>
              <a:off x="30378401" y="11306175"/>
              <a:ext cx="963613" cy="1366838"/>
            </a:xfrm>
            <a:custGeom>
              <a:avLst/>
              <a:gdLst>
                <a:gd name="T0" fmla="*/ 0 w 607"/>
                <a:gd name="T1" fmla="*/ 50 h 861"/>
                <a:gd name="T2" fmla="*/ 78 w 607"/>
                <a:gd name="T3" fmla="*/ 861 h 861"/>
                <a:gd name="T4" fmla="*/ 607 w 607"/>
                <a:gd name="T5" fmla="*/ 809 h 861"/>
                <a:gd name="T6" fmla="*/ 529 w 607"/>
                <a:gd name="T7" fmla="*/ 0 h 861"/>
                <a:gd name="T8" fmla="*/ 0 w 607"/>
                <a:gd name="T9" fmla="*/ 50 h 861"/>
              </a:gdLst>
              <a:ahLst/>
              <a:cxnLst>
                <a:cxn ang="0">
                  <a:pos x="T0" y="T1"/>
                </a:cxn>
                <a:cxn ang="0">
                  <a:pos x="T2" y="T3"/>
                </a:cxn>
                <a:cxn ang="0">
                  <a:pos x="T4" y="T5"/>
                </a:cxn>
                <a:cxn ang="0">
                  <a:pos x="T6" y="T7"/>
                </a:cxn>
                <a:cxn ang="0">
                  <a:pos x="T8" y="T9"/>
                </a:cxn>
              </a:cxnLst>
              <a:rect l="0" t="0" r="r" b="b"/>
              <a:pathLst>
                <a:path w="607" h="861">
                  <a:moveTo>
                    <a:pt x="0" y="50"/>
                  </a:moveTo>
                  <a:lnTo>
                    <a:pt x="78" y="861"/>
                  </a:lnTo>
                  <a:lnTo>
                    <a:pt x="607" y="809"/>
                  </a:lnTo>
                  <a:lnTo>
                    <a:pt x="529" y="0"/>
                  </a:lnTo>
                  <a:lnTo>
                    <a:pt x="0" y="50"/>
                  </a:lnTo>
                  <a:close/>
                </a:path>
              </a:pathLst>
            </a:custGeom>
            <a:solidFill>
              <a:srgbClr val="00D8CC"/>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4" name="Freeform 73"/>
            <p:cNvSpPr>
              <a:spLocks/>
            </p:cNvSpPr>
            <p:nvPr/>
          </p:nvSpPr>
          <p:spPr bwMode="auto">
            <a:xfrm>
              <a:off x="30032326" y="11430000"/>
              <a:ext cx="1389063" cy="1724025"/>
            </a:xfrm>
            <a:custGeom>
              <a:avLst/>
              <a:gdLst>
                <a:gd name="T0" fmla="*/ 119 w 370"/>
                <a:gd name="T1" fmla="*/ 426 h 459"/>
                <a:gd name="T2" fmla="*/ 105 w 370"/>
                <a:gd name="T3" fmla="*/ 414 h 459"/>
                <a:gd name="T4" fmla="*/ 72 w 370"/>
                <a:gd name="T5" fmla="*/ 63 h 459"/>
                <a:gd name="T6" fmla="*/ 0 w 370"/>
                <a:gd name="T7" fmla="*/ 4 h 459"/>
                <a:gd name="T8" fmla="*/ 36 w 370"/>
                <a:gd name="T9" fmla="*/ 379 h 459"/>
                <a:gd name="T10" fmla="*/ 36 w 370"/>
                <a:gd name="T11" fmla="*/ 379 h 459"/>
                <a:gd name="T12" fmla="*/ 36 w 370"/>
                <a:gd name="T13" fmla="*/ 379 h 459"/>
                <a:gd name="T14" fmla="*/ 36 w 370"/>
                <a:gd name="T15" fmla="*/ 379 h 459"/>
                <a:gd name="T16" fmla="*/ 36 w 370"/>
                <a:gd name="T17" fmla="*/ 379 h 459"/>
                <a:gd name="T18" fmla="*/ 84 w 370"/>
                <a:gd name="T19" fmla="*/ 459 h 459"/>
                <a:gd name="T20" fmla="*/ 362 w 370"/>
                <a:gd name="T21" fmla="*/ 432 h 459"/>
                <a:gd name="T22" fmla="*/ 370 w 370"/>
                <a:gd name="T23" fmla="*/ 402 h 459"/>
                <a:gd name="T24" fmla="*/ 119 w 370"/>
                <a:gd name="T25" fmla="*/ 426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0" h="459">
                  <a:moveTo>
                    <a:pt x="119" y="426"/>
                  </a:moveTo>
                  <a:cubicBezTo>
                    <a:pt x="107" y="427"/>
                    <a:pt x="105" y="414"/>
                    <a:pt x="105" y="414"/>
                  </a:cubicBezTo>
                  <a:cubicBezTo>
                    <a:pt x="72" y="63"/>
                    <a:pt x="72" y="63"/>
                    <a:pt x="72" y="63"/>
                  </a:cubicBezTo>
                  <a:cubicBezTo>
                    <a:pt x="68" y="27"/>
                    <a:pt x="36" y="0"/>
                    <a:pt x="0" y="4"/>
                  </a:cubicBezTo>
                  <a:cubicBezTo>
                    <a:pt x="36" y="379"/>
                    <a:pt x="36" y="379"/>
                    <a:pt x="36" y="379"/>
                  </a:cubicBezTo>
                  <a:cubicBezTo>
                    <a:pt x="36" y="379"/>
                    <a:pt x="36" y="379"/>
                    <a:pt x="36" y="379"/>
                  </a:cubicBezTo>
                  <a:cubicBezTo>
                    <a:pt x="36" y="379"/>
                    <a:pt x="36" y="379"/>
                    <a:pt x="36" y="379"/>
                  </a:cubicBezTo>
                  <a:cubicBezTo>
                    <a:pt x="36" y="379"/>
                    <a:pt x="36" y="379"/>
                    <a:pt x="36" y="379"/>
                  </a:cubicBezTo>
                  <a:cubicBezTo>
                    <a:pt x="36" y="379"/>
                    <a:pt x="36" y="379"/>
                    <a:pt x="36" y="379"/>
                  </a:cubicBezTo>
                  <a:cubicBezTo>
                    <a:pt x="84" y="459"/>
                    <a:pt x="84" y="459"/>
                    <a:pt x="84" y="459"/>
                  </a:cubicBezTo>
                  <a:cubicBezTo>
                    <a:pt x="362" y="432"/>
                    <a:pt x="362" y="432"/>
                    <a:pt x="362" y="432"/>
                  </a:cubicBezTo>
                  <a:cubicBezTo>
                    <a:pt x="370" y="402"/>
                    <a:pt x="370" y="402"/>
                    <a:pt x="370" y="402"/>
                  </a:cubicBezTo>
                  <a:lnTo>
                    <a:pt x="119" y="426"/>
                  </a:lnTo>
                  <a:close/>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5" name="Freeform 74"/>
            <p:cNvSpPr>
              <a:spLocks/>
            </p:cNvSpPr>
            <p:nvPr/>
          </p:nvSpPr>
          <p:spPr bwMode="auto">
            <a:xfrm>
              <a:off x="30291088" y="13049250"/>
              <a:ext cx="1147763" cy="263525"/>
            </a:xfrm>
            <a:custGeom>
              <a:avLst/>
              <a:gdLst>
                <a:gd name="T0" fmla="*/ 0 w 723"/>
                <a:gd name="T1" fmla="*/ 69 h 166"/>
                <a:gd name="T2" fmla="*/ 10 w 723"/>
                <a:gd name="T3" fmla="*/ 166 h 166"/>
                <a:gd name="T4" fmla="*/ 723 w 723"/>
                <a:gd name="T5" fmla="*/ 97 h 166"/>
                <a:gd name="T6" fmla="*/ 714 w 723"/>
                <a:gd name="T7" fmla="*/ 0 h 166"/>
                <a:gd name="T8" fmla="*/ 0 w 723"/>
                <a:gd name="T9" fmla="*/ 69 h 166"/>
              </a:gdLst>
              <a:ahLst/>
              <a:cxnLst>
                <a:cxn ang="0">
                  <a:pos x="T0" y="T1"/>
                </a:cxn>
                <a:cxn ang="0">
                  <a:pos x="T2" y="T3"/>
                </a:cxn>
                <a:cxn ang="0">
                  <a:pos x="T4" y="T5"/>
                </a:cxn>
                <a:cxn ang="0">
                  <a:pos x="T6" y="T7"/>
                </a:cxn>
                <a:cxn ang="0">
                  <a:pos x="T8" y="T9"/>
                </a:cxn>
              </a:cxnLst>
              <a:rect l="0" t="0" r="r" b="b"/>
              <a:pathLst>
                <a:path w="723" h="166">
                  <a:moveTo>
                    <a:pt x="0" y="69"/>
                  </a:moveTo>
                  <a:lnTo>
                    <a:pt x="10" y="166"/>
                  </a:lnTo>
                  <a:lnTo>
                    <a:pt x="723" y="97"/>
                  </a:lnTo>
                  <a:lnTo>
                    <a:pt x="714" y="0"/>
                  </a:lnTo>
                  <a:lnTo>
                    <a:pt x="0" y="69"/>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6" name="Freeform 75"/>
            <p:cNvSpPr>
              <a:spLocks/>
            </p:cNvSpPr>
            <p:nvPr/>
          </p:nvSpPr>
          <p:spPr bwMode="auto">
            <a:xfrm>
              <a:off x="25488901" y="11283950"/>
              <a:ext cx="1128713" cy="3429000"/>
            </a:xfrm>
            <a:custGeom>
              <a:avLst/>
              <a:gdLst>
                <a:gd name="T0" fmla="*/ 43 w 711"/>
                <a:gd name="T1" fmla="*/ 0 h 2160"/>
                <a:gd name="T2" fmla="*/ 0 w 711"/>
                <a:gd name="T3" fmla="*/ 2160 h 2160"/>
                <a:gd name="T4" fmla="*/ 669 w 711"/>
                <a:gd name="T5" fmla="*/ 2160 h 2160"/>
                <a:gd name="T6" fmla="*/ 711 w 711"/>
                <a:gd name="T7" fmla="*/ 0 h 2160"/>
                <a:gd name="T8" fmla="*/ 43 w 711"/>
                <a:gd name="T9" fmla="*/ 0 h 2160"/>
              </a:gdLst>
              <a:ahLst/>
              <a:cxnLst>
                <a:cxn ang="0">
                  <a:pos x="T0" y="T1"/>
                </a:cxn>
                <a:cxn ang="0">
                  <a:pos x="T2" y="T3"/>
                </a:cxn>
                <a:cxn ang="0">
                  <a:pos x="T4" y="T5"/>
                </a:cxn>
                <a:cxn ang="0">
                  <a:pos x="T6" y="T7"/>
                </a:cxn>
                <a:cxn ang="0">
                  <a:pos x="T8" y="T9"/>
                </a:cxn>
              </a:cxnLst>
              <a:rect l="0" t="0" r="r" b="b"/>
              <a:pathLst>
                <a:path w="711" h="2160">
                  <a:moveTo>
                    <a:pt x="43" y="0"/>
                  </a:moveTo>
                  <a:lnTo>
                    <a:pt x="0" y="2160"/>
                  </a:lnTo>
                  <a:lnTo>
                    <a:pt x="669" y="2160"/>
                  </a:lnTo>
                  <a:lnTo>
                    <a:pt x="711" y="0"/>
                  </a:lnTo>
                  <a:lnTo>
                    <a:pt x="43" y="0"/>
                  </a:lnTo>
                  <a:close/>
                </a:path>
              </a:pathLst>
            </a:custGeom>
            <a:solidFill>
              <a:srgbClr val="0070C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7" name="Freeform 76"/>
            <p:cNvSpPr>
              <a:spLocks/>
            </p:cNvSpPr>
            <p:nvPr/>
          </p:nvSpPr>
          <p:spPr bwMode="auto">
            <a:xfrm>
              <a:off x="18713451" y="11885613"/>
              <a:ext cx="971550" cy="2827338"/>
            </a:xfrm>
            <a:custGeom>
              <a:avLst/>
              <a:gdLst>
                <a:gd name="T0" fmla="*/ 125 w 612"/>
                <a:gd name="T1" fmla="*/ 0 h 1781"/>
                <a:gd name="T2" fmla="*/ 0 w 612"/>
                <a:gd name="T3" fmla="*/ 1781 h 1781"/>
                <a:gd name="T4" fmla="*/ 487 w 612"/>
                <a:gd name="T5" fmla="*/ 1781 h 1781"/>
                <a:gd name="T6" fmla="*/ 612 w 612"/>
                <a:gd name="T7" fmla="*/ 0 h 1781"/>
                <a:gd name="T8" fmla="*/ 125 w 612"/>
                <a:gd name="T9" fmla="*/ 0 h 1781"/>
              </a:gdLst>
              <a:ahLst/>
              <a:cxnLst>
                <a:cxn ang="0">
                  <a:pos x="T0" y="T1"/>
                </a:cxn>
                <a:cxn ang="0">
                  <a:pos x="T2" y="T3"/>
                </a:cxn>
                <a:cxn ang="0">
                  <a:pos x="T4" y="T5"/>
                </a:cxn>
                <a:cxn ang="0">
                  <a:pos x="T6" y="T7"/>
                </a:cxn>
                <a:cxn ang="0">
                  <a:pos x="T8" y="T9"/>
                </a:cxn>
              </a:cxnLst>
              <a:rect l="0" t="0" r="r" b="b"/>
              <a:pathLst>
                <a:path w="612" h="1781">
                  <a:moveTo>
                    <a:pt x="125" y="0"/>
                  </a:moveTo>
                  <a:lnTo>
                    <a:pt x="0" y="1781"/>
                  </a:lnTo>
                  <a:lnTo>
                    <a:pt x="487" y="1781"/>
                  </a:lnTo>
                  <a:lnTo>
                    <a:pt x="612" y="0"/>
                  </a:lnTo>
                  <a:lnTo>
                    <a:pt x="125" y="0"/>
                  </a:lnTo>
                  <a:close/>
                </a:path>
              </a:pathLst>
            </a:custGeom>
            <a:solidFill>
              <a:srgbClr val="00827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8" name="Freeform 77"/>
            <p:cNvSpPr>
              <a:spLocks/>
            </p:cNvSpPr>
            <p:nvPr/>
          </p:nvSpPr>
          <p:spPr bwMode="auto">
            <a:xfrm>
              <a:off x="20918488" y="11885613"/>
              <a:ext cx="973138" cy="2827338"/>
            </a:xfrm>
            <a:custGeom>
              <a:avLst/>
              <a:gdLst>
                <a:gd name="T0" fmla="*/ 0 w 613"/>
                <a:gd name="T1" fmla="*/ 0 h 1781"/>
                <a:gd name="T2" fmla="*/ 123 w 613"/>
                <a:gd name="T3" fmla="*/ 1781 h 1781"/>
                <a:gd name="T4" fmla="*/ 613 w 613"/>
                <a:gd name="T5" fmla="*/ 1781 h 1781"/>
                <a:gd name="T6" fmla="*/ 487 w 613"/>
                <a:gd name="T7" fmla="*/ 0 h 1781"/>
                <a:gd name="T8" fmla="*/ 0 w 613"/>
                <a:gd name="T9" fmla="*/ 0 h 1781"/>
              </a:gdLst>
              <a:ahLst/>
              <a:cxnLst>
                <a:cxn ang="0">
                  <a:pos x="T0" y="T1"/>
                </a:cxn>
                <a:cxn ang="0">
                  <a:pos x="T2" y="T3"/>
                </a:cxn>
                <a:cxn ang="0">
                  <a:pos x="T4" y="T5"/>
                </a:cxn>
                <a:cxn ang="0">
                  <a:pos x="T6" y="T7"/>
                </a:cxn>
                <a:cxn ang="0">
                  <a:pos x="T8" y="T9"/>
                </a:cxn>
              </a:cxnLst>
              <a:rect l="0" t="0" r="r" b="b"/>
              <a:pathLst>
                <a:path w="613" h="1781">
                  <a:moveTo>
                    <a:pt x="0" y="0"/>
                  </a:moveTo>
                  <a:lnTo>
                    <a:pt x="123" y="1781"/>
                  </a:lnTo>
                  <a:lnTo>
                    <a:pt x="613" y="1781"/>
                  </a:lnTo>
                  <a:lnTo>
                    <a:pt x="487" y="0"/>
                  </a:lnTo>
                  <a:lnTo>
                    <a:pt x="0" y="0"/>
                  </a:lnTo>
                  <a:close/>
                </a:path>
              </a:pathLst>
            </a:custGeom>
            <a:solidFill>
              <a:srgbClr val="00827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9" name="Freeform 78"/>
            <p:cNvSpPr>
              <a:spLocks/>
            </p:cNvSpPr>
            <p:nvPr/>
          </p:nvSpPr>
          <p:spPr bwMode="auto">
            <a:xfrm>
              <a:off x="28055888" y="12295188"/>
              <a:ext cx="1114425" cy="2417763"/>
            </a:xfrm>
            <a:custGeom>
              <a:avLst/>
              <a:gdLst>
                <a:gd name="T0" fmla="*/ 52 w 702"/>
                <a:gd name="T1" fmla="*/ 0 h 1523"/>
                <a:gd name="T2" fmla="*/ 0 w 702"/>
                <a:gd name="T3" fmla="*/ 1523 h 1523"/>
                <a:gd name="T4" fmla="*/ 650 w 702"/>
                <a:gd name="T5" fmla="*/ 1523 h 1523"/>
                <a:gd name="T6" fmla="*/ 702 w 702"/>
                <a:gd name="T7" fmla="*/ 0 h 1523"/>
                <a:gd name="T8" fmla="*/ 52 w 702"/>
                <a:gd name="T9" fmla="*/ 0 h 1523"/>
              </a:gdLst>
              <a:ahLst/>
              <a:cxnLst>
                <a:cxn ang="0">
                  <a:pos x="T0" y="T1"/>
                </a:cxn>
                <a:cxn ang="0">
                  <a:pos x="T2" y="T3"/>
                </a:cxn>
                <a:cxn ang="0">
                  <a:pos x="T4" y="T5"/>
                </a:cxn>
                <a:cxn ang="0">
                  <a:pos x="T6" y="T7"/>
                </a:cxn>
                <a:cxn ang="0">
                  <a:pos x="T8" y="T9"/>
                </a:cxn>
              </a:cxnLst>
              <a:rect l="0" t="0" r="r" b="b"/>
              <a:pathLst>
                <a:path w="702" h="1523">
                  <a:moveTo>
                    <a:pt x="52" y="0"/>
                  </a:moveTo>
                  <a:lnTo>
                    <a:pt x="0" y="1523"/>
                  </a:lnTo>
                  <a:lnTo>
                    <a:pt x="650" y="1523"/>
                  </a:lnTo>
                  <a:lnTo>
                    <a:pt x="702" y="0"/>
                  </a:lnTo>
                  <a:lnTo>
                    <a:pt x="52" y="0"/>
                  </a:lnTo>
                  <a:close/>
                </a:path>
              </a:pathLst>
            </a:custGeom>
            <a:solidFill>
              <a:srgbClr val="0070C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80" name="Freeform 79"/>
            <p:cNvSpPr>
              <a:spLocks/>
            </p:cNvSpPr>
            <p:nvPr/>
          </p:nvSpPr>
          <p:spPr bwMode="auto">
            <a:xfrm>
              <a:off x="22934613" y="11509375"/>
              <a:ext cx="2111375" cy="3203575"/>
            </a:xfrm>
            <a:custGeom>
              <a:avLst/>
              <a:gdLst>
                <a:gd name="T0" fmla="*/ 0 w 1330"/>
                <a:gd name="T1" fmla="*/ 187 h 2018"/>
                <a:gd name="T2" fmla="*/ 531 w 1330"/>
                <a:gd name="T3" fmla="*/ 2018 h 2018"/>
                <a:gd name="T4" fmla="*/ 1330 w 1330"/>
                <a:gd name="T5" fmla="*/ 2018 h 2018"/>
                <a:gd name="T6" fmla="*/ 758 w 1330"/>
                <a:gd name="T7" fmla="*/ 0 h 2018"/>
                <a:gd name="T8" fmla="*/ 0 w 1330"/>
                <a:gd name="T9" fmla="*/ 187 h 2018"/>
              </a:gdLst>
              <a:ahLst/>
              <a:cxnLst>
                <a:cxn ang="0">
                  <a:pos x="T0" y="T1"/>
                </a:cxn>
                <a:cxn ang="0">
                  <a:pos x="T2" y="T3"/>
                </a:cxn>
                <a:cxn ang="0">
                  <a:pos x="T4" y="T5"/>
                </a:cxn>
                <a:cxn ang="0">
                  <a:pos x="T6" y="T7"/>
                </a:cxn>
                <a:cxn ang="0">
                  <a:pos x="T8" y="T9"/>
                </a:cxn>
              </a:cxnLst>
              <a:rect l="0" t="0" r="r" b="b"/>
              <a:pathLst>
                <a:path w="1330" h="2018">
                  <a:moveTo>
                    <a:pt x="0" y="187"/>
                  </a:moveTo>
                  <a:lnTo>
                    <a:pt x="531" y="2018"/>
                  </a:lnTo>
                  <a:lnTo>
                    <a:pt x="1330" y="2018"/>
                  </a:lnTo>
                  <a:lnTo>
                    <a:pt x="758" y="0"/>
                  </a:lnTo>
                  <a:lnTo>
                    <a:pt x="0" y="187"/>
                  </a:lnTo>
                  <a:close/>
                </a:path>
              </a:pathLst>
            </a:custGeom>
            <a:solidFill>
              <a:srgbClr val="969696"/>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81" name="Freeform 80"/>
            <p:cNvSpPr>
              <a:spLocks/>
            </p:cNvSpPr>
            <p:nvPr/>
          </p:nvSpPr>
          <p:spPr bwMode="auto">
            <a:xfrm>
              <a:off x="16357601" y="12609513"/>
              <a:ext cx="1604963" cy="2103438"/>
            </a:xfrm>
            <a:custGeom>
              <a:avLst/>
              <a:gdLst>
                <a:gd name="T0" fmla="*/ 250 w 1011"/>
                <a:gd name="T1" fmla="*/ 0 h 1325"/>
                <a:gd name="T2" fmla="*/ 0 w 1011"/>
                <a:gd name="T3" fmla="*/ 1325 h 1325"/>
                <a:gd name="T4" fmla="*/ 784 w 1011"/>
                <a:gd name="T5" fmla="*/ 1325 h 1325"/>
                <a:gd name="T6" fmla="*/ 1011 w 1011"/>
                <a:gd name="T7" fmla="*/ 178 h 1325"/>
                <a:gd name="T8" fmla="*/ 250 w 1011"/>
                <a:gd name="T9" fmla="*/ 0 h 1325"/>
              </a:gdLst>
              <a:ahLst/>
              <a:cxnLst>
                <a:cxn ang="0">
                  <a:pos x="T0" y="T1"/>
                </a:cxn>
                <a:cxn ang="0">
                  <a:pos x="T2" y="T3"/>
                </a:cxn>
                <a:cxn ang="0">
                  <a:pos x="T4" y="T5"/>
                </a:cxn>
                <a:cxn ang="0">
                  <a:pos x="T6" y="T7"/>
                </a:cxn>
                <a:cxn ang="0">
                  <a:pos x="T8" y="T9"/>
                </a:cxn>
              </a:cxnLst>
              <a:rect l="0" t="0" r="r" b="b"/>
              <a:pathLst>
                <a:path w="1011" h="1325">
                  <a:moveTo>
                    <a:pt x="250" y="0"/>
                  </a:moveTo>
                  <a:lnTo>
                    <a:pt x="0" y="1325"/>
                  </a:lnTo>
                  <a:lnTo>
                    <a:pt x="784" y="1325"/>
                  </a:lnTo>
                  <a:lnTo>
                    <a:pt x="1011" y="178"/>
                  </a:lnTo>
                  <a:lnTo>
                    <a:pt x="250" y="0"/>
                  </a:lnTo>
                  <a:close/>
                </a:path>
              </a:pathLst>
            </a:custGeom>
            <a:solidFill>
              <a:srgbClr val="0070C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82" name="Freeform 81"/>
            <p:cNvSpPr>
              <a:spLocks/>
            </p:cNvSpPr>
            <p:nvPr/>
          </p:nvSpPr>
          <p:spPr bwMode="auto">
            <a:xfrm>
              <a:off x="30254576" y="13195300"/>
              <a:ext cx="1431925" cy="1517650"/>
            </a:xfrm>
            <a:custGeom>
              <a:avLst/>
              <a:gdLst>
                <a:gd name="T0" fmla="*/ 777 w 902"/>
                <a:gd name="T1" fmla="*/ 0 h 956"/>
                <a:gd name="T2" fmla="*/ 0 w 902"/>
                <a:gd name="T3" fmla="*/ 76 h 956"/>
                <a:gd name="T4" fmla="*/ 120 w 902"/>
                <a:gd name="T5" fmla="*/ 956 h 956"/>
                <a:gd name="T6" fmla="*/ 902 w 902"/>
                <a:gd name="T7" fmla="*/ 956 h 956"/>
                <a:gd name="T8" fmla="*/ 777 w 902"/>
                <a:gd name="T9" fmla="*/ 0 h 956"/>
              </a:gdLst>
              <a:ahLst/>
              <a:cxnLst>
                <a:cxn ang="0">
                  <a:pos x="T0" y="T1"/>
                </a:cxn>
                <a:cxn ang="0">
                  <a:pos x="T2" y="T3"/>
                </a:cxn>
                <a:cxn ang="0">
                  <a:pos x="T4" y="T5"/>
                </a:cxn>
                <a:cxn ang="0">
                  <a:pos x="T6" y="T7"/>
                </a:cxn>
                <a:cxn ang="0">
                  <a:pos x="T8" y="T9"/>
                </a:cxn>
              </a:cxnLst>
              <a:rect l="0" t="0" r="r" b="b"/>
              <a:pathLst>
                <a:path w="902" h="956">
                  <a:moveTo>
                    <a:pt x="777" y="0"/>
                  </a:moveTo>
                  <a:lnTo>
                    <a:pt x="0" y="76"/>
                  </a:lnTo>
                  <a:lnTo>
                    <a:pt x="120" y="956"/>
                  </a:lnTo>
                  <a:lnTo>
                    <a:pt x="902" y="956"/>
                  </a:lnTo>
                  <a:lnTo>
                    <a:pt x="777" y="0"/>
                  </a:lnTo>
                  <a:close/>
                </a:path>
              </a:pathLst>
            </a:custGeom>
            <a:solidFill>
              <a:srgbClr val="50505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grpSp>
      <p:sp>
        <p:nvSpPr>
          <p:cNvPr id="2" name="Title 1"/>
          <p:cNvSpPr>
            <a:spLocks noGrp="1"/>
          </p:cNvSpPr>
          <p:nvPr>
            <p:ph type="title"/>
          </p:nvPr>
        </p:nvSpPr>
        <p:spPr>
          <a:xfrm>
            <a:off x="600805" y="285008"/>
            <a:ext cx="3918628" cy="3894122"/>
          </a:xfrm>
        </p:spPr>
        <p:txBody>
          <a:bodyPr anchor="ctr"/>
          <a:lstStyle/>
          <a:p>
            <a:pPr>
              <a:lnSpc>
                <a:spcPct val="100000"/>
              </a:lnSpc>
            </a:pPr>
            <a:r>
              <a:rPr lang="en-US" sz="4000" dirty="0" smtClean="0">
                <a:solidFill>
                  <a:srgbClr val="0070C0"/>
                </a:solidFill>
              </a:rPr>
              <a:t>Get Started </a:t>
            </a:r>
            <a:br>
              <a:rPr lang="en-US" sz="4000" dirty="0" smtClean="0">
                <a:solidFill>
                  <a:srgbClr val="0070C0"/>
                </a:solidFill>
              </a:rPr>
            </a:br>
            <a:r>
              <a:rPr lang="en-US" sz="4000" dirty="0" smtClean="0">
                <a:solidFill>
                  <a:srgbClr val="0070C0"/>
                </a:solidFill>
              </a:rPr>
              <a:t>w/ App Service!</a:t>
            </a:r>
            <a:endParaRPr lang="en-US" sz="4000" dirty="0">
              <a:solidFill>
                <a:srgbClr val="0070C0"/>
              </a:solidFill>
            </a:endParaRPr>
          </a:p>
        </p:txBody>
      </p:sp>
      <p:sp>
        <p:nvSpPr>
          <p:cNvPr id="4" name="TextBox 3"/>
          <p:cNvSpPr txBox="1"/>
          <p:nvPr/>
        </p:nvSpPr>
        <p:spPr>
          <a:xfrm>
            <a:off x="4519433" y="1112107"/>
            <a:ext cx="7300499" cy="3187727"/>
          </a:xfrm>
          <a:prstGeom prst="rect">
            <a:avLst/>
          </a:prstGeom>
          <a:noFill/>
        </p:spPr>
        <p:txBody>
          <a:bodyPr wrap="square" rtlCol="0" anchor="t" anchorCtr="0">
            <a:noAutofit/>
          </a:bodyPr>
          <a:lstStyle/>
          <a:p>
            <a:pPr marL="520700" indent="-457200" defTabSz="896181">
              <a:lnSpc>
                <a:spcPct val="150000"/>
              </a:lnSpc>
              <a:spcAft>
                <a:spcPts val="600"/>
              </a:spcAft>
              <a:buFont typeface="Arial" panose="020B0604020202020204" pitchFamily="34" charset="0"/>
              <a:buChar char="•"/>
            </a:pPr>
            <a:r>
              <a:rPr lang="en-US" sz="2800" dirty="0" smtClean="0">
                <a:solidFill>
                  <a:srgbClr val="505050">
                    <a:lumMod val="75000"/>
                  </a:srgbClr>
                </a:solidFill>
                <a:latin typeface="Segoe UI Light"/>
              </a:rPr>
              <a:t>Logic &amp; API Apps in preview</a:t>
            </a:r>
          </a:p>
          <a:p>
            <a:pPr marL="520700" indent="-457200" defTabSz="896181">
              <a:lnSpc>
                <a:spcPct val="150000"/>
              </a:lnSpc>
              <a:spcAft>
                <a:spcPts val="600"/>
              </a:spcAft>
              <a:buFont typeface="Arial" panose="020B0604020202020204" pitchFamily="34" charset="0"/>
              <a:buChar char="•"/>
            </a:pPr>
            <a:r>
              <a:rPr lang="en-US" sz="2800" dirty="0" smtClean="0">
                <a:solidFill>
                  <a:srgbClr val="505050">
                    <a:lumMod val="75000"/>
                  </a:srgbClr>
                </a:solidFill>
                <a:latin typeface="Segoe UI Light"/>
              </a:rPr>
              <a:t>Build &amp; submit your API Apps (connectors)</a:t>
            </a:r>
          </a:p>
          <a:p>
            <a:pPr marL="520700" indent="-457200" defTabSz="896181">
              <a:lnSpc>
                <a:spcPct val="150000"/>
              </a:lnSpc>
              <a:spcAft>
                <a:spcPts val="600"/>
              </a:spcAft>
              <a:buFont typeface="Arial" panose="020B0604020202020204" pitchFamily="34" charset="0"/>
              <a:buChar char="•"/>
            </a:pPr>
            <a:r>
              <a:rPr lang="en-US" sz="2800" dirty="0" smtClean="0">
                <a:solidFill>
                  <a:srgbClr val="505050">
                    <a:lumMod val="75000"/>
                  </a:srgbClr>
                </a:solidFill>
                <a:latin typeface="Segoe UI Light"/>
              </a:rPr>
              <a:t>Get started for </a:t>
            </a:r>
            <a:r>
              <a:rPr lang="en-US" sz="2800" b="1" dirty="0" smtClean="0">
                <a:solidFill>
                  <a:srgbClr val="505050">
                    <a:lumMod val="75000"/>
                  </a:srgbClr>
                </a:solidFill>
                <a:latin typeface="Segoe UI Light"/>
              </a:rPr>
              <a:t>free</a:t>
            </a:r>
            <a:r>
              <a:rPr lang="en-US" sz="2800" dirty="0" smtClean="0">
                <a:solidFill>
                  <a:srgbClr val="505050">
                    <a:lumMod val="75000"/>
                  </a:srgbClr>
                </a:solidFill>
                <a:latin typeface="Segoe UI Light"/>
              </a:rPr>
              <a:t> @ azure.com</a:t>
            </a:r>
          </a:p>
        </p:txBody>
      </p:sp>
    </p:spTree>
    <p:extLst>
      <p:ext uri="{BB962C8B-B14F-4D97-AF65-F5344CB8AC3E}">
        <p14:creationId xmlns:p14="http://schemas.microsoft.com/office/powerpoint/2010/main" val="1743671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Rectangle 84"/>
          <p:cNvSpPr/>
          <p:nvPr/>
        </p:nvSpPr>
        <p:spPr bwMode="auto">
          <a:xfrm>
            <a:off x="0" y="5227604"/>
            <a:ext cx="12436475" cy="1769745"/>
          </a:xfrm>
          <a:prstGeom prst="rect">
            <a:avLst/>
          </a:prstGeom>
          <a:solidFill>
            <a:srgbClr val="00206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grpSp>
        <p:nvGrpSpPr>
          <p:cNvPr id="6" name="Group 5"/>
          <p:cNvGrpSpPr/>
          <p:nvPr/>
        </p:nvGrpSpPr>
        <p:grpSpPr>
          <a:xfrm>
            <a:off x="5735578" y="4411664"/>
            <a:ext cx="6700897" cy="2595154"/>
            <a:chOff x="13708063" y="7750175"/>
            <a:chExt cx="17978438" cy="6962776"/>
          </a:xfrm>
        </p:grpSpPr>
        <p:sp>
          <p:nvSpPr>
            <p:cNvPr id="10" name="Freeform 5"/>
            <p:cNvSpPr>
              <a:spLocks/>
            </p:cNvSpPr>
            <p:nvPr/>
          </p:nvSpPr>
          <p:spPr bwMode="auto">
            <a:xfrm>
              <a:off x="21028026" y="10280650"/>
              <a:ext cx="3781425" cy="3263900"/>
            </a:xfrm>
            <a:custGeom>
              <a:avLst/>
              <a:gdLst>
                <a:gd name="T0" fmla="*/ 992 w 1008"/>
                <a:gd name="T1" fmla="*/ 0 h 869"/>
                <a:gd name="T2" fmla="*/ 185 w 1008"/>
                <a:gd name="T3" fmla="*/ 0 h 869"/>
                <a:gd name="T4" fmla="*/ 169 w 1008"/>
                <a:gd name="T5" fmla="*/ 16 h 869"/>
                <a:gd name="T6" fmla="*/ 169 w 1008"/>
                <a:gd name="T7" fmla="*/ 452 h 869"/>
                <a:gd name="T8" fmla="*/ 138 w 1008"/>
                <a:gd name="T9" fmla="*/ 444 h 869"/>
                <a:gd name="T10" fmla="*/ 125 w 1008"/>
                <a:gd name="T11" fmla="*/ 441 h 869"/>
                <a:gd name="T12" fmla="*/ 115 w 1008"/>
                <a:gd name="T13" fmla="*/ 447 h 869"/>
                <a:gd name="T14" fmla="*/ 41 w 1008"/>
                <a:gd name="T15" fmla="*/ 766 h 869"/>
                <a:gd name="T16" fmla="*/ 88 w 1008"/>
                <a:gd name="T17" fmla="*/ 561 h 869"/>
                <a:gd name="T18" fmla="*/ 57 w 1008"/>
                <a:gd name="T19" fmla="*/ 511 h 869"/>
                <a:gd name="T20" fmla="*/ 3 w 1008"/>
                <a:gd name="T21" fmla="*/ 744 h 869"/>
                <a:gd name="T22" fmla="*/ 2 w 1008"/>
                <a:gd name="T23" fmla="*/ 744 h 869"/>
                <a:gd name="T24" fmla="*/ 2 w 1008"/>
                <a:gd name="T25" fmla="*/ 745 h 869"/>
                <a:gd name="T26" fmla="*/ 2 w 1008"/>
                <a:gd name="T27" fmla="*/ 745 h 869"/>
                <a:gd name="T28" fmla="*/ 2 w 1008"/>
                <a:gd name="T29" fmla="*/ 745 h 869"/>
                <a:gd name="T30" fmla="*/ 15 w 1008"/>
                <a:gd name="T31" fmla="*/ 802 h 869"/>
                <a:gd name="T32" fmla="*/ 6 w 1008"/>
                <a:gd name="T33" fmla="*/ 800 h 869"/>
                <a:gd name="T34" fmla="*/ 0 w 1008"/>
                <a:gd name="T35" fmla="*/ 825 h 869"/>
                <a:gd name="T36" fmla="*/ 188 w 1008"/>
                <a:gd name="T37" fmla="*/ 869 h 869"/>
                <a:gd name="T38" fmla="*/ 194 w 1008"/>
                <a:gd name="T39" fmla="*/ 844 h 869"/>
                <a:gd name="T40" fmla="*/ 188 w 1008"/>
                <a:gd name="T41" fmla="*/ 843 h 869"/>
                <a:gd name="T42" fmla="*/ 200 w 1008"/>
                <a:gd name="T43" fmla="*/ 826 h 869"/>
                <a:gd name="T44" fmla="*/ 201 w 1008"/>
                <a:gd name="T45" fmla="*/ 826 h 869"/>
                <a:gd name="T46" fmla="*/ 211 w 1008"/>
                <a:gd name="T47" fmla="*/ 820 h 869"/>
                <a:gd name="T48" fmla="*/ 262 w 1008"/>
                <a:gd name="T49" fmla="*/ 601 h 869"/>
                <a:gd name="T50" fmla="*/ 364 w 1008"/>
                <a:gd name="T51" fmla="*/ 634 h 869"/>
                <a:gd name="T52" fmla="*/ 364 w 1008"/>
                <a:gd name="T53" fmla="*/ 676 h 869"/>
                <a:gd name="T54" fmla="*/ 481 w 1008"/>
                <a:gd name="T55" fmla="*/ 676 h 869"/>
                <a:gd name="T56" fmla="*/ 481 w 1008"/>
                <a:gd name="T57" fmla="*/ 605 h 869"/>
                <a:gd name="T58" fmla="*/ 514 w 1008"/>
                <a:gd name="T59" fmla="*/ 582 h 869"/>
                <a:gd name="T60" fmla="*/ 673 w 1008"/>
                <a:gd name="T61" fmla="*/ 582 h 869"/>
                <a:gd name="T62" fmla="*/ 707 w 1008"/>
                <a:gd name="T63" fmla="*/ 605 h 869"/>
                <a:gd name="T64" fmla="*/ 706 w 1008"/>
                <a:gd name="T65" fmla="*/ 676 h 869"/>
                <a:gd name="T66" fmla="*/ 824 w 1008"/>
                <a:gd name="T67" fmla="*/ 676 h 869"/>
                <a:gd name="T68" fmla="*/ 824 w 1008"/>
                <a:gd name="T69" fmla="*/ 634 h 869"/>
                <a:gd name="T70" fmla="*/ 949 w 1008"/>
                <a:gd name="T71" fmla="*/ 594 h 869"/>
                <a:gd name="T72" fmla="*/ 967 w 1008"/>
                <a:gd name="T73" fmla="*/ 582 h 869"/>
                <a:gd name="T74" fmla="*/ 992 w 1008"/>
                <a:gd name="T75" fmla="*/ 582 h 869"/>
                <a:gd name="T76" fmla="*/ 1008 w 1008"/>
                <a:gd name="T77" fmla="*/ 565 h 869"/>
                <a:gd name="T78" fmla="*/ 1008 w 1008"/>
                <a:gd name="T79" fmla="*/ 16 h 869"/>
                <a:gd name="T80" fmla="*/ 992 w 1008"/>
                <a:gd name="T81" fmla="*/ 0 h 8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8" h="869">
                  <a:moveTo>
                    <a:pt x="992" y="0"/>
                  </a:moveTo>
                  <a:cubicBezTo>
                    <a:pt x="185" y="0"/>
                    <a:pt x="185" y="0"/>
                    <a:pt x="185" y="0"/>
                  </a:cubicBezTo>
                  <a:cubicBezTo>
                    <a:pt x="176" y="0"/>
                    <a:pt x="169" y="7"/>
                    <a:pt x="169" y="16"/>
                  </a:cubicBezTo>
                  <a:cubicBezTo>
                    <a:pt x="169" y="452"/>
                    <a:pt x="169" y="452"/>
                    <a:pt x="169" y="452"/>
                  </a:cubicBezTo>
                  <a:cubicBezTo>
                    <a:pt x="138" y="444"/>
                    <a:pt x="138" y="444"/>
                    <a:pt x="138" y="444"/>
                  </a:cubicBezTo>
                  <a:cubicBezTo>
                    <a:pt x="125" y="441"/>
                    <a:pt x="125" y="441"/>
                    <a:pt x="125" y="441"/>
                  </a:cubicBezTo>
                  <a:cubicBezTo>
                    <a:pt x="125" y="441"/>
                    <a:pt x="117" y="439"/>
                    <a:pt x="115" y="447"/>
                  </a:cubicBezTo>
                  <a:cubicBezTo>
                    <a:pt x="41" y="766"/>
                    <a:pt x="41" y="766"/>
                    <a:pt x="41" y="766"/>
                  </a:cubicBezTo>
                  <a:cubicBezTo>
                    <a:pt x="88" y="561"/>
                    <a:pt x="88" y="561"/>
                    <a:pt x="88" y="561"/>
                  </a:cubicBezTo>
                  <a:cubicBezTo>
                    <a:pt x="94" y="539"/>
                    <a:pt x="80" y="516"/>
                    <a:pt x="57" y="511"/>
                  </a:cubicBezTo>
                  <a:cubicBezTo>
                    <a:pt x="3" y="744"/>
                    <a:pt x="3" y="744"/>
                    <a:pt x="3" y="744"/>
                  </a:cubicBezTo>
                  <a:cubicBezTo>
                    <a:pt x="2" y="744"/>
                    <a:pt x="2" y="744"/>
                    <a:pt x="2" y="744"/>
                  </a:cubicBezTo>
                  <a:cubicBezTo>
                    <a:pt x="2" y="745"/>
                    <a:pt x="2" y="745"/>
                    <a:pt x="2" y="745"/>
                  </a:cubicBezTo>
                  <a:cubicBezTo>
                    <a:pt x="2" y="745"/>
                    <a:pt x="2" y="745"/>
                    <a:pt x="2" y="745"/>
                  </a:cubicBezTo>
                  <a:cubicBezTo>
                    <a:pt x="2" y="745"/>
                    <a:pt x="2" y="745"/>
                    <a:pt x="2" y="745"/>
                  </a:cubicBezTo>
                  <a:cubicBezTo>
                    <a:pt x="15" y="802"/>
                    <a:pt x="15" y="802"/>
                    <a:pt x="15" y="802"/>
                  </a:cubicBezTo>
                  <a:cubicBezTo>
                    <a:pt x="6" y="800"/>
                    <a:pt x="6" y="800"/>
                    <a:pt x="6" y="800"/>
                  </a:cubicBezTo>
                  <a:cubicBezTo>
                    <a:pt x="0" y="825"/>
                    <a:pt x="0" y="825"/>
                    <a:pt x="0" y="825"/>
                  </a:cubicBezTo>
                  <a:cubicBezTo>
                    <a:pt x="188" y="869"/>
                    <a:pt x="188" y="869"/>
                    <a:pt x="188" y="869"/>
                  </a:cubicBezTo>
                  <a:cubicBezTo>
                    <a:pt x="194" y="844"/>
                    <a:pt x="194" y="844"/>
                    <a:pt x="194" y="844"/>
                  </a:cubicBezTo>
                  <a:cubicBezTo>
                    <a:pt x="188" y="843"/>
                    <a:pt x="188" y="843"/>
                    <a:pt x="188" y="843"/>
                  </a:cubicBezTo>
                  <a:cubicBezTo>
                    <a:pt x="200" y="826"/>
                    <a:pt x="200" y="826"/>
                    <a:pt x="200" y="826"/>
                  </a:cubicBezTo>
                  <a:cubicBezTo>
                    <a:pt x="201" y="826"/>
                    <a:pt x="201" y="826"/>
                    <a:pt x="201" y="826"/>
                  </a:cubicBezTo>
                  <a:cubicBezTo>
                    <a:pt x="201" y="826"/>
                    <a:pt x="209" y="828"/>
                    <a:pt x="211" y="820"/>
                  </a:cubicBezTo>
                  <a:cubicBezTo>
                    <a:pt x="262" y="601"/>
                    <a:pt x="262" y="601"/>
                    <a:pt x="262" y="601"/>
                  </a:cubicBezTo>
                  <a:cubicBezTo>
                    <a:pt x="364" y="634"/>
                    <a:pt x="364" y="634"/>
                    <a:pt x="364" y="634"/>
                  </a:cubicBezTo>
                  <a:cubicBezTo>
                    <a:pt x="364" y="676"/>
                    <a:pt x="364" y="676"/>
                    <a:pt x="364" y="676"/>
                  </a:cubicBezTo>
                  <a:cubicBezTo>
                    <a:pt x="481" y="676"/>
                    <a:pt x="481" y="676"/>
                    <a:pt x="481" y="676"/>
                  </a:cubicBezTo>
                  <a:cubicBezTo>
                    <a:pt x="481" y="605"/>
                    <a:pt x="481" y="605"/>
                    <a:pt x="481" y="605"/>
                  </a:cubicBezTo>
                  <a:cubicBezTo>
                    <a:pt x="514" y="582"/>
                    <a:pt x="514" y="582"/>
                    <a:pt x="514" y="582"/>
                  </a:cubicBezTo>
                  <a:cubicBezTo>
                    <a:pt x="673" y="582"/>
                    <a:pt x="673" y="582"/>
                    <a:pt x="673" y="582"/>
                  </a:cubicBezTo>
                  <a:cubicBezTo>
                    <a:pt x="707" y="605"/>
                    <a:pt x="707" y="605"/>
                    <a:pt x="707" y="605"/>
                  </a:cubicBezTo>
                  <a:cubicBezTo>
                    <a:pt x="706" y="676"/>
                    <a:pt x="706" y="676"/>
                    <a:pt x="706" y="676"/>
                  </a:cubicBezTo>
                  <a:cubicBezTo>
                    <a:pt x="824" y="676"/>
                    <a:pt x="824" y="676"/>
                    <a:pt x="824" y="676"/>
                  </a:cubicBezTo>
                  <a:cubicBezTo>
                    <a:pt x="824" y="634"/>
                    <a:pt x="824" y="634"/>
                    <a:pt x="824" y="634"/>
                  </a:cubicBezTo>
                  <a:cubicBezTo>
                    <a:pt x="949" y="594"/>
                    <a:pt x="949" y="594"/>
                    <a:pt x="949" y="594"/>
                  </a:cubicBezTo>
                  <a:cubicBezTo>
                    <a:pt x="967" y="582"/>
                    <a:pt x="967" y="582"/>
                    <a:pt x="967" y="582"/>
                  </a:cubicBezTo>
                  <a:cubicBezTo>
                    <a:pt x="992" y="582"/>
                    <a:pt x="992" y="582"/>
                    <a:pt x="992" y="582"/>
                  </a:cubicBezTo>
                  <a:cubicBezTo>
                    <a:pt x="1001" y="582"/>
                    <a:pt x="1008" y="575"/>
                    <a:pt x="1008" y="565"/>
                  </a:cubicBezTo>
                  <a:cubicBezTo>
                    <a:pt x="1008" y="16"/>
                    <a:pt x="1008" y="16"/>
                    <a:pt x="1008" y="16"/>
                  </a:cubicBezTo>
                  <a:cubicBezTo>
                    <a:pt x="1008" y="7"/>
                    <a:pt x="1001" y="0"/>
                    <a:pt x="992" y="0"/>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1" name="Freeform 6"/>
            <p:cNvSpPr>
              <a:spLocks/>
            </p:cNvSpPr>
            <p:nvPr/>
          </p:nvSpPr>
          <p:spPr bwMode="auto">
            <a:xfrm>
              <a:off x="21853526" y="13057188"/>
              <a:ext cx="107950" cy="165100"/>
            </a:xfrm>
            <a:custGeom>
              <a:avLst/>
              <a:gdLst>
                <a:gd name="T0" fmla="*/ 26 w 29"/>
                <a:gd name="T1" fmla="*/ 26 h 44"/>
                <a:gd name="T2" fmla="*/ 10 w 29"/>
                <a:gd name="T3" fmla="*/ 0 h 44"/>
                <a:gd name="T4" fmla="*/ 0 w 29"/>
                <a:gd name="T5" fmla="*/ 42 h 44"/>
                <a:gd name="T6" fmla="*/ 26 w 29"/>
                <a:gd name="T7" fmla="*/ 26 h 44"/>
              </a:gdLst>
              <a:ahLst/>
              <a:cxnLst>
                <a:cxn ang="0">
                  <a:pos x="T0" y="T1"/>
                </a:cxn>
                <a:cxn ang="0">
                  <a:pos x="T2" y="T3"/>
                </a:cxn>
                <a:cxn ang="0">
                  <a:pos x="T4" y="T5"/>
                </a:cxn>
                <a:cxn ang="0">
                  <a:pos x="T6" y="T7"/>
                </a:cxn>
              </a:cxnLst>
              <a:rect l="0" t="0" r="r" b="b"/>
              <a:pathLst>
                <a:path w="29" h="44">
                  <a:moveTo>
                    <a:pt x="26" y="26"/>
                  </a:moveTo>
                  <a:cubicBezTo>
                    <a:pt x="29" y="14"/>
                    <a:pt x="22" y="3"/>
                    <a:pt x="10" y="0"/>
                  </a:cubicBezTo>
                  <a:cubicBezTo>
                    <a:pt x="0" y="42"/>
                    <a:pt x="0" y="42"/>
                    <a:pt x="0" y="42"/>
                  </a:cubicBezTo>
                  <a:cubicBezTo>
                    <a:pt x="12" y="44"/>
                    <a:pt x="23" y="37"/>
                    <a:pt x="26"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2" name="Freeform 7"/>
            <p:cNvSpPr>
              <a:spLocks/>
            </p:cNvSpPr>
            <p:nvPr/>
          </p:nvSpPr>
          <p:spPr bwMode="auto">
            <a:xfrm>
              <a:off x="21891626" y="12898438"/>
              <a:ext cx="107950" cy="169863"/>
            </a:xfrm>
            <a:custGeom>
              <a:avLst/>
              <a:gdLst>
                <a:gd name="T0" fmla="*/ 26 w 29"/>
                <a:gd name="T1" fmla="*/ 26 h 45"/>
                <a:gd name="T2" fmla="*/ 10 w 29"/>
                <a:gd name="T3" fmla="*/ 0 h 45"/>
                <a:gd name="T4" fmla="*/ 0 w 29"/>
                <a:gd name="T5" fmla="*/ 42 h 45"/>
                <a:gd name="T6" fmla="*/ 26 w 29"/>
                <a:gd name="T7" fmla="*/ 26 h 45"/>
              </a:gdLst>
              <a:ahLst/>
              <a:cxnLst>
                <a:cxn ang="0">
                  <a:pos x="T0" y="T1"/>
                </a:cxn>
                <a:cxn ang="0">
                  <a:pos x="T2" y="T3"/>
                </a:cxn>
                <a:cxn ang="0">
                  <a:pos x="T4" y="T5"/>
                </a:cxn>
                <a:cxn ang="0">
                  <a:pos x="T6" y="T7"/>
                </a:cxn>
              </a:cxnLst>
              <a:rect l="0" t="0" r="r" b="b"/>
              <a:pathLst>
                <a:path w="29" h="45">
                  <a:moveTo>
                    <a:pt x="26" y="26"/>
                  </a:moveTo>
                  <a:cubicBezTo>
                    <a:pt x="29" y="14"/>
                    <a:pt x="21" y="3"/>
                    <a:pt x="10" y="0"/>
                  </a:cubicBezTo>
                  <a:cubicBezTo>
                    <a:pt x="0" y="42"/>
                    <a:pt x="0" y="42"/>
                    <a:pt x="0" y="42"/>
                  </a:cubicBezTo>
                  <a:cubicBezTo>
                    <a:pt x="12" y="45"/>
                    <a:pt x="23" y="37"/>
                    <a:pt x="26"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3" name="Freeform 8"/>
            <p:cNvSpPr>
              <a:spLocks/>
            </p:cNvSpPr>
            <p:nvPr/>
          </p:nvSpPr>
          <p:spPr bwMode="auto">
            <a:xfrm>
              <a:off x="21928138" y="12741275"/>
              <a:ext cx="104775" cy="169863"/>
            </a:xfrm>
            <a:custGeom>
              <a:avLst/>
              <a:gdLst>
                <a:gd name="T0" fmla="*/ 26 w 28"/>
                <a:gd name="T1" fmla="*/ 26 h 45"/>
                <a:gd name="T2" fmla="*/ 10 w 28"/>
                <a:gd name="T3" fmla="*/ 0 h 45"/>
                <a:gd name="T4" fmla="*/ 0 w 28"/>
                <a:gd name="T5" fmla="*/ 42 h 45"/>
                <a:gd name="T6" fmla="*/ 26 w 28"/>
                <a:gd name="T7" fmla="*/ 26 h 45"/>
              </a:gdLst>
              <a:ahLst/>
              <a:cxnLst>
                <a:cxn ang="0">
                  <a:pos x="T0" y="T1"/>
                </a:cxn>
                <a:cxn ang="0">
                  <a:pos x="T2" y="T3"/>
                </a:cxn>
                <a:cxn ang="0">
                  <a:pos x="T4" y="T5"/>
                </a:cxn>
                <a:cxn ang="0">
                  <a:pos x="T6" y="T7"/>
                </a:cxn>
              </a:cxnLst>
              <a:rect l="0" t="0" r="r" b="b"/>
              <a:pathLst>
                <a:path w="28" h="45">
                  <a:moveTo>
                    <a:pt x="26" y="26"/>
                  </a:moveTo>
                  <a:cubicBezTo>
                    <a:pt x="28" y="15"/>
                    <a:pt x="21" y="3"/>
                    <a:pt x="10" y="0"/>
                  </a:cubicBezTo>
                  <a:cubicBezTo>
                    <a:pt x="0" y="42"/>
                    <a:pt x="0" y="42"/>
                    <a:pt x="0" y="42"/>
                  </a:cubicBezTo>
                  <a:cubicBezTo>
                    <a:pt x="11" y="45"/>
                    <a:pt x="23" y="38"/>
                    <a:pt x="26"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4" name="Freeform 9"/>
            <p:cNvSpPr>
              <a:spLocks/>
            </p:cNvSpPr>
            <p:nvPr/>
          </p:nvSpPr>
          <p:spPr bwMode="auto">
            <a:xfrm>
              <a:off x="21966238" y="12587288"/>
              <a:ext cx="104775" cy="165100"/>
            </a:xfrm>
            <a:custGeom>
              <a:avLst/>
              <a:gdLst>
                <a:gd name="T0" fmla="*/ 9 w 28"/>
                <a:gd name="T1" fmla="*/ 0 h 44"/>
                <a:gd name="T2" fmla="*/ 0 w 28"/>
                <a:gd name="T3" fmla="*/ 41 h 44"/>
                <a:gd name="T4" fmla="*/ 25 w 28"/>
                <a:gd name="T5" fmla="*/ 25 h 44"/>
                <a:gd name="T6" fmla="*/ 9 w 28"/>
                <a:gd name="T7" fmla="*/ 0 h 44"/>
              </a:gdLst>
              <a:ahLst/>
              <a:cxnLst>
                <a:cxn ang="0">
                  <a:pos x="T0" y="T1"/>
                </a:cxn>
                <a:cxn ang="0">
                  <a:pos x="T2" y="T3"/>
                </a:cxn>
                <a:cxn ang="0">
                  <a:pos x="T4" y="T5"/>
                </a:cxn>
                <a:cxn ang="0">
                  <a:pos x="T6" y="T7"/>
                </a:cxn>
              </a:cxnLst>
              <a:rect l="0" t="0" r="r" b="b"/>
              <a:pathLst>
                <a:path w="28" h="44">
                  <a:moveTo>
                    <a:pt x="9" y="0"/>
                  </a:moveTo>
                  <a:cubicBezTo>
                    <a:pt x="0" y="41"/>
                    <a:pt x="0" y="41"/>
                    <a:pt x="0" y="41"/>
                  </a:cubicBezTo>
                  <a:cubicBezTo>
                    <a:pt x="11" y="44"/>
                    <a:pt x="23" y="37"/>
                    <a:pt x="25" y="25"/>
                  </a:cubicBezTo>
                  <a:cubicBezTo>
                    <a:pt x="28" y="14"/>
                    <a:pt x="21" y="2"/>
                    <a:pt x="9" y="0"/>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5" name="Freeform 10"/>
            <p:cNvSpPr>
              <a:spLocks/>
            </p:cNvSpPr>
            <p:nvPr/>
          </p:nvSpPr>
          <p:spPr bwMode="auto">
            <a:xfrm>
              <a:off x="22244051" y="12914313"/>
              <a:ext cx="619125" cy="1798638"/>
            </a:xfrm>
            <a:custGeom>
              <a:avLst/>
              <a:gdLst>
                <a:gd name="T0" fmla="*/ 0 w 390"/>
                <a:gd name="T1" fmla="*/ 1133 h 1133"/>
                <a:gd name="T2" fmla="*/ 309 w 390"/>
                <a:gd name="T3" fmla="*/ 1133 h 1133"/>
                <a:gd name="T4" fmla="*/ 390 w 390"/>
                <a:gd name="T5" fmla="*/ 0 h 1133"/>
                <a:gd name="T6" fmla="*/ 80 w 390"/>
                <a:gd name="T7" fmla="*/ 0 h 1133"/>
                <a:gd name="T8" fmla="*/ 0 w 390"/>
                <a:gd name="T9" fmla="*/ 1133 h 1133"/>
              </a:gdLst>
              <a:ahLst/>
              <a:cxnLst>
                <a:cxn ang="0">
                  <a:pos x="T0" y="T1"/>
                </a:cxn>
                <a:cxn ang="0">
                  <a:pos x="T2" y="T3"/>
                </a:cxn>
                <a:cxn ang="0">
                  <a:pos x="T4" y="T5"/>
                </a:cxn>
                <a:cxn ang="0">
                  <a:pos x="T6" y="T7"/>
                </a:cxn>
                <a:cxn ang="0">
                  <a:pos x="T8" y="T9"/>
                </a:cxn>
              </a:cxnLst>
              <a:rect l="0" t="0" r="r" b="b"/>
              <a:pathLst>
                <a:path w="390" h="1133">
                  <a:moveTo>
                    <a:pt x="0" y="1133"/>
                  </a:moveTo>
                  <a:lnTo>
                    <a:pt x="309" y="1133"/>
                  </a:lnTo>
                  <a:lnTo>
                    <a:pt x="390" y="0"/>
                  </a:lnTo>
                  <a:lnTo>
                    <a:pt x="80" y="0"/>
                  </a:lnTo>
                  <a:lnTo>
                    <a:pt x="0" y="1133"/>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6" name="Freeform 11"/>
            <p:cNvSpPr>
              <a:spLocks/>
            </p:cNvSpPr>
            <p:nvPr/>
          </p:nvSpPr>
          <p:spPr bwMode="auto">
            <a:xfrm>
              <a:off x="23647401" y="12914313"/>
              <a:ext cx="619125" cy="1798638"/>
            </a:xfrm>
            <a:custGeom>
              <a:avLst/>
              <a:gdLst>
                <a:gd name="T0" fmla="*/ 0 w 390"/>
                <a:gd name="T1" fmla="*/ 0 h 1133"/>
                <a:gd name="T2" fmla="*/ 80 w 390"/>
                <a:gd name="T3" fmla="*/ 1133 h 1133"/>
                <a:gd name="T4" fmla="*/ 390 w 390"/>
                <a:gd name="T5" fmla="*/ 1133 h 1133"/>
                <a:gd name="T6" fmla="*/ 312 w 390"/>
                <a:gd name="T7" fmla="*/ 0 h 1133"/>
                <a:gd name="T8" fmla="*/ 0 w 390"/>
                <a:gd name="T9" fmla="*/ 0 h 1133"/>
              </a:gdLst>
              <a:ahLst/>
              <a:cxnLst>
                <a:cxn ang="0">
                  <a:pos x="T0" y="T1"/>
                </a:cxn>
                <a:cxn ang="0">
                  <a:pos x="T2" y="T3"/>
                </a:cxn>
                <a:cxn ang="0">
                  <a:pos x="T4" y="T5"/>
                </a:cxn>
                <a:cxn ang="0">
                  <a:pos x="T6" y="T7"/>
                </a:cxn>
                <a:cxn ang="0">
                  <a:pos x="T8" y="T9"/>
                </a:cxn>
              </a:cxnLst>
              <a:rect l="0" t="0" r="r" b="b"/>
              <a:pathLst>
                <a:path w="390" h="1133">
                  <a:moveTo>
                    <a:pt x="0" y="0"/>
                  </a:moveTo>
                  <a:lnTo>
                    <a:pt x="80" y="1133"/>
                  </a:lnTo>
                  <a:lnTo>
                    <a:pt x="390" y="1133"/>
                  </a:lnTo>
                  <a:lnTo>
                    <a:pt x="312" y="0"/>
                  </a:lnTo>
                  <a:lnTo>
                    <a:pt x="0" y="0"/>
                  </a:lnTo>
                  <a:close/>
                </a:path>
              </a:pathLst>
            </a:custGeom>
            <a:solidFill>
              <a:srgbClr val="D2D2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7" name="Freeform 12"/>
            <p:cNvSpPr>
              <a:spLocks/>
            </p:cNvSpPr>
            <p:nvPr/>
          </p:nvSpPr>
          <p:spPr bwMode="auto">
            <a:xfrm>
              <a:off x="20742276" y="13373100"/>
              <a:ext cx="1025525" cy="1339850"/>
            </a:xfrm>
            <a:custGeom>
              <a:avLst/>
              <a:gdLst>
                <a:gd name="T0" fmla="*/ 0 w 646"/>
                <a:gd name="T1" fmla="*/ 844 h 844"/>
                <a:gd name="T2" fmla="*/ 501 w 646"/>
                <a:gd name="T3" fmla="*/ 844 h 844"/>
                <a:gd name="T4" fmla="*/ 646 w 646"/>
                <a:gd name="T5" fmla="*/ 113 h 844"/>
                <a:gd name="T6" fmla="*/ 159 w 646"/>
                <a:gd name="T7" fmla="*/ 0 h 844"/>
                <a:gd name="T8" fmla="*/ 0 w 646"/>
                <a:gd name="T9" fmla="*/ 844 h 844"/>
              </a:gdLst>
              <a:ahLst/>
              <a:cxnLst>
                <a:cxn ang="0">
                  <a:pos x="T0" y="T1"/>
                </a:cxn>
                <a:cxn ang="0">
                  <a:pos x="T2" y="T3"/>
                </a:cxn>
                <a:cxn ang="0">
                  <a:pos x="T4" y="T5"/>
                </a:cxn>
                <a:cxn ang="0">
                  <a:pos x="T6" y="T7"/>
                </a:cxn>
                <a:cxn ang="0">
                  <a:pos x="T8" y="T9"/>
                </a:cxn>
              </a:cxnLst>
              <a:rect l="0" t="0" r="r" b="b"/>
              <a:pathLst>
                <a:path w="646" h="844">
                  <a:moveTo>
                    <a:pt x="0" y="844"/>
                  </a:moveTo>
                  <a:lnTo>
                    <a:pt x="501" y="844"/>
                  </a:lnTo>
                  <a:lnTo>
                    <a:pt x="646" y="113"/>
                  </a:lnTo>
                  <a:lnTo>
                    <a:pt x="159" y="0"/>
                  </a:lnTo>
                  <a:lnTo>
                    <a:pt x="0" y="844"/>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8" name="Freeform 13"/>
            <p:cNvSpPr>
              <a:spLocks/>
            </p:cNvSpPr>
            <p:nvPr/>
          </p:nvSpPr>
          <p:spPr bwMode="auto">
            <a:xfrm>
              <a:off x="27012901" y="10975975"/>
              <a:ext cx="1090613" cy="1757363"/>
            </a:xfrm>
            <a:custGeom>
              <a:avLst/>
              <a:gdLst>
                <a:gd name="T0" fmla="*/ 201 w 291"/>
                <a:gd name="T1" fmla="*/ 441 h 468"/>
                <a:gd name="T2" fmla="*/ 195 w 291"/>
                <a:gd name="T3" fmla="*/ 468 h 468"/>
                <a:gd name="T4" fmla="*/ 0 w 291"/>
                <a:gd name="T5" fmla="*/ 419 h 468"/>
                <a:gd name="T6" fmla="*/ 7 w 291"/>
                <a:gd name="T7" fmla="*/ 392 h 468"/>
                <a:gd name="T8" fmla="*/ 13 w 291"/>
                <a:gd name="T9" fmla="*/ 394 h 468"/>
                <a:gd name="T10" fmla="*/ 10 w 291"/>
                <a:gd name="T11" fmla="*/ 372 h 468"/>
                <a:gd name="T12" fmla="*/ 8 w 291"/>
                <a:gd name="T13" fmla="*/ 372 h 468"/>
                <a:gd name="T14" fmla="*/ 2 w 291"/>
                <a:gd name="T15" fmla="*/ 361 h 468"/>
                <a:gd name="T16" fmla="*/ 87 w 291"/>
                <a:gd name="T17" fmla="*/ 8 h 468"/>
                <a:gd name="T18" fmla="*/ 97 w 291"/>
                <a:gd name="T19" fmla="*/ 2 h 468"/>
                <a:gd name="T20" fmla="*/ 247 w 291"/>
                <a:gd name="T21" fmla="*/ 40 h 468"/>
                <a:gd name="T22" fmla="*/ 261 w 291"/>
                <a:gd name="T23" fmla="*/ 43 h 468"/>
                <a:gd name="T24" fmla="*/ 267 w 291"/>
                <a:gd name="T25" fmla="*/ 54 h 468"/>
                <a:gd name="T26" fmla="*/ 182 w 291"/>
                <a:gd name="T27" fmla="*/ 407 h 468"/>
                <a:gd name="T28" fmla="*/ 172 w 291"/>
                <a:gd name="T29" fmla="*/ 413 h 468"/>
                <a:gd name="T30" fmla="*/ 93 w 291"/>
                <a:gd name="T31" fmla="*/ 393 h 468"/>
                <a:gd name="T32" fmla="*/ 172 w 291"/>
                <a:gd name="T33" fmla="*/ 413 h 468"/>
                <a:gd name="T34" fmla="*/ 182 w 291"/>
                <a:gd name="T35" fmla="*/ 407 h 468"/>
                <a:gd name="T36" fmla="*/ 238 w 291"/>
                <a:gd name="T37" fmla="*/ 175 h 468"/>
                <a:gd name="T38" fmla="*/ 291 w 291"/>
                <a:gd name="T39" fmla="*/ 142 h 468"/>
                <a:gd name="T40" fmla="*/ 231 w 291"/>
                <a:gd name="T41" fmla="*/ 390 h 468"/>
                <a:gd name="T42" fmla="*/ 231 w 291"/>
                <a:gd name="T43" fmla="*/ 390 h 468"/>
                <a:gd name="T44" fmla="*/ 231 w 291"/>
                <a:gd name="T45" fmla="*/ 390 h 468"/>
                <a:gd name="T46" fmla="*/ 231 w 291"/>
                <a:gd name="T47" fmla="*/ 390 h 468"/>
                <a:gd name="T48" fmla="*/ 231 w 291"/>
                <a:gd name="T49" fmla="*/ 390 h 468"/>
                <a:gd name="T50" fmla="*/ 192 w 291"/>
                <a:gd name="T51" fmla="*/ 439 h 468"/>
                <a:gd name="T52" fmla="*/ 201 w 291"/>
                <a:gd name="T53" fmla="*/ 441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1" h="468">
                  <a:moveTo>
                    <a:pt x="201" y="441"/>
                  </a:moveTo>
                  <a:cubicBezTo>
                    <a:pt x="195" y="468"/>
                    <a:pt x="195" y="468"/>
                    <a:pt x="195" y="468"/>
                  </a:cubicBezTo>
                  <a:cubicBezTo>
                    <a:pt x="0" y="419"/>
                    <a:pt x="0" y="419"/>
                    <a:pt x="0" y="419"/>
                  </a:cubicBezTo>
                  <a:cubicBezTo>
                    <a:pt x="7" y="392"/>
                    <a:pt x="7" y="392"/>
                    <a:pt x="7" y="392"/>
                  </a:cubicBezTo>
                  <a:cubicBezTo>
                    <a:pt x="13" y="394"/>
                    <a:pt x="13" y="394"/>
                    <a:pt x="13" y="394"/>
                  </a:cubicBezTo>
                  <a:cubicBezTo>
                    <a:pt x="10" y="372"/>
                    <a:pt x="10" y="372"/>
                    <a:pt x="10" y="372"/>
                  </a:cubicBezTo>
                  <a:cubicBezTo>
                    <a:pt x="8" y="372"/>
                    <a:pt x="8" y="372"/>
                    <a:pt x="8" y="372"/>
                  </a:cubicBezTo>
                  <a:cubicBezTo>
                    <a:pt x="8" y="372"/>
                    <a:pt x="0" y="370"/>
                    <a:pt x="2" y="361"/>
                  </a:cubicBezTo>
                  <a:cubicBezTo>
                    <a:pt x="87" y="8"/>
                    <a:pt x="87" y="8"/>
                    <a:pt x="87" y="8"/>
                  </a:cubicBezTo>
                  <a:cubicBezTo>
                    <a:pt x="87" y="8"/>
                    <a:pt x="89" y="0"/>
                    <a:pt x="97" y="2"/>
                  </a:cubicBezTo>
                  <a:cubicBezTo>
                    <a:pt x="247" y="40"/>
                    <a:pt x="247" y="40"/>
                    <a:pt x="247" y="40"/>
                  </a:cubicBezTo>
                  <a:cubicBezTo>
                    <a:pt x="261" y="43"/>
                    <a:pt x="261" y="43"/>
                    <a:pt x="261" y="43"/>
                  </a:cubicBezTo>
                  <a:cubicBezTo>
                    <a:pt x="261" y="43"/>
                    <a:pt x="269" y="45"/>
                    <a:pt x="267" y="54"/>
                  </a:cubicBezTo>
                  <a:cubicBezTo>
                    <a:pt x="182" y="407"/>
                    <a:pt x="182" y="407"/>
                    <a:pt x="182" y="407"/>
                  </a:cubicBezTo>
                  <a:cubicBezTo>
                    <a:pt x="182" y="407"/>
                    <a:pt x="180" y="415"/>
                    <a:pt x="172" y="413"/>
                  </a:cubicBezTo>
                  <a:cubicBezTo>
                    <a:pt x="93" y="393"/>
                    <a:pt x="93" y="393"/>
                    <a:pt x="93" y="393"/>
                  </a:cubicBezTo>
                  <a:cubicBezTo>
                    <a:pt x="172" y="413"/>
                    <a:pt x="172" y="413"/>
                    <a:pt x="172" y="413"/>
                  </a:cubicBezTo>
                  <a:cubicBezTo>
                    <a:pt x="180" y="415"/>
                    <a:pt x="182" y="407"/>
                    <a:pt x="182" y="407"/>
                  </a:cubicBezTo>
                  <a:cubicBezTo>
                    <a:pt x="238" y="175"/>
                    <a:pt x="238" y="175"/>
                    <a:pt x="238" y="175"/>
                  </a:cubicBezTo>
                  <a:cubicBezTo>
                    <a:pt x="244" y="151"/>
                    <a:pt x="267" y="136"/>
                    <a:pt x="291" y="142"/>
                  </a:cubicBezTo>
                  <a:cubicBezTo>
                    <a:pt x="231" y="390"/>
                    <a:pt x="231" y="390"/>
                    <a:pt x="231" y="390"/>
                  </a:cubicBezTo>
                  <a:cubicBezTo>
                    <a:pt x="231" y="390"/>
                    <a:pt x="231" y="390"/>
                    <a:pt x="231" y="390"/>
                  </a:cubicBezTo>
                  <a:cubicBezTo>
                    <a:pt x="231" y="390"/>
                    <a:pt x="231" y="390"/>
                    <a:pt x="231" y="390"/>
                  </a:cubicBezTo>
                  <a:cubicBezTo>
                    <a:pt x="231" y="390"/>
                    <a:pt x="231" y="390"/>
                    <a:pt x="231" y="390"/>
                  </a:cubicBezTo>
                  <a:cubicBezTo>
                    <a:pt x="231" y="390"/>
                    <a:pt x="231" y="390"/>
                    <a:pt x="231" y="390"/>
                  </a:cubicBezTo>
                  <a:cubicBezTo>
                    <a:pt x="192" y="439"/>
                    <a:pt x="192" y="439"/>
                    <a:pt x="192" y="439"/>
                  </a:cubicBezTo>
                  <a:lnTo>
                    <a:pt x="201" y="441"/>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9" name="Freeform 14"/>
            <p:cNvSpPr>
              <a:spLocks/>
            </p:cNvSpPr>
            <p:nvPr/>
          </p:nvSpPr>
          <p:spPr bwMode="auto">
            <a:xfrm>
              <a:off x="26382663" y="12542838"/>
              <a:ext cx="1395413" cy="2170113"/>
            </a:xfrm>
            <a:custGeom>
              <a:avLst/>
              <a:gdLst>
                <a:gd name="T0" fmla="*/ 378 w 879"/>
                <a:gd name="T1" fmla="*/ 0 h 1367"/>
                <a:gd name="T2" fmla="*/ 879 w 879"/>
                <a:gd name="T3" fmla="*/ 125 h 1367"/>
                <a:gd name="T4" fmla="*/ 527 w 879"/>
                <a:gd name="T5" fmla="*/ 1367 h 1367"/>
                <a:gd name="T6" fmla="*/ 0 w 879"/>
                <a:gd name="T7" fmla="*/ 1367 h 1367"/>
                <a:gd name="T8" fmla="*/ 378 w 879"/>
                <a:gd name="T9" fmla="*/ 0 h 1367"/>
              </a:gdLst>
              <a:ahLst/>
              <a:cxnLst>
                <a:cxn ang="0">
                  <a:pos x="T0" y="T1"/>
                </a:cxn>
                <a:cxn ang="0">
                  <a:pos x="T2" y="T3"/>
                </a:cxn>
                <a:cxn ang="0">
                  <a:pos x="T4" y="T5"/>
                </a:cxn>
                <a:cxn ang="0">
                  <a:pos x="T6" y="T7"/>
                </a:cxn>
                <a:cxn ang="0">
                  <a:pos x="T8" y="T9"/>
                </a:cxn>
              </a:cxnLst>
              <a:rect l="0" t="0" r="r" b="b"/>
              <a:pathLst>
                <a:path w="879" h="1367">
                  <a:moveTo>
                    <a:pt x="378" y="0"/>
                  </a:moveTo>
                  <a:lnTo>
                    <a:pt x="879" y="125"/>
                  </a:lnTo>
                  <a:lnTo>
                    <a:pt x="527" y="1367"/>
                  </a:lnTo>
                  <a:lnTo>
                    <a:pt x="0" y="1367"/>
                  </a:lnTo>
                  <a:lnTo>
                    <a:pt x="378" y="0"/>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0" name="Freeform 15"/>
            <p:cNvSpPr>
              <a:spLocks/>
            </p:cNvSpPr>
            <p:nvPr/>
          </p:nvSpPr>
          <p:spPr bwMode="auto">
            <a:xfrm>
              <a:off x="24449088" y="10975975"/>
              <a:ext cx="1130300" cy="1757363"/>
            </a:xfrm>
            <a:custGeom>
              <a:avLst/>
              <a:gdLst>
                <a:gd name="T0" fmla="*/ 93 w 301"/>
                <a:gd name="T1" fmla="*/ 441 h 468"/>
                <a:gd name="T2" fmla="*/ 99 w 301"/>
                <a:gd name="T3" fmla="*/ 468 h 468"/>
                <a:gd name="T4" fmla="*/ 301 w 301"/>
                <a:gd name="T5" fmla="*/ 419 h 468"/>
                <a:gd name="T6" fmla="*/ 295 w 301"/>
                <a:gd name="T7" fmla="*/ 392 h 468"/>
                <a:gd name="T8" fmla="*/ 288 w 301"/>
                <a:gd name="T9" fmla="*/ 394 h 468"/>
                <a:gd name="T10" fmla="*/ 291 w 301"/>
                <a:gd name="T11" fmla="*/ 372 h 468"/>
                <a:gd name="T12" fmla="*/ 293 w 301"/>
                <a:gd name="T13" fmla="*/ 372 h 468"/>
                <a:gd name="T14" fmla="*/ 299 w 301"/>
                <a:gd name="T15" fmla="*/ 361 h 468"/>
                <a:gd name="T16" fmla="*/ 211 w 301"/>
                <a:gd name="T17" fmla="*/ 8 h 468"/>
                <a:gd name="T18" fmla="*/ 201 w 301"/>
                <a:gd name="T19" fmla="*/ 2 h 468"/>
                <a:gd name="T20" fmla="*/ 46 w 301"/>
                <a:gd name="T21" fmla="*/ 40 h 468"/>
                <a:gd name="T22" fmla="*/ 31 w 301"/>
                <a:gd name="T23" fmla="*/ 43 h 468"/>
                <a:gd name="T24" fmla="*/ 25 w 301"/>
                <a:gd name="T25" fmla="*/ 54 h 468"/>
                <a:gd name="T26" fmla="*/ 113 w 301"/>
                <a:gd name="T27" fmla="*/ 407 h 468"/>
                <a:gd name="T28" fmla="*/ 123 w 301"/>
                <a:gd name="T29" fmla="*/ 413 h 468"/>
                <a:gd name="T30" fmla="*/ 206 w 301"/>
                <a:gd name="T31" fmla="*/ 393 h 468"/>
                <a:gd name="T32" fmla="*/ 123 w 301"/>
                <a:gd name="T33" fmla="*/ 413 h 468"/>
                <a:gd name="T34" fmla="*/ 113 w 301"/>
                <a:gd name="T35" fmla="*/ 407 h 468"/>
                <a:gd name="T36" fmla="*/ 55 w 301"/>
                <a:gd name="T37" fmla="*/ 175 h 468"/>
                <a:gd name="T38" fmla="*/ 0 w 301"/>
                <a:gd name="T39" fmla="*/ 142 h 468"/>
                <a:gd name="T40" fmla="*/ 62 w 301"/>
                <a:gd name="T41" fmla="*/ 390 h 468"/>
                <a:gd name="T42" fmla="*/ 62 w 301"/>
                <a:gd name="T43" fmla="*/ 390 h 468"/>
                <a:gd name="T44" fmla="*/ 62 w 301"/>
                <a:gd name="T45" fmla="*/ 390 h 468"/>
                <a:gd name="T46" fmla="*/ 62 w 301"/>
                <a:gd name="T47" fmla="*/ 390 h 468"/>
                <a:gd name="T48" fmla="*/ 62 w 301"/>
                <a:gd name="T49" fmla="*/ 390 h 468"/>
                <a:gd name="T50" fmla="*/ 102 w 301"/>
                <a:gd name="T51" fmla="*/ 439 h 468"/>
                <a:gd name="T52" fmla="*/ 93 w 301"/>
                <a:gd name="T53" fmla="*/ 441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1" h="468">
                  <a:moveTo>
                    <a:pt x="93" y="441"/>
                  </a:moveTo>
                  <a:cubicBezTo>
                    <a:pt x="99" y="468"/>
                    <a:pt x="99" y="468"/>
                    <a:pt x="99" y="468"/>
                  </a:cubicBezTo>
                  <a:cubicBezTo>
                    <a:pt x="301" y="419"/>
                    <a:pt x="301" y="419"/>
                    <a:pt x="301" y="419"/>
                  </a:cubicBezTo>
                  <a:cubicBezTo>
                    <a:pt x="295" y="392"/>
                    <a:pt x="295" y="392"/>
                    <a:pt x="295" y="392"/>
                  </a:cubicBezTo>
                  <a:cubicBezTo>
                    <a:pt x="288" y="394"/>
                    <a:pt x="288" y="394"/>
                    <a:pt x="288" y="394"/>
                  </a:cubicBezTo>
                  <a:cubicBezTo>
                    <a:pt x="291" y="372"/>
                    <a:pt x="291" y="372"/>
                    <a:pt x="291" y="372"/>
                  </a:cubicBezTo>
                  <a:cubicBezTo>
                    <a:pt x="293" y="372"/>
                    <a:pt x="293" y="372"/>
                    <a:pt x="293" y="372"/>
                  </a:cubicBezTo>
                  <a:cubicBezTo>
                    <a:pt x="293" y="372"/>
                    <a:pt x="301" y="370"/>
                    <a:pt x="299" y="361"/>
                  </a:cubicBezTo>
                  <a:cubicBezTo>
                    <a:pt x="211" y="8"/>
                    <a:pt x="211" y="8"/>
                    <a:pt x="211" y="8"/>
                  </a:cubicBezTo>
                  <a:cubicBezTo>
                    <a:pt x="211" y="8"/>
                    <a:pt x="209" y="0"/>
                    <a:pt x="201" y="2"/>
                  </a:cubicBezTo>
                  <a:cubicBezTo>
                    <a:pt x="46" y="40"/>
                    <a:pt x="46" y="40"/>
                    <a:pt x="46" y="40"/>
                  </a:cubicBezTo>
                  <a:cubicBezTo>
                    <a:pt x="31" y="43"/>
                    <a:pt x="31" y="43"/>
                    <a:pt x="31" y="43"/>
                  </a:cubicBezTo>
                  <a:cubicBezTo>
                    <a:pt x="31" y="43"/>
                    <a:pt x="23" y="45"/>
                    <a:pt x="25" y="54"/>
                  </a:cubicBezTo>
                  <a:cubicBezTo>
                    <a:pt x="113" y="407"/>
                    <a:pt x="113" y="407"/>
                    <a:pt x="113" y="407"/>
                  </a:cubicBezTo>
                  <a:cubicBezTo>
                    <a:pt x="113" y="407"/>
                    <a:pt x="115" y="415"/>
                    <a:pt x="123" y="413"/>
                  </a:cubicBezTo>
                  <a:cubicBezTo>
                    <a:pt x="206" y="393"/>
                    <a:pt x="206" y="393"/>
                    <a:pt x="206" y="393"/>
                  </a:cubicBezTo>
                  <a:cubicBezTo>
                    <a:pt x="123" y="413"/>
                    <a:pt x="123" y="413"/>
                    <a:pt x="123" y="413"/>
                  </a:cubicBezTo>
                  <a:cubicBezTo>
                    <a:pt x="115" y="415"/>
                    <a:pt x="113" y="407"/>
                    <a:pt x="113" y="407"/>
                  </a:cubicBezTo>
                  <a:cubicBezTo>
                    <a:pt x="55" y="175"/>
                    <a:pt x="55" y="175"/>
                    <a:pt x="55" y="175"/>
                  </a:cubicBezTo>
                  <a:cubicBezTo>
                    <a:pt x="49" y="151"/>
                    <a:pt x="24" y="136"/>
                    <a:pt x="0" y="142"/>
                  </a:cubicBezTo>
                  <a:cubicBezTo>
                    <a:pt x="62" y="390"/>
                    <a:pt x="62" y="390"/>
                    <a:pt x="62" y="390"/>
                  </a:cubicBezTo>
                  <a:cubicBezTo>
                    <a:pt x="62" y="390"/>
                    <a:pt x="62" y="390"/>
                    <a:pt x="62" y="390"/>
                  </a:cubicBezTo>
                  <a:cubicBezTo>
                    <a:pt x="62" y="390"/>
                    <a:pt x="62" y="390"/>
                    <a:pt x="62" y="390"/>
                  </a:cubicBezTo>
                  <a:cubicBezTo>
                    <a:pt x="62" y="390"/>
                    <a:pt x="62" y="390"/>
                    <a:pt x="62" y="390"/>
                  </a:cubicBezTo>
                  <a:cubicBezTo>
                    <a:pt x="62" y="390"/>
                    <a:pt x="62" y="390"/>
                    <a:pt x="62" y="390"/>
                  </a:cubicBezTo>
                  <a:cubicBezTo>
                    <a:pt x="102" y="439"/>
                    <a:pt x="102" y="439"/>
                    <a:pt x="102" y="439"/>
                  </a:cubicBezTo>
                  <a:lnTo>
                    <a:pt x="93" y="441"/>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1" name="Freeform 16"/>
            <p:cNvSpPr>
              <a:spLocks/>
            </p:cNvSpPr>
            <p:nvPr/>
          </p:nvSpPr>
          <p:spPr bwMode="auto">
            <a:xfrm>
              <a:off x="24787226" y="12542838"/>
              <a:ext cx="1447800" cy="2170113"/>
            </a:xfrm>
            <a:custGeom>
              <a:avLst/>
              <a:gdLst>
                <a:gd name="T0" fmla="*/ 520 w 912"/>
                <a:gd name="T1" fmla="*/ 0 h 1367"/>
                <a:gd name="T2" fmla="*/ 0 w 912"/>
                <a:gd name="T3" fmla="*/ 125 h 1367"/>
                <a:gd name="T4" fmla="*/ 364 w 912"/>
                <a:gd name="T5" fmla="*/ 1367 h 1367"/>
                <a:gd name="T6" fmla="*/ 912 w 912"/>
                <a:gd name="T7" fmla="*/ 1367 h 1367"/>
                <a:gd name="T8" fmla="*/ 520 w 912"/>
                <a:gd name="T9" fmla="*/ 0 h 1367"/>
              </a:gdLst>
              <a:ahLst/>
              <a:cxnLst>
                <a:cxn ang="0">
                  <a:pos x="T0" y="T1"/>
                </a:cxn>
                <a:cxn ang="0">
                  <a:pos x="T2" y="T3"/>
                </a:cxn>
                <a:cxn ang="0">
                  <a:pos x="T4" y="T5"/>
                </a:cxn>
                <a:cxn ang="0">
                  <a:pos x="T6" y="T7"/>
                </a:cxn>
                <a:cxn ang="0">
                  <a:pos x="T8" y="T9"/>
                </a:cxn>
              </a:cxnLst>
              <a:rect l="0" t="0" r="r" b="b"/>
              <a:pathLst>
                <a:path w="912" h="1367">
                  <a:moveTo>
                    <a:pt x="520" y="0"/>
                  </a:moveTo>
                  <a:lnTo>
                    <a:pt x="0" y="125"/>
                  </a:lnTo>
                  <a:lnTo>
                    <a:pt x="364" y="1367"/>
                  </a:lnTo>
                  <a:lnTo>
                    <a:pt x="912" y="1367"/>
                  </a:lnTo>
                  <a:lnTo>
                    <a:pt x="520" y="0"/>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2" name="Freeform 17"/>
            <p:cNvSpPr>
              <a:spLocks/>
            </p:cNvSpPr>
            <p:nvPr/>
          </p:nvSpPr>
          <p:spPr bwMode="auto">
            <a:xfrm>
              <a:off x="13993813" y="10280650"/>
              <a:ext cx="3781425" cy="3263900"/>
            </a:xfrm>
            <a:custGeom>
              <a:avLst/>
              <a:gdLst>
                <a:gd name="T0" fmla="*/ 992 w 1008"/>
                <a:gd name="T1" fmla="*/ 0 h 869"/>
                <a:gd name="T2" fmla="*/ 185 w 1008"/>
                <a:gd name="T3" fmla="*/ 0 h 869"/>
                <a:gd name="T4" fmla="*/ 169 w 1008"/>
                <a:gd name="T5" fmla="*/ 16 h 869"/>
                <a:gd name="T6" fmla="*/ 169 w 1008"/>
                <a:gd name="T7" fmla="*/ 452 h 869"/>
                <a:gd name="T8" fmla="*/ 138 w 1008"/>
                <a:gd name="T9" fmla="*/ 444 h 869"/>
                <a:gd name="T10" fmla="*/ 124 w 1008"/>
                <a:gd name="T11" fmla="*/ 441 h 869"/>
                <a:gd name="T12" fmla="*/ 115 w 1008"/>
                <a:gd name="T13" fmla="*/ 447 h 869"/>
                <a:gd name="T14" fmla="*/ 40 w 1008"/>
                <a:gd name="T15" fmla="*/ 766 h 869"/>
                <a:gd name="T16" fmla="*/ 88 w 1008"/>
                <a:gd name="T17" fmla="*/ 561 h 869"/>
                <a:gd name="T18" fmla="*/ 57 w 1008"/>
                <a:gd name="T19" fmla="*/ 511 h 869"/>
                <a:gd name="T20" fmla="*/ 2 w 1008"/>
                <a:gd name="T21" fmla="*/ 744 h 869"/>
                <a:gd name="T22" fmla="*/ 2 w 1008"/>
                <a:gd name="T23" fmla="*/ 744 h 869"/>
                <a:gd name="T24" fmla="*/ 2 w 1008"/>
                <a:gd name="T25" fmla="*/ 745 h 869"/>
                <a:gd name="T26" fmla="*/ 2 w 1008"/>
                <a:gd name="T27" fmla="*/ 745 h 869"/>
                <a:gd name="T28" fmla="*/ 2 w 1008"/>
                <a:gd name="T29" fmla="*/ 745 h 869"/>
                <a:gd name="T30" fmla="*/ 15 w 1008"/>
                <a:gd name="T31" fmla="*/ 802 h 869"/>
                <a:gd name="T32" fmla="*/ 6 w 1008"/>
                <a:gd name="T33" fmla="*/ 800 h 869"/>
                <a:gd name="T34" fmla="*/ 0 w 1008"/>
                <a:gd name="T35" fmla="*/ 825 h 869"/>
                <a:gd name="T36" fmla="*/ 188 w 1008"/>
                <a:gd name="T37" fmla="*/ 869 h 869"/>
                <a:gd name="T38" fmla="*/ 194 w 1008"/>
                <a:gd name="T39" fmla="*/ 844 h 869"/>
                <a:gd name="T40" fmla="*/ 188 w 1008"/>
                <a:gd name="T41" fmla="*/ 843 h 869"/>
                <a:gd name="T42" fmla="*/ 200 w 1008"/>
                <a:gd name="T43" fmla="*/ 826 h 869"/>
                <a:gd name="T44" fmla="*/ 201 w 1008"/>
                <a:gd name="T45" fmla="*/ 826 h 869"/>
                <a:gd name="T46" fmla="*/ 211 w 1008"/>
                <a:gd name="T47" fmla="*/ 820 h 869"/>
                <a:gd name="T48" fmla="*/ 262 w 1008"/>
                <a:gd name="T49" fmla="*/ 601 h 869"/>
                <a:gd name="T50" fmla="*/ 364 w 1008"/>
                <a:gd name="T51" fmla="*/ 634 h 869"/>
                <a:gd name="T52" fmla="*/ 364 w 1008"/>
                <a:gd name="T53" fmla="*/ 676 h 869"/>
                <a:gd name="T54" fmla="*/ 481 w 1008"/>
                <a:gd name="T55" fmla="*/ 676 h 869"/>
                <a:gd name="T56" fmla="*/ 481 w 1008"/>
                <a:gd name="T57" fmla="*/ 605 h 869"/>
                <a:gd name="T58" fmla="*/ 514 w 1008"/>
                <a:gd name="T59" fmla="*/ 582 h 869"/>
                <a:gd name="T60" fmla="*/ 673 w 1008"/>
                <a:gd name="T61" fmla="*/ 582 h 869"/>
                <a:gd name="T62" fmla="*/ 706 w 1008"/>
                <a:gd name="T63" fmla="*/ 605 h 869"/>
                <a:gd name="T64" fmla="*/ 706 w 1008"/>
                <a:gd name="T65" fmla="*/ 676 h 869"/>
                <a:gd name="T66" fmla="*/ 823 w 1008"/>
                <a:gd name="T67" fmla="*/ 676 h 869"/>
                <a:gd name="T68" fmla="*/ 824 w 1008"/>
                <a:gd name="T69" fmla="*/ 634 h 869"/>
                <a:gd name="T70" fmla="*/ 949 w 1008"/>
                <a:gd name="T71" fmla="*/ 594 h 869"/>
                <a:gd name="T72" fmla="*/ 967 w 1008"/>
                <a:gd name="T73" fmla="*/ 582 h 869"/>
                <a:gd name="T74" fmla="*/ 992 w 1008"/>
                <a:gd name="T75" fmla="*/ 582 h 869"/>
                <a:gd name="T76" fmla="*/ 1008 w 1008"/>
                <a:gd name="T77" fmla="*/ 565 h 869"/>
                <a:gd name="T78" fmla="*/ 1008 w 1008"/>
                <a:gd name="T79" fmla="*/ 16 h 869"/>
                <a:gd name="T80" fmla="*/ 992 w 1008"/>
                <a:gd name="T81" fmla="*/ 0 h 8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8" h="869">
                  <a:moveTo>
                    <a:pt x="992" y="0"/>
                  </a:moveTo>
                  <a:cubicBezTo>
                    <a:pt x="185" y="0"/>
                    <a:pt x="185" y="0"/>
                    <a:pt x="185" y="0"/>
                  </a:cubicBezTo>
                  <a:cubicBezTo>
                    <a:pt x="176" y="0"/>
                    <a:pt x="169" y="7"/>
                    <a:pt x="169" y="16"/>
                  </a:cubicBezTo>
                  <a:cubicBezTo>
                    <a:pt x="169" y="452"/>
                    <a:pt x="169" y="452"/>
                    <a:pt x="169" y="452"/>
                  </a:cubicBezTo>
                  <a:cubicBezTo>
                    <a:pt x="138" y="444"/>
                    <a:pt x="138" y="444"/>
                    <a:pt x="138" y="444"/>
                  </a:cubicBezTo>
                  <a:cubicBezTo>
                    <a:pt x="124" y="441"/>
                    <a:pt x="124" y="441"/>
                    <a:pt x="124" y="441"/>
                  </a:cubicBezTo>
                  <a:cubicBezTo>
                    <a:pt x="124" y="441"/>
                    <a:pt x="117" y="439"/>
                    <a:pt x="115" y="447"/>
                  </a:cubicBezTo>
                  <a:cubicBezTo>
                    <a:pt x="40" y="766"/>
                    <a:pt x="40" y="766"/>
                    <a:pt x="40" y="766"/>
                  </a:cubicBezTo>
                  <a:cubicBezTo>
                    <a:pt x="88" y="561"/>
                    <a:pt x="88" y="561"/>
                    <a:pt x="88" y="561"/>
                  </a:cubicBezTo>
                  <a:cubicBezTo>
                    <a:pt x="93" y="539"/>
                    <a:pt x="79" y="516"/>
                    <a:pt x="57" y="511"/>
                  </a:cubicBezTo>
                  <a:cubicBezTo>
                    <a:pt x="2" y="744"/>
                    <a:pt x="2" y="744"/>
                    <a:pt x="2" y="744"/>
                  </a:cubicBezTo>
                  <a:cubicBezTo>
                    <a:pt x="2" y="744"/>
                    <a:pt x="2" y="744"/>
                    <a:pt x="2" y="744"/>
                  </a:cubicBezTo>
                  <a:cubicBezTo>
                    <a:pt x="2" y="745"/>
                    <a:pt x="2" y="745"/>
                    <a:pt x="2" y="745"/>
                  </a:cubicBezTo>
                  <a:cubicBezTo>
                    <a:pt x="2" y="745"/>
                    <a:pt x="2" y="745"/>
                    <a:pt x="2" y="745"/>
                  </a:cubicBezTo>
                  <a:cubicBezTo>
                    <a:pt x="2" y="745"/>
                    <a:pt x="2" y="745"/>
                    <a:pt x="2" y="745"/>
                  </a:cubicBezTo>
                  <a:cubicBezTo>
                    <a:pt x="15" y="802"/>
                    <a:pt x="15" y="802"/>
                    <a:pt x="15" y="802"/>
                  </a:cubicBezTo>
                  <a:cubicBezTo>
                    <a:pt x="6" y="800"/>
                    <a:pt x="6" y="800"/>
                    <a:pt x="6" y="800"/>
                  </a:cubicBezTo>
                  <a:cubicBezTo>
                    <a:pt x="0" y="825"/>
                    <a:pt x="0" y="825"/>
                    <a:pt x="0" y="825"/>
                  </a:cubicBezTo>
                  <a:cubicBezTo>
                    <a:pt x="188" y="869"/>
                    <a:pt x="188" y="869"/>
                    <a:pt x="188" y="869"/>
                  </a:cubicBezTo>
                  <a:cubicBezTo>
                    <a:pt x="194" y="844"/>
                    <a:pt x="194" y="844"/>
                    <a:pt x="194" y="844"/>
                  </a:cubicBezTo>
                  <a:cubicBezTo>
                    <a:pt x="188" y="843"/>
                    <a:pt x="188" y="843"/>
                    <a:pt x="188" y="843"/>
                  </a:cubicBezTo>
                  <a:cubicBezTo>
                    <a:pt x="200" y="826"/>
                    <a:pt x="200" y="826"/>
                    <a:pt x="200" y="826"/>
                  </a:cubicBezTo>
                  <a:cubicBezTo>
                    <a:pt x="201" y="826"/>
                    <a:pt x="201" y="826"/>
                    <a:pt x="201" y="826"/>
                  </a:cubicBezTo>
                  <a:cubicBezTo>
                    <a:pt x="201" y="826"/>
                    <a:pt x="209" y="828"/>
                    <a:pt x="211" y="820"/>
                  </a:cubicBezTo>
                  <a:cubicBezTo>
                    <a:pt x="262" y="601"/>
                    <a:pt x="262" y="601"/>
                    <a:pt x="262" y="601"/>
                  </a:cubicBezTo>
                  <a:cubicBezTo>
                    <a:pt x="364" y="634"/>
                    <a:pt x="364" y="634"/>
                    <a:pt x="364" y="634"/>
                  </a:cubicBezTo>
                  <a:cubicBezTo>
                    <a:pt x="364" y="676"/>
                    <a:pt x="364" y="676"/>
                    <a:pt x="364" y="676"/>
                  </a:cubicBezTo>
                  <a:cubicBezTo>
                    <a:pt x="481" y="676"/>
                    <a:pt x="481" y="676"/>
                    <a:pt x="481" y="676"/>
                  </a:cubicBezTo>
                  <a:cubicBezTo>
                    <a:pt x="481" y="605"/>
                    <a:pt x="481" y="605"/>
                    <a:pt x="481" y="605"/>
                  </a:cubicBezTo>
                  <a:cubicBezTo>
                    <a:pt x="514" y="582"/>
                    <a:pt x="514" y="582"/>
                    <a:pt x="514" y="582"/>
                  </a:cubicBezTo>
                  <a:cubicBezTo>
                    <a:pt x="673" y="582"/>
                    <a:pt x="673" y="582"/>
                    <a:pt x="673" y="582"/>
                  </a:cubicBezTo>
                  <a:cubicBezTo>
                    <a:pt x="706" y="605"/>
                    <a:pt x="706" y="605"/>
                    <a:pt x="706" y="605"/>
                  </a:cubicBezTo>
                  <a:cubicBezTo>
                    <a:pt x="706" y="676"/>
                    <a:pt x="706" y="676"/>
                    <a:pt x="706" y="676"/>
                  </a:cubicBezTo>
                  <a:cubicBezTo>
                    <a:pt x="823" y="676"/>
                    <a:pt x="823" y="676"/>
                    <a:pt x="823" y="676"/>
                  </a:cubicBezTo>
                  <a:cubicBezTo>
                    <a:pt x="824" y="634"/>
                    <a:pt x="824" y="634"/>
                    <a:pt x="824" y="634"/>
                  </a:cubicBezTo>
                  <a:cubicBezTo>
                    <a:pt x="949" y="594"/>
                    <a:pt x="949" y="594"/>
                    <a:pt x="949" y="594"/>
                  </a:cubicBezTo>
                  <a:cubicBezTo>
                    <a:pt x="967" y="582"/>
                    <a:pt x="967" y="582"/>
                    <a:pt x="967" y="582"/>
                  </a:cubicBezTo>
                  <a:cubicBezTo>
                    <a:pt x="992" y="582"/>
                    <a:pt x="992" y="582"/>
                    <a:pt x="992" y="582"/>
                  </a:cubicBezTo>
                  <a:cubicBezTo>
                    <a:pt x="1001" y="582"/>
                    <a:pt x="1008" y="575"/>
                    <a:pt x="1008" y="565"/>
                  </a:cubicBezTo>
                  <a:cubicBezTo>
                    <a:pt x="1008" y="16"/>
                    <a:pt x="1008" y="16"/>
                    <a:pt x="1008" y="16"/>
                  </a:cubicBezTo>
                  <a:cubicBezTo>
                    <a:pt x="1008" y="7"/>
                    <a:pt x="1001" y="0"/>
                    <a:pt x="992" y="0"/>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3" name="Freeform 18"/>
            <p:cNvSpPr>
              <a:spLocks/>
            </p:cNvSpPr>
            <p:nvPr/>
          </p:nvSpPr>
          <p:spPr bwMode="auto">
            <a:xfrm>
              <a:off x="14819313" y="13057188"/>
              <a:ext cx="107950" cy="165100"/>
            </a:xfrm>
            <a:custGeom>
              <a:avLst/>
              <a:gdLst>
                <a:gd name="T0" fmla="*/ 26 w 29"/>
                <a:gd name="T1" fmla="*/ 26 h 44"/>
                <a:gd name="T2" fmla="*/ 10 w 29"/>
                <a:gd name="T3" fmla="*/ 0 h 44"/>
                <a:gd name="T4" fmla="*/ 0 w 29"/>
                <a:gd name="T5" fmla="*/ 42 h 44"/>
                <a:gd name="T6" fmla="*/ 26 w 29"/>
                <a:gd name="T7" fmla="*/ 26 h 44"/>
              </a:gdLst>
              <a:ahLst/>
              <a:cxnLst>
                <a:cxn ang="0">
                  <a:pos x="T0" y="T1"/>
                </a:cxn>
                <a:cxn ang="0">
                  <a:pos x="T2" y="T3"/>
                </a:cxn>
                <a:cxn ang="0">
                  <a:pos x="T4" y="T5"/>
                </a:cxn>
                <a:cxn ang="0">
                  <a:pos x="T6" y="T7"/>
                </a:cxn>
              </a:cxnLst>
              <a:rect l="0" t="0" r="r" b="b"/>
              <a:pathLst>
                <a:path w="29" h="44">
                  <a:moveTo>
                    <a:pt x="26" y="26"/>
                  </a:moveTo>
                  <a:cubicBezTo>
                    <a:pt x="29" y="14"/>
                    <a:pt x="21" y="3"/>
                    <a:pt x="10" y="0"/>
                  </a:cubicBezTo>
                  <a:cubicBezTo>
                    <a:pt x="0" y="42"/>
                    <a:pt x="0" y="42"/>
                    <a:pt x="0" y="42"/>
                  </a:cubicBezTo>
                  <a:cubicBezTo>
                    <a:pt x="12" y="44"/>
                    <a:pt x="23" y="37"/>
                    <a:pt x="26"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4" name="Freeform 19"/>
            <p:cNvSpPr>
              <a:spLocks/>
            </p:cNvSpPr>
            <p:nvPr/>
          </p:nvSpPr>
          <p:spPr bwMode="auto">
            <a:xfrm>
              <a:off x="14855826" y="12898438"/>
              <a:ext cx="104775" cy="169863"/>
            </a:xfrm>
            <a:custGeom>
              <a:avLst/>
              <a:gdLst>
                <a:gd name="T0" fmla="*/ 26 w 28"/>
                <a:gd name="T1" fmla="*/ 26 h 45"/>
                <a:gd name="T2" fmla="*/ 10 w 28"/>
                <a:gd name="T3" fmla="*/ 0 h 45"/>
                <a:gd name="T4" fmla="*/ 0 w 28"/>
                <a:gd name="T5" fmla="*/ 42 h 45"/>
                <a:gd name="T6" fmla="*/ 26 w 28"/>
                <a:gd name="T7" fmla="*/ 26 h 45"/>
              </a:gdLst>
              <a:ahLst/>
              <a:cxnLst>
                <a:cxn ang="0">
                  <a:pos x="T0" y="T1"/>
                </a:cxn>
                <a:cxn ang="0">
                  <a:pos x="T2" y="T3"/>
                </a:cxn>
                <a:cxn ang="0">
                  <a:pos x="T4" y="T5"/>
                </a:cxn>
                <a:cxn ang="0">
                  <a:pos x="T6" y="T7"/>
                </a:cxn>
              </a:cxnLst>
              <a:rect l="0" t="0" r="r" b="b"/>
              <a:pathLst>
                <a:path w="28" h="45">
                  <a:moveTo>
                    <a:pt x="26" y="26"/>
                  </a:moveTo>
                  <a:cubicBezTo>
                    <a:pt x="28" y="14"/>
                    <a:pt x="21" y="3"/>
                    <a:pt x="10" y="0"/>
                  </a:cubicBezTo>
                  <a:cubicBezTo>
                    <a:pt x="0" y="42"/>
                    <a:pt x="0" y="42"/>
                    <a:pt x="0" y="42"/>
                  </a:cubicBezTo>
                  <a:cubicBezTo>
                    <a:pt x="11" y="45"/>
                    <a:pt x="23" y="37"/>
                    <a:pt x="26"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5" name="Freeform 20"/>
            <p:cNvSpPr>
              <a:spLocks/>
            </p:cNvSpPr>
            <p:nvPr/>
          </p:nvSpPr>
          <p:spPr bwMode="auto">
            <a:xfrm>
              <a:off x="14893926" y="12741275"/>
              <a:ext cx="104775" cy="169863"/>
            </a:xfrm>
            <a:custGeom>
              <a:avLst/>
              <a:gdLst>
                <a:gd name="T0" fmla="*/ 25 w 28"/>
                <a:gd name="T1" fmla="*/ 26 h 45"/>
                <a:gd name="T2" fmla="*/ 9 w 28"/>
                <a:gd name="T3" fmla="*/ 0 h 45"/>
                <a:gd name="T4" fmla="*/ 0 w 28"/>
                <a:gd name="T5" fmla="*/ 42 h 45"/>
                <a:gd name="T6" fmla="*/ 25 w 28"/>
                <a:gd name="T7" fmla="*/ 26 h 45"/>
              </a:gdLst>
              <a:ahLst/>
              <a:cxnLst>
                <a:cxn ang="0">
                  <a:pos x="T0" y="T1"/>
                </a:cxn>
                <a:cxn ang="0">
                  <a:pos x="T2" y="T3"/>
                </a:cxn>
                <a:cxn ang="0">
                  <a:pos x="T4" y="T5"/>
                </a:cxn>
                <a:cxn ang="0">
                  <a:pos x="T6" y="T7"/>
                </a:cxn>
              </a:cxnLst>
              <a:rect l="0" t="0" r="r" b="b"/>
              <a:pathLst>
                <a:path w="28" h="45">
                  <a:moveTo>
                    <a:pt x="25" y="26"/>
                  </a:moveTo>
                  <a:cubicBezTo>
                    <a:pt x="28" y="15"/>
                    <a:pt x="21" y="3"/>
                    <a:pt x="9" y="0"/>
                  </a:cubicBezTo>
                  <a:cubicBezTo>
                    <a:pt x="0" y="42"/>
                    <a:pt x="0" y="42"/>
                    <a:pt x="0" y="42"/>
                  </a:cubicBezTo>
                  <a:cubicBezTo>
                    <a:pt x="11" y="45"/>
                    <a:pt x="23" y="38"/>
                    <a:pt x="25"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6" name="Freeform 21"/>
            <p:cNvSpPr>
              <a:spLocks/>
            </p:cNvSpPr>
            <p:nvPr/>
          </p:nvSpPr>
          <p:spPr bwMode="auto">
            <a:xfrm>
              <a:off x="14927263" y="12587288"/>
              <a:ext cx="109538" cy="165100"/>
            </a:xfrm>
            <a:custGeom>
              <a:avLst/>
              <a:gdLst>
                <a:gd name="T0" fmla="*/ 10 w 29"/>
                <a:gd name="T1" fmla="*/ 0 h 44"/>
                <a:gd name="T2" fmla="*/ 0 w 29"/>
                <a:gd name="T3" fmla="*/ 41 h 44"/>
                <a:gd name="T4" fmla="*/ 26 w 29"/>
                <a:gd name="T5" fmla="*/ 25 h 44"/>
                <a:gd name="T6" fmla="*/ 10 w 29"/>
                <a:gd name="T7" fmla="*/ 0 h 44"/>
              </a:gdLst>
              <a:ahLst/>
              <a:cxnLst>
                <a:cxn ang="0">
                  <a:pos x="T0" y="T1"/>
                </a:cxn>
                <a:cxn ang="0">
                  <a:pos x="T2" y="T3"/>
                </a:cxn>
                <a:cxn ang="0">
                  <a:pos x="T4" y="T5"/>
                </a:cxn>
                <a:cxn ang="0">
                  <a:pos x="T6" y="T7"/>
                </a:cxn>
              </a:cxnLst>
              <a:rect l="0" t="0" r="r" b="b"/>
              <a:pathLst>
                <a:path w="29" h="44">
                  <a:moveTo>
                    <a:pt x="10" y="0"/>
                  </a:moveTo>
                  <a:cubicBezTo>
                    <a:pt x="0" y="41"/>
                    <a:pt x="0" y="41"/>
                    <a:pt x="0" y="41"/>
                  </a:cubicBezTo>
                  <a:cubicBezTo>
                    <a:pt x="12" y="44"/>
                    <a:pt x="23" y="37"/>
                    <a:pt x="26" y="25"/>
                  </a:cubicBezTo>
                  <a:cubicBezTo>
                    <a:pt x="29" y="14"/>
                    <a:pt x="22" y="2"/>
                    <a:pt x="10" y="0"/>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7" name="Freeform 22"/>
            <p:cNvSpPr>
              <a:spLocks/>
            </p:cNvSpPr>
            <p:nvPr/>
          </p:nvSpPr>
          <p:spPr bwMode="auto">
            <a:xfrm>
              <a:off x="15208251" y="12914313"/>
              <a:ext cx="619125" cy="1798638"/>
            </a:xfrm>
            <a:custGeom>
              <a:avLst/>
              <a:gdLst>
                <a:gd name="T0" fmla="*/ 0 w 390"/>
                <a:gd name="T1" fmla="*/ 1133 h 1133"/>
                <a:gd name="T2" fmla="*/ 310 w 390"/>
                <a:gd name="T3" fmla="*/ 1133 h 1133"/>
                <a:gd name="T4" fmla="*/ 390 w 390"/>
                <a:gd name="T5" fmla="*/ 0 h 1133"/>
                <a:gd name="T6" fmla="*/ 81 w 390"/>
                <a:gd name="T7" fmla="*/ 0 h 1133"/>
                <a:gd name="T8" fmla="*/ 0 w 390"/>
                <a:gd name="T9" fmla="*/ 1133 h 1133"/>
              </a:gdLst>
              <a:ahLst/>
              <a:cxnLst>
                <a:cxn ang="0">
                  <a:pos x="T0" y="T1"/>
                </a:cxn>
                <a:cxn ang="0">
                  <a:pos x="T2" y="T3"/>
                </a:cxn>
                <a:cxn ang="0">
                  <a:pos x="T4" y="T5"/>
                </a:cxn>
                <a:cxn ang="0">
                  <a:pos x="T6" y="T7"/>
                </a:cxn>
                <a:cxn ang="0">
                  <a:pos x="T8" y="T9"/>
                </a:cxn>
              </a:cxnLst>
              <a:rect l="0" t="0" r="r" b="b"/>
              <a:pathLst>
                <a:path w="390" h="1133">
                  <a:moveTo>
                    <a:pt x="0" y="1133"/>
                  </a:moveTo>
                  <a:lnTo>
                    <a:pt x="310" y="1133"/>
                  </a:lnTo>
                  <a:lnTo>
                    <a:pt x="390" y="0"/>
                  </a:lnTo>
                  <a:lnTo>
                    <a:pt x="81" y="0"/>
                  </a:lnTo>
                  <a:lnTo>
                    <a:pt x="0" y="1133"/>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8" name="Freeform 23"/>
            <p:cNvSpPr>
              <a:spLocks/>
            </p:cNvSpPr>
            <p:nvPr/>
          </p:nvSpPr>
          <p:spPr bwMode="auto">
            <a:xfrm>
              <a:off x="16611601" y="12914313"/>
              <a:ext cx="619125" cy="1798638"/>
            </a:xfrm>
            <a:custGeom>
              <a:avLst/>
              <a:gdLst>
                <a:gd name="T0" fmla="*/ 0 w 390"/>
                <a:gd name="T1" fmla="*/ 0 h 1133"/>
                <a:gd name="T2" fmla="*/ 81 w 390"/>
                <a:gd name="T3" fmla="*/ 1133 h 1133"/>
                <a:gd name="T4" fmla="*/ 390 w 390"/>
                <a:gd name="T5" fmla="*/ 1133 h 1133"/>
                <a:gd name="T6" fmla="*/ 312 w 390"/>
                <a:gd name="T7" fmla="*/ 0 h 1133"/>
                <a:gd name="T8" fmla="*/ 0 w 390"/>
                <a:gd name="T9" fmla="*/ 0 h 1133"/>
              </a:gdLst>
              <a:ahLst/>
              <a:cxnLst>
                <a:cxn ang="0">
                  <a:pos x="T0" y="T1"/>
                </a:cxn>
                <a:cxn ang="0">
                  <a:pos x="T2" y="T3"/>
                </a:cxn>
                <a:cxn ang="0">
                  <a:pos x="T4" y="T5"/>
                </a:cxn>
                <a:cxn ang="0">
                  <a:pos x="T6" y="T7"/>
                </a:cxn>
                <a:cxn ang="0">
                  <a:pos x="T8" y="T9"/>
                </a:cxn>
              </a:cxnLst>
              <a:rect l="0" t="0" r="r" b="b"/>
              <a:pathLst>
                <a:path w="390" h="1133">
                  <a:moveTo>
                    <a:pt x="0" y="0"/>
                  </a:moveTo>
                  <a:lnTo>
                    <a:pt x="81" y="1133"/>
                  </a:lnTo>
                  <a:lnTo>
                    <a:pt x="390" y="1133"/>
                  </a:lnTo>
                  <a:lnTo>
                    <a:pt x="312" y="0"/>
                  </a:lnTo>
                  <a:lnTo>
                    <a:pt x="0" y="0"/>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9" name="Freeform 24"/>
            <p:cNvSpPr>
              <a:spLocks/>
            </p:cNvSpPr>
            <p:nvPr/>
          </p:nvSpPr>
          <p:spPr bwMode="auto">
            <a:xfrm>
              <a:off x="13708063" y="13373100"/>
              <a:ext cx="1020763" cy="1339850"/>
            </a:xfrm>
            <a:custGeom>
              <a:avLst/>
              <a:gdLst>
                <a:gd name="T0" fmla="*/ 0 w 643"/>
                <a:gd name="T1" fmla="*/ 844 h 844"/>
                <a:gd name="T2" fmla="*/ 501 w 643"/>
                <a:gd name="T3" fmla="*/ 844 h 844"/>
                <a:gd name="T4" fmla="*/ 643 w 643"/>
                <a:gd name="T5" fmla="*/ 113 h 844"/>
                <a:gd name="T6" fmla="*/ 158 w 643"/>
                <a:gd name="T7" fmla="*/ 0 h 844"/>
                <a:gd name="T8" fmla="*/ 0 w 643"/>
                <a:gd name="T9" fmla="*/ 844 h 844"/>
              </a:gdLst>
              <a:ahLst/>
              <a:cxnLst>
                <a:cxn ang="0">
                  <a:pos x="T0" y="T1"/>
                </a:cxn>
                <a:cxn ang="0">
                  <a:pos x="T2" y="T3"/>
                </a:cxn>
                <a:cxn ang="0">
                  <a:pos x="T4" y="T5"/>
                </a:cxn>
                <a:cxn ang="0">
                  <a:pos x="T6" y="T7"/>
                </a:cxn>
                <a:cxn ang="0">
                  <a:pos x="T8" y="T9"/>
                </a:cxn>
              </a:cxnLst>
              <a:rect l="0" t="0" r="r" b="b"/>
              <a:pathLst>
                <a:path w="643" h="844">
                  <a:moveTo>
                    <a:pt x="0" y="844"/>
                  </a:moveTo>
                  <a:lnTo>
                    <a:pt x="501" y="844"/>
                  </a:lnTo>
                  <a:lnTo>
                    <a:pt x="643" y="113"/>
                  </a:lnTo>
                  <a:lnTo>
                    <a:pt x="158" y="0"/>
                  </a:lnTo>
                  <a:lnTo>
                    <a:pt x="0" y="844"/>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0" name="Freeform 25"/>
            <p:cNvSpPr>
              <a:spLocks/>
            </p:cNvSpPr>
            <p:nvPr/>
          </p:nvSpPr>
          <p:spPr bwMode="auto">
            <a:xfrm>
              <a:off x="17414876" y="10975975"/>
              <a:ext cx="1128713" cy="1757363"/>
            </a:xfrm>
            <a:custGeom>
              <a:avLst/>
              <a:gdLst>
                <a:gd name="T0" fmla="*/ 93 w 301"/>
                <a:gd name="T1" fmla="*/ 441 h 468"/>
                <a:gd name="T2" fmla="*/ 99 w 301"/>
                <a:gd name="T3" fmla="*/ 468 h 468"/>
                <a:gd name="T4" fmla="*/ 301 w 301"/>
                <a:gd name="T5" fmla="*/ 419 h 468"/>
                <a:gd name="T6" fmla="*/ 294 w 301"/>
                <a:gd name="T7" fmla="*/ 392 h 468"/>
                <a:gd name="T8" fmla="*/ 288 w 301"/>
                <a:gd name="T9" fmla="*/ 394 h 468"/>
                <a:gd name="T10" fmla="*/ 291 w 301"/>
                <a:gd name="T11" fmla="*/ 372 h 468"/>
                <a:gd name="T12" fmla="*/ 293 w 301"/>
                <a:gd name="T13" fmla="*/ 372 h 468"/>
                <a:gd name="T14" fmla="*/ 299 w 301"/>
                <a:gd name="T15" fmla="*/ 361 h 468"/>
                <a:gd name="T16" fmla="*/ 211 w 301"/>
                <a:gd name="T17" fmla="*/ 8 h 468"/>
                <a:gd name="T18" fmla="*/ 201 w 301"/>
                <a:gd name="T19" fmla="*/ 2 h 468"/>
                <a:gd name="T20" fmla="*/ 45 w 301"/>
                <a:gd name="T21" fmla="*/ 40 h 468"/>
                <a:gd name="T22" fmla="*/ 31 w 301"/>
                <a:gd name="T23" fmla="*/ 43 h 468"/>
                <a:gd name="T24" fmla="*/ 25 w 301"/>
                <a:gd name="T25" fmla="*/ 54 h 468"/>
                <a:gd name="T26" fmla="*/ 113 w 301"/>
                <a:gd name="T27" fmla="*/ 407 h 468"/>
                <a:gd name="T28" fmla="*/ 123 w 301"/>
                <a:gd name="T29" fmla="*/ 413 h 468"/>
                <a:gd name="T30" fmla="*/ 205 w 301"/>
                <a:gd name="T31" fmla="*/ 393 h 468"/>
                <a:gd name="T32" fmla="*/ 123 w 301"/>
                <a:gd name="T33" fmla="*/ 413 h 468"/>
                <a:gd name="T34" fmla="*/ 113 w 301"/>
                <a:gd name="T35" fmla="*/ 407 h 468"/>
                <a:gd name="T36" fmla="*/ 55 w 301"/>
                <a:gd name="T37" fmla="*/ 175 h 468"/>
                <a:gd name="T38" fmla="*/ 0 w 301"/>
                <a:gd name="T39" fmla="*/ 142 h 468"/>
                <a:gd name="T40" fmla="*/ 62 w 301"/>
                <a:gd name="T41" fmla="*/ 390 h 468"/>
                <a:gd name="T42" fmla="*/ 62 w 301"/>
                <a:gd name="T43" fmla="*/ 390 h 468"/>
                <a:gd name="T44" fmla="*/ 62 w 301"/>
                <a:gd name="T45" fmla="*/ 390 h 468"/>
                <a:gd name="T46" fmla="*/ 62 w 301"/>
                <a:gd name="T47" fmla="*/ 390 h 468"/>
                <a:gd name="T48" fmla="*/ 62 w 301"/>
                <a:gd name="T49" fmla="*/ 390 h 468"/>
                <a:gd name="T50" fmla="*/ 102 w 301"/>
                <a:gd name="T51" fmla="*/ 439 h 468"/>
                <a:gd name="T52" fmla="*/ 93 w 301"/>
                <a:gd name="T53" fmla="*/ 441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1" h="468">
                  <a:moveTo>
                    <a:pt x="93" y="441"/>
                  </a:moveTo>
                  <a:cubicBezTo>
                    <a:pt x="99" y="468"/>
                    <a:pt x="99" y="468"/>
                    <a:pt x="99" y="468"/>
                  </a:cubicBezTo>
                  <a:cubicBezTo>
                    <a:pt x="301" y="419"/>
                    <a:pt x="301" y="419"/>
                    <a:pt x="301" y="419"/>
                  </a:cubicBezTo>
                  <a:cubicBezTo>
                    <a:pt x="294" y="392"/>
                    <a:pt x="294" y="392"/>
                    <a:pt x="294" y="392"/>
                  </a:cubicBezTo>
                  <a:cubicBezTo>
                    <a:pt x="288" y="394"/>
                    <a:pt x="288" y="394"/>
                    <a:pt x="288" y="394"/>
                  </a:cubicBezTo>
                  <a:cubicBezTo>
                    <a:pt x="291" y="372"/>
                    <a:pt x="291" y="372"/>
                    <a:pt x="291" y="372"/>
                  </a:cubicBezTo>
                  <a:cubicBezTo>
                    <a:pt x="293" y="372"/>
                    <a:pt x="293" y="372"/>
                    <a:pt x="293" y="372"/>
                  </a:cubicBezTo>
                  <a:cubicBezTo>
                    <a:pt x="293" y="372"/>
                    <a:pt x="301" y="370"/>
                    <a:pt x="299" y="361"/>
                  </a:cubicBezTo>
                  <a:cubicBezTo>
                    <a:pt x="211" y="8"/>
                    <a:pt x="211" y="8"/>
                    <a:pt x="211" y="8"/>
                  </a:cubicBezTo>
                  <a:cubicBezTo>
                    <a:pt x="211" y="8"/>
                    <a:pt x="209" y="0"/>
                    <a:pt x="201" y="2"/>
                  </a:cubicBezTo>
                  <a:cubicBezTo>
                    <a:pt x="45" y="40"/>
                    <a:pt x="45" y="40"/>
                    <a:pt x="45" y="40"/>
                  </a:cubicBezTo>
                  <a:cubicBezTo>
                    <a:pt x="31" y="43"/>
                    <a:pt x="31" y="43"/>
                    <a:pt x="31" y="43"/>
                  </a:cubicBezTo>
                  <a:cubicBezTo>
                    <a:pt x="31" y="43"/>
                    <a:pt x="22" y="45"/>
                    <a:pt x="25" y="54"/>
                  </a:cubicBezTo>
                  <a:cubicBezTo>
                    <a:pt x="113" y="407"/>
                    <a:pt x="113" y="407"/>
                    <a:pt x="113" y="407"/>
                  </a:cubicBezTo>
                  <a:cubicBezTo>
                    <a:pt x="113" y="407"/>
                    <a:pt x="115" y="415"/>
                    <a:pt x="123" y="413"/>
                  </a:cubicBezTo>
                  <a:cubicBezTo>
                    <a:pt x="205" y="393"/>
                    <a:pt x="205" y="393"/>
                    <a:pt x="205" y="393"/>
                  </a:cubicBezTo>
                  <a:cubicBezTo>
                    <a:pt x="123" y="413"/>
                    <a:pt x="123" y="413"/>
                    <a:pt x="123" y="413"/>
                  </a:cubicBezTo>
                  <a:cubicBezTo>
                    <a:pt x="115" y="415"/>
                    <a:pt x="113" y="407"/>
                    <a:pt x="113" y="407"/>
                  </a:cubicBezTo>
                  <a:cubicBezTo>
                    <a:pt x="55" y="175"/>
                    <a:pt x="55" y="175"/>
                    <a:pt x="55" y="175"/>
                  </a:cubicBezTo>
                  <a:cubicBezTo>
                    <a:pt x="49" y="151"/>
                    <a:pt x="24" y="136"/>
                    <a:pt x="0" y="142"/>
                  </a:cubicBezTo>
                  <a:cubicBezTo>
                    <a:pt x="62" y="390"/>
                    <a:pt x="62" y="390"/>
                    <a:pt x="62" y="390"/>
                  </a:cubicBezTo>
                  <a:cubicBezTo>
                    <a:pt x="62" y="390"/>
                    <a:pt x="62" y="390"/>
                    <a:pt x="62" y="390"/>
                  </a:cubicBezTo>
                  <a:cubicBezTo>
                    <a:pt x="62" y="390"/>
                    <a:pt x="62" y="390"/>
                    <a:pt x="62" y="390"/>
                  </a:cubicBezTo>
                  <a:cubicBezTo>
                    <a:pt x="62" y="390"/>
                    <a:pt x="62" y="390"/>
                    <a:pt x="62" y="390"/>
                  </a:cubicBezTo>
                  <a:cubicBezTo>
                    <a:pt x="62" y="390"/>
                    <a:pt x="62" y="390"/>
                    <a:pt x="62" y="390"/>
                  </a:cubicBezTo>
                  <a:cubicBezTo>
                    <a:pt x="102" y="439"/>
                    <a:pt x="102" y="439"/>
                    <a:pt x="102" y="439"/>
                  </a:cubicBezTo>
                  <a:lnTo>
                    <a:pt x="93" y="441"/>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1" name="Freeform 26"/>
            <p:cNvSpPr>
              <a:spLocks/>
            </p:cNvSpPr>
            <p:nvPr/>
          </p:nvSpPr>
          <p:spPr bwMode="auto">
            <a:xfrm>
              <a:off x="17753013" y="12542838"/>
              <a:ext cx="1447800" cy="2170113"/>
            </a:xfrm>
            <a:custGeom>
              <a:avLst/>
              <a:gdLst>
                <a:gd name="T0" fmla="*/ 520 w 912"/>
                <a:gd name="T1" fmla="*/ 0 h 1367"/>
                <a:gd name="T2" fmla="*/ 0 w 912"/>
                <a:gd name="T3" fmla="*/ 125 h 1367"/>
                <a:gd name="T4" fmla="*/ 364 w 912"/>
                <a:gd name="T5" fmla="*/ 1367 h 1367"/>
                <a:gd name="T6" fmla="*/ 912 w 912"/>
                <a:gd name="T7" fmla="*/ 1367 h 1367"/>
                <a:gd name="T8" fmla="*/ 520 w 912"/>
                <a:gd name="T9" fmla="*/ 0 h 1367"/>
              </a:gdLst>
              <a:ahLst/>
              <a:cxnLst>
                <a:cxn ang="0">
                  <a:pos x="T0" y="T1"/>
                </a:cxn>
                <a:cxn ang="0">
                  <a:pos x="T2" y="T3"/>
                </a:cxn>
                <a:cxn ang="0">
                  <a:pos x="T4" y="T5"/>
                </a:cxn>
                <a:cxn ang="0">
                  <a:pos x="T6" y="T7"/>
                </a:cxn>
                <a:cxn ang="0">
                  <a:pos x="T8" y="T9"/>
                </a:cxn>
              </a:cxnLst>
              <a:rect l="0" t="0" r="r" b="b"/>
              <a:pathLst>
                <a:path w="912" h="1367">
                  <a:moveTo>
                    <a:pt x="520" y="0"/>
                  </a:moveTo>
                  <a:lnTo>
                    <a:pt x="0" y="125"/>
                  </a:lnTo>
                  <a:lnTo>
                    <a:pt x="364" y="1367"/>
                  </a:lnTo>
                  <a:lnTo>
                    <a:pt x="912" y="1367"/>
                  </a:lnTo>
                  <a:lnTo>
                    <a:pt x="520" y="0"/>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2" name="Freeform 27"/>
            <p:cNvSpPr>
              <a:spLocks/>
            </p:cNvSpPr>
            <p:nvPr/>
          </p:nvSpPr>
          <p:spPr bwMode="auto">
            <a:xfrm>
              <a:off x="20015201" y="10950575"/>
              <a:ext cx="1216025" cy="1757363"/>
            </a:xfrm>
            <a:custGeom>
              <a:avLst/>
              <a:gdLst>
                <a:gd name="T0" fmla="*/ 225 w 324"/>
                <a:gd name="T1" fmla="*/ 441 h 468"/>
                <a:gd name="T2" fmla="*/ 217 w 324"/>
                <a:gd name="T3" fmla="*/ 468 h 468"/>
                <a:gd name="T4" fmla="*/ 1 w 324"/>
                <a:gd name="T5" fmla="*/ 419 h 468"/>
                <a:gd name="T6" fmla="*/ 8 w 324"/>
                <a:gd name="T7" fmla="*/ 392 h 468"/>
                <a:gd name="T8" fmla="*/ 14 w 324"/>
                <a:gd name="T9" fmla="*/ 394 h 468"/>
                <a:gd name="T10" fmla="*/ 11 w 324"/>
                <a:gd name="T11" fmla="*/ 372 h 468"/>
                <a:gd name="T12" fmla="*/ 10 w 324"/>
                <a:gd name="T13" fmla="*/ 372 h 468"/>
                <a:gd name="T14" fmla="*/ 3 w 324"/>
                <a:gd name="T15" fmla="*/ 361 h 468"/>
                <a:gd name="T16" fmla="*/ 97 w 324"/>
                <a:gd name="T17" fmla="*/ 8 h 468"/>
                <a:gd name="T18" fmla="*/ 109 w 324"/>
                <a:gd name="T19" fmla="*/ 2 h 468"/>
                <a:gd name="T20" fmla="*/ 275 w 324"/>
                <a:gd name="T21" fmla="*/ 40 h 468"/>
                <a:gd name="T22" fmla="*/ 291 w 324"/>
                <a:gd name="T23" fmla="*/ 43 h 468"/>
                <a:gd name="T24" fmla="*/ 298 w 324"/>
                <a:gd name="T25" fmla="*/ 54 h 468"/>
                <a:gd name="T26" fmla="*/ 203 w 324"/>
                <a:gd name="T27" fmla="*/ 407 h 468"/>
                <a:gd name="T28" fmla="*/ 192 w 324"/>
                <a:gd name="T29" fmla="*/ 413 h 468"/>
                <a:gd name="T30" fmla="*/ 103 w 324"/>
                <a:gd name="T31" fmla="*/ 393 h 468"/>
                <a:gd name="T32" fmla="*/ 192 w 324"/>
                <a:gd name="T33" fmla="*/ 413 h 468"/>
                <a:gd name="T34" fmla="*/ 203 w 324"/>
                <a:gd name="T35" fmla="*/ 407 h 468"/>
                <a:gd name="T36" fmla="*/ 265 w 324"/>
                <a:gd name="T37" fmla="*/ 175 h 468"/>
                <a:gd name="T38" fmla="*/ 324 w 324"/>
                <a:gd name="T39" fmla="*/ 142 h 468"/>
                <a:gd name="T40" fmla="*/ 258 w 324"/>
                <a:gd name="T41" fmla="*/ 390 h 468"/>
                <a:gd name="T42" fmla="*/ 258 w 324"/>
                <a:gd name="T43" fmla="*/ 390 h 468"/>
                <a:gd name="T44" fmla="*/ 258 w 324"/>
                <a:gd name="T45" fmla="*/ 390 h 468"/>
                <a:gd name="T46" fmla="*/ 258 w 324"/>
                <a:gd name="T47" fmla="*/ 390 h 468"/>
                <a:gd name="T48" fmla="*/ 258 w 324"/>
                <a:gd name="T49" fmla="*/ 390 h 468"/>
                <a:gd name="T50" fmla="*/ 214 w 324"/>
                <a:gd name="T51" fmla="*/ 439 h 468"/>
                <a:gd name="T52" fmla="*/ 225 w 324"/>
                <a:gd name="T53" fmla="*/ 441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4" h="468">
                  <a:moveTo>
                    <a:pt x="225" y="441"/>
                  </a:moveTo>
                  <a:cubicBezTo>
                    <a:pt x="217" y="468"/>
                    <a:pt x="217" y="468"/>
                    <a:pt x="217" y="468"/>
                  </a:cubicBezTo>
                  <a:cubicBezTo>
                    <a:pt x="1" y="419"/>
                    <a:pt x="1" y="419"/>
                    <a:pt x="1" y="419"/>
                  </a:cubicBezTo>
                  <a:cubicBezTo>
                    <a:pt x="8" y="392"/>
                    <a:pt x="8" y="392"/>
                    <a:pt x="8" y="392"/>
                  </a:cubicBezTo>
                  <a:cubicBezTo>
                    <a:pt x="14" y="394"/>
                    <a:pt x="14" y="394"/>
                    <a:pt x="14" y="394"/>
                  </a:cubicBezTo>
                  <a:cubicBezTo>
                    <a:pt x="11" y="372"/>
                    <a:pt x="11" y="372"/>
                    <a:pt x="11" y="372"/>
                  </a:cubicBezTo>
                  <a:cubicBezTo>
                    <a:pt x="10" y="372"/>
                    <a:pt x="10" y="372"/>
                    <a:pt x="10" y="372"/>
                  </a:cubicBezTo>
                  <a:cubicBezTo>
                    <a:pt x="10" y="372"/>
                    <a:pt x="0" y="370"/>
                    <a:pt x="3" y="361"/>
                  </a:cubicBezTo>
                  <a:cubicBezTo>
                    <a:pt x="97" y="8"/>
                    <a:pt x="97" y="8"/>
                    <a:pt x="97" y="8"/>
                  </a:cubicBezTo>
                  <a:cubicBezTo>
                    <a:pt x="97" y="8"/>
                    <a:pt x="99" y="0"/>
                    <a:pt x="109" y="2"/>
                  </a:cubicBezTo>
                  <a:cubicBezTo>
                    <a:pt x="275" y="40"/>
                    <a:pt x="275" y="40"/>
                    <a:pt x="275" y="40"/>
                  </a:cubicBezTo>
                  <a:cubicBezTo>
                    <a:pt x="291" y="43"/>
                    <a:pt x="291" y="43"/>
                    <a:pt x="291" y="43"/>
                  </a:cubicBezTo>
                  <a:cubicBezTo>
                    <a:pt x="291" y="43"/>
                    <a:pt x="300" y="45"/>
                    <a:pt x="298" y="54"/>
                  </a:cubicBezTo>
                  <a:cubicBezTo>
                    <a:pt x="203" y="407"/>
                    <a:pt x="203" y="407"/>
                    <a:pt x="203" y="407"/>
                  </a:cubicBezTo>
                  <a:cubicBezTo>
                    <a:pt x="203" y="407"/>
                    <a:pt x="201" y="415"/>
                    <a:pt x="192" y="413"/>
                  </a:cubicBezTo>
                  <a:cubicBezTo>
                    <a:pt x="103" y="393"/>
                    <a:pt x="103" y="393"/>
                    <a:pt x="103" y="393"/>
                  </a:cubicBezTo>
                  <a:cubicBezTo>
                    <a:pt x="192" y="413"/>
                    <a:pt x="192" y="413"/>
                    <a:pt x="192" y="413"/>
                  </a:cubicBezTo>
                  <a:cubicBezTo>
                    <a:pt x="201" y="415"/>
                    <a:pt x="203" y="407"/>
                    <a:pt x="203" y="407"/>
                  </a:cubicBezTo>
                  <a:cubicBezTo>
                    <a:pt x="265" y="175"/>
                    <a:pt x="265" y="175"/>
                    <a:pt x="265" y="175"/>
                  </a:cubicBezTo>
                  <a:cubicBezTo>
                    <a:pt x="272" y="151"/>
                    <a:pt x="298" y="136"/>
                    <a:pt x="324" y="142"/>
                  </a:cubicBezTo>
                  <a:cubicBezTo>
                    <a:pt x="258" y="390"/>
                    <a:pt x="258" y="390"/>
                    <a:pt x="258" y="390"/>
                  </a:cubicBezTo>
                  <a:cubicBezTo>
                    <a:pt x="258" y="390"/>
                    <a:pt x="258" y="390"/>
                    <a:pt x="258" y="390"/>
                  </a:cubicBezTo>
                  <a:cubicBezTo>
                    <a:pt x="258" y="390"/>
                    <a:pt x="258" y="390"/>
                    <a:pt x="258" y="390"/>
                  </a:cubicBezTo>
                  <a:cubicBezTo>
                    <a:pt x="258" y="390"/>
                    <a:pt x="258" y="390"/>
                    <a:pt x="258" y="390"/>
                  </a:cubicBezTo>
                  <a:cubicBezTo>
                    <a:pt x="258" y="390"/>
                    <a:pt x="258" y="390"/>
                    <a:pt x="258" y="390"/>
                  </a:cubicBezTo>
                  <a:cubicBezTo>
                    <a:pt x="214" y="439"/>
                    <a:pt x="214" y="439"/>
                    <a:pt x="214" y="439"/>
                  </a:cubicBezTo>
                  <a:lnTo>
                    <a:pt x="225" y="441"/>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3" name="Freeform 28"/>
            <p:cNvSpPr>
              <a:spLocks/>
            </p:cNvSpPr>
            <p:nvPr/>
          </p:nvSpPr>
          <p:spPr bwMode="auto">
            <a:xfrm>
              <a:off x="19313526" y="12515850"/>
              <a:ext cx="1557338" cy="2171700"/>
            </a:xfrm>
            <a:custGeom>
              <a:avLst/>
              <a:gdLst>
                <a:gd name="T0" fmla="*/ 421 w 981"/>
                <a:gd name="T1" fmla="*/ 0 h 1368"/>
                <a:gd name="T2" fmla="*/ 981 w 981"/>
                <a:gd name="T3" fmla="*/ 128 h 1368"/>
                <a:gd name="T4" fmla="*/ 588 w 981"/>
                <a:gd name="T5" fmla="*/ 1368 h 1368"/>
                <a:gd name="T6" fmla="*/ 0 w 981"/>
                <a:gd name="T7" fmla="*/ 1368 h 1368"/>
                <a:gd name="T8" fmla="*/ 421 w 981"/>
                <a:gd name="T9" fmla="*/ 0 h 1368"/>
              </a:gdLst>
              <a:ahLst/>
              <a:cxnLst>
                <a:cxn ang="0">
                  <a:pos x="T0" y="T1"/>
                </a:cxn>
                <a:cxn ang="0">
                  <a:pos x="T2" y="T3"/>
                </a:cxn>
                <a:cxn ang="0">
                  <a:pos x="T4" y="T5"/>
                </a:cxn>
                <a:cxn ang="0">
                  <a:pos x="T6" y="T7"/>
                </a:cxn>
                <a:cxn ang="0">
                  <a:pos x="T8" y="T9"/>
                </a:cxn>
              </a:cxnLst>
              <a:rect l="0" t="0" r="r" b="b"/>
              <a:pathLst>
                <a:path w="981" h="1368">
                  <a:moveTo>
                    <a:pt x="421" y="0"/>
                  </a:moveTo>
                  <a:lnTo>
                    <a:pt x="981" y="128"/>
                  </a:lnTo>
                  <a:lnTo>
                    <a:pt x="588" y="1368"/>
                  </a:lnTo>
                  <a:lnTo>
                    <a:pt x="0" y="1368"/>
                  </a:lnTo>
                  <a:lnTo>
                    <a:pt x="421" y="0"/>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4" name="Freeform 30"/>
            <p:cNvSpPr>
              <a:spLocks/>
            </p:cNvSpPr>
            <p:nvPr/>
          </p:nvSpPr>
          <p:spPr bwMode="auto">
            <a:xfrm>
              <a:off x="30595888" y="13057188"/>
              <a:ext cx="104775" cy="165100"/>
            </a:xfrm>
            <a:custGeom>
              <a:avLst/>
              <a:gdLst>
                <a:gd name="T0" fmla="*/ 26 w 28"/>
                <a:gd name="T1" fmla="*/ 26 h 44"/>
                <a:gd name="T2" fmla="*/ 10 w 28"/>
                <a:gd name="T3" fmla="*/ 0 h 44"/>
                <a:gd name="T4" fmla="*/ 0 w 28"/>
                <a:gd name="T5" fmla="*/ 42 h 44"/>
                <a:gd name="T6" fmla="*/ 26 w 28"/>
                <a:gd name="T7" fmla="*/ 26 h 44"/>
              </a:gdLst>
              <a:ahLst/>
              <a:cxnLst>
                <a:cxn ang="0">
                  <a:pos x="T0" y="T1"/>
                </a:cxn>
                <a:cxn ang="0">
                  <a:pos x="T2" y="T3"/>
                </a:cxn>
                <a:cxn ang="0">
                  <a:pos x="T4" y="T5"/>
                </a:cxn>
                <a:cxn ang="0">
                  <a:pos x="T6" y="T7"/>
                </a:cxn>
              </a:cxnLst>
              <a:rect l="0" t="0" r="r" b="b"/>
              <a:pathLst>
                <a:path w="28" h="44">
                  <a:moveTo>
                    <a:pt x="26" y="26"/>
                  </a:moveTo>
                  <a:cubicBezTo>
                    <a:pt x="28" y="14"/>
                    <a:pt x="21" y="3"/>
                    <a:pt x="10" y="0"/>
                  </a:cubicBezTo>
                  <a:cubicBezTo>
                    <a:pt x="0" y="42"/>
                    <a:pt x="0" y="42"/>
                    <a:pt x="0" y="42"/>
                  </a:cubicBezTo>
                  <a:cubicBezTo>
                    <a:pt x="12" y="44"/>
                    <a:pt x="23" y="37"/>
                    <a:pt x="26" y="26"/>
                  </a:cubicBezTo>
                  <a:close/>
                </a:path>
              </a:pathLst>
            </a:custGeom>
            <a:solidFill>
              <a:srgbClr val="D2D2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5" name="Freeform 31"/>
            <p:cNvSpPr>
              <a:spLocks/>
            </p:cNvSpPr>
            <p:nvPr/>
          </p:nvSpPr>
          <p:spPr bwMode="auto">
            <a:xfrm>
              <a:off x="30632401" y="12898438"/>
              <a:ext cx="104775" cy="169863"/>
            </a:xfrm>
            <a:custGeom>
              <a:avLst/>
              <a:gdLst>
                <a:gd name="T0" fmla="*/ 26 w 28"/>
                <a:gd name="T1" fmla="*/ 26 h 45"/>
                <a:gd name="T2" fmla="*/ 10 w 28"/>
                <a:gd name="T3" fmla="*/ 0 h 45"/>
                <a:gd name="T4" fmla="*/ 0 w 28"/>
                <a:gd name="T5" fmla="*/ 42 h 45"/>
                <a:gd name="T6" fmla="*/ 26 w 28"/>
                <a:gd name="T7" fmla="*/ 26 h 45"/>
              </a:gdLst>
              <a:ahLst/>
              <a:cxnLst>
                <a:cxn ang="0">
                  <a:pos x="T0" y="T1"/>
                </a:cxn>
                <a:cxn ang="0">
                  <a:pos x="T2" y="T3"/>
                </a:cxn>
                <a:cxn ang="0">
                  <a:pos x="T4" y="T5"/>
                </a:cxn>
                <a:cxn ang="0">
                  <a:pos x="T6" y="T7"/>
                </a:cxn>
              </a:cxnLst>
              <a:rect l="0" t="0" r="r" b="b"/>
              <a:pathLst>
                <a:path w="28" h="45">
                  <a:moveTo>
                    <a:pt x="26" y="26"/>
                  </a:moveTo>
                  <a:cubicBezTo>
                    <a:pt x="28" y="14"/>
                    <a:pt x="21" y="3"/>
                    <a:pt x="10" y="0"/>
                  </a:cubicBezTo>
                  <a:cubicBezTo>
                    <a:pt x="0" y="42"/>
                    <a:pt x="0" y="42"/>
                    <a:pt x="0" y="42"/>
                  </a:cubicBezTo>
                  <a:cubicBezTo>
                    <a:pt x="11" y="45"/>
                    <a:pt x="23" y="37"/>
                    <a:pt x="26" y="26"/>
                  </a:cubicBezTo>
                  <a:close/>
                </a:path>
              </a:pathLst>
            </a:custGeom>
            <a:solidFill>
              <a:srgbClr val="D2D2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6" name="Freeform 32"/>
            <p:cNvSpPr>
              <a:spLocks/>
            </p:cNvSpPr>
            <p:nvPr/>
          </p:nvSpPr>
          <p:spPr bwMode="auto">
            <a:xfrm>
              <a:off x="30670501" y="12741275"/>
              <a:ext cx="104775" cy="169863"/>
            </a:xfrm>
            <a:custGeom>
              <a:avLst/>
              <a:gdLst>
                <a:gd name="T0" fmla="*/ 25 w 28"/>
                <a:gd name="T1" fmla="*/ 26 h 45"/>
                <a:gd name="T2" fmla="*/ 9 w 28"/>
                <a:gd name="T3" fmla="*/ 0 h 45"/>
                <a:gd name="T4" fmla="*/ 0 w 28"/>
                <a:gd name="T5" fmla="*/ 42 h 45"/>
                <a:gd name="T6" fmla="*/ 25 w 28"/>
                <a:gd name="T7" fmla="*/ 26 h 45"/>
              </a:gdLst>
              <a:ahLst/>
              <a:cxnLst>
                <a:cxn ang="0">
                  <a:pos x="T0" y="T1"/>
                </a:cxn>
                <a:cxn ang="0">
                  <a:pos x="T2" y="T3"/>
                </a:cxn>
                <a:cxn ang="0">
                  <a:pos x="T4" y="T5"/>
                </a:cxn>
                <a:cxn ang="0">
                  <a:pos x="T6" y="T7"/>
                </a:cxn>
              </a:cxnLst>
              <a:rect l="0" t="0" r="r" b="b"/>
              <a:pathLst>
                <a:path w="28" h="45">
                  <a:moveTo>
                    <a:pt x="25" y="26"/>
                  </a:moveTo>
                  <a:cubicBezTo>
                    <a:pt x="28" y="15"/>
                    <a:pt x="21" y="3"/>
                    <a:pt x="9" y="0"/>
                  </a:cubicBezTo>
                  <a:cubicBezTo>
                    <a:pt x="0" y="42"/>
                    <a:pt x="0" y="42"/>
                    <a:pt x="0" y="42"/>
                  </a:cubicBezTo>
                  <a:cubicBezTo>
                    <a:pt x="11" y="45"/>
                    <a:pt x="23" y="38"/>
                    <a:pt x="25" y="26"/>
                  </a:cubicBezTo>
                  <a:close/>
                </a:path>
              </a:pathLst>
            </a:custGeom>
            <a:solidFill>
              <a:srgbClr val="D2D2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7" name="Freeform 33"/>
            <p:cNvSpPr>
              <a:spLocks/>
            </p:cNvSpPr>
            <p:nvPr/>
          </p:nvSpPr>
          <p:spPr bwMode="auto">
            <a:xfrm>
              <a:off x="30703838" y="12587288"/>
              <a:ext cx="109538" cy="165100"/>
            </a:xfrm>
            <a:custGeom>
              <a:avLst/>
              <a:gdLst>
                <a:gd name="T0" fmla="*/ 10 w 29"/>
                <a:gd name="T1" fmla="*/ 0 h 44"/>
                <a:gd name="T2" fmla="*/ 0 w 29"/>
                <a:gd name="T3" fmla="*/ 41 h 44"/>
                <a:gd name="T4" fmla="*/ 26 w 29"/>
                <a:gd name="T5" fmla="*/ 25 h 44"/>
                <a:gd name="T6" fmla="*/ 10 w 29"/>
                <a:gd name="T7" fmla="*/ 0 h 44"/>
              </a:gdLst>
              <a:ahLst/>
              <a:cxnLst>
                <a:cxn ang="0">
                  <a:pos x="T0" y="T1"/>
                </a:cxn>
                <a:cxn ang="0">
                  <a:pos x="T2" y="T3"/>
                </a:cxn>
                <a:cxn ang="0">
                  <a:pos x="T4" y="T5"/>
                </a:cxn>
                <a:cxn ang="0">
                  <a:pos x="T6" y="T7"/>
                </a:cxn>
              </a:cxnLst>
              <a:rect l="0" t="0" r="r" b="b"/>
              <a:pathLst>
                <a:path w="29" h="44">
                  <a:moveTo>
                    <a:pt x="10" y="0"/>
                  </a:moveTo>
                  <a:cubicBezTo>
                    <a:pt x="0" y="41"/>
                    <a:pt x="0" y="41"/>
                    <a:pt x="0" y="41"/>
                  </a:cubicBezTo>
                  <a:cubicBezTo>
                    <a:pt x="12" y="44"/>
                    <a:pt x="23" y="37"/>
                    <a:pt x="26" y="25"/>
                  </a:cubicBezTo>
                  <a:cubicBezTo>
                    <a:pt x="29" y="14"/>
                    <a:pt x="22" y="2"/>
                    <a:pt x="10" y="0"/>
                  </a:cubicBezTo>
                  <a:close/>
                </a:path>
              </a:pathLst>
            </a:custGeom>
            <a:solidFill>
              <a:srgbClr val="D2D2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8" name="Freeform 37"/>
            <p:cNvSpPr>
              <a:spLocks/>
            </p:cNvSpPr>
            <p:nvPr/>
          </p:nvSpPr>
          <p:spPr bwMode="auto">
            <a:xfrm>
              <a:off x="17797463" y="7750175"/>
              <a:ext cx="4948238" cy="3436938"/>
            </a:xfrm>
            <a:custGeom>
              <a:avLst/>
              <a:gdLst>
                <a:gd name="T0" fmla="*/ 1293 w 1319"/>
                <a:gd name="T1" fmla="*/ 915 h 915"/>
                <a:gd name="T2" fmla="*/ 1319 w 1319"/>
                <a:gd name="T3" fmla="*/ 889 h 915"/>
                <a:gd name="T4" fmla="*/ 1319 w 1319"/>
                <a:gd name="T5" fmla="*/ 26 h 915"/>
                <a:gd name="T6" fmla="*/ 1293 w 1319"/>
                <a:gd name="T7" fmla="*/ 0 h 915"/>
                <a:gd name="T8" fmla="*/ 26 w 1319"/>
                <a:gd name="T9" fmla="*/ 0 h 915"/>
                <a:gd name="T10" fmla="*/ 0 w 1319"/>
                <a:gd name="T11" fmla="*/ 26 h 915"/>
                <a:gd name="T12" fmla="*/ 0 w 1319"/>
                <a:gd name="T13" fmla="*/ 889 h 915"/>
                <a:gd name="T14" fmla="*/ 26 w 1319"/>
                <a:gd name="T15" fmla="*/ 915 h 915"/>
                <a:gd name="T16" fmla="*/ 1293 w 1319"/>
                <a:gd name="T17" fmla="*/ 915 h 9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19" h="915">
                  <a:moveTo>
                    <a:pt x="1293" y="915"/>
                  </a:moveTo>
                  <a:cubicBezTo>
                    <a:pt x="1307" y="915"/>
                    <a:pt x="1319" y="903"/>
                    <a:pt x="1319" y="889"/>
                  </a:cubicBezTo>
                  <a:cubicBezTo>
                    <a:pt x="1319" y="26"/>
                    <a:pt x="1319" y="26"/>
                    <a:pt x="1319" y="26"/>
                  </a:cubicBezTo>
                  <a:cubicBezTo>
                    <a:pt x="1319" y="12"/>
                    <a:pt x="1307" y="0"/>
                    <a:pt x="1293" y="0"/>
                  </a:cubicBezTo>
                  <a:cubicBezTo>
                    <a:pt x="26" y="0"/>
                    <a:pt x="26" y="0"/>
                    <a:pt x="26" y="0"/>
                  </a:cubicBezTo>
                  <a:cubicBezTo>
                    <a:pt x="12" y="0"/>
                    <a:pt x="0" y="12"/>
                    <a:pt x="0" y="26"/>
                  </a:cubicBezTo>
                  <a:cubicBezTo>
                    <a:pt x="0" y="889"/>
                    <a:pt x="0" y="889"/>
                    <a:pt x="0" y="889"/>
                  </a:cubicBezTo>
                  <a:cubicBezTo>
                    <a:pt x="0" y="903"/>
                    <a:pt x="12" y="915"/>
                    <a:pt x="26" y="915"/>
                  </a:cubicBezTo>
                  <a:lnTo>
                    <a:pt x="1293" y="915"/>
                  </a:lnTo>
                  <a:close/>
                </a:path>
              </a:pathLst>
            </a:custGeom>
            <a:solidFill>
              <a:srgbClr val="EB3C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9" name="Rectangle 38"/>
            <p:cNvSpPr>
              <a:spLocks noChangeArrowheads="1"/>
            </p:cNvSpPr>
            <p:nvPr/>
          </p:nvSpPr>
          <p:spPr bwMode="auto">
            <a:xfrm>
              <a:off x="17954626" y="7900988"/>
              <a:ext cx="4633913" cy="2632075"/>
            </a:xfrm>
            <a:prstGeom prst="rect">
              <a:avLst/>
            </a:prstGeom>
            <a:solidFill>
              <a:srgbClr val="00BCF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0" name="Freeform 39"/>
            <p:cNvSpPr>
              <a:spLocks/>
            </p:cNvSpPr>
            <p:nvPr/>
          </p:nvSpPr>
          <p:spPr bwMode="auto">
            <a:xfrm>
              <a:off x="24449088" y="10323513"/>
              <a:ext cx="2374900" cy="762000"/>
            </a:xfrm>
            <a:custGeom>
              <a:avLst/>
              <a:gdLst>
                <a:gd name="T0" fmla="*/ 1496 w 1496"/>
                <a:gd name="T1" fmla="*/ 0 h 480"/>
                <a:gd name="T2" fmla="*/ 0 w 1496"/>
                <a:gd name="T3" fmla="*/ 0 h 480"/>
                <a:gd name="T4" fmla="*/ 90 w 1496"/>
                <a:gd name="T5" fmla="*/ 59 h 480"/>
                <a:gd name="T6" fmla="*/ 728 w 1496"/>
                <a:gd name="T7" fmla="*/ 267 h 480"/>
                <a:gd name="T8" fmla="*/ 731 w 1496"/>
                <a:gd name="T9" fmla="*/ 480 h 480"/>
                <a:gd name="T10" fmla="*/ 1326 w 1496"/>
                <a:gd name="T11" fmla="*/ 480 h 480"/>
                <a:gd name="T12" fmla="*/ 1326 w 1496"/>
                <a:gd name="T13" fmla="*/ 118 h 480"/>
                <a:gd name="T14" fmla="*/ 1496 w 1496"/>
                <a:gd name="T15" fmla="*/ 0 h 4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96" h="480">
                  <a:moveTo>
                    <a:pt x="1496" y="0"/>
                  </a:moveTo>
                  <a:lnTo>
                    <a:pt x="0" y="0"/>
                  </a:lnTo>
                  <a:lnTo>
                    <a:pt x="90" y="59"/>
                  </a:lnTo>
                  <a:lnTo>
                    <a:pt x="728" y="267"/>
                  </a:lnTo>
                  <a:lnTo>
                    <a:pt x="731" y="480"/>
                  </a:lnTo>
                  <a:lnTo>
                    <a:pt x="1326" y="480"/>
                  </a:lnTo>
                  <a:lnTo>
                    <a:pt x="1326" y="118"/>
                  </a:lnTo>
                  <a:lnTo>
                    <a:pt x="1496" y="0"/>
                  </a:lnTo>
                  <a:close/>
                </a:path>
              </a:pathLst>
            </a:custGeom>
            <a:solidFill>
              <a:srgbClr val="77573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1" name="Freeform 40"/>
            <p:cNvSpPr>
              <a:spLocks/>
            </p:cNvSpPr>
            <p:nvPr/>
          </p:nvSpPr>
          <p:spPr bwMode="auto">
            <a:xfrm>
              <a:off x="18105438" y="11187113"/>
              <a:ext cx="1728788" cy="555625"/>
            </a:xfrm>
            <a:custGeom>
              <a:avLst/>
              <a:gdLst>
                <a:gd name="T0" fmla="*/ 1089 w 1089"/>
                <a:gd name="T1" fmla="*/ 0 h 350"/>
                <a:gd name="T2" fmla="*/ 0 w 1089"/>
                <a:gd name="T3" fmla="*/ 0 h 350"/>
                <a:gd name="T4" fmla="*/ 66 w 1089"/>
                <a:gd name="T5" fmla="*/ 42 h 350"/>
                <a:gd name="T6" fmla="*/ 532 w 1089"/>
                <a:gd name="T7" fmla="*/ 194 h 350"/>
                <a:gd name="T8" fmla="*/ 532 w 1089"/>
                <a:gd name="T9" fmla="*/ 350 h 350"/>
                <a:gd name="T10" fmla="*/ 964 w 1089"/>
                <a:gd name="T11" fmla="*/ 350 h 350"/>
                <a:gd name="T12" fmla="*/ 964 w 1089"/>
                <a:gd name="T13" fmla="*/ 85 h 350"/>
                <a:gd name="T14" fmla="*/ 1089 w 1089"/>
                <a:gd name="T15" fmla="*/ 0 h 3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9" h="350">
                  <a:moveTo>
                    <a:pt x="1089" y="0"/>
                  </a:moveTo>
                  <a:lnTo>
                    <a:pt x="0" y="0"/>
                  </a:lnTo>
                  <a:lnTo>
                    <a:pt x="66" y="42"/>
                  </a:lnTo>
                  <a:lnTo>
                    <a:pt x="532" y="194"/>
                  </a:lnTo>
                  <a:lnTo>
                    <a:pt x="532" y="350"/>
                  </a:lnTo>
                  <a:lnTo>
                    <a:pt x="964" y="350"/>
                  </a:lnTo>
                  <a:lnTo>
                    <a:pt x="964" y="85"/>
                  </a:lnTo>
                  <a:lnTo>
                    <a:pt x="1089" y="0"/>
                  </a:lnTo>
                  <a:close/>
                </a:path>
              </a:pathLst>
            </a:custGeom>
            <a:solidFill>
              <a:srgbClr val="77573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2" name="Freeform 41"/>
            <p:cNvSpPr>
              <a:spLocks/>
            </p:cNvSpPr>
            <p:nvPr/>
          </p:nvSpPr>
          <p:spPr bwMode="auto">
            <a:xfrm>
              <a:off x="20769263" y="11187113"/>
              <a:ext cx="1733550" cy="555625"/>
            </a:xfrm>
            <a:custGeom>
              <a:avLst/>
              <a:gdLst>
                <a:gd name="T0" fmla="*/ 0 w 1092"/>
                <a:gd name="T1" fmla="*/ 0 h 350"/>
                <a:gd name="T2" fmla="*/ 1092 w 1092"/>
                <a:gd name="T3" fmla="*/ 0 h 350"/>
                <a:gd name="T4" fmla="*/ 1026 w 1092"/>
                <a:gd name="T5" fmla="*/ 42 h 350"/>
                <a:gd name="T6" fmla="*/ 560 w 1092"/>
                <a:gd name="T7" fmla="*/ 194 h 350"/>
                <a:gd name="T8" fmla="*/ 560 w 1092"/>
                <a:gd name="T9" fmla="*/ 350 h 350"/>
                <a:gd name="T10" fmla="*/ 125 w 1092"/>
                <a:gd name="T11" fmla="*/ 350 h 350"/>
                <a:gd name="T12" fmla="*/ 125 w 1092"/>
                <a:gd name="T13" fmla="*/ 85 h 350"/>
                <a:gd name="T14" fmla="*/ 0 w 1092"/>
                <a:gd name="T15" fmla="*/ 0 h 3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92" h="350">
                  <a:moveTo>
                    <a:pt x="0" y="0"/>
                  </a:moveTo>
                  <a:lnTo>
                    <a:pt x="1092" y="0"/>
                  </a:lnTo>
                  <a:lnTo>
                    <a:pt x="1026" y="42"/>
                  </a:lnTo>
                  <a:lnTo>
                    <a:pt x="560" y="194"/>
                  </a:lnTo>
                  <a:lnTo>
                    <a:pt x="560" y="350"/>
                  </a:lnTo>
                  <a:lnTo>
                    <a:pt x="125" y="350"/>
                  </a:lnTo>
                  <a:lnTo>
                    <a:pt x="125" y="85"/>
                  </a:lnTo>
                  <a:lnTo>
                    <a:pt x="0" y="0"/>
                  </a:lnTo>
                  <a:close/>
                </a:path>
              </a:pathLst>
            </a:custGeom>
            <a:solidFill>
              <a:srgbClr val="77573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3" name="Rectangle 42"/>
            <p:cNvSpPr>
              <a:spLocks noChangeArrowheads="1"/>
            </p:cNvSpPr>
            <p:nvPr/>
          </p:nvSpPr>
          <p:spPr bwMode="auto">
            <a:xfrm>
              <a:off x="25590501" y="11085513"/>
              <a:ext cx="998538" cy="198438"/>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4" name="Freeform 43"/>
            <p:cNvSpPr>
              <a:spLocks/>
            </p:cNvSpPr>
            <p:nvPr/>
          </p:nvSpPr>
          <p:spPr bwMode="auto">
            <a:xfrm>
              <a:off x="27938413" y="11333163"/>
              <a:ext cx="2308225" cy="762000"/>
            </a:xfrm>
            <a:custGeom>
              <a:avLst/>
              <a:gdLst>
                <a:gd name="T0" fmla="*/ 0 w 1454"/>
                <a:gd name="T1" fmla="*/ 0 h 480"/>
                <a:gd name="T2" fmla="*/ 1454 w 1454"/>
                <a:gd name="T3" fmla="*/ 0 h 480"/>
                <a:gd name="T4" fmla="*/ 1366 w 1454"/>
                <a:gd name="T5" fmla="*/ 59 h 480"/>
                <a:gd name="T6" fmla="*/ 747 w 1454"/>
                <a:gd name="T7" fmla="*/ 267 h 480"/>
                <a:gd name="T8" fmla="*/ 745 w 1454"/>
                <a:gd name="T9" fmla="*/ 480 h 480"/>
                <a:gd name="T10" fmla="*/ 168 w 1454"/>
                <a:gd name="T11" fmla="*/ 480 h 480"/>
                <a:gd name="T12" fmla="*/ 168 w 1454"/>
                <a:gd name="T13" fmla="*/ 116 h 480"/>
                <a:gd name="T14" fmla="*/ 0 w 1454"/>
                <a:gd name="T15" fmla="*/ 0 h 4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4" h="480">
                  <a:moveTo>
                    <a:pt x="0" y="0"/>
                  </a:moveTo>
                  <a:lnTo>
                    <a:pt x="1454" y="0"/>
                  </a:lnTo>
                  <a:lnTo>
                    <a:pt x="1366" y="59"/>
                  </a:lnTo>
                  <a:lnTo>
                    <a:pt x="747" y="267"/>
                  </a:lnTo>
                  <a:lnTo>
                    <a:pt x="745" y="480"/>
                  </a:lnTo>
                  <a:lnTo>
                    <a:pt x="168" y="480"/>
                  </a:lnTo>
                  <a:lnTo>
                    <a:pt x="168" y="116"/>
                  </a:lnTo>
                  <a:lnTo>
                    <a:pt x="0" y="0"/>
                  </a:lnTo>
                  <a:close/>
                </a:path>
              </a:pathLst>
            </a:custGeom>
            <a:solidFill>
              <a:srgbClr val="77573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5" name="Rectangle 44"/>
            <p:cNvSpPr>
              <a:spLocks noChangeArrowheads="1"/>
            </p:cNvSpPr>
            <p:nvPr/>
          </p:nvSpPr>
          <p:spPr bwMode="auto">
            <a:xfrm>
              <a:off x="28171776" y="12095163"/>
              <a:ext cx="968375" cy="20002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6" name="Freeform 45"/>
            <p:cNvSpPr>
              <a:spLocks/>
            </p:cNvSpPr>
            <p:nvPr/>
          </p:nvSpPr>
          <p:spPr bwMode="auto">
            <a:xfrm>
              <a:off x="23383876" y="10134600"/>
              <a:ext cx="4413250" cy="180975"/>
            </a:xfrm>
            <a:custGeom>
              <a:avLst/>
              <a:gdLst>
                <a:gd name="T0" fmla="*/ 0 w 1176"/>
                <a:gd name="T1" fmla="*/ 0 h 48"/>
                <a:gd name="T2" fmla="*/ 0 w 1176"/>
                <a:gd name="T3" fmla="*/ 23 h 48"/>
                <a:gd name="T4" fmla="*/ 0 w 1176"/>
                <a:gd name="T5" fmla="*/ 24 h 48"/>
                <a:gd name="T6" fmla="*/ 0 w 1176"/>
                <a:gd name="T7" fmla="*/ 25 h 48"/>
                <a:gd name="T8" fmla="*/ 0 w 1176"/>
                <a:gd name="T9" fmla="*/ 27 h 48"/>
                <a:gd name="T10" fmla="*/ 0 w 1176"/>
                <a:gd name="T11" fmla="*/ 28 h 48"/>
                <a:gd name="T12" fmla="*/ 24 w 1176"/>
                <a:gd name="T13" fmla="*/ 48 h 48"/>
                <a:gd name="T14" fmla="*/ 1152 w 1176"/>
                <a:gd name="T15" fmla="*/ 48 h 48"/>
                <a:gd name="T16" fmla="*/ 1176 w 1176"/>
                <a:gd name="T17" fmla="*/ 30 h 48"/>
                <a:gd name="T18" fmla="*/ 1176 w 1176"/>
                <a:gd name="T19" fmla="*/ 30 h 48"/>
                <a:gd name="T20" fmla="*/ 1176 w 1176"/>
                <a:gd name="T21" fmla="*/ 0 h 48"/>
                <a:gd name="T22" fmla="*/ 0 w 1176"/>
                <a:gd name="T23" fmla="*/ 0 h 48"/>
                <a:gd name="T24" fmla="*/ 0 w 1176"/>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76" h="48">
                  <a:moveTo>
                    <a:pt x="0" y="0"/>
                  </a:moveTo>
                  <a:cubicBezTo>
                    <a:pt x="0" y="23"/>
                    <a:pt x="0" y="23"/>
                    <a:pt x="0" y="23"/>
                  </a:cubicBezTo>
                  <a:cubicBezTo>
                    <a:pt x="0" y="24"/>
                    <a:pt x="0" y="24"/>
                    <a:pt x="0" y="24"/>
                  </a:cubicBezTo>
                  <a:cubicBezTo>
                    <a:pt x="0" y="24"/>
                    <a:pt x="0" y="24"/>
                    <a:pt x="0" y="25"/>
                  </a:cubicBezTo>
                  <a:cubicBezTo>
                    <a:pt x="0" y="27"/>
                    <a:pt x="0" y="27"/>
                    <a:pt x="0" y="27"/>
                  </a:cubicBezTo>
                  <a:cubicBezTo>
                    <a:pt x="0" y="28"/>
                    <a:pt x="0" y="28"/>
                    <a:pt x="0" y="28"/>
                  </a:cubicBezTo>
                  <a:cubicBezTo>
                    <a:pt x="1" y="39"/>
                    <a:pt x="12" y="48"/>
                    <a:pt x="24" y="48"/>
                  </a:cubicBezTo>
                  <a:cubicBezTo>
                    <a:pt x="1152" y="48"/>
                    <a:pt x="1152" y="48"/>
                    <a:pt x="1152" y="48"/>
                  </a:cubicBezTo>
                  <a:cubicBezTo>
                    <a:pt x="1163" y="48"/>
                    <a:pt x="1172" y="41"/>
                    <a:pt x="1176" y="30"/>
                  </a:cubicBezTo>
                  <a:cubicBezTo>
                    <a:pt x="1176" y="30"/>
                    <a:pt x="1176" y="30"/>
                    <a:pt x="1176" y="30"/>
                  </a:cubicBezTo>
                  <a:cubicBezTo>
                    <a:pt x="1176" y="0"/>
                    <a:pt x="1176" y="0"/>
                    <a:pt x="1176" y="0"/>
                  </a:cubicBezTo>
                  <a:cubicBezTo>
                    <a:pt x="0" y="0"/>
                    <a:pt x="0" y="0"/>
                    <a:pt x="0" y="0"/>
                  </a:cubicBezTo>
                  <a:cubicBezTo>
                    <a:pt x="0" y="0"/>
                    <a:pt x="0" y="0"/>
                    <a:pt x="0" y="0"/>
                  </a:cubicBezTo>
                  <a:close/>
                </a:path>
              </a:pathLst>
            </a:custGeom>
            <a:solidFill>
              <a:srgbClr val="68217A"/>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7" name="Freeform 46"/>
            <p:cNvSpPr>
              <a:spLocks/>
            </p:cNvSpPr>
            <p:nvPr/>
          </p:nvSpPr>
          <p:spPr bwMode="auto">
            <a:xfrm>
              <a:off x="23383876" y="10059988"/>
              <a:ext cx="4413250" cy="74613"/>
            </a:xfrm>
            <a:custGeom>
              <a:avLst/>
              <a:gdLst>
                <a:gd name="T0" fmla="*/ 0 w 2780"/>
                <a:gd name="T1" fmla="*/ 0 h 47"/>
                <a:gd name="T2" fmla="*/ 2780 w 2780"/>
                <a:gd name="T3" fmla="*/ 0 h 47"/>
                <a:gd name="T4" fmla="*/ 2780 w 2780"/>
                <a:gd name="T5" fmla="*/ 47 h 47"/>
                <a:gd name="T6" fmla="*/ 0 w 2780"/>
                <a:gd name="T7" fmla="*/ 47 h 47"/>
                <a:gd name="T8" fmla="*/ 0 w 2780"/>
                <a:gd name="T9" fmla="*/ 0 h 47"/>
                <a:gd name="T10" fmla="*/ 0 w 2780"/>
                <a:gd name="T11" fmla="*/ 0 h 47"/>
              </a:gdLst>
              <a:ahLst/>
              <a:cxnLst>
                <a:cxn ang="0">
                  <a:pos x="T0" y="T1"/>
                </a:cxn>
                <a:cxn ang="0">
                  <a:pos x="T2" y="T3"/>
                </a:cxn>
                <a:cxn ang="0">
                  <a:pos x="T4" y="T5"/>
                </a:cxn>
                <a:cxn ang="0">
                  <a:pos x="T6" y="T7"/>
                </a:cxn>
                <a:cxn ang="0">
                  <a:pos x="T8" y="T9"/>
                </a:cxn>
                <a:cxn ang="0">
                  <a:pos x="T10" y="T11"/>
                </a:cxn>
              </a:cxnLst>
              <a:rect l="0" t="0" r="r" b="b"/>
              <a:pathLst>
                <a:path w="2780" h="47">
                  <a:moveTo>
                    <a:pt x="0" y="0"/>
                  </a:moveTo>
                  <a:lnTo>
                    <a:pt x="2780" y="0"/>
                  </a:lnTo>
                  <a:lnTo>
                    <a:pt x="2780" y="47"/>
                  </a:lnTo>
                  <a:lnTo>
                    <a:pt x="0" y="47"/>
                  </a:lnTo>
                  <a:lnTo>
                    <a:pt x="0" y="0"/>
                  </a:lnTo>
                  <a:lnTo>
                    <a:pt x="0" y="0"/>
                  </a:lnTo>
                  <a:close/>
                </a:path>
              </a:pathLst>
            </a:custGeom>
            <a:solidFill>
              <a:srgbClr val="B957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8" name="Freeform 47"/>
            <p:cNvSpPr>
              <a:spLocks/>
            </p:cNvSpPr>
            <p:nvPr/>
          </p:nvSpPr>
          <p:spPr bwMode="auto">
            <a:xfrm>
              <a:off x="24085551" y="8047038"/>
              <a:ext cx="3024188" cy="1892300"/>
            </a:xfrm>
            <a:custGeom>
              <a:avLst/>
              <a:gdLst>
                <a:gd name="T0" fmla="*/ 0 w 1905"/>
                <a:gd name="T1" fmla="*/ 0 h 1192"/>
                <a:gd name="T2" fmla="*/ 1905 w 1905"/>
                <a:gd name="T3" fmla="*/ 0 h 1192"/>
                <a:gd name="T4" fmla="*/ 1905 w 1905"/>
                <a:gd name="T5" fmla="*/ 1192 h 1192"/>
                <a:gd name="T6" fmla="*/ 0 w 1905"/>
                <a:gd name="T7" fmla="*/ 1192 h 1192"/>
                <a:gd name="T8" fmla="*/ 0 w 1905"/>
                <a:gd name="T9" fmla="*/ 0 h 1192"/>
                <a:gd name="T10" fmla="*/ 0 w 1905"/>
                <a:gd name="T11" fmla="*/ 0 h 1192"/>
              </a:gdLst>
              <a:ahLst/>
              <a:cxnLst>
                <a:cxn ang="0">
                  <a:pos x="T0" y="T1"/>
                </a:cxn>
                <a:cxn ang="0">
                  <a:pos x="T2" y="T3"/>
                </a:cxn>
                <a:cxn ang="0">
                  <a:pos x="T4" y="T5"/>
                </a:cxn>
                <a:cxn ang="0">
                  <a:pos x="T6" y="T7"/>
                </a:cxn>
                <a:cxn ang="0">
                  <a:pos x="T8" y="T9"/>
                </a:cxn>
                <a:cxn ang="0">
                  <a:pos x="T10" y="T11"/>
                </a:cxn>
              </a:cxnLst>
              <a:rect l="0" t="0" r="r" b="b"/>
              <a:pathLst>
                <a:path w="1905" h="1192">
                  <a:moveTo>
                    <a:pt x="0" y="0"/>
                  </a:moveTo>
                  <a:lnTo>
                    <a:pt x="1905" y="0"/>
                  </a:lnTo>
                  <a:lnTo>
                    <a:pt x="1905" y="1192"/>
                  </a:lnTo>
                  <a:lnTo>
                    <a:pt x="0" y="1192"/>
                  </a:lnTo>
                  <a:lnTo>
                    <a:pt x="0" y="0"/>
                  </a:lnTo>
                  <a:lnTo>
                    <a:pt x="0" y="0"/>
                  </a:lnTo>
                  <a:close/>
                </a:path>
              </a:pathLst>
            </a:custGeom>
            <a:solidFill>
              <a:srgbClr val="00B294"/>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9" name="Freeform 48"/>
            <p:cNvSpPr>
              <a:spLocks noEditPoints="1"/>
            </p:cNvSpPr>
            <p:nvPr/>
          </p:nvSpPr>
          <p:spPr bwMode="auto">
            <a:xfrm>
              <a:off x="23947438" y="7937500"/>
              <a:ext cx="3294063" cy="2122488"/>
            </a:xfrm>
            <a:custGeom>
              <a:avLst/>
              <a:gdLst>
                <a:gd name="T0" fmla="*/ 29 w 878"/>
                <a:gd name="T1" fmla="*/ 565 h 565"/>
                <a:gd name="T2" fmla="*/ 850 w 878"/>
                <a:gd name="T3" fmla="*/ 565 h 565"/>
                <a:gd name="T4" fmla="*/ 878 w 878"/>
                <a:gd name="T5" fmla="*/ 535 h 565"/>
                <a:gd name="T6" fmla="*/ 878 w 878"/>
                <a:gd name="T7" fmla="*/ 31 h 565"/>
                <a:gd name="T8" fmla="*/ 850 w 878"/>
                <a:gd name="T9" fmla="*/ 0 h 565"/>
                <a:gd name="T10" fmla="*/ 29 w 878"/>
                <a:gd name="T11" fmla="*/ 0 h 565"/>
                <a:gd name="T12" fmla="*/ 0 w 878"/>
                <a:gd name="T13" fmla="*/ 31 h 565"/>
                <a:gd name="T14" fmla="*/ 0 w 878"/>
                <a:gd name="T15" fmla="*/ 535 h 565"/>
                <a:gd name="T16" fmla="*/ 29 w 878"/>
                <a:gd name="T17" fmla="*/ 565 h 565"/>
                <a:gd name="T18" fmla="*/ 37 w 878"/>
                <a:gd name="T19" fmla="*/ 34 h 565"/>
                <a:gd name="T20" fmla="*/ 841 w 878"/>
                <a:gd name="T21" fmla="*/ 34 h 565"/>
                <a:gd name="T22" fmla="*/ 841 w 878"/>
                <a:gd name="T23" fmla="*/ 529 h 565"/>
                <a:gd name="T24" fmla="*/ 37 w 878"/>
                <a:gd name="T25" fmla="*/ 529 h 565"/>
                <a:gd name="T26" fmla="*/ 37 w 878"/>
                <a:gd name="T27" fmla="*/ 34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78" h="565">
                  <a:moveTo>
                    <a:pt x="29" y="565"/>
                  </a:moveTo>
                  <a:cubicBezTo>
                    <a:pt x="850" y="565"/>
                    <a:pt x="850" y="565"/>
                    <a:pt x="850" y="565"/>
                  </a:cubicBezTo>
                  <a:cubicBezTo>
                    <a:pt x="867" y="565"/>
                    <a:pt x="878" y="553"/>
                    <a:pt x="878" y="535"/>
                  </a:cubicBezTo>
                  <a:cubicBezTo>
                    <a:pt x="878" y="31"/>
                    <a:pt x="878" y="31"/>
                    <a:pt x="878" y="31"/>
                  </a:cubicBezTo>
                  <a:cubicBezTo>
                    <a:pt x="878" y="12"/>
                    <a:pt x="867" y="0"/>
                    <a:pt x="850" y="0"/>
                  </a:cubicBezTo>
                  <a:cubicBezTo>
                    <a:pt x="29" y="0"/>
                    <a:pt x="29" y="0"/>
                    <a:pt x="29" y="0"/>
                  </a:cubicBezTo>
                  <a:cubicBezTo>
                    <a:pt x="14" y="0"/>
                    <a:pt x="0" y="12"/>
                    <a:pt x="0" y="31"/>
                  </a:cubicBezTo>
                  <a:cubicBezTo>
                    <a:pt x="0" y="535"/>
                    <a:pt x="0" y="535"/>
                    <a:pt x="0" y="535"/>
                  </a:cubicBezTo>
                  <a:cubicBezTo>
                    <a:pt x="0" y="553"/>
                    <a:pt x="14" y="565"/>
                    <a:pt x="29" y="565"/>
                  </a:cubicBezTo>
                  <a:close/>
                  <a:moveTo>
                    <a:pt x="37" y="34"/>
                  </a:moveTo>
                  <a:cubicBezTo>
                    <a:pt x="841" y="34"/>
                    <a:pt x="841" y="34"/>
                    <a:pt x="841" y="34"/>
                  </a:cubicBezTo>
                  <a:cubicBezTo>
                    <a:pt x="841" y="529"/>
                    <a:pt x="841" y="529"/>
                    <a:pt x="841" y="529"/>
                  </a:cubicBezTo>
                  <a:cubicBezTo>
                    <a:pt x="37" y="529"/>
                    <a:pt x="37" y="529"/>
                    <a:pt x="37" y="529"/>
                  </a:cubicBezTo>
                  <a:cubicBezTo>
                    <a:pt x="37" y="34"/>
                    <a:pt x="37" y="34"/>
                    <a:pt x="37" y="34"/>
                  </a:cubicBezTo>
                  <a:close/>
                </a:path>
              </a:pathLst>
            </a:custGeom>
            <a:solidFill>
              <a:srgbClr val="68217A"/>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0" name="Freeform 49"/>
            <p:cNvSpPr>
              <a:spLocks/>
            </p:cNvSpPr>
            <p:nvPr/>
          </p:nvSpPr>
          <p:spPr bwMode="auto">
            <a:xfrm>
              <a:off x="27549476" y="9256713"/>
              <a:ext cx="3263900" cy="2068513"/>
            </a:xfrm>
            <a:custGeom>
              <a:avLst/>
              <a:gdLst>
                <a:gd name="T0" fmla="*/ 869 w 870"/>
                <a:gd name="T1" fmla="*/ 493 h 551"/>
                <a:gd name="T2" fmla="*/ 805 w 870"/>
                <a:gd name="T3" fmla="*/ 170 h 551"/>
                <a:gd name="T4" fmla="*/ 805 w 870"/>
                <a:gd name="T5" fmla="*/ 36 h 551"/>
                <a:gd name="T6" fmla="*/ 769 w 870"/>
                <a:gd name="T7" fmla="*/ 0 h 551"/>
                <a:gd name="T8" fmla="*/ 551 w 870"/>
                <a:gd name="T9" fmla="*/ 0 h 551"/>
                <a:gd name="T10" fmla="*/ 433 w 870"/>
                <a:gd name="T11" fmla="*/ 0 h 551"/>
                <a:gd name="T12" fmla="*/ 35 w 870"/>
                <a:gd name="T13" fmla="*/ 0 h 551"/>
                <a:gd name="T14" fmla="*/ 0 w 870"/>
                <a:gd name="T15" fmla="*/ 36 h 551"/>
                <a:gd name="T16" fmla="*/ 0 w 870"/>
                <a:gd name="T17" fmla="*/ 516 h 551"/>
                <a:gd name="T18" fmla="*/ 35 w 870"/>
                <a:gd name="T19" fmla="*/ 551 h 551"/>
                <a:gd name="T20" fmla="*/ 769 w 870"/>
                <a:gd name="T21" fmla="*/ 551 h 551"/>
                <a:gd name="T22" fmla="*/ 805 w 870"/>
                <a:gd name="T23" fmla="*/ 516 h 551"/>
                <a:gd name="T24" fmla="*/ 805 w 870"/>
                <a:gd name="T25" fmla="*/ 514 h 551"/>
                <a:gd name="T26" fmla="*/ 855 w 870"/>
                <a:gd name="T27" fmla="*/ 514 h 551"/>
                <a:gd name="T28" fmla="*/ 870 w 870"/>
                <a:gd name="T29" fmla="*/ 499 h 551"/>
                <a:gd name="T30" fmla="*/ 869 w 870"/>
                <a:gd name="T31" fmla="*/ 493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70" h="551">
                  <a:moveTo>
                    <a:pt x="869" y="493"/>
                  </a:moveTo>
                  <a:cubicBezTo>
                    <a:pt x="805" y="170"/>
                    <a:pt x="805" y="170"/>
                    <a:pt x="805" y="170"/>
                  </a:cubicBezTo>
                  <a:cubicBezTo>
                    <a:pt x="805" y="36"/>
                    <a:pt x="805" y="36"/>
                    <a:pt x="805" y="36"/>
                  </a:cubicBezTo>
                  <a:cubicBezTo>
                    <a:pt x="805" y="16"/>
                    <a:pt x="789" y="0"/>
                    <a:pt x="769" y="0"/>
                  </a:cubicBezTo>
                  <a:cubicBezTo>
                    <a:pt x="551" y="0"/>
                    <a:pt x="551" y="0"/>
                    <a:pt x="551" y="0"/>
                  </a:cubicBezTo>
                  <a:cubicBezTo>
                    <a:pt x="433" y="0"/>
                    <a:pt x="433" y="0"/>
                    <a:pt x="433" y="0"/>
                  </a:cubicBezTo>
                  <a:cubicBezTo>
                    <a:pt x="35" y="0"/>
                    <a:pt x="35" y="0"/>
                    <a:pt x="35" y="0"/>
                  </a:cubicBezTo>
                  <a:cubicBezTo>
                    <a:pt x="16" y="0"/>
                    <a:pt x="0" y="16"/>
                    <a:pt x="0" y="36"/>
                  </a:cubicBezTo>
                  <a:cubicBezTo>
                    <a:pt x="0" y="516"/>
                    <a:pt x="0" y="516"/>
                    <a:pt x="0" y="516"/>
                  </a:cubicBezTo>
                  <a:cubicBezTo>
                    <a:pt x="0" y="535"/>
                    <a:pt x="16" y="551"/>
                    <a:pt x="35" y="551"/>
                  </a:cubicBezTo>
                  <a:cubicBezTo>
                    <a:pt x="769" y="551"/>
                    <a:pt x="769" y="551"/>
                    <a:pt x="769" y="551"/>
                  </a:cubicBezTo>
                  <a:cubicBezTo>
                    <a:pt x="789" y="551"/>
                    <a:pt x="805" y="535"/>
                    <a:pt x="805" y="516"/>
                  </a:cubicBezTo>
                  <a:cubicBezTo>
                    <a:pt x="805" y="514"/>
                    <a:pt x="805" y="514"/>
                    <a:pt x="805" y="514"/>
                  </a:cubicBezTo>
                  <a:cubicBezTo>
                    <a:pt x="855" y="514"/>
                    <a:pt x="855" y="514"/>
                    <a:pt x="855" y="514"/>
                  </a:cubicBezTo>
                  <a:cubicBezTo>
                    <a:pt x="863" y="514"/>
                    <a:pt x="870" y="507"/>
                    <a:pt x="870" y="499"/>
                  </a:cubicBezTo>
                  <a:cubicBezTo>
                    <a:pt x="870" y="497"/>
                    <a:pt x="869" y="495"/>
                    <a:pt x="869" y="493"/>
                  </a:cubicBezTo>
                  <a:close/>
                </a:path>
              </a:pathLst>
            </a:custGeom>
            <a:solidFill>
              <a:srgbClr val="008DB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1" name="Rectangle 50"/>
            <p:cNvSpPr>
              <a:spLocks noChangeArrowheads="1"/>
            </p:cNvSpPr>
            <p:nvPr/>
          </p:nvSpPr>
          <p:spPr bwMode="auto">
            <a:xfrm>
              <a:off x="27743151" y="9455150"/>
              <a:ext cx="2627313" cy="1674813"/>
            </a:xfrm>
            <a:prstGeom prst="rect">
              <a:avLst/>
            </a:prstGeom>
            <a:solidFill>
              <a:srgbClr val="D2D2D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2" name="Freeform 51"/>
            <p:cNvSpPr>
              <a:spLocks/>
            </p:cNvSpPr>
            <p:nvPr/>
          </p:nvSpPr>
          <p:spPr bwMode="auto">
            <a:xfrm>
              <a:off x="23961726" y="10709275"/>
              <a:ext cx="169863" cy="258763"/>
            </a:xfrm>
            <a:custGeom>
              <a:avLst/>
              <a:gdLst>
                <a:gd name="T0" fmla="*/ 0 w 45"/>
                <a:gd name="T1" fmla="*/ 4 h 69"/>
                <a:gd name="T2" fmla="*/ 16 w 45"/>
                <a:gd name="T3" fmla="*/ 69 h 69"/>
                <a:gd name="T4" fmla="*/ 40 w 45"/>
                <a:gd name="T5" fmla="*/ 29 h 69"/>
                <a:gd name="T6" fmla="*/ 0 w 45"/>
                <a:gd name="T7" fmla="*/ 4 h 69"/>
              </a:gdLst>
              <a:ahLst/>
              <a:cxnLst>
                <a:cxn ang="0">
                  <a:pos x="T0" y="T1"/>
                </a:cxn>
                <a:cxn ang="0">
                  <a:pos x="T2" y="T3"/>
                </a:cxn>
                <a:cxn ang="0">
                  <a:pos x="T4" y="T5"/>
                </a:cxn>
                <a:cxn ang="0">
                  <a:pos x="T6" y="T7"/>
                </a:cxn>
              </a:cxnLst>
              <a:rect l="0" t="0" r="r" b="b"/>
              <a:pathLst>
                <a:path w="45" h="69">
                  <a:moveTo>
                    <a:pt x="0" y="4"/>
                  </a:moveTo>
                  <a:cubicBezTo>
                    <a:pt x="16" y="69"/>
                    <a:pt x="16" y="69"/>
                    <a:pt x="16" y="69"/>
                  </a:cubicBezTo>
                  <a:cubicBezTo>
                    <a:pt x="34" y="65"/>
                    <a:pt x="45" y="47"/>
                    <a:pt x="40" y="29"/>
                  </a:cubicBezTo>
                  <a:cubicBezTo>
                    <a:pt x="36" y="11"/>
                    <a:pt x="18" y="0"/>
                    <a:pt x="0" y="4"/>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3" name="Freeform 52"/>
            <p:cNvSpPr>
              <a:spLocks/>
            </p:cNvSpPr>
            <p:nvPr/>
          </p:nvSpPr>
          <p:spPr bwMode="auto">
            <a:xfrm>
              <a:off x="23901401" y="10461625"/>
              <a:ext cx="169863" cy="263525"/>
            </a:xfrm>
            <a:custGeom>
              <a:avLst/>
              <a:gdLst>
                <a:gd name="T0" fmla="*/ 0 w 45"/>
                <a:gd name="T1" fmla="*/ 5 h 70"/>
                <a:gd name="T2" fmla="*/ 16 w 45"/>
                <a:gd name="T3" fmla="*/ 70 h 70"/>
                <a:gd name="T4" fmla="*/ 40 w 45"/>
                <a:gd name="T5" fmla="*/ 29 h 70"/>
                <a:gd name="T6" fmla="*/ 0 w 45"/>
                <a:gd name="T7" fmla="*/ 5 h 70"/>
              </a:gdLst>
              <a:ahLst/>
              <a:cxnLst>
                <a:cxn ang="0">
                  <a:pos x="T0" y="T1"/>
                </a:cxn>
                <a:cxn ang="0">
                  <a:pos x="T2" y="T3"/>
                </a:cxn>
                <a:cxn ang="0">
                  <a:pos x="T4" y="T5"/>
                </a:cxn>
                <a:cxn ang="0">
                  <a:pos x="T6" y="T7"/>
                </a:cxn>
              </a:cxnLst>
              <a:rect l="0" t="0" r="r" b="b"/>
              <a:pathLst>
                <a:path w="45" h="70">
                  <a:moveTo>
                    <a:pt x="0" y="5"/>
                  </a:moveTo>
                  <a:cubicBezTo>
                    <a:pt x="16" y="70"/>
                    <a:pt x="16" y="70"/>
                    <a:pt x="16" y="70"/>
                  </a:cubicBezTo>
                  <a:cubicBezTo>
                    <a:pt x="34" y="66"/>
                    <a:pt x="45" y="47"/>
                    <a:pt x="40" y="29"/>
                  </a:cubicBezTo>
                  <a:cubicBezTo>
                    <a:pt x="36" y="11"/>
                    <a:pt x="18" y="0"/>
                    <a:pt x="0" y="5"/>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4" name="Freeform 53"/>
            <p:cNvSpPr>
              <a:spLocks/>
            </p:cNvSpPr>
            <p:nvPr/>
          </p:nvSpPr>
          <p:spPr bwMode="auto">
            <a:xfrm>
              <a:off x="23842663" y="10217150"/>
              <a:ext cx="168275" cy="263525"/>
            </a:xfrm>
            <a:custGeom>
              <a:avLst/>
              <a:gdLst>
                <a:gd name="T0" fmla="*/ 0 w 45"/>
                <a:gd name="T1" fmla="*/ 4 h 70"/>
                <a:gd name="T2" fmla="*/ 16 w 45"/>
                <a:gd name="T3" fmla="*/ 70 h 70"/>
                <a:gd name="T4" fmla="*/ 40 w 45"/>
                <a:gd name="T5" fmla="*/ 29 h 70"/>
                <a:gd name="T6" fmla="*/ 0 w 45"/>
                <a:gd name="T7" fmla="*/ 4 h 70"/>
              </a:gdLst>
              <a:ahLst/>
              <a:cxnLst>
                <a:cxn ang="0">
                  <a:pos x="T0" y="T1"/>
                </a:cxn>
                <a:cxn ang="0">
                  <a:pos x="T2" y="T3"/>
                </a:cxn>
                <a:cxn ang="0">
                  <a:pos x="T4" y="T5"/>
                </a:cxn>
                <a:cxn ang="0">
                  <a:pos x="T6" y="T7"/>
                </a:cxn>
              </a:cxnLst>
              <a:rect l="0" t="0" r="r" b="b"/>
              <a:pathLst>
                <a:path w="45" h="70">
                  <a:moveTo>
                    <a:pt x="0" y="4"/>
                  </a:moveTo>
                  <a:cubicBezTo>
                    <a:pt x="16" y="70"/>
                    <a:pt x="16" y="70"/>
                    <a:pt x="16" y="70"/>
                  </a:cubicBezTo>
                  <a:cubicBezTo>
                    <a:pt x="34" y="65"/>
                    <a:pt x="45" y="47"/>
                    <a:pt x="40" y="29"/>
                  </a:cubicBezTo>
                  <a:cubicBezTo>
                    <a:pt x="36" y="11"/>
                    <a:pt x="18" y="0"/>
                    <a:pt x="0" y="4"/>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5" name="Freeform 54"/>
            <p:cNvSpPr>
              <a:spLocks/>
            </p:cNvSpPr>
            <p:nvPr/>
          </p:nvSpPr>
          <p:spPr bwMode="auto">
            <a:xfrm>
              <a:off x="23777576" y="9974263"/>
              <a:ext cx="173038" cy="258763"/>
            </a:xfrm>
            <a:custGeom>
              <a:avLst/>
              <a:gdLst>
                <a:gd name="T0" fmla="*/ 0 w 46"/>
                <a:gd name="T1" fmla="*/ 4 h 69"/>
                <a:gd name="T2" fmla="*/ 17 w 46"/>
                <a:gd name="T3" fmla="*/ 69 h 69"/>
                <a:gd name="T4" fmla="*/ 41 w 46"/>
                <a:gd name="T5" fmla="*/ 29 h 69"/>
                <a:gd name="T6" fmla="*/ 0 w 46"/>
                <a:gd name="T7" fmla="*/ 4 h 69"/>
              </a:gdLst>
              <a:ahLst/>
              <a:cxnLst>
                <a:cxn ang="0">
                  <a:pos x="T0" y="T1"/>
                </a:cxn>
                <a:cxn ang="0">
                  <a:pos x="T2" y="T3"/>
                </a:cxn>
                <a:cxn ang="0">
                  <a:pos x="T4" y="T5"/>
                </a:cxn>
                <a:cxn ang="0">
                  <a:pos x="T6" y="T7"/>
                </a:cxn>
              </a:cxnLst>
              <a:rect l="0" t="0" r="r" b="b"/>
              <a:pathLst>
                <a:path w="46" h="69">
                  <a:moveTo>
                    <a:pt x="0" y="4"/>
                  </a:moveTo>
                  <a:cubicBezTo>
                    <a:pt x="17" y="69"/>
                    <a:pt x="17" y="69"/>
                    <a:pt x="17" y="69"/>
                  </a:cubicBezTo>
                  <a:cubicBezTo>
                    <a:pt x="35" y="65"/>
                    <a:pt x="46" y="47"/>
                    <a:pt x="41" y="29"/>
                  </a:cubicBezTo>
                  <a:cubicBezTo>
                    <a:pt x="37" y="11"/>
                    <a:pt x="19" y="0"/>
                    <a:pt x="0" y="4"/>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6" name="Freeform 55"/>
            <p:cNvSpPr>
              <a:spLocks/>
            </p:cNvSpPr>
            <p:nvPr/>
          </p:nvSpPr>
          <p:spPr bwMode="auto">
            <a:xfrm>
              <a:off x="22566313" y="9204325"/>
              <a:ext cx="1524000" cy="2297113"/>
            </a:xfrm>
            <a:custGeom>
              <a:avLst/>
              <a:gdLst>
                <a:gd name="T0" fmla="*/ 12 w 406"/>
                <a:gd name="T1" fmla="*/ 64 h 612"/>
                <a:gd name="T2" fmla="*/ 3 w 406"/>
                <a:gd name="T3" fmla="*/ 79 h 612"/>
                <a:gd name="T4" fmla="*/ 131 w 406"/>
                <a:gd name="T5" fmla="*/ 600 h 612"/>
                <a:gd name="T6" fmla="*/ 147 w 406"/>
                <a:gd name="T7" fmla="*/ 609 h 612"/>
                <a:gd name="T8" fmla="*/ 394 w 406"/>
                <a:gd name="T9" fmla="*/ 548 h 612"/>
                <a:gd name="T10" fmla="*/ 403 w 406"/>
                <a:gd name="T11" fmla="*/ 533 h 612"/>
                <a:gd name="T12" fmla="*/ 275 w 406"/>
                <a:gd name="T13" fmla="*/ 12 h 612"/>
                <a:gd name="T14" fmla="*/ 260 w 406"/>
                <a:gd name="T15" fmla="*/ 3 h 612"/>
                <a:gd name="T16" fmla="*/ 33 w 406"/>
                <a:gd name="T17" fmla="*/ 59 h 612"/>
                <a:gd name="T18" fmla="*/ 12 w 406"/>
                <a:gd name="T19" fmla="*/ 64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6" h="612">
                  <a:moveTo>
                    <a:pt x="12" y="64"/>
                  </a:moveTo>
                  <a:cubicBezTo>
                    <a:pt x="12" y="64"/>
                    <a:pt x="0" y="67"/>
                    <a:pt x="3" y="79"/>
                  </a:cubicBezTo>
                  <a:cubicBezTo>
                    <a:pt x="131" y="600"/>
                    <a:pt x="131" y="600"/>
                    <a:pt x="131" y="600"/>
                  </a:cubicBezTo>
                  <a:cubicBezTo>
                    <a:pt x="131" y="600"/>
                    <a:pt x="134" y="612"/>
                    <a:pt x="147" y="609"/>
                  </a:cubicBezTo>
                  <a:cubicBezTo>
                    <a:pt x="394" y="548"/>
                    <a:pt x="394" y="548"/>
                    <a:pt x="394" y="548"/>
                  </a:cubicBezTo>
                  <a:cubicBezTo>
                    <a:pt x="394" y="548"/>
                    <a:pt x="406" y="545"/>
                    <a:pt x="403" y="533"/>
                  </a:cubicBezTo>
                  <a:cubicBezTo>
                    <a:pt x="275" y="12"/>
                    <a:pt x="275" y="12"/>
                    <a:pt x="275" y="12"/>
                  </a:cubicBezTo>
                  <a:cubicBezTo>
                    <a:pt x="275" y="12"/>
                    <a:pt x="272" y="0"/>
                    <a:pt x="260" y="3"/>
                  </a:cubicBezTo>
                  <a:cubicBezTo>
                    <a:pt x="33" y="59"/>
                    <a:pt x="33" y="59"/>
                    <a:pt x="33" y="59"/>
                  </a:cubicBezTo>
                  <a:lnTo>
                    <a:pt x="12" y="64"/>
                  </a:lnTo>
                  <a:close/>
                </a:path>
              </a:pathLst>
            </a:custGeom>
            <a:solidFill>
              <a:srgbClr val="442359"/>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7" name="Freeform 56"/>
            <p:cNvSpPr>
              <a:spLocks/>
            </p:cNvSpPr>
            <p:nvPr/>
          </p:nvSpPr>
          <p:spPr bwMode="auto">
            <a:xfrm>
              <a:off x="22775863" y="9677400"/>
              <a:ext cx="1130300" cy="1457325"/>
            </a:xfrm>
            <a:custGeom>
              <a:avLst/>
              <a:gdLst>
                <a:gd name="T0" fmla="*/ 0 w 712"/>
                <a:gd name="T1" fmla="*/ 127 h 918"/>
                <a:gd name="T2" fmla="*/ 194 w 712"/>
                <a:gd name="T3" fmla="*/ 918 h 918"/>
                <a:gd name="T4" fmla="*/ 712 w 712"/>
                <a:gd name="T5" fmla="*/ 790 h 918"/>
                <a:gd name="T6" fmla="*/ 518 w 712"/>
                <a:gd name="T7" fmla="*/ 0 h 918"/>
                <a:gd name="T8" fmla="*/ 0 w 712"/>
                <a:gd name="T9" fmla="*/ 127 h 918"/>
              </a:gdLst>
              <a:ahLst/>
              <a:cxnLst>
                <a:cxn ang="0">
                  <a:pos x="T0" y="T1"/>
                </a:cxn>
                <a:cxn ang="0">
                  <a:pos x="T2" y="T3"/>
                </a:cxn>
                <a:cxn ang="0">
                  <a:pos x="T4" y="T5"/>
                </a:cxn>
                <a:cxn ang="0">
                  <a:pos x="T6" y="T7"/>
                </a:cxn>
                <a:cxn ang="0">
                  <a:pos x="T8" y="T9"/>
                </a:cxn>
              </a:cxnLst>
              <a:rect l="0" t="0" r="r" b="b"/>
              <a:pathLst>
                <a:path w="712" h="918">
                  <a:moveTo>
                    <a:pt x="0" y="127"/>
                  </a:moveTo>
                  <a:lnTo>
                    <a:pt x="194" y="918"/>
                  </a:lnTo>
                  <a:lnTo>
                    <a:pt x="712" y="790"/>
                  </a:lnTo>
                  <a:lnTo>
                    <a:pt x="518" y="0"/>
                  </a:lnTo>
                  <a:lnTo>
                    <a:pt x="0" y="127"/>
                  </a:lnTo>
                  <a:close/>
                </a:path>
              </a:pathLst>
            </a:custGeom>
            <a:solidFill>
              <a:srgbClr val="0072C6"/>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8" name="Freeform 57"/>
            <p:cNvSpPr>
              <a:spLocks/>
            </p:cNvSpPr>
            <p:nvPr/>
          </p:nvSpPr>
          <p:spPr bwMode="auto">
            <a:xfrm>
              <a:off x="22442488" y="9955213"/>
              <a:ext cx="1593850" cy="1677988"/>
            </a:xfrm>
            <a:custGeom>
              <a:avLst/>
              <a:gdLst>
                <a:gd name="T0" fmla="*/ 180 w 425"/>
                <a:gd name="T1" fmla="*/ 409 h 447"/>
                <a:gd name="T2" fmla="*/ 164 w 425"/>
                <a:gd name="T3" fmla="*/ 400 h 447"/>
                <a:gd name="T4" fmla="*/ 80 w 425"/>
                <a:gd name="T5" fmla="*/ 57 h 447"/>
                <a:gd name="T6" fmla="*/ 0 w 425"/>
                <a:gd name="T7" fmla="*/ 9 h 447"/>
                <a:gd name="T8" fmla="*/ 90 w 425"/>
                <a:gd name="T9" fmla="*/ 375 h 447"/>
                <a:gd name="T10" fmla="*/ 90 w 425"/>
                <a:gd name="T11" fmla="*/ 375 h 447"/>
                <a:gd name="T12" fmla="*/ 90 w 425"/>
                <a:gd name="T13" fmla="*/ 375 h 447"/>
                <a:gd name="T14" fmla="*/ 90 w 425"/>
                <a:gd name="T15" fmla="*/ 375 h 447"/>
                <a:gd name="T16" fmla="*/ 90 w 425"/>
                <a:gd name="T17" fmla="*/ 375 h 447"/>
                <a:gd name="T18" fmla="*/ 150 w 425"/>
                <a:gd name="T19" fmla="*/ 447 h 447"/>
                <a:gd name="T20" fmla="*/ 420 w 425"/>
                <a:gd name="T21" fmla="*/ 381 h 447"/>
                <a:gd name="T22" fmla="*/ 425 w 425"/>
                <a:gd name="T23" fmla="*/ 349 h 447"/>
                <a:gd name="T24" fmla="*/ 180 w 425"/>
                <a:gd name="T25" fmla="*/ 409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5" h="447">
                  <a:moveTo>
                    <a:pt x="180" y="409"/>
                  </a:moveTo>
                  <a:cubicBezTo>
                    <a:pt x="167" y="412"/>
                    <a:pt x="164" y="400"/>
                    <a:pt x="164" y="400"/>
                  </a:cubicBezTo>
                  <a:cubicBezTo>
                    <a:pt x="80" y="57"/>
                    <a:pt x="80" y="57"/>
                    <a:pt x="80" y="57"/>
                  </a:cubicBezTo>
                  <a:cubicBezTo>
                    <a:pt x="71" y="22"/>
                    <a:pt x="35" y="0"/>
                    <a:pt x="0" y="9"/>
                  </a:cubicBezTo>
                  <a:cubicBezTo>
                    <a:pt x="90" y="375"/>
                    <a:pt x="90" y="375"/>
                    <a:pt x="90" y="375"/>
                  </a:cubicBezTo>
                  <a:cubicBezTo>
                    <a:pt x="90" y="375"/>
                    <a:pt x="90" y="375"/>
                    <a:pt x="90" y="375"/>
                  </a:cubicBezTo>
                  <a:cubicBezTo>
                    <a:pt x="90" y="375"/>
                    <a:pt x="90" y="375"/>
                    <a:pt x="90" y="375"/>
                  </a:cubicBezTo>
                  <a:cubicBezTo>
                    <a:pt x="90" y="375"/>
                    <a:pt x="90" y="375"/>
                    <a:pt x="90" y="375"/>
                  </a:cubicBezTo>
                  <a:cubicBezTo>
                    <a:pt x="90" y="375"/>
                    <a:pt x="90" y="375"/>
                    <a:pt x="90" y="375"/>
                  </a:cubicBezTo>
                  <a:cubicBezTo>
                    <a:pt x="150" y="447"/>
                    <a:pt x="150" y="447"/>
                    <a:pt x="150" y="447"/>
                  </a:cubicBezTo>
                  <a:cubicBezTo>
                    <a:pt x="420" y="381"/>
                    <a:pt x="420" y="381"/>
                    <a:pt x="420" y="381"/>
                  </a:cubicBezTo>
                  <a:cubicBezTo>
                    <a:pt x="425" y="349"/>
                    <a:pt x="425" y="349"/>
                    <a:pt x="425" y="349"/>
                  </a:cubicBezTo>
                  <a:lnTo>
                    <a:pt x="180" y="409"/>
                  </a:lnTo>
                  <a:close/>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9" name="Freeform 58"/>
            <p:cNvSpPr>
              <a:spLocks/>
            </p:cNvSpPr>
            <p:nvPr/>
          </p:nvSpPr>
          <p:spPr bwMode="auto">
            <a:xfrm>
              <a:off x="22948901" y="11374438"/>
              <a:ext cx="1141413" cy="420688"/>
            </a:xfrm>
            <a:custGeom>
              <a:avLst/>
              <a:gdLst>
                <a:gd name="T0" fmla="*/ 0 w 719"/>
                <a:gd name="T1" fmla="*/ 170 h 265"/>
                <a:gd name="T2" fmla="*/ 24 w 719"/>
                <a:gd name="T3" fmla="*/ 265 h 265"/>
                <a:gd name="T4" fmla="*/ 719 w 719"/>
                <a:gd name="T5" fmla="*/ 92 h 265"/>
                <a:gd name="T6" fmla="*/ 695 w 719"/>
                <a:gd name="T7" fmla="*/ 0 h 265"/>
                <a:gd name="T8" fmla="*/ 0 w 719"/>
                <a:gd name="T9" fmla="*/ 170 h 265"/>
              </a:gdLst>
              <a:ahLst/>
              <a:cxnLst>
                <a:cxn ang="0">
                  <a:pos x="T0" y="T1"/>
                </a:cxn>
                <a:cxn ang="0">
                  <a:pos x="T2" y="T3"/>
                </a:cxn>
                <a:cxn ang="0">
                  <a:pos x="T4" y="T5"/>
                </a:cxn>
                <a:cxn ang="0">
                  <a:pos x="T6" y="T7"/>
                </a:cxn>
                <a:cxn ang="0">
                  <a:pos x="T8" y="T9"/>
                </a:cxn>
              </a:cxnLst>
              <a:rect l="0" t="0" r="r" b="b"/>
              <a:pathLst>
                <a:path w="719" h="265">
                  <a:moveTo>
                    <a:pt x="0" y="170"/>
                  </a:moveTo>
                  <a:lnTo>
                    <a:pt x="24" y="265"/>
                  </a:lnTo>
                  <a:lnTo>
                    <a:pt x="719" y="92"/>
                  </a:lnTo>
                  <a:lnTo>
                    <a:pt x="695" y="0"/>
                  </a:lnTo>
                  <a:lnTo>
                    <a:pt x="0" y="17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0" name="Freeform 59"/>
            <p:cNvSpPr>
              <a:spLocks/>
            </p:cNvSpPr>
            <p:nvPr/>
          </p:nvSpPr>
          <p:spPr bwMode="auto">
            <a:xfrm>
              <a:off x="18102263" y="12111038"/>
              <a:ext cx="168275" cy="261938"/>
            </a:xfrm>
            <a:custGeom>
              <a:avLst/>
              <a:gdLst>
                <a:gd name="T0" fmla="*/ 16 w 45"/>
                <a:gd name="T1" fmla="*/ 0 h 70"/>
                <a:gd name="T2" fmla="*/ 0 w 45"/>
                <a:gd name="T3" fmla="*/ 66 h 70"/>
                <a:gd name="T4" fmla="*/ 41 w 45"/>
                <a:gd name="T5" fmla="*/ 41 h 70"/>
                <a:gd name="T6" fmla="*/ 16 w 45"/>
                <a:gd name="T7" fmla="*/ 0 h 70"/>
              </a:gdLst>
              <a:ahLst/>
              <a:cxnLst>
                <a:cxn ang="0">
                  <a:pos x="T0" y="T1"/>
                </a:cxn>
                <a:cxn ang="0">
                  <a:pos x="T2" y="T3"/>
                </a:cxn>
                <a:cxn ang="0">
                  <a:pos x="T4" y="T5"/>
                </a:cxn>
                <a:cxn ang="0">
                  <a:pos x="T6" y="T7"/>
                </a:cxn>
              </a:cxnLst>
              <a:rect l="0" t="0" r="r" b="b"/>
              <a:pathLst>
                <a:path w="45" h="70">
                  <a:moveTo>
                    <a:pt x="16" y="0"/>
                  </a:moveTo>
                  <a:cubicBezTo>
                    <a:pt x="0" y="66"/>
                    <a:pt x="0" y="66"/>
                    <a:pt x="0" y="66"/>
                  </a:cubicBezTo>
                  <a:cubicBezTo>
                    <a:pt x="18" y="70"/>
                    <a:pt x="37" y="59"/>
                    <a:pt x="41" y="41"/>
                  </a:cubicBezTo>
                  <a:cubicBezTo>
                    <a:pt x="45" y="23"/>
                    <a:pt x="34" y="4"/>
                    <a:pt x="16" y="0"/>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1" name="Freeform 60"/>
            <p:cNvSpPr>
              <a:spLocks/>
            </p:cNvSpPr>
            <p:nvPr/>
          </p:nvSpPr>
          <p:spPr bwMode="auto">
            <a:xfrm>
              <a:off x="18161001" y="11866563"/>
              <a:ext cx="165100" cy="258763"/>
            </a:xfrm>
            <a:custGeom>
              <a:avLst/>
              <a:gdLst>
                <a:gd name="T0" fmla="*/ 15 w 44"/>
                <a:gd name="T1" fmla="*/ 0 h 69"/>
                <a:gd name="T2" fmla="*/ 0 w 44"/>
                <a:gd name="T3" fmla="*/ 65 h 69"/>
                <a:gd name="T4" fmla="*/ 40 w 44"/>
                <a:gd name="T5" fmla="*/ 40 h 69"/>
                <a:gd name="T6" fmla="*/ 15 w 44"/>
                <a:gd name="T7" fmla="*/ 0 h 69"/>
              </a:gdLst>
              <a:ahLst/>
              <a:cxnLst>
                <a:cxn ang="0">
                  <a:pos x="T0" y="T1"/>
                </a:cxn>
                <a:cxn ang="0">
                  <a:pos x="T2" y="T3"/>
                </a:cxn>
                <a:cxn ang="0">
                  <a:pos x="T4" y="T5"/>
                </a:cxn>
                <a:cxn ang="0">
                  <a:pos x="T6" y="T7"/>
                </a:cxn>
              </a:cxnLst>
              <a:rect l="0" t="0" r="r" b="b"/>
              <a:pathLst>
                <a:path w="44" h="69">
                  <a:moveTo>
                    <a:pt x="15" y="0"/>
                  </a:moveTo>
                  <a:cubicBezTo>
                    <a:pt x="0" y="65"/>
                    <a:pt x="0" y="65"/>
                    <a:pt x="0" y="65"/>
                  </a:cubicBezTo>
                  <a:cubicBezTo>
                    <a:pt x="18" y="69"/>
                    <a:pt x="36" y="58"/>
                    <a:pt x="40" y="40"/>
                  </a:cubicBezTo>
                  <a:cubicBezTo>
                    <a:pt x="44" y="22"/>
                    <a:pt x="33" y="4"/>
                    <a:pt x="15" y="0"/>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2" name="Freeform 61"/>
            <p:cNvSpPr>
              <a:spLocks/>
            </p:cNvSpPr>
            <p:nvPr/>
          </p:nvSpPr>
          <p:spPr bwMode="auto">
            <a:xfrm>
              <a:off x="18218151" y="11618913"/>
              <a:ext cx="168275" cy="261938"/>
            </a:xfrm>
            <a:custGeom>
              <a:avLst/>
              <a:gdLst>
                <a:gd name="T0" fmla="*/ 15 w 45"/>
                <a:gd name="T1" fmla="*/ 0 h 70"/>
                <a:gd name="T2" fmla="*/ 0 w 45"/>
                <a:gd name="T3" fmla="*/ 66 h 70"/>
                <a:gd name="T4" fmla="*/ 40 w 45"/>
                <a:gd name="T5" fmla="*/ 41 h 70"/>
                <a:gd name="T6" fmla="*/ 15 w 45"/>
                <a:gd name="T7" fmla="*/ 0 h 70"/>
              </a:gdLst>
              <a:ahLst/>
              <a:cxnLst>
                <a:cxn ang="0">
                  <a:pos x="T0" y="T1"/>
                </a:cxn>
                <a:cxn ang="0">
                  <a:pos x="T2" y="T3"/>
                </a:cxn>
                <a:cxn ang="0">
                  <a:pos x="T4" y="T5"/>
                </a:cxn>
                <a:cxn ang="0">
                  <a:pos x="T6" y="T7"/>
                </a:cxn>
              </a:cxnLst>
              <a:rect l="0" t="0" r="r" b="b"/>
              <a:pathLst>
                <a:path w="45" h="70">
                  <a:moveTo>
                    <a:pt x="15" y="0"/>
                  </a:moveTo>
                  <a:cubicBezTo>
                    <a:pt x="0" y="66"/>
                    <a:pt x="0" y="66"/>
                    <a:pt x="0" y="66"/>
                  </a:cubicBezTo>
                  <a:cubicBezTo>
                    <a:pt x="18" y="70"/>
                    <a:pt x="36" y="59"/>
                    <a:pt x="40" y="41"/>
                  </a:cubicBezTo>
                  <a:cubicBezTo>
                    <a:pt x="45" y="22"/>
                    <a:pt x="33" y="4"/>
                    <a:pt x="15" y="0"/>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3" name="Freeform 62"/>
            <p:cNvSpPr>
              <a:spLocks/>
            </p:cNvSpPr>
            <p:nvPr/>
          </p:nvSpPr>
          <p:spPr bwMode="auto">
            <a:xfrm>
              <a:off x="18273713" y="11374438"/>
              <a:ext cx="169863" cy="258763"/>
            </a:xfrm>
            <a:custGeom>
              <a:avLst/>
              <a:gdLst>
                <a:gd name="T0" fmla="*/ 15 w 45"/>
                <a:gd name="T1" fmla="*/ 0 h 69"/>
                <a:gd name="T2" fmla="*/ 0 w 45"/>
                <a:gd name="T3" fmla="*/ 65 h 69"/>
                <a:gd name="T4" fmla="*/ 41 w 45"/>
                <a:gd name="T5" fmla="*/ 40 h 69"/>
                <a:gd name="T6" fmla="*/ 15 w 45"/>
                <a:gd name="T7" fmla="*/ 0 h 69"/>
              </a:gdLst>
              <a:ahLst/>
              <a:cxnLst>
                <a:cxn ang="0">
                  <a:pos x="T0" y="T1"/>
                </a:cxn>
                <a:cxn ang="0">
                  <a:pos x="T2" y="T3"/>
                </a:cxn>
                <a:cxn ang="0">
                  <a:pos x="T4" y="T5"/>
                </a:cxn>
                <a:cxn ang="0">
                  <a:pos x="T6" y="T7"/>
                </a:cxn>
              </a:cxnLst>
              <a:rect l="0" t="0" r="r" b="b"/>
              <a:pathLst>
                <a:path w="45" h="69">
                  <a:moveTo>
                    <a:pt x="15" y="0"/>
                  </a:moveTo>
                  <a:cubicBezTo>
                    <a:pt x="0" y="65"/>
                    <a:pt x="0" y="65"/>
                    <a:pt x="0" y="65"/>
                  </a:cubicBezTo>
                  <a:cubicBezTo>
                    <a:pt x="18" y="69"/>
                    <a:pt x="36" y="58"/>
                    <a:pt x="41" y="40"/>
                  </a:cubicBezTo>
                  <a:cubicBezTo>
                    <a:pt x="45" y="22"/>
                    <a:pt x="34" y="4"/>
                    <a:pt x="15" y="0"/>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4" name="Freeform 63"/>
            <p:cNvSpPr>
              <a:spLocks/>
            </p:cNvSpPr>
            <p:nvPr/>
          </p:nvSpPr>
          <p:spPr bwMode="auto">
            <a:xfrm>
              <a:off x="17013238" y="10345738"/>
              <a:ext cx="1501775" cy="2293938"/>
            </a:xfrm>
            <a:custGeom>
              <a:avLst/>
              <a:gdLst>
                <a:gd name="T0" fmla="*/ 140 w 400"/>
                <a:gd name="T1" fmla="*/ 3 h 611"/>
                <a:gd name="T2" fmla="*/ 125 w 400"/>
                <a:gd name="T3" fmla="*/ 12 h 611"/>
                <a:gd name="T4" fmla="*/ 3 w 400"/>
                <a:gd name="T5" fmla="*/ 535 h 611"/>
                <a:gd name="T6" fmla="*/ 12 w 400"/>
                <a:gd name="T7" fmla="*/ 550 h 611"/>
                <a:gd name="T8" fmla="*/ 260 w 400"/>
                <a:gd name="T9" fmla="*/ 608 h 611"/>
                <a:gd name="T10" fmla="*/ 276 w 400"/>
                <a:gd name="T11" fmla="*/ 598 h 611"/>
                <a:gd name="T12" fmla="*/ 397 w 400"/>
                <a:gd name="T13" fmla="*/ 76 h 611"/>
                <a:gd name="T14" fmla="*/ 388 w 400"/>
                <a:gd name="T15" fmla="*/ 61 h 611"/>
                <a:gd name="T16" fmla="*/ 161 w 400"/>
                <a:gd name="T17" fmla="*/ 8 h 611"/>
                <a:gd name="T18" fmla="*/ 140 w 400"/>
                <a:gd name="T19" fmla="*/ 3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0" h="611">
                  <a:moveTo>
                    <a:pt x="140" y="3"/>
                  </a:moveTo>
                  <a:cubicBezTo>
                    <a:pt x="140" y="3"/>
                    <a:pt x="128" y="0"/>
                    <a:pt x="125" y="12"/>
                  </a:cubicBezTo>
                  <a:cubicBezTo>
                    <a:pt x="3" y="535"/>
                    <a:pt x="3" y="535"/>
                    <a:pt x="3" y="535"/>
                  </a:cubicBezTo>
                  <a:cubicBezTo>
                    <a:pt x="3" y="535"/>
                    <a:pt x="0" y="547"/>
                    <a:pt x="12" y="550"/>
                  </a:cubicBezTo>
                  <a:cubicBezTo>
                    <a:pt x="260" y="608"/>
                    <a:pt x="260" y="608"/>
                    <a:pt x="260" y="608"/>
                  </a:cubicBezTo>
                  <a:cubicBezTo>
                    <a:pt x="260" y="608"/>
                    <a:pt x="273" y="611"/>
                    <a:pt x="276" y="598"/>
                  </a:cubicBezTo>
                  <a:cubicBezTo>
                    <a:pt x="397" y="76"/>
                    <a:pt x="397" y="76"/>
                    <a:pt x="397" y="76"/>
                  </a:cubicBezTo>
                  <a:cubicBezTo>
                    <a:pt x="397" y="76"/>
                    <a:pt x="400" y="64"/>
                    <a:pt x="388" y="61"/>
                  </a:cubicBezTo>
                  <a:cubicBezTo>
                    <a:pt x="161" y="8"/>
                    <a:pt x="161" y="8"/>
                    <a:pt x="161" y="8"/>
                  </a:cubicBezTo>
                  <a:lnTo>
                    <a:pt x="140" y="3"/>
                  </a:lnTo>
                  <a:close/>
                </a:path>
              </a:pathLst>
            </a:custGeom>
            <a:solidFill>
              <a:srgbClr val="442359"/>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5" name="Freeform 64"/>
            <p:cNvSpPr>
              <a:spLocks/>
            </p:cNvSpPr>
            <p:nvPr/>
          </p:nvSpPr>
          <p:spPr bwMode="auto">
            <a:xfrm>
              <a:off x="17194213" y="10821988"/>
              <a:ext cx="1117600" cy="1449388"/>
            </a:xfrm>
            <a:custGeom>
              <a:avLst/>
              <a:gdLst>
                <a:gd name="T0" fmla="*/ 184 w 704"/>
                <a:gd name="T1" fmla="*/ 0 h 913"/>
                <a:gd name="T2" fmla="*/ 0 w 704"/>
                <a:gd name="T3" fmla="*/ 793 h 913"/>
                <a:gd name="T4" fmla="*/ 517 w 704"/>
                <a:gd name="T5" fmla="*/ 913 h 913"/>
                <a:gd name="T6" fmla="*/ 704 w 704"/>
                <a:gd name="T7" fmla="*/ 121 h 913"/>
                <a:gd name="T8" fmla="*/ 184 w 704"/>
                <a:gd name="T9" fmla="*/ 0 h 913"/>
              </a:gdLst>
              <a:ahLst/>
              <a:cxnLst>
                <a:cxn ang="0">
                  <a:pos x="T0" y="T1"/>
                </a:cxn>
                <a:cxn ang="0">
                  <a:pos x="T2" y="T3"/>
                </a:cxn>
                <a:cxn ang="0">
                  <a:pos x="T4" y="T5"/>
                </a:cxn>
                <a:cxn ang="0">
                  <a:pos x="T6" y="T7"/>
                </a:cxn>
                <a:cxn ang="0">
                  <a:pos x="T8" y="T9"/>
                </a:cxn>
              </a:cxnLst>
              <a:rect l="0" t="0" r="r" b="b"/>
              <a:pathLst>
                <a:path w="704" h="913">
                  <a:moveTo>
                    <a:pt x="184" y="0"/>
                  </a:moveTo>
                  <a:lnTo>
                    <a:pt x="0" y="793"/>
                  </a:lnTo>
                  <a:lnTo>
                    <a:pt x="517" y="913"/>
                  </a:lnTo>
                  <a:lnTo>
                    <a:pt x="704" y="121"/>
                  </a:lnTo>
                  <a:lnTo>
                    <a:pt x="184" y="0"/>
                  </a:lnTo>
                  <a:close/>
                </a:path>
              </a:pathLst>
            </a:custGeom>
            <a:solidFill>
              <a:srgbClr val="BAD80A"/>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6" name="Freeform 65"/>
            <p:cNvSpPr>
              <a:spLocks/>
            </p:cNvSpPr>
            <p:nvPr/>
          </p:nvSpPr>
          <p:spPr bwMode="auto">
            <a:xfrm>
              <a:off x="16817976" y="10766425"/>
              <a:ext cx="1163638" cy="1960563"/>
            </a:xfrm>
            <a:custGeom>
              <a:avLst/>
              <a:gdLst>
                <a:gd name="T0" fmla="*/ 64 w 310"/>
                <a:gd name="T1" fmla="*/ 438 h 522"/>
                <a:gd name="T2" fmla="*/ 55 w 310"/>
                <a:gd name="T3" fmla="*/ 423 h 522"/>
                <a:gd name="T4" fmla="*/ 135 w 310"/>
                <a:gd name="T5" fmla="*/ 79 h 522"/>
                <a:gd name="T6" fmla="*/ 86 w 310"/>
                <a:gd name="T7" fmla="*/ 0 h 522"/>
                <a:gd name="T8" fmla="*/ 0 w 310"/>
                <a:gd name="T9" fmla="*/ 367 h 522"/>
                <a:gd name="T10" fmla="*/ 0 w 310"/>
                <a:gd name="T11" fmla="*/ 367 h 522"/>
                <a:gd name="T12" fmla="*/ 0 w 310"/>
                <a:gd name="T13" fmla="*/ 367 h 522"/>
                <a:gd name="T14" fmla="*/ 0 w 310"/>
                <a:gd name="T15" fmla="*/ 367 h 522"/>
                <a:gd name="T16" fmla="*/ 0 w 310"/>
                <a:gd name="T17" fmla="*/ 367 h 522"/>
                <a:gd name="T18" fmla="*/ 20 w 310"/>
                <a:gd name="T19" fmla="*/ 458 h 522"/>
                <a:gd name="T20" fmla="*/ 292 w 310"/>
                <a:gd name="T21" fmla="*/ 522 h 522"/>
                <a:gd name="T22" fmla="*/ 310 w 310"/>
                <a:gd name="T23" fmla="*/ 495 h 522"/>
                <a:gd name="T24" fmla="*/ 64 w 310"/>
                <a:gd name="T25" fmla="*/ 438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0" h="522">
                  <a:moveTo>
                    <a:pt x="64" y="438"/>
                  </a:moveTo>
                  <a:cubicBezTo>
                    <a:pt x="52" y="435"/>
                    <a:pt x="55" y="423"/>
                    <a:pt x="55" y="423"/>
                  </a:cubicBezTo>
                  <a:cubicBezTo>
                    <a:pt x="135" y="79"/>
                    <a:pt x="135" y="79"/>
                    <a:pt x="135" y="79"/>
                  </a:cubicBezTo>
                  <a:cubicBezTo>
                    <a:pt x="143" y="44"/>
                    <a:pt x="121" y="8"/>
                    <a:pt x="86" y="0"/>
                  </a:cubicBezTo>
                  <a:cubicBezTo>
                    <a:pt x="0" y="367"/>
                    <a:pt x="0" y="367"/>
                    <a:pt x="0" y="367"/>
                  </a:cubicBezTo>
                  <a:cubicBezTo>
                    <a:pt x="0" y="367"/>
                    <a:pt x="0" y="367"/>
                    <a:pt x="0" y="367"/>
                  </a:cubicBezTo>
                  <a:cubicBezTo>
                    <a:pt x="0" y="367"/>
                    <a:pt x="0" y="367"/>
                    <a:pt x="0" y="367"/>
                  </a:cubicBezTo>
                  <a:cubicBezTo>
                    <a:pt x="0" y="367"/>
                    <a:pt x="0" y="367"/>
                    <a:pt x="0" y="367"/>
                  </a:cubicBezTo>
                  <a:cubicBezTo>
                    <a:pt x="0" y="367"/>
                    <a:pt x="0" y="367"/>
                    <a:pt x="0" y="367"/>
                  </a:cubicBezTo>
                  <a:cubicBezTo>
                    <a:pt x="20" y="458"/>
                    <a:pt x="20" y="458"/>
                    <a:pt x="20" y="458"/>
                  </a:cubicBezTo>
                  <a:cubicBezTo>
                    <a:pt x="292" y="522"/>
                    <a:pt x="292" y="522"/>
                    <a:pt x="292" y="522"/>
                  </a:cubicBezTo>
                  <a:cubicBezTo>
                    <a:pt x="310" y="495"/>
                    <a:pt x="310" y="495"/>
                    <a:pt x="310" y="495"/>
                  </a:cubicBezTo>
                  <a:lnTo>
                    <a:pt x="64" y="438"/>
                  </a:lnTo>
                  <a:close/>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7" name="Freeform 66"/>
            <p:cNvSpPr>
              <a:spLocks/>
            </p:cNvSpPr>
            <p:nvPr/>
          </p:nvSpPr>
          <p:spPr bwMode="auto">
            <a:xfrm>
              <a:off x="16806863" y="12474575"/>
              <a:ext cx="1141413" cy="406400"/>
            </a:xfrm>
            <a:custGeom>
              <a:avLst/>
              <a:gdLst>
                <a:gd name="T0" fmla="*/ 21 w 719"/>
                <a:gd name="T1" fmla="*/ 0 h 256"/>
                <a:gd name="T2" fmla="*/ 0 w 719"/>
                <a:gd name="T3" fmla="*/ 92 h 256"/>
                <a:gd name="T4" fmla="*/ 697 w 719"/>
                <a:gd name="T5" fmla="*/ 256 h 256"/>
                <a:gd name="T6" fmla="*/ 719 w 719"/>
                <a:gd name="T7" fmla="*/ 161 h 256"/>
                <a:gd name="T8" fmla="*/ 21 w 719"/>
                <a:gd name="T9" fmla="*/ 0 h 256"/>
              </a:gdLst>
              <a:ahLst/>
              <a:cxnLst>
                <a:cxn ang="0">
                  <a:pos x="T0" y="T1"/>
                </a:cxn>
                <a:cxn ang="0">
                  <a:pos x="T2" y="T3"/>
                </a:cxn>
                <a:cxn ang="0">
                  <a:pos x="T4" y="T5"/>
                </a:cxn>
                <a:cxn ang="0">
                  <a:pos x="T6" y="T7"/>
                </a:cxn>
                <a:cxn ang="0">
                  <a:pos x="T8" y="T9"/>
                </a:cxn>
              </a:cxnLst>
              <a:rect l="0" t="0" r="r" b="b"/>
              <a:pathLst>
                <a:path w="719" h="256">
                  <a:moveTo>
                    <a:pt x="21" y="0"/>
                  </a:moveTo>
                  <a:lnTo>
                    <a:pt x="0" y="92"/>
                  </a:lnTo>
                  <a:lnTo>
                    <a:pt x="697" y="256"/>
                  </a:lnTo>
                  <a:lnTo>
                    <a:pt x="719" y="161"/>
                  </a:lnTo>
                  <a:lnTo>
                    <a:pt x="21"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8" name="Freeform 67"/>
            <p:cNvSpPr>
              <a:spLocks/>
            </p:cNvSpPr>
            <p:nvPr/>
          </p:nvSpPr>
          <p:spPr bwMode="auto">
            <a:xfrm>
              <a:off x="31427738" y="12388850"/>
              <a:ext cx="142875" cy="258763"/>
            </a:xfrm>
            <a:custGeom>
              <a:avLst/>
              <a:gdLst>
                <a:gd name="T0" fmla="*/ 0 w 38"/>
                <a:gd name="T1" fmla="*/ 2 h 69"/>
                <a:gd name="T2" fmla="*/ 6 w 38"/>
                <a:gd name="T3" fmla="*/ 69 h 69"/>
                <a:gd name="T4" fmla="*/ 36 w 38"/>
                <a:gd name="T5" fmla="*/ 32 h 69"/>
                <a:gd name="T6" fmla="*/ 0 w 38"/>
                <a:gd name="T7" fmla="*/ 2 h 69"/>
              </a:gdLst>
              <a:ahLst/>
              <a:cxnLst>
                <a:cxn ang="0">
                  <a:pos x="T0" y="T1"/>
                </a:cxn>
                <a:cxn ang="0">
                  <a:pos x="T2" y="T3"/>
                </a:cxn>
                <a:cxn ang="0">
                  <a:pos x="T4" y="T5"/>
                </a:cxn>
                <a:cxn ang="0">
                  <a:pos x="T6" y="T7"/>
                </a:cxn>
              </a:cxnLst>
              <a:rect l="0" t="0" r="r" b="b"/>
              <a:pathLst>
                <a:path w="38" h="69">
                  <a:moveTo>
                    <a:pt x="0" y="2"/>
                  </a:moveTo>
                  <a:cubicBezTo>
                    <a:pt x="6" y="69"/>
                    <a:pt x="6" y="69"/>
                    <a:pt x="6" y="69"/>
                  </a:cubicBezTo>
                  <a:cubicBezTo>
                    <a:pt x="25" y="67"/>
                    <a:pt x="38" y="50"/>
                    <a:pt x="36" y="32"/>
                  </a:cubicBezTo>
                  <a:cubicBezTo>
                    <a:pt x="35" y="13"/>
                    <a:pt x="18" y="0"/>
                    <a:pt x="0" y="2"/>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9" name="Freeform 68"/>
            <p:cNvSpPr>
              <a:spLocks/>
            </p:cNvSpPr>
            <p:nvPr/>
          </p:nvSpPr>
          <p:spPr bwMode="auto">
            <a:xfrm>
              <a:off x="31402338" y="12136438"/>
              <a:ext cx="146050" cy="258763"/>
            </a:xfrm>
            <a:custGeom>
              <a:avLst/>
              <a:gdLst>
                <a:gd name="T0" fmla="*/ 0 w 39"/>
                <a:gd name="T1" fmla="*/ 2 h 69"/>
                <a:gd name="T2" fmla="*/ 7 w 39"/>
                <a:gd name="T3" fmla="*/ 69 h 69"/>
                <a:gd name="T4" fmla="*/ 37 w 39"/>
                <a:gd name="T5" fmla="*/ 32 h 69"/>
                <a:gd name="T6" fmla="*/ 0 w 39"/>
                <a:gd name="T7" fmla="*/ 2 h 69"/>
              </a:gdLst>
              <a:ahLst/>
              <a:cxnLst>
                <a:cxn ang="0">
                  <a:pos x="T0" y="T1"/>
                </a:cxn>
                <a:cxn ang="0">
                  <a:pos x="T2" y="T3"/>
                </a:cxn>
                <a:cxn ang="0">
                  <a:pos x="T4" y="T5"/>
                </a:cxn>
                <a:cxn ang="0">
                  <a:pos x="T6" y="T7"/>
                </a:cxn>
              </a:cxnLst>
              <a:rect l="0" t="0" r="r" b="b"/>
              <a:pathLst>
                <a:path w="39" h="69">
                  <a:moveTo>
                    <a:pt x="0" y="2"/>
                  </a:moveTo>
                  <a:cubicBezTo>
                    <a:pt x="7" y="69"/>
                    <a:pt x="7" y="69"/>
                    <a:pt x="7" y="69"/>
                  </a:cubicBezTo>
                  <a:cubicBezTo>
                    <a:pt x="25" y="67"/>
                    <a:pt x="39" y="50"/>
                    <a:pt x="37" y="32"/>
                  </a:cubicBezTo>
                  <a:cubicBezTo>
                    <a:pt x="35" y="13"/>
                    <a:pt x="19" y="0"/>
                    <a:pt x="0" y="2"/>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0" name="Freeform 69"/>
            <p:cNvSpPr>
              <a:spLocks/>
            </p:cNvSpPr>
            <p:nvPr/>
          </p:nvSpPr>
          <p:spPr bwMode="auto">
            <a:xfrm>
              <a:off x="31380113" y="11885613"/>
              <a:ext cx="141288" cy="258763"/>
            </a:xfrm>
            <a:custGeom>
              <a:avLst/>
              <a:gdLst>
                <a:gd name="T0" fmla="*/ 0 w 38"/>
                <a:gd name="T1" fmla="*/ 2 h 69"/>
                <a:gd name="T2" fmla="*/ 6 w 38"/>
                <a:gd name="T3" fmla="*/ 69 h 69"/>
                <a:gd name="T4" fmla="*/ 37 w 38"/>
                <a:gd name="T5" fmla="*/ 32 h 69"/>
                <a:gd name="T6" fmla="*/ 0 w 38"/>
                <a:gd name="T7" fmla="*/ 2 h 69"/>
              </a:gdLst>
              <a:ahLst/>
              <a:cxnLst>
                <a:cxn ang="0">
                  <a:pos x="T0" y="T1"/>
                </a:cxn>
                <a:cxn ang="0">
                  <a:pos x="T2" y="T3"/>
                </a:cxn>
                <a:cxn ang="0">
                  <a:pos x="T4" y="T5"/>
                </a:cxn>
                <a:cxn ang="0">
                  <a:pos x="T6" y="T7"/>
                </a:cxn>
              </a:cxnLst>
              <a:rect l="0" t="0" r="r" b="b"/>
              <a:pathLst>
                <a:path w="38" h="69">
                  <a:moveTo>
                    <a:pt x="0" y="2"/>
                  </a:moveTo>
                  <a:cubicBezTo>
                    <a:pt x="6" y="69"/>
                    <a:pt x="6" y="69"/>
                    <a:pt x="6" y="69"/>
                  </a:cubicBezTo>
                  <a:cubicBezTo>
                    <a:pt x="25" y="67"/>
                    <a:pt x="38" y="50"/>
                    <a:pt x="37" y="32"/>
                  </a:cubicBezTo>
                  <a:cubicBezTo>
                    <a:pt x="35" y="13"/>
                    <a:pt x="18" y="0"/>
                    <a:pt x="0" y="2"/>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1" name="Freeform 70"/>
            <p:cNvSpPr>
              <a:spLocks/>
            </p:cNvSpPr>
            <p:nvPr/>
          </p:nvSpPr>
          <p:spPr bwMode="auto">
            <a:xfrm>
              <a:off x="31353126" y="11633200"/>
              <a:ext cx="146050" cy="258763"/>
            </a:xfrm>
            <a:custGeom>
              <a:avLst/>
              <a:gdLst>
                <a:gd name="T0" fmla="*/ 0 w 39"/>
                <a:gd name="T1" fmla="*/ 2 h 69"/>
                <a:gd name="T2" fmla="*/ 7 w 39"/>
                <a:gd name="T3" fmla="*/ 69 h 69"/>
                <a:gd name="T4" fmla="*/ 37 w 39"/>
                <a:gd name="T5" fmla="*/ 32 h 69"/>
                <a:gd name="T6" fmla="*/ 0 w 39"/>
                <a:gd name="T7" fmla="*/ 2 h 69"/>
              </a:gdLst>
              <a:ahLst/>
              <a:cxnLst>
                <a:cxn ang="0">
                  <a:pos x="T0" y="T1"/>
                </a:cxn>
                <a:cxn ang="0">
                  <a:pos x="T2" y="T3"/>
                </a:cxn>
                <a:cxn ang="0">
                  <a:pos x="T4" y="T5"/>
                </a:cxn>
                <a:cxn ang="0">
                  <a:pos x="T6" y="T7"/>
                </a:cxn>
              </a:cxnLst>
              <a:rect l="0" t="0" r="r" b="b"/>
              <a:pathLst>
                <a:path w="39" h="69">
                  <a:moveTo>
                    <a:pt x="0" y="2"/>
                  </a:moveTo>
                  <a:cubicBezTo>
                    <a:pt x="7" y="69"/>
                    <a:pt x="7" y="69"/>
                    <a:pt x="7" y="69"/>
                  </a:cubicBezTo>
                  <a:cubicBezTo>
                    <a:pt x="25" y="67"/>
                    <a:pt x="39" y="50"/>
                    <a:pt x="37" y="32"/>
                  </a:cubicBezTo>
                  <a:cubicBezTo>
                    <a:pt x="35" y="13"/>
                    <a:pt x="19" y="0"/>
                    <a:pt x="0" y="2"/>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2" name="Freeform 71"/>
            <p:cNvSpPr>
              <a:spLocks/>
            </p:cNvSpPr>
            <p:nvPr/>
          </p:nvSpPr>
          <p:spPr bwMode="auto">
            <a:xfrm>
              <a:off x="30230763" y="10833100"/>
              <a:ext cx="1246188" cy="2201863"/>
            </a:xfrm>
            <a:custGeom>
              <a:avLst/>
              <a:gdLst>
                <a:gd name="T0" fmla="*/ 13 w 332"/>
                <a:gd name="T1" fmla="*/ 26 h 586"/>
                <a:gd name="T2" fmla="*/ 1 w 332"/>
                <a:gd name="T3" fmla="*/ 39 h 586"/>
                <a:gd name="T4" fmla="*/ 52 w 332"/>
                <a:gd name="T5" fmla="*/ 573 h 586"/>
                <a:gd name="T6" fmla="*/ 66 w 332"/>
                <a:gd name="T7" fmla="*/ 585 h 586"/>
                <a:gd name="T8" fmla="*/ 320 w 332"/>
                <a:gd name="T9" fmla="*/ 560 h 586"/>
                <a:gd name="T10" fmla="*/ 331 w 332"/>
                <a:gd name="T11" fmla="*/ 546 h 586"/>
                <a:gd name="T12" fmla="*/ 280 w 332"/>
                <a:gd name="T13" fmla="*/ 13 h 586"/>
                <a:gd name="T14" fmla="*/ 266 w 332"/>
                <a:gd name="T15" fmla="*/ 1 h 586"/>
                <a:gd name="T16" fmla="*/ 34 w 332"/>
                <a:gd name="T17" fmla="*/ 24 h 586"/>
                <a:gd name="T18" fmla="*/ 13 w 332"/>
                <a:gd name="T19" fmla="*/ 26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2" h="586">
                  <a:moveTo>
                    <a:pt x="13" y="26"/>
                  </a:moveTo>
                  <a:cubicBezTo>
                    <a:pt x="13" y="26"/>
                    <a:pt x="0" y="27"/>
                    <a:pt x="1" y="39"/>
                  </a:cubicBezTo>
                  <a:cubicBezTo>
                    <a:pt x="52" y="573"/>
                    <a:pt x="52" y="573"/>
                    <a:pt x="52" y="573"/>
                  </a:cubicBezTo>
                  <a:cubicBezTo>
                    <a:pt x="52" y="573"/>
                    <a:pt x="54" y="586"/>
                    <a:pt x="66" y="585"/>
                  </a:cubicBezTo>
                  <a:cubicBezTo>
                    <a:pt x="320" y="560"/>
                    <a:pt x="320" y="560"/>
                    <a:pt x="320" y="560"/>
                  </a:cubicBezTo>
                  <a:cubicBezTo>
                    <a:pt x="320" y="560"/>
                    <a:pt x="332" y="559"/>
                    <a:pt x="331" y="546"/>
                  </a:cubicBezTo>
                  <a:cubicBezTo>
                    <a:pt x="280" y="13"/>
                    <a:pt x="280" y="13"/>
                    <a:pt x="280" y="13"/>
                  </a:cubicBezTo>
                  <a:cubicBezTo>
                    <a:pt x="280" y="13"/>
                    <a:pt x="279" y="0"/>
                    <a:pt x="266" y="1"/>
                  </a:cubicBezTo>
                  <a:cubicBezTo>
                    <a:pt x="34" y="24"/>
                    <a:pt x="34" y="24"/>
                    <a:pt x="34" y="24"/>
                  </a:cubicBezTo>
                  <a:lnTo>
                    <a:pt x="13" y="26"/>
                  </a:lnTo>
                  <a:close/>
                </a:path>
              </a:pathLst>
            </a:custGeom>
            <a:solidFill>
              <a:srgbClr val="442359"/>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3" name="Freeform 72"/>
            <p:cNvSpPr>
              <a:spLocks/>
            </p:cNvSpPr>
            <p:nvPr/>
          </p:nvSpPr>
          <p:spPr bwMode="auto">
            <a:xfrm>
              <a:off x="30378401" y="11306175"/>
              <a:ext cx="963613" cy="1366838"/>
            </a:xfrm>
            <a:custGeom>
              <a:avLst/>
              <a:gdLst>
                <a:gd name="T0" fmla="*/ 0 w 607"/>
                <a:gd name="T1" fmla="*/ 50 h 861"/>
                <a:gd name="T2" fmla="*/ 78 w 607"/>
                <a:gd name="T3" fmla="*/ 861 h 861"/>
                <a:gd name="T4" fmla="*/ 607 w 607"/>
                <a:gd name="T5" fmla="*/ 809 h 861"/>
                <a:gd name="T6" fmla="*/ 529 w 607"/>
                <a:gd name="T7" fmla="*/ 0 h 861"/>
                <a:gd name="T8" fmla="*/ 0 w 607"/>
                <a:gd name="T9" fmla="*/ 50 h 861"/>
              </a:gdLst>
              <a:ahLst/>
              <a:cxnLst>
                <a:cxn ang="0">
                  <a:pos x="T0" y="T1"/>
                </a:cxn>
                <a:cxn ang="0">
                  <a:pos x="T2" y="T3"/>
                </a:cxn>
                <a:cxn ang="0">
                  <a:pos x="T4" y="T5"/>
                </a:cxn>
                <a:cxn ang="0">
                  <a:pos x="T6" y="T7"/>
                </a:cxn>
                <a:cxn ang="0">
                  <a:pos x="T8" y="T9"/>
                </a:cxn>
              </a:cxnLst>
              <a:rect l="0" t="0" r="r" b="b"/>
              <a:pathLst>
                <a:path w="607" h="861">
                  <a:moveTo>
                    <a:pt x="0" y="50"/>
                  </a:moveTo>
                  <a:lnTo>
                    <a:pt x="78" y="861"/>
                  </a:lnTo>
                  <a:lnTo>
                    <a:pt x="607" y="809"/>
                  </a:lnTo>
                  <a:lnTo>
                    <a:pt x="529" y="0"/>
                  </a:lnTo>
                  <a:lnTo>
                    <a:pt x="0" y="50"/>
                  </a:lnTo>
                  <a:close/>
                </a:path>
              </a:pathLst>
            </a:custGeom>
            <a:solidFill>
              <a:srgbClr val="00D8CC"/>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4" name="Freeform 73"/>
            <p:cNvSpPr>
              <a:spLocks/>
            </p:cNvSpPr>
            <p:nvPr/>
          </p:nvSpPr>
          <p:spPr bwMode="auto">
            <a:xfrm>
              <a:off x="30032326" y="11430000"/>
              <a:ext cx="1389063" cy="1724025"/>
            </a:xfrm>
            <a:custGeom>
              <a:avLst/>
              <a:gdLst>
                <a:gd name="T0" fmla="*/ 119 w 370"/>
                <a:gd name="T1" fmla="*/ 426 h 459"/>
                <a:gd name="T2" fmla="*/ 105 w 370"/>
                <a:gd name="T3" fmla="*/ 414 h 459"/>
                <a:gd name="T4" fmla="*/ 72 w 370"/>
                <a:gd name="T5" fmla="*/ 63 h 459"/>
                <a:gd name="T6" fmla="*/ 0 w 370"/>
                <a:gd name="T7" fmla="*/ 4 h 459"/>
                <a:gd name="T8" fmla="*/ 36 w 370"/>
                <a:gd name="T9" fmla="*/ 379 h 459"/>
                <a:gd name="T10" fmla="*/ 36 w 370"/>
                <a:gd name="T11" fmla="*/ 379 h 459"/>
                <a:gd name="T12" fmla="*/ 36 w 370"/>
                <a:gd name="T13" fmla="*/ 379 h 459"/>
                <a:gd name="T14" fmla="*/ 36 w 370"/>
                <a:gd name="T15" fmla="*/ 379 h 459"/>
                <a:gd name="T16" fmla="*/ 36 w 370"/>
                <a:gd name="T17" fmla="*/ 379 h 459"/>
                <a:gd name="T18" fmla="*/ 84 w 370"/>
                <a:gd name="T19" fmla="*/ 459 h 459"/>
                <a:gd name="T20" fmla="*/ 362 w 370"/>
                <a:gd name="T21" fmla="*/ 432 h 459"/>
                <a:gd name="T22" fmla="*/ 370 w 370"/>
                <a:gd name="T23" fmla="*/ 402 h 459"/>
                <a:gd name="T24" fmla="*/ 119 w 370"/>
                <a:gd name="T25" fmla="*/ 426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0" h="459">
                  <a:moveTo>
                    <a:pt x="119" y="426"/>
                  </a:moveTo>
                  <a:cubicBezTo>
                    <a:pt x="107" y="427"/>
                    <a:pt x="105" y="414"/>
                    <a:pt x="105" y="414"/>
                  </a:cubicBezTo>
                  <a:cubicBezTo>
                    <a:pt x="72" y="63"/>
                    <a:pt x="72" y="63"/>
                    <a:pt x="72" y="63"/>
                  </a:cubicBezTo>
                  <a:cubicBezTo>
                    <a:pt x="68" y="27"/>
                    <a:pt x="36" y="0"/>
                    <a:pt x="0" y="4"/>
                  </a:cubicBezTo>
                  <a:cubicBezTo>
                    <a:pt x="36" y="379"/>
                    <a:pt x="36" y="379"/>
                    <a:pt x="36" y="379"/>
                  </a:cubicBezTo>
                  <a:cubicBezTo>
                    <a:pt x="36" y="379"/>
                    <a:pt x="36" y="379"/>
                    <a:pt x="36" y="379"/>
                  </a:cubicBezTo>
                  <a:cubicBezTo>
                    <a:pt x="36" y="379"/>
                    <a:pt x="36" y="379"/>
                    <a:pt x="36" y="379"/>
                  </a:cubicBezTo>
                  <a:cubicBezTo>
                    <a:pt x="36" y="379"/>
                    <a:pt x="36" y="379"/>
                    <a:pt x="36" y="379"/>
                  </a:cubicBezTo>
                  <a:cubicBezTo>
                    <a:pt x="36" y="379"/>
                    <a:pt x="36" y="379"/>
                    <a:pt x="36" y="379"/>
                  </a:cubicBezTo>
                  <a:cubicBezTo>
                    <a:pt x="84" y="459"/>
                    <a:pt x="84" y="459"/>
                    <a:pt x="84" y="459"/>
                  </a:cubicBezTo>
                  <a:cubicBezTo>
                    <a:pt x="362" y="432"/>
                    <a:pt x="362" y="432"/>
                    <a:pt x="362" y="432"/>
                  </a:cubicBezTo>
                  <a:cubicBezTo>
                    <a:pt x="370" y="402"/>
                    <a:pt x="370" y="402"/>
                    <a:pt x="370" y="402"/>
                  </a:cubicBezTo>
                  <a:lnTo>
                    <a:pt x="119" y="426"/>
                  </a:lnTo>
                  <a:close/>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5" name="Freeform 74"/>
            <p:cNvSpPr>
              <a:spLocks/>
            </p:cNvSpPr>
            <p:nvPr/>
          </p:nvSpPr>
          <p:spPr bwMode="auto">
            <a:xfrm>
              <a:off x="30291088" y="13049250"/>
              <a:ext cx="1147763" cy="263525"/>
            </a:xfrm>
            <a:custGeom>
              <a:avLst/>
              <a:gdLst>
                <a:gd name="T0" fmla="*/ 0 w 723"/>
                <a:gd name="T1" fmla="*/ 69 h 166"/>
                <a:gd name="T2" fmla="*/ 10 w 723"/>
                <a:gd name="T3" fmla="*/ 166 h 166"/>
                <a:gd name="T4" fmla="*/ 723 w 723"/>
                <a:gd name="T5" fmla="*/ 97 h 166"/>
                <a:gd name="T6" fmla="*/ 714 w 723"/>
                <a:gd name="T7" fmla="*/ 0 h 166"/>
                <a:gd name="T8" fmla="*/ 0 w 723"/>
                <a:gd name="T9" fmla="*/ 69 h 166"/>
              </a:gdLst>
              <a:ahLst/>
              <a:cxnLst>
                <a:cxn ang="0">
                  <a:pos x="T0" y="T1"/>
                </a:cxn>
                <a:cxn ang="0">
                  <a:pos x="T2" y="T3"/>
                </a:cxn>
                <a:cxn ang="0">
                  <a:pos x="T4" y="T5"/>
                </a:cxn>
                <a:cxn ang="0">
                  <a:pos x="T6" y="T7"/>
                </a:cxn>
                <a:cxn ang="0">
                  <a:pos x="T8" y="T9"/>
                </a:cxn>
              </a:cxnLst>
              <a:rect l="0" t="0" r="r" b="b"/>
              <a:pathLst>
                <a:path w="723" h="166">
                  <a:moveTo>
                    <a:pt x="0" y="69"/>
                  </a:moveTo>
                  <a:lnTo>
                    <a:pt x="10" y="166"/>
                  </a:lnTo>
                  <a:lnTo>
                    <a:pt x="723" y="97"/>
                  </a:lnTo>
                  <a:lnTo>
                    <a:pt x="714" y="0"/>
                  </a:lnTo>
                  <a:lnTo>
                    <a:pt x="0" y="69"/>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6" name="Freeform 75"/>
            <p:cNvSpPr>
              <a:spLocks/>
            </p:cNvSpPr>
            <p:nvPr/>
          </p:nvSpPr>
          <p:spPr bwMode="auto">
            <a:xfrm>
              <a:off x="25488901" y="11283950"/>
              <a:ext cx="1128713" cy="3429000"/>
            </a:xfrm>
            <a:custGeom>
              <a:avLst/>
              <a:gdLst>
                <a:gd name="T0" fmla="*/ 43 w 711"/>
                <a:gd name="T1" fmla="*/ 0 h 2160"/>
                <a:gd name="T2" fmla="*/ 0 w 711"/>
                <a:gd name="T3" fmla="*/ 2160 h 2160"/>
                <a:gd name="T4" fmla="*/ 669 w 711"/>
                <a:gd name="T5" fmla="*/ 2160 h 2160"/>
                <a:gd name="T6" fmla="*/ 711 w 711"/>
                <a:gd name="T7" fmla="*/ 0 h 2160"/>
                <a:gd name="T8" fmla="*/ 43 w 711"/>
                <a:gd name="T9" fmla="*/ 0 h 2160"/>
              </a:gdLst>
              <a:ahLst/>
              <a:cxnLst>
                <a:cxn ang="0">
                  <a:pos x="T0" y="T1"/>
                </a:cxn>
                <a:cxn ang="0">
                  <a:pos x="T2" y="T3"/>
                </a:cxn>
                <a:cxn ang="0">
                  <a:pos x="T4" y="T5"/>
                </a:cxn>
                <a:cxn ang="0">
                  <a:pos x="T6" y="T7"/>
                </a:cxn>
                <a:cxn ang="0">
                  <a:pos x="T8" y="T9"/>
                </a:cxn>
              </a:cxnLst>
              <a:rect l="0" t="0" r="r" b="b"/>
              <a:pathLst>
                <a:path w="711" h="2160">
                  <a:moveTo>
                    <a:pt x="43" y="0"/>
                  </a:moveTo>
                  <a:lnTo>
                    <a:pt x="0" y="2160"/>
                  </a:lnTo>
                  <a:lnTo>
                    <a:pt x="669" y="2160"/>
                  </a:lnTo>
                  <a:lnTo>
                    <a:pt x="711" y="0"/>
                  </a:lnTo>
                  <a:lnTo>
                    <a:pt x="43" y="0"/>
                  </a:lnTo>
                  <a:close/>
                </a:path>
              </a:pathLst>
            </a:custGeom>
            <a:solidFill>
              <a:srgbClr val="0070C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7" name="Freeform 76"/>
            <p:cNvSpPr>
              <a:spLocks/>
            </p:cNvSpPr>
            <p:nvPr/>
          </p:nvSpPr>
          <p:spPr bwMode="auto">
            <a:xfrm>
              <a:off x="18713451" y="11885613"/>
              <a:ext cx="971550" cy="2827338"/>
            </a:xfrm>
            <a:custGeom>
              <a:avLst/>
              <a:gdLst>
                <a:gd name="T0" fmla="*/ 125 w 612"/>
                <a:gd name="T1" fmla="*/ 0 h 1781"/>
                <a:gd name="T2" fmla="*/ 0 w 612"/>
                <a:gd name="T3" fmla="*/ 1781 h 1781"/>
                <a:gd name="T4" fmla="*/ 487 w 612"/>
                <a:gd name="T5" fmla="*/ 1781 h 1781"/>
                <a:gd name="T6" fmla="*/ 612 w 612"/>
                <a:gd name="T7" fmla="*/ 0 h 1781"/>
                <a:gd name="T8" fmla="*/ 125 w 612"/>
                <a:gd name="T9" fmla="*/ 0 h 1781"/>
              </a:gdLst>
              <a:ahLst/>
              <a:cxnLst>
                <a:cxn ang="0">
                  <a:pos x="T0" y="T1"/>
                </a:cxn>
                <a:cxn ang="0">
                  <a:pos x="T2" y="T3"/>
                </a:cxn>
                <a:cxn ang="0">
                  <a:pos x="T4" y="T5"/>
                </a:cxn>
                <a:cxn ang="0">
                  <a:pos x="T6" y="T7"/>
                </a:cxn>
                <a:cxn ang="0">
                  <a:pos x="T8" y="T9"/>
                </a:cxn>
              </a:cxnLst>
              <a:rect l="0" t="0" r="r" b="b"/>
              <a:pathLst>
                <a:path w="612" h="1781">
                  <a:moveTo>
                    <a:pt x="125" y="0"/>
                  </a:moveTo>
                  <a:lnTo>
                    <a:pt x="0" y="1781"/>
                  </a:lnTo>
                  <a:lnTo>
                    <a:pt x="487" y="1781"/>
                  </a:lnTo>
                  <a:lnTo>
                    <a:pt x="612" y="0"/>
                  </a:lnTo>
                  <a:lnTo>
                    <a:pt x="125" y="0"/>
                  </a:lnTo>
                  <a:close/>
                </a:path>
              </a:pathLst>
            </a:custGeom>
            <a:solidFill>
              <a:srgbClr val="00827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8" name="Freeform 77"/>
            <p:cNvSpPr>
              <a:spLocks/>
            </p:cNvSpPr>
            <p:nvPr/>
          </p:nvSpPr>
          <p:spPr bwMode="auto">
            <a:xfrm>
              <a:off x="20918488" y="11885613"/>
              <a:ext cx="973138" cy="2827338"/>
            </a:xfrm>
            <a:custGeom>
              <a:avLst/>
              <a:gdLst>
                <a:gd name="T0" fmla="*/ 0 w 613"/>
                <a:gd name="T1" fmla="*/ 0 h 1781"/>
                <a:gd name="T2" fmla="*/ 123 w 613"/>
                <a:gd name="T3" fmla="*/ 1781 h 1781"/>
                <a:gd name="T4" fmla="*/ 613 w 613"/>
                <a:gd name="T5" fmla="*/ 1781 h 1781"/>
                <a:gd name="T6" fmla="*/ 487 w 613"/>
                <a:gd name="T7" fmla="*/ 0 h 1781"/>
                <a:gd name="T8" fmla="*/ 0 w 613"/>
                <a:gd name="T9" fmla="*/ 0 h 1781"/>
              </a:gdLst>
              <a:ahLst/>
              <a:cxnLst>
                <a:cxn ang="0">
                  <a:pos x="T0" y="T1"/>
                </a:cxn>
                <a:cxn ang="0">
                  <a:pos x="T2" y="T3"/>
                </a:cxn>
                <a:cxn ang="0">
                  <a:pos x="T4" y="T5"/>
                </a:cxn>
                <a:cxn ang="0">
                  <a:pos x="T6" y="T7"/>
                </a:cxn>
                <a:cxn ang="0">
                  <a:pos x="T8" y="T9"/>
                </a:cxn>
              </a:cxnLst>
              <a:rect l="0" t="0" r="r" b="b"/>
              <a:pathLst>
                <a:path w="613" h="1781">
                  <a:moveTo>
                    <a:pt x="0" y="0"/>
                  </a:moveTo>
                  <a:lnTo>
                    <a:pt x="123" y="1781"/>
                  </a:lnTo>
                  <a:lnTo>
                    <a:pt x="613" y="1781"/>
                  </a:lnTo>
                  <a:lnTo>
                    <a:pt x="487" y="0"/>
                  </a:lnTo>
                  <a:lnTo>
                    <a:pt x="0" y="0"/>
                  </a:lnTo>
                  <a:close/>
                </a:path>
              </a:pathLst>
            </a:custGeom>
            <a:solidFill>
              <a:srgbClr val="00827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9" name="Freeform 78"/>
            <p:cNvSpPr>
              <a:spLocks/>
            </p:cNvSpPr>
            <p:nvPr/>
          </p:nvSpPr>
          <p:spPr bwMode="auto">
            <a:xfrm>
              <a:off x="28055888" y="12295188"/>
              <a:ext cx="1114425" cy="2417763"/>
            </a:xfrm>
            <a:custGeom>
              <a:avLst/>
              <a:gdLst>
                <a:gd name="T0" fmla="*/ 52 w 702"/>
                <a:gd name="T1" fmla="*/ 0 h 1523"/>
                <a:gd name="T2" fmla="*/ 0 w 702"/>
                <a:gd name="T3" fmla="*/ 1523 h 1523"/>
                <a:gd name="T4" fmla="*/ 650 w 702"/>
                <a:gd name="T5" fmla="*/ 1523 h 1523"/>
                <a:gd name="T6" fmla="*/ 702 w 702"/>
                <a:gd name="T7" fmla="*/ 0 h 1523"/>
                <a:gd name="T8" fmla="*/ 52 w 702"/>
                <a:gd name="T9" fmla="*/ 0 h 1523"/>
              </a:gdLst>
              <a:ahLst/>
              <a:cxnLst>
                <a:cxn ang="0">
                  <a:pos x="T0" y="T1"/>
                </a:cxn>
                <a:cxn ang="0">
                  <a:pos x="T2" y="T3"/>
                </a:cxn>
                <a:cxn ang="0">
                  <a:pos x="T4" y="T5"/>
                </a:cxn>
                <a:cxn ang="0">
                  <a:pos x="T6" y="T7"/>
                </a:cxn>
                <a:cxn ang="0">
                  <a:pos x="T8" y="T9"/>
                </a:cxn>
              </a:cxnLst>
              <a:rect l="0" t="0" r="r" b="b"/>
              <a:pathLst>
                <a:path w="702" h="1523">
                  <a:moveTo>
                    <a:pt x="52" y="0"/>
                  </a:moveTo>
                  <a:lnTo>
                    <a:pt x="0" y="1523"/>
                  </a:lnTo>
                  <a:lnTo>
                    <a:pt x="650" y="1523"/>
                  </a:lnTo>
                  <a:lnTo>
                    <a:pt x="702" y="0"/>
                  </a:lnTo>
                  <a:lnTo>
                    <a:pt x="52" y="0"/>
                  </a:lnTo>
                  <a:close/>
                </a:path>
              </a:pathLst>
            </a:custGeom>
            <a:solidFill>
              <a:srgbClr val="0070C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80" name="Freeform 79"/>
            <p:cNvSpPr>
              <a:spLocks/>
            </p:cNvSpPr>
            <p:nvPr/>
          </p:nvSpPr>
          <p:spPr bwMode="auto">
            <a:xfrm>
              <a:off x="22934613" y="11509375"/>
              <a:ext cx="2111375" cy="3203575"/>
            </a:xfrm>
            <a:custGeom>
              <a:avLst/>
              <a:gdLst>
                <a:gd name="T0" fmla="*/ 0 w 1330"/>
                <a:gd name="T1" fmla="*/ 187 h 2018"/>
                <a:gd name="T2" fmla="*/ 531 w 1330"/>
                <a:gd name="T3" fmla="*/ 2018 h 2018"/>
                <a:gd name="T4" fmla="*/ 1330 w 1330"/>
                <a:gd name="T5" fmla="*/ 2018 h 2018"/>
                <a:gd name="T6" fmla="*/ 758 w 1330"/>
                <a:gd name="T7" fmla="*/ 0 h 2018"/>
                <a:gd name="T8" fmla="*/ 0 w 1330"/>
                <a:gd name="T9" fmla="*/ 187 h 2018"/>
              </a:gdLst>
              <a:ahLst/>
              <a:cxnLst>
                <a:cxn ang="0">
                  <a:pos x="T0" y="T1"/>
                </a:cxn>
                <a:cxn ang="0">
                  <a:pos x="T2" y="T3"/>
                </a:cxn>
                <a:cxn ang="0">
                  <a:pos x="T4" y="T5"/>
                </a:cxn>
                <a:cxn ang="0">
                  <a:pos x="T6" y="T7"/>
                </a:cxn>
                <a:cxn ang="0">
                  <a:pos x="T8" y="T9"/>
                </a:cxn>
              </a:cxnLst>
              <a:rect l="0" t="0" r="r" b="b"/>
              <a:pathLst>
                <a:path w="1330" h="2018">
                  <a:moveTo>
                    <a:pt x="0" y="187"/>
                  </a:moveTo>
                  <a:lnTo>
                    <a:pt x="531" y="2018"/>
                  </a:lnTo>
                  <a:lnTo>
                    <a:pt x="1330" y="2018"/>
                  </a:lnTo>
                  <a:lnTo>
                    <a:pt x="758" y="0"/>
                  </a:lnTo>
                  <a:lnTo>
                    <a:pt x="0" y="187"/>
                  </a:lnTo>
                  <a:close/>
                </a:path>
              </a:pathLst>
            </a:custGeom>
            <a:solidFill>
              <a:srgbClr val="969696"/>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81" name="Freeform 80"/>
            <p:cNvSpPr>
              <a:spLocks/>
            </p:cNvSpPr>
            <p:nvPr/>
          </p:nvSpPr>
          <p:spPr bwMode="auto">
            <a:xfrm>
              <a:off x="16357601" y="12609513"/>
              <a:ext cx="1604963" cy="2103438"/>
            </a:xfrm>
            <a:custGeom>
              <a:avLst/>
              <a:gdLst>
                <a:gd name="T0" fmla="*/ 250 w 1011"/>
                <a:gd name="T1" fmla="*/ 0 h 1325"/>
                <a:gd name="T2" fmla="*/ 0 w 1011"/>
                <a:gd name="T3" fmla="*/ 1325 h 1325"/>
                <a:gd name="T4" fmla="*/ 784 w 1011"/>
                <a:gd name="T5" fmla="*/ 1325 h 1325"/>
                <a:gd name="T6" fmla="*/ 1011 w 1011"/>
                <a:gd name="T7" fmla="*/ 178 h 1325"/>
                <a:gd name="T8" fmla="*/ 250 w 1011"/>
                <a:gd name="T9" fmla="*/ 0 h 1325"/>
              </a:gdLst>
              <a:ahLst/>
              <a:cxnLst>
                <a:cxn ang="0">
                  <a:pos x="T0" y="T1"/>
                </a:cxn>
                <a:cxn ang="0">
                  <a:pos x="T2" y="T3"/>
                </a:cxn>
                <a:cxn ang="0">
                  <a:pos x="T4" y="T5"/>
                </a:cxn>
                <a:cxn ang="0">
                  <a:pos x="T6" y="T7"/>
                </a:cxn>
                <a:cxn ang="0">
                  <a:pos x="T8" y="T9"/>
                </a:cxn>
              </a:cxnLst>
              <a:rect l="0" t="0" r="r" b="b"/>
              <a:pathLst>
                <a:path w="1011" h="1325">
                  <a:moveTo>
                    <a:pt x="250" y="0"/>
                  </a:moveTo>
                  <a:lnTo>
                    <a:pt x="0" y="1325"/>
                  </a:lnTo>
                  <a:lnTo>
                    <a:pt x="784" y="1325"/>
                  </a:lnTo>
                  <a:lnTo>
                    <a:pt x="1011" y="178"/>
                  </a:lnTo>
                  <a:lnTo>
                    <a:pt x="250" y="0"/>
                  </a:lnTo>
                  <a:close/>
                </a:path>
              </a:pathLst>
            </a:custGeom>
            <a:solidFill>
              <a:srgbClr val="0070C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82" name="Freeform 81"/>
            <p:cNvSpPr>
              <a:spLocks/>
            </p:cNvSpPr>
            <p:nvPr/>
          </p:nvSpPr>
          <p:spPr bwMode="auto">
            <a:xfrm>
              <a:off x="30254576" y="13195300"/>
              <a:ext cx="1431925" cy="1517650"/>
            </a:xfrm>
            <a:custGeom>
              <a:avLst/>
              <a:gdLst>
                <a:gd name="T0" fmla="*/ 777 w 902"/>
                <a:gd name="T1" fmla="*/ 0 h 956"/>
                <a:gd name="T2" fmla="*/ 0 w 902"/>
                <a:gd name="T3" fmla="*/ 76 h 956"/>
                <a:gd name="T4" fmla="*/ 120 w 902"/>
                <a:gd name="T5" fmla="*/ 956 h 956"/>
                <a:gd name="T6" fmla="*/ 902 w 902"/>
                <a:gd name="T7" fmla="*/ 956 h 956"/>
                <a:gd name="T8" fmla="*/ 777 w 902"/>
                <a:gd name="T9" fmla="*/ 0 h 956"/>
              </a:gdLst>
              <a:ahLst/>
              <a:cxnLst>
                <a:cxn ang="0">
                  <a:pos x="T0" y="T1"/>
                </a:cxn>
                <a:cxn ang="0">
                  <a:pos x="T2" y="T3"/>
                </a:cxn>
                <a:cxn ang="0">
                  <a:pos x="T4" y="T5"/>
                </a:cxn>
                <a:cxn ang="0">
                  <a:pos x="T6" y="T7"/>
                </a:cxn>
                <a:cxn ang="0">
                  <a:pos x="T8" y="T9"/>
                </a:cxn>
              </a:cxnLst>
              <a:rect l="0" t="0" r="r" b="b"/>
              <a:pathLst>
                <a:path w="902" h="956">
                  <a:moveTo>
                    <a:pt x="777" y="0"/>
                  </a:moveTo>
                  <a:lnTo>
                    <a:pt x="0" y="76"/>
                  </a:lnTo>
                  <a:lnTo>
                    <a:pt x="120" y="956"/>
                  </a:lnTo>
                  <a:lnTo>
                    <a:pt x="902" y="956"/>
                  </a:lnTo>
                  <a:lnTo>
                    <a:pt x="777" y="0"/>
                  </a:lnTo>
                  <a:close/>
                </a:path>
              </a:pathLst>
            </a:custGeom>
            <a:solidFill>
              <a:srgbClr val="50505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grpSp>
      <p:sp>
        <p:nvSpPr>
          <p:cNvPr id="2" name="Title 1"/>
          <p:cNvSpPr>
            <a:spLocks noGrp="1"/>
          </p:cNvSpPr>
          <p:nvPr>
            <p:ph type="title"/>
          </p:nvPr>
        </p:nvSpPr>
        <p:spPr>
          <a:xfrm>
            <a:off x="600805" y="285008"/>
            <a:ext cx="3918628" cy="3894122"/>
          </a:xfrm>
        </p:spPr>
        <p:txBody>
          <a:bodyPr anchor="ctr"/>
          <a:lstStyle/>
          <a:p>
            <a:pPr>
              <a:lnSpc>
                <a:spcPct val="100000"/>
              </a:lnSpc>
            </a:pPr>
            <a:r>
              <a:rPr lang="en-US" sz="4000" dirty="0" smtClean="0">
                <a:solidFill>
                  <a:srgbClr val="0070C0"/>
                </a:solidFill>
              </a:rPr>
              <a:t>Roadmap</a:t>
            </a:r>
            <a:br>
              <a:rPr lang="en-US" sz="4000" dirty="0" smtClean="0">
                <a:solidFill>
                  <a:srgbClr val="0070C0"/>
                </a:solidFill>
              </a:rPr>
            </a:br>
            <a:r>
              <a:rPr lang="en-US" sz="4000" dirty="0" smtClean="0">
                <a:solidFill>
                  <a:srgbClr val="0070C0"/>
                </a:solidFill>
              </a:rPr>
              <a:t>Investments</a:t>
            </a:r>
            <a:endParaRPr lang="en-US" sz="4000" dirty="0">
              <a:solidFill>
                <a:srgbClr val="0070C0"/>
              </a:solidFill>
            </a:endParaRPr>
          </a:p>
        </p:txBody>
      </p:sp>
      <p:sp>
        <p:nvSpPr>
          <p:cNvPr id="4" name="TextBox 3"/>
          <p:cNvSpPr txBox="1"/>
          <p:nvPr/>
        </p:nvSpPr>
        <p:spPr>
          <a:xfrm>
            <a:off x="4519433" y="1112107"/>
            <a:ext cx="7300499" cy="3187727"/>
          </a:xfrm>
          <a:prstGeom prst="rect">
            <a:avLst/>
          </a:prstGeom>
          <a:noFill/>
        </p:spPr>
        <p:txBody>
          <a:bodyPr wrap="square" rtlCol="0" anchor="t" anchorCtr="0">
            <a:noAutofit/>
          </a:bodyPr>
          <a:lstStyle/>
          <a:p>
            <a:pPr marL="520700" indent="-457200" defTabSz="896181">
              <a:lnSpc>
                <a:spcPct val="150000"/>
              </a:lnSpc>
              <a:spcAft>
                <a:spcPts val="600"/>
              </a:spcAft>
              <a:buFont typeface="Arial" panose="020B0604020202020204" pitchFamily="34" charset="0"/>
              <a:buChar char="•"/>
            </a:pPr>
            <a:r>
              <a:rPr lang="en-US" sz="2800" dirty="0" smtClean="0">
                <a:solidFill>
                  <a:srgbClr val="505050">
                    <a:lumMod val="75000"/>
                  </a:srgbClr>
                </a:solidFill>
                <a:latin typeface="Segoe UI Light"/>
              </a:rPr>
              <a:t>Feedback &amp; data-driven development</a:t>
            </a:r>
          </a:p>
          <a:p>
            <a:pPr marL="520700" indent="-457200" defTabSz="896181">
              <a:lnSpc>
                <a:spcPct val="150000"/>
              </a:lnSpc>
              <a:spcAft>
                <a:spcPts val="600"/>
              </a:spcAft>
              <a:buFont typeface="Arial" panose="020B0604020202020204" pitchFamily="34" charset="0"/>
              <a:buChar char="•"/>
            </a:pPr>
            <a:r>
              <a:rPr lang="en-US" sz="2800" dirty="0" smtClean="0">
                <a:solidFill>
                  <a:srgbClr val="505050">
                    <a:lumMod val="75000"/>
                  </a:srgbClr>
                </a:solidFill>
                <a:latin typeface="Segoe UI Light"/>
              </a:rPr>
              <a:t>Ship Azure App Service on-premises</a:t>
            </a:r>
          </a:p>
          <a:p>
            <a:pPr marL="520700" indent="-457200" defTabSz="896181">
              <a:lnSpc>
                <a:spcPct val="150000"/>
              </a:lnSpc>
              <a:spcAft>
                <a:spcPts val="600"/>
              </a:spcAft>
              <a:buFont typeface="Arial" panose="020B0604020202020204" pitchFamily="34" charset="0"/>
              <a:buChar char="•"/>
            </a:pPr>
            <a:r>
              <a:rPr lang="en-US" sz="2800" dirty="0" smtClean="0">
                <a:solidFill>
                  <a:srgbClr val="505050">
                    <a:lumMod val="75000"/>
                  </a:srgbClr>
                </a:solidFill>
                <a:latin typeface="Segoe UI Light"/>
              </a:rPr>
              <a:t>Ship major version of BizTalk Server in 2016</a:t>
            </a:r>
          </a:p>
          <a:p>
            <a:pPr marL="520700" indent="-457200" defTabSz="896181">
              <a:lnSpc>
                <a:spcPct val="150000"/>
              </a:lnSpc>
              <a:spcAft>
                <a:spcPts val="600"/>
              </a:spcAft>
              <a:buFont typeface="Arial" panose="020B0604020202020204" pitchFamily="34" charset="0"/>
              <a:buChar char="•"/>
            </a:pPr>
            <a:r>
              <a:rPr lang="en-US" sz="2800" dirty="0" smtClean="0">
                <a:solidFill>
                  <a:srgbClr val="505050">
                    <a:lumMod val="75000"/>
                  </a:srgbClr>
                </a:solidFill>
                <a:latin typeface="Segoe UI Light"/>
              </a:rPr>
              <a:t>Grow the Ecosystem &amp; Community</a:t>
            </a:r>
            <a:endParaRPr lang="en-US" sz="2800" dirty="0">
              <a:solidFill>
                <a:srgbClr val="505050">
                  <a:lumMod val="75000"/>
                </a:srgbClr>
              </a:solidFill>
              <a:latin typeface="Segoe UI Light"/>
            </a:endParaRPr>
          </a:p>
        </p:txBody>
      </p:sp>
    </p:spTree>
    <p:extLst>
      <p:ext uri="{BB962C8B-B14F-4D97-AF65-F5344CB8AC3E}">
        <p14:creationId xmlns:p14="http://schemas.microsoft.com/office/powerpoint/2010/main" val="4156525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Rectangle 84"/>
          <p:cNvSpPr/>
          <p:nvPr/>
        </p:nvSpPr>
        <p:spPr bwMode="auto">
          <a:xfrm>
            <a:off x="0" y="5227604"/>
            <a:ext cx="12436475" cy="1769745"/>
          </a:xfrm>
          <a:prstGeom prst="rect">
            <a:avLst/>
          </a:prstGeom>
          <a:solidFill>
            <a:srgbClr val="00206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grpSp>
        <p:nvGrpSpPr>
          <p:cNvPr id="6" name="Group 5"/>
          <p:cNvGrpSpPr/>
          <p:nvPr/>
        </p:nvGrpSpPr>
        <p:grpSpPr>
          <a:xfrm>
            <a:off x="5735578" y="4411664"/>
            <a:ext cx="6700897" cy="2595154"/>
            <a:chOff x="13708063" y="7750175"/>
            <a:chExt cx="17978438" cy="6962776"/>
          </a:xfrm>
        </p:grpSpPr>
        <p:sp>
          <p:nvSpPr>
            <p:cNvPr id="10" name="Freeform 5"/>
            <p:cNvSpPr>
              <a:spLocks/>
            </p:cNvSpPr>
            <p:nvPr/>
          </p:nvSpPr>
          <p:spPr bwMode="auto">
            <a:xfrm>
              <a:off x="21028026" y="10280650"/>
              <a:ext cx="3781425" cy="3263900"/>
            </a:xfrm>
            <a:custGeom>
              <a:avLst/>
              <a:gdLst>
                <a:gd name="T0" fmla="*/ 992 w 1008"/>
                <a:gd name="T1" fmla="*/ 0 h 869"/>
                <a:gd name="T2" fmla="*/ 185 w 1008"/>
                <a:gd name="T3" fmla="*/ 0 h 869"/>
                <a:gd name="T4" fmla="*/ 169 w 1008"/>
                <a:gd name="T5" fmla="*/ 16 h 869"/>
                <a:gd name="T6" fmla="*/ 169 w 1008"/>
                <a:gd name="T7" fmla="*/ 452 h 869"/>
                <a:gd name="T8" fmla="*/ 138 w 1008"/>
                <a:gd name="T9" fmla="*/ 444 h 869"/>
                <a:gd name="T10" fmla="*/ 125 w 1008"/>
                <a:gd name="T11" fmla="*/ 441 h 869"/>
                <a:gd name="T12" fmla="*/ 115 w 1008"/>
                <a:gd name="T13" fmla="*/ 447 h 869"/>
                <a:gd name="T14" fmla="*/ 41 w 1008"/>
                <a:gd name="T15" fmla="*/ 766 h 869"/>
                <a:gd name="T16" fmla="*/ 88 w 1008"/>
                <a:gd name="T17" fmla="*/ 561 h 869"/>
                <a:gd name="T18" fmla="*/ 57 w 1008"/>
                <a:gd name="T19" fmla="*/ 511 h 869"/>
                <a:gd name="T20" fmla="*/ 3 w 1008"/>
                <a:gd name="T21" fmla="*/ 744 h 869"/>
                <a:gd name="T22" fmla="*/ 2 w 1008"/>
                <a:gd name="T23" fmla="*/ 744 h 869"/>
                <a:gd name="T24" fmla="*/ 2 w 1008"/>
                <a:gd name="T25" fmla="*/ 745 h 869"/>
                <a:gd name="T26" fmla="*/ 2 w 1008"/>
                <a:gd name="T27" fmla="*/ 745 h 869"/>
                <a:gd name="T28" fmla="*/ 2 w 1008"/>
                <a:gd name="T29" fmla="*/ 745 h 869"/>
                <a:gd name="T30" fmla="*/ 15 w 1008"/>
                <a:gd name="T31" fmla="*/ 802 h 869"/>
                <a:gd name="T32" fmla="*/ 6 w 1008"/>
                <a:gd name="T33" fmla="*/ 800 h 869"/>
                <a:gd name="T34" fmla="*/ 0 w 1008"/>
                <a:gd name="T35" fmla="*/ 825 h 869"/>
                <a:gd name="T36" fmla="*/ 188 w 1008"/>
                <a:gd name="T37" fmla="*/ 869 h 869"/>
                <a:gd name="T38" fmla="*/ 194 w 1008"/>
                <a:gd name="T39" fmla="*/ 844 h 869"/>
                <a:gd name="T40" fmla="*/ 188 w 1008"/>
                <a:gd name="T41" fmla="*/ 843 h 869"/>
                <a:gd name="T42" fmla="*/ 200 w 1008"/>
                <a:gd name="T43" fmla="*/ 826 h 869"/>
                <a:gd name="T44" fmla="*/ 201 w 1008"/>
                <a:gd name="T45" fmla="*/ 826 h 869"/>
                <a:gd name="T46" fmla="*/ 211 w 1008"/>
                <a:gd name="T47" fmla="*/ 820 h 869"/>
                <a:gd name="T48" fmla="*/ 262 w 1008"/>
                <a:gd name="T49" fmla="*/ 601 h 869"/>
                <a:gd name="T50" fmla="*/ 364 w 1008"/>
                <a:gd name="T51" fmla="*/ 634 h 869"/>
                <a:gd name="T52" fmla="*/ 364 w 1008"/>
                <a:gd name="T53" fmla="*/ 676 h 869"/>
                <a:gd name="T54" fmla="*/ 481 w 1008"/>
                <a:gd name="T55" fmla="*/ 676 h 869"/>
                <a:gd name="T56" fmla="*/ 481 w 1008"/>
                <a:gd name="T57" fmla="*/ 605 h 869"/>
                <a:gd name="T58" fmla="*/ 514 w 1008"/>
                <a:gd name="T59" fmla="*/ 582 h 869"/>
                <a:gd name="T60" fmla="*/ 673 w 1008"/>
                <a:gd name="T61" fmla="*/ 582 h 869"/>
                <a:gd name="T62" fmla="*/ 707 w 1008"/>
                <a:gd name="T63" fmla="*/ 605 h 869"/>
                <a:gd name="T64" fmla="*/ 706 w 1008"/>
                <a:gd name="T65" fmla="*/ 676 h 869"/>
                <a:gd name="T66" fmla="*/ 824 w 1008"/>
                <a:gd name="T67" fmla="*/ 676 h 869"/>
                <a:gd name="T68" fmla="*/ 824 w 1008"/>
                <a:gd name="T69" fmla="*/ 634 h 869"/>
                <a:gd name="T70" fmla="*/ 949 w 1008"/>
                <a:gd name="T71" fmla="*/ 594 h 869"/>
                <a:gd name="T72" fmla="*/ 967 w 1008"/>
                <a:gd name="T73" fmla="*/ 582 h 869"/>
                <a:gd name="T74" fmla="*/ 992 w 1008"/>
                <a:gd name="T75" fmla="*/ 582 h 869"/>
                <a:gd name="T76" fmla="*/ 1008 w 1008"/>
                <a:gd name="T77" fmla="*/ 565 h 869"/>
                <a:gd name="T78" fmla="*/ 1008 w 1008"/>
                <a:gd name="T79" fmla="*/ 16 h 869"/>
                <a:gd name="T80" fmla="*/ 992 w 1008"/>
                <a:gd name="T81" fmla="*/ 0 h 8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8" h="869">
                  <a:moveTo>
                    <a:pt x="992" y="0"/>
                  </a:moveTo>
                  <a:cubicBezTo>
                    <a:pt x="185" y="0"/>
                    <a:pt x="185" y="0"/>
                    <a:pt x="185" y="0"/>
                  </a:cubicBezTo>
                  <a:cubicBezTo>
                    <a:pt x="176" y="0"/>
                    <a:pt x="169" y="7"/>
                    <a:pt x="169" y="16"/>
                  </a:cubicBezTo>
                  <a:cubicBezTo>
                    <a:pt x="169" y="452"/>
                    <a:pt x="169" y="452"/>
                    <a:pt x="169" y="452"/>
                  </a:cubicBezTo>
                  <a:cubicBezTo>
                    <a:pt x="138" y="444"/>
                    <a:pt x="138" y="444"/>
                    <a:pt x="138" y="444"/>
                  </a:cubicBezTo>
                  <a:cubicBezTo>
                    <a:pt x="125" y="441"/>
                    <a:pt x="125" y="441"/>
                    <a:pt x="125" y="441"/>
                  </a:cubicBezTo>
                  <a:cubicBezTo>
                    <a:pt x="125" y="441"/>
                    <a:pt x="117" y="439"/>
                    <a:pt x="115" y="447"/>
                  </a:cubicBezTo>
                  <a:cubicBezTo>
                    <a:pt x="41" y="766"/>
                    <a:pt x="41" y="766"/>
                    <a:pt x="41" y="766"/>
                  </a:cubicBezTo>
                  <a:cubicBezTo>
                    <a:pt x="88" y="561"/>
                    <a:pt x="88" y="561"/>
                    <a:pt x="88" y="561"/>
                  </a:cubicBezTo>
                  <a:cubicBezTo>
                    <a:pt x="94" y="539"/>
                    <a:pt x="80" y="516"/>
                    <a:pt x="57" y="511"/>
                  </a:cubicBezTo>
                  <a:cubicBezTo>
                    <a:pt x="3" y="744"/>
                    <a:pt x="3" y="744"/>
                    <a:pt x="3" y="744"/>
                  </a:cubicBezTo>
                  <a:cubicBezTo>
                    <a:pt x="2" y="744"/>
                    <a:pt x="2" y="744"/>
                    <a:pt x="2" y="744"/>
                  </a:cubicBezTo>
                  <a:cubicBezTo>
                    <a:pt x="2" y="745"/>
                    <a:pt x="2" y="745"/>
                    <a:pt x="2" y="745"/>
                  </a:cubicBezTo>
                  <a:cubicBezTo>
                    <a:pt x="2" y="745"/>
                    <a:pt x="2" y="745"/>
                    <a:pt x="2" y="745"/>
                  </a:cubicBezTo>
                  <a:cubicBezTo>
                    <a:pt x="2" y="745"/>
                    <a:pt x="2" y="745"/>
                    <a:pt x="2" y="745"/>
                  </a:cubicBezTo>
                  <a:cubicBezTo>
                    <a:pt x="15" y="802"/>
                    <a:pt x="15" y="802"/>
                    <a:pt x="15" y="802"/>
                  </a:cubicBezTo>
                  <a:cubicBezTo>
                    <a:pt x="6" y="800"/>
                    <a:pt x="6" y="800"/>
                    <a:pt x="6" y="800"/>
                  </a:cubicBezTo>
                  <a:cubicBezTo>
                    <a:pt x="0" y="825"/>
                    <a:pt x="0" y="825"/>
                    <a:pt x="0" y="825"/>
                  </a:cubicBezTo>
                  <a:cubicBezTo>
                    <a:pt x="188" y="869"/>
                    <a:pt x="188" y="869"/>
                    <a:pt x="188" y="869"/>
                  </a:cubicBezTo>
                  <a:cubicBezTo>
                    <a:pt x="194" y="844"/>
                    <a:pt x="194" y="844"/>
                    <a:pt x="194" y="844"/>
                  </a:cubicBezTo>
                  <a:cubicBezTo>
                    <a:pt x="188" y="843"/>
                    <a:pt x="188" y="843"/>
                    <a:pt x="188" y="843"/>
                  </a:cubicBezTo>
                  <a:cubicBezTo>
                    <a:pt x="200" y="826"/>
                    <a:pt x="200" y="826"/>
                    <a:pt x="200" y="826"/>
                  </a:cubicBezTo>
                  <a:cubicBezTo>
                    <a:pt x="201" y="826"/>
                    <a:pt x="201" y="826"/>
                    <a:pt x="201" y="826"/>
                  </a:cubicBezTo>
                  <a:cubicBezTo>
                    <a:pt x="201" y="826"/>
                    <a:pt x="209" y="828"/>
                    <a:pt x="211" y="820"/>
                  </a:cubicBezTo>
                  <a:cubicBezTo>
                    <a:pt x="262" y="601"/>
                    <a:pt x="262" y="601"/>
                    <a:pt x="262" y="601"/>
                  </a:cubicBezTo>
                  <a:cubicBezTo>
                    <a:pt x="364" y="634"/>
                    <a:pt x="364" y="634"/>
                    <a:pt x="364" y="634"/>
                  </a:cubicBezTo>
                  <a:cubicBezTo>
                    <a:pt x="364" y="676"/>
                    <a:pt x="364" y="676"/>
                    <a:pt x="364" y="676"/>
                  </a:cubicBezTo>
                  <a:cubicBezTo>
                    <a:pt x="481" y="676"/>
                    <a:pt x="481" y="676"/>
                    <a:pt x="481" y="676"/>
                  </a:cubicBezTo>
                  <a:cubicBezTo>
                    <a:pt x="481" y="605"/>
                    <a:pt x="481" y="605"/>
                    <a:pt x="481" y="605"/>
                  </a:cubicBezTo>
                  <a:cubicBezTo>
                    <a:pt x="514" y="582"/>
                    <a:pt x="514" y="582"/>
                    <a:pt x="514" y="582"/>
                  </a:cubicBezTo>
                  <a:cubicBezTo>
                    <a:pt x="673" y="582"/>
                    <a:pt x="673" y="582"/>
                    <a:pt x="673" y="582"/>
                  </a:cubicBezTo>
                  <a:cubicBezTo>
                    <a:pt x="707" y="605"/>
                    <a:pt x="707" y="605"/>
                    <a:pt x="707" y="605"/>
                  </a:cubicBezTo>
                  <a:cubicBezTo>
                    <a:pt x="706" y="676"/>
                    <a:pt x="706" y="676"/>
                    <a:pt x="706" y="676"/>
                  </a:cubicBezTo>
                  <a:cubicBezTo>
                    <a:pt x="824" y="676"/>
                    <a:pt x="824" y="676"/>
                    <a:pt x="824" y="676"/>
                  </a:cubicBezTo>
                  <a:cubicBezTo>
                    <a:pt x="824" y="634"/>
                    <a:pt x="824" y="634"/>
                    <a:pt x="824" y="634"/>
                  </a:cubicBezTo>
                  <a:cubicBezTo>
                    <a:pt x="949" y="594"/>
                    <a:pt x="949" y="594"/>
                    <a:pt x="949" y="594"/>
                  </a:cubicBezTo>
                  <a:cubicBezTo>
                    <a:pt x="967" y="582"/>
                    <a:pt x="967" y="582"/>
                    <a:pt x="967" y="582"/>
                  </a:cubicBezTo>
                  <a:cubicBezTo>
                    <a:pt x="992" y="582"/>
                    <a:pt x="992" y="582"/>
                    <a:pt x="992" y="582"/>
                  </a:cubicBezTo>
                  <a:cubicBezTo>
                    <a:pt x="1001" y="582"/>
                    <a:pt x="1008" y="575"/>
                    <a:pt x="1008" y="565"/>
                  </a:cubicBezTo>
                  <a:cubicBezTo>
                    <a:pt x="1008" y="16"/>
                    <a:pt x="1008" y="16"/>
                    <a:pt x="1008" y="16"/>
                  </a:cubicBezTo>
                  <a:cubicBezTo>
                    <a:pt x="1008" y="7"/>
                    <a:pt x="1001" y="0"/>
                    <a:pt x="992" y="0"/>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1" name="Freeform 6"/>
            <p:cNvSpPr>
              <a:spLocks/>
            </p:cNvSpPr>
            <p:nvPr/>
          </p:nvSpPr>
          <p:spPr bwMode="auto">
            <a:xfrm>
              <a:off x="21853526" y="13057188"/>
              <a:ext cx="107950" cy="165100"/>
            </a:xfrm>
            <a:custGeom>
              <a:avLst/>
              <a:gdLst>
                <a:gd name="T0" fmla="*/ 26 w 29"/>
                <a:gd name="T1" fmla="*/ 26 h 44"/>
                <a:gd name="T2" fmla="*/ 10 w 29"/>
                <a:gd name="T3" fmla="*/ 0 h 44"/>
                <a:gd name="T4" fmla="*/ 0 w 29"/>
                <a:gd name="T5" fmla="*/ 42 h 44"/>
                <a:gd name="T6" fmla="*/ 26 w 29"/>
                <a:gd name="T7" fmla="*/ 26 h 44"/>
              </a:gdLst>
              <a:ahLst/>
              <a:cxnLst>
                <a:cxn ang="0">
                  <a:pos x="T0" y="T1"/>
                </a:cxn>
                <a:cxn ang="0">
                  <a:pos x="T2" y="T3"/>
                </a:cxn>
                <a:cxn ang="0">
                  <a:pos x="T4" y="T5"/>
                </a:cxn>
                <a:cxn ang="0">
                  <a:pos x="T6" y="T7"/>
                </a:cxn>
              </a:cxnLst>
              <a:rect l="0" t="0" r="r" b="b"/>
              <a:pathLst>
                <a:path w="29" h="44">
                  <a:moveTo>
                    <a:pt x="26" y="26"/>
                  </a:moveTo>
                  <a:cubicBezTo>
                    <a:pt x="29" y="14"/>
                    <a:pt x="22" y="3"/>
                    <a:pt x="10" y="0"/>
                  </a:cubicBezTo>
                  <a:cubicBezTo>
                    <a:pt x="0" y="42"/>
                    <a:pt x="0" y="42"/>
                    <a:pt x="0" y="42"/>
                  </a:cubicBezTo>
                  <a:cubicBezTo>
                    <a:pt x="12" y="44"/>
                    <a:pt x="23" y="37"/>
                    <a:pt x="26"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2" name="Freeform 7"/>
            <p:cNvSpPr>
              <a:spLocks/>
            </p:cNvSpPr>
            <p:nvPr/>
          </p:nvSpPr>
          <p:spPr bwMode="auto">
            <a:xfrm>
              <a:off x="21891626" y="12898438"/>
              <a:ext cx="107950" cy="169863"/>
            </a:xfrm>
            <a:custGeom>
              <a:avLst/>
              <a:gdLst>
                <a:gd name="T0" fmla="*/ 26 w 29"/>
                <a:gd name="T1" fmla="*/ 26 h 45"/>
                <a:gd name="T2" fmla="*/ 10 w 29"/>
                <a:gd name="T3" fmla="*/ 0 h 45"/>
                <a:gd name="T4" fmla="*/ 0 w 29"/>
                <a:gd name="T5" fmla="*/ 42 h 45"/>
                <a:gd name="T6" fmla="*/ 26 w 29"/>
                <a:gd name="T7" fmla="*/ 26 h 45"/>
              </a:gdLst>
              <a:ahLst/>
              <a:cxnLst>
                <a:cxn ang="0">
                  <a:pos x="T0" y="T1"/>
                </a:cxn>
                <a:cxn ang="0">
                  <a:pos x="T2" y="T3"/>
                </a:cxn>
                <a:cxn ang="0">
                  <a:pos x="T4" y="T5"/>
                </a:cxn>
                <a:cxn ang="0">
                  <a:pos x="T6" y="T7"/>
                </a:cxn>
              </a:cxnLst>
              <a:rect l="0" t="0" r="r" b="b"/>
              <a:pathLst>
                <a:path w="29" h="45">
                  <a:moveTo>
                    <a:pt x="26" y="26"/>
                  </a:moveTo>
                  <a:cubicBezTo>
                    <a:pt x="29" y="14"/>
                    <a:pt x="21" y="3"/>
                    <a:pt x="10" y="0"/>
                  </a:cubicBezTo>
                  <a:cubicBezTo>
                    <a:pt x="0" y="42"/>
                    <a:pt x="0" y="42"/>
                    <a:pt x="0" y="42"/>
                  </a:cubicBezTo>
                  <a:cubicBezTo>
                    <a:pt x="12" y="45"/>
                    <a:pt x="23" y="37"/>
                    <a:pt x="26"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3" name="Freeform 8"/>
            <p:cNvSpPr>
              <a:spLocks/>
            </p:cNvSpPr>
            <p:nvPr/>
          </p:nvSpPr>
          <p:spPr bwMode="auto">
            <a:xfrm>
              <a:off x="21928138" y="12741275"/>
              <a:ext cx="104775" cy="169863"/>
            </a:xfrm>
            <a:custGeom>
              <a:avLst/>
              <a:gdLst>
                <a:gd name="T0" fmla="*/ 26 w 28"/>
                <a:gd name="T1" fmla="*/ 26 h 45"/>
                <a:gd name="T2" fmla="*/ 10 w 28"/>
                <a:gd name="T3" fmla="*/ 0 h 45"/>
                <a:gd name="T4" fmla="*/ 0 w 28"/>
                <a:gd name="T5" fmla="*/ 42 h 45"/>
                <a:gd name="T6" fmla="*/ 26 w 28"/>
                <a:gd name="T7" fmla="*/ 26 h 45"/>
              </a:gdLst>
              <a:ahLst/>
              <a:cxnLst>
                <a:cxn ang="0">
                  <a:pos x="T0" y="T1"/>
                </a:cxn>
                <a:cxn ang="0">
                  <a:pos x="T2" y="T3"/>
                </a:cxn>
                <a:cxn ang="0">
                  <a:pos x="T4" y="T5"/>
                </a:cxn>
                <a:cxn ang="0">
                  <a:pos x="T6" y="T7"/>
                </a:cxn>
              </a:cxnLst>
              <a:rect l="0" t="0" r="r" b="b"/>
              <a:pathLst>
                <a:path w="28" h="45">
                  <a:moveTo>
                    <a:pt x="26" y="26"/>
                  </a:moveTo>
                  <a:cubicBezTo>
                    <a:pt x="28" y="15"/>
                    <a:pt x="21" y="3"/>
                    <a:pt x="10" y="0"/>
                  </a:cubicBezTo>
                  <a:cubicBezTo>
                    <a:pt x="0" y="42"/>
                    <a:pt x="0" y="42"/>
                    <a:pt x="0" y="42"/>
                  </a:cubicBezTo>
                  <a:cubicBezTo>
                    <a:pt x="11" y="45"/>
                    <a:pt x="23" y="38"/>
                    <a:pt x="26"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4" name="Freeform 9"/>
            <p:cNvSpPr>
              <a:spLocks/>
            </p:cNvSpPr>
            <p:nvPr/>
          </p:nvSpPr>
          <p:spPr bwMode="auto">
            <a:xfrm>
              <a:off x="21966238" y="12587288"/>
              <a:ext cx="104775" cy="165100"/>
            </a:xfrm>
            <a:custGeom>
              <a:avLst/>
              <a:gdLst>
                <a:gd name="T0" fmla="*/ 9 w 28"/>
                <a:gd name="T1" fmla="*/ 0 h 44"/>
                <a:gd name="T2" fmla="*/ 0 w 28"/>
                <a:gd name="T3" fmla="*/ 41 h 44"/>
                <a:gd name="T4" fmla="*/ 25 w 28"/>
                <a:gd name="T5" fmla="*/ 25 h 44"/>
                <a:gd name="T6" fmla="*/ 9 w 28"/>
                <a:gd name="T7" fmla="*/ 0 h 44"/>
              </a:gdLst>
              <a:ahLst/>
              <a:cxnLst>
                <a:cxn ang="0">
                  <a:pos x="T0" y="T1"/>
                </a:cxn>
                <a:cxn ang="0">
                  <a:pos x="T2" y="T3"/>
                </a:cxn>
                <a:cxn ang="0">
                  <a:pos x="T4" y="T5"/>
                </a:cxn>
                <a:cxn ang="0">
                  <a:pos x="T6" y="T7"/>
                </a:cxn>
              </a:cxnLst>
              <a:rect l="0" t="0" r="r" b="b"/>
              <a:pathLst>
                <a:path w="28" h="44">
                  <a:moveTo>
                    <a:pt x="9" y="0"/>
                  </a:moveTo>
                  <a:cubicBezTo>
                    <a:pt x="0" y="41"/>
                    <a:pt x="0" y="41"/>
                    <a:pt x="0" y="41"/>
                  </a:cubicBezTo>
                  <a:cubicBezTo>
                    <a:pt x="11" y="44"/>
                    <a:pt x="23" y="37"/>
                    <a:pt x="25" y="25"/>
                  </a:cubicBezTo>
                  <a:cubicBezTo>
                    <a:pt x="28" y="14"/>
                    <a:pt x="21" y="2"/>
                    <a:pt x="9" y="0"/>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5" name="Freeform 10"/>
            <p:cNvSpPr>
              <a:spLocks/>
            </p:cNvSpPr>
            <p:nvPr/>
          </p:nvSpPr>
          <p:spPr bwMode="auto">
            <a:xfrm>
              <a:off x="22244051" y="12914313"/>
              <a:ext cx="619125" cy="1798638"/>
            </a:xfrm>
            <a:custGeom>
              <a:avLst/>
              <a:gdLst>
                <a:gd name="T0" fmla="*/ 0 w 390"/>
                <a:gd name="T1" fmla="*/ 1133 h 1133"/>
                <a:gd name="T2" fmla="*/ 309 w 390"/>
                <a:gd name="T3" fmla="*/ 1133 h 1133"/>
                <a:gd name="T4" fmla="*/ 390 w 390"/>
                <a:gd name="T5" fmla="*/ 0 h 1133"/>
                <a:gd name="T6" fmla="*/ 80 w 390"/>
                <a:gd name="T7" fmla="*/ 0 h 1133"/>
                <a:gd name="T8" fmla="*/ 0 w 390"/>
                <a:gd name="T9" fmla="*/ 1133 h 1133"/>
              </a:gdLst>
              <a:ahLst/>
              <a:cxnLst>
                <a:cxn ang="0">
                  <a:pos x="T0" y="T1"/>
                </a:cxn>
                <a:cxn ang="0">
                  <a:pos x="T2" y="T3"/>
                </a:cxn>
                <a:cxn ang="0">
                  <a:pos x="T4" y="T5"/>
                </a:cxn>
                <a:cxn ang="0">
                  <a:pos x="T6" y="T7"/>
                </a:cxn>
                <a:cxn ang="0">
                  <a:pos x="T8" y="T9"/>
                </a:cxn>
              </a:cxnLst>
              <a:rect l="0" t="0" r="r" b="b"/>
              <a:pathLst>
                <a:path w="390" h="1133">
                  <a:moveTo>
                    <a:pt x="0" y="1133"/>
                  </a:moveTo>
                  <a:lnTo>
                    <a:pt x="309" y="1133"/>
                  </a:lnTo>
                  <a:lnTo>
                    <a:pt x="390" y="0"/>
                  </a:lnTo>
                  <a:lnTo>
                    <a:pt x="80" y="0"/>
                  </a:lnTo>
                  <a:lnTo>
                    <a:pt x="0" y="1133"/>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6" name="Freeform 11"/>
            <p:cNvSpPr>
              <a:spLocks/>
            </p:cNvSpPr>
            <p:nvPr/>
          </p:nvSpPr>
          <p:spPr bwMode="auto">
            <a:xfrm>
              <a:off x="23647401" y="12914313"/>
              <a:ext cx="619125" cy="1798638"/>
            </a:xfrm>
            <a:custGeom>
              <a:avLst/>
              <a:gdLst>
                <a:gd name="T0" fmla="*/ 0 w 390"/>
                <a:gd name="T1" fmla="*/ 0 h 1133"/>
                <a:gd name="T2" fmla="*/ 80 w 390"/>
                <a:gd name="T3" fmla="*/ 1133 h 1133"/>
                <a:gd name="T4" fmla="*/ 390 w 390"/>
                <a:gd name="T5" fmla="*/ 1133 h 1133"/>
                <a:gd name="T6" fmla="*/ 312 w 390"/>
                <a:gd name="T7" fmla="*/ 0 h 1133"/>
                <a:gd name="T8" fmla="*/ 0 w 390"/>
                <a:gd name="T9" fmla="*/ 0 h 1133"/>
              </a:gdLst>
              <a:ahLst/>
              <a:cxnLst>
                <a:cxn ang="0">
                  <a:pos x="T0" y="T1"/>
                </a:cxn>
                <a:cxn ang="0">
                  <a:pos x="T2" y="T3"/>
                </a:cxn>
                <a:cxn ang="0">
                  <a:pos x="T4" y="T5"/>
                </a:cxn>
                <a:cxn ang="0">
                  <a:pos x="T6" y="T7"/>
                </a:cxn>
                <a:cxn ang="0">
                  <a:pos x="T8" y="T9"/>
                </a:cxn>
              </a:cxnLst>
              <a:rect l="0" t="0" r="r" b="b"/>
              <a:pathLst>
                <a:path w="390" h="1133">
                  <a:moveTo>
                    <a:pt x="0" y="0"/>
                  </a:moveTo>
                  <a:lnTo>
                    <a:pt x="80" y="1133"/>
                  </a:lnTo>
                  <a:lnTo>
                    <a:pt x="390" y="1133"/>
                  </a:lnTo>
                  <a:lnTo>
                    <a:pt x="312" y="0"/>
                  </a:lnTo>
                  <a:lnTo>
                    <a:pt x="0" y="0"/>
                  </a:lnTo>
                  <a:close/>
                </a:path>
              </a:pathLst>
            </a:custGeom>
            <a:solidFill>
              <a:srgbClr val="D2D2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7" name="Freeform 12"/>
            <p:cNvSpPr>
              <a:spLocks/>
            </p:cNvSpPr>
            <p:nvPr/>
          </p:nvSpPr>
          <p:spPr bwMode="auto">
            <a:xfrm>
              <a:off x="20742276" y="13373100"/>
              <a:ext cx="1025525" cy="1339850"/>
            </a:xfrm>
            <a:custGeom>
              <a:avLst/>
              <a:gdLst>
                <a:gd name="T0" fmla="*/ 0 w 646"/>
                <a:gd name="T1" fmla="*/ 844 h 844"/>
                <a:gd name="T2" fmla="*/ 501 w 646"/>
                <a:gd name="T3" fmla="*/ 844 h 844"/>
                <a:gd name="T4" fmla="*/ 646 w 646"/>
                <a:gd name="T5" fmla="*/ 113 h 844"/>
                <a:gd name="T6" fmla="*/ 159 w 646"/>
                <a:gd name="T7" fmla="*/ 0 h 844"/>
                <a:gd name="T8" fmla="*/ 0 w 646"/>
                <a:gd name="T9" fmla="*/ 844 h 844"/>
              </a:gdLst>
              <a:ahLst/>
              <a:cxnLst>
                <a:cxn ang="0">
                  <a:pos x="T0" y="T1"/>
                </a:cxn>
                <a:cxn ang="0">
                  <a:pos x="T2" y="T3"/>
                </a:cxn>
                <a:cxn ang="0">
                  <a:pos x="T4" y="T5"/>
                </a:cxn>
                <a:cxn ang="0">
                  <a:pos x="T6" y="T7"/>
                </a:cxn>
                <a:cxn ang="0">
                  <a:pos x="T8" y="T9"/>
                </a:cxn>
              </a:cxnLst>
              <a:rect l="0" t="0" r="r" b="b"/>
              <a:pathLst>
                <a:path w="646" h="844">
                  <a:moveTo>
                    <a:pt x="0" y="844"/>
                  </a:moveTo>
                  <a:lnTo>
                    <a:pt x="501" y="844"/>
                  </a:lnTo>
                  <a:lnTo>
                    <a:pt x="646" y="113"/>
                  </a:lnTo>
                  <a:lnTo>
                    <a:pt x="159" y="0"/>
                  </a:lnTo>
                  <a:lnTo>
                    <a:pt x="0" y="844"/>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8" name="Freeform 13"/>
            <p:cNvSpPr>
              <a:spLocks/>
            </p:cNvSpPr>
            <p:nvPr/>
          </p:nvSpPr>
          <p:spPr bwMode="auto">
            <a:xfrm>
              <a:off x="27012901" y="10975975"/>
              <a:ext cx="1090613" cy="1757363"/>
            </a:xfrm>
            <a:custGeom>
              <a:avLst/>
              <a:gdLst>
                <a:gd name="T0" fmla="*/ 201 w 291"/>
                <a:gd name="T1" fmla="*/ 441 h 468"/>
                <a:gd name="T2" fmla="*/ 195 w 291"/>
                <a:gd name="T3" fmla="*/ 468 h 468"/>
                <a:gd name="T4" fmla="*/ 0 w 291"/>
                <a:gd name="T5" fmla="*/ 419 h 468"/>
                <a:gd name="T6" fmla="*/ 7 w 291"/>
                <a:gd name="T7" fmla="*/ 392 h 468"/>
                <a:gd name="T8" fmla="*/ 13 w 291"/>
                <a:gd name="T9" fmla="*/ 394 h 468"/>
                <a:gd name="T10" fmla="*/ 10 w 291"/>
                <a:gd name="T11" fmla="*/ 372 h 468"/>
                <a:gd name="T12" fmla="*/ 8 w 291"/>
                <a:gd name="T13" fmla="*/ 372 h 468"/>
                <a:gd name="T14" fmla="*/ 2 w 291"/>
                <a:gd name="T15" fmla="*/ 361 h 468"/>
                <a:gd name="T16" fmla="*/ 87 w 291"/>
                <a:gd name="T17" fmla="*/ 8 h 468"/>
                <a:gd name="T18" fmla="*/ 97 w 291"/>
                <a:gd name="T19" fmla="*/ 2 h 468"/>
                <a:gd name="T20" fmla="*/ 247 w 291"/>
                <a:gd name="T21" fmla="*/ 40 h 468"/>
                <a:gd name="T22" fmla="*/ 261 w 291"/>
                <a:gd name="T23" fmla="*/ 43 h 468"/>
                <a:gd name="T24" fmla="*/ 267 w 291"/>
                <a:gd name="T25" fmla="*/ 54 h 468"/>
                <a:gd name="T26" fmla="*/ 182 w 291"/>
                <a:gd name="T27" fmla="*/ 407 h 468"/>
                <a:gd name="T28" fmla="*/ 172 w 291"/>
                <a:gd name="T29" fmla="*/ 413 h 468"/>
                <a:gd name="T30" fmla="*/ 93 w 291"/>
                <a:gd name="T31" fmla="*/ 393 h 468"/>
                <a:gd name="T32" fmla="*/ 172 w 291"/>
                <a:gd name="T33" fmla="*/ 413 h 468"/>
                <a:gd name="T34" fmla="*/ 182 w 291"/>
                <a:gd name="T35" fmla="*/ 407 h 468"/>
                <a:gd name="T36" fmla="*/ 238 w 291"/>
                <a:gd name="T37" fmla="*/ 175 h 468"/>
                <a:gd name="T38" fmla="*/ 291 w 291"/>
                <a:gd name="T39" fmla="*/ 142 h 468"/>
                <a:gd name="T40" fmla="*/ 231 w 291"/>
                <a:gd name="T41" fmla="*/ 390 h 468"/>
                <a:gd name="T42" fmla="*/ 231 w 291"/>
                <a:gd name="T43" fmla="*/ 390 h 468"/>
                <a:gd name="T44" fmla="*/ 231 w 291"/>
                <a:gd name="T45" fmla="*/ 390 h 468"/>
                <a:gd name="T46" fmla="*/ 231 w 291"/>
                <a:gd name="T47" fmla="*/ 390 h 468"/>
                <a:gd name="T48" fmla="*/ 231 w 291"/>
                <a:gd name="T49" fmla="*/ 390 h 468"/>
                <a:gd name="T50" fmla="*/ 192 w 291"/>
                <a:gd name="T51" fmla="*/ 439 h 468"/>
                <a:gd name="T52" fmla="*/ 201 w 291"/>
                <a:gd name="T53" fmla="*/ 441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1" h="468">
                  <a:moveTo>
                    <a:pt x="201" y="441"/>
                  </a:moveTo>
                  <a:cubicBezTo>
                    <a:pt x="195" y="468"/>
                    <a:pt x="195" y="468"/>
                    <a:pt x="195" y="468"/>
                  </a:cubicBezTo>
                  <a:cubicBezTo>
                    <a:pt x="0" y="419"/>
                    <a:pt x="0" y="419"/>
                    <a:pt x="0" y="419"/>
                  </a:cubicBezTo>
                  <a:cubicBezTo>
                    <a:pt x="7" y="392"/>
                    <a:pt x="7" y="392"/>
                    <a:pt x="7" y="392"/>
                  </a:cubicBezTo>
                  <a:cubicBezTo>
                    <a:pt x="13" y="394"/>
                    <a:pt x="13" y="394"/>
                    <a:pt x="13" y="394"/>
                  </a:cubicBezTo>
                  <a:cubicBezTo>
                    <a:pt x="10" y="372"/>
                    <a:pt x="10" y="372"/>
                    <a:pt x="10" y="372"/>
                  </a:cubicBezTo>
                  <a:cubicBezTo>
                    <a:pt x="8" y="372"/>
                    <a:pt x="8" y="372"/>
                    <a:pt x="8" y="372"/>
                  </a:cubicBezTo>
                  <a:cubicBezTo>
                    <a:pt x="8" y="372"/>
                    <a:pt x="0" y="370"/>
                    <a:pt x="2" y="361"/>
                  </a:cubicBezTo>
                  <a:cubicBezTo>
                    <a:pt x="87" y="8"/>
                    <a:pt x="87" y="8"/>
                    <a:pt x="87" y="8"/>
                  </a:cubicBezTo>
                  <a:cubicBezTo>
                    <a:pt x="87" y="8"/>
                    <a:pt x="89" y="0"/>
                    <a:pt x="97" y="2"/>
                  </a:cubicBezTo>
                  <a:cubicBezTo>
                    <a:pt x="247" y="40"/>
                    <a:pt x="247" y="40"/>
                    <a:pt x="247" y="40"/>
                  </a:cubicBezTo>
                  <a:cubicBezTo>
                    <a:pt x="261" y="43"/>
                    <a:pt x="261" y="43"/>
                    <a:pt x="261" y="43"/>
                  </a:cubicBezTo>
                  <a:cubicBezTo>
                    <a:pt x="261" y="43"/>
                    <a:pt x="269" y="45"/>
                    <a:pt x="267" y="54"/>
                  </a:cubicBezTo>
                  <a:cubicBezTo>
                    <a:pt x="182" y="407"/>
                    <a:pt x="182" y="407"/>
                    <a:pt x="182" y="407"/>
                  </a:cubicBezTo>
                  <a:cubicBezTo>
                    <a:pt x="182" y="407"/>
                    <a:pt x="180" y="415"/>
                    <a:pt x="172" y="413"/>
                  </a:cubicBezTo>
                  <a:cubicBezTo>
                    <a:pt x="93" y="393"/>
                    <a:pt x="93" y="393"/>
                    <a:pt x="93" y="393"/>
                  </a:cubicBezTo>
                  <a:cubicBezTo>
                    <a:pt x="172" y="413"/>
                    <a:pt x="172" y="413"/>
                    <a:pt x="172" y="413"/>
                  </a:cubicBezTo>
                  <a:cubicBezTo>
                    <a:pt x="180" y="415"/>
                    <a:pt x="182" y="407"/>
                    <a:pt x="182" y="407"/>
                  </a:cubicBezTo>
                  <a:cubicBezTo>
                    <a:pt x="238" y="175"/>
                    <a:pt x="238" y="175"/>
                    <a:pt x="238" y="175"/>
                  </a:cubicBezTo>
                  <a:cubicBezTo>
                    <a:pt x="244" y="151"/>
                    <a:pt x="267" y="136"/>
                    <a:pt x="291" y="142"/>
                  </a:cubicBezTo>
                  <a:cubicBezTo>
                    <a:pt x="231" y="390"/>
                    <a:pt x="231" y="390"/>
                    <a:pt x="231" y="390"/>
                  </a:cubicBezTo>
                  <a:cubicBezTo>
                    <a:pt x="231" y="390"/>
                    <a:pt x="231" y="390"/>
                    <a:pt x="231" y="390"/>
                  </a:cubicBezTo>
                  <a:cubicBezTo>
                    <a:pt x="231" y="390"/>
                    <a:pt x="231" y="390"/>
                    <a:pt x="231" y="390"/>
                  </a:cubicBezTo>
                  <a:cubicBezTo>
                    <a:pt x="231" y="390"/>
                    <a:pt x="231" y="390"/>
                    <a:pt x="231" y="390"/>
                  </a:cubicBezTo>
                  <a:cubicBezTo>
                    <a:pt x="231" y="390"/>
                    <a:pt x="231" y="390"/>
                    <a:pt x="231" y="390"/>
                  </a:cubicBezTo>
                  <a:cubicBezTo>
                    <a:pt x="192" y="439"/>
                    <a:pt x="192" y="439"/>
                    <a:pt x="192" y="439"/>
                  </a:cubicBezTo>
                  <a:lnTo>
                    <a:pt x="201" y="441"/>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19" name="Freeform 14"/>
            <p:cNvSpPr>
              <a:spLocks/>
            </p:cNvSpPr>
            <p:nvPr/>
          </p:nvSpPr>
          <p:spPr bwMode="auto">
            <a:xfrm>
              <a:off x="26382663" y="12542838"/>
              <a:ext cx="1395413" cy="2170113"/>
            </a:xfrm>
            <a:custGeom>
              <a:avLst/>
              <a:gdLst>
                <a:gd name="T0" fmla="*/ 378 w 879"/>
                <a:gd name="T1" fmla="*/ 0 h 1367"/>
                <a:gd name="T2" fmla="*/ 879 w 879"/>
                <a:gd name="T3" fmla="*/ 125 h 1367"/>
                <a:gd name="T4" fmla="*/ 527 w 879"/>
                <a:gd name="T5" fmla="*/ 1367 h 1367"/>
                <a:gd name="T6" fmla="*/ 0 w 879"/>
                <a:gd name="T7" fmla="*/ 1367 h 1367"/>
                <a:gd name="T8" fmla="*/ 378 w 879"/>
                <a:gd name="T9" fmla="*/ 0 h 1367"/>
              </a:gdLst>
              <a:ahLst/>
              <a:cxnLst>
                <a:cxn ang="0">
                  <a:pos x="T0" y="T1"/>
                </a:cxn>
                <a:cxn ang="0">
                  <a:pos x="T2" y="T3"/>
                </a:cxn>
                <a:cxn ang="0">
                  <a:pos x="T4" y="T5"/>
                </a:cxn>
                <a:cxn ang="0">
                  <a:pos x="T6" y="T7"/>
                </a:cxn>
                <a:cxn ang="0">
                  <a:pos x="T8" y="T9"/>
                </a:cxn>
              </a:cxnLst>
              <a:rect l="0" t="0" r="r" b="b"/>
              <a:pathLst>
                <a:path w="879" h="1367">
                  <a:moveTo>
                    <a:pt x="378" y="0"/>
                  </a:moveTo>
                  <a:lnTo>
                    <a:pt x="879" y="125"/>
                  </a:lnTo>
                  <a:lnTo>
                    <a:pt x="527" y="1367"/>
                  </a:lnTo>
                  <a:lnTo>
                    <a:pt x="0" y="1367"/>
                  </a:lnTo>
                  <a:lnTo>
                    <a:pt x="378" y="0"/>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0" name="Freeform 15"/>
            <p:cNvSpPr>
              <a:spLocks/>
            </p:cNvSpPr>
            <p:nvPr/>
          </p:nvSpPr>
          <p:spPr bwMode="auto">
            <a:xfrm>
              <a:off x="24449088" y="10975975"/>
              <a:ext cx="1130300" cy="1757363"/>
            </a:xfrm>
            <a:custGeom>
              <a:avLst/>
              <a:gdLst>
                <a:gd name="T0" fmla="*/ 93 w 301"/>
                <a:gd name="T1" fmla="*/ 441 h 468"/>
                <a:gd name="T2" fmla="*/ 99 w 301"/>
                <a:gd name="T3" fmla="*/ 468 h 468"/>
                <a:gd name="T4" fmla="*/ 301 w 301"/>
                <a:gd name="T5" fmla="*/ 419 h 468"/>
                <a:gd name="T6" fmla="*/ 295 w 301"/>
                <a:gd name="T7" fmla="*/ 392 h 468"/>
                <a:gd name="T8" fmla="*/ 288 w 301"/>
                <a:gd name="T9" fmla="*/ 394 h 468"/>
                <a:gd name="T10" fmla="*/ 291 w 301"/>
                <a:gd name="T11" fmla="*/ 372 h 468"/>
                <a:gd name="T12" fmla="*/ 293 w 301"/>
                <a:gd name="T13" fmla="*/ 372 h 468"/>
                <a:gd name="T14" fmla="*/ 299 w 301"/>
                <a:gd name="T15" fmla="*/ 361 h 468"/>
                <a:gd name="T16" fmla="*/ 211 w 301"/>
                <a:gd name="T17" fmla="*/ 8 h 468"/>
                <a:gd name="T18" fmla="*/ 201 w 301"/>
                <a:gd name="T19" fmla="*/ 2 h 468"/>
                <a:gd name="T20" fmla="*/ 46 w 301"/>
                <a:gd name="T21" fmla="*/ 40 h 468"/>
                <a:gd name="T22" fmla="*/ 31 w 301"/>
                <a:gd name="T23" fmla="*/ 43 h 468"/>
                <a:gd name="T24" fmla="*/ 25 w 301"/>
                <a:gd name="T25" fmla="*/ 54 h 468"/>
                <a:gd name="T26" fmla="*/ 113 w 301"/>
                <a:gd name="T27" fmla="*/ 407 h 468"/>
                <a:gd name="T28" fmla="*/ 123 w 301"/>
                <a:gd name="T29" fmla="*/ 413 h 468"/>
                <a:gd name="T30" fmla="*/ 206 w 301"/>
                <a:gd name="T31" fmla="*/ 393 h 468"/>
                <a:gd name="T32" fmla="*/ 123 w 301"/>
                <a:gd name="T33" fmla="*/ 413 h 468"/>
                <a:gd name="T34" fmla="*/ 113 w 301"/>
                <a:gd name="T35" fmla="*/ 407 h 468"/>
                <a:gd name="T36" fmla="*/ 55 w 301"/>
                <a:gd name="T37" fmla="*/ 175 h 468"/>
                <a:gd name="T38" fmla="*/ 0 w 301"/>
                <a:gd name="T39" fmla="*/ 142 h 468"/>
                <a:gd name="T40" fmla="*/ 62 w 301"/>
                <a:gd name="T41" fmla="*/ 390 h 468"/>
                <a:gd name="T42" fmla="*/ 62 w 301"/>
                <a:gd name="T43" fmla="*/ 390 h 468"/>
                <a:gd name="T44" fmla="*/ 62 w 301"/>
                <a:gd name="T45" fmla="*/ 390 h 468"/>
                <a:gd name="T46" fmla="*/ 62 w 301"/>
                <a:gd name="T47" fmla="*/ 390 h 468"/>
                <a:gd name="T48" fmla="*/ 62 w 301"/>
                <a:gd name="T49" fmla="*/ 390 h 468"/>
                <a:gd name="T50" fmla="*/ 102 w 301"/>
                <a:gd name="T51" fmla="*/ 439 h 468"/>
                <a:gd name="T52" fmla="*/ 93 w 301"/>
                <a:gd name="T53" fmla="*/ 441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1" h="468">
                  <a:moveTo>
                    <a:pt x="93" y="441"/>
                  </a:moveTo>
                  <a:cubicBezTo>
                    <a:pt x="99" y="468"/>
                    <a:pt x="99" y="468"/>
                    <a:pt x="99" y="468"/>
                  </a:cubicBezTo>
                  <a:cubicBezTo>
                    <a:pt x="301" y="419"/>
                    <a:pt x="301" y="419"/>
                    <a:pt x="301" y="419"/>
                  </a:cubicBezTo>
                  <a:cubicBezTo>
                    <a:pt x="295" y="392"/>
                    <a:pt x="295" y="392"/>
                    <a:pt x="295" y="392"/>
                  </a:cubicBezTo>
                  <a:cubicBezTo>
                    <a:pt x="288" y="394"/>
                    <a:pt x="288" y="394"/>
                    <a:pt x="288" y="394"/>
                  </a:cubicBezTo>
                  <a:cubicBezTo>
                    <a:pt x="291" y="372"/>
                    <a:pt x="291" y="372"/>
                    <a:pt x="291" y="372"/>
                  </a:cubicBezTo>
                  <a:cubicBezTo>
                    <a:pt x="293" y="372"/>
                    <a:pt x="293" y="372"/>
                    <a:pt x="293" y="372"/>
                  </a:cubicBezTo>
                  <a:cubicBezTo>
                    <a:pt x="293" y="372"/>
                    <a:pt x="301" y="370"/>
                    <a:pt x="299" y="361"/>
                  </a:cubicBezTo>
                  <a:cubicBezTo>
                    <a:pt x="211" y="8"/>
                    <a:pt x="211" y="8"/>
                    <a:pt x="211" y="8"/>
                  </a:cubicBezTo>
                  <a:cubicBezTo>
                    <a:pt x="211" y="8"/>
                    <a:pt x="209" y="0"/>
                    <a:pt x="201" y="2"/>
                  </a:cubicBezTo>
                  <a:cubicBezTo>
                    <a:pt x="46" y="40"/>
                    <a:pt x="46" y="40"/>
                    <a:pt x="46" y="40"/>
                  </a:cubicBezTo>
                  <a:cubicBezTo>
                    <a:pt x="31" y="43"/>
                    <a:pt x="31" y="43"/>
                    <a:pt x="31" y="43"/>
                  </a:cubicBezTo>
                  <a:cubicBezTo>
                    <a:pt x="31" y="43"/>
                    <a:pt x="23" y="45"/>
                    <a:pt x="25" y="54"/>
                  </a:cubicBezTo>
                  <a:cubicBezTo>
                    <a:pt x="113" y="407"/>
                    <a:pt x="113" y="407"/>
                    <a:pt x="113" y="407"/>
                  </a:cubicBezTo>
                  <a:cubicBezTo>
                    <a:pt x="113" y="407"/>
                    <a:pt x="115" y="415"/>
                    <a:pt x="123" y="413"/>
                  </a:cubicBezTo>
                  <a:cubicBezTo>
                    <a:pt x="206" y="393"/>
                    <a:pt x="206" y="393"/>
                    <a:pt x="206" y="393"/>
                  </a:cubicBezTo>
                  <a:cubicBezTo>
                    <a:pt x="123" y="413"/>
                    <a:pt x="123" y="413"/>
                    <a:pt x="123" y="413"/>
                  </a:cubicBezTo>
                  <a:cubicBezTo>
                    <a:pt x="115" y="415"/>
                    <a:pt x="113" y="407"/>
                    <a:pt x="113" y="407"/>
                  </a:cubicBezTo>
                  <a:cubicBezTo>
                    <a:pt x="55" y="175"/>
                    <a:pt x="55" y="175"/>
                    <a:pt x="55" y="175"/>
                  </a:cubicBezTo>
                  <a:cubicBezTo>
                    <a:pt x="49" y="151"/>
                    <a:pt x="24" y="136"/>
                    <a:pt x="0" y="142"/>
                  </a:cubicBezTo>
                  <a:cubicBezTo>
                    <a:pt x="62" y="390"/>
                    <a:pt x="62" y="390"/>
                    <a:pt x="62" y="390"/>
                  </a:cubicBezTo>
                  <a:cubicBezTo>
                    <a:pt x="62" y="390"/>
                    <a:pt x="62" y="390"/>
                    <a:pt x="62" y="390"/>
                  </a:cubicBezTo>
                  <a:cubicBezTo>
                    <a:pt x="62" y="390"/>
                    <a:pt x="62" y="390"/>
                    <a:pt x="62" y="390"/>
                  </a:cubicBezTo>
                  <a:cubicBezTo>
                    <a:pt x="62" y="390"/>
                    <a:pt x="62" y="390"/>
                    <a:pt x="62" y="390"/>
                  </a:cubicBezTo>
                  <a:cubicBezTo>
                    <a:pt x="62" y="390"/>
                    <a:pt x="62" y="390"/>
                    <a:pt x="62" y="390"/>
                  </a:cubicBezTo>
                  <a:cubicBezTo>
                    <a:pt x="102" y="439"/>
                    <a:pt x="102" y="439"/>
                    <a:pt x="102" y="439"/>
                  </a:cubicBezTo>
                  <a:lnTo>
                    <a:pt x="93" y="441"/>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1" name="Freeform 16"/>
            <p:cNvSpPr>
              <a:spLocks/>
            </p:cNvSpPr>
            <p:nvPr/>
          </p:nvSpPr>
          <p:spPr bwMode="auto">
            <a:xfrm>
              <a:off x="24787226" y="12542838"/>
              <a:ext cx="1447800" cy="2170113"/>
            </a:xfrm>
            <a:custGeom>
              <a:avLst/>
              <a:gdLst>
                <a:gd name="T0" fmla="*/ 520 w 912"/>
                <a:gd name="T1" fmla="*/ 0 h 1367"/>
                <a:gd name="T2" fmla="*/ 0 w 912"/>
                <a:gd name="T3" fmla="*/ 125 h 1367"/>
                <a:gd name="T4" fmla="*/ 364 w 912"/>
                <a:gd name="T5" fmla="*/ 1367 h 1367"/>
                <a:gd name="T6" fmla="*/ 912 w 912"/>
                <a:gd name="T7" fmla="*/ 1367 h 1367"/>
                <a:gd name="T8" fmla="*/ 520 w 912"/>
                <a:gd name="T9" fmla="*/ 0 h 1367"/>
              </a:gdLst>
              <a:ahLst/>
              <a:cxnLst>
                <a:cxn ang="0">
                  <a:pos x="T0" y="T1"/>
                </a:cxn>
                <a:cxn ang="0">
                  <a:pos x="T2" y="T3"/>
                </a:cxn>
                <a:cxn ang="0">
                  <a:pos x="T4" y="T5"/>
                </a:cxn>
                <a:cxn ang="0">
                  <a:pos x="T6" y="T7"/>
                </a:cxn>
                <a:cxn ang="0">
                  <a:pos x="T8" y="T9"/>
                </a:cxn>
              </a:cxnLst>
              <a:rect l="0" t="0" r="r" b="b"/>
              <a:pathLst>
                <a:path w="912" h="1367">
                  <a:moveTo>
                    <a:pt x="520" y="0"/>
                  </a:moveTo>
                  <a:lnTo>
                    <a:pt x="0" y="125"/>
                  </a:lnTo>
                  <a:lnTo>
                    <a:pt x="364" y="1367"/>
                  </a:lnTo>
                  <a:lnTo>
                    <a:pt x="912" y="1367"/>
                  </a:lnTo>
                  <a:lnTo>
                    <a:pt x="520" y="0"/>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2" name="Freeform 17"/>
            <p:cNvSpPr>
              <a:spLocks/>
            </p:cNvSpPr>
            <p:nvPr/>
          </p:nvSpPr>
          <p:spPr bwMode="auto">
            <a:xfrm>
              <a:off x="13993813" y="10280650"/>
              <a:ext cx="3781425" cy="3263900"/>
            </a:xfrm>
            <a:custGeom>
              <a:avLst/>
              <a:gdLst>
                <a:gd name="T0" fmla="*/ 992 w 1008"/>
                <a:gd name="T1" fmla="*/ 0 h 869"/>
                <a:gd name="T2" fmla="*/ 185 w 1008"/>
                <a:gd name="T3" fmla="*/ 0 h 869"/>
                <a:gd name="T4" fmla="*/ 169 w 1008"/>
                <a:gd name="T5" fmla="*/ 16 h 869"/>
                <a:gd name="T6" fmla="*/ 169 w 1008"/>
                <a:gd name="T7" fmla="*/ 452 h 869"/>
                <a:gd name="T8" fmla="*/ 138 w 1008"/>
                <a:gd name="T9" fmla="*/ 444 h 869"/>
                <a:gd name="T10" fmla="*/ 124 w 1008"/>
                <a:gd name="T11" fmla="*/ 441 h 869"/>
                <a:gd name="T12" fmla="*/ 115 w 1008"/>
                <a:gd name="T13" fmla="*/ 447 h 869"/>
                <a:gd name="T14" fmla="*/ 40 w 1008"/>
                <a:gd name="T15" fmla="*/ 766 h 869"/>
                <a:gd name="T16" fmla="*/ 88 w 1008"/>
                <a:gd name="T17" fmla="*/ 561 h 869"/>
                <a:gd name="T18" fmla="*/ 57 w 1008"/>
                <a:gd name="T19" fmla="*/ 511 h 869"/>
                <a:gd name="T20" fmla="*/ 2 w 1008"/>
                <a:gd name="T21" fmla="*/ 744 h 869"/>
                <a:gd name="T22" fmla="*/ 2 w 1008"/>
                <a:gd name="T23" fmla="*/ 744 h 869"/>
                <a:gd name="T24" fmla="*/ 2 w 1008"/>
                <a:gd name="T25" fmla="*/ 745 h 869"/>
                <a:gd name="T26" fmla="*/ 2 w 1008"/>
                <a:gd name="T27" fmla="*/ 745 h 869"/>
                <a:gd name="T28" fmla="*/ 2 w 1008"/>
                <a:gd name="T29" fmla="*/ 745 h 869"/>
                <a:gd name="T30" fmla="*/ 15 w 1008"/>
                <a:gd name="T31" fmla="*/ 802 h 869"/>
                <a:gd name="T32" fmla="*/ 6 w 1008"/>
                <a:gd name="T33" fmla="*/ 800 h 869"/>
                <a:gd name="T34" fmla="*/ 0 w 1008"/>
                <a:gd name="T35" fmla="*/ 825 h 869"/>
                <a:gd name="T36" fmla="*/ 188 w 1008"/>
                <a:gd name="T37" fmla="*/ 869 h 869"/>
                <a:gd name="T38" fmla="*/ 194 w 1008"/>
                <a:gd name="T39" fmla="*/ 844 h 869"/>
                <a:gd name="T40" fmla="*/ 188 w 1008"/>
                <a:gd name="T41" fmla="*/ 843 h 869"/>
                <a:gd name="T42" fmla="*/ 200 w 1008"/>
                <a:gd name="T43" fmla="*/ 826 h 869"/>
                <a:gd name="T44" fmla="*/ 201 w 1008"/>
                <a:gd name="T45" fmla="*/ 826 h 869"/>
                <a:gd name="T46" fmla="*/ 211 w 1008"/>
                <a:gd name="T47" fmla="*/ 820 h 869"/>
                <a:gd name="T48" fmla="*/ 262 w 1008"/>
                <a:gd name="T49" fmla="*/ 601 h 869"/>
                <a:gd name="T50" fmla="*/ 364 w 1008"/>
                <a:gd name="T51" fmla="*/ 634 h 869"/>
                <a:gd name="T52" fmla="*/ 364 w 1008"/>
                <a:gd name="T53" fmla="*/ 676 h 869"/>
                <a:gd name="T54" fmla="*/ 481 w 1008"/>
                <a:gd name="T55" fmla="*/ 676 h 869"/>
                <a:gd name="T56" fmla="*/ 481 w 1008"/>
                <a:gd name="T57" fmla="*/ 605 h 869"/>
                <a:gd name="T58" fmla="*/ 514 w 1008"/>
                <a:gd name="T59" fmla="*/ 582 h 869"/>
                <a:gd name="T60" fmla="*/ 673 w 1008"/>
                <a:gd name="T61" fmla="*/ 582 h 869"/>
                <a:gd name="T62" fmla="*/ 706 w 1008"/>
                <a:gd name="T63" fmla="*/ 605 h 869"/>
                <a:gd name="T64" fmla="*/ 706 w 1008"/>
                <a:gd name="T65" fmla="*/ 676 h 869"/>
                <a:gd name="T66" fmla="*/ 823 w 1008"/>
                <a:gd name="T67" fmla="*/ 676 h 869"/>
                <a:gd name="T68" fmla="*/ 824 w 1008"/>
                <a:gd name="T69" fmla="*/ 634 h 869"/>
                <a:gd name="T70" fmla="*/ 949 w 1008"/>
                <a:gd name="T71" fmla="*/ 594 h 869"/>
                <a:gd name="T72" fmla="*/ 967 w 1008"/>
                <a:gd name="T73" fmla="*/ 582 h 869"/>
                <a:gd name="T74" fmla="*/ 992 w 1008"/>
                <a:gd name="T75" fmla="*/ 582 h 869"/>
                <a:gd name="T76" fmla="*/ 1008 w 1008"/>
                <a:gd name="T77" fmla="*/ 565 h 869"/>
                <a:gd name="T78" fmla="*/ 1008 w 1008"/>
                <a:gd name="T79" fmla="*/ 16 h 869"/>
                <a:gd name="T80" fmla="*/ 992 w 1008"/>
                <a:gd name="T81" fmla="*/ 0 h 8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8" h="869">
                  <a:moveTo>
                    <a:pt x="992" y="0"/>
                  </a:moveTo>
                  <a:cubicBezTo>
                    <a:pt x="185" y="0"/>
                    <a:pt x="185" y="0"/>
                    <a:pt x="185" y="0"/>
                  </a:cubicBezTo>
                  <a:cubicBezTo>
                    <a:pt x="176" y="0"/>
                    <a:pt x="169" y="7"/>
                    <a:pt x="169" y="16"/>
                  </a:cubicBezTo>
                  <a:cubicBezTo>
                    <a:pt x="169" y="452"/>
                    <a:pt x="169" y="452"/>
                    <a:pt x="169" y="452"/>
                  </a:cubicBezTo>
                  <a:cubicBezTo>
                    <a:pt x="138" y="444"/>
                    <a:pt x="138" y="444"/>
                    <a:pt x="138" y="444"/>
                  </a:cubicBezTo>
                  <a:cubicBezTo>
                    <a:pt x="124" y="441"/>
                    <a:pt x="124" y="441"/>
                    <a:pt x="124" y="441"/>
                  </a:cubicBezTo>
                  <a:cubicBezTo>
                    <a:pt x="124" y="441"/>
                    <a:pt x="117" y="439"/>
                    <a:pt x="115" y="447"/>
                  </a:cubicBezTo>
                  <a:cubicBezTo>
                    <a:pt x="40" y="766"/>
                    <a:pt x="40" y="766"/>
                    <a:pt x="40" y="766"/>
                  </a:cubicBezTo>
                  <a:cubicBezTo>
                    <a:pt x="88" y="561"/>
                    <a:pt x="88" y="561"/>
                    <a:pt x="88" y="561"/>
                  </a:cubicBezTo>
                  <a:cubicBezTo>
                    <a:pt x="93" y="539"/>
                    <a:pt x="79" y="516"/>
                    <a:pt x="57" y="511"/>
                  </a:cubicBezTo>
                  <a:cubicBezTo>
                    <a:pt x="2" y="744"/>
                    <a:pt x="2" y="744"/>
                    <a:pt x="2" y="744"/>
                  </a:cubicBezTo>
                  <a:cubicBezTo>
                    <a:pt x="2" y="744"/>
                    <a:pt x="2" y="744"/>
                    <a:pt x="2" y="744"/>
                  </a:cubicBezTo>
                  <a:cubicBezTo>
                    <a:pt x="2" y="745"/>
                    <a:pt x="2" y="745"/>
                    <a:pt x="2" y="745"/>
                  </a:cubicBezTo>
                  <a:cubicBezTo>
                    <a:pt x="2" y="745"/>
                    <a:pt x="2" y="745"/>
                    <a:pt x="2" y="745"/>
                  </a:cubicBezTo>
                  <a:cubicBezTo>
                    <a:pt x="2" y="745"/>
                    <a:pt x="2" y="745"/>
                    <a:pt x="2" y="745"/>
                  </a:cubicBezTo>
                  <a:cubicBezTo>
                    <a:pt x="15" y="802"/>
                    <a:pt x="15" y="802"/>
                    <a:pt x="15" y="802"/>
                  </a:cubicBezTo>
                  <a:cubicBezTo>
                    <a:pt x="6" y="800"/>
                    <a:pt x="6" y="800"/>
                    <a:pt x="6" y="800"/>
                  </a:cubicBezTo>
                  <a:cubicBezTo>
                    <a:pt x="0" y="825"/>
                    <a:pt x="0" y="825"/>
                    <a:pt x="0" y="825"/>
                  </a:cubicBezTo>
                  <a:cubicBezTo>
                    <a:pt x="188" y="869"/>
                    <a:pt x="188" y="869"/>
                    <a:pt x="188" y="869"/>
                  </a:cubicBezTo>
                  <a:cubicBezTo>
                    <a:pt x="194" y="844"/>
                    <a:pt x="194" y="844"/>
                    <a:pt x="194" y="844"/>
                  </a:cubicBezTo>
                  <a:cubicBezTo>
                    <a:pt x="188" y="843"/>
                    <a:pt x="188" y="843"/>
                    <a:pt x="188" y="843"/>
                  </a:cubicBezTo>
                  <a:cubicBezTo>
                    <a:pt x="200" y="826"/>
                    <a:pt x="200" y="826"/>
                    <a:pt x="200" y="826"/>
                  </a:cubicBezTo>
                  <a:cubicBezTo>
                    <a:pt x="201" y="826"/>
                    <a:pt x="201" y="826"/>
                    <a:pt x="201" y="826"/>
                  </a:cubicBezTo>
                  <a:cubicBezTo>
                    <a:pt x="201" y="826"/>
                    <a:pt x="209" y="828"/>
                    <a:pt x="211" y="820"/>
                  </a:cubicBezTo>
                  <a:cubicBezTo>
                    <a:pt x="262" y="601"/>
                    <a:pt x="262" y="601"/>
                    <a:pt x="262" y="601"/>
                  </a:cubicBezTo>
                  <a:cubicBezTo>
                    <a:pt x="364" y="634"/>
                    <a:pt x="364" y="634"/>
                    <a:pt x="364" y="634"/>
                  </a:cubicBezTo>
                  <a:cubicBezTo>
                    <a:pt x="364" y="676"/>
                    <a:pt x="364" y="676"/>
                    <a:pt x="364" y="676"/>
                  </a:cubicBezTo>
                  <a:cubicBezTo>
                    <a:pt x="481" y="676"/>
                    <a:pt x="481" y="676"/>
                    <a:pt x="481" y="676"/>
                  </a:cubicBezTo>
                  <a:cubicBezTo>
                    <a:pt x="481" y="605"/>
                    <a:pt x="481" y="605"/>
                    <a:pt x="481" y="605"/>
                  </a:cubicBezTo>
                  <a:cubicBezTo>
                    <a:pt x="514" y="582"/>
                    <a:pt x="514" y="582"/>
                    <a:pt x="514" y="582"/>
                  </a:cubicBezTo>
                  <a:cubicBezTo>
                    <a:pt x="673" y="582"/>
                    <a:pt x="673" y="582"/>
                    <a:pt x="673" y="582"/>
                  </a:cubicBezTo>
                  <a:cubicBezTo>
                    <a:pt x="706" y="605"/>
                    <a:pt x="706" y="605"/>
                    <a:pt x="706" y="605"/>
                  </a:cubicBezTo>
                  <a:cubicBezTo>
                    <a:pt x="706" y="676"/>
                    <a:pt x="706" y="676"/>
                    <a:pt x="706" y="676"/>
                  </a:cubicBezTo>
                  <a:cubicBezTo>
                    <a:pt x="823" y="676"/>
                    <a:pt x="823" y="676"/>
                    <a:pt x="823" y="676"/>
                  </a:cubicBezTo>
                  <a:cubicBezTo>
                    <a:pt x="824" y="634"/>
                    <a:pt x="824" y="634"/>
                    <a:pt x="824" y="634"/>
                  </a:cubicBezTo>
                  <a:cubicBezTo>
                    <a:pt x="949" y="594"/>
                    <a:pt x="949" y="594"/>
                    <a:pt x="949" y="594"/>
                  </a:cubicBezTo>
                  <a:cubicBezTo>
                    <a:pt x="967" y="582"/>
                    <a:pt x="967" y="582"/>
                    <a:pt x="967" y="582"/>
                  </a:cubicBezTo>
                  <a:cubicBezTo>
                    <a:pt x="992" y="582"/>
                    <a:pt x="992" y="582"/>
                    <a:pt x="992" y="582"/>
                  </a:cubicBezTo>
                  <a:cubicBezTo>
                    <a:pt x="1001" y="582"/>
                    <a:pt x="1008" y="575"/>
                    <a:pt x="1008" y="565"/>
                  </a:cubicBezTo>
                  <a:cubicBezTo>
                    <a:pt x="1008" y="16"/>
                    <a:pt x="1008" y="16"/>
                    <a:pt x="1008" y="16"/>
                  </a:cubicBezTo>
                  <a:cubicBezTo>
                    <a:pt x="1008" y="7"/>
                    <a:pt x="1001" y="0"/>
                    <a:pt x="992" y="0"/>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3" name="Freeform 18"/>
            <p:cNvSpPr>
              <a:spLocks/>
            </p:cNvSpPr>
            <p:nvPr/>
          </p:nvSpPr>
          <p:spPr bwMode="auto">
            <a:xfrm>
              <a:off x="14819313" y="13057188"/>
              <a:ext cx="107950" cy="165100"/>
            </a:xfrm>
            <a:custGeom>
              <a:avLst/>
              <a:gdLst>
                <a:gd name="T0" fmla="*/ 26 w 29"/>
                <a:gd name="T1" fmla="*/ 26 h 44"/>
                <a:gd name="T2" fmla="*/ 10 w 29"/>
                <a:gd name="T3" fmla="*/ 0 h 44"/>
                <a:gd name="T4" fmla="*/ 0 w 29"/>
                <a:gd name="T5" fmla="*/ 42 h 44"/>
                <a:gd name="T6" fmla="*/ 26 w 29"/>
                <a:gd name="T7" fmla="*/ 26 h 44"/>
              </a:gdLst>
              <a:ahLst/>
              <a:cxnLst>
                <a:cxn ang="0">
                  <a:pos x="T0" y="T1"/>
                </a:cxn>
                <a:cxn ang="0">
                  <a:pos x="T2" y="T3"/>
                </a:cxn>
                <a:cxn ang="0">
                  <a:pos x="T4" y="T5"/>
                </a:cxn>
                <a:cxn ang="0">
                  <a:pos x="T6" y="T7"/>
                </a:cxn>
              </a:cxnLst>
              <a:rect l="0" t="0" r="r" b="b"/>
              <a:pathLst>
                <a:path w="29" h="44">
                  <a:moveTo>
                    <a:pt x="26" y="26"/>
                  </a:moveTo>
                  <a:cubicBezTo>
                    <a:pt x="29" y="14"/>
                    <a:pt x="21" y="3"/>
                    <a:pt x="10" y="0"/>
                  </a:cubicBezTo>
                  <a:cubicBezTo>
                    <a:pt x="0" y="42"/>
                    <a:pt x="0" y="42"/>
                    <a:pt x="0" y="42"/>
                  </a:cubicBezTo>
                  <a:cubicBezTo>
                    <a:pt x="12" y="44"/>
                    <a:pt x="23" y="37"/>
                    <a:pt x="26"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4" name="Freeform 19"/>
            <p:cNvSpPr>
              <a:spLocks/>
            </p:cNvSpPr>
            <p:nvPr/>
          </p:nvSpPr>
          <p:spPr bwMode="auto">
            <a:xfrm>
              <a:off x="14855826" y="12898438"/>
              <a:ext cx="104775" cy="169863"/>
            </a:xfrm>
            <a:custGeom>
              <a:avLst/>
              <a:gdLst>
                <a:gd name="T0" fmla="*/ 26 w 28"/>
                <a:gd name="T1" fmla="*/ 26 h 45"/>
                <a:gd name="T2" fmla="*/ 10 w 28"/>
                <a:gd name="T3" fmla="*/ 0 h 45"/>
                <a:gd name="T4" fmla="*/ 0 w 28"/>
                <a:gd name="T5" fmla="*/ 42 h 45"/>
                <a:gd name="T6" fmla="*/ 26 w 28"/>
                <a:gd name="T7" fmla="*/ 26 h 45"/>
              </a:gdLst>
              <a:ahLst/>
              <a:cxnLst>
                <a:cxn ang="0">
                  <a:pos x="T0" y="T1"/>
                </a:cxn>
                <a:cxn ang="0">
                  <a:pos x="T2" y="T3"/>
                </a:cxn>
                <a:cxn ang="0">
                  <a:pos x="T4" y="T5"/>
                </a:cxn>
                <a:cxn ang="0">
                  <a:pos x="T6" y="T7"/>
                </a:cxn>
              </a:cxnLst>
              <a:rect l="0" t="0" r="r" b="b"/>
              <a:pathLst>
                <a:path w="28" h="45">
                  <a:moveTo>
                    <a:pt x="26" y="26"/>
                  </a:moveTo>
                  <a:cubicBezTo>
                    <a:pt x="28" y="14"/>
                    <a:pt x="21" y="3"/>
                    <a:pt x="10" y="0"/>
                  </a:cubicBezTo>
                  <a:cubicBezTo>
                    <a:pt x="0" y="42"/>
                    <a:pt x="0" y="42"/>
                    <a:pt x="0" y="42"/>
                  </a:cubicBezTo>
                  <a:cubicBezTo>
                    <a:pt x="11" y="45"/>
                    <a:pt x="23" y="37"/>
                    <a:pt x="26"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5" name="Freeform 20"/>
            <p:cNvSpPr>
              <a:spLocks/>
            </p:cNvSpPr>
            <p:nvPr/>
          </p:nvSpPr>
          <p:spPr bwMode="auto">
            <a:xfrm>
              <a:off x="14893926" y="12741275"/>
              <a:ext cx="104775" cy="169863"/>
            </a:xfrm>
            <a:custGeom>
              <a:avLst/>
              <a:gdLst>
                <a:gd name="T0" fmla="*/ 25 w 28"/>
                <a:gd name="T1" fmla="*/ 26 h 45"/>
                <a:gd name="T2" fmla="*/ 9 w 28"/>
                <a:gd name="T3" fmla="*/ 0 h 45"/>
                <a:gd name="T4" fmla="*/ 0 w 28"/>
                <a:gd name="T5" fmla="*/ 42 h 45"/>
                <a:gd name="T6" fmla="*/ 25 w 28"/>
                <a:gd name="T7" fmla="*/ 26 h 45"/>
              </a:gdLst>
              <a:ahLst/>
              <a:cxnLst>
                <a:cxn ang="0">
                  <a:pos x="T0" y="T1"/>
                </a:cxn>
                <a:cxn ang="0">
                  <a:pos x="T2" y="T3"/>
                </a:cxn>
                <a:cxn ang="0">
                  <a:pos x="T4" y="T5"/>
                </a:cxn>
                <a:cxn ang="0">
                  <a:pos x="T6" y="T7"/>
                </a:cxn>
              </a:cxnLst>
              <a:rect l="0" t="0" r="r" b="b"/>
              <a:pathLst>
                <a:path w="28" h="45">
                  <a:moveTo>
                    <a:pt x="25" y="26"/>
                  </a:moveTo>
                  <a:cubicBezTo>
                    <a:pt x="28" y="15"/>
                    <a:pt x="21" y="3"/>
                    <a:pt x="9" y="0"/>
                  </a:cubicBezTo>
                  <a:cubicBezTo>
                    <a:pt x="0" y="42"/>
                    <a:pt x="0" y="42"/>
                    <a:pt x="0" y="42"/>
                  </a:cubicBezTo>
                  <a:cubicBezTo>
                    <a:pt x="11" y="45"/>
                    <a:pt x="23" y="38"/>
                    <a:pt x="25" y="26"/>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6" name="Freeform 21"/>
            <p:cNvSpPr>
              <a:spLocks/>
            </p:cNvSpPr>
            <p:nvPr/>
          </p:nvSpPr>
          <p:spPr bwMode="auto">
            <a:xfrm>
              <a:off x="14927263" y="12587288"/>
              <a:ext cx="109538" cy="165100"/>
            </a:xfrm>
            <a:custGeom>
              <a:avLst/>
              <a:gdLst>
                <a:gd name="T0" fmla="*/ 10 w 29"/>
                <a:gd name="T1" fmla="*/ 0 h 44"/>
                <a:gd name="T2" fmla="*/ 0 w 29"/>
                <a:gd name="T3" fmla="*/ 41 h 44"/>
                <a:gd name="T4" fmla="*/ 26 w 29"/>
                <a:gd name="T5" fmla="*/ 25 h 44"/>
                <a:gd name="T6" fmla="*/ 10 w 29"/>
                <a:gd name="T7" fmla="*/ 0 h 44"/>
              </a:gdLst>
              <a:ahLst/>
              <a:cxnLst>
                <a:cxn ang="0">
                  <a:pos x="T0" y="T1"/>
                </a:cxn>
                <a:cxn ang="0">
                  <a:pos x="T2" y="T3"/>
                </a:cxn>
                <a:cxn ang="0">
                  <a:pos x="T4" y="T5"/>
                </a:cxn>
                <a:cxn ang="0">
                  <a:pos x="T6" y="T7"/>
                </a:cxn>
              </a:cxnLst>
              <a:rect l="0" t="0" r="r" b="b"/>
              <a:pathLst>
                <a:path w="29" h="44">
                  <a:moveTo>
                    <a:pt x="10" y="0"/>
                  </a:moveTo>
                  <a:cubicBezTo>
                    <a:pt x="0" y="41"/>
                    <a:pt x="0" y="41"/>
                    <a:pt x="0" y="41"/>
                  </a:cubicBezTo>
                  <a:cubicBezTo>
                    <a:pt x="12" y="44"/>
                    <a:pt x="23" y="37"/>
                    <a:pt x="26" y="25"/>
                  </a:cubicBezTo>
                  <a:cubicBezTo>
                    <a:pt x="29" y="14"/>
                    <a:pt x="22" y="2"/>
                    <a:pt x="10" y="0"/>
                  </a:cubicBez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7" name="Freeform 22"/>
            <p:cNvSpPr>
              <a:spLocks/>
            </p:cNvSpPr>
            <p:nvPr/>
          </p:nvSpPr>
          <p:spPr bwMode="auto">
            <a:xfrm>
              <a:off x="15208251" y="12914313"/>
              <a:ext cx="619125" cy="1798638"/>
            </a:xfrm>
            <a:custGeom>
              <a:avLst/>
              <a:gdLst>
                <a:gd name="T0" fmla="*/ 0 w 390"/>
                <a:gd name="T1" fmla="*/ 1133 h 1133"/>
                <a:gd name="T2" fmla="*/ 310 w 390"/>
                <a:gd name="T3" fmla="*/ 1133 h 1133"/>
                <a:gd name="T4" fmla="*/ 390 w 390"/>
                <a:gd name="T5" fmla="*/ 0 h 1133"/>
                <a:gd name="T6" fmla="*/ 81 w 390"/>
                <a:gd name="T7" fmla="*/ 0 h 1133"/>
                <a:gd name="T8" fmla="*/ 0 w 390"/>
                <a:gd name="T9" fmla="*/ 1133 h 1133"/>
              </a:gdLst>
              <a:ahLst/>
              <a:cxnLst>
                <a:cxn ang="0">
                  <a:pos x="T0" y="T1"/>
                </a:cxn>
                <a:cxn ang="0">
                  <a:pos x="T2" y="T3"/>
                </a:cxn>
                <a:cxn ang="0">
                  <a:pos x="T4" y="T5"/>
                </a:cxn>
                <a:cxn ang="0">
                  <a:pos x="T6" y="T7"/>
                </a:cxn>
                <a:cxn ang="0">
                  <a:pos x="T8" y="T9"/>
                </a:cxn>
              </a:cxnLst>
              <a:rect l="0" t="0" r="r" b="b"/>
              <a:pathLst>
                <a:path w="390" h="1133">
                  <a:moveTo>
                    <a:pt x="0" y="1133"/>
                  </a:moveTo>
                  <a:lnTo>
                    <a:pt x="310" y="1133"/>
                  </a:lnTo>
                  <a:lnTo>
                    <a:pt x="390" y="0"/>
                  </a:lnTo>
                  <a:lnTo>
                    <a:pt x="81" y="0"/>
                  </a:lnTo>
                  <a:lnTo>
                    <a:pt x="0" y="1133"/>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8" name="Freeform 23"/>
            <p:cNvSpPr>
              <a:spLocks/>
            </p:cNvSpPr>
            <p:nvPr/>
          </p:nvSpPr>
          <p:spPr bwMode="auto">
            <a:xfrm>
              <a:off x="16611601" y="12914313"/>
              <a:ext cx="619125" cy="1798638"/>
            </a:xfrm>
            <a:custGeom>
              <a:avLst/>
              <a:gdLst>
                <a:gd name="T0" fmla="*/ 0 w 390"/>
                <a:gd name="T1" fmla="*/ 0 h 1133"/>
                <a:gd name="T2" fmla="*/ 81 w 390"/>
                <a:gd name="T3" fmla="*/ 1133 h 1133"/>
                <a:gd name="T4" fmla="*/ 390 w 390"/>
                <a:gd name="T5" fmla="*/ 1133 h 1133"/>
                <a:gd name="T6" fmla="*/ 312 w 390"/>
                <a:gd name="T7" fmla="*/ 0 h 1133"/>
                <a:gd name="T8" fmla="*/ 0 w 390"/>
                <a:gd name="T9" fmla="*/ 0 h 1133"/>
              </a:gdLst>
              <a:ahLst/>
              <a:cxnLst>
                <a:cxn ang="0">
                  <a:pos x="T0" y="T1"/>
                </a:cxn>
                <a:cxn ang="0">
                  <a:pos x="T2" y="T3"/>
                </a:cxn>
                <a:cxn ang="0">
                  <a:pos x="T4" y="T5"/>
                </a:cxn>
                <a:cxn ang="0">
                  <a:pos x="T6" y="T7"/>
                </a:cxn>
                <a:cxn ang="0">
                  <a:pos x="T8" y="T9"/>
                </a:cxn>
              </a:cxnLst>
              <a:rect l="0" t="0" r="r" b="b"/>
              <a:pathLst>
                <a:path w="390" h="1133">
                  <a:moveTo>
                    <a:pt x="0" y="0"/>
                  </a:moveTo>
                  <a:lnTo>
                    <a:pt x="81" y="1133"/>
                  </a:lnTo>
                  <a:lnTo>
                    <a:pt x="390" y="1133"/>
                  </a:lnTo>
                  <a:lnTo>
                    <a:pt x="312" y="0"/>
                  </a:lnTo>
                  <a:lnTo>
                    <a:pt x="0" y="0"/>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29" name="Freeform 24"/>
            <p:cNvSpPr>
              <a:spLocks/>
            </p:cNvSpPr>
            <p:nvPr/>
          </p:nvSpPr>
          <p:spPr bwMode="auto">
            <a:xfrm>
              <a:off x="13708063" y="13373100"/>
              <a:ext cx="1020763" cy="1339850"/>
            </a:xfrm>
            <a:custGeom>
              <a:avLst/>
              <a:gdLst>
                <a:gd name="T0" fmla="*/ 0 w 643"/>
                <a:gd name="T1" fmla="*/ 844 h 844"/>
                <a:gd name="T2" fmla="*/ 501 w 643"/>
                <a:gd name="T3" fmla="*/ 844 h 844"/>
                <a:gd name="T4" fmla="*/ 643 w 643"/>
                <a:gd name="T5" fmla="*/ 113 h 844"/>
                <a:gd name="T6" fmla="*/ 158 w 643"/>
                <a:gd name="T7" fmla="*/ 0 h 844"/>
                <a:gd name="T8" fmla="*/ 0 w 643"/>
                <a:gd name="T9" fmla="*/ 844 h 844"/>
              </a:gdLst>
              <a:ahLst/>
              <a:cxnLst>
                <a:cxn ang="0">
                  <a:pos x="T0" y="T1"/>
                </a:cxn>
                <a:cxn ang="0">
                  <a:pos x="T2" y="T3"/>
                </a:cxn>
                <a:cxn ang="0">
                  <a:pos x="T4" y="T5"/>
                </a:cxn>
                <a:cxn ang="0">
                  <a:pos x="T6" y="T7"/>
                </a:cxn>
                <a:cxn ang="0">
                  <a:pos x="T8" y="T9"/>
                </a:cxn>
              </a:cxnLst>
              <a:rect l="0" t="0" r="r" b="b"/>
              <a:pathLst>
                <a:path w="643" h="844">
                  <a:moveTo>
                    <a:pt x="0" y="844"/>
                  </a:moveTo>
                  <a:lnTo>
                    <a:pt x="501" y="844"/>
                  </a:lnTo>
                  <a:lnTo>
                    <a:pt x="643" y="113"/>
                  </a:lnTo>
                  <a:lnTo>
                    <a:pt x="158" y="0"/>
                  </a:lnTo>
                  <a:lnTo>
                    <a:pt x="0" y="844"/>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0" name="Freeform 25"/>
            <p:cNvSpPr>
              <a:spLocks/>
            </p:cNvSpPr>
            <p:nvPr/>
          </p:nvSpPr>
          <p:spPr bwMode="auto">
            <a:xfrm>
              <a:off x="17414876" y="10975975"/>
              <a:ext cx="1128713" cy="1757363"/>
            </a:xfrm>
            <a:custGeom>
              <a:avLst/>
              <a:gdLst>
                <a:gd name="T0" fmla="*/ 93 w 301"/>
                <a:gd name="T1" fmla="*/ 441 h 468"/>
                <a:gd name="T2" fmla="*/ 99 w 301"/>
                <a:gd name="T3" fmla="*/ 468 h 468"/>
                <a:gd name="T4" fmla="*/ 301 w 301"/>
                <a:gd name="T5" fmla="*/ 419 h 468"/>
                <a:gd name="T6" fmla="*/ 294 w 301"/>
                <a:gd name="T7" fmla="*/ 392 h 468"/>
                <a:gd name="T8" fmla="*/ 288 w 301"/>
                <a:gd name="T9" fmla="*/ 394 h 468"/>
                <a:gd name="T10" fmla="*/ 291 w 301"/>
                <a:gd name="T11" fmla="*/ 372 h 468"/>
                <a:gd name="T12" fmla="*/ 293 w 301"/>
                <a:gd name="T13" fmla="*/ 372 h 468"/>
                <a:gd name="T14" fmla="*/ 299 w 301"/>
                <a:gd name="T15" fmla="*/ 361 h 468"/>
                <a:gd name="T16" fmla="*/ 211 w 301"/>
                <a:gd name="T17" fmla="*/ 8 h 468"/>
                <a:gd name="T18" fmla="*/ 201 w 301"/>
                <a:gd name="T19" fmla="*/ 2 h 468"/>
                <a:gd name="T20" fmla="*/ 45 w 301"/>
                <a:gd name="T21" fmla="*/ 40 h 468"/>
                <a:gd name="T22" fmla="*/ 31 w 301"/>
                <a:gd name="T23" fmla="*/ 43 h 468"/>
                <a:gd name="T24" fmla="*/ 25 w 301"/>
                <a:gd name="T25" fmla="*/ 54 h 468"/>
                <a:gd name="T26" fmla="*/ 113 w 301"/>
                <a:gd name="T27" fmla="*/ 407 h 468"/>
                <a:gd name="T28" fmla="*/ 123 w 301"/>
                <a:gd name="T29" fmla="*/ 413 h 468"/>
                <a:gd name="T30" fmla="*/ 205 w 301"/>
                <a:gd name="T31" fmla="*/ 393 h 468"/>
                <a:gd name="T32" fmla="*/ 123 w 301"/>
                <a:gd name="T33" fmla="*/ 413 h 468"/>
                <a:gd name="T34" fmla="*/ 113 w 301"/>
                <a:gd name="T35" fmla="*/ 407 h 468"/>
                <a:gd name="T36" fmla="*/ 55 w 301"/>
                <a:gd name="T37" fmla="*/ 175 h 468"/>
                <a:gd name="T38" fmla="*/ 0 w 301"/>
                <a:gd name="T39" fmla="*/ 142 h 468"/>
                <a:gd name="T40" fmla="*/ 62 w 301"/>
                <a:gd name="T41" fmla="*/ 390 h 468"/>
                <a:gd name="T42" fmla="*/ 62 w 301"/>
                <a:gd name="T43" fmla="*/ 390 h 468"/>
                <a:gd name="T44" fmla="*/ 62 w 301"/>
                <a:gd name="T45" fmla="*/ 390 h 468"/>
                <a:gd name="T46" fmla="*/ 62 w 301"/>
                <a:gd name="T47" fmla="*/ 390 h 468"/>
                <a:gd name="T48" fmla="*/ 62 w 301"/>
                <a:gd name="T49" fmla="*/ 390 h 468"/>
                <a:gd name="T50" fmla="*/ 102 w 301"/>
                <a:gd name="T51" fmla="*/ 439 h 468"/>
                <a:gd name="T52" fmla="*/ 93 w 301"/>
                <a:gd name="T53" fmla="*/ 441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1" h="468">
                  <a:moveTo>
                    <a:pt x="93" y="441"/>
                  </a:moveTo>
                  <a:cubicBezTo>
                    <a:pt x="99" y="468"/>
                    <a:pt x="99" y="468"/>
                    <a:pt x="99" y="468"/>
                  </a:cubicBezTo>
                  <a:cubicBezTo>
                    <a:pt x="301" y="419"/>
                    <a:pt x="301" y="419"/>
                    <a:pt x="301" y="419"/>
                  </a:cubicBezTo>
                  <a:cubicBezTo>
                    <a:pt x="294" y="392"/>
                    <a:pt x="294" y="392"/>
                    <a:pt x="294" y="392"/>
                  </a:cubicBezTo>
                  <a:cubicBezTo>
                    <a:pt x="288" y="394"/>
                    <a:pt x="288" y="394"/>
                    <a:pt x="288" y="394"/>
                  </a:cubicBezTo>
                  <a:cubicBezTo>
                    <a:pt x="291" y="372"/>
                    <a:pt x="291" y="372"/>
                    <a:pt x="291" y="372"/>
                  </a:cubicBezTo>
                  <a:cubicBezTo>
                    <a:pt x="293" y="372"/>
                    <a:pt x="293" y="372"/>
                    <a:pt x="293" y="372"/>
                  </a:cubicBezTo>
                  <a:cubicBezTo>
                    <a:pt x="293" y="372"/>
                    <a:pt x="301" y="370"/>
                    <a:pt x="299" y="361"/>
                  </a:cubicBezTo>
                  <a:cubicBezTo>
                    <a:pt x="211" y="8"/>
                    <a:pt x="211" y="8"/>
                    <a:pt x="211" y="8"/>
                  </a:cubicBezTo>
                  <a:cubicBezTo>
                    <a:pt x="211" y="8"/>
                    <a:pt x="209" y="0"/>
                    <a:pt x="201" y="2"/>
                  </a:cubicBezTo>
                  <a:cubicBezTo>
                    <a:pt x="45" y="40"/>
                    <a:pt x="45" y="40"/>
                    <a:pt x="45" y="40"/>
                  </a:cubicBezTo>
                  <a:cubicBezTo>
                    <a:pt x="31" y="43"/>
                    <a:pt x="31" y="43"/>
                    <a:pt x="31" y="43"/>
                  </a:cubicBezTo>
                  <a:cubicBezTo>
                    <a:pt x="31" y="43"/>
                    <a:pt x="22" y="45"/>
                    <a:pt x="25" y="54"/>
                  </a:cubicBezTo>
                  <a:cubicBezTo>
                    <a:pt x="113" y="407"/>
                    <a:pt x="113" y="407"/>
                    <a:pt x="113" y="407"/>
                  </a:cubicBezTo>
                  <a:cubicBezTo>
                    <a:pt x="113" y="407"/>
                    <a:pt x="115" y="415"/>
                    <a:pt x="123" y="413"/>
                  </a:cubicBezTo>
                  <a:cubicBezTo>
                    <a:pt x="205" y="393"/>
                    <a:pt x="205" y="393"/>
                    <a:pt x="205" y="393"/>
                  </a:cubicBezTo>
                  <a:cubicBezTo>
                    <a:pt x="123" y="413"/>
                    <a:pt x="123" y="413"/>
                    <a:pt x="123" y="413"/>
                  </a:cubicBezTo>
                  <a:cubicBezTo>
                    <a:pt x="115" y="415"/>
                    <a:pt x="113" y="407"/>
                    <a:pt x="113" y="407"/>
                  </a:cubicBezTo>
                  <a:cubicBezTo>
                    <a:pt x="55" y="175"/>
                    <a:pt x="55" y="175"/>
                    <a:pt x="55" y="175"/>
                  </a:cubicBezTo>
                  <a:cubicBezTo>
                    <a:pt x="49" y="151"/>
                    <a:pt x="24" y="136"/>
                    <a:pt x="0" y="142"/>
                  </a:cubicBezTo>
                  <a:cubicBezTo>
                    <a:pt x="62" y="390"/>
                    <a:pt x="62" y="390"/>
                    <a:pt x="62" y="390"/>
                  </a:cubicBezTo>
                  <a:cubicBezTo>
                    <a:pt x="62" y="390"/>
                    <a:pt x="62" y="390"/>
                    <a:pt x="62" y="390"/>
                  </a:cubicBezTo>
                  <a:cubicBezTo>
                    <a:pt x="62" y="390"/>
                    <a:pt x="62" y="390"/>
                    <a:pt x="62" y="390"/>
                  </a:cubicBezTo>
                  <a:cubicBezTo>
                    <a:pt x="62" y="390"/>
                    <a:pt x="62" y="390"/>
                    <a:pt x="62" y="390"/>
                  </a:cubicBezTo>
                  <a:cubicBezTo>
                    <a:pt x="62" y="390"/>
                    <a:pt x="62" y="390"/>
                    <a:pt x="62" y="390"/>
                  </a:cubicBezTo>
                  <a:cubicBezTo>
                    <a:pt x="102" y="439"/>
                    <a:pt x="102" y="439"/>
                    <a:pt x="102" y="439"/>
                  </a:cubicBezTo>
                  <a:lnTo>
                    <a:pt x="93" y="441"/>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1" name="Freeform 26"/>
            <p:cNvSpPr>
              <a:spLocks/>
            </p:cNvSpPr>
            <p:nvPr/>
          </p:nvSpPr>
          <p:spPr bwMode="auto">
            <a:xfrm>
              <a:off x="17753013" y="12542838"/>
              <a:ext cx="1447800" cy="2170113"/>
            </a:xfrm>
            <a:custGeom>
              <a:avLst/>
              <a:gdLst>
                <a:gd name="T0" fmla="*/ 520 w 912"/>
                <a:gd name="T1" fmla="*/ 0 h 1367"/>
                <a:gd name="T2" fmla="*/ 0 w 912"/>
                <a:gd name="T3" fmla="*/ 125 h 1367"/>
                <a:gd name="T4" fmla="*/ 364 w 912"/>
                <a:gd name="T5" fmla="*/ 1367 h 1367"/>
                <a:gd name="T6" fmla="*/ 912 w 912"/>
                <a:gd name="T7" fmla="*/ 1367 h 1367"/>
                <a:gd name="T8" fmla="*/ 520 w 912"/>
                <a:gd name="T9" fmla="*/ 0 h 1367"/>
              </a:gdLst>
              <a:ahLst/>
              <a:cxnLst>
                <a:cxn ang="0">
                  <a:pos x="T0" y="T1"/>
                </a:cxn>
                <a:cxn ang="0">
                  <a:pos x="T2" y="T3"/>
                </a:cxn>
                <a:cxn ang="0">
                  <a:pos x="T4" y="T5"/>
                </a:cxn>
                <a:cxn ang="0">
                  <a:pos x="T6" y="T7"/>
                </a:cxn>
                <a:cxn ang="0">
                  <a:pos x="T8" y="T9"/>
                </a:cxn>
              </a:cxnLst>
              <a:rect l="0" t="0" r="r" b="b"/>
              <a:pathLst>
                <a:path w="912" h="1367">
                  <a:moveTo>
                    <a:pt x="520" y="0"/>
                  </a:moveTo>
                  <a:lnTo>
                    <a:pt x="0" y="125"/>
                  </a:lnTo>
                  <a:lnTo>
                    <a:pt x="364" y="1367"/>
                  </a:lnTo>
                  <a:lnTo>
                    <a:pt x="912" y="1367"/>
                  </a:lnTo>
                  <a:lnTo>
                    <a:pt x="520" y="0"/>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2" name="Freeform 27"/>
            <p:cNvSpPr>
              <a:spLocks/>
            </p:cNvSpPr>
            <p:nvPr/>
          </p:nvSpPr>
          <p:spPr bwMode="auto">
            <a:xfrm>
              <a:off x="20015201" y="10950575"/>
              <a:ext cx="1216025" cy="1757363"/>
            </a:xfrm>
            <a:custGeom>
              <a:avLst/>
              <a:gdLst>
                <a:gd name="T0" fmla="*/ 225 w 324"/>
                <a:gd name="T1" fmla="*/ 441 h 468"/>
                <a:gd name="T2" fmla="*/ 217 w 324"/>
                <a:gd name="T3" fmla="*/ 468 h 468"/>
                <a:gd name="T4" fmla="*/ 1 w 324"/>
                <a:gd name="T5" fmla="*/ 419 h 468"/>
                <a:gd name="T6" fmla="*/ 8 w 324"/>
                <a:gd name="T7" fmla="*/ 392 h 468"/>
                <a:gd name="T8" fmla="*/ 14 w 324"/>
                <a:gd name="T9" fmla="*/ 394 h 468"/>
                <a:gd name="T10" fmla="*/ 11 w 324"/>
                <a:gd name="T11" fmla="*/ 372 h 468"/>
                <a:gd name="T12" fmla="*/ 10 w 324"/>
                <a:gd name="T13" fmla="*/ 372 h 468"/>
                <a:gd name="T14" fmla="*/ 3 w 324"/>
                <a:gd name="T15" fmla="*/ 361 h 468"/>
                <a:gd name="T16" fmla="*/ 97 w 324"/>
                <a:gd name="T17" fmla="*/ 8 h 468"/>
                <a:gd name="T18" fmla="*/ 109 w 324"/>
                <a:gd name="T19" fmla="*/ 2 h 468"/>
                <a:gd name="T20" fmla="*/ 275 w 324"/>
                <a:gd name="T21" fmla="*/ 40 h 468"/>
                <a:gd name="T22" fmla="*/ 291 w 324"/>
                <a:gd name="T23" fmla="*/ 43 h 468"/>
                <a:gd name="T24" fmla="*/ 298 w 324"/>
                <a:gd name="T25" fmla="*/ 54 h 468"/>
                <a:gd name="T26" fmla="*/ 203 w 324"/>
                <a:gd name="T27" fmla="*/ 407 h 468"/>
                <a:gd name="T28" fmla="*/ 192 w 324"/>
                <a:gd name="T29" fmla="*/ 413 h 468"/>
                <a:gd name="T30" fmla="*/ 103 w 324"/>
                <a:gd name="T31" fmla="*/ 393 h 468"/>
                <a:gd name="T32" fmla="*/ 192 w 324"/>
                <a:gd name="T33" fmla="*/ 413 h 468"/>
                <a:gd name="T34" fmla="*/ 203 w 324"/>
                <a:gd name="T35" fmla="*/ 407 h 468"/>
                <a:gd name="T36" fmla="*/ 265 w 324"/>
                <a:gd name="T37" fmla="*/ 175 h 468"/>
                <a:gd name="T38" fmla="*/ 324 w 324"/>
                <a:gd name="T39" fmla="*/ 142 h 468"/>
                <a:gd name="T40" fmla="*/ 258 w 324"/>
                <a:gd name="T41" fmla="*/ 390 h 468"/>
                <a:gd name="T42" fmla="*/ 258 w 324"/>
                <a:gd name="T43" fmla="*/ 390 h 468"/>
                <a:gd name="T44" fmla="*/ 258 w 324"/>
                <a:gd name="T45" fmla="*/ 390 h 468"/>
                <a:gd name="T46" fmla="*/ 258 w 324"/>
                <a:gd name="T47" fmla="*/ 390 h 468"/>
                <a:gd name="T48" fmla="*/ 258 w 324"/>
                <a:gd name="T49" fmla="*/ 390 h 468"/>
                <a:gd name="T50" fmla="*/ 214 w 324"/>
                <a:gd name="T51" fmla="*/ 439 h 468"/>
                <a:gd name="T52" fmla="*/ 225 w 324"/>
                <a:gd name="T53" fmla="*/ 441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4" h="468">
                  <a:moveTo>
                    <a:pt x="225" y="441"/>
                  </a:moveTo>
                  <a:cubicBezTo>
                    <a:pt x="217" y="468"/>
                    <a:pt x="217" y="468"/>
                    <a:pt x="217" y="468"/>
                  </a:cubicBezTo>
                  <a:cubicBezTo>
                    <a:pt x="1" y="419"/>
                    <a:pt x="1" y="419"/>
                    <a:pt x="1" y="419"/>
                  </a:cubicBezTo>
                  <a:cubicBezTo>
                    <a:pt x="8" y="392"/>
                    <a:pt x="8" y="392"/>
                    <a:pt x="8" y="392"/>
                  </a:cubicBezTo>
                  <a:cubicBezTo>
                    <a:pt x="14" y="394"/>
                    <a:pt x="14" y="394"/>
                    <a:pt x="14" y="394"/>
                  </a:cubicBezTo>
                  <a:cubicBezTo>
                    <a:pt x="11" y="372"/>
                    <a:pt x="11" y="372"/>
                    <a:pt x="11" y="372"/>
                  </a:cubicBezTo>
                  <a:cubicBezTo>
                    <a:pt x="10" y="372"/>
                    <a:pt x="10" y="372"/>
                    <a:pt x="10" y="372"/>
                  </a:cubicBezTo>
                  <a:cubicBezTo>
                    <a:pt x="10" y="372"/>
                    <a:pt x="0" y="370"/>
                    <a:pt x="3" y="361"/>
                  </a:cubicBezTo>
                  <a:cubicBezTo>
                    <a:pt x="97" y="8"/>
                    <a:pt x="97" y="8"/>
                    <a:pt x="97" y="8"/>
                  </a:cubicBezTo>
                  <a:cubicBezTo>
                    <a:pt x="97" y="8"/>
                    <a:pt x="99" y="0"/>
                    <a:pt x="109" y="2"/>
                  </a:cubicBezTo>
                  <a:cubicBezTo>
                    <a:pt x="275" y="40"/>
                    <a:pt x="275" y="40"/>
                    <a:pt x="275" y="40"/>
                  </a:cubicBezTo>
                  <a:cubicBezTo>
                    <a:pt x="291" y="43"/>
                    <a:pt x="291" y="43"/>
                    <a:pt x="291" y="43"/>
                  </a:cubicBezTo>
                  <a:cubicBezTo>
                    <a:pt x="291" y="43"/>
                    <a:pt x="300" y="45"/>
                    <a:pt x="298" y="54"/>
                  </a:cubicBezTo>
                  <a:cubicBezTo>
                    <a:pt x="203" y="407"/>
                    <a:pt x="203" y="407"/>
                    <a:pt x="203" y="407"/>
                  </a:cubicBezTo>
                  <a:cubicBezTo>
                    <a:pt x="203" y="407"/>
                    <a:pt x="201" y="415"/>
                    <a:pt x="192" y="413"/>
                  </a:cubicBezTo>
                  <a:cubicBezTo>
                    <a:pt x="103" y="393"/>
                    <a:pt x="103" y="393"/>
                    <a:pt x="103" y="393"/>
                  </a:cubicBezTo>
                  <a:cubicBezTo>
                    <a:pt x="192" y="413"/>
                    <a:pt x="192" y="413"/>
                    <a:pt x="192" y="413"/>
                  </a:cubicBezTo>
                  <a:cubicBezTo>
                    <a:pt x="201" y="415"/>
                    <a:pt x="203" y="407"/>
                    <a:pt x="203" y="407"/>
                  </a:cubicBezTo>
                  <a:cubicBezTo>
                    <a:pt x="265" y="175"/>
                    <a:pt x="265" y="175"/>
                    <a:pt x="265" y="175"/>
                  </a:cubicBezTo>
                  <a:cubicBezTo>
                    <a:pt x="272" y="151"/>
                    <a:pt x="298" y="136"/>
                    <a:pt x="324" y="142"/>
                  </a:cubicBezTo>
                  <a:cubicBezTo>
                    <a:pt x="258" y="390"/>
                    <a:pt x="258" y="390"/>
                    <a:pt x="258" y="390"/>
                  </a:cubicBezTo>
                  <a:cubicBezTo>
                    <a:pt x="258" y="390"/>
                    <a:pt x="258" y="390"/>
                    <a:pt x="258" y="390"/>
                  </a:cubicBezTo>
                  <a:cubicBezTo>
                    <a:pt x="258" y="390"/>
                    <a:pt x="258" y="390"/>
                    <a:pt x="258" y="390"/>
                  </a:cubicBezTo>
                  <a:cubicBezTo>
                    <a:pt x="258" y="390"/>
                    <a:pt x="258" y="390"/>
                    <a:pt x="258" y="390"/>
                  </a:cubicBezTo>
                  <a:cubicBezTo>
                    <a:pt x="258" y="390"/>
                    <a:pt x="258" y="390"/>
                    <a:pt x="258" y="390"/>
                  </a:cubicBezTo>
                  <a:cubicBezTo>
                    <a:pt x="214" y="439"/>
                    <a:pt x="214" y="439"/>
                    <a:pt x="214" y="439"/>
                  </a:cubicBezTo>
                  <a:lnTo>
                    <a:pt x="225" y="441"/>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3" name="Freeform 28"/>
            <p:cNvSpPr>
              <a:spLocks/>
            </p:cNvSpPr>
            <p:nvPr/>
          </p:nvSpPr>
          <p:spPr bwMode="auto">
            <a:xfrm>
              <a:off x="19313526" y="12515850"/>
              <a:ext cx="1557338" cy="2171700"/>
            </a:xfrm>
            <a:custGeom>
              <a:avLst/>
              <a:gdLst>
                <a:gd name="T0" fmla="*/ 421 w 981"/>
                <a:gd name="T1" fmla="*/ 0 h 1368"/>
                <a:gd name="T2" fmla="*/ 981 w 981"/>
                <a:gd name="T3" fmla="*/ 128 h 1368"/>
                <a:gd name="T4" fmla="*/ 588 w 981"/>
                <a:gd name="T5" fmla="*/ 1368 h 1368"/>
                <a:gd name="T6" fmla="*/ 0 w 981"/>
                <a:gd name="T7" fmla="*/ 1368 h 1368"/>
                <a:gd name="T8" fmla="*/ 421 w 981"/>
                <a:gd name="T9" fmla="*/ 0 h 1368"/>
              </a:gdLst>
              <a:ahLst/>
              <a:cxnLst>
                <a:cxn ang="0">
                  <a:pos x="T0" y="T1"/>
                </a:cxn>
                <a:cxn ang="0">
                  <a:pos x="T2" y="T3"/>
                </a:cxn>
                <a:cxn ang="0">
                  <a:pos x="T4" y="T5"/>
                </a:cxn>
                <a:cxn ang="0">
                  <a:pos x="T6" y="T7"/>
                </a:cxn>
                <a:cxn ang="0">
                  <a:pos x="T8" y="T9"/>
                </a:cxn>
              </a:cxnLst>
              <a:rect l="0" t="0" r="r" b="b"/>
              <a:pathLst>
                <a:path w="981" h="1368">
                  <a:moveTo>
                    <a:pt x="421" y="0"/>
                  </a:moveTo>
                  <a:lnTo>
                    <a:pt x="981" y="128"/>
                  </a:lnTo>
                  <a:lnTo>
                    <a:pt x="588" y="1368"/>
                  </a:lnTo>
                  <a:lnTo>
                    <a:pt x="0" y="1368"/>
                  </a:lnTo>
                  <a:lnTo>
                    <a:pt x="421" y="0"/>
                  </a:lnTo>
                  <a:close/>
                </a:path>
              </a:pathLst>
            </a:custGeom>
            <a:solidFill>
              <a:srgbClr val="00153E"/>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4" name="Freeform 30"/>
            <p:cNvSpPr>
              <a:spLocks/>
            </p:cNvSpPr>
            <p:nvPr/>
          </p:nvSpPr>
          <p:spPr bwMode="auto">
            <a:xfrm>
              <a:off x="30595888" y="13057188"/>
              <a:ext cx="104775" cy="165100"/>
            </a:xfrm>
            <a:custGeom>
              <a:avLst/>
              <a:gdLst>
                <a:gd name="T0" fmla="*/ 26 w 28"/>
                <a:gd name="T1" fmla="*/ 26 h 44"/>
                <a:gd name="T2" fmla="*/ 10 w 28"/>
                <a:gd name="T3" fmla="*/ 0 h 44"/>
                <a:gd name="T4" fmla="*/ 0 w 28"/>
                <a:gd name="T5" fmla="*/ 42 h 44"/>
                <a:gd name="T6" fmla="*/ 26 w 28"/>
                <a:gd name="T7" fmla="*/ 26 h 44"/>
              </a:gdLst>
              <a:ahLst/>
              <a:cxnLst>
                <a:cxn ang="0">
                  <a:pos x="T0" y="T1"/>
                </a:cxn>
                <a:cxn ang="0">
                  <a:pos x="T2" y="T3"/>
                </a:cxn>
                <a:cxn ang="0">
                  <a:pos x="T4" y="T5"/>
                </a:cxn>
                <a:cxn ang="0">
                  <a:pos x="T6" y="T7"/>
                </a:cxn>
              </a:cxnLst>
              <a:rect l="0" t="0" r="r" b="b"/>
              <a:pathLst>
                <a:path w="28" h="44">
                  <a:moveTo>
                    <a:pt x="26" y="26"/>
                  </a:moveTo>
                  <a:cubicBezTo>
                    <a:pt x="28" y="14"/>
                    <a:pt x="21" y="3"/>
                    <a:pt x="10" y="0"/>
                  </a:cubicBezTo>
                  <a:cubicBezTo>
                    <a:pt x="0" y="42"/>
                    <a:pt x="0" y="42"/>
                    <a:pt x="0" y="42"/>
                  </a:cubicBezTo>
                  <a:cubicBezTo>
                    <a:pt x="12" y="44"/>
                    <a:pt x="23" y="37"/>
                    <a:pt x="26" y="26"/>
                  </a:cubicBezTo>
                  <a:close/>
                </a:path>
              </a:pathLst>
            </a:custGeom>
            <a:solidFill>
              <a:srgbClr val="D2D2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5" name="Freeform 31"/>
            <p:cNvSpPr>
              <a:spLocks/>
            </p:cNvSpPr>
            <p:nvPr/>
          </p:nvSpPr>
          <p:spPr bwMode="auto">
            <a:xfrm>
              <a:off x="30632401" y="12898438"/>
              <a:ext cx="104775" cy="169863"/>
            </a:xfrm>
            <a:custGeom>
              <a:avLst/>
              <a:gdLst>
                <a:gd name="T0" fmla="*/ 26 w 28"/>
                <a:gd name="T1" fmla="*/ 26 h 45"/>
                <a:gd name="T2" fmla="*/ 10 w 28"/>
                <a:gd name="T3" fmla="*/ 0 h 45"/>
                <a:gd name="T4" fmla="*/ 0 w 28"/>
                <a:gd name="T5" fmla="*/ 42 h 45"/>
                <a:gd name="T6" fmla="*/ 26 w 28"/>
                <a:gd name="T7" fmla="*/ 26 h 45"/>
              </a:gdLst>
              <a:ahLst/>
              <a:cxnLst>
                <a:cxn ang="0">
                  <a:pos x="T0" y="T1"/>
                </a:cxn>
                <a:cxn ang="0">
                  <a:pos x="T2" y="T3"/>
                </a:cxn>
                <a:cxn ang="0">
                  <a:pos x="T4" y="T5"/>
                </a:cxn>
                <a:cxn ang="0">
                  <a:pos x="T6" y="T7"/>
                </a:cxn>
              </a:cxnLst>
              <a:rect l="0" t="0" r="r" b="b"/>
              <a:pathLst>
                <a:path w="28" h="45">
                  <a:moveTo>
                    <a:pt x="26" y="26"/>
                  </a:moveTo>
                  <a:cubicBezTo>
                    <a:pt x="28" y="14"/>
                    <a:pt x="21" y="3"/>
                    <a:pt x="10" y="0"/>
                  </a:cubicBezTo>
                  <a:cubicBezTo>
                    <a:pt x="0" y="42"/>
                    <a:pt x="0" y="42"/>
                    <a:pt x="0" y="42"/>
                  </a:cubicBezTo>
                  <a:cubicBezTo>
                    <a:pt x="11" y="45"/>
                    <a:pt x="23" y="37"/>
                    <a:pt x="26" y="26"/>
                  </a:cubicBezTo>
                  <a:close/>
                </a:path>
              </a:pathLst>
            </a:custGeom>
            <a:solidFill>
              <a:srgbClr val="D2D2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6" name="Freeform 32"/>
            <p:cNvSpPr>
              <a:spLocks/>
            </p:cNvSpPr>
            <p:nvPr/>
          </p:nvSpPr>
          <p:spPr bwMode="auto">
            <a:xfrm>
              <a:off x="30670501" y="12741275"/>
              <a:ext cx="104775" cy="169863"/>
            </a:xfrm>
            <a:custGeom>
              <a:avLst/>
              <a:gdLst>
                <a:gd name="T0" fmla="*/ 25 w 28"/>
                <a:gd name="T1" fmla="*/ 26 h 45"/>
                <a:gd name="T2" fmla="*/ 9 w 28"/>
                <a:gd name="T3" fmla="*/ 0 h 45"/>
                <a:gd name="T4" fmla="*/ 0 w 28"/>
                <a:gd name="T5" fmla="*/ 42 h 45"/>
                <a:gd name="T6" fmla="*/ 25 w 28"/>
                <a:gd name="T7" fmla="*/ 26 h 45"/>
              </a:gdLst>
              <a:ahLst/>
              <a:cxnLst>
                <a:cxn ang="0">
                  <a:pos x="T0" y="T1"/>
                </a:cxn>
                <a:cxn ang="0">
                  <a:pos x="T2" y="T3"/>
                </a:cxn>
                <a:cxn ang="0">
                  <a:pos x="T4" y="T5"/>
                </a:cxn>
                <a:cxn ang="0">
                  <a:pos x="T6" y="T7"/>
                </a:cxn>
              </a:cxnLst>
              <a:rect l="0" t="0" r="r" b="b"/>
              <a:pathLst>
                <a:path w="28" h="45">
                  <a:moveTo>
                    <a:pt x="25" y="26"/>
                  </a:moveTo>
                  <a:cubicBezTo>
                    <a:pt x="28" y="15"/>
                    <a:pt x="21" y="3"/>
                    <a:pt x="9" y="0"/>
                  </a:cubicBezTo>
                  <a:cubicBezTo>
                    <a:pt x="0" y="42"/>
                    <a:pt x="0" y="42"/>
                    <a:pt x="0" y="42"/>
                  </a:cubicBezTo>
                  <a:cubicBezTo>
                    <a:pt x="11" y="45"/>
                    <a:pt x="23" y="38"/>
                    <a:pt x="25" y="26"/>
                  </a:cubicBezTo>
                  <a:close/>
                </a:path>
              </a:pathLst>
            </a:custGeom>
            <a:solidFill>
              <a:srgbClr val="D2D2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7" name="Freeform 33"/>
            <p:cNvSpPr>
              <a:spLocks/>
            </p:cNvSpPr>
            <p:nvPr/>
          </p:nvSpPr>
          <p:spPr bwMode="auto">
            <a:xfrm>
              <a:off x="30703838" y="12587288"/>
              <a:ext cx="109538" cy="165100"/>
            </a:xfrm>
            <a:custGeom>
              <a:avLst/>
              <a:gdLst>
                <a:gd name="T0" fmla="*/ 10 w 29"/>
                <a:gd name="T1" fmla="*/ 0 h 44"/>
                <a:gd name="T2" fmla="*/ 0 w 29"/>
                <a:gd name="T3" fmla="*/ 41 h 44"/>
                <a:gd name="T4" fmla="*/ 26 w 29"/>
                <a:gd name="T5" fmla="*/ 25 h 44"/>
                <a:gd name="T6" fmla="*/ 10 w 29"/>
                <a:gd name="T7" fmla="*/ 0 h 44"/>
              </a:gdLst>
              <a:ahLst/>
              <a:cxnLst>
                <a:cxn ang="0">
                  <a:pos x="T0" y="T1"/>
                </a:cxn>
                <a:cxn ang="0">
                  <a:pos x="T2" y="T3"/>
                </a:cxn>
                <a:cxn ang="0">
                  <a:pos x="T4" y="T5"/>
                </a:cxn>
                <a:cxn ang="0">
                  <a:pos x="T6" y="T7"/>
                </a:cxn>
              </a:cxnLst>
              <a:rect l="0" t="0" r="r" b="b"/>
              <a:pathLst>
                <a:path w="29" h="44">
                  <a:moveTo>
                    <a:pt x="10" y="0"/>
                  </a:moveTo>
                  <a:cubicBezTo>
                    <a:pt x="0" y="41"/>
                    <a:pt x="0" y="41"/>
                    <a:pt x="0" y="41"/>
                  </a:cubicBezTo>
                  <a:cubicBezTo>
                    <a:pt x="12" y="44"/>
                    <a:pt x="23" y="37"/>
                    <a:pt x="26" y="25"/>
                  </a:cubicBezTo>
                  <a:cubicBezTo>
                    <a:pt x="29" y="14"/>
                    <a:pt x="22" y="2"/>
                    <a:pt x="10" y="0"/>
                  </a:cubicBezTo>
                  <a:close/>
                </a:path>
              </a:pathLst>
            </a:custGeom>
            <a:solidFill>
              <a:srgbClr val="D2D2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8" name="Freeform 37"/>
            <p:cNvSpPr>
              <a:spLocks/>
            </p:cNvSpPr>
            <p:nvPr/>
          </p:nvSpPr>
          <p:spPr bwMode="auto">
            <a:xfrm>
              <a:off x="17797463" y="7750175"/>
              <a:ext cx="4948238" cy="3436938"/>
            </a:xfrm>
            <a:custGeom>
              <a:avLst/>
              <a:gdLst>
                <a:gd name="T0" fmla="*/ 1293 w 1319"/>
                <a:gd name="T1" fmla="*/ 915 h 915"/>
                <a:gd name="T2" fmla="*/ 1319 w 1319"/>
                <a:gd name="T3" fmla="*/ 889 h 915"/>
                <a:gd name="T4" fmla="*/ 1319 w 1319"/>
                <a:gd name="T5" fmla="*/ 26 h 915"/>
                <a:gd name="T6" fmla="*/ 1293 w 1319"/>
                <a:gd name="T7" fmla="*/ 0 h 915"/>
                <a:gd name="T8" fmla="*/ 26 w 1319"/>
                <a:gd name="T9" fmla="*/ 0 h 915"/>
                <a:gd name="T10" fmla="*/ 0 w 1319"/>
                <a:gd name="T11" fmla="*/ 26 h 915"/>
                <a:gd name="T12" fmla="*/ 0 w 1319"/>
                <a:gd name="T13" fmla="*/ 889 h 915"/>
                <a:gd name="T14" fmla="*/ 26 w 1319"/>
                <a:gd name="T15" fmla="*/ 915 h 915"/>
                <a:gd name="T16" fmla="*/ 1293 w 1319"/>
                <a:gd name="T17" fmla="*/ 915 h 9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19" h="915">
                  <a:moveTo>
                    <a:pt x="1293" y="915"/>
                  </a:moveTo>
                  <a:cubicBezTo>
                    <a:pt x="1307" y="915"/>
                    <a:pt x="1319" y="903"/>
                    <a:pt x="1319" y="889"/>
                  </a:cubicBezTo>
                  <a:cubicBezTo>
                    <a:pt x="1319" y="26"/>
                    <a:pt x="1319" y="26"/>
                    <a:pt x="1319" y="26"/>
                  </a:cubicBezTo>
                  <a:cubicBezTo>
                    <a:pt x="1319" y="12"/>
                    <a:pt x="1307" y="0"/>
                    <a:pt x="1293" y="0"/>
                  </a:cubicBezTo>
                  <a:cubicBezTo>
                    <a:pt x="26" y="0"/>
                    <a:pt x="26" y="0"/>
                    <a:pt x="26" y="0"/>
                  </a:cubicBezTo>
                  <a:cubicBezTo>
                    <a:pt x="12" y="0"/>
                    <a:pt x="0" y="12"/>
                    <a:pt x="0" y="26"/>
                  </a:cubicBezTo>
                  <a:cubicBezTo>
                    <a:pt x="0" y="889"/>
                    <a:pt x="0" y="889"/>
                    <a:pt x="0" y="889"/>
                  </a:cubicBezTo>
                  <a:cubicBezTo>
                    <a:pt x="0" y="903"/>
                    <a:pt x="12" y="915"/>
                    <a:pt x="26" y="915"/>
                  </a:cubicBezTo>
                  <a:lnTo>
                    <a:pt x="1293" y="915"/>
                  </a:lnTo>
                  <a:close/>
                </a:path>
              </a:pathLst>
            </a:custGeom>
            <a:solidFill>
              <a:srgbClr val="EB3C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39" name="Rectangle 38"/>
            <p:cNvSpPr>
              <a:spLocks noChangeArrowheads="1"/>
            </p:cNvSpPr>
            <p:nvPr/>
          </p:nvSpPr>
          <p:spPr bwMode="auto">
            <a:xfrm>
              <a:off x="17954626" y="7900988"/>
              <a:ext cx="4633913" cy="2632075"/>
            </a:xfrm>
            <a:prstGeom prst="rect">
              <a:avLst/>
            </a:prstGeom>
            <a:solidFill>
              <a:srgbClr val="00BCF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0" name="Freeform 39"/>
            <p:cNvSpPr>
              <a:spLocks/>
            </p:cNvSpPr>
            <p:nvPr/>
          </p:nvSpPr>
          <p:spPr bwMode="auto">
            <a:xfrm>
              <a:off x="24449088" y="10323513"/>
              <a:ext cx="2374900" cy="762000"/>
            </a:xfrm>
            <a:custGeom>
              <a:avLst/>
              <a:gdLst>
                <a:gd name="T0" fmla="*/ 1496 w 1496"/>
                <a:gd name="T1" fmla="*/ 0 h 480"/>
                <a:gd name="T2" fmla="*/ 0 w 1496"/>
                <a:gd name="T3" fmla="*/ 0 h 480"/>
                <a:gd name="T4" fmla="*/ 90 w 1496"/>
                <a:gd name="T5" fmla="*/ 59 h 480"/>
                <a:gd name="T6" fmla="*/ 728 w 1496"/>
                <a:gd name="T7" fmla="*/ 267 h 480"/>
                <a:gd name="T8" fmla="*/ 731 w 1496"/>
                <a:gd name="T9" fmla="*/ 480 h 480"/>
                <a:gd name="T10" fmla="*/ 1326 w 1496"/>
                <a:gd name="T11" fmla="*/ 480 h 480"/>
                <a:gd name="T12" fmla="*/ 1326 w 1496"/>
                <a:gd name="T13" fmla="*/ 118 h 480"/>
                <a:gd name="T14" fmla="*/ 1496 w 1496"/>
                <a:gd name="T15" fmla="*/ 0 h 4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96" h="480">
                  <a:moveTo>
                    <a:pt x="1496" y="0"/>
                  </a:moveTo>
                  <a:lnTo>
                    <a:pt x="0" y="0"/>
                  </a:lnTo>
                  <a:lnTo>
                    <a:pt x="90" y="59"/>
                  </a:lnTo>
                  <a:lnTo>
                    <a:pt x="728" y="267"/>
                  </a:lnTo>
                  <a:lnTo>
                    <a:pt x="731" y="480"/>
                  </a:lnTo>
                  <a:lnTo>
                    <a:pt x="1326" y="480"/>
                  </a:lnTo>
                  <a:lnTo>
                    <a:pt x="1326" y="118"/>
                  </a:lnTo>
                  <a:lnTo>
                    <a:pt x="1496" y="0"/>
                  </a:lnTo>
                  <a:close/>
                </a:path>
              </a:pathLst>
            </a:custGeom>
            <a:solidFill>
              <a:srgbClr val="77573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1" name="Freeform 40"/>
            <p:cNvSpPr>
              <a:spLocks/>
            </p:cNvSpPr>
            <p:nvPr/>
          </p:nvSpPr>
          <p:spPr bwMode="auto">
            <a:xfrm>
              <a:off x="18105438" y="11187113"/>
              <a:ext cx="1728788" cy="555625"/>
            </a:xfrm>
            <a:custGeom>
              <a:avLst/>
              <a:gdLst>
                <a:gd name="T0" fmla="*/ 1089 w 1089"/>
                <a:gd name="T1" fmla="*/ 0 h 350"/>
                <a:gd name="T2" fmla="*/ 0 w 1089"/>
                <a:gd name="T3" fmla="*/ 0 h 350"/>
                <a:gd name="T4" fmla="*/ 66 w 1089"/>
                <a:gd name="T5" fmla="*/ 42 h 350"/>
                <a:gd name="T6" fmla="*/ 532 w 1089"/>
                <a:gd name="T7" fmla="*/ 194 h 350"/>
                <a:gd name="T8" fmla="*/ 532 w 1089"/>
                <a:gd name="T9" fmla="*/ 350 h 350"/>
                <a:gd name="T10" fmla="*/ 964 w 1089"/>
                <a:gd name="T11" fmla="*/ 350 h 350"/>
                <a:gd name="T12" fmla="*/ 964 w 1089"/>
                <a:gd name="T13" fmla="*/ 85 h 350"/>
                <a:gd name="T14" fmla="*/ 1089 w 1089"/>
                <a:gd name="T15" fmla="*/ 0 h 3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9" h="350">
                  <a:moveTo>
                    <a:pt x="1089" y="0"/>
                  </a:moveTo>
                  <a:lnTo>
                    <a:pt x="0" y="0"/>
                  </a:lnTo>
                  <a:lnTo>
                    <a:pt x="66" y="42"/>
                  </a:lnTo>
                  <a:lnTo>
                    <a:pt x="532" y="194"/>
                  </a:lnTo>
                  <a:lnTo>
                    <a:pt x="532" y="350"/>
                  </a:lnTo>
                  <a:lnTo>
                    <a:pt x="964" y="350"/>
                  </a:lnTo>
                  <a:lnTo>
                    <a:pt x="964" y="85"/>
                  </a:lnTo>
                  <a:lnTo>
                    <a:pt x="1089" y="0"/>
                  </a:lnTo>
                  <a:close/>
                </a:path>
              </a:pathLst>
            </a:custGeom>
            <a:solidFill>
              <a:srgbClr val="77573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2" name="Freeform 41"/>
            <p:cNvSpPr>
              <a:spLocks/>
            </p:cNvSpPr>
            <p:nvPr/>
          </p:nvSpPr>
          <p:spPr bwMode="auto">
            <a:xfrm>
              <a:off x="20769263" y="11187113"/>
              <a:ext cx="1733550" cy="555625"/>
            </a:xfrm>
            <a:custGeom>
              <a:avLst/>
              <a:gdLst>
                <a:gd name="T0" fmla="*/ 0 w 1092"/>
                <a:gd name="T1" fmla="*/ 0 h 350"/>
                <a:gd name="T2" fmla="*/ 1092 w 1092"/>
                <a:gd name="T3" fmla="*/ 0 h 350"/>
                <a:gd name="T4" fmla="*/ 1026 w 1092"/>
                <a:gd name="T5" fmla="*/ 42 h 350"/>
                <a:gd name="T6" fmla="*/ 560 w 1092"/>
                <a:gd name="T7" fmla="*/ 194 h 350"/>
                <a:gd name="T8" fmla="*/ 560 w 1092"/>
                <a:gd name="T9" fmla="*/ 350 h 350"/>
                <a:gd name="T10" fmla="*/ 125 w 1092"/>
                <a:gd name="T11" fmla="*/ 350 h 350"/>
                <a:gd name="T12" fmla="*/ 125 w 1092"/>
                <a:gd name="T13" fmla="*/ 85 h 350"/>
                <a:gd name="T14" fmla="*/ 0 w 1092"/>
                <a:gd name="T15" fmla="*/ 0 h 3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92" h="350">
                  <a:moveTo>
                    <a:pt x="0" y="0"/>
                  </a:moveTo>
                  <a:lnTo>
                    <a:pt x="1092" y="0"/>
                  </a:lnTo>
                  <a:lnTo>
                    <a:pt x="1026" y="42"/>
                  </a:lnTo>
                  <a:lnTo>
                    <a:pt x="560" y="194"/>
                  </a:lnTo>
                  <a:lnTo>
                    <a:pt x="560" y="350"/>
                  </a:lnTo>
                  <a:lnTo>
                    <a:pt x="125" y="350"/>
                  </a:lnTo>
                  <a:lnTo>
                    <a:pt x="125" y="85"/>
                  </a:lnTo>
                  <a:lnTo>
                    <a:pt x="0" y="0"/>
                  </a:lnTo>
                  <a:close/>
                </a:path>
              </a:pathLst>
            </a:custGeom>
            <a:solidFill>
              <a:srgbClr val="77573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3" name="Rectangle 42"/>
            <p:cNvSpPr>
              <a:spLocks noChangeArrowheads="1"/>
            </p:cNvSpPr>
            <p:nvPr/>
          </p:nvSpPr>
          <p:spPr bwMode="auto">
            <a:xfrm>
              <a:off x="25590501" y="11085513"/>
              <a:ext cx="998538" cy="198438"/>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4" name="Freeform 43"/>
            <p:cNvSpPr>
              <a:spLocks/>
            </p:cNvSpPr>
            <p:nvPr/>
          </p:nvSpPr>
          <p:spPr bwMode="auto">
            <a:xfrm>
              <a:off x="27938413" y="11333163"/>
              <a:ext cx="2308225" cy="762000"/>
            </a:xfrm>
            <a:custGeom>
              <a:avLst/>
              <a:gdLst>
                <a:gd name="T0" fmla="*/ 0 w 1454"/>
                <a:gd name="T1" fmla="*/ 0 h 480"/>
                <a:gd name="T2" fmla="*/ 1454 w 1454"/>
                <a:gd name="T3" fmla="*/ 0 h 480"/>
                <a:gd name="T4" fmla="*/ 1366 w 1454"/>
                <a:gd name="T5" fmla="*/ 59 h 480"/>
                <a:gd name="T6" fmla="*/ 747 w 1454"/>
                <a:gd name="T7" fmla="*/ 267 h 480"/>
                <a:gd name="T8" fmla="*/ 745 w 1454"/>
                <a:gd name="T9" fmla="*/ 480 h 480"/>
                <a:gd name="T10" fmla="*/ 168 w 1454"/>
                <a:gd name="T11" fmla="*/ 480 h 480"/>
                <a:gd name="T12" fmla="*/ 168 w 1454"/>
                <a:gd name="T13" fmla="*/ 116 h 480"/>
                <a:gd name="T14" fmla="*/ 0 w 1454"/>
                <a:gd name="T15" fmla="*/ 0 h 4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4" h="480">
                  <a:moveTo>
                    <a:pt x="0" y="0"/>
                  </a:moveTo>
                  <a:lnTo>
                    <a:pt x="1454" y="0"/>
                  </a:lnTo>
                  <a:lnTo>
                    <a:pt x="1366" y="59"/>
                  </a:lnTo>
                  <a:lnTo>
                    <a:pt x="747" y="267"/>
                  </a:lnTo>
                  <a:lnTo>
                    <a:pt x="745" y="480"/>
                  </a:lnTo>
                  <a:lnTo>
                    <a:pt x="168" y="480"/>
                  </a:lnTo>
                  <a:lnTo>
                    <a:pt x="168" y="116"/>
                  </a:lnTo>
                  <a:lnTo>
                    <a:pt x="0" y="0"/>
                  </a:lnTo>
                  <a:close/>
                </a:path>
              </a:pathLst>
            </a:custGeom>
            <a:solidFill>
              <a:srgbClr val="77573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5" name="Rectangle 44"/>
            <p:cNvSpPr>
              <a:spLocks noChangeArrowheads="1"/>
            </p:cNvSpPr>
            <p:nvPr/>
          </p:nvSpPr>
          <p:spPr bwMode="auto">
            <a:xfrm>
              <a:off x="28171776" y="12095163"/>
              <a:ext cx="968375" cy="20002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6" name="Freeform 45"/>
            <p:cNvSpPr>
              <a:spLocks/>
            </p:cNvSpPr>
            <p:nvPr/>
          </p:nvSpPr>
          <p:spPr bwMode="auto">
            <a:xfrm>
              <a:off x="23383876" y="10134600"/>
              <a:ext cx="4413250" cy="180975"/>
            </a:xfrm>
            <a:custGeom>
              <a:avLst/>
              <a:gdLst>
                <a:gd name="T0" fmla="*/ 0 w 1176"/>
                <a:gd name="T1" fmla="*/ 0 h 48"/>
                <a:gd name="T2" fmla="*/ 0 w 1176"/>
                <a:gd name="T3" fmla="*/ 23 h 48"/>
                <a:gd name="T4" fmla="*/ 0 w 1176"/>
                <a:gd name="T5" fmla="*/ 24 h 48"/>
                <a:gd name="T6" fmla="*/ 0 w 1176"/>
                <a:gd name="T7" fmla="*/ 25 h 48"/>
                <a:gd name="T8" fmla="*/ 0 w 1176"/>
                <a:gd name="T9" fmla="*/ 27 h 48"/>
                <a:gd name="T10" fmla="*/ 0 w 1176"/>
                <a:gd name="T11" fmla="*/ 28 h 48"/>
                <a:gd name="T12" fmla="*/ 24 w 1176"/>
                <a:gd name="T13" fmla="*/ 48 h 48"/>
                <a:gd name="T14" fmla="*/ 1152 w 1176"/>
                <a:gd name="T15" fmla="*/ 48 h 48"/>
                <a:gd name="T16" fmla="*/ 1176 w 1176"/>
                <a:gd name="T17" fmla="*/ 30 h 48"/>
                <a:gd name="T18" fmla="*/ 1176 w 1176"/>
                <a:gd name="T19" fmla="*/ 30 h 48"/>
                <a:gd name="T20" fmla="*/ 1176 w 1176"/>
                <a:gd name="T21" fmla="*/ 0 h 48"/>
                <a:gd name="T22" fmla="*/ 0 w 1176"/>
                <a:gd name="T23" fmla="*/ 0 h 48"/>
                <a:gd name="T24" fmla="*/ 0 w 1176"/>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76" h="48">
                  <a:moveTo>
                    <a:pt x="0" y="0"/>
                  </a:moveTo>
                  <a:cubicBezTo>
                    <a:pt x="0" y="23"/>
                    <a:pt x="0" y="23"/>
                    <a:pt x="0" y="23"/>
                  </a:cubicBezTo>
                  <a:cubicBezTo>
                    <a:pt x="0" y="24"/>
                    <a:pt x="0" y="24"/>
                    <a:pt x="0" y="24"/>
                  </a:cubicBezTo>
                  <a:cubicBezTo>
                    <a:pt x="0" y="24"/>
                    <a:pt x="0" y="24"/>
                    <a:pt x="0" y="25"/>
                  </a:cubicBezTo>
                  <a:cubicBezTo>
                    <a:pt x="0" y="27"/>
                    <a:pt x="0" y="27"/>
                    <a:pt x="0" y="27"/>
                  </a:cubicBezTo>
                  <a:cubicBezTo>
                    <a:pt x="0" y="28"/>
                    <a:pt x="0" y="28"/>
                    <a:pt x="0" y="28"/>
                  </a:cubicBezTo>
                  <a:cubicBezTo>
                    <a:pt x="1" y="39"/>
                    <a:pt x="12" y="48"/>
                    <a:pt x="24" y="48"/>
                  </a:cubicBezTo>
                  <a:cubicBezTo>
                    <a:pt x="1152" y="48"/>
                    <a:pt x="1152" y="48"/>
                    <a:pt x="1152" y="48"/>
                  </a:cubicBezTo>
                  <a:cubicBezTo>
                    <a:pt x="1163" y="48"/>
                    <a:pt x="1172" y="41"/>
                    <a:pt x="1176" y="30"/>
                  </a:cubicBezTo>
                  <a:cubicBezTo>
                    <a:pt x="1176" y="30"/>
                    <a:pt x="1176" y="30"/>
                    <a:pt x="1176" y="30"/>
                  </a:cubicBezTo>
                  <a:cubicBezTo>
                    <a:pt x="1176" y="0"/>
                    <a:pt x="1176" y="0"/>
                    <a:pt x="1176" y="0"/>
                  </a:cubicBezTo>
                  <a:cubicBezTo>
                    <a:pt x="0" y="0"/>
                    <a:pt x="0" y="0"/>
                    <a:pt x="0" y="0"/>
                  </a:cubicBezTo>
                  <a:cubicBezTo>
                    <a:pt x="0" y="0"/>
                    <a:pt x="0" y="0"/>
                    <a:pt x="0" y="0"/>
                  </a:cubicBezTo>
                  <a:close/>
                </a:path>
              </a:pathLst>
            </a:custGeom>
            <a:solidFill>
              <a:srgbClr val="68217A"/>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7" name="Freeform 46"/>
            <p:cNvSpPr>
              <a:spLocks/>
            </p:cNvSpPr>
            <p:nvPr/>
          </p:nvSpPr>
          <p:spPr bwMode="auto">
            <a:xfrm>
              <a:off x="23383876" y="10059988"/>
              <a:ext cx="4413250" cy="74613"/>
            </a:xfrm>
            <a:custGeom>
              <a:avLst/>
              <a:gdLst>
                <a:gd name="T0" fmla="*/ 0 w 2780"/>
                <a:gd name="T1" fmla="*/ 0 h 47"/>
                <a:gd name="T2" fmla="*/ 2780 w 2780"/>
                <a:gd name="T3" fmla="*/ 0 h 47"/>
                <a:gd name="T4" fmla="*/ 2780 w 2780"/>
                <a:gd name="T5" fmla="*/ 47 h 47"/>
                <a:gd name="T6" fmla="*/ 0 w 2780"/>
                <a:gd name="T7" fmla="*/ 47 h 47"/>
                <a:gd name="T8" fmla="*/ 0 w 2780"/>
                <a:gd name="T9" fmla="*/ 0 h 47"/>
                <a:gd name="T10" fmla="*/ 0 w 2780"/>
                <a:gd name="T11" fmla="*/ 0 h 47"/>
              </a:gdLst>
              <a:ahLst/>
              <a:cxnLst>
                <a:cxn ang="0">
                  <a:pos x="T0" y="T1"/>
                </a:cxn>
                <a:cxn ang="0">
                  <a:pos x="T2" y="T3"/>
                </a:cxn>
                <a:cxn ang="0">
                  <a:pos x="T4" y="T5"/>
                </a:cxn>
                <a:cxn ang="0">
                  <a:pos x="T6" y="T7"/>
                </a:cxn>
                <a:cxn ang="0">
                  <a:pos x="T8" y="T9"/>
                </a:cxn>
                <a:cxn ang="0">
                  <a:pos x="T10" y="T11"/>
                </a:cxn>
              </a:cxnLst>
              <a:rect l="0" t="0" r="r" b="b"/>
              <a:pathLst>
                <a:path w="2780" h="47">
                  <a:moveTo>
                    <a:pt x="0" y="0"/>
                  </a:moveTo>
                  <a:lnTo>
                    <a:pt x="2780" y="0"/>
                  </a:lnTo>
                  <a:lnTo>
                    <a:pt x="2780" y="47"/>
                  </a:lnTo>
                  <a:lnTo>
                    <a:pt x="0" y="47"/>
                  </a:lnTo>
                  <a:lnTo>
                    <a:pt x="0" y="0"/>
                  </a:lnTo>
                  <a:lnTo>
                    <a:pt x="0" y="0"/>
                  </a:lnTo>
                  <a:close/>
                </a:path>
              </a:pathLst>
            </a:custGeom>
            <a:solidFill>
              <a:srgbClr val="B957D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8" name="Freeform 47"/>
            <p:cNvSpPr>
              <a:spLocks/>
            </p:cNvSpPr>
            <p:nvPr/>
          </p:nvSpPr>
          <p:spPr bwMode="auto">
            <a:xfrm>
              <a:off x="24085551" y="8047038"/>
              <a:ext cx="3024188" cy="1892300"/>
            </a:xfrm>
            <a:custGeom>
              <a:avLst/>
              <a:gdLst>
                <a:gd name="T0" fmla="*/ 0 w 1905"/>
                <a:gd name="T1" fmla="*/ 0 h 1192"/>
                <a:gd name="T2" fmla="*/ 1905 w 1905"/>
                <a:gd name="T3" fmla="*/ 0 h 1192"/>
                <a:gd name="T4" fmla="*/ 1905 w 1905"/>
                <a:gd name="T5" fmla="*/ 1192 h 1192"/>
                <a:gd name="T6" fmla="*/ 0 w 1905"/>
                <a:gd name="T7" fmla="*/ 1192 h 1192"/>
                <a:gd name="T8" fmla="*/ 0 w 1905"/>
                <a:gd name="T9" fmla="*/ 0 h 1192"/>
                <a:gd name="T10" fmla="*/ 0 w 1905"/>
                <a:gd name="T11" fmla="*/ 0 h 1192"/>
              </a:gdLst>
              <a:ahLst/>
              <a:cxnLst>
                <a:cxn ang="0">
                  <a:pos x="T0" y="T1"/>
                </a:cxn>
                <a:cxn ang="0">
                  <a:pos x="T2" y="T3"/>
                </a:cxn>
                <a:cxn ang="0">
                  <a:pos x="T4" y="T5"/>
                </a:cxn>
                <a:cxn ang="0">
                  <a:pos x="T6" y="T7"/>
                </a:cxn>
                <a:cxn ang="0">
                  <a:pos x="T8" y="T9"/>
                </a:cxn>
                <a:cxn ang="0">
                  <a:pos x="T10" y="T11"/>
                </a:cxn>
              </a:cxnLst>
              <a:rect l="0" t="0" r="r" b="b"/>
              <a:pathLst>
                <a:path w="1905" h="1192">
                  <a:moveTo>
                    <a:pt x="0" y="0"/>
                  </a:moveTo>
                  <a:lnTo>
                    <a:pt x="1905" y="0"/>
                  </a:lnTo>
                  <a:lnTo>
                    <a:pt x="1905" y="1192"/>
                  </a:lnTo>
                  <a:lnTo>
                    <a:pt x="0" y="1192"/>
                  </a:lnTo>
                  <a:lnTo>
                    <a:pt x="0" y="0"/>
                  </a:lnTo>
                  <a:lnTo>
                    <a:pt x="0" y="0"/>
                  </a:lnTo>
                  <a:close/>
                </a:path>
              </a:pathLst>
            </a:custGeom>
            <a:solidFill>
              <a:srgbClr val="00B294"/>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49" name="Freeform 48"/>
            <p:cNvSpPr>
              <a:spLocks noEditPoints="1"/>
            </p:cNvSpPr>
            <p:nvPr/>
          </p:nvSpPr>
          <p:spPr bwMode="auto">
            <a:xfrm>
              <a:off x="23947438" y="7937500"/>
              <a:ext cx="3294063" cy="2122488"/>
            </a:xfrm>
            <a:custGeom>
              <a:avLst/>
              <a:gdLst>
                <a:gd name="T0" fmla="*/ 29 w 878"/>
                <a:gd name="T1" fmla="*/ 565 h 565"/>
                <a:gd name="T2" fmla="*/ 850 w 878"/>
                <a:gd name="T3" fmla="*/ 565 h 565"/>
                <a:gd name="T4" fmla="*/ 878 w 878"/>
                <a:gd name="T5" fmla="*/ 535 h 565"/>
                <a:gd name="T6" fmla="*/ 878 w 878"/>
                <a:gd name="T7" fmla="*/ 31 h 565"/>
                <a:gd name="T8" fmla="*/ 850 w 878"/>
                <a:gd name="T9" fmla="*/ 0 h 565"/>
                <a:gd name="T10" fmla="*/ 29 w 878"/>
                <a:gd name="T11" fmla="*/ 0 h 565"/>
                <a:gd name="T12" fmla="*/ 0 w 878"/>
                <a:gd name="T13" fmla="*/ 31 h 565"/>
                <a:gd name="T14" fmla="*/ 0 w 878"/>
                <a:gd name="T15" fmla="*/ 535 h 565"/>
                <a:gd name="T16" fmla="*/ 29 w 878"/>
                <a:gd name="T17" fmla="*/ 565 h 565"/>
                <a:gd name="T18" fmla="*/ 37 w 878"/>
                <a:gd name="T19" fmla="*/ 34 h 565"/>
                <a:gd name="T20" fmla="*/ 841 w 878"/>
                <a:gd name="T21" fmla="*/ 34 h 565"/>
                <a:gd name="T22" fmla="*/ 841 w 878"/>
                <a:gd name="T23" fmla="*/ 529 h 565"/>
                <a:gd name="T24" fmla="*/ 37 w 878"/>
                <a:gd name="T25" fmla="*/ 529 h 565"/>
                <a:gd name="T26" fmla="*/ 37 w 878"/>
                <a:gd name="T27" fmla="*/ 34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78" h="565">
                  <a:moveTo>
                    <a:pt x="29" y="565"/>
                  </a:moveTo>
                  <a:cubicBezTo>
                    <a:pt x="850" y="565"/>
                    <a:pt x="850" y="565"/>
                    <a:pt x="850" y="565"/>
                  </a:cubicBezTo>
                  <a:cubicBezTo>
                    <a:pt x="867" y="565"/>
                    <a:pt x="878" y="553"/>
                    <a:pt x="878" y="535"/>
                  </a:cubicBezTo>
                  <a:cubicBezTo>
                    <a:pt x="878" y="31"/>
                    <a:pt x="878" y="31"/>
                    <a:pt x="878" y="31"/>
                  </a:cubicBezTo>
                  <a:cubicBezTo>
                    <a:pt x="878" y="12"/>
                    <a:pt x="867" y="0"/>
                    <a:pt x="850" y="0"/>
                  </a:cubicBezTo>
                  <a:cubicBezTo>
                    <a:pt x="29" y="0"/>
                    <a:pt x="29" y="0"/>
                    <a:pt x="29" y="0"/>
                  </a:cubicBezTo>
                  <a:cubicBezTo>
                    <a:pt x="14" y="0"/>
                    <a:pt x="0" y="12"/>
                    <a:pt x="0" y="31"/>
                  </a:cubicBezTo>
                  <a:cubicBezTo>
                    <a:pt x="0" y="535"/>
                    <a:pt x="0" y="535"/>
                    <a:pt x="0" y="535"/>
                  </a:cubicBezTo>
                  <a:cubicBezTo>
                    <a:pt x="0" y="553"/>
                    <a:pt x="14" y="565"/>
                    <a:pt x="29" y="565"/>
                  </a:cubicBezTo>
                  <a:close/>
                  <a:moveTo>
                    <a:pt x="37" y="34"/>
                  </a:moveTo>
                  <a:cubicBezTo>
                    <a:pt x="841" y="34"/>
                    <a:pt x="841" y="34"/>
                    <a:pt x="841" y="34"/>
                  </a:cubicBezTo>
                  <a:cubicBezTo>
                    <a:pt x="841" y="529"/>
                    <a:pt x="841" y="529"/>
                    <a:pt x="841" y="529"/>
                  </a:cubicBezTo>
                  <a:cubicBezTo>
                    <a:pt x="37" y="529"/>
                    <a:pt x="37" y="529"/>
                    <a:pt x="37" y="529"/>
                  </a:cubicBezTo>
                  <a:cubicBezTo>
                    <a:pt x="37" y="34"/>
                    <a:pt x="37" y="34"/>
                    <a:pt x="37" y="34"/>
                  </a:cubicBezTo>
                  <a:close/>
                </a:path>
              </a:pathLst>
            </a:custGeom>
            <a:solidFill>
              <a:srgbClr val="68217A"/>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0" name="Freeform 49"/>
            <p:cNvSpPr>
              <a:spLocks/>
            </p:cNvSpPr>
            <p:nvPr/>
          </p:nvSpPr>
          <p:spPr bwMode="auto">
            <a:xfrm>
              <a:off x="27549476" y="9256713"/>
              <a:ext cx="3263900" cy="2068513"/>
            </a:xfrm>
            <a:custGeom>
              <a:avLst/>
              <a:gdLst>
                <a:gd name="T0" fmla="*/ 869 w 870"/>
                <a:gd name="T1" fmla="*/ 493 h 551"/>
                <a:gd name="T2" fmla="*/ 805 w 870"/>
                <a:gd name="T3" fmla="*/ 170 h 551"/>
                <a:gd name="T4" fmla="*/ 805 w 870"/>
                <a:gd name="T5" fmla="*/ 36 h 551"/>
                <a:gd name="T6" fmla="*/ 769 w 870"/>
                <a:gd name="T7" fmla="*/ 0 h 551"/>
                <a:gd name="T8" fmla="*/ 551 w 870"/>
                <a:gd name="T9" fmla="*/ 0 h 551"/>
                <a:gd name="T10" fmla="*/ 433 w 870"/>
                <a:gd name="T11" fmla="*/ 0 h 551"/>
                <a:gd name="T12" fmla="*/ 35 w 870"/>
                <a:gd name="T13" fmla="*/ 0 h 551"/>
                <a:gd name="T14" fmla="*/ 0 w 870"/>
                <a:gd name="T15" fmla="*/ 36 h 551"/>
                <a:gd name="T16" fmla="*/ 0 w 870"/>
                <a:gd name="T17" fmla="*/ 516 h 551"/>
                <a:gd name="T18" fmla="*/ 35 w 870"/>
                <a:gd name="T19" fmla="*/ 551 h 551"/>
                <a:gd name="T20" fmla="*/ 769 w 870"/>
                <a:gd name="T21" fmla="*/ 551 h 551"/>
                <a:gd name="T22" fmla="*/ 805 w 870"/>
                <a:gd name="T23" fmla="*/ 516 h 551"/>
                <a:gd name="T24" fmla="*/ 805 w 870"/>
                <a:gd name="T25" fmla="*/ 514 h 551"/>
                <a:gd name="T26" fmla="*/ 855 w 870"/>
                <a:gd name="T27" fmla="*/ 514 h 551"/>
                <a:gd name="T28" fmla="*/ 870 w 870"/>
                <a:gd name="T29" fmla="*/ 499 h 551"/>
                <a:gd name="T30" fmla="*/ 869 w 870"/>
                <a:gd name="T31" fmla="*/ 493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70" h="551">
                  <a:moveTo>
                    <a:pt x="869" y="493"/>
                  </a:moveTo>
                  <a:cubicBezTo>
                    <a:pt x="805" y="170"/>
                    <a:pt x="805" y="170"/>
                    <a:pt x="805" y="170"/>
                  </a:cubicBezTo>
                  <a:cubicBezTo>
                    <a:pt x="805" y="36"/>
                    <a:pt x="805" y="36"/>
                    <a:pt x="805" y="36"/>
                  </a:cubicBezTo>
                  <a:cubicBezTo>
                    <a:pt x="805" y="16"/>
                    <a:pt x="789" y="0"/>
                    <a:pt x="769" y="0"/>
                  </a:cubicBezTo>
                  <a:cubicBezTo>
                    <a:pt x="551" y="0"/>
                    <a:pt x="551" y="0"/>
                    <a:pt x="551" y="0"/>
                  </a:cubicBezTo>
                  <a:cubicBezTo>
                    <a:pt x="433" y="0"/>
                    <a:pt x="433" y="0"/>
                    <a:pt x="433" y="0"/>
                  </a:cubicBezTo>
                  <a:cubicBezTo>
                    <a:pt x="35" y="0"/>
                    <a:pt x="35" y="0"/>
                    <a:pt x="35" y="0"/>
                  </a:cubicBezTo>
                  <a:cubicBezTo>
                    <a:pt x="16" y="0"/>
                    <a:pt x="0" y="16"/>
                    <a:pt x="0" y="36"/>
                  </a:cubicBezTo>
                  <a:cubicBezTo>
                    <a:pt x="0" y="516"/>
                    <a:pt x="0" y="516"/>
                    <a:pt x="0" y="516"/>
                  </a:cubicBezTo>
                  <a:cubicBezTo>
                    <a:pt x="0" y="535"/>
                    <a:pt x="16" y="551"/>
                    <a:pt x="35" y="551"/>
                  </a:cubicBezTo>
                  <a:cubicBezTo>
                    <a:pt x="769" y="551"/>
                    <a:pt x="769" y="551"/>
                    <a:pt x="769" y="551"/>
                  </a:cubicBezTo>
                  <a:cubicBezTo>
                    <a:pt x="789" y="551"/>
                    <a:pt x="805" y="535"/>
                    <a:pt x="805" y="516"/>
                  </a:cubicBezTo>
                  <a:cubicBezTo>
                    <a:pt x="805" y="514"/>
                    <a:pt x="805" y="514"/>
                    <a:pt x="805" y="514"/>
                  </a:cubicBezTo>
                  <a:cubicBezTo>
                    <a:pt x="855" y="514"/>
                    <a:pt x="855" y="514"/>
                    <a:pt x="855" y="514"/>
                  </a:cubicBezTo>
                  <a:cubicBezTo>
                    <a:pt x="863" y="514"/>
                    <a:pt x="870" y="507"/>
                    <a:pt x="870" y="499"/>
                  </a:cubicBezTo>
                  <a:cubicBezTo>
                    <a:pt x="870" y="497"/>
                    <a:pt x="869" y="495"/>
                    <a:pt x="869" y="493"/>
                  </a:cubicBezTo>
                  <a:close/>
                </a:path>
              </a:pathLst>
            </a:custGeom>
            <a:solidFill>
              <a:srgbClr val="008DB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1" name="Rectangle 50"/>
            <p:cNvSpPr>
              <a:spLocks noChangeArrowheads="1"/>
            </p:cNvSpPr>
            <p:nvPr/>
          </p:nvSpPr>
          <p:spPr bwMode="auto">
            <a:xfrm>
              <a:off x="27743151" y="9455150"/>
              <a:ext cx="2627313" cy="1674813"/>
            </a:xfrm>
            <a:prstGeom prst="rect">
              <a:avLst/>
            </a:prstGeom>
            <a:solidFill>
              <a:srgbClr val="D2D2D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2" name="Freeform 51"/>
            <p:cNvSpPr>
              <a:spLocks/>
            </p:cNvSpPr>
            <p:nvPr/>
          </p:nvSpPr>
          <p:spPr bwMode="auto">
            <a:xfrm>
              <a:off x="23961726" y="10709275"/>
              <a:ext cx="169863" cy="258763"/>
            </a:xfrm>
            <a:custGeom>
              <a:avLst/>
              <a:gdLst>
                <a:gd name="T0" fmla="*/ 0 w 45"/>
                <a:gd name="T1" fmla="*/ 4 h 69"/>
                <a:gd name="T2" fmla="*/ 16 w 45"/>
                <a:gd name="T3" fmla="*/ 69 h 69"/>
                <a:gd name="T4" fmla="*/ 40 w 45"/>
                <a:gd name="T5" fmla="*/ 29 h 69"/>
                <a:gd name="T6" fmla="*/ 0 w 45"/>
                <a:gd name="T7" fmla="*/ 4 h 69"/>
              </a:gdLst>
              <a:ahLst/>
              <a:cxnLst>
                <a:cxn ang="0">
                  <a:pos x="T0" y="T1"/>
                </a:cxn>
                <a:cxn ang="0">
                  <a:pos x="T2" y="T3"/>
                </a:cxn>
                <a:cxn ang="0">
                  <a:pos x="T4" y="T5"/>
                </a:cxn>
                <a:cxn ang="0">
                  <a:pos x="T6" y="T7"/>
                </a:cxn>
              </a:cxnLst>
              <a:rect l="0" t="0" r="r" b="b"/>
              <a:pathLst>
                <a:path w="45" h="69">
                  <a:moveTo>
                    <a:pt x="0" y="4"/>
                  </a:moveTo>
                  <a:cubicBezTo>
                    <a:pt x="16" y="69"/>
                    <a:pt x="16" y="69"/>
                    <a:pt x="16" y="69"/>
                  </a:cubicBezTo>
                  <a:cubicBezTo>
                    <a:pt x="34" y="65"/>
                    <a:pt x="45" y="47"/>
                    <a:pt x="40" y="29"/>
                  </a:cubicBezTo>
                  <a:cubicBezTo>
                    <a:pt x="36" y="11"/>
                    <a:pt x="18" y="0"/>
                    <a:pt x="0" y="4"/>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3" name="Freeform 52"/>
            <p:cNvSpPr>
              <a:spLocks/>
            </p:cNvSpPr>
            <p:nvPr/>
          </p:nvSpPr>
          <p:spPr bwMode="auto">
            <a:xfrm>
              <a:off x="23901401" y="10461625"/>
              <a:ext cx="169863" cy="263525"/>
            </a:xfrm>
            <a:custGeom>
              <a:avLst/>
              <a:gdLst>
                <a:gd name="T0" fmla="*/ 0 w 45"/>
                <a:gd name="T1" fmla="*/ 5 h 70"/>
                <a:gd name="T2" fmla="*/ 16 w 45"/>
                <a:gd name="T3" fmla="*/ 70 h 70"/>
                <a:gd name="T4" fmla="*/ 40 w 45"/>
                <a:gd name="T5" fmla="*/ 29 h 70"/>
                <a:gd name="T6" fmla="*/ 0 w 45"/>
                <a:gd name="T7" fmla="*/ 5 h 70"/>
              </a:gdLst>
              <a:ahLst/>
              <a:cxnLst>
                <a:cxn ang="0">
                  <a:pos x="T0" y="T1"/>
                </a:cxn>
                <a:cxn ang="0">
                  <a:pos x="T2" y="T3"/>
                </a:cxn>
                <a:cxn ang="0">
                  <a:pos x="T4" y="T5"/>
                </a:cxn>
                <a:cxn ang="0">
                  <a:pos x="T6" y="T7"/>
                </a:cxn>
              </a:cxnLst>
              <a:rect l="0" t="0" r="r" b="b"/>
              <a:pathLst>
                <a:path w="45" h="70">
                  <a:moveTo>
                    <a:pt x="0" y="5"/>
                  </a:moveTo>
                  <a:cubicBezTo>
                    <a:pt x="16" y="70"/>
                    <a:pt x="16" y="70"/>
                    <a:pt x="16" y="70"/>
                  </a:cubicBezTo>
                  <a:cubicBezTo>
                    <a:pt x="34" y="66"/>
                    <a:pt x="45" y="47"/>
                    <a:pt x="40" y="29"/>
                  </a:cubicBezTo>
                  <a:cubicBezTo>
                    <a:pt x="36" y="11"/>
                    <a:pt x="18" y="0"/>
                    <a:pt x="0" y="5"/>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4" name="Freeform 53"/>
            <p:cNvSpPr>
              <a:spLocks/>
            </p:cNvSpPr>
            <p:nvPr/>
          </p:nvSpPr>
          <p:spPr bwMode="auto">
            <a:xfrm>
              <a:off x="23842663" y="10217150"/>
              <a:ext cx="168275" cy="263525"/>
            </a:xfrm>
            <a:custGeom>
              <a:avLst/>
              <a:gdLst>
                <a:gd name="T0" fmla="*/ 0 w 45"/>
                <a:gd name="T1" fmla="*/ 4 h 70"/>
                <a:gd name="T2" fmla="*/ 16 w 45"/>
                <a:gd name="T3" fmla="*/ 70 h 70"/>
                <a:gd name="T4" fmla="*/ 40 w 45"/>
                <a:gd name="T5" fmla="*/ 29 h 70"/>
                <a:gd name="T6" fmla="*/ 0 w 45"/>
                <a:gd name="T7" fmla="*/ 4 h 70"/>
              </a:gdLst>
              <a:ahLst/>
              <a:cxnLst>
                <a:cxn ang="0">
                  <a:pos x="T0" y="T1"/>
                </a:cxn>
                <a:cxn ang="0">
                  <a:pos x="T2" y="T3"/>
                </a:cxn>
                <a:cxn ang="0">
                  <a:pos x="T4" y="T5"/>
                </a:cxn>
                <a:cxn ang="0">
                  <a:pos x="T6" y="T7"/>
                </a:cxn>
              </a:cxnLst>
              <a:rect l="0" t="0" r="r" b="b"/>
              <a:pathLst>
                <a:path w="45" h="70">
                  <a:moveTo>
                    <a:pt x="0" y="4"/>
                  </a:moveTo>
                  <a:cubicBezTo>
                    <a:pt x="16" y="70"/>
                    <a:pt x="16" y="70"/>
                    <a:pt x="16" y="70"/>
                  </a:cubicBezTo>
                  <a:cubicBezTo>
                    <a:pt x="34" y="65"/>
                    <a:pt x="45" y="47"/>
                    <a:pt x="40" y="29"/>
                  </a:cubicBezTo>
                  <a:cubicBezTo>
                    <a:pt x="36" y="11"/>
                    <a:pt x="18" y="0"/>
                    <a:pt x="0" y="4"/>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5" name="Freeform 54"/>
            <p:cNvSpPr>
              <a:spLocks/>
            </p:cNvSpPr>
            <p:nvPr/>
          </p:nvSpPr>
          <p:spPr bwMode="auto">
            <a:xfrm>
              <a:off x="23777576" y="9974263"/>
              <a:ext cx="173038" cy="258763"/>
            </a:xfrm>
            <a:custGeom>
              <a:avLst/>
              <a:gdLst>
                <a:gd name="T0" fmla="*/ 0 w 46"/>
                <a:gd name="T1" fmla="*/ 4 h 69"/>
                <a:gd name="T2" fmla="*/ 17 w 46"/>
                <a:gd name="T3" fmla="*/ 69 h 69"/>
                <a:gd name="T4" fmla="*/ 41 w 46"/>
                <a:gd name="T5" fmla="*/ 29 h 69"/>
                <a:gd name="T6" fmla="*/ 0 w 46"/>
                <a:gd name="T7" fmla="*/ 4 h 69"/>
              </a:gdLst>
              <a:ahLst/>
              <a:cxnLst>
                <a:cxn ang="0">
                  <a:pos x="T0" y="T1"/>
                </a:cxn>
                <a:cxn ang="0">
                  <a:pos x="T2" y="T3"/>
                </a:cxn>
                <a:cxn ang="0">
                  <a:pos x="T4" y="T5"/>
                </a:cxn>
                <a:cxn ang="0">
                  <a:pos x="T6" y="T7"/>
                </a:cxn>
              </a:cxnLst>
              <a:rect l="0" t="0" r="r" b="b"/>
              <a:pathLst>
                <a:path w="46" h="69">
                  <a:moveTo>
                    <a:pt x="0" y="4"/>
                  </a:moveTo>
                  <a:cubicBezTo>
                    <a:pt x="17" y="69"/>
                    <a:pt x="17" y="69"/>
                    <a:pt x="17" y="69"/>
                  </a:cubicBezTo>
                  <a:cubicBezTo>
                    <a:pt x="35" y="65"/>
                    <a:pt x="46" y="47"/>
                    <a:pt x="41" y="29"/>
                  </a:cubicBezTo>
                  <a:cubicBezTo>
                    <a:pt x="37" y="11"/>
                    <a:pt x="19" y="0"/>
                    <a:pt x="0" y="4"/>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6" name="Freeform 55"/>
            <p:cNvSpPr>
              <a:spLocks/>
            </p:cNvSpPr>
            <p:nvPr/>
          </p:nvSpPr>
          <p:spPr bwMode="auto">
            <a:xfrm>
              <a:off x="22566313" y="9204325"/>
              <a:ext cx="1524000" cy="2297113"/>
            </a:xfrm>
            <a:custGeom>
              <a:avLst/>
              <a:gdLst>
                <a:gd name="T0" fmla="*/ 12 w 406"/>
                <a:gd name="T1" fmla="*/ 64 h 612"/>
                <a:gd name="T2" fmla="*/ 3 w 406"/>
                <a:gd name="T3" fmla="*/ 79 h 612"/>
                <a:gd name="T4" fmla="*/ 131 w 406"/>
                <a:gd name="T5" fmla="*/ 600 h 612"/>
                <a:gd name="T6" fmla="*/ 147 w 406"/>
                <a:gd name="T7" fmla="*/ 609 h 612"/>
                <a:gd name="T8" fmla="*/ 394 w 406"/>
                <a:gd name="T9" fmla="*/ 548 h 612"/>
                <a:gd name="T10" fmla="*/ 403 w 406"/>
                <a:gd name="T11" fmla="*/ 533 h 612"/>
                <a:gd name="T12" fmla="*/ 275 w 406"/>
                <a:gd name="T13" fmla="*/ 12 h 612"/>
                <a:gd name="T14" fmla="*/ 260 w 406"/>
                <a:gd name="T15" fmla="*/ 3 h 612"/>
                <a:gd name="T16" fmla="*/ 33 w 406"/>
                <a:gd name="T17" fmla="*/ 59 h 612"/>
                <a:gd name="T18" fmla="*/ 12 w 406"/>
                <a:gd name="T19" fmla="*/ 64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6" h="612">
                  <a:moveTo>
                    <a:pt x="12" y="64"/>
                  </a:moveTo>
                  <a:cubicBezTo>
                    <a:pt x="12" y="64"/>
                    <a:pt x="0" y="67"/>
                    <a:pt x="3" y="79"/>
                  </a:cubicBezTo>
                  <a:cubicBezTo>
                    <a:pt x="131" y="600"/>
                    <a:pt x="131" y="600"/>
                    <a:pt x="131" y="600"/>
                  </a:cubicBezTo>
                  <a:cubicBezTo>
                    <a:pt x="131" y="600"/>
                    <a:pt x="134" y="612"/>
                    <a:pt x="147" y="609"/>
                  </a:cubicBezTo>
                  <a:cubicBezTo>
                    <a:pt x="394" y="548"/>
                    <a:pt x="394" y="548"/>
                    <a:pt x="394" y="548"/>
                  </a:cubicBezTo>
                  <a:cubicBezTo>
                    <a:pt x="394" y="548"/>
                    <a:pt x="406" y="545"/>
                    <a:pt x="403" y="533"/>
                  </a:cubicBezTo>
                  <a:cubicBezTo>
                    <a:pt x="275" y="12"/>
                    <a:pt x="275" y="12"/>
                    <a:pt x="275" y="12"/>
                  </a:cubicBezTo>
                  <a:cubicBezTo>
                    <a:pt x="275" y="12"/>
                    <a:pt x="272" y="0"/>
                    <a:pt x="260" y="3"/>
                  </a:cubicBezTo>
                  <a:cubicBezTo>
                    <a:pt x="33" y="59"/>
                    <a:pt x="33" y="59"/>
                    <a:pt x="33" y="59"/>
                  </a:cubicBezTo>
                  <a:lnTo>
                    <a:pt x="12" y="64"/>
                  </a:lnTo>
                  <a:close/>
                </a:path>
              </a:pathLst>
            </a:custGeom>
            <a:solidFill>
              <a:srgbClr val="442359"/>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7" name="Freeform 56"/>
            <p:cNvSpPr>
              <a:spLocks/>
            </p:cNvSpPr>
            <p:nvPr/>
          </p:nvSpPr>
          <p:spPr bwMode="auto">
            <a:xfrm>
              <a:off x="22775863" y="9677400"/>
              <a:ext cx="1130300" cy="1457325"/>
            </a:xfrm>
            <a:custGeom>
              <a:avLst/>
              <a:gdLst>
                <a:gd name="T0" fmla="*/ 0 w 712"/>
                <a:gd name="T1" fmla="*/ 127 h 918"/>
                <a:gd name="T2" fmla="*/ 194 w 712"/>
                <a:gd name="T3" fmla="*/ 918 h 918"/>
                <a:gd name="T4" fmla="*/ 712 w 712"/>
                <a:gd name="T5" fmla="*/ 790 h 918"/>
                <a:gd name="T6" fmla="*/ 518 w 712"/>
                <a:gd name="T7" fmla="*/ 0 h 918"/>
                <a:gd name="T8" fmla="*/ 0 w 712"/>
                <a:gd name="T9" fmla="*/ 127 h 918"/>
              </a:gdLst>
              <a:ahLst/>
              <a:cxnLst>
                <a:cxn ang="0">
                  <a:pos x="T0" y="T1"/>
                </a:cxn>
                <a:cxn ang="0">
                  <a:pos x="T2" y="T3"/>
                </a:cxn>
                <a:cxn ang="0">
                  <a:pos x="T4" y="T5"/>
                </a:cxn>
                <a:cxn ang="0">
                  <a:pos x="T6" y="T7"/>
                </a:cxn>
                <a:cxn ang="0">
                  <a:pos x="T8" y="T9"/>
                </a:cxn>
              </a:cxnLst>
              <a:rect l="0" t="0" r="r" b="b"/>
              <a:pathLst>
                <a:path w="712" h="918">
                  <a:moveTo>
                    <a:pt x="0" y="127"/>
                  </a:moveTo>
                  <a:lnTo>
                    <a:pt x="194" y="918"/>
                  </a:lnTo>
                  <a:lnTo>
                    <a:pt x="712" y="790"/>
                  </a:lnTo>
                  <a:lnTo>
                    <a:pt x="518" y="0"/>
                  </a:lnTo>
                  <a:lnTo>
                    <a:pt x="0" y="127"/>
                  </a:lnTo>
                  <a:close/>
                </a:path>
              </a:pathLst>
            </a:custGeom>
            <a:solidFill>
              <a:srgbClr val="0072C6"/>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8" name="Freeform 57"/>
            <p:cNvSpPr>
              <a:spLocks/>
            </p:cNvSpPr>
            <p:nvPr/>
          </p:nvSpPr>
          <p:spPr bwMode="auto">
            <a:xfrm>
              <a:off x="22442488" y="9955213"/>
              <a:ext cx="1593850" cy="1677988"/>
            </a:xfrm>
            <a:custGeom>
              <a:avLst/>
              <a:gdLst>
                <a:gd name="T0" fmla="*/ 180 w 425"/>
                <a:gd name="T1" fmla="*/ 409 h 447"/>
                <a:gd name="T2" fmla="*/ 164 w 425"/>
                <a:gd name="T3" fmla="*/ 400 h 447"/>
                <a:gd name="T4" fmla="*/ 80 w 425"/>
                <a:gd name="T5" fmla="*/ 57 h 447"/>
                <a:gd name="T6" fmla="*/ 0 w 425"/>
                <a:gd name="T7" fmla="*/ 9 h 447"/>
                <a:gd name="T8" fmla="*/ 90 w 425"/>
                <a:gd name="T9" fmla="*/ 375 h 447"/>
                <a:gd name="T10" fmla="*/ 90 w 425"/>
                <a:gd name="T11" fmla="*/ 375 h 447"/>
                <a:gd name="T12" fmla="*/ 90 w 425"/>
                <a:gd name="T13" fmla="*/ 375 h 447"/>
                <a:gd name="T14" fmla="*/ 90 w 425"/>
                <a:gd name="T15" fmla="*/ 375 h 447"/>
                <a:gd name="T16" fmla="*/ 90 w 425"/>
                <a:gd name="T17" fmla="*/ 375 h 447"/>
                <a:gd name="T18" fmla="*/ 150 w 425"/>
                <a:gd name="T19" fmla="*/ 447 h 447"/>
                <a:gd name="T20" fmla="*/ 420 w 425"/>
                <a:gd name="T21" fmla="*/ 381 h 447"/>
                <a:gd name="T22" fmla="*/ 425 w 425"/>
                <a:gd name="T23" fmla="*/ 349 h 447"/>
                <a:gd name="T24" fmla="*/ 180 w 425"/>
                <a:gd name="T25" fmla="*/ 409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5" h="447">
                  <a:moveTo>
                    <a:pt x="180" y="409"/>
                  </a:moveTo>
                  <a:cubicBezTo>
                    <a:pt x="167" y="412"/>
                    <a:pt x="164" y="400"/>
                    <a:pt x="164" y="400"/>
                  </a:cubicBezTo>
                  <a:cubicBezTo>
                    <a:pt x="80" y="57"/>
                    <a:pt x="80" y="57"/>
                    <a:pt x="80" y="57"/>
                  </a:cubicBezTo>
                  <a:cubicBezTo>
                    <a:pt x="71" y="22"/>
                    <a:pt x="35" y="0"/>
                    <a:pt x="0" y="9"/>
                  </a:cubicBezTo>
                  <a:cubicBezTo>
                    <a:pt x="90" y="375"/>
                    <a:pt x="90" y="375"/>
                    <a:pt x="90" y="375"/>
                  </a:cubicBezTo>
                  <a:cubicBezTo>
                    <a:pt x="90" y="375"/>
                    <a:pt x="90" y="375"/>
                    <a:pt x="90" y="375"/>
                  </a:cubicBezTo>
                  <a:cubicBezTo>
                    <a:pt x="90" y="375"/>
                    <a:pt x="90" y="375"/>
                    <a:pt x="90" y="375"/>
                  </a:cubicBezTo>
                  <a:cubicBezTo>
                    <a:pt x="90" y="375"/>
                    <a:pt x="90" y="375"/>
                    <a:pt x="90" y="375"/>
                  </a:cubicBezTo>
                  <a:cubicBezTo>
                    <a:pt x="90" y="375"/>
                    <a:pt x="90" y="375"/>
                    <a:pt x="90" y="375"/>
                  </a:cubicBezTo>
                  <a:cubicBezTo>
                    <a:pt x="150" y="447"/>
                    <a:pt x="150" y="447"/>
                    <a:pt x="150" y="447"/>
                  </a:cubicBezTo>
                  <a:cubicBezTo>
                    <a:pt x="420" y="381"/>
                    <a:pt x="420" y="381"/>
                    <a:pt x="420" y="381"/>
                  </a:cubicBezTo>
                  <a:cubicBezTo>
                    <a:pt x="425" y="349"/>
                    <a:pt x="425" y="349"/>
                    <a:pt x="425" y="349"/>
                  </a:cubicBezTo>
                  <a:lnTo>
                    <a:pt x="180" y="409"/>
                  </a:lnTo>
                  <a:close/>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59" name="Freeform 58"/>
            <p:cNvSpPr>
              <a:spLocks/>
            </p:cNvSpPr>
            <p:nvPr/>
          </p:nvSpPr>
          <p:spPr bwMode="auto">
            <a:xfrm>
              <a:off x="22948901" y="11374438"/>
              <a:ext cx="1141413" cy="420688"/>
            </a:xfrm>
            <a:custGeom>
              <a:avLst/>
              <a:gdLst>
                <a:gd name="T0" fmla="*/ 0 w 719"/>
                <a:gd name="T1" fmla="*/ 170 h 265"/>
                <a:gd name="T2" fmla="*/ 24 w 719"/>
                <a:gd name="T3" fmla="*/ 265 h 265"/>
                <a:gd name="T4" fmla="*/ 719 w 719"/>
                <a:gd name="T5" fmla="*/ 92 h 265"/>
                <a:gd name="T6" fmla="*/ 695 w 719"/>
                <a:gd name="T7" fmla="*/ 0 h 265"/>
                <a:gd name="T8" fmla="*/ 0 w 719"/>
                <a:gd name="T9" fmla="*/ 170 h 265"/>
              </a:gdLst>
              <a:ahLst/>
              <a:cxnLst>
                <a:cxn ang="0">
                  <a:pos x="T0" y="T1"/>
                </a:cxn>
                <a:cxn ang="0">
                  <a:pos x="T2" y="T3"/>
                </a:cxn>
                <a:cxn ang="0">
                  <a:pos x="T4" y="T5"/>
                </a:cxn>
                <a:cxn ang="0">
                  <a:pos x="T6" y="T7"/>
                </a:cxn>
                <a:cxn ang="0">
                  <a:pos x="T8" y="T9"/>
                </a:cxn>
              </a:cxnLst>
              <a:rect l="0" t="0" r="r" b="b"/>
              <a:pathLst>
                <a:path w="719" h="265">
                  <a:moveTo>
                    <a:pt x="0" y="170"/>
                  </a:moveTo>
                  <a:lnTo>
                    <a:pt x="24" y="265"/>
                  </a:lnTo>
                  <a:lnTo>
                    <a:pt x="719" y="92"/>
                  </a:lnTo>
                  <a:lnTo>
                    <a:pt x="695" y="0"/>
                  </a:lnTo>
                  <a:lnTo>
                    <a:pt x="0" y="17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0" name="Freeform 59"/>
            <p:cNvSpPr>
              <a:spLocks/>
            </p:cNvSpPr>
            <p:nvPr/>
          </p:nvSpPr>
          <p:spPr bwMode="auto">
            <a:xfrm>
              <a:off x="18102263" y="12111038"/>
              <a:ext cx="168275" cy="261938"/>
            </a:xfrm>
            <a:custGeom>
              <a:avLst/>
              <a:gdLst>
                <a:gd name="T0" fmla="*/ 16 w 45"/>
                <a:gd name="T1" fmla="*/ 0 h 70"/>
                <a:gd name="T2" fmla="*/ 0 w 45"/>
                <a:gd name="T3" fmla="*/ 66 h 70"/>
                <a:gd name="T4" fmla="*/ 41 w 45"/>
                <a:gd name="T5" fmla="*/ 41 h 70"/>
                <a:gd name="T6" fmla="*/ 16 w 45"/>
                <a:gd name="T7" fmla="*/ 0 h 70"/>
              </a:gdLst>
              <a:ahLst/>
              <a:cxnLst>
                <a:cxn ang="0">
                  <a:pos x="T0" y="T1"/>
                </a:cxn>
                <a:cxn ang="0">
                  <a:pos x="T2" y="T3"/>
                </a:cxn>
                <a:cxn ang="0">
                  <a:pos x="T4" y="T5"/>
                </a:cxn>
                <a:cxn ang="0">
                  <a:pos x="T6" y="T7"/>
                </a:cxn>
              </a:cxnLst>
              <a:rect l="0" t="0" r="r" b="b"/>
              <a:pathLst>
                <a:path w="45" h="70">
                  <a:moveTo>
                    <a:pt x="16" y="0"/>
                  </a:moveTo>
                  <a:cubicBezTo>
                    <a:pt x="0" y="66"/>
                    <a:pt x="0" y="66"/>
                    <a:pt x="0" y="66"/>
                  </a:cubicBezTo>
                  <a:cubicBezTo>
                    <a:pt x="18" y="70"/>
                    <a:pt x="37" y="59"/>
                    <a:pt x="41" y="41"/>
                  </a:cubicBezTo>
                  <a:cubicBezTo>
                    <a:pt x="45" y="23"/>
                    <a:pt x="34" y="4"/>
                    <a:pt x="16" y="0"/>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1" name="Freeform 60"/>
            <p:cNvSpPr>
              <a:spLocks/>
            </p:cNvSpPr>
            <p:nvPr/>
          </p:nvSpPr>
          <p:spPr bwMode="auto">
            <a:xfrm>
              <a:off x="18161001" y="11866563"/>
              <a:ext cx="165100" cy="258763"/>
            </a:xfrm>
            <a:custGeom>
              <a:avLst/>
              <a:gdLst>
                <a:gd name="T0" fmla="*/ 15 w 44"/>
                <a:gd name="T1" fmla="*/ 0 h 69"/>
                <a:gd name="T2" fmla="*/ 0 w 44"/>
                <a:gd name="T3" fmla="*/ 65 h 69"/>
                <a:gd name="T4" fmla="*/ 40 w 44"/>
                <a:gd name="T5" fmla="*/ 40 h 69"/>
                <a:gd name="T6" fmla="*/ 15 w 44"/>
                <a:gd name="T7" fmla="*/ 0 h 69"/>
              </a:gdLst>
              <a:ahLst/>
              <a:cxnLst>
                <a:cxn ang="0">
                  <a:pos x="T0" y="T1"/>
                </a:cxn>
                <a:cxn ang="0">
                  <a:pos x="T2" y="T3"/>
                </a:cxn>
                <a:cxn ang="0">
                  <a:pos x="T4" y="T5"/>
                </a:cxn>
                <a:cxn ang="0">
                  <a:pos x="T6" y="T7"/>
                </a:cxn>
              </a:cxnLst>
              <a:rect l="0" t="0" r="r" b="b"/>
              <a:pathLst>
                <a:path w="44" h="69">
                  <a:moveTo>
                    <a:pt x="15" y="0"/>
                  </a:moveTo>
                  <a:cubicBezTo>
                    <a:pt x="0" y="65"/>
                    <a:pt x="0" y="65"/>
                    <a:pt x="0" y="65"/>
                  </a:cubicBezTo>
                  <a:cubicBezTo>
                    <a:pt x="18" y="69"/>
                    <a:pt x="36" y="58"/>
                    <a:pt x="40" y="40"/>
                  </a:cubicBezTo>
                  <a:cubicBezTo>
                    <a:pt x="44" y="22"/>
                    <a:pt x="33" y="4"/>
                    <a:pt x="15" y="0"/>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2" name="Freeform 61"/>
            <p:cNvSpPr>
              <a:spLocks/>
            </p:cNvSpPr>
            <p:nvPr/>
          </p:nvSpPr>
          <p:spPr bwMode="auto">
            <a:xfrm>
              <a:off x="18218151" y="11618913"/>
              <a:ext cx="168275" cy="261938"/>
            </a:xfrm>
            <a:custGeom>
              <a:avLst/>
              <a:gdLst>
                <a:gd name="T0" fmla="*/ 15 w 45"/>
                <a:gd name="T1" fmla="*/ 0 h 70"/>
                <a:gd name="T2" fmla="*/ 0 w 45"/>
                <a:gd name="T3" fmla="*/ 66 h 70"/>
                <a:gd name="T4" fmla="*/ 40 w 45"/>
                <a:gd name="T5" fmla="*/ 41 h 70"/>
                <a:gd name="T6" fmla="*/ 15 w 45"/>
                <a:gd name="T7" fmla="*/ 0 h 70"/>
              </a:gdLst>
              <a:ahLst/>
              <a:cxnLst>
                <a:cxn ang="0">
                  <a:pos x="T0" y="T1"/>
                </a:cxn>
                <a:cxn ang="0">
                  <a:pos x="T2" y="T3"/>
                </a:cxn>
                <a:cxn ang="0">
                  <a:pos x="T4" y="T5"/>
                </a:cxn>
                <a:cxn ang="0">
                  <a:pos x="T6" y="T7"/>
                </a:cxn>
              </a:cxnLst>
              <a:rect l="0" t="0" r="r" b="b"/>
              <a:pathLst>
                <a:path w="45" h="70">
                  <a:moveTo>
                    <a:pt x="15" y="0"/>
                  </a:moveTo>
                  <a:cubicBezTo>
                    <a:pt x="0" y="66"/>
                    <a:pt x="0" y="66"/>
                    <a:pt x="0" y="66"/>
                  </a:cubicBezTo>
                  <a:cubicBezTo>
                    <a:pt x="18" y="70"/>
                    <a:pt x="36" y="59"/>
                    <a:pt x="40" y="41"/>
                  </a:cubicBezTo>
                  <a:cubicBezTo>
                    <a:pt x="45" y="22"/>
                    <a:pt x="33" y="4"/>
                    <a:pt x="15" y="0"/>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3" name="Freeform 62"/>
            <p:cNvSpPr>
              <a:spLocks/>
            </p:cNvSpPr>
            <p:nvPr/>
          </p:nvSpPr>
          <p:spPr bwMode="auto">
            <a:xfrm>
              <a:off x="18273713" y="11374438"/>
              <a:ext cx="169863" cy="258763"/>
            </a:xfrm>
            <a:custGeom>
              <a:avLst/>
              <a:gdLst>
                <a:gd name="T0" fmla="*/ 15 w 45"/>
                <a:gd name="T1" fmla="*/ 0 h 69"/>
                <a:gd name="T2" fmla="*/ 0 w 45"/>
                <a:gd name="T3" fmla="*/ 65 h 69"/>
                <a:gd name="T4" fmla="*/ 41 w 45"/>
                <a:gd name="T5" fmla="*/ 40 h 69"/>
                <a:gd name="T6" fmla="*/ 15 w 45"/>
                <a:gd name="T7" fmla="*/ 0 h 69"/>
              </a:gdLst>
              <a:ahLst/>
              <a:cxnLst>
                <a:cxn ang="0">
                  <a:pos x="T0" y="T1"/>
                </a:cxn>
                <a:cxn ang="0">
                  <a:pos x="T2" y="T3"/>
                </a:cxn>
                <a:cxn ang="0">
                  <a:pos x="T4" y="T5"/>
                </a:cxn>
                <a:cxn ang="0">
                  <a:pos x="T6" y="T7"/>
                </a:cxn>
              </a:cxnLst>
              <a:rect l="0" t="0" r="r" b="b"/>
              <a:pathLst>
                <a:path w="45" h="69">
                  <a:moveTo>
                    <a:pt x="15" y="0"/>
                  </a:moveTo>
                  <a:cubicBezTo>
                    <a:pt x="0" y="65"/>
                    <a:pt x="0" y="65"/>
                    <a:pt x="0" y="65"/>
                  </a:cubicBezTo>
                  <a:cubicBezTo>
                    <a:pt x="18" y="69"/>
                    <a:pt x="36" y="58"/>
                    <a:pt x="41" y="40"/>
                  </a:cubicBezTo>
                  <a:cubicBezTo>
                    <a:pt x="45" y="22"/>
                    <a:pt x="34" y="4"/>
                    <a:pt x="15" y="0"/>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4" name="Freeform 63"/>
            <p:cNvSpPr>
              <a:spLocks/>
            </p:cNvSpPr>
            <p:nvPr/>
          </p:nvSpPr>
          <p:spPr bwMode="auto">
            <a:xfrm>
              <a:off x="17013238" y="10345738"/>
              <a:ext cx="1501775" cy="2293938"/>
            </a:xfrm>
            <a:custGeom>
              <a:avLst/>
              <a:gdLst>
                <a:gd name="T0" fmla="*/ 140 w 400"/>
                <a:gd name="T1" fmla="*/ 3 h 611"/>
                <a:gd name="T2" fmla="*/ 125 w 400"/>
                <a:gd name="T3" fmla="*/ 12 h 611"/>
                <a:gd name="T4" fmla="*/ 3 w 400"/>
                <a:gd name="T5" fmla="*/ 535 h 611"/>
                <a:gd name="T6" fmla="*/ 12 w 400"/>
                <a:gd name="T7" fmla="*/ 550 h 611"/>
                <a:gd name="T8" fmla="*/ 260 w 400"/>
                <a:gd name="T9" fmla="*/ 608 h 611"/>
                <a:gd name="T10" fmla="*/ 276 w 400"/>
                <a:gd name="T11" fmla="*/ 598 h 611"/>
                <a:gd name="T12" fmla="*/ 397 w 400"/>
                <a:gd name="T13" fmla="*/ 76 h 611"/>
                <a:gd name="T14" fmla="*/ 388 w 400"/>
                <a:gd name="T15" fmla="*/ 61 h 611"/>
                <a:gd name="T16" fmla="*/ 161 w 400"/>
                <a:gd name="T17" fmla="*/ 8 h 611"/>
                <a:gd name="T18" fmla="*/ 140 w 400"/>
                <a:gd name="T19" fmla="*/ 3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0" h="611">
                  <a:moveTo>
                    <a:pt x="140" y="3"/>
                  </a:moveTo>
                  <a:cubicBezTo>
                    <a:pt x="140" y="3"/>
                    <a:pt x="128" y="0"/>
                    <a:pt x="125" y="12"/>
                  </a:cubicBezTo>
                  <a:cubicBezTo>
                    <a:pt x="3" y="535"/>
                    <a:pt x="3" y="535"/>
                    <a:pt x="3" y="535"/>
                  </a:cubicBezTo>
                  <a:cubicBezTo>
                    <a:pt x="3" y="535"/>
                    <a:pt x="0" y="547"/>
                    <a:pt x="12" y="550"/>
                  </a:cubicBezTo>
                  <a:cubicBezTo>
                    <a:pt x="260" y="608"/>
                    <a:pt x="260" y="608"/>
                    <a:pt x="260" y="608"/>
                  </a:cubicBezTo>
                  <a:cubicBezTo>
                    <a:pt x="260" y="608"/>
                    <a:pt x="273" y="611"/>
                    <a:pt x="276" y="598"/>
                  </a:cubicBezTo>
                  <a:cubicBezTo>
                    <a:pt x="397" y="76"/>
                    <a:pt x="397" y="76"/>
                    <a:pt x="397" y="76"/>
                  </a:cubicBezTo>
                  <a:cubicBezTo>
                    <a:pt x="397" y="76"/>
                    <a:pt x="400" y="64"/>
                    <a:pt x="388" y="61"/>
                  </a:cubicBezTo>
                  <a:cubicBezTo>
                    <a:pt x="161" y="8"/>
                    <a:pt x="161" y="8"/>
                    <a:pt x="161" y="8"/>
                  </a:cubicBezTo>
                  <a:lnTo>
                    <a:pt x="140" y="3"/>
                  </a:lnTo>
                  <a:close/>
                </a:path>
              </a:pathLst>
            </a:custGeom>
            <a:solidFill>
              <a:srgbClr val="442359"/>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5" name="Freeform 64"/>
            <p:cNvSpPr>
              <a:spLocks/>
            </p:cNvSpPr>
            <p:nvPr/>
          </p:nvSpPr>
          <p:spPr bwMode="auto">
            <a:xfrm>
              <a:off x="17194213" y="10821988"/>
              <a:ext cx="1117600" cy="1449388"/>
            </a:xfrm>
            <a:custGeom>
              <a:avLst/>
              <a:gdLst>
                <a:gd name="T0" fmla="*/ 184 w 704"/>
                <a:gd name="T1" fmla="*/ 0 h 913"/>
                <a:gd name="T2" fmla="*/ 0 w 704"/>
                <a:gd name="T3" fmla="*/ 793 h 913"/>
                <a:gd name="T4" fmla="*/ 517 w 704"/>
                <a:gd name="T5" fmla="*/ 913 h 913"/>
                <a:gd name="T6" fmla="*/ 704 w 704"/>
                <a:gd name="T7" fmla="*/ 121 h 913"/>
                <a:gd name="T8" fmla="*/ 184 w 704"/>
                <a:gd name="T9" fmla="*/ 0 h 913"/>
              </a:gdLst>
              <a:ahLst/>
              <a:cxnLst>
                <a:cxn ang="0">
                  <a:pos x="T0" y="T1"/>
                </a:cxn>
                <a:cxn ang="0">
                  <a:pos x="T2" y="T3"/>
                </a:cxn>
                <a:cxn ang="0">
                  <a:pos x="T4" y="T5"/>
                </a:cxn>
                <a:cxn ang="0">
                  <a:pos x="T6" y="T7"/>
                </a:cxn>
                <a:cxn ang="0">
                  <a:pos x="T8" y="T9"/>
                </a:cxn>
              </a:cxnLst>
              <a:rect l="0" t="0" r="r" b="b"/>
              <a:pathLst>
                <a:path w="704" h="913">
                  <a:moveTo>
                    <a:pt x="184" y="0"/>
                  </a:moveTo>
                  <a:lnTo>
                    <a:pt x="0" y="793"/>
                  </a:lnTo>
                  <a:lnTo>
                    <a:pt x="517" y="913"/>
                  </a:lnTo>
                  <a:lnTo>
                    <a:pt x="704" y="121"/>
                  </a:lnTo>
                  <a:lnTo>
                    <a:pt x="184" y="0"/>
                  </a:lnTo>
                  <a:close/>
                </a:path>
              </a:pathLst>
            </a:custGeom>
            <a:solidFill>
              <a:srgbClr val="BAD80A"/>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6" name="Freeform 65"/>
            <p:cNvSpPr>
              <a:spLocks/>
            </p:cNvSpPr>
            <p:nvPr/>
          </p:nvSpPr>
          <p:spPr bwMode="auto">
            <a:xfrm>
              <a:off x="16817976" y="10766425"/>
              <a:ext cx="1163638" cy="1960563"/>
            </a:xfrm>
            <a:custGeom>
              <a:avLst/>
              <a:gdLst>
                <a:gd name="T0" fmla="*/ 64 w 310"/>
                <a:gd name="T1" fmla="*/ 438 h 522"/>
                <a:gd name="T2" fmla="*/ 55 w 310"/>
                <a:gd name="T3" fmla="*/ 423 h 522"/>
                <a:gd name="T4" fmla="*/ 135 w 310"/>
                <a:gd name="T5" fmla="*/ 79 h 522"/>
                <a:gd name="T6" fmla="*/ 86 w 310"/>
                <a:gd name="T7" fmla="*/ 0 h 522"/>
                <a:gd name="T8" fmla="*/ 0 w 310"/>
                <a:gd name="T9" fmla="*/ 367 h 522"/>
                <a:gd name="T10" fmla="*/ 0 w 310"/>
                <a:gd name="T11" fmla="*/ 367 h 522"/>
                <a:gd name="T12" fmla="*/ 0 w 310"/>
                <a:gd name="T13" fmla="*/ 367 h 522"/>
                <a:gd name="T14" fmla="*/ 0 w 310"/>
                <a:gd name="T15" fmla="*/ 367 h 522"/>
                <a:gd name="T16" fmla="*/ 0 w 310"/>
                <a:gd name="T17" fmla="*/ 367 h 522"/>
                <a:gd name="T18" fmla="*/ 20 w 310"/>
                <a:gd name="T19" fmla="*/ 458 h 522"/>
                <a:gd name="T20" fmla="*/ 292 w 310"/>
                <a:gd name="T21" fmla="*/ 522 h 522"/>
                <a:gd name="T22" fmla="*/ 310 w 310"/>
                <a:gd name="T23" fmla="*/ 495 h 522"/>
                <a:gd name="T24" fmla="*/ 64 w 310"/>
                <a:gd name="T25" fmla="*/ 438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0" h="522">
                  <a:moveTo>
                    <a:pt x="64" y="438"/>
                  </a:moveTo>
                  <a:cubicBezTo>
                    <a:pt x="52" y="435"/>
                    <a:pt x="55" y="423"/>
                    <a:pt x="55" y="423"/>
                  </a:cubicBezTo>
                  <a:cubicBezTo>
                    <a:pt x="135" y="79"/>
                    <a:pt x="135" y="79"/>
                    <a:pt x="135" y="79"/>
                  </a:cubicBezTo>
                  <a:cubicBezTo>
                    <a:pt x="143" y="44"/>
                    <a:pt x="121" y="8"/>
                    <a:pt x="86" y="0"/>
                  </a:cubicBezTo>
                  <a:cubicBezTo>
                    <a:pt x="0" y="367"/>
                    <a:pt x="0" y="367"/>
                    <a:pt x="0" y="367"/>
                  </a:cubicBezTo>
                  <a:cubicBezTo>
                    <a:pt x="0" y="367"/>
                    <a:pt x="0" y="367"/>
                    <a:pt x="0" y="367"/>
                  </a:cubicBezTo>
                  <a:cubicBezTo>
                    <a:pt x="0" y="367"/>
                    <a:pt x="0" y="367"/>
                    <a:pt x="0" y="367"/>
                  </a:cubicBezTo>
                  <a:cubicBezTo>
                    <a:pt x="0" y="367"/>
                    <a:pt x="0" y="367"/>
                    <a:pt x="0" y="367"/>
                  </a:cubicBezTo>
                  <a:cubicBezTo>
                    <a:pt x="0" y="367"/>
                    <a:pt x="0" y="367"/>
                    <a:pt x="0" y="367"/>
                  </a:cubicBezTo>
                  <a:cubicBezTo>
                    <a:pt x="20" y="458"/>
                    <a:pt x="20" y="458"/>
                    <a:pt x="20" y="458"/>
                  </a:cubicBezTo>
                  <a:cubicBezTo>
                    <a:pt x="292" y="522"/>
                    <a:pt x="292" y="522"/>
                    <a:pt x="292" y="522"/>
                  </a:cubicBezTo>
                  <a:cubicBezTo>
                    <a:pt x="310" y="495"/>
                    <a:pt x="310" y="495"/>
                    <a:pt x="310" y="495"/>
                  </a:cubicBezTo>
                  <a:lnTo>
                    <a:pt x="64" y="438"/>
                  </a:lnTo>
                  <a:close/>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7" name="Freeform 66"/>
            <p:cNvSpPr>
              <a:spLocks/>
            </p:cNvSpPr>
            <p:nvPr/>
          </p:nvSpPr>
          <p:spPr bwMode="auto">
            <a:xfrm>
              <a:off x="16806863" y="12474575"/>
              <a:ext cx="1141413" cy="406400"/>
            </a:xfrm>
            <a:custGeom>
              <a:avLst/>
              <a:gdLst>
                <a:gd name="T0" fmla="*/ 21 w 719"/>
                <a:gd name="T1" fmla="*/ 0 h 256"/>
                <a:gd name="T2" fmla="*/ 0 w 719"/>
                <a:gd name="T3" fmla="*/ 92 h 256"/>
                <a:gd name="T4" fmla="*/ 697 w 719"/>
                <a:gd name="T5" fmla="*/ 256 h 256"/>
                <a:gd name="T6" fmla="*/ 719 w 719"/>
                <a:gd name="T7" fmla="*/ 161 h 256"/>
                <a:gd name="T8" fmla="*/ 21 w 719"/>
                <a:gd name="T9" fmla="*/ 0 h 256"/>
              </a:gdLst>
              <a:ahLst/>
              <a:cxnLst>
                <a:cxn ang="0">
                  <a:pos x="T0" y="T1"/>
                </a:cxn>
                <a:cxn ang="0">
                  <a:pos x="T2" y="T3"/>
                </a:cxn>
                <a:cxn ang="0">
                  <a:pos x="T4" y="T5"/>
                </a:cxn>
                <a:cxn ang="0">
                  <a:pos x="T6" y="T7"/>
                </a:cxn>
                <a:cxn ang="0">
                  <a:pos x="T8" y="T9"/>
                </a:cxn>
              </a:cxnLst>
              <a:rect l="0" t="0" r="r" b="b"/>
              <a:pathLst>
                <a:path w="719" h="256">
                  <a:moveTo>
                    <a:pt x="21" y="0"/>
                  </a:moveTo>
                  <a:lnTo>
                    <a:pt x="0" y="92"/>
                  </a:lnTo>
                  <a:lnTo>
                    <a:pt x="697" y="256"/>
                  </a:lnTo>
                  <a:lnTo>
                    <a:pt x="719" y="161"/>
                  </a:lnTo>
                  <a:lnTo>
                    <a:pt x="21"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8" name="Freeform 67"/>
            <p:cNvSpPr>
              <a:spLocks/>
            </p:cNvSpPr>
            <p:nvPr/>
          </p:nvSpPr>
          <p:spPr bwMode="auto">
            <a:xfrm>
              <a:off x="31427738" y="12388850"/>
              <a:ext cx="142875" cy="258763"/>
            </a:xfrm>
            <a:custGeom>
              <a:avLst/>
              <a:gdLst>
                <a:gd name="T0" fmla="*/ 0 w 38"/>
                <a:gd name="T1" fmla="*/ 2 h 69"/>
                <a:gd name="T2" fmla="*/ 6 w 38"/>
                <a:gd name="T3" fmla="*/ 69 h 69"/>
                <a:gd name="T4" fmla="*/ 36 w 38"/>
                <a:gd name="T5" fmla="*/ 32 h 69"/>
                <a:gd name="T6" fmla="*/ 0 w 38"/>
                <a:gd name="T7" fmla="*/ 2 h 69"/>
              </a:gdLst>
              <a:ahLst/>
              <a:cxnLst>
                <a:cxn ang="0">
                  <a:pos x="T0" y="T1"/>
                </a:cxn>
                <a:cxn ang="0">
                  <a:pos x="T2" y="T3"/>
                </a:cxn>
                <a:cxn ang="0">
                  <a:pos x="T4" y="T5"/>
                </a:cxn>
                <a:cxn ang="0">
                  <a:pos x="T6" y="T7"/>
                </a:cxn>
              </a:cxnLst>
              <a:rect l="0" t="0" r="r" b="b"/>
              <a:pathLst>
                <a:path w="38" h="69">
                  <a:moveTo>
                    <a:pt x="0" y="2"/>
                  </a:moveTo>
                  <a:cubicBezTo>
                    <a:pt x="6" y="69"/>
                    <a:pt x="6" y="69"/>
                    <a:pt x="6" y="69"/>
                  </a:cubicBezTo>
                  <a:cubicBezTo>
                    <a:pt x="25" y="67"/>
                    <a:pt x="38" y="50"/>
                    <a:pt x="36" y="32"/>
                  </a:cubicBezTo>
                  <a:cubicBezTo>
                    <a:pt x="35" y="13"/>
                    <a:pt x="18" y="0"/>
                    <a:pt x="0" y="2"/>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69" name="Freeform 68"/>
            <p:cNvSpPr>
              <a:spLocks/>
            </p:cNvSpPr>
            <p:nvPr/>
          </p:nvSpPr>
          <p:spPr bwMode="auto">
            <a:xfrm>
              <a:off x="31402338" y="12136438"/>
              <a:ext cx="146050" cy="258763"/>
            </a:xfrm>
            <a:custGeom>
              <a:avLst/>
              <a:gdLst>
                <a:gd name="T0" fmla="*/ 0 w 39"/>
                <a:gd name="T1" fmla="*/ 2 h 69"/>
                <a:gd name="T2" fmla="*/ 7 w 39"/>
                <a:gd name="T3" fmla="*/ 69 h 69"/>
                <a:gd name="T4" fmla="*/ 37 w 39"/>
                <a:gd name="T5" fmla="*/ 32 h 69"/>
                <a:gd name="T6" fmla="*/ 0 w 39"/>
                <a:gd name="T7" fmla="*/ 2 h 69"/>
              </a:gdLst>
              <a:ahLst/>
              <a:cxnLst>
                <a:cxn ang="0">
                  <a:pos x="T0" y="T1"/>
                </a:cxn>
                <a:cxn ang="0">
                  <a:pos x="T2" y="T3"/>
                </a:cxn>
                <a:cxn ang="0">
                  <a:pos x="T4" y="T5"/>
                </a:cxn>
                <a:cxn ang="0">
                  <a:pos x="T6" y="T7"/>
                </a:cxn>
              </a:cxnLst>
              <a:rect l="0" t="0" r="r" b="b"/>
              <a:pathLst>
                <a:path w="39" h="69">
                  <a:moveTo>
                    <a:pt x="0" y="2"/>
                  </a:moveTo>
                  <a:cubicBezTo>
                    <a:pt x="7" y="69"/>
                    <a:pt x="7" y="69"/>
                    <a:pt x="7" y="69"/>
                  </a:cubicBezTo>
                  <a:cubicBezTo>
                    <a:pt x="25" y="67"/>
                    <a:pt x="39" y="50"/>
                    <a:pt x="37" y="32"/>
                  </a:cubicBezTo>
                  <a:cubicBezTo>
                    <a:pt x="35" y="13"/>
                    <a:pt x="19" y="0"/>
                    <a:pt x="0" y="2"/>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0" name="Freeform 69"/>
            <p:cNvSpPr>
              <a:spLocks/>
            </p:cNvSpPr>
            <p:nvPr/>
          </p:nvSpPr>
          <p:spPr bwMode="auto">
            <a:xfrm>
              <a:off x="31380113" y="11885613"/>
              <a:ext cx="141288" cy="258763"/>
            </a:xfrm>
            <a:custGeom>
              <a:avLst/>
              <a:gdLst>
                <a:gd name="T0" fmla="*/ 0 w 38"/>
                <a:gd name="T1" fmla="*/ 2 h 69"/>
                <a:gd name="T2" fmla="*/ 6 w 38"/>
                <a:gd name="T3" fmla="*/ 69 h 69"/>
                <a:gd name="T4" fmla="*/ 37 w 38"/>
                <a:gd name="T5" fmla="*/ 32 h 69"/>
                <a:gd name="T6" fmla="*/ 0 w 38"/>
                <a:gd name="T7" fmla="*/ 2 h 69"/>
              </a:gdLst>
              <a:ahLst/>
              <a:cxnLst>
                <a:cxn ang="0">
                  <a:pos x="T0" y="T1"/>
                </a:cxn>
                <a:cxn ang="0">
                  <a:pos x="T2" y="T3"/>
                </a:cxn>
                <a:cxn ang="0">
                  <a:pos x="T4" y="T5"/>
                </a:cxn>
                <a:cxn ang="0">
                  <a:pos x="T6" y="T7"/>
                </a:cxn>
              </a:cxnLst>
              <a:rect l="0" t="0" r="r" b="b"/>
              <a:pathLst>
                <a:path w="38" h="69">
                  <a:moveTo>
                    <a:pt x="0" y="2"/>
                  </a:moveTo>
                  <a:cubicBezTo>
                    <a:pt x="6" y="69"/>
                    <a:pt x="6" y="69"/>
                    <a:pt x="6" y="69"/>
                  </a:cubicBezTo>
                  <a:cubicBezTo>
                    <a:pt x="25" y="67"/>
                    <a:pt x="38" y="50"/>
                    <a:pt x="37" y="32"/>
                  </a:cubicBezTo>
                  <a:cubicBezTo>
                    <a:pt x="35" y="13"/>
                    <a:pt x="18" y="0"/>
                    <a:pt x="0" y="2"/>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1" name="Freeform 70"/>
            <p:cNvSpPr>
              <a:spLocks/>
            </p:cNvSpPr>
            <p:nvPr/>
          </p:nvSpPr>
          <p:spPr bwMode="auto">
            <a:xfrm>
              <a:off x="31353126" y="11633200"/>
              <a:ext cx="146050" cy="258763"/>
            </a:xfrm>
            <a:custGeom>
              <a:avLst/>
              <a:gdLst>
                <a:gd name="T0" fmla="*/ 0 w 39"/>
                <a:gd name="T1" fmla="*/ 2 h 69"/>
                <a:gd name="T2" fmla="*/ 7 w 39"/>
                <a:gd name="T3" fmla="*/ 69 h 69"/>
                <a:gd name="T4" fmla="*/ 37 w 39"/>
                <a:gd name="T5" fmla="*/ 32 h 69"/>
                <a:gd name="T6" fmla="*/ 0 w 39"/>
                <a:gd name="T7" fmla="*/ 2 h 69"/>
              </a:gdLst>
              <a:ahLst/>
              <a:cxnLst>
                <a:cxn ang="0">
                  <a:pos x="T0" y="T1"/>
                </a:cxn>
                <a:cxn ang="0">
                  <a:pos x="T2" y="T3"/>
                </a:cxn>
                <a:cxn ang="0">
                  <a:pos x="T4" y="T5"/>
                </a:cxn>
                <a:cxn ang="0">
                  <a:pos x="T6" y="T7"/>
                </a:cxn>
              </a:cxnLst>
              <a:rect l="0" t="0" r="r" b="b"/>
              <a:pathLst>
                <a:path w="39" h="69">
                  <a:moveTo>
                    <a:pt x="0" y="2"/>
                  </a:moveTo>
                  <a:cubicBezTo>
                    <a:pt x="7" y="69"/>
                    <a:pt x="7" y="69"/>
                    <a:pt x="7" y="69"/>
                  </a:cubicBezTo>
                  <a:cubicBezTo>
                    <a:pt x="25" y="67"/>
                    <a:pt x="39" y="50"/>
                    <a:pt x="37" y="32"/>
                  </a:cubicBezTo>
                  <a:cubicBezTo>
                    <a:pt x="35" y="13"/>
                    <a:pt x="19" y="0"/>
                    <a:pt x="0" y="2"/>
                  </a:cubicBezTo>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2" name="Freeform 71"/>
            <p:cNvSpPr>
              <a:spLocks/>
            </p:cNvSpPr>
            <p:nvPr/>
          </p:nvSpPr>
          <p:spPr bwMode="auto">
            <a:xfrm>
              <a:off x="30230763" y="10833100"/>
              <a:ext cx="1246188" cy="2201863"/>
            </a:xfrm>
            <a:custGeom>
              <a:avLst/>
              <a:gdLst>
                <a:gd name="T0" fmla="*/ 13 w 332"/>
                <a:gd name="T1" fmla="*/ 26 h 586"/>
                <a:gd name="T2" fmla="*/ 1 w 332"/>
                <a:gd name="T3" fmla="*/ 39 h 586"/>
                <a:gd name="T4" fmla="*/ 52 w 332"/>
                <a:gd name="T5" fmla="*/ 573 h 586"/>
                <a:gd name="T6" fmla="*/ 66 w 332"/>
                <a:gd name="T7" fmla="*/ 585 h 586"/>
                <a:gd name="T8" fmla="*/ 320 w 332"/>
                <a:gd name="T9" fmla="*/ 560 h 586"/>
                <a:gd name="T10" fmla="*/ 331 w 332"/>
                <a:gd name="T11" fmla="*/ 546 h 586"/>
                <a:gd name="T12" fmla="*/ 280 w 332"/>
                <a:gd name="T13" fmla="*/ 13 h 586"/>
                <a:gd name="T14" fmla="*/ 266 w 332"/>
                <a:gd name="T15" fmla="*/ 1 h 586"/>
                <a:gd name="T16" fmla="*/ 34 w 332"/>
                <a:gd name="T17" fmla="*/ 24 h 586"/>
                <a:gd name="T18" fmla="*/ 13 w 332"/>
                <a:gd name="T19" fmla="*/ 26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2" h="586">
                  <a:moveTo>
                    <a:pt x="13" y="26"/>
                  </a:moveTo>
                  <a:cubicBezTo>
                    <a:pt x="13" y="26"/>
                    <a:pt x="0" y="27"/>
                    <a:pt x="1" y="39"/>
                  </a:cubicBezTo>
                  <a:cubicBezTo>
                    <a:pt x="52" y="573"/>
                    <a:pt x="52" y="573"/>
                    <a:pt x="52" y="573"/>
                  </a:cubicBezTo>
                  <a:cubicBezTo>
                    <a:pt x="52" y="573"/>
                    <a:pt x="54" y="586"/>
                    <a:pt x="66" y="585"/>
                  </a:cubicBezTo>
                  <a:cubicBezTo>
                    <a:pt x="320" y="560"/>
                    <a:pt x="320" y="560"/>
                    <a:pt x="320" y="560"/>
                  </a:cubicBezTo>
                  <a:cubicBezTo>
                    <a:pt x="320" y="560"/>
                    <a:pt x="332" y="559"/>
                    <a:pt x="331" y="546"/>
                  </a:cubicBezTo>
                  <a:cubicBezTo>
                    <a:pt x="280" y="13"/>
                    <a:pt x="280" y="13"/>
                    <a:pt x="280" y="13"/>
                  </a:cubicBezTo>
                  <a:cubicBezTo>
                    <a:pt x="280" y="13"/>
                    <a:pt x="279" y="0"/>
                    <a:pt x="266" y="1"/>
                  </a:cubicBezTo>
                  <a:cubicBezTo>
                    <a:pt x="34" y="24"/>
                    <a:pt x="34" y="24"/>
                    <a:pt x="34" y="24"/>
                  </a:cubicBezTo>
                  <a:lnTo>
                    <a:pt x="13" y="26"/>
                  </a:lnTo>
                  <a:close/>
                </a:path>
              </a:pathLst>
            </a:custGeom>
            <a:solidFill>
              <a:srgbClr val="442359"/>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3" name="Freeform 72"/>
            <p:cNvSpPr>
              <a:spLocks/>
            </p:cNvSpPr>
            <p:nvPr/>
          </p:nvSpPr>
          <p:spPr bwMode="auto">
            <a:xfrm>
              <a:off x="30378401" y="11306175"/>
              <a:ext cx="963613" cy="1366838"/>
            </a:xfrm>
            <a:custGeom>
              <a:avLst/>
              <a:gdLst>
                <a:gd name="T0" fmla="*/ 0 w 607"/>
                <a:gd name="T1" fmla="*/ 50 h 861"/>
                <a:gd name="T2" fmla="*/ 78 w 607"/>
                <a:gd name="T3" fmla="*/ 861 h 861"/>
                <a:gd name="T4" fmla="*/ 607 w 607"/>
                <a:gd name="T5" fmla="*/ 809 h 861"/>
                <a:gd name="T6" fmla="*/ 529 w 607"/>
                <a:gd name="T7" fmla="*/ 0 h 861"/>
                <a:gd name="T8" fmla="*/ 0 w 607"/>
                <a:gd name="T9" fmla="*/ 50 h 861"/>
              </a:gdLst>
              <a:ahLst/>
              <a:cxnLst>
                <a:cxn ang="0">
                  <a:pos x="T0" y="T1"/>
                </a:cxn>
                <a:cxn ang="0">
                  <a:pos x="T2" y="T3"/>
                </a:cxn>
                <a:cxn ang="0">
                  <a:pos x="T4" y="T5"/>
                </a:cxn>
                <a:cxn ang="0">
                  <a:pos x="T6" y="T7"/>
                </a:cxn>
                <a:cxn ang="0">
                  <a:pos x="T8" y="T9"/>
                </a:cxn>
              </a:cxnLst>
              <a:rect l="0" t="0" r="r" b="b"/>
              <a:pathLst>
                <a:path w="607" h="861">
                  <a:moveTo>
                    <a:pt x="0" y="50"/>
                  </a:moveTo>
                  <a:lnTo>
                    <a:pt x="78" y="861"/>
                  </a:lnTo>
                  <a:lnTo>
                    <a:pt x="607" y="809"/>
                  </a:lnTo>
                  <a:lnTo>
                    <a:pt x="529" y="0"/>
                  </a:lnTo>
                  <a:lnTo>
                    <a:pt x="0" y="50"/>
                  </a:lnTo>
                  <a:close/>
                </a:path>
              </a:pathLst>
            </a:custGeom>
            <a:solidFill>
              <a:srgbClr val="00D8CC"/>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4" name="Freeform 73"/>
            <p:cNvSpPr>
              <a:spLocks/>
            </p:cNvSpPr>
            <p:nvPr/>
          </p:nvSpPr>
          <p:spPr bwMode="auto">
            <a:xfrm>
              <a:off x="30032326" y="11430000"/>
              <a:ext cx="1389063" cy="1724025"/>
            </a:xfrm>
            <a:custGeom>
              <a:avLst/>
              <a:gdLst>
                <a:gd name="T0" fmla="*/ 119 w 370"/>
                <a:gd name="T1" fmla="*/ 426 h 459"/>
                <a:gd name="T2" fmla="*/ 105 w 370"/>
                <a:gd name="T3" fmla="*/ 414 h 459"/>
                <a:gd name="T4" fmla="*/ 72 w 370"/>
                <a:gd name="T5" fmla="*/ 63 h 459"/>
                <a:gd name="T6" fmla="*/ 0 w 370"/>
                <a:gd name="T7" fmla="*/ 4 h 459"/>
                <a:gd name="T8" fmla="*/ 36 w 370"/>
                <a:gd name="T9" fmla="*/ 379 h 459"/>
                <a:gd name="T10" fmla="*/ 36 w 370"/>
                <a:gd name="T11" fmla="*/ 379 h 459"/>
                <a:gd name="T12" fmla="*/ 36 w 370"/>
                <a:gd name="T13" fmla="*/ 379 h 459"/>
                <a:gd name="T14" fmla="*/ 36 w 370"/>
                <a:gd name="T15" fmla="*/ 379 h 459"/>
                <a:gd name="T16" fmla="*/ 36 w 370"/>
                <a:gd name="T17" fmla="*/ 379 h 459"/>
                <a:gd name="T18" fmla="*/ 84 w 370"/>
                <a:gd name="T19" fmla="*/ 459 h 459"/>
                <a:gd name="T20" fmla="*/ 362 w 370"/>
                <a:gd name="T21" fmla="*/ 432 h 459"/>
                <a:gd name="T22" fmla="*/ 370 w 370"/>
                <a:gd name="T23" fmla="*/ 402 h 459"/>
                <a:gd name="T24" fmla="*/ 119 w 370"/>
                <a:gd name="T25" fmla="*/ 426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0" h="459">
                  <a:moveTo>
                    <a:pt x="119" y="426"/>
                  </a:moveTo>
                  <a:cubicBezTo>
                    <a:pt x="107" y="427"/>
                    <a:pt x="105" y="414"/>
                    <a:pt x="105" y="414"/>
                  </a:cubicBezTo>
                  <a:cubicBezTo>
                    <a:pt x="72" y="63"/>
                    <a:pt x="72" y="63"/>
                    <a:pt x="72" y="63"/>
                  </a:cubicBezTo>
                  <a:cubicBezTo>
                    <a:pt x="68" y="27"/>
                    <a:pt x="36" y="0"/>
                    <a:pt x="0" y="4"/>
                  </a:cubicBezTo>
                  <a:cubicBezTo>
                    <a:pt x="36" y="379"/>
                    <a:pt x="36" y="379"/>
                    <a:pt x="36" y="379"/>
                  </a:cubicBezTo>
                  <a:cubicBezTo>
                    <a:pt x="36" y="379"/>
                    <a:pt x="36" y="379"/>
                    <a:pt x="36" y="379"/>
                  </a:cubicBezTo>
                  <a:cubicBezTo>
                    <a:pt x="36" y="379"/>
                    <a:pt x="36" y="379"/>
                    <a:pt x="36" y="379"/>
                  </a:cubicBezTo>
                  <a:cubicBezTo>
                    <a:pt x="36" y="379"/>
                    <a:pt x="36" y="379"/>
                    <a:pt x="36" y="379"/>
                  </a:cubicBezTo>
                  <a:cubicBezTo>
                    <a:pt x="36" y="379"/>
                    <a:pt x="36" y="379"/>
                    <a:pt x="36" y="379"/>
                  </a:cubicBezTo>
                  <a:cubicBezTo>
                    <a:pt x="84" y="459"/>
                    <a:pt x="84" y="459"/>
                    <a:pt x="84" y="459"/>
                  </a:cubicBezTo>
                  <a:cubicBezTo>
                    <a:pt x="362" y="432"/>
                    <a:pt x="362" y="432"/>
                    <a:pt x="362" y="432"/>
                  </a:cubicBezTo>
                  <a:cubicBezTo>
                    <a:pt x="370" y="402"/>
                    <a:pt x="370" y="402"/>
                    <a:pt x="370" y="402"/>
                  </a:cubicBezTo>
                  <a:lnTo>
                    <a:pt x="119" y="426"/>
                  </a:lnTo>
                  <a:close/>
                </a:path>
              </a:pathLst>
            </a:custGeom>
            <a:solidFill>
              <a:srgbClr val="FFB9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5" name="Freeform 74"/>
            <p:cNvSpPr>
              <a:spLocks/>
            </p:cNvSpPr>
            <p:nvPr/>
          </p:nvSpPr>
          <p:spPr bwMode="auto">
            <a:xfrm>
              <a:off x="30291088" y="13049250"/>
              <a:ext cx="1147763" cy="263525"/>
            </a:xfrm>
            <a:custGeom>
              <a:avLst/>
              <a:gdLst>
                <a:gd name="T0" fmla="*/ 0 w 723"/>
                <a:gd name="T1" fmla="*/ 69 h 166"/>
                <a:gd name="T2" fmla="*/ 10 w 723"/>
                <a:gd name="T3" fmla="*/ 166 h 166"/>
                <a:gd name="T4" fmla="*/ 723 w 723"/>
                <a:gd name="T5" fmla="*/ 97 h 166"/>
                <a:gd name="T6" fmla="*/ 714 w 723"/>
                <a:gd name="T7" fmla="*/ 0 h 166"/>
                <a:gd name="T8" fmla="*/ 0 w 723"/>
                <a:gd name="T9" fmla="*/ 69 h 166"/>
              </a:gdLst>
              <a:ahLst/>
              <a:cxnLst>
                <a:cxn ang="0">
                  <a:pos x="T0" y="T1"/>
                </a:cxn>
                <a:cxn ang="0">
                  <a:pos x="T2" y="T3"/>
                </a:cxn>
                <a:cxn ang="0">
                  <a:pos x="T4" y="T5"/>
                </a:cxn>
                <a:cxn ang="0">
                  <a:pos x="T6" y="T7"/>
                </a:cxn>
                <a:cxn ang="0">
                  <a:pos x="T8" y="T9"/>
                </a:cxn>
              </a:cxnLst>
              <a:rect l="0" t="0" r="r" b="b"/>
              <a:pathLst>
                <a:path w="723" h="166">
                  <a:moveTo>
                    <a:pt x="0" y="69"/>
                  </a:moveTo>
                  <a:lnTo>
                    <a:pt x="10" y="166"/>
                  </a:lnTo>
                  <a:lnTo>
                    <a:pt x="723" y="97"/>
                  </a:lnTo>
                  <a:lnTo>
                    <a:pt x="714" y="0"/>
                  </a:lnTo>
                  <a:lnTo>
                    <a:pt x="0" y="69"/>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6" name="Freeform 75"/>
            <p:cNvSpPr>
              <a:spLocks/>
            </p:cNvSpPr>
            <p:nvPr/>
          </p:nvSpPr>
          <p:spPr bwMode="auto">
            <a:xfrm>
              <a:off x="25488901" y="11283950"/>
              <a:ext cx="1128713" cy="3429000"/>
            </a:xfrm>
            <a:custGeom>
              <a:avLst/>
              <a:gdLst>
                <a:gd name="T0" fmla="*/ 43 w 711"/>
                <a:gd name="T1" fmla="*/ 0 h 2160"/>
                <a:gd name="T2" fmla="*/ 0 w 711"/>
                <a:gd name="T3" fmla="*/ 2160 h 2160"/>
                <a:gd name="T4" fmla="*/ 669 w 711"/>
                <a:gd name="T5" fmla="*/ 2160 h 2160"/>
                <a:gd name="T6" fmla="*/ 711 w 711"/>
                <a:gd name="T7" fmla="*/ 0 h 2160"/>
                <a:gd name="T8" fmla="*/ 43 w 711"/>
                <a:gd name="T9" fmla="*/ 0 h 2160"/>
              </a:gdLst>
              <a:ahLst/>
              <a:cxnLst>
                <a:cxn ang="0">
                  <a:pos x="T0" y="T1"/>
                </a:cxn>
                <a:cxn ang="0">
                  <a:pos x="T2" y="T3"/>
                </a:cxn>
                <a:cxn ang="0">
                  <a:pos x="T4" y="T5"/>
                </a:cxn>
                <a:cxn ang="0">
                  <a:pos x="T6" y="T7"/>
                </a:cxn>
                <a:cxn ang="0">
                  <a:pos x="T8" y="T9"/>
                </a:cxn>
              </a:cxnLst>
              <a:rect l="0" t="0" r="r" b="b"/>
              <a:pathLst>
                <a:path w="711" h="2160">
                  <a:moveTo>
                    <a:pt x="43" y="0"/>
                  </a:moveTo>
                  <a:lnTo>
                    <a:pt x="0" y="2160"/>
                  </a:lnTo>
                  <a:lnTo>
                    <a:pt x="669" y="2160"/>
                  </a:lnTo>
                  <a:lnTo>
                    <a:pt x="711" y="0"/>
                  </a:lnTo>
                  <a:lnTo>
                    <a:pt x="43" y="0"/>
                  </a:lnTo>
                  <a:close/>
                </a:path>
              </a:pathLst>
            </a:custGeom>
            <a:solidFill>
              <a:srgbClr val="0070C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7" name="Freeform 76"/>
            <p:cNvSpPr>
              <a:spLocks/>
            </p:cNvSpPr>
            <p:nvPr/>
          </p:nvSpPr>
          <p:spPr bwMode="auto">
            <a:xfrm>
              <a:off x="18713451" y="11885613"/>
              <a:ext cx="971550" cy="2827338"/>
            </a:xfrm>
            <a:custGeom>
              <a:avLst/>
              <a:gdLst>
                <a:gd name="T0" fmla="*/ 125 w 612"/>
                <a:gd name="T1" fmla="*/ 0 h 1781"/>
                <a:gd name="T2" fmla="*/ 0 w 612"/>
                <a:gd name="T3" fmla="*/ 1781 h 1781"/>
                <a:gd name="T4" fmla="*/ 487 w 612"/>
                <a:gd name="T5" fmla="*/ 1781 h 1781"/>
                <a:gd name="T6" fmla="*/ 612 w 612"/>
                <a:gd name="T7" fmla="*/ 0 h 1781"/>
                <a:gd name="T8" fmla="*/ 125 w 612"/>
                <a:gd name="T9" fmla="*/ 0 h 1781"/>
              </a:gdLst>
              <a:ahLst/>
              <a:cxnLst>
                <a:cxn ang="0">
                  <a:pos x="T0" y="T1"/>
                </a:cxn>
                <a:cxn ang="0">
                  <a:pos x="T2" y="T3"/>
                </a:cxn>
                <a:cxn ang="0">
                  <a:pos x="T4" y="T5"/>
                </a:cxn>
                <a:cxn ang="0">
                  <a:pos x="T6" y="T7"/>
                </a:cxn>
                <a:cxn ang="0">
                  <a:pos x="T8" y="T9"/>
                </a:cxn>
              </a:cxnLst>
              <a:rect l="0" t="0" r="r" b="b"/>
              <a:pathLst>
                <a:path w="612" h="1781">
                  <a:moveTo>
                    <a:pt x="125" y="0"/>
                  </a:moveTo>
                  <a:lnTo>
                    <a:pt x="0" y="1781"/>
                  </a:lnTo>
                  <a:lnTo>
                    <a:pt x="487" y="1781"/>
                  </a:lnTo>
                  <a:lnTo>
                    <a:pt x="612" y="0"/>
                  </a:lnTo>
                  <a:lnTo>
                    <a:pt x="125" y="0"/>
                  </a:lnTo>
                  <a:close/>
                </a:path>
              </a:pathLst>
            </a:custGeom>
            <a:solidFill>
              <a:srgbClr val="00827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8" name="Freeform 77"/>
            <p:cNvSpPr>
              <a:spLocks/>
            </p:cNvSpPr>
            <p:nvPr/>
          </p:nvSpPr>
          <p:spPr bwMode="auto">
            <a:xfrm>
              <a:off x="20918488" y="11885613"/>
              <a:ext cx="973138" cy="2827338"/>
            </a:xfrm>
            <a:custGeom>
              <a:avLst/>
              <a:gdLst>
                <a:gd name="T0" fmla="*/ 0 w 613"/>
                <a:gd name="T1" fmla="*/ 0 h 1781"/>
                <a:gd name="T2" fmla="*/ 123 w 613"/>
                <a:gd name="T3" fmla="*/ 1781 h 1781"/>
                <a:gd name="T4" fmla="*/ 613 w 613"/>
                <a:gd name="T5" fmla="*/ 1781 h 1781"/>
                <a:gd name="T6" fmla="*/ 487 w 613"/>
                <a:gd name="T7" fmla="*/ 0 h 1781"/>
                <a:gd name="T8" fmla="*/ 0 w 613"/>
                <a:gd name="T9" fmla="*/ 0 h 1781"/>
              </a:gdLst>
              <a:ahLst/>
              <a:cxnLst>
                <a:cxn ang="0">
                  <a:pos x="T0" y="T1"/>
                </a:cxn>
                <a:cxn ang="0">
                  <a:pos x="T2" y="T3"/>
                </a:cxn>
                <a:cxn ang="0">
                  <a:pos x="T4" y="T5"/>
                </a:cxn>
                <a:cxn ang="0">
                  <a:pos x="T6" y="T7"/>
                </a:cxn>
                <a:cxn ang="0">
                  <a:pos x="T8" y="T9"/>
                </a:cxn>
              </a:cxnLst>
              <a:rect l="0" t="0" r="r" b="b"/>
              <a:pathLst>
                <a:path w="613" h="1781">
                  <a:moveTo>
                    <a:pt x="0" y="0"/>
                  </a:moveTo>
                  <a:lnTo>
                    <a:pt x="123" y="1781"/>
                  </a:lnTo>
                  <a:lnTo>
                    <a:pt x="613" y="1781"/>
                  </a:lnTo>
                  <a:lnTo>
                    <a:pt x="487" y="0"/>
                  </a:lnTo>
                  <a:lnTo>
                    <a:pt x="0" y="0"/>
                  </a:lnTo>
                  <a:close/>
                </a:path>
              </a:pathLst>
            </a:custGeom>
            <a:solidFill>
              <a:srgbClr val="00827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79" name="Freeform 78"/>
            <p:cNvSpPr>
              <a:spLocks/>
            </p:cNvSpPr>
            <p:nvPr/>
          </p:nvSpPr>
          <p:spPr bwMode="auto">
            <a:xfrm>
              <a:off x="28055888" y="12295188"/>
              <a:ext cx="1114425" cy="2417763"/>
            </a:xfrm>
            <a:custGeom>
              <a:avLst/>
              <a:gdLst>
                <a:gd name="T0" fmla="*/ 52 w 702"/>
                <a:gd name="T1" fmla="*/ 0 h 1523"/>
                <a:gd name="T2" fmla="*/ 0 w 702"/>
                <a:gd name="T3" fmla="*/ 1523 h 1523"/>
                <a:gd name="T4" fmla="*/ 650 w 702"/>
                <a:gd name="T5" fmla="*/ 1523 h 1523"/>
                <a:gd name="T6" fmla="*/ 702 w 702"/>
                <a:gd name="T7" fmla="*/ 0 h 1523"/>
                <a:gd name="T8" fmla="*/ 52 w 702"/>
                <a:gd name="T9" fmla="*/ 0 h 1523"/>
              </a:gdLst>
              <a:ahLst/>
              <a:cxnLst>
                <a:cxn ang="0">
                  <a:pos x="T0" y="T1"/>
                </a:cxn>
                <a:cxn ang="0">
                  <a:pos x="T2" y="T3"/>
                </a:cxn>
                <a:cxn ang="0">
                  <a:pos x="T4" y="T5"/>
                </a:cxn>
                <a:cxn ang="0">
                  <a:pos x="T6" y="T7"/>
                </a:cxn>
                <a:cxn ang="0">
                  <a:pos x="T8" y="T9"/>
                </a:cxn>
              </a:cxnLst>
              <a:rect l="0" t="0" r="r" b="b"/>
              <a:pathLst>
                <a:path w="702" h="1523">
                  <a:moveTo>
                    <a:pt x="52" y="0"/>
                  </a:moveTo>
                  <a:lnTo>
                    <a:pt x="0" y="1523"/>
                  </a:lnTo>
                  <a:lnTo>
                    <a:pt x="650" y="1523"/>
                  </a:lnTo>
                  <a:lnTo>
                    <a:pt x="702" y="0"/>
                  </a:lnTo>
                  <a:lnTo>
                    <a:pt x="52" y="0"/>
                  </a:lnTo>
                  <a:close/>
                </a:path>
              </a:pathLst>
            </a:custGeom>
            <a:solidFill>
              <a:srgbClr val="0070C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80" name="Freeform 79"/>
            <p:cNvSpPr>
              <a:spLocks/>
            </p:cNvSpPr>
            <p:nvPr/>
          </p:nvSpPr>
          <p:spPr bwMode="auto">
            <a:xfrm>
              <a:off x="22934613" y="11509375"/>
              <a:ext cx="2111375" cy="3203575"/>
            </a:xfrm>
            <a:custGeom>
              <a:avLst/>
              <a:gdLst>
                <a:gd name="T0" fmla="*/ 0 w 1330"/>
                <a:gd name="T1" fmla="*/ 187 h 2018"/>
                <a:gd name="T2" fmla="*/ 531 w 1330"/>
                <a:gd name="T3" fmla="*/ 2018 h 2018"/>
                <a:gd name="T4" fmla="*/ 1330 w 1330"/>
                <a:gd name="T5" fmla="*/ 2018 h 2018"/>
                <a:gd name="T6" fmla="*/ 758 w 1330"/>
                <a:gd name="T7" fmla="*/ 0 h 2018"/>
                <a:gd name="T8" fmla="*/ 0 w 1330"/>
                <a:gd name="T9" fmla="*/ 187 h 2018"/>
              </a:gdLst>
              <a:ahLst/>
              <a:cxnLst>
                <a:cxn ang="0">
                  <a:pos x="T0" y="T1"/>
                </a:cxn>
                <a:cxn ang="0">
                  <a:pos x="T2" y="T3"/>
                </a:cxn>
                <a:cxn ang="0">
                  <a:pos x="T4" y="T5"/>
                </a:cxn>
                <a:cxn ang="0">
                  <a:pos x="T6" y="T7"/>
                </a:cxn>
                <a:cxn ang="0">
                  <a:pos x="T8" y="T9"/>
                </a:cxn>
              </a:cxnLst>
              <a:rect l="0" t="0" r="r" b="b"/>
              <a:pathLst>
                <a:path w="1330" h="2018">
                  <a:moveTo>
                    <a:pt x="0" y="187"/>
                  </a:moveTo>
                  <a:lnTo>
                    <a:pt x="531" y="2018"/>
                  </a:lnTo>
                  <a:lnTo>
                    <a:pt x="1330" y="2018"/>
                  </a:lnTo>
                  <a:lnTo>
                    <a:pt x="758" y="0"/>
                  </a:lnTo>
                  <a:lnTo>
                    <a:pt x="0" y="187"/>
                  </a:lnTo>
                  <a:close/>
                </a:path>
              </a:pathLst>
            </a:custGeom>
            <a:solidFill>
              <a:srgbClr val="969696"/>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81" name="Freeform 80"/>
            <p:cNvSpPr>
              <a:spLocks/>
            </p:cNvSpPr>
            <p:nvPr/>
          </p:nvSpPr>
          <p:spPr bwMode="auto">
            <a:xfrm>
              <a:off x="16357601" y="12609513"/>
              <a:ext cx="1604963" cy="2103438"/>
            </a:xfrm>
            <a:custGeom>
              <a:avLst/>
              <a:gdLst>
                <a:gd name="T0" fmla="*/ 250 w 1011"/>
                <a:gd name="T1" fmla="*/ 0 h 1325"/>
                <a:gd name="T2" fmla="*/ 0 w 1011"/>
                <a:gd name="T3" fmla="*/ 1325 h 1325"/>
                <a:gd name="T4" fmla="*/ 784 w 1011"/>
                <a:gd name="T5" fmla="*/ 1325 h 1325"/>
                <a:gd name="T6" fmla="*/ 1011 w 1011"/>
                <a:gd name="T7" fmla="*/ 178 h 1325"/>
                <a:gd name="T8" fmla="*/ 250 w 1011"/>
                <a:gd name="T9" fmla="*/ 0 h 1325"/>
              </a:gdLst>
              <a:ahLst/>
              <a:cxnLst>
                <a:cxn ang="0">
                  <a:pos x="T0" y="T1"/>
                </a:cxn>
                <a:cxn ang="0">
                  <a:pos x="T2" y="T3"/>
                </a:cxn>
                <a:cxn ang="0">
                  <a:pos x="T4" y="T5"/>
                </a:cxn>
                <a:cxn ang="0">
                  <a:pos x="T6" y="T7"/>
                </a:cxn>
                <a:cxn ang="0">
                  <a:pos x="T8" y="T9"/>
                </a:cxn>
              </a:cxnLst>
              <a:rect l="0" t="0" r="r" b="b"/>
              <a:pathLst>
                <a:path w="1011" h="1325">
                  <a:moveTo>
                    <a:pt x="250" y="0"/>
                  </a:moveTo>
                  <a:lnTo>
                    <a:pt x="0" y="1325"/>
                  </a:lnTo>
                  <a:lnTo>
                    <a:pt x="784" y="1325"/>
                  </a:lnTo>
                  <a:lnTo>
                    <a:pt x="1011" y="178"/>
                  </a:lnTo>
                  <a:lnTo>
                    <a:pt x="250" y="0"/>
                  </a:lnTo>
                  <a:close/>
                </a:path>
              </a:pathLst>
            </a:custGeom>
            <a:solidFill>
              <a:srgbClr val="0070C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sp>
          <p:nvSpPr>
            <p:cNvPr id="82" name="Freeform 81"/>
            <p:cNvSpPr>
              <a:spLocks/>
            </p:cNvSpPr>
            <p:nvPr/>
          </p:nvSpPr>
          <p:spPr bwMode="auto">
            <a:xfrm>
              <a:off x="30254576" y="13195300"/>
              <a:ext cx="1431925" cy="1517650"/>
            </a:xfrm>
            <a:custGeom>
              <a:avLst/>
              <a:gdLst>
                <a:gd name="T0" fmla="*/ 777 w 902"/>
                <a:gd name="T1" fmla="*/ 0 h 956"/>
                <a:gd name="T2" fmla="*/ 0 w 902"/>
                <a:gd name="T3" fmla="*/ 76 h 956"/>
                <a:gd name="T4" fmla="*/ 120 w 902"/>
                <a:gd name="T5" fmla="*/ 956 h 956"/>
                <a:gd name="T6" fmla="*/ 902 w 902"/>
                <a:gd name="T7" fmla="*/ 956 h 956"/>
                <a:gd name="T8" fmla="*/ 777 w 902"/>
                <a:gd name="T9" fmla="*/ 0 h 956"/>
              </a:gdLst>
              <a:ahLst/>
              <a:cxnLst>
                <a:cxn ang="0">
                  <a:pos x="T0" y="T1"/>
                </a:cxn>
                <a:cxn ang="0">
                  <a:pos x="T2" y="T3"/>
                </a:cxn>
                <a:cxn ang="0">
                  <a:pos x="T4" y="T5"/>
                </a:cxn>
                <a:cxn ang="0">
                  <a:pos x="T6" y="T7"/>
                </a:cxn>
                <a:cxn ang="0">
                  <a:pos x="T8" y="T9"/>
                </a:cxn>
              </a:cxnLst>
              <a:rect l="0" t="0" r="r" b="b"/>
              <a:pathLst>
                <a:path w="902" h="956">
                  <a:moveTo>
                    <a:pt x="777" y="0"/>
                  </a:moveTo>
                  <a:lnTo>
                    <a:pt x="0" y="76"/>
                  </a:lnTo>
                  <a:lnTo>
                    <a:pt x="120" y="956"/>
                  </a:lnTo>
                  <a:lnTo>
                    <a:pt x="902" y="956"/>
                  </a:lnTo>
                  <a:lnTo>
                    <a:pt x="777" y="0"/>
                  </a:lnTo>
                  <a:close/>
                </a:path>
              </a:pathLst>
            </a:custGeom>
            <a:solidFill>
              <a:srgbClr val="50505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505050"/>
                </a:solidFill>
              </a:endParaRPr>
            </a:p>
          </p:txBody>
        </p:sp>
      </p:grpSp>
      <p:sp>
        <p:nvSpPr>
          <p:cNvPr id="2" name="Title 1"/>
          <p:cNvSpPr>
            <a:spLocks noGrp="1"/>
          </p:cNvSpPr>
          <p:nvPr>
            <p:ph type="title"/>
          </p:nvPr>
        </p:nvSpPr>
        <p:spPr>
          <a:xfrm>
            <a:off x="600805" y="285008"/>
            <a:ext cx="3918628" cy="3894122"/>
          </a:xfrm>
        </p:spPr>
        <p:txBody>
          <a:bodyPr anchor="ctr"/>
          <a:lstStyle/>
          <a:p>
            <a:pPr>
              <a:lnSpc>
                <a:spcPct val="100000"/>
              </a:lnSpc>
            </a:pPr>
            <a:r>
              <a:rPr lang="en-US" sz="4000" dirty="0" smtClean="0">
                <a:solidFill>
                  <a:srgbClr val="0070C0"/>
                </a:solidFill>
              </a:rPr>
              <a:t>Resources</a:t>
            </a:r>
            <a:endParaRPr lang="en-US" sz="4000" dirty="0">
              <a:solidFill>
                <a:srgbClr val="0070C0"/>
              </a:solidFill>
            </a:endParaRPr>
          </a:p>
        </p:txBody>
      </p:sp>
      <p:sp>
        <p:nvSpPr>
          <p:cNvPr id="4" name="TextBox 3"/>
          <p:cNvSpPr txBox="1"/>
          <p:nvPr/>
        </p:nvSpPr>
        <p:spPr>
          <a:xfrm>
            <a:off x="4519433" y="1112107"/>
            <a:ext cx="7300499" cy="3187727"/>
          </a:xfrm>
          <a:prstGeom prst="rect">
            <a:avLst/>
          </a:prstGeom>
          <a:noFill/>
        </p:spPr>
        <p:txBody>
          <a:bodyPr wrap="square" rtlCol="0" anchor="t" anchorCtr="0">
            <a:noAutofit/>
          </a:bodyPr>
          <a:lstStyle/>
          <a:p>
            <a:pPr marL="520700" indent="-457200" defTabSz="896181">
              <a:lnSpc>
                <a:spcPct val="150000"/>
              </a:lnSpc>
              <a:spcAft>
                <a:spcPts val="600"/>
              </a:spcAft>
              <a:buFont typeface="Arial" panose="020B0604020202020204" pitchFamily="34" charset="0"/>
              <a:buChar char="•"/>
            </a:pPr>
            <a:r>
              <a:rPr lang="en-US" sz="2800" dirty="0" smtClean="0">
                <a:solidFill>
                  <a:srgbClr val="505050">
                    <a:lumMod val="75000"/>
                  </a:srgbClr>
                </a:solidFill>
                <a:latin typeface="Segoe UI Light"/>
              </a:rPr>
              <a:t>PMs, MVPs &amp; community @ summit</a:t>
            </a:r>
          </a:p>
          <a:p>
            <a:pPr marL="520700" indent="-457200" defTabSz="896181">
              <a:lnSpc>
                <a:spcPct val="150000"/>
              </a:lnSpc>
              <a:spcAft>
                <a:spcPts val="600"/>
              </a:spcAft>
              <a:buFont typeface="Arial" panose="020B0604020202020204" pitchFamily="34" charset="0"/>
              <a:buChar char="•"/>
            </a:pPr>
            <a:r>
              <a:rPr lang="en-US" sz="2800" dirty="0" smtClean="0">
                <a:solidFill>
                  <a:srgbClr val="505050">
                    <a:lumMod val="75000"/>
                  </a:srgbClr>
                </a:solidFill>
                <a:latin typeface="Segoe UI Light"/>
                <a:hlinkClick r:id="rId3"/>
              </a:rPr>
              <a:t>https://tryappservice.azure.com</a:t>
            </a:r>
            <a:r>
              <a:rPr lang="en-US" sz="2800" dirty="0" smtClean="0">
                <a:solidFill>
                  <a:srgbClr val="505050">
                    <a:lumMod val="75000"/>
                  </a:srgbClr>
                </a:solidFill>
                <a:latin typeface="Segoe UI Light"/>
              </a:rPr>
              <a:t> </a:t>
            </a:r>
          </a:p>
          <a:p>
            <a:pPr marL="520700" indent="-457200" defTabSz="896181">
              <a:lnSpc>
                <a:spcPct val="150000"/>
              </a:lnSpc>
              <a:spcAft>
                <a:spcPts val="600"/>
              </a:spcAft>
              <a:buFont typeface="Arial" panose="020B0604020202020204" pitchFamily="34" charset="0"/>
              <a:buChar char="•"/>
            </a:pPr>
            <a:r>
              <a:rPr lang="en-US" sz="2800" dirty="0" smtClean="0">
                <a:solidFill>
                  <a:srgbClr val="505050">
                    <a:lumMod val="75000"/>
                  </a:srgbClr>
                </a:solidFill>
                <a:latin typeface="Segoe UI Light"/>
              </a:rPr>
              <a:t>Twitter: @_</a:t>
            </a:r>
            <a:r>
              <a:rPr lang="en-US" sz="2800" dirty="0" err="1" smtClean="0">
                <a:solidFill>
                  <a:srgbClr val="505050">
                    <a:lumMod val="75000"/>
                  </a:srgbClr>
                </a:solidFill>
                <a:latin typeface="Segoe UI Light"/>
              </a:rPr>
              <a:t>karandeep</a:t>
            </a:r>
            <a:r>
              <a:rPr lang="en-US" sz="2800" dirty="0">
                <a:solidFill>
                  <a:srgbClr val="505050">
                    <a:lumMod val="75000"/>
                  </a:srgbClr>
                </a:solidFill>
                <a:latin typeface="Segoe UI Light"/>
              </a:rPr>
              <a:t>, #</a:t>
            </a:r>
            <a:r>
              <a:rPr lang="en-US" sz="2800" dirty="0" smtClean="0">
                <a:solidFill>
                  <a:srgbClr val="505050">
                    <a:lumMod val="75000"/>
                  </a:srgbClr>
                </a:solidFill>
                <a:latin typeface="Segoe UI Light"/>
              </a:rPr>
              <a:t>BizTalkSummit2015 </a:t>
            </a:r>
          </a:p>
          <a:p>
            <a:pPr marL="520700" indent="-457200" defTabSz="896181">
              <a:lnSpc>
                <a:spcPct val="150000"/>
              </a:lnSpc>
              <a:spcAft>
                <a:spcPts val="600"/>
              </a:spcAft>
              <a:buFont typeface="Arial" panose="020B0604020202020204" pitchFamily="34" charset="0"/>
              <a:buChar char="•"/>
            </a:pPr>
            <a:r>
              <a:rPr lang="en-US" sz="2400" dirty="0" smtClean="0">
                <a:solidFill>
                  <a:srgbClr val="505050">
                    <a:lumMod val="75000"/>
                  </a:srgbClr>
                </a:solidFill>
                <a:latin typeface="Segoe UI Light"/>
                <a:hlinkClick r:id="rId4"/>
              </a:rPr>
              <a:t>www.biztalk360.com/biztalk-summit-2015-london</a:t>
            </a:r>
            <a:r>
              <a:rPr lang="en-US" sz="2400" dirty="0" smtClean="0">
                <a:solidFill>
                  <a:srgbClr val="505050">
                    <a:lumMod val="75000"/>
                  </a:srgbClr>
                </a:solidFill>
                <a:latin typeface="Segoe UI Light"/>
              </a:rPr>
              <a:t> </a:t>
            </a:r>
            <a:endParaRPr lang="en-US" sz="2400" dirty="0">
              <a:solidFill>
                <a:srgbClr val="505050">
                  <a:lumMod val="75000"/>
                </a:srgbClr>
              </a:solidFill>
              <a:latin typeface="Segoe UI Light"/>
            </a:endParaRPr>
          </a:p>
        </p:txBody>
      </p:sp>
    </p:spTree>
    <p:extLst>
      <p:ext uri="{BB962C8B-B14F-4D97-AF65-F5344CB8AC3E}">
        <p14:creationId xmlns:p14="http://schemas.microsoft.com/office/powerpoint/2010/main" val="1363374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9" name="Group 88"/>
          <p:cNvGrpSpPr/>
          <p:nvPr/>
        </p:nvGrpSpPr>
        <p:grpSpPr>
          <a:xfrm>
            <a:off x="579437" y="520144"/>
            <a:ext cx="3683393" cy="2926556"/>
            <a:chOff x="579437" y="494506"/>
            <a:chExt cx="3683393" cy="2926556"/>
          </a:xfrm>
        </p:grpSpPr>
        <p:sp>
          <p:nvSpPr>
            <p:cNvPr id="79" name="Rectangle 78"/>
            <p:cNvSpPr/>
            <p:nvPr/>
          </p:nvSpPr>
          <p:spPr bwMode="auto">
            <a:xfrm>
              <a:off x="579437" y="494506"/>
              <a:ext cx="3683393" cy="2926556"/>
            </a:xfrm>
            <a:prstGeom prst="rect">
              <a:avLst/>
            </a:prstGeom>
            <a:solidFill>
              <a:srgbClr val="55C3F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81" name="Rectangle 80"/>
            <p:cNvSpPr/>
            <p:nvPr/>
          </p:nvSpPr>
          <p:spPr bwMode="auto">
            <a:xfrm>
              <a:off x="581018" y="494506"/>
              <a:ext cx="3672203" cy="2926556"/>
            </a:xfrm>
            <a:prstGeom prst="rect">
              <a:avLst/>
            </a:prstGeom>
            <a:solidFill>
              <a:srgbClr val="55C3F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55" name="TextBox 54"/>
            <p:cNvSpPr txBox="1"/>
            <p:nvPr/>
          </p:nvSpPr>
          <p:spPr>
            <a:xfrm>
              <a:off x="1381553" y="1211262"/>
              <a:ext cx="2079160" cy="738664"/>
            </a:xfrm>
            <a:prstGeom prst="rect">
              <a:avLst/>
            </a:prstGeom>
            <a:noFill/>
          </p:spPr>
          <p:txBody>
            <a:bodyPr wrap="square" lIns="182880" tIns="146304" rIns="182880" bIns="146304" rtlCol="0">
              <a:spAutoFit/>
            </a:bodyPr>
            <a:lstStyle/>
            <a:p>
              <a:pPr algn="ctr">
                <a:lnSpc>
                  <a:spcPct val="90000"/>
                </a:lnSpc>
                <a:spcAft>
                  <a:spcPts val="600"/>
                </a:spcAft>
              </a:pPr>
              <a:r>
                <a:rPr lang="en-US" sz="3200" dirty="0" smtClean="0">
                  <a:solidFill>
                    <a:schemeClr val="bg1"/>
                  </a:solidFill>
                  <a:latin typeface="+mj-lt"/>
                </a:rPr>
                <a:t>March ‘15</a:t>
              </a:r>
              <a:endParaRPr lang="en-US" sz="4800" dirty="0" smtClean="0">
                <a:solidFill>
                  <a:schemeClr val="bg1"/>
                </a:solidFill>
                <a:latin typeface="+mj-lt"/>
              </a:endParaRPr>
            </a:p>
          </p:txBody>
        </p:sp>
        <p:sp>
          <p:nvSpPr>
            <p:cNvPr id="56" name="TextBox 55"/>
            <p:cNvSpPr txBox="1"/>
            <p:nvPr/>
          </p:nvSpPr>
          <p:spPr>
            <a:xfrm>
              <a:off x="850779" y="1973262"/>
              <a:ext cx="3185571" cy="926407"/>
            </a:xfrm>
            <a:prstGeom prst="rect">
              <a:avLst/>
            </a:prstGeom>
            <a:noFill/>
          </p:spPr>
          <p:txBody>
            <a:bodyPr wrap="square" lIns="182880" tIns="146304" rIns="182880" bIns="146304" rtlCol="0">
              <a:spAutoFit/>
            </a:bodyPr>
            <a:lstStyle/>
            <a:p>
              <a:pPr algn="ctr">
                <a:lnSpc>
                  <a:spcPct val="90000"/>
                </a:lnSpc>
                <a:spcAft>
                  <a:spcPts val="600"/>
                </a:spcAft>
              </a:pPr>
              <a:r>
                <a:rPr lang="en-US" sz="2000" dirty="0" smtClean="0">
                  <a:solidFill>
                    <a:schemeClr val="bg1"/>
                  </a:solidFill>
                  <a:latin typeface="+mj-lt"/>
                </a:rPr>
                <a:t>Azure App Service </a:t>
              </a:r>
            </a:p>
            <a:p>
              <a:pPr algn="ctr">
                <a:lnSpc>
                  <a:spcPct val="90000"/>
                </a:lnSpc>
                <a:spcAft>
                  <a:spcPts val="600"/>
                </a:spcAft>
              </a:pPr>
              <a:r>
                <a:rPr lang="en-US" sz="2000" dirty="0" smtClean="0">
                  <a:solidFill>
                    <a:schemeClr val="bg1"/>
                  </a:solidFill>
                  <a:latin typeface="+mj-lt"/>
                </a:rPr>
                <a:t>Launch</a:t>
              </a:r>
              <a:endParaRPr lang="en-US" sz="2400" dirty="0" smtClean="0">
                <a:solidFill>
                  <a:schemeClr val="bg1"/>
                </a:solidFill>
                <a:latin typeface="+mj-lt"/>
              </a:endParaRPr>
            </a:p>
          </p:txBody>
        </p:sp>
      </p:grpSp>
      <p:grpSp>
        <p:nvGrpSpPr>
          <p:cNvPr id="93" name="Group 92"/>
          <p:cNvGrpSpPr/>
          <p:nvPr/>
        </p:nvGrpSpPr>
        <p:grpSpPr>
          <a:xfrm>
            <a:off x="577856" y="3573205"/>
            <a:ext cx="3683393" cy="2926556"/>
            <a:chOff x="577856" y="3573205"/>
            <a:chExt cx="3683393" cy="2926556"/>
          </a:xfrm>
        </p:grpSpPr>
        <p:sp>
          <p:nvSpPr>
            <p:cNvPr id="80" name="Rectangle 79"/>
            <p:cNvSpPr/>
            <p:nvPr/>
          </p:nvSpPr>
          <p:spPr bwMode="auto">
            <a:xfrm>
              <a:off x="577856" y="3573205"/>
              <a:ext cx="3683393" cy="2926556"/>
            </a:xfrm>
            <a:prstGeom prst="rect">
              <a:avLst/>
            </a:prstGeom>
            <a:solidFill>
              <a:srgbClr val="70C22D"/>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82" name="Rectangle 81"/>
            <p:cNvSpPr/>
            <p:nvPr/>
          </p:nvSpPr>
          <p:spPr bwMode="auto">
            <a:xfrm>
              <a:off x="579437" y="3573205"/>
              <a:ext cx="3672203" cy="2926556"/>
            </a:xfrm>
            <a:prstGeom prst="rect">
              <a:avLst/>
            </a:prstGeom>
            <a:solidFill>
              <a:srgbClr val="70C22D"/>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52" name="TextBox 51"/>
            <p:cNvSpPr txBox="1"/>
            <p:nvPr/>
          </p:nvSpPr>
          <p:spPr>
            <a:xfrm>
              <a:off x="698554" y="4244496"/>
              <a:ext cx="3445158" cy="794064"/>
            </a:xfrm>
            <a:prstGeom prst="rect">
              <a:avLst/>
            </a:prstGeom>
            <a:noFill/>
          </p:spPr>
          <p:txBody>
            <a:bodyPr wrap="square" lIns="182880" tIns="146304" rIns="182880" bIns="146304" rtlCol="0">
              <a:spAutoFit/>
            </a:bodyPr>
            <a:lstStyle/>
            <a:p>
              <a:pPr algn="ctr">
                <a:lnSpc>
                  <a:spcPct val="90000"/>
                </a:lnSpc>
                <a:spcAft>
                  <a:spcPts val="600"/>
                </a:spcAft>
              </a:pPr>
              <a:r>
                <a:rPr lang="en-US" sz="3600" dirty="0" smtClean="0">
                  <a:solidFill>
                    <a:schemeClr val="bg1"/>
                  </a:solidFill>
                  <a:latin typeface="+mj-lt"/>
                </a:rPr>
                <a:t>July ‘14</a:t>
              </a:r>
            </a:p>
          </p:txBody>
        </p:sp>
        <p:sp>
          <p:nvSpPr>
            <p:cNvPr id="53" name="TextBox 52"/>
            <p:cNvSpPr txBox="1"/>
            <p:nvPr/>
          </p:nvSpPr>
          <p:spPr>
            <a:xfrm>
              <a:off x="850779" y="5009999"/>
              <a:ext cx="3185571" cy="572464"/>
            </a:xfrm>
            <a:prstGeom prst="rect">
              <a:avLst/>
            </a:prstGeom>
            <a:noFill/>
          </p:spPr>
          <p:txBody>
            <a:bodyPr wrap="square" lIns="182880" tIns="146304" rIns="182880" bIns="146304" rtlCol="0">
              <a:spAutoFit/>
            </a:bodyPr>
            <a:lstStyle/>
            <a:p>
              <a:pPr algn="ctr">
                <a:lnSpc>
                  <a:spcPct val="90000"/>
                </a:lnSpc>
                <a:spcAft>
                  <a:spcPts val="600"/>
                </a:spcAft>
              </a:pPr>
              <a:r>
                <a:rPr lang="en-US" sz="2000" dirty="0" smtClean="0">
                  <a:solidFill>
                    <a:schemeClr val="bg1"/>
                  </a:solidFill>
                  <a:latin typeface="+mj-lt"/>
                </a:rPr>
                <a:t>BizTalk 2013 R2 GA</a:t>
              </a:r>
            </a:p>
          </p:txBody>
        </p:sp>
      </p:grpSp>
      <p:grpSp>
        <p:nvGrpSpPr>
          <p:cNvPr id="90" name="Group 89"/>
          <p:cNvGrpSpPr/>
          <p:nvPr/>
        </p:nvGrpSpPr>
        <p:grpSpPr>
          <a:xfrm>
            <a:off x="8201018" y="520144"/>
            <a:ext cx="3683393" cy="2926556"/>
            <a:chOff x="8201018" y="494506"/>
            <a:chExt cx="3683393" cy="2926556"/>
          </a:xfrm>
        </p:grpSpPr>
        <p:sp>
          <p:nvSpPr>
            <p:cNvPr id="85" name="Rectangle 84"/>
            <p:cNvSpPr/>
            <p:nvPr/>
          </p:nvSpPr>
          <p:spPr bwMode="auto">
            <a:xfrm>
              <a:off x="8201018" y="494506"/>
              <a:ext cx="3683393" cy="2926556"/>
            </a:xfrm>
            <a:prstGeom prst="rect">
              <a:avLst/>
            </a:prstGeom>
            <a:solidFill>
              <a:srgbClr val="F47D1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64" name="TextBox 63"/>
            <p:cNvSpPr txBox="1"/>
            <p:nvPr/>
          </p:nvSpPr>
          <p:spPr>
            <a:xfrm>
              <a:off x="8413736" y="1211262"/>
              <a:ext cx="3244378" cy="1043363"/>
            </a:xfrm>
            <a:prstGeom prst="rect">
              <a:avLst/>
            </a:prstGeom>
            <a:noFill/>
          </p:spPr>
          <p:txBody>
            <a:bodyPr wrap="square" lIns="182880" tIns="146304" rIns="182880" bIns="146304" rtlCol="0">
              <a:spAutoFit/>
            </a:bodyPr>
            <a:lstStyle/>
            <a:p>
              <a:pPr algn="ctr">
                <a:lnSpc>
                  <a:spcPct val="90000"/>
                </a:lnSpc>
                <a:spcAft>
                  <a:spcPts val="600"/>
                </a:spcAft>
              </a:pPr>
              <a:r>
                <a:rPr lang="en-US" sz="5400" dirty="0" smtClean="0">
                  <a:solidFill>
                    <a:schemeClr val="bg1"/>
                  </a:solidFill>
                  <a:latin typeface="+mj-lt"/>
                </a:rPr>
                <a:t>&gt;1000s</a:t>
              </a:r>
            </a:p>
          </p:txBody>
        </p:sp>
        <p:sp>
          <p:nvSpPr>
            <p:cNvPr id="65" name="TextBox 64"/>
            <p:cNvSpPr txBox="1"/>
            <p:nvPr/>
          </p:nvSpPr>
          <p:spPr>
            <a:xfrm>
              <a:off x="8458794" y="1973262"/>
              <a:ext cx="3199320" cy="849463"/>
            </a:xfrm>
            <a:prstGeom prst="rect">
              <a:avLst/>
            </a:prstGeom>
            <a:noFill/>
          </p:spPr>
          <p:txBody>
            <a:bodyPr wrap="square" lIns="182880" tIns="146304" rIns="182880" bIns="146304" rtlCol="0">
              <a:spAutoFit/>
            </a:bodyPr>
            <a:lstStyle/>
            <a:p>
              <a:pPr algn="ctr">
                <a:lnSpc>
                  <a:spcPct val="90000"/>
                </a:lnSpc>
                <a:spcAft>
                  <a:spcPts val="600"/>
                </a:spcAft>
              </a:pPr>
              <a:r>
                <a:rPr lang="en-US" sz="2000" dirty="0" smtClean="0">
                  <a:solidFill>
                    <a:schemeClr val="bg1"/>
                  </a:solidFill>
                  <a:latin typeface="+mj-lt"/>
                </a:rPr>
                <a:t>Community Newsletter Subscribers</a:t>
              </a:r>
              <a:endParaRPr lang="en-US" sz="2400" dirty="0" smtClean="0">
                <a:solidFill>
                  <a:schemeClr val="bg1"/>
                </a:solidFill>
                <a:latin typeface="+mj-lt"/>
              </a:endParaRPr>
            </a:p>
          </p:txBody>
        </p:sp>
      </p:grpSp>
      <p:grpSp>
        <p:nvGrpSpPr>
          <p:cNvPr id="88" name="Group 87"/>
          <p:cNvGrpSpPr/>
          <p:nvPr/>
        </p:nvGrpSpPr>
        <p:grpSpPr>
          <a:xfrm>
            <a:off x="4385423" y="505063"/>
            <a:ext cx="3683393" cy="2926556"/>
            <a:chOff x="4385423" y="494506"/>
            <a:chExt cx="3683393" cy="2926556"/>
          </a:xfrm>
        </p:grpSpPr>
        <p:sp>
          <p:nvSpPr>
            <p:cNvPr id="83" name="Rectangle 82"/>
            <p:cNvSpPr/>
            <p:nvPr/>
          </p:nvSpPr>
          <p:spPr bwMode="auto">
            <a:xfrm>
              <a:off x="4385423" y="494506"/>
              <a:ext cx="3683393" cy="2926556"/>
            </a:xfrm>
            <a:prstGeom prst="rect">
              <a:avLst/>
            </a:prstGeom>
            <a:solidFill>
              <a:srgbClr val="60247D"/>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77" name="TextBox 76"/>
            <p:cNvSpPr txBox="1"/>
            <p:nvPr/>
          </p:nvSpPr>
          <p:spPr>
            <a:xfrm>
              <a:off x="5184995" y="1211262"/>
              <a:ext cx="2077537" cy="794064"/>
            </a:xfrm>
            <a:prstGeom prst="rect">
              <a:avLst/>
            </a:prstGeom>
            <a:noFill/>
          </p:spPr>
          <p:txBody>
            <a:bodyPr wrap="square" lIns="182880" tIns="146304" rIns="182880" bIns="146304" rtlCol="0">
              <a:spAutoFit/>
            </a:bodyPr>
            <a:lstStyle/>
            <a:p>
              <a:pPr algn="ctr">
                <a:lnSpc>
                  <a:spcPct val="90000"/>
                </a:lnSpc>
                <a:spcAft>
                  <a:spcPts val="600"/>
                </a:spcAft>
              </a:pPr>
              <a:r>
                <a:rPr lang="en-US" sz="3600" dirty="0" smtClean="0">
                  <a:solidFill>
                    <a:schemeClr val="bg1"/>
                  </a:solidFill>
                  <a:latin typeface="+mj-lt"/>
                </a:rPr>
                <a:t>Feb ‘15</a:t>
              </a:r>
            </a:p>
          </p:txBody>
        </p:sp>
        <p:sp>
          <p:nvSpPr>
            <p:cNvPr id="78" name="TextBox 77"/>
            <p:cNvSpPr txBox="1"/>
            <p:nvPr/>
          </p:nvSpPr>
          <p:spPr>
            <a:xfrm>
              <a:off x="4654636" y="1973262"/>
              <a:ext cx="3183084" cy="572464"/>
            </a:xfrm>
            <a:prstGeom prst="rect">
              <a:avLst/>
            </a:prstGeom>
            <a:noFill/>
          </p:spPr>
          <p:txBody>
            <a:bodyPr wrap="square" lIns="182880" tIns="146304" rIns="182880" bIns="146304" rtlCol="0">
              <a:spAutoFit/>
            </a:bodyPr>
            <a:lstStyle/>
            <a:p>
              <a:pPr algn="ctr">
                <a:lnSpc>
                  <a:spcPct val="90000"/>
                </a:lnSpc>
                <a:spcAft>
                  <a:spcPts val="600"/>
                </a:spcAft>
              </a:pPr>
              <a:r>
                <a:rPr lang="en-US" sz="2000" dirty="0" smtClean="0">
                  <a:solidFill>
                    <a:schemeClr val="bg1"/>
                  </a:solidFill>
                  <a:latin typeface="+mj-lt"/>
                </a:rPr>
                <a:t>API Management GA</a:t>
              </a:r>
            </a:p>
          </p:txBody>
        </p:sp>
      </p:grpSp>
      <p:grpSp>
        <p:nvGrpSpPr>
          <p:cNvPr id="91" name="Group 90"/>
          <p:cNvGrpSpPr/>
          <p:nvPr/>
        </p:nvGrpSpPr>
        <p:grpSpPr>
          <a:xfrm>
            <a:off x="4383842" y="3573205"/>
            <a:ext cx="3683393" cy="2926556"/>
            <a:chOff x="4383842" y="3573205"/>
            <a:chExt cx="3683393" cy="2926556"/>
          </a:xfrm>
        </p:grpSpPr>
        <p:sp>
          <p:nvSpPr>
            <p:cNvPr id="84" name="Rectangle 83"/>
            <p:cNvSpPr/>
            <p:nvPr/>
          </p:nvSpPr>
          <p:spPr bwMode="auto">
            <a:xfrm>
              <a:off x="4383842" y="3573205"/>
              <a:ext cx="3683393" cy="2926556"/>
            </a:xfrm>
            <a:prstGeom prst="rect">
              <a:avLst/>
            </a:prstGeom>
            <a:solidFill>
              <a:srgbClr val="A8179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74" name="TextBox 73"/>
            <p:cNvSpPr txBox="1"/>
            <p:nvPr/>
          </p:nvSpPr>
          <p:spPr>
            <a:xfrm>
              <a:off x="4502530" y="3766803"/>
              <a:ext cx="3442469" cy="904863"/>
            </a:xfrm>
            <a:prstGeom prst="rect">
              <a:avLst/>
            </a:prstGeom>
            <a:noFill/>
          </p:spPr>
          <p:txBody>
            <a:bodyPr wrap="square" lIns="182880" tIns="146304" rIns="182880" bIns="146304" rtlCol="0">
              <a:spAutoFit/>
            </a:bodyPr>
            <a:lstStyle/>
            <a:p>
              <a:pPr algn="ctr">
                <a:lnSpc>
                  <a:spcPct val="90000"/>
                </a:lnSpc>
                <a:spcAft>
                  <a:spcPts val="600"/>
                </a:spcAft>
              </a:pPr>
              <a:r>
                <a:rPr lang="en-US" sz="4400" dirty="0" smtClean="0">
                  <a:solidFill>
                    <a:schemeClr val="bg1"/>
                  </a:solidFill>
                  <a:latin typeface="+mj-lt"/>
                </a:rPr>
                <a:t>@ WPC</a:t>
              </a:r>
            </a:p>
          </p:txBody>
        </p:sp>
        <p:sp>
          <p:nvSpPr>
            <p:cNvPr id="71" name="TextBox 70"/>
            <p:cNvSpPr txBox="1"/>
            <p:nvPr/>
          </p:nvSpPr>
          <p:spPr>
            <a:xfrm>
              <a:off x="4428332" y="4868862"/>
              <a:ext cx="3590864" cy="1458861"/>
            </a:xfrm>
            <a:prstGeom prst="rect">
              <a:avLst/>
            </a:prstGeom>
            <a:noFill/>
          </p:spPr>
          <p:txBody>
            <a:bodyPr wrap="square" lIns="182880" tIns="146304" rIns="182880" bIns="146304" rtlCol="0">
              <a:spAutoFit/>
            </a:bodyPr>
            <a:lstStyle/>
            <a:p>
              <a:pPr algn="ctr">
                <a:lnSpc>
                  <a:spcPct val="90000"/>
                </a:lnSpc>
                <a:spcAft>
                  <a:spcPts val="600"/>
                </a:spcAft>
              </a:pPr>
              <a:r>
                <a:rPr lang="en-US" sz="2800" dirty="0" smtClean="0">
                  <a:solidFill>
                    <a:schemeClr val="bg1"/>
                  </a:solidFill>
                  <a:latin typeface="+mj-lt"/>
                </a:rPr>
                <a:t>App Integration Partner Award Nominations</a:t>
              </a:r>
            </a:p>
          </p:txBody>
        </p:sp>
      </p:grpSp>
      <p:grpSp>
        <p:nvGrpSpPr>
          <p:cNvPr id="2" name="Group 1"/>
          <p:cNvGrpSpPr/>
          <p:nvPr/>
        </p:nvGrpSpPr>
        <p:grpSpPr>
          <a:xfrm>
            <a:off x="8199437" y="3573205"/>
            <a:ext cx="3683393" cy="2926556"/>
            <a:chOff x="8199437" y="3573205"/>
            <a:chExt cx="3683393" cy="2926556"/>
          </a:xfrm>
        </p:grpSpPr>
        <p:grpSp>
          <p:nvGrpSpPr>
            <p:cNvPr id="92" name="Group 91"/>
            <p:cNvGrpSpPr/>
            <p:nvPr/>
          </p:nvGrpSpPr>
          <p:grpSpPr>
            <a:xfrm>
              <a:off x="8199437" y="3573205"/>
              <a:ext cx="3683393" cy="2926556"/>
              <a:chOff x="8199437" y="3573205"/>
              <a:chExt cx="3683393" cy="2926556"/>
            </a:xfrm>
          </p:grpSpPr>
          <p:sp>
            <p:nvSpPr>
              <p:cNvPr id="86" name="Rectangle 85"/>
              <p:cNvSpPr/>
              <p:nvPr/>
            </p:nvSpPr>
            <p:spPr bwMode="auto">
              <a:xfrm>
                <a:off x="8199437" y="3573205"/>
                <a:ext cx="3683393" cy="2926556"/>
              </a:xfrm>
              <a:prstGeom prst="rect">
                <a:avLst/>
              </a:prstGeom>
              <a:solidFill>
                <a:srgbClr val="70C22D"/>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61" name="TextBox 60"/>
              <p:cNvSpPr txBox="1"/>
              <p:nvPr/>
            </p:nvSpPr>
            <p:spPr>
              <a:xfrm>
                <a:off x="8305912" y="4103364"/>
                <a:ext cx="3460028" cy="960263"/>
              </a:xfrm>
              <a:prstGeom prst="rect">
                <a:avLst/>
              </a:prstGeom>
              <a:noFill/>
            </p:spPr>
            <p:txBody>
              <a:bodyPr wrap="square" lIns="182880" tIns="146304" rIns="182880" bIns="146304" rtlCol="0">
                <a:spAutoFit/>
              </a:bodyPr>
              <a:lstStyle/>
              <a:p>
                <a:pPr algn="ctr">
                  <a:lnSpc>
                    <a:spcPct val="90000"/>
                  </a:lnSpc>
                  <a:spcAft>
                    <a:spcPts val="600"/>
                  </a:spcAft>
                </a:pPr>
                <a:r>
                  <a:rPr lang="en-US" sz="4800" dirty="0" smtClean="0">
                    <a:solidFill>
                      <a:schemeClr val="bg1"/>
                    </a:solidFill>
                    <a:latin typeface="+mj-lt"/>
                  </a:rPr>
                  <a:t>&gt;100s</a:t>
                </a:r>
              </a:p>
            </p:txBody>
          </p:sp>
        </p:grpSp>
        <p:sp>
          <p:nvSpPr>
            <p:cNvPr id="29" name="TextBox 28"/>
            <p:cNvSpPr txBox="1"/>
            <p:nvPr/>
          </p:nvSpPr>
          <p:spPr>
            <a:xfrm>
              <a:off x="8461173" y="4973095"/>
              <a:ext cx="3199320" cy="849463"/>
            </a:xfrm>
            <a:prstGeom prst="rect">
              <a:avLst/>
            </a:prstGeom>
            <a:noFill/>
          </p:spPr>
          <p:txBody>
            <a:bodyPr wrap="square" lIns="182880" tIns="146304" rIns="182880" bIns="146304" rtlCol="0">
              <a:spAutoFit/>
            </a:bodyPr>
            <a:lstStyle/>
            <a:p>
              <a:pPr algn="ctr">
                <a:lnSpc>
                  <a:spcPct val="90000"/>
                </a:lnSpc>
                <a:spcAft>
                  <a:spcPts val="600"/>
                </a:spcAft>
              </a:pPr>
              <a:r>
                <a:rPr lang="en-US" sz="2000" dirty="0" smtClean="0">
                  <a:solidFill>
                    <a:schemeClr val="bg1"/>
                  </a:solidFill>
                  <a:latin typeface="+mj-lt"/>
                </a:rPr>
                <a:t>Blog Posts driving adoption &amp; engagement</a:t>
              </a:r>
              <a:endParaRPr lang="en-US" sz="2400" dirty="0" smtClean="0">
                <a:solidFill>
                  <a:schemeClr val="bg1"/>
                </a:solidFill>
                <a:latin typeface="+mj-lt"/>
              </a:endParaRPr>
            </a:p>
          </p:txBody>
        </p:sp>
      </p:grpSp>
    </p:spTree>
    <p:extLst>
      <p:ext uri="{BB962C8B-B14F-4D97-AF65-F5344CB8AC3E}">
        <p14:creationId xmlns:p14="http://schemas.microsoft.com/office/powerpoint/2010/main" val="547197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9"/>
                                        </p:tgtEl>
                                        <p:attrNameLst>
                                          <p:attrName>style.visibility</p:attrName>
                                        </p:attrNameLst>
                                      </p:cBhvr>
                                      <p:to>
                                        <p:strVal val="visible"/>
                                      </p:to>
                                    </p:set>
                                    <p:animEffect transition="in" filter="fade">
                                      <p:cBhvr>
                                        <p:cTn id="7" dur="250"/>
                                        <p:tgtEl>
                                          <p:spTgt spid="89"/>
                                        </p:tgtEl>
                                      </p:cBhvr>
                                    </p:animEffect>
                                  </p:childTnLst>
                                </p:cTn>
                              </p:par>
                              <p:par>
                                <p:cTn id="8" presetID="10" presetClass="entr" presetSubtype="0" fill="hold" nodeType="withEffect">
                                  <p:stCondLst>
                                    <p:cond delay="200"/>
                                  </p:stCondLst>
                                  <p:childTnLst>
                                    <p:set>
                                      <p:cBhvr>
                                        <p:cTn id="9" dur="1" fill="hold">
                                          <p:stCondLst>
                                            <p:cond delay="0"/>
                                          </p:stCondLst>
                                        </p:cTn>
                                        <p:tgtEl>
                                          <p:spTgt spid="90"/>
                                        </p:tgtEl>
                                        <p:attrNameLst>
                                          <p:attrName>style.visibility</p:attrName>
                                        </p:attrNameLst>
                                      </p:cBhvr>
                                      <p:to>
                                        <p:strVal val="visible"/>
                                      </p:to>
                                    </p:set>
                                    <p:animEffect transition="in" filter="fade">
                                      <p:cBhvr>
                                        <p:cTn id="10" dur="250"/>
                                        <p:tgtEl>
                                          <p:spTgt spid="90"/>
                                        </p:tgtEl>
                                      </p:cBhvr>
                                    </p:animEffect>
                                  </p:childTnLst>
                                </p:cTn>
                              </p:par>
                              <p:par>
                                <p:cTn id="11" presetID="10" presetClass="entr" presetSubtype="0" fill="hold" nodeType="withEffect">
                                  <p:stCondLst>
                                    <p:cond delay="400"/>
                                  </p:stCondLst>
                                  <p:childTnLst>
                                    <p:set>
                                      <p:cBhvr>
                                        <p:cTn id="12" dur="1" fill="hold">
                                          <p:stCondLst>
                                            <p:cond delay="0"/>
                                          </p:stCondLst>
                                        </p:cTn>
                                        <p:tgtEl>
                                          <p:spTgt spid="88"/>
                                        </p:tgtEl>
                                        <p:attrNameLst>
                                          <p:attrName>style.visibility</p:attrName>
                                        </p:attrNameLst>
                                      </p:cBhvr>
                                      <p:to>
                                        <p:strVal val="visible"/>
                                      </p:to>
                                    </p:set>
                                    <p:animEffect transition="in" filter="fade">
                                      <p:cBhvr>
                                        <p:cTn id="13" dur="250"/>
                                        <p:tgtEl>
                                          <p:spTgt spid="88"/>
                                        </p:tgtEl>
                                      </p:cBhvr>
                                    </p:animEffect>
                                  </p:childTnLst>
                                </p:cTn>
                              </p:par>
                              <p:par>
                                <p:cTn id="14" presetID="1" presetClass="entr" presetSubtype="0" fill="hold" nodeType="withEffect">
                                  <p:stCondLst>
                                    <p:cond delay="400"/>
                                  </p:stCondLst>
                                  <p:childTnLst>
                                    <p:set>
                                      <p:cBhvr>
                                        <p:cTn id="15" dur="1" fill="hold">
                                          <p:stCondLst>
                                            <p:cond delay="0"/>
                                          </p:stCondLst>
                                        </p:cTn>
                                        <p:tgtEl>
                                          <p:spTgt spid="2"/>
                                        </p:tgtEl>
                                        <p:attrNameLst>
                                          <p:attrName>style.visibility</p:attrName>
                                        </p:attrNameLst>
                                      </p:cBhvr>
                                      <p:to>
                                        <p:strVal val="visible"/>
                                      </p:to>
                                    </p:set>
                                  </p:childTnLst>
                                </p:cTn>
                              </p:par>
                              <p:par>
                                <p:cTn id="16" presetID="10" presetClass="entr" presetSubtype="0" fill="hold" nodeType="withEffect">
                                  <p:stCondLst>
                                    <p:cond delay="500"/>
                                  </p:stCondLst>
                                  <p:childTnLst>
                                    <p:set>
                                      <p:cBhvr>
                                        <p:cTn id="17" dur="1" fill="hold">
                                          <p:stCondLst>
                                            <p:cond delay="0"/>
                                          </p:stCondLst>
                                        </p:cTn>
                                        <p:tgtEl>
                                          <p:spTgt spid="93"/>
                                        </p:tgtEl>
                                        <p:attrNameLst>
                                          <p:attrName>style.visibility</p:attrName>
                                        </p:attrNameLst>
                                      </p:cBhvr>
                                      <p:to>
                                        <p:strVal val="visible"/>
                                      </p:to>
                                    </p:set>
                                    <p:animEffect transition="in" filter="fade">
                                      <p:cBhvr>
                                        <p:cTn id="18" dur="250"/>
                                        <p:tgtEl>
                                          <p:spTgt spid="9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91"/>
                                        </p:tgtEl>
                                        <p:attrNameLst>
                                          <p:attrName>style.visibility</p:attrName>
                                        </p:attrNameLst>
                                      </p:cBhvr>
                                      <p:to>
                                        <p:strVal val="visible"/>
                                      </p:to>
                                    </p:set>
                                    <p:animEffect transition="in" filter="fade">
                                      <p:cBhvr>
                                        <p:cTn id="23" dur="125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1175419" y="5282200"/>
            <a:ext cx="914400" cy="914400"/>
          </a:xfrm>
          <a:prstGeom prst="rect">
            <a:avLst/>
          </a:prstGeom>
          <a:noFill/>
        </p:spPr>
        <p:txBody>
          <a:bodyPr wrap="none" lIns="182880" tIns="146304" rIns="182880" bIns="146304" rtlCol="0">
            <a:noAutofit/>
          </a:bodyPr>
          <a:lstStyle/>
          <a:p>
            <a:pPr>
              <a:lnSpc>
                <a:spcPct val="90000"/>
              </a:lnSpc>
              <a:spcAft>
                <a:spcPts val="600"/>
              </a:spcAft>
            </a:pPr>
            <a:endParaRPr lang="en-US" sz="2400" dirty="0" smtClean="0">
              <a:gradFill>
                <a:gsLst>
                  <a:gs pos="2917">
                    <a:srgbClr val="FFFFFF"/>
                  </a:gs>
                  <a:gs pos="30000">
                    <a:srgbClr val="FFFFFF"/>
                  </a:gs>
                </a:gsLst>
                <a:lin ang="5400000" scaled="0"/>
              </a:gradFill>
            </a:endParaRPr>
          </a:p>
        </p:txBody>
      </p:sp>
      <p:grpSp>
        <p:nvGrpSpPr>
          <p:cNvPr id="6" name="Group 5"/>
          <p:cNvGrpSpPr/>
          <p:nvPr/>
        </p:nvGrpSpPr>
        <p:grpSpPr>
          <a:xfrm>
            <a:off x="0" y="0"/>
            <a:ext cx="12436476" cy="6994525"/>
            <a:chOff x="-2" y="0"/>
            <a:chExt cx="12436476" cy="6994525"/>
          </a:xfrm>
        </p:grpSpPr>
        <p:sp>
          <p:nvSpPr>
            <p:cNvPr id="9" name="Rectangle 8"/>
            <p:cNvSpPr/>
            <p:nvPr/>
          </p:nvSpPr>
          <p:spPr bwMode="auto">
            <a:xfrm>
              <a:off x="-1" y="0"/>
              <a:ext cx="12436475" cy="6994525"/>
            </a:xfrm>
            <a:prstGeom prst="rect">
              <a:avLst/>
            </a:prstGeom>
            <a:solidFill>
              <a:srgbClr val="002060">
                <a:alpha val="70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10" name="TextBox 9"/>
            <p:cNvSpPr txBox="1"/>
            <p:nvPr/>
          </p:nvSpPr>
          <p:spPr>
            <a:xfrm>
              <a:off x="-2" y="2515401"/>
              <a:ext cx="12436475" cy="1209562"/>
            </a:xfrm>
            <a:prstGeom prst="rect">
              <a:avLst/>
            </a:prstGeom>
            <a:noFill/>
          </p:spPr>
          <p:txBody>
            <a:bodyPr wrap="square" lIns="182880" tIns="146304" rIns="182880" bIns="146304" rtlCol="0">
              <a:spAutoFit/>
            </a:bodyPr>
            <a:lstStyle/>
            <a:p>
              <a:pPr algn="ctr">
                <a:lnSpc>
                  <a:spcPct val="90000"/>
                </a:lnSpc>
              </a:pPr>
              <a:r>
                <a:rPr lang="en-US" sz="6600" dirty="0" smtClean="0">
                  <a:gradFill>
                    <a:gsLst>
                      <a:gs pos="2917">
                        <a:srgbClr val="FFFFFF"/>
                      </a:gs>
                      <a:gs pos="30000">
                        <a:srgbClr val="FFFFFF"/>
                      </a:gs>
                    </a:gsLst>
                    <a:lin ang="5400000" scaled="0"/>
                  </a:gradFill>
                </a:rPr>
                <a:t>Thank you!</a:t>
              </a:r>
            </a:p>
          </p:txBody>
        </p:sp>
      </p:grpSp>
    </p:spTree>
    <p:extLst>
      <p:ext uri="{BB962C8B-B14F-4D97-AF65-F5344CB8AC3E}">
        <p14:creationId xmlns:p14="http://schemas.microsoft.com/office/powerpoint/2010/main" val="4270524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75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815075" y="260516"/>
          <a:ext cx="3178823" cy="4538664"/>
        </p:xfrm>
        <a:graphic>
          <a:graphicData uri="http://schemas.openxmlformats.org/drawingml/2006/table">
            <a:tbl>
              <a:tblPr firstRow="1" bandRow="1">
                <a:tableStyleId>{5C22544A-7EE6-4342-B048-85BDC9FD1C3A}</a:tableStyleId>
              </a:tblPr>
              <a:tblGrid>
                <a:gridCol w="2270779"/>
                <a:gridCol w="447968"/>
                <a:gridCol w="460076"/>
              </a:tblGrid>
              <a:tr h="378222">
                <a:tc>
                  <a:txBody>
                    <a:bodyPr/>
                    <a:lstStyle/>
                    <a:p>
                      <a:r>
                        <a:rPr lang="en-US" sz="1400" dirty="0" smtClean="0"/>
                        <a:t>EAI Features</a:t>
                      </a:r>
                      <a:endParaRPr lang="en-US" sz="1400" dirty="0"/>
                    </a:p>
                  </a:txBody>
                  <a:tcPr marL="46630" marR="46630" marT="46630" marB="46630" anchor="ctr">
                    <a:solidFill>
                      <a:schemeClr val="bg2">
                        <a:lumMod val="75000"/>
                        <a:lumOff val="25000"/>
                      </a:schemeClr>
                    </a:solidFill>
                  </a:tcPr>
                </a:tc>
                <a:tc>
                  <a:txBody>
                    <a:bodyPr/>
                    <a:lstStyle/>
                    <a:p>
                      <a:r>
                        <a:rPr lang="en-US" sz="1400" dirty="0" smtClean="0"/>
                        <a:t>v1</a:t>
                      </a:r>
                      <a:endParaRPr lang="en-US" sz="1400" dirty="0"/>
                    </a:p>
                  </a:txBody>
                  <a:tcPr marL="46630" marR="46630" marT="46630" marB="46630" anchor="ctr">
                    <a:solidFill>
                      <a:schemeClr val="bg2">
                        <a:lumMod val="75000"/>
                        <a:lumOff val="25000"/>
                      </a:schemeClr>
                    </a:solidFill>
                  </a:tcPr>
                </a:tc>
                <a:tc>
                  <a:txBody>
                    <a:bodyPr/>
                    <a:lstStyle/>
                    <a:p>
                      <a:r>
                        <a:rPr lang="en-US" sz="1400" dirty="0" smtClean="0"/>
                        <a:t>v2</a:t>
                      </a:r>
                      <a:endParaRPr lang="en-US" sz="1400" dirty="0"/>
                    </a:p>
                  </a:txBody>
                  <a:tcPr marL="46630" marR="46630" marT="46630" marB="46630" anchor="ctr">
                    <a:solidFill>
                      <a:schemeClr val="bg2">
                        <a:lumMod val="75000"/>
                        <a:lumOff val="2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lumMod val="85000"/>
                            </a:schemeClr>
                          </a:solidFill>
                        </a:rPr>
                        <a:t>XML Transformation</a:t>
                      </a:r>
                    </a:p>
                  </a:txBody>
                  <a:tcPr marL="46630" marR="46630" marT="46630" marB="46630" anchor="ctr">
                    <a:noFill/>
                  </a:tcPr>
                </a:tc>
                <a:tc>
                  <a:txBody>
                    <a:bodyPr/>
                    <a:lstStyle/>
                    <a:p>
                      <a:endParaRPr lang="en-US" sz="1400" dirty="0"/>
                    </a:p>
                  </a:txBody>
                  <a:tcPr marL="46630" marR="46630" marT="46630" marB="46630" anchor="ctr">
                    <a:solidFill>
                      <a:schemeClr val="accent2">
                        <a:lumMod val="75000"/>
                      </a:schemeClr>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lumMod val="85000"/>
                            </a:schemeClr>
                          </a:solidFill>
                        </a:rPr>
                        <a:t>Validation</a:t>
                      </a:r>
                    </a:p>
                  </a:txBody>
                  <a:tcPr marL="46630" marR="46630" marT="46630" marB="46630" anchor="ctr">
                    <a:noFill/>
                  </a:tcPr>
                </a:tc>
                <a:tc>
                  <a:txBody>
                    <a:bodyPr/>
                    <a:lstStyle/>
                    <a:p>
                      <a:endParaRPr lang="en-US" sz="1400" dirty="0"/>
                    </a:p>
                  </a:txBody>
                  <a:tcPr marL="46630" marR="46630" marT="46630" marB="46630" anchor="ctr">
                    <a:solidFill>
                      <a:schemeClr val="accent2">
                        <a:lumMod val="75000"/>
                      </a:schemeClr>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lumMod val="85000"/>
                            </a:schemeClr>
                          </a:solidFill>
                        </a:rPr>
                        <a:t>Content Based Routing</a:t>
                      </a:r>
                    </a:p>
                  </a:txBody>
                  <a:tcPr marL="46630" marR="46630" marT="46630" marB="46630" anchor="ctr">
                    <a:noFill/>
                  </a:tcPr>
                </a:tc>
                <a:tc>
                  <a:txBody>
                    <a:bodyPr/>
                    <a:lstStyle/>
                    <a:p>
                      <a:endParaRPr lang="en-US" sz="1400" dirty="0"/>
                    </a:p>
                  </a:txBody>
                  <a:tcPr marL="46630" marR="46630" marT="46630" marB="46630" anchor="ctr">
                    <a:solidFill>
                      <a:schemeClr val="accent2">
                        <a:lumMod val="75000"/>
                      </a:schemeClr>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lumMod val="85000"/>
                            </a:schemeClr>
                          </a:solidFill>
                        </a:rPr>
                        <a:t>Request Response</a:t>
                      </a:r>
                    </a:p>
                  </a:txBody>
                  <a:tcPr marL="46630" marR="46630" marT="46630" marB="46630" anchor="ctr">
                    <a:noFill/>
                  </a:tcPr>
                </a:tc>
                <a:tc>
                  <a:txBody>
                    <a:bodyPr/>
                    <a:lstStyle/>
                    <a:p>
                      <a:endParaRPr lang="en-US" sz="1400" dirty="0"/>
                    </a:p>
                  </a:txBody>
                  <a:tcPr marL="46630" marR="46630" marT="46630" marB="46630" anchor="ctr">
                    <a:solidFill>
                      <a:schemeClr val="accent2">
                        <a:lumMod val="75000"/>
                      </a:schemeClr>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lumMod val="85000"/>
                            </a:schemeClr>
                          </a:solidFill>
                        </a:rPr>
                        <a:t>AD Auth</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r>
                        <a:rPr lang="en-US" sz="1400" dirty="0" err="1" smtClean="0">
                          <a:solidFill>
                            <a:schemeClr val="tx1">
                              <a:lumMod val="85000"/>
                            </a:schemeClr>
                          </a:solidFill>
                        </a:rPr>
                        <a:t>OAuth</a:t>
                      </a:r>
                      <a:endParaRPr lang="en-US" sz="1400" dirty="0">
                        <a:solidFill>
                          <a:schemeClr val="tx1">
                            <a:lumMod val="85000"/>
                          </a:schemeClr>
                        </a:solidFill>
                      </a:endParaRP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r>
                        <a:rPr lang="en-US" sz="1400" dirty="0" smtClean="0">
                          <a:solidFill>
                            <a:schemeClr val="tx1">
                              <a:lumMod val="85000"/>
                            </a:schemeClr>
                          </a:solidFill>
                        </a:rPr>
                        <a:t>Flat File</a:t>
                      </a:r>
                      <a:endParaRPr lang="en-US" sz="1400" dirty="0">
                        <a:solidFill>
                          <a:schemeClr val="tx1">
                            <a:lumMod val="85000"/>
                          </a:schemeClr>
                        </a:solidFill>
                      </a:endParaRP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r>
                        <a:rPr lang="en-US" sz="1400" dirty="0" smtClean="0">
                          <a:solidFill>
                            <a:schemeClr val="tx1">
                              <a:lumMod val="85000"/>
                            </a:schemeClr>
                          </a:solidFill>
                        </a:rPr>
                        <a:t>JSON</a:t>
                      </a:r>
                      <a:endParaRPr lang="en-US" sz="1400" dirty="0">
                        <a:solidFill>
                          <a:schemeClr val="tx1">
                            <a:lumMod val="85000"/>
                          </a:schemeClr>
                        </a:solidFill>
                      </a:endParaRPr>
                    </a:p>
                  </a:txBody>
                  <a:tcPr marL="46630" marR="46630" marT="46630" marB="46630" anchor="ctr">
                    <a:noFill/>
                  </a:tcPr>
                </a:tc>
                <a:tc>
                  <a:txBody>
                    <a:bodyPr/>
                    <a:lstStyle/>
                    <a:p>
                      <a:endParaRPr lang="en-US" sz="1400" dirty="0"/>
                    </a:p>
                  </a:txBody>
                  <a:tcPr marL="46630" marR="46630" marT="46630" marB="46630" anchor="ctr">
                    <a:solidFill>
                      <a:schemeClr val="accent2">
                        <a:lumMod val="75000"/>
                      </a:schemeClr>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lumMod val="85000"/>
                            </a:schemeClr>
                          </a:solidFill>
                        </a:rPr>
                        <a:t>XML</a:t>
                      </a:r>
                    </a:p>
                  </a:txBody>
                  <a:tcPr marL="46630" marR="46630" marT="46630" marB="46630" anchor="ctr">
                    <a:noFill/>
                  </a:tcPr>
                </a:tc>
                <a:tc>
                  <a:txBody>
                    <a:bodyPr/>
                    <a:lstStyle/>
                    <a:p>
                      <a:endParaRPr lang="en-US" sz="1400" dirty="0"/>
                    </a:p>
                  </a:txBody>
                  <a:tcPr marL="46630" marR="46630" marT="46630" marB="46630" anchor="ctr">
                    <a:solidFill>
                      <a:schemeClr val="accent2">
                        <a:lumMod val="75000"/>
                      </a:schemeClr>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lumMod val="85000"/>
                            </a:schemeClr>
                          </a:solidFill>
                        </a:rPr>
                        <a:t>Connector Extensibility</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lumMod val="85000"/>
                            </a:schemeClr>
                          </a:solidFill>
                        </a:rPr>
                        <a:t>Custom Code</a:t>
                      </a:r>
                    </a:p>
                  </a:txBody>
                  <a:tcPr marL="46630" marR="46630" marT="46630" marB="46630" anchor="ctr">
                    <a:noFill/>
                  </a:tcPr>
                </a:tc>
                <a:tc>
                  <a:txBody>
                    <a:bodyPr/>
                    <a:lstStyle/>
                    <a:p>
                      <a:endParaRPr lang="en-US" sz="1400" dirty="0"/>
                    </a:p>
                  </a:txBody>
                  <a:tcPr marL="46630" marR="46630" marT="46630" marB="46630" anchor="ctr">
                    <a:solidFill>
                      <a:schemeClr val="accent2">
                        <a:lumMod val="75000"/>
                      </a:schemeClr>
                    </a:solidFill>
                  </a:tcPr>
                </a:tc>
                <a:tc>
                  <a:txBody>
                    <a:bodyPr/>
                    <a:lstStyle/>
                    <a:p>
                      <a:endParaRPr lang="en-US" sz="1400" dirty="0"/>
                    </a:p>
                  </a:txBody>
                  <a:tcPr marL="46630" marR="46630" marT="46630" marB="46630" anchor="ctr">
                    <a:solidFill>
                      <a:schemeClr val="accent2">
                        <a:lumMod val="75000"/>
                      </a:schemeClr>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104269465"/>
              </p:ext>
            </p:extLst>
          </p:nvPr>
        </p:nvGraphicFramePr>
        <p:xfrm>
          <a:off x="5141361" y="271835"/>
          <a:ext cx="3382081" cy="3932473"/>
        </p:xfrm>
        <a:graphic>
          <a:graphicData uri="http://schemas.openxmlformats.org/drawingml/2006/table">
            <a:tbl>
              <a:tblPr firstRow="1" bandRow="1">
                <a:tableStyleId>{5C22544A-7EE6-4342-B048-85BDC9FD1C3A}</a:tableStyleId>
              </a:tblPr>
              <a:tblGrid>
                <a:gridCol w="2327115"/>
                <a:gridCol w="520450"/>
                <a:gridCol w="534516"/>
              </a:tblGrid>
              <a:tr h="378222">
                <a:tc>
                  <a:txBody>
                    <a:bodyPr/>
                    <a:lstStyle/>
                    <a:p>
                      <a:r>
                        <a:rPr lang="en-US" sz="1400" dirty="0" smtClean="0"/>
                        <a:t>B2B Features</a:t>
                      </a:r>
                      <a:endParaRPr lang="en-US" sz="1400" dirty="0"/>
                    </a:p>
                  </a:txBody>
                  <a:tcPr marL="46630" marR="46630" marT="46630" marB="46630" anchor="ctr">
                    <a:solidFill>
                      <a:schemeClr val="bg2">
                        <a:lumMod val="75000"/>
                        <a:lumOff val="25000"/>
                      </a:schemeClr>
                    </a:solidFill>
                  </a:tcPr>
                </a:tc>
                <a:tc>
                  <a:txBody>
                    <a:bodyPr/>
                    <a:lstStyle/>
                    <a:p>
                      <a:r>
                        <a:rPr lang="en-US" sz="1400" dirty="0" smtClean="0"/>
                        <a:t>v1</a:t>
                      </a:r>
                      <a:endParaRPr lang="en-US" sz="1400" dirty="0"/>
                    </a:p>
                  </a:txBody>
                  <a:tcPr marL="46630" marR="46630" marT="46630" marB="46630" anchor="ctr">
                    <a:solidFill>
                      <a:schemeClr val="bg2">
                        <a:lumMod val="75000"/>
                        <a:lumOff val="25000"/>
                      </a:schemeClr>
                    </a:solidFill>
                  </a:tcPr>
                </a:tc>
                <a:tc>
                  <a:txBody>
                    <a:bodyPr/>
                    <a:lstStyle/>
                    <a:p>
                      <a:r>
                        <a:rPr lang="en-US" sz="1400" dirty="0" smtClean="0"/>
                        <a:t>v2</a:t>
                      </a:r>
                      <a:endParaRPr lang="en-US" sz="1400" dirty="0"/>
                    </a:p>
                  </a:txBody>
                  <a:tcPr marL="46630" marR="46630" marT="46630" marB="46630" anchor="ctr">
                    <a:solidFill>
                      <a:schemeClr val="bg2">
                        <a:lumMod val="75000"/>
                        <a:lumOff val="2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AS2 / X12 / EDIFACT</a:t>
                      </a:r>
                    </a:p>
                  </a:txBody>
                  <a:tcPr marL="46630" marR="46630" marT="46630" marB="46630" anchor="ctr">
                    <a:noFill/>
                  </a:tcPr>
                </a:tc>
                <a:tc>
                  <a:txBody>
                    <a:bodyPr/>
                    <a:lstStyle/>
                    <a:p>
                      <a:endParaRPr lang="en-US" sz="1400" dirty="0"/>
                    </a:p>
                  </a:txBody>
                  <a:tcPr marL="46630" marR="46630" marT="46630" marB="46630" anchor="ctr">
                    <a:solidFill>
                      <a:schemeClr val="accent2">
                        <a:lumMod val="75000"/>
                      </a:schemeClr>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Agreement Decoupling</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Batching / De-batching </a:t>
                      </a:r>
                    </a:p>
                  </a:txBody>
                  <a:tcPr marL="46630" marR="46630" marT="46630" marB="46630" anchor="ctr">
                    <a:noFill/>
                  </a:tcPr>
                </a:tc>
                <a:tc>
                  <a:txBody>
                    <a:bodyPr/>
                    <a:lstStyle/>
                    <a:p>
                      <a:endParaRPr lang="en-US" sz="1400" dirty="0"/>
                    </a:p>
                  </a:txBody>
                  <a:tcPr marL="46630" marR="46630" marT="46630" marB="46630" anchor="ctr">
                    <a:solidFill>
                      <a:schemeClr val="accent2">
                        <a:lumMod val="75000"/>
                      </a:schemeClr>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Archiving</a:t>
                      </a:r>
                    </a:p>
                  </a:txBody>
                  <a:tcPr marL="46630" marR="46630" marT="46630" marB="46630" anchor="ctr">
                    <a:noFill/>
                  </a:tcPr>
                </a:tc>
                <a:tc>
                  <a:txBody>
                    <a:bodyPr/>
                    <a:lstStyle/>
                    <a:p>
                      <a:endParaRPr lang="en-US" sz="1400" dirty="0"/>
                    </a:p>
                  </a:txBody>
                  <a:tcPr marL="46630" marR="46630" marT="46630" marB="46630" anchor="ctr">
                    <a:solidFill>
                      <a:schemeClr val="accent2">
                        <a:lumMod val="75000"/>
                      </a:schemeClr>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Transform</a:t>
                      </a:r>
                    </a:p>
                  </a:txBody>
                  <a:tcPr marL="46630" marR="46630" marT="46630" marB="46630" anchor="ctr">
                    <a:noFill/>
                  </a:tcPr>
                </a:tc>
                <a:tc>
                  <a:txBody>
                    <a:bodyPr/>
                    <a:lstStyle/>
                    <a:p>
                      <a:endParaRPr lang="en-US" sz="1400" dirty="0"/>
                    </a:p>
                  </a:txBody>
                  <a:tcPr marL="46630" marR="46630" marT="46630" marB="46630" anchor="ctr">
                    <a:solidFill>
                      <a:schemeClr val="accent2">
                        <a:lumMod val="75000"/>
                      </a:schemeClr>
                    </a:solidFill>
                  </a:tcPr>
                </a:tc>
                <a:tc>
                  <a:txBody>
                    <a:bodyPr/>
                    <a:lstStyle/>
                    <a:p>
                      <a:endParaRPr lang="en-US" sz="1400" dirty="0"/>
                    </a:p>
                  </a:txBody>
                  <a:tcPr marL="46630" marR="46630" marT="46630" marB="46630" anchor="ctr">
                    <a:solidFill>
                      <a:schemeClr val="accent2">
                        <a:lumMod val="75000"/>
                      </a:schemeClr>
                    </a:solidFill>
                  </a:tcPr>
                </a:tc>
              </a:tr>
              <a:tr h="5284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Trading Partner Management (API &amp; Portal)</a:t>
                      </a:r>
                      <a:endParaRPr lang="en-US" sz="1400" kern="1200" dirty="0">
                        <a:solidFill>
                          <a:schemeClr val="tx1">
                            <a:lumMod val="85000"/>
                          </a:schemeClr>
                        </a:solidFill>
                        <a:latin typeface="+mn-lt"/>
                        <a:ea typeface="+mn-ea"/>
                        <a:cs typeface="+mn-cs"/>
                      </a:endParaRPr>
                    </a:p>
                  </a:txBody>
                  <a:tcPr marL="46630" marR="46630" marT="46630" marB="46630" anchor="ctr">
                    <a:noFill/>
                  </a:tcPr>
                </a:tc>
                <a:tc>
                  <a:txBody>
                    <a:bodyPr/>
                    <a:lstStyle/>
                    <a:p>
                      <a:endParaRPr lang="en-US" sz="1400" dirty="0"/>
                    </a:p>
                  </a:txBody>
                  <a:tcPr marL="46630" marR="46630" marT="46630" marB="46630" anchor="ctr">
                    <a:solidFill>
                      <a:schemeClr val="accent2">
                        <a:lumMod val="75000"/>
                      </a:schemeClr>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Vertical Extensibility</a:t>
                      </a:r>
                      <a:endParaRPr lang="en-US" sz="1400" kern="1200" dirty="0">
                        <a:solidFill>
                          <a:schemeClr val="tx1">
                            <a:lumMod val="85000"/>
                          </a:schemeClr>
                        </a:solidFill>
                        <a:latin typeface="+mn-lt"/>
                        <a:ea typeface="+mn-ea"/>
                        <a:cs typeface="+mn-cs"/>
                      </a:endParaRP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rgbClr val="FFC000"/>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Tracking</a:t>
                      </a:r>
                      <a:endParaRPr lang="en-US" sz="1400" kern="1200" dirty="0">
                        <a:solidFill>
                          <a:schemeClr val="tx1">
                            <a:lumMod val="85000"/>
                          </a:schemeClr>
                        </a:solidFill>
                        <a:latin typeface="+mn-lt"/>
                        <a:ea typeface="+mn-ea"/>
                        <a:cs typeface="+mn-cs"/>
                      </a:endParaRPr>
                    </a:p>
                  </a:txBody>
                  <a:tcPr marL="46630" marR="46630" marT="46630" marB="46630" anchor="ctr">
                    <a:noFill/>
                  </a:tcPr>
                </a:tc>
                <a:tc>
                  <a:txBody>
                    <a:bodyPr/>
                    <a:lstStyle/>
                    <a:p>
                      <a:endParaRPr lang="en-US" sz="1400" dirty="0"/>
                    </a:p>
                  </a:txBody>
                  <a:tcPr marL="46630" marR="46630" marT="46630" marB="46630" anchor="ctr">
                    <a:solidFill>
                      <a:schemeClr val="accent2">
                        <a:lumMod val="75000"/>
                      </a:schemeClr>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Custom Code</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bl>
          </a:graphicData>
        </a:graphic>
      </p:graphicFrame>
      <p:graphicFrame>
        <p:nvGraphicFramePr>
          <p:cNvPr id="7" name="Table 6"/>
          <p:cNvGraphicFramePr>
            <a:graphicFrameLocks noGrp="1"/>
          </p:cNvGraphicFramePr>
          <p:nvPr>
            <p:extLst/>
          </p:nvPr>
        </p:nvGraphicFramePr>
        <p:xfrm>
          <a:off x="8639819" y="272407"/>
          <a:ext cx="3382081" cy="3403998"/>
        </p:xfrm>
        <a:graphic>
          <a:graphicData uri="http://schemas.openxmlformats.org/drawingml/2006/table">
            <a:tbl>
              <a:tblPr firstRow="1" bandRow="1">
                <a:tableStyleId>{5C22544A-7EE6-4342-B048-85BDC9FD1C3A}</a:tableStyleId>
              </a:tblPr>
              <a:tblGrid>
                <a:gridCol w="2327115"/>
                <a:gridCol w="520450"/>
                <a:gridCol w="534516"/>
              </a:tblGrid>
              <a:tr h="378222">
                <a:tc>
                  <a:txBody>
                    <a:bodyPr/>
                    <a:lstStyle/>
                    <a:p>
                      <a:r>
                        <a:rPr lang="en-US" sz="1400" dirty="0" smtClean="0"/>
                        <a:t>Workflow</a:t>
                      </a:r>
                      <a:r>
                        <a:rPr lang="en-US" sz="1400" baseline="0" dirty="0" smtClean="0"/>
                        <a:t> Features</a:t>
                      </a:r>
                      <a:endParaRPr lang="en-US" sz="1400" dirty="0"/>
                    </a:p>
                  </a:txBody>
                  <a:tcPr marL="46630" marR="46630" marT="46630" marB="46630" anchor="ctr">
                    <a:solidFill>
                      <a:schemeClr val="bg2">
                        <a:lumMod val="75000"/>
                        <a:lumOff val="25000"/>
                      </a:schemeClr>
                    </a:solidFill>
                  </a:tcPr>
                </a:tc>
                <a:tc>
                  <a:txBody>
                    <a:bodyPr/>
                    <a:lstStyle/>
                    <a:p>
                      <a:r>
                        <a:rPr lang="en-US" sz="1400" dirty="0" smtClean="0"/>
                        <a:t>v1</a:t>
                      </a:r>
                      <a:endParaRPr lang="en-US" sz="1400" dirty="0"/>
                    </a:p>
                  </a:txBody>
                  <a:tcPr marL="46630" marR="46630" marT="46630" marB="46630" anchor="ctr">
                    <a:solidFill>
                      <a:schemeClr val="bg2">
                        <a:lumMod val="75000"/>
                        <a:lumOff val="25000"/>
                      </a:schemeClr>
                    </a:solidFill>
                  </a:tcPr>
                </a:tc>
                <a:tc>
                  <a:txBody>
                    <a:bodyPr/>
                    <a:lstStyle/>
                    <a:p>
                      <a:r>
                        <a:rPr lang="en-US" sz="1400" dirty="0" smtClean="0"/>
                        <a:t>v2</a:t>
                      </a:r>
                      <a:endParaRPr lang="en-US" sz="1400" dirty="0"/>
                    </a:p>
                  </a:txBody>
                  <a:tcPr marL="46630" marR="46630" marT="46630" marB="46630" anchor="ctr">
                    <a:solidFill>
                      <a:schemeClr val="bg2">
                        <a:lumMod val="75000"/>
                        <a:lumOff val="2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Long Running</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rgbClr val="FFC000"/>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Browser Designer</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Control Flow</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rgbClr val="FFC000"/>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Instance Management</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Tracking</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Large Messages (1GB)</a:t>
                      </a:r>
                      <a:endParaRPr lang="en-US" sz="1400" kern="1200" dirty="0">
                        <a:solidFill>
                          <a:schemeClr val="tx1">
                            <a:lumMod val="85000"/>
                          </a:schemeClr>
                        </a:solidFill>
                        <a:latin typeface="+mn-lt"/>
                        <a:ea typeface="+mn-ea"/>
                        <a:cs typeface="+mn-cs"/>
                      </a:endParaRP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tx1">
                              <a:lumMod val="85000"/>
                            </a:schemeClr>
                          </a:solidFill>
                          <a:latin typeface="+mn-lt"/>
                          <a:ea typeface="+mn-ea"/>
                          <a:cs typeface="+mn-cs"/>
                        </a:rPr>
                        <a:t>Config</a:t>
                      </a:r>
                      <a:r>
                        <a:rPr lang="en-US" sz="1400" kern="1200" dirty="0" smtClean="0">
                          <a:solidFill>
                            <a:schemeClr val="tx1">
                              <a:lumMod val="85000"/>
                            </a:schemeClr>
                          </a:solidFill>
                          <a:latin typeface="+mn-lt"/>
                          <a:ea typeface="+mn-ea"/>
                          <a:cs typeface="+mn-cs"/>
                        </a:rPr>
                        <a:t> Support</a:t>
                      </a:r>
                      <a:endParaRPr lang="en-US" sz="1400" kern="1200" dirty="0">
                        <a:solidFill>
                          <a:schemeClr val="tx1">
                            <a:lumMod val="85000"/>
                          </a:schemeClr>
                        </a:solidFill>
                        <a:latin typeface="+mn-lt"/>
                        <a:ea typeface="+mn-ea"/>
                        <a:cs typeface="+mn-cs"/>
                      </a:endParaRP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rgbClr val="FFC000"/>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Expressions</a:t>
                      </a:r>
                      <a:endParaRPr lang="en-US" sz="1400" kern="1200" dirty="0">
                        <a:solidFill>
                          <a:schemeClr val="tx1">
                            <a:lumMod val="85000"/>
                          </a:schemeClr>
                        </a:solidFill>
                        <a:latin typeface="+mn-lt"/>
                        <a:ea typeface="+mn-ea"/>
                        <a:cs typeface="+mn-cs"/>
                      </a:endParaRP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bl>
          </a:graphicData>
        </a:graphic>
      </p:graphicFrame>
      <p:graphicFrame>
        <p:nvGraphicFramePr>
          <p:cNvPr id="9" name="Table 8"/>
          <p:cNvGraphicFramePr>
            <a:graphicFrameLocks noGrp="1"/>
          </p:cNvGraphicFramePr>
          <p:nvPr>
            <p:extLst/>
          </p:nvPr>
        </p:nvGraphicFramePr>
        <p:xfrm>
          <a:off x="5122229" y="4322257"/>
          <a:ext cx="3382081" cy="2269332"/>
        </p:xfrm>
        <a:graphic>
          <a:graphicData uri="http://schemas.openxmlformats.org/drawingml/2006/table">
            <a:tbl>
              <a:tblPr firstRow="1" bandRow="1">
                <a:tableStyleId>{5C22544A-7EE6-4342-B048-85BDC9FD1C3A}</a:tableStyleId>
              </a:tblPr>
              <a:tblGrid>
                <a:gridCol w="2327115"/>
                <a:gridCol w="520450"/>
                <a:gridCol w="534516"/>
              </a:tblGrid>
              <a:tr h="378222">
                <a:tc>
                  <a:txBody>
                    <a:bodyPr/>
                    <a:lstStyle/>
                    <a:p>
                      <a:r>
                        <a:rPr lang="en-US" sz="1400" dirty="0" smtClean="0"/>
                        <a:t>Rules</a:t>
                      </a:r>
                      <a:r>
                        <a:rPr lang="en-US" sz="1400" baseline="0" dirty="0" smtClean="0"/>
                        <a:t> Features</a:t>
                      </a:r>
                      <a:endParaRPr lang="en-US" sz="1400" dirty="0"/>
                    </a:p>
                  </a:txBody>
                  <a:tcPr marL="46630" marR="46630" marT="46630" marB="46630" anchor="ctr">
                    <a:solidFill>
                      <a:schemeClr val="bg2">
                        <a:lumMod val="75000"/>
                        <a:lumOff val="25000"/>
                      </a:schemeClr>
                    </a:solidFill>
                  </a:tcPr>
                </a:tc>
                <a:tc>
                  <a:txBody>
                    <a:bodyPr/>
                    <a:lstStyle/>
                    <a:p>
                      <a:r>
                        <a:rPr lang="en-US" sz="1400" dirty="0" smtClean="0"/>
                        <a:t>v1</a:t>
                      </a:r>
                      <a:endParaRPr lang="en-US" sz="1400" dirty="0"/>
                    </a:p>
                  </a:txBody>
                  <a:tcPr marL="46630" marR="46630" marT="46630" marB="46630" anchor="ctr">
                    <a:solidFill>
                      <a:schemeClr val="bg2">
                        <a:lumMod val="75000"/>
                        <a:lumOff val="25000"/>
                      </a:schemeClr>
                    </a:solidFill>
                  </a:tcPr>
                </a:tc>
                <a:tc>
                  <a:txBody>
                    <a:bodyPr/>
                    <a:lstStyle/>
                    <a:p>
                      <a:r>
                        <a:rPr lang="en-US" sz="1400" dirty="0" smtClean="0"/>
                        <a:t>v2</a:t>
                      </a:r>
                      <a:endParaRPr lang="en-US" sz="1400" dirty="0"/>
                    </a:p>
                  </a:txBody>
                  <a:tcPr marL="46630" marR="46630" marT="46630" marB="46630" anchor="ctr">
                    <a:solidFill>
                      <a:schemeClr val="bg2">
                        <a:lumMod val="75000"/>
                        <a:lumOff val="2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Vocabulary</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Policy</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Sources (XML only today)</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rgbClr val="FFC000"/>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Test Policy</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Browser Rule Editing</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673800843"/>
              </p:ext>
            </p:extLst>
          </p:nvPr>
        </p:nvGraphicFramePr>
        <p:xfrm>
          <a:off x="8649381" y="3960512"/>
          <a:ext cx="3382081" cy="2647554"/>
        </p:xfrm>
        <a:graphic>
          <a:graphicData uri="http://schemas.openxmlformats.org/drawingml/2006/table">
            <a:tbl>
              <a:tblPr firstRow="1" bandRow="1">
                <a:tableStyleId>{5C22544A-7EE6-4342-B048-85BDC9FD1C3A}</a:tableStyleId>
              </a:tblPr>
              <a:tblGrid>
                <a:gridCol w="2327115"/>
                <a:gridCol w="520450"/>
                <a:gridCol w="534516"/>
              </a:tblGrid>
              <a:tr h="378222">
                <a:tc>
                  <a:txBody>
                    <a:bodyPr/>
                    <a:lstStyle/>
                    <a:p>
                      <a:r>
                        <a:rPr lang="en-US" sz="1400" baseline="0" dirty="0" smtClean="0"/>
                        <a:t>Other Features</a:t>
                      </a:r>
                      <a:endParaRPr lang="en-US" sz="1400" dirty="0"/>
                    </a:p>
                  </a:txBody>
                  <a:tcPr marL="46630" marR="46630" marT="46630" marB="46630" anchor="ctr">
                    <a:solidFill>
                      <a:schemeClr val="bg2">
                        <a:lumMod val="75000"/>
                        <a:lumOff val="25000"/>
                      </a:schemeClr>
                    </a:solidFill>
                  </a:tcPr>
                </a:tc>
                <a:tc>
                  <a:txBody>
                    <a:bodyPr/>
                    <a:lstStyle/>
                    <a:p>
                      <a:r>
                        <a:rPr lang="en-US" sz="1400" dirty="0" smtClean="0"/>
                        <a:t>v1</a:t>
                      </a:r>
                      <a:endParaRPr lang="en-US" sz="1400" dirty="0"/>
                    </a:p>
                  </a:txBody>
                  <a:tcPr marL="46630" marR="46630" marT="46630" marB="46630" anchor="ctr">
                    <a:solidFill>
                      <a:schemeClr val="bg2">
                        <a:lumMod val="75000"/>
                        <a:lumOff val="25000"/>
                      </a:schemeClr>
                    </a:solidFill>
                  </a:tcPr>
                </a:tc>
                <a:tc>
                  <a:txBody>
                    <a:bodyPr/>
                    <a:lstStyle/>
                    <a:p>
                      <a:r>
                        <a:rPr lang="en-US" sz="1400" dirty="0" smtClean="0"/>
                        <a:t>v2</a:t>
                      </a:r>
                      <a:endParaRPr lang="en-US" sz="1400" dirty="0"/>
                    </a:p>
                  </a:txBody>
                  <a:tcPr marL="46630" marR="46630" marT="46630" marB="46630" anchor="ctr">
                    <a:solidFill>
                      <a:schemeClr val="bg2">
                        <a:lumMod val="75000"/>
                        <a:lumOff val="2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OOB Connectors</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rgbClr val="FFC000"/>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Marketplace</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rgbClr val="FFC000"/>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Hybrid Connectivity</a:t>
                      </a:r>
                    </a:p>
                  </a:txBody>
                  <a:tcPr marL="46630" marR="46630" marT="46630" marB="46630" anchor="ctr">
                    <a:noFill/>
                  </a:tcPr>
                </a:tc>
                <a:tc>
                  <a:txBody>
                    <a:bodyPr/>
                    <a:lstStyle/>
                    <a:p>
                      <a:endParaRPr lang="en-US" sz="1400" dirty="0"/>
                    </a:p>
                  </a:txBody>
                  <a:tcPr marL="46630" marR="46630" marT="46630" marB="46630" anchor="ctr">
                    <a:solidFill>
                      <a:schemeClr val="accent2">
                        <a:lumMod val="75000"/>
                      </a:schemeClr>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Custom Code Isolation</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Unified Portal</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r h="378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lumMod val="85000"/>
                            </a:schemeClr>
                          </a:solidFill>
                          <a:latin typeface="+mn-lt"/>
                          <a:ea typeface="+mn-ea"/>
                          <a:cs typeface="+mn-cs"/>
                        </a:rPr>
                        <a:t>Auto Update with Opt Out</a:t>
                      </a:r>
                    </a:p>
                  </a:txBody>
                  <a:tcPr marL="46630" marR="46630" marT="46630" marB="46630" anchor="ctr">
                    <a:noFill/>
                  </a:tcPr>
                </a:tc>
                <a:tc>
                  <a:txBody>
                    <a:bodyPr/>
                    <a:lstStyle/>
                    <a:p>
                      <a:endParaRPr lang="en-US" sz="1400" dirty="0"/>
                    </a:p>
                  </a:txBody>
                  <a:tcPr marL="46630" marR="46630" marT="46630" marB="46630" anchor="ctr">
                    <a:solidFill>
                      <a:srgbClr val="C00000"/>
                    </a:solidFill>
                  </a:tcPr>
                </a:tc>
                <a:tc>
                  <a:txBody>
                    <a:bodyPr/>
                    <a:lstStyle/>
                    <a:p>
                      <a:endParaRPr lang="en-US" sz="1400" dirty="0"/>
                    </a:p>
                  </a:txBody>
                  <a:tcPr marL="46630" marR="46630" marT="46630" marB="46630" anchor="ctr">
                    <a:solidFill>
                      <a:schemeClr val="accent2">
                        <a:lumMod val="75000"/>
                      </a:schemeClr>
                    </a:solidFill>
                  </a:tcPr>
                </a:tc>
              </a:tr>
            </a:tbl>
          </a:graphicData>
        </a:graphic>
      </p:graphicFrame>
      <p:sp>
        <p:nvSpPr>
          <p:cNvPr id="14" name="Rectangle 13"/>
          <p:cNvSpPr/>
          <p:nvPr/>
        </p:nvSpPr>
        <p:spPr>
          <a:xfrm>
            <a:off x="264319" y="5418040"/>
            <a:ext cx="4607719" cy="657359"/>
          </a:xfrm>
          <a:prstGeom prst="rect">
            <a:avLst/>
          </a:prstGeom>
        </p:spPr>
        <p:txBody>
          <a:bodyPr wrap="square">
            <a:spAutoFit/>
          </a:bodyPr>
          <a:lstStyle/>
          <a:p>
            <a:pPr defTabSz="466298"/>
            <a:r>
              <a:rPr lang="en-US" dirty="0">
                <a:solidFill>
                  <a:srgbClr val="FFFFFF"/>
                </a:solidFill>
              </a:rPr>
              <a:t>V1 = BizTalk Services</a:t>
            </a:r>
          </a:p>
          <a:p>
            <a:pPr defTabSz="466298"/>
            <a:r>
              <a:rPr lang="en-US" dirty="0">
                <a:solidFill>
                  <a:srgbClr val="FFFFFF"/>
                </a:solidFill>
              </a:rPr>
              <a:t>V2 = App </a:t>
            </a:r>
            <a:r>
              <a:rPr lang="en-US" dirty="0" smtClean="0">
                <a:solidFill>
                  <a:srgbClr val="FFFFFF"/>
                </a:solidFill>
              </a:rPr>
              <a:t>Service </a:t>
            </a:r>
            <a:r>
              <a:rPr lang="en-US" dirty="0">
                <a:solidFill>
                  <a:srgbClr val="FFFFFF"/>
                </a:solidFill>
              </a:rPr>
              <a:t>(BizTalk + </a:t>
            </a:r>
            <a:r>
              <a:rPr lang="en-US" dirty="0" smtClean="0">
                <a:solidFill>
                  <a:srgbClr val="FFFFFF"/>
                </a:solidFill>
              </a:rPr>
              <a:t>Logic + API)</a:t>
            </a:r>
            <a:endParaRPr lang="en-US" dirty="0">
              <a:solidFill>
                <a:srgbClr val="FFFFFF"/>
              </a:solidFill>
            </a:endParaRPr>
          </a:p>
        </p:txBody>
      </p:sp>
    </p:spTree>
    <p:extLst>
      <p:ext uri="{BB962C8B-B14F-4D97-AF65-F5344CB8AC3E}">
        <p14:creationId xmlns:p14="http://schemas.microsoft.com/office/powerpoint/2010/main" val="2946138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19" y="5282200"/>
            <a:ext cx="914400" cy="914400"/>
          </a:xfrm>
          <a:prstGeom prst="rect">
            <a:avLst/>
          </a:prstGeom>
          <a:noFill/>
        </p:spPr>
        <p:txBody>
          <a:bodyPr wrap="none" lIns="182880" tIns="146304" rIns="182880" bIns="146304" rtlCol="0">
            <a:noAutofit/>
          </a:bodyPr>
          <a:lstStyle/>
          <a:p>
            <a:pPr>
              <a:lnSpc>
                <a:spcPct val="90000"/>
              </a:lnSpc>
              <a:spcAft>
                <a:spcPts val="600"/>
              </a:spcAft>
            </a:pPr>
            <a:endParaRPr lang="en-US" sz="2400" dirty="0" smtClean="0">
              <a:gradFill>
                <a:gsLst>
                  <a:gs pos="2917">
                    <a:schemeClr val="tx1"/>
                  </a:gs>
                  <a:gs pos="30000">
                    <a:schemeClr val="tx1"/>
                  </a:gs>
                </a:gsLst>
                <a:lin ang="5400000" scaled="0"/>
              </a:gradFill>
            </a:endParaRPr>
          </a:p>
        </p:txBody>
      </p:sp>
      <p:grpSp>
        <p:nvGrpSpPr>
          <p:cNvPr id="6" name="Group 5"/>
          <p:cNvGrpSpPr/>
          <p:nvPr/>
        </p:nvGrpSpPr>
        <p:grpSpPr>
          <a:xfrm>
            <a:off x="0" y="0"/>
            <a:ext cx="12436476" cy="6994525"/>
            <a:chOff x="-2" y="0"/>
            <a:chExt cx="12436476" cy="6994525"/>
          </a:xfrm>
        </p:grpSpPr>
        <p:sp>
          <p:nvSpPr>
            <p:cNvPr id="9" name="Rectangle 8"/>
            <p:cNvSpPr/>
            <p:nvPr/>
          </p:nvSpPr>
          <p:spPr bwMode="auto">
            <a:xfrm>
              <a:off x="-1" y="0"/>
              <a:ext cx="12436475" cy="6994525"/>
            </a:xfrm>
            <a:prstGeom prst="rect">
              <a:avLst/>
            </a:prstGeom>
            <a:solidFill>
              <a:srgbClr val="002060">
                <a:alpha val="70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10" name="TextBox 9"/>
            <p:cNvSpPr txBox="1"/>
            <p:nvPr/>
          </p:nvSpPr>
          <p:spPr>
            <a:xfrm>
              <a:off x="-2" y="2515401"/>
              <a:ext cx="12436475" cy="1209562"/>
            </a:xfrm>
            <a:prstGeom prst="rect">
              <a:avLst/>
            </a:prstGeom>
            <a:noFill/>
          </p:spPr>
          <p:txBody>
            <a:bodyPr wrap="square" lIns="182880" tIns="146304" rIns="182880" bIns="146304" rtlCol="0">
              <a:spAutoFit/>
            </a:bodyPr>
            <a:lstStyle/>
            <a:p>
              <a:pPr algn="ctr">
                <a:lnSpc>
                  <a:spcPct val="90000"/>
                </a:lnSpc>
              </a:pPr>
              <a:r>
                <a:rPr lang="en-US" sz="6600" dirty="0" smtClean="0">
                  <a:gradFill>
                    <a:gsLst>
                      <a:gs pos="2917">
                        <a:schemeClr val="tx1"/>
                      </a:gs>
                      <a:gs pos="30000">
                        <a:schemeClr val="tx1"/>
                      </a:gs>
                    </a:gsLst>
                    <a:lin ang="5400000" scaled="0"/>
                  </a:gradFill>
                </a:rPr>
                <a:t>Some background…</a:t>
              </a:r>
            </a:p>
          </p:txBody>
        </p:sp>
      </p:grpSp>
    </p:spTree>
    <p:extLst>
      <p:ext uri="{BB962C8B-B14F-4D97-AF65-F5344CB8AC3E}">
        <p14:creationId xmlns:p14="http://schemas.microsoft.com/office/powerpoint/2010/main" val="192764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75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5130201" y="2442834"/>
            <a:ext cx="4030914" cy="4030914"/>
          </a:xfrm>
          <a:prstGeom prst="ellipse">
            <a:avLst/>
          </a:prstGeom>
          <a:solidFill>
            <a:srgbClr val="007AD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0" tIns="93260" rIns="93260" bIns="93260" numCol="1" spcCol="0" rtlCol="0" fromWordArt="0" anchor="b" anchorCtr="0" forceAA="0" compatLnSpc="1">
            <a:prstTxWarp prst="textNoShape">
              <a:avLst/>
            </a:prstTxWarp>
            <a:noAutofit/>
          </a:bodyPr>
          <a:lstStyle/>
          <a:p>
            <a:pPr algn="r"/>
            <a:endParaRPr lang="en-US" sz="1224" dirty="0" err="1">
              <a:solidFill>
                <a:prstClr val="white"/>
              </a:solidFill>
            </a:endParaRPr>
          </a:p>
        </p:txBody>
      </p:sp>
      <p:sp>
        <p:nvSpPr>
          <p:cNvPr id="5" name="Oval 4"/>
          <p:cNvSpPr/>
          <p:nvPr/>
        </p:nvSpPr>
        <p:spPr>
          <a:xfrm>
            <a:off x="7978422" y="2442834"/>
            <a:ext cx="4030914" cy="4030914"/>
          </a:xfrm>
          <a:prstGeom prst="ellipse">
            <a:avLst/>
          </a:prstGeom>
          <a:solidFill>
            <a:srgbClr val="007AD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0" tIns="93260" rIns="93260" bIns="93260" numCol="1" spcCol="0" rtlCol="0" fromWordArt="0" anchor="b" anchorCtr="0" forceAA="0" compatLnSpc="1">
            <a:prstTxWarp prst="textNoShape">
              <a:avLst/>
            </a:prstTxWarp>
            <a:noAutofit/>
          </a:bodyPr>
          <a:lstStyle/>
          <a:p>
            <a:pPr algn="r"/>
            <a:endParaRPr lang="en-US" sz="1224" dirty="0" err="1">
              <a:solidFill>
                <a:prstClr val="white"/>
              </a:solidFill>
            </a:endParaRPr>
          </a:p>
        </p:txBody>
      </p:sp>
      <p:sp>
        <p:nvSpPr>
          <p:cNvPr id="3" name="Oval 2"/>
          <p:cNvSpPr/>
          <p:nvPr/>
        </p:nvSpPr>
        <p:spPr>
          <a:xfrm>
            <a:off x="6540710" y="388586"/>
            <a:ext cx="4030914" cy="4030914"/>
          </a:xfrm>
          <a:prstGeom prst="ellipse">
            <a:avLst/>
          </a:prstGeom>
          <a:solidFill>
            <a:srgbClr val="007AD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0" tIns="93260" rIns="93260" bIns="93260" numCol="1" spcCol="0" rtlCol="0" fromWordArt="0" anchor="b" anchorCtr="0" forceAA="0" compatLnSpc="1">
            <a:prstTxWarp prst="textNoShape">
              <a:avLst/>
            </a:prstTxWarp>
            <a:noAutofit/>
          </a:bodyPr>
          <a:lstStyle/>
          <a:p>
            <a:pPr algn="r"/>
            <a:endParaRPr lang="en-US" sz="1224" dirty="0" err="1">
              <a:solidFill>
                <a:prstClr val="white"/>
              </a:solidFill>
            </a:endParaRPr>
          </a:p>
        </p:txBody>
      </p:sp>
      <p:sp>
        <p:nvSpPr>
          <p:cNvPr id="6" name="Text Placeholder 12"/>
          <p:cNvSpPr txBox="1">
            <a:spLocks/>
          </p:cNvSpPr>
          <p:nvPr/>
        </p:nvSpPr>
        <p:spPr>
          <a:xfrm>
            <a:off x="381453" y="2150419"/>
            <a:ext cx="4556808" cy="2981339"/>
          </a:xfrm>
          <a:prstGeom prst="rect">
            <a:avLst/>
          </a:prstGeom>
        </p:spPr>
        <p:txBody>
          <a:bodyPr vert="horz" wrap="square" lIns="146262" tIns="91413" rIns="146262" bIns="91413" rtlCol="0">
            <a:spAutoFit/>
          </a:bodyPr>
          <a:lstStyle>
            <a:lvl1pPr marL="336111" marR="0" indent="-336111" algn="l" defTabSz="914274" rtl="0" eaLnBrk="1" fontAlgn="auto" latinLnBrk="0" hangingPunct="1">
              <a:lnSpc>
                <a:spcPct val="90000"/>
              </a:lnSpc>
              <a:spcBef>
                <a:spcPct val="20000"/>
              </a:spcBef>
              <a:spcAft>
                <a:spcPts val="0"/>
              </a:spcAft>
              <a:buClrTx/>
              <a:buSzPct val="90000"/>
              <a:buFont typeface="Arial" pitchFamily="34" charset="0"/>
              <a:buChar char="•"/>
              <a:tabLst/>
              <a:defRPr sz="3900" kern="1200" spc="0" baseline="0">
                <a:gradFill>
                  <a:gsLst>
                    <a:gs pos="1250">
                      <a:schemeClr val="tx2"/>
                    </a:gs>
                    <a:gs pos="99000">
                      <a:schemeClr val="tx2"/>
                    </a:gs>
                  </a:gsLst>
                  <a:lin ang="5400000" scaled="0"/>
                </a:gradFill>
                <a:latin typeface="+mj-lt"/>
                <a:ea typeface="+mn-ea"/>
                <a:cs typeface="+mn-cs"/>
              </a:defRPr>
            </a:lvl1pPr>
            <a:lvl2pPr marL="572633" marR="0" indent="-236522" algn="l" defTabSz="914274"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gradFill>
                  <a:gsLst>
                    <a:gs pos="1250">
                      <a:schemeClr val="tx1"/>
                    </a:gs>
                    <a:gs pos="100000">
                      <a:schemeClr val="tx1"/>
                    </a:gs>
                  </a:gsLst>
                  <a:lin ang="5400000" scaled="0"/>
                </a:gradFill>
                <a:latin typeface="+mn-lt"/>
                <a:ea typeface="+mn-ea"/>
                <a:cs typeface="+mn-cs"/>
              </a:defRPr>
            </a:lvl2pPr>
            <a:lvl3pPr marL="784258" marR="0" indent="-224074" algn="l" defTabSz="914274"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gradFill>
                  <a:gsLst>
                    <a:gs pos="1250">
                      <a:schemeClr val="tx1"/>
                    </a:gs>
                    <a:gs pos="100000">
                      <a:schemeClr val="tx1"/>
                    </a:gs>
                  </a:gsLst>
                  <a:lin ang="5400000" scaled="0"/>
                </a:gradFill>
                <a:latin typeface="+mn-lt"/>
                <a:ea typeface="+mn-ea"/>
                <a:cs typeface="+mn-cs"/>
              </a:defRPr>
            </a:lvl3pPr>
            <a:lvl4pPr marL="1008332" marR="0" indent="-224074" algn="l" defTabSz="914274"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gradFill>
                  <a:gsLst>
                    <a:gs pos="1250">
                      <a:schemeClr val="tx1"/>
                    </a:gs>
                    <a:gs pos="100000">
                      <a:schemeClr val="tx1"/>
                    </a:gs>
                  </a:gsLst>
                  <a:lin ang="5400000" scaled="0"/>
                </a:gradFill>
                <a:latin typeface="+mn-lt"/>
                <a:ea typeface="+mn-ea"/>
                <a:cs typeface="+mn-cs"/>
              </a:defRPr>
            </a:lvl4pPr>
            <a:lvl5pPr marL="1232405" marR="0" indent="-224074" algn="l" defTabSz="914274"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gradFill>
                  <a:gsLst>
                    <a:gs pos="1250">
                      <a:schemeClr val="tx1"/>
                    </a:gs>
                    <a:gs pos="100000">
                      <a:schemeClr val="tx1"/>
                    </a:gs>
                  </a:gsLst>
                  <a:lin ang="5400000" scaled="0"/>
                </a:gradFill>
                <a:latin typeface="+mn-lt"/>
                <a:ea typeface="+mn-ea"/>
                <a:cs typeface="+mn-cs"/>
              </a:defRPr>
            </a:lvl5pPr>
            <a:lvl6pPr marL="2514252" indent="-228569" algn="l" defTabSz="91427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90" indent="-228569" algn="l" defTabSz="91427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27" indent="-228569" algn="l" defTabSz="91427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665" indent="-228569" algn="l" defTabSz="914274"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6731" dirty="0" smtClean="0">
                <a:solidFill>
                  <a:prstClr val="white"/>
                </a:solidFill>
              </a:rPr>
              <a:t>Apps using Microsoft Azure</a:t>
            </a:r>
            <a:endParaRPr lang="en-US" sz="6731" dirty="0">
              <a:solidFill>
                <a:prstClr val="white"/>
              </a:solidFill>
            </a:endParaRPr>
          </a:p>
        </p:txBody>
      </p:sp>
      <p:sp>
        <p:nvSpPr>
          <p:cNvPr id="16" name="Rectangle 15"/>
          <p:cNvSpPr/>
          <p:nvPr/>
        </p:nvSpPr>
        <p:spPr>
          <a:xfrm>
            <a:off x="5674220" y="4838642"/>
            <a:ext cx="2790288" cy="497603"/>
          </a:xfrm>
          <a:prstGeom prst="rect">
            <a:avLst/>
          </a:prstGeom>
        </p:spPr>
        <p:txBody>
          <a:bodyPr wrap="square">
            <a:spAutoFit/>
          </a:bodyPr>
          <a:lstStyle/>
          <a:p>
            <a:pPr algn="ctr" defTabSz="950743" fontAlgn="base">
              <a:lnSpc>
                <a:spcPct val="90000"/>
              </a:lnSpc>
              <a:spcBef>
                <a:spcPct val="0"/>
              </a:spcBef>
              <a:spcAft>
                <a:spcPct val="0"/>
              </a:spcAft>
            </a:pPr>
            <a:r>
              <a:rPr lang="en-US" sz="2856" dirty="0" smtClean="0">
                <a:solidFill>
                  <a:prstClr val="white"/>
                </a:solidFill>
                <a:latin typeface="Segoe UI Light"/>
                <a:ea typeface="Segoe UI" pitchFamily="34" charset="0"/>
                <a:cs typeface="Segoe UI" pitchFamily="34" charset="0"/>
              </a:rPr>
              <a:t>Agility</a:t>
            </a:r>
            <a:endParaRPr lang="en-US" sz="2856" dirty="0">
              <a:solidFill>
                <a:prstClr val="white"/>
              </a:solidFill>
              <a:latin typeface="Segoe UI Light"/>
              <a:ea typeface="Segoe UI" pitchFamily="34" charset="0"/>
              <a:cs typeface="Segoe UI" pitchFamily="34" charset="0"/>
            </a:endParaRPr>
          </a:p>
        </p:txBody>
      </p:sp>
      <p:sp>
        <p:nvSpPr>
          <p:cNvPr id="18" name="Rectangle 17"/>
          <p:cNvSpPr/>
          <p:nvPr/>
        </p:nvSpPr>
        <p:spPr>
          <a:xfrm>
            <a:off x="9039353" y="4838642"/>
            <a:ext cx="2197578" cy="497603"/>
          </a:xfrm>
          <a:prstGeom prst="rect">
            <a:avLst/>
          </a:prstGeom>
        </p:spPr>
        <p:txBody>
          <a:bodyPr wrap="square">
            <a:spAutoFit/>
          </a:bodyPr>
          <a:lstStyle/>
          <a:p>
            <a:pPr algn="ctr" defTabSz="950743" fontAlgn="base">
              <a:lnSpc>
                <a:spcPct val="90000"/>
              </a:lnSpc>
              <a:spcBef>
                <a:spcPct val="0"/>
              </a:spcBef>
              <a:spcAft>
                <a:spcPct val="0"/>
              </a:spcAft>
            </a:pPr>
            <a:r>
              <a:rPr lang="en-US" sz="2856" dirty="0" smtClean="0">
                <a:solidFill>
                  <a:prstClr val="white"/>
                </a:solidFill>
                <a:latin typeface="Segoe UI Light"/>
                <a:ea typeface="Segoe UI" pitchFamily="34" charset="0"/>
                <a:cs typeface="Segoe UI" pitchFamily="34" charset="0"/>
              </a:rPr>
              <a:t>Insight</a:t>
            </a:r>
            <a:endParaRPr lang="en-US" sz="2856" dirty="0">
              <a:solidFill>
                <a:prstClr val="white"/>
              </a:solidFill>
              <a:latin typeface="Segoe UI Light"/>
              <a:ea typeface="Segoe UI" pitchFamily="34" charset="0"/>
              <a:cs typeface="Segoe UI" pitchFamily="34" charset="0"/>
            </a:endParaRPr>
          </a:p>
        </p:txBody>
      </p:sp>
      <p:grpSp>
        <p:nvGrpSpPr>
          <p:cNvPr id="32" name="Group 31"/>
          <p:cNvGrpSpPr/>
          <p:nvPr/>
        </p:nvGrpSpPr>
        <p:grpSpPr>
          <a:xfrm>
            <a:off x="6556087" y="2439453"/>
            <a:ext cx="4015535" cy="3426261"/>
            <a:chOff x="6425668" y="2391838"/>
            <a:chExt cx="3937156" cy="3359384"/>
          </a:xfrm>
        </p:grpSpPr>
        <p:sp>
          <p:nvSpPr>
            <p:cNvPr id="33" name="Freeform 32"/>
            <p:cNvSpPr/>
            <p:nvPr/>
          </p:nvSpPr>
          <p:spPr bwMode="auto">
            <a:xfrm>
              <a:off x="7826083" y="2978855"/>
              <a:ext cx="1133260" cy="1360759"/>
            </a:xfrm>
            <a:custGeom>
              <a:avLst/>
              <a:gdLst>
                <a:gd name="connsiteX0" fmla="*/ 477802 w 955602"/>
                <a:gd name="connsiteY0" fmla="*/ 0 h 1147438"/>
                <a:gd name="connsiteX1" fmla="*/ 494765 w 955602"/>
                <a:gd name="connsiteY1" fmla="*/ 16857 h 1147438"/>
                <a:gd name="connsiteX2" fmla="*/ 552173 w 955602"/>
                <a:gd name="connsiteY2" fmla="*/ 80000 h 1147438"/>
                <a:gd name="connsiteX3" fmla="*/ 599237 w 955602"/>
                <a:gd name="connsiteY3" fmla="*/ 135981 h 1147438"/>
                <a:gd name="connsiteX4" fmla="*/ 638559 w 955602"/>
                <a:gd name="connsiteY4" fmla="*/ 187894 h 1147438"/>
                <a:gd name="connsiteX5" fmla="*/ 684574 w 955602"/>
                <a:gd name="connsiteY5" fmla="*/ 253832 h 1147438"/>
                <a:gd name="connsiteX6" fmla="*/ 719600 w 955602"/>
                <a:gd name="connsiteY6" fmla="*/ 309184 h 1147438"/>
                <a:gd name="connsiteX7" fmla="*/ 759616 w 955602"/>
                <a:gd name="connsiteY7" fmla="*/ 379251 h 1147438"/>
                <a:gd name="connsiteX8" fmla="*/ 789915 w 955602"/>
                <a:gd name="connsiteY8" fmla="*/ 437519 h 1147438"/>
                <a:gd name="connsiteX9" fmla="*/ 823749 w 955602"/>
                <a:gd name="connsiteY9" fmla="*/ 511739 h 1147438"/>
                <a:gd name="connsiteX10" fmla="*/ 848930 w 955602"/>
                <a:gd name="connsiteY10" fmla="*/ 572300 h 1147438"/>
                <a:gd name="connsiteX11" fmla="*/ 876332 w 955602"/>
                <a:gd name="connsiteY11" fmla="*/ 650870 h 1147438"/>
                <a:gd name="connsiteX12" fmla="*/ 896055 w 955602"/>
                <a:gd name="connsiteY12" fmla="*/ 712923 h 1147438"/>
                <a:gd name="connsiteX13" fmla="*/ 916716 w 955602"/>
                <a:gd name="connsiteY13" fmla="*/ 796478 h 1147438"/>
                <a:gd name="connsiteX14" fmla="*/ 930682 w 955602"/>
                <a:gd name="connsiteY14" fmla="*/ 858762 h 1147438"/>
                <a:gd name="connsiteX15" fmla="*/ 944174 w 955602"/>
                <a:gd name="connsiteY15" fmla="*/ 949022 h 1147438"/>
                <a:gd name="connsiteX16" fmla="*/ 952157 w 955602"/>
                <a:gd name="connsiteY16" fmla="*/ 1008853 h 1147438"/>
                <a:gd name="connsiteX17" fmla="*/ 955602 w 955602"/>
                <a:gd name="connsiteY17" fmla="*/ 1077056 h 1147438"/>
                <a:gd name="connsiteX18" fmla="*/ 865623 w 955602"/>
                <a:gd name="connsiteY18" fmla="*/ 1100183 h 1147438"/>
                <a:gd name="connsiteX19" fmla="*/ 803483 w 955602"/>
                <a:gd name="connsiteY19" fmla="*/ 1115128 h 1147438"/>
                <a:gd name="connsiteX20" fmla="*/ 696710 w 955602"/>
                <a:gd name="connsiteY20" fmla="*/ 1131418 h 1147438"/>
                <a:gd name="connsiteX21" fmla="*/ 642952 w 955602"/>
                <a:gd name="connsiteY21" fmla="*/ 1139102 h 1147438"/>
                <a:gd name="connsiteX22" fmla="*/ 477801 w 955602"/>
                <a:gd name="connsiteY22" fmla="*/ 1147438 h 1147438"/>
                <a:gd name="connsiteX23" fmla="*/ 325850 w 955602"/>
                <a:gd name="connsiteY23" fmla="*/ 1139768 h 1147438"/>
                <a:gd name="connsiteX24" fmla="*/ 284921 w 955602"/>
                <a:gd name="connsiteY24" fmla="*/ 1135389 h 1147438"/>
                <a:gd name="connsiteX25" fmla="*/ 162846 w 955602"/>
                <a:gd name="connsiteY25" fmla="*/ 1116764 h 1147438"/>
                <a:gd name="connsiteX26" fmla="*/ 135218 w 955602"/>
                <a:gd name="connsiteY26" fmla="*/ 1111811 h 1147438"/>
                <a:gd name="connsiteX27" fmla="*/ 0 w 955602"/>
                <a:gd name="connsiteY27" fmla="*/ 1077056 h 1147438"/>
                <a:gd name="connsiteX28" fmla="*/ 3487 w 955602"/>
                <a:gd name="connsiteY28" fmla="*/ 1008023 h 1147438"/>
                <a:gd name="connsiteX29" fmla="*/ 8679 w 955602"/>
                <a:gd name="connsiteY29" fmla="*/ 967412 h 1147438"/>
                <a:gd name="connsiteX30" fmla="*/ 24046 w 955602"/>
                <a:gd name="connsiteY30" fmla="*/ 864610 h 1147438"/>
                <a:gd name="connsiteX31" fmla="*/ 34381 w 955602"/>
                <a:gd name="connsiteY31" fmla="*/ 814697 h 1147438"/>
                <a:gd name="connsiteX32" fmla="*/ 57089 w 955602"/>
                <a:gd name="connsiteY32" fmla="*/ 722865 h 1147438"/>
                <a:gd name="connsiteX33" fmla="*/ 71030 w 955602"/>
                <a:gd name="connsiteY33" fmla="*/ 674499 h 1147438"/>
                <a:gd name="connsiteX34" fmla="*/ 104442 w 955602"/>
                <a:gd name="connsiteY34" fmla="*/ 578694 h 1147438"/>
                <a:gd name="connsiteX35" fmla="*/ 118306 w 955602"/>
                <a:gd name="connsiteY35" fmla="*/ 541457 h 1147438"/>
                <a:gd name="connsiteX36" fmla="*/ 176071 w 955602"/>
                <a:gd name="connsiteY36" fmla="*/ 414740 h 1147438"/>
                <a:gd name="connsiteX37" fmla="*/ 187654 w 955602"/>
                <a:gd name="connsiteY37" fmla="*/ 393841 h 1147438"/>
                <a:gd name="connsiteX38" fmla="*/ 244726 w 955602"/>
                <a:gd name="connsiteY38" fmla="*/ 293908 h 1147438"/>
                <a:gd name="connsiteX39" fmla="*/ 270282 w 955602"/>
                <a:gd name="connsiteY39" fmla="*/ 254902 h 1147438"/>
                <a:gd name="connsiteX40" fmla="*/ 323635 w 955602"/>
                <a:gd name="connsiteY40" fmla="*/ 178449 h 1147438"/>
                <a:gd name="connsiteX41" fmla="*/ 353998 w 955602"/>
                <a:gd name="connsiteY41" fmla="*/ 138797 h 1147438"/>
                <a:gd name="connsiteX42" fmla="*/ 403453 w 955602"/>
                <a:gd name="connsiteY42" fmla="*/ 79972 h 1147438"/>
                <a:gd name="connsiteX43" fmla="*/ 460818 w 955602"/>
                <a:gd name="connsiteY43" fmla="*/ 16877 h 1147438"/>
                <a:gd name="connsiteX44" fmla="*/ 477802 w 955602"/>
                <a:gd name="connsiteY44" fmla="*/ 0 h 114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55602" h="1147438">
                  <a:moveTo>
                    <a:pt x="477802" y="0"/>
                  </a:moveTo>
                  <a:lnTo>
                    <a:pt x="494765" y="16857"/>
                  </a:lnTo>
                  <a:lnTo>
                    <a:pt x="552173" y="80000"/>
                  </a:lnTo>
                  <a:lnTo>
                    <a:pt x="599237" y="135981"/>
                  </a:lnTo>
                  <a:lnTo>
                    <a:pt x="638559" y="187894"/>
                  </a:lnTo>
                  <a:lnTo>
                    <a:pt x="684574" y="253832"/>
                  </a:lnTo>
                  <a:lnTo>
                    <a:pt x="719600" y="309184"/>
                  </a:lnTo>
                  <a:lnTo>
                    <a:pt x="759616" y="379251"/>
                  </a:lnTo>
                  <a:lnTo>
                    <a:pt x="789915" y="437519"/>
                  </a:lnTo>
                  <a:lnTo>
                    <a:pt x="823749" y="511739"/>
                  </a:lnTo>
                  <a:lnTo>
                    <a:pt x="848930" y="572300"/>
                  </a:lnTo>
                  <a:lnTo>
                    <a:pt x="876332" y="650870"/>
                  </a:lnTo>
                  <a:lnTo>
                    <a:pt x="896055" y="712923"/>
                  </a:lnTo>
                  <a:lnTo>
                    <a:pt x="916716" y="796478"/>
                  </a:lnTo>
                  <a:lnTo>
                    <a:pt x="930682" y="858762"/>
                  </a:lnTo>
                  <a:lnTo>
                    <a:pt x="944174" y="949022"/>
                  </a:lnTo>
                  <a:lnTo>
                    <a:pt x="952157" y="1008853"/>
                  </a:lnTo>
                  <a:lnTo>
                    <a:pt x="955602" y="1077056"/>
                  </a:lnTo>
                  <a:lnTo>
                    <a:pt x="865623" y="1100183"/>
                  </a:lnTo>
                  <a:lnTo>
                    <a:pt x="803483" y="1115128"/>
                  </a:lnTo>
                  <a:lnTo>
                    <a:pt x="696710" y="1131418"/>
                  </a:lnTo>
                  <a:lnTo>
                    <a:pt x="642952" y="1139102"/>
                  </a:lnTo>
                  <a:lnTo>
                    <a:pt x="477801" y="1147438"/>
                  </a:lnTo>
                  <a:lnTo>
                    <a:pt x="325850" y="1139768"/>
                  </a:lnTo>
                  <a:lnTo>
                    <a:pt x="284921" y="1135389"/>
                  </a:lnTo>
                  <a:lnTo>
                    <a:pt x="162846" y="1116764"/>
                  </a:lnTo>
                  <a:lnTo>
                    <a:pt x="135218" y="1111811"/>
                  </a:lnTo>
                  <a:lnTo>
                    <a:pt x="0" y="1077056"/>
                  </a:lnTo>
                  <a:lnTo>
                    <a:pt x="3487" y="1008023"/>
                  </a:lnTo>
                  <a:lnTo>
                    <a:pt x="8679" y="967412"/>
                  </a:lnTo>
                  <a:lnTo>
                    <a:pt x="24046" y="864610"/>
                  </a:lnTo>
                  <a:lnTo>
                    <a:pt x="34381" y="814697"/>
                  </a:lnTo>
                  <a:lnTo>
                    <a:pt x="57089" y="722865"/>
                  </a:lnTo>
                  <a:lnTo>
                    <a:pt x="71030" y="674499"/>
                  </a:lnTo>
                  <a:lnTo>
                    <a:pt x="104442" y="578694"/>
                  </a:lnTo>
                  <a:lnTo>
                    <a:pt x="118306" y="541457"/>
                  </a:lnTo>
                  <a:lnTo>
                    <a:pt x="176071" y="414740"/>
                  </a:lnTo>
                  <a:lnTo>
                    <a:pt x="187654" y="393841"/>
                  </a:lnTo>
                  <a:lnTo>
                    <a:pt x="244726" y="293908"/>
                  </a:lnTo>
                  <a:lnTo>
                    <a:pt x="270282" y="254902"/>
                  </a:lnTo>
                  <a:lnTo>
                    <a:pt x="323635" y="178449"/>
                  </a:lnTo>
                  <a:lnTo>
                    <a:pt x="353998" y="138797"/>
                  </a:lnTo>
                  <a:lnTo>
                    <a:pt x="403453" y="79972"/>
                  </a:lnTo>
                  <a:lnTo>
                    <a:pt x="460818" y="16877"/>
                  </a:lnTo>
                  <a:lnTo>
                    <a:pt x="477802" y="0"/>
                  </a:lnTo>
                  <a:close/>
                </a:path>
              </a:pathLst>
            </a:custGeom>
            <a:solidFill>
              <a:srgbClr val="FFFFFF">
                <a:alpha val="40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472" tIns="149178" rIns="186472" bIns="149178" numCol="1" spcCol="0" rtlCol="0" fromWordArt="0" anchor="t" anchorCtr="0" forceAA="0" compatLnSpc="1">
              <a:prstTxWarp prst="textNoShape">
                <a:avLst/>
              </a:prstTxWarp>
              <a:noAutofit/>
            </a:bodyPr>
            <a:lstStyle/>
            <a:p>
              <a:pPr defTabSz="950743" fontAlgn="base">
                <a:lnSpc>
                  <a:spcPct val="90000"/>
                </a:lnSpc>
                <a:spcBef>
                  <a:spcPct val="0"/>
                </a:spcBef>
                <a:spcAft>
                  <a:spcPct val="0"/>
                </a:spcAft>
              </a:pPr>
              <a:endParaRPr lang="en-US" sz="2447" dirty="0">
                <a:gradFill>
                  <a:gsLst>
                    <a:gs pos="0">
                      <a:srgbClr val="FFFFFF"/>
                    </a:gs>
                    <a:gs pos="100000">
                      <a:srgbClr val="FFFFFF"/>
                    </a:gs>
                  </a:gsLst>
                  <a:lin ang="5400000" scaled="0"/>
                </a:gradFill>
                <a:ea typeface="Segoe UI" pitchFamily="34" charset="0"/>
                <a:cs typeface="Segoe UI" pitchFamily="34" charset="0"/>
              </a:endParaRPr>
            </a:p>
          </p:txBody>
        </p:sp>
        <p:sp>
          <p:nvSpPr>
            <p:cNvPr id="34" name="Freeform 33"/>
            <p:cNvSpPr/>
            <p:nvPr/>
          </p:nvSpPr>
          <p:spPr bwMode="auto">
            <a:xfrm>
              <a:off x="6425668" y="2391838"/>
              <a:ext cx="1967765" cy="1864269"/>
            </a:xfrm>
            <a:custGeom>
              <a:avLst/>
              <a:gdLst>
                <a:gd name="connsiteX0" fmla="*/ 477801 w 1659284"/>
                <a:gd name="connsiteY0" fmla="*/ 0 h 1572014"/>
                <a:gd name="connsiteX1" fmla="*/ 1597178 w 1659284"/>
                <a:gd name="connsiteY1" fmla="*/ 432331 h 1572014"/>
                <a:gd name="connsiteX2" fmla="*/ 1659284 w 1659284"/>
                <a:gd name="connsiteY2" fmla="*/ 494045 h 1572014"/>
                <a:gd name="connsiteX3" fmla="*/ 1557845 w 1659284"/>
                <a:gd name="connsiteY3" fmla="*/ 605616 h 1572014"/>
                <a:gd name="connsiteX4" fmla="*/ 1184278 w 1659284"/>
                <a:gd name="connsiteY4" fmla="*/ 1515069 h 1572014"/>
                <a:gd name="connsiteX5" fmla="*/ 1181760 w 1659284"/>
                <a:gd name="connsiteY5" fmla="*/ 1572014 h 1572014"/>
                <a:gd name="connsiteX6" fmla="*/ 1049703 w 1659284"/>
                <a:gd name="connsiteY6" fmla="*/ 1526904 h 1572014"/>
                <a:gd name="connsiteX7" fmla="*/ 3935 w 1659284"/>
                <a:gd name="connsiteY7" fmla="*/ 148287 h 1572014"/>
                <a:gd name="connsiteX8" fmla="*/ 0 w 1659284"/>
                <a:gd name="connsiteY8" fmla="*/ 70383 h 1572014"/>
                <a:gd name="connsiteX9" fmla="*/ 142285 w 1659284"/>
                <a:gd name="connsiteY9" fmla="*/ 33811 h 1572014"/>
                <a:gd name="connsiteX10" fmla="*/ 477801 w 1659284"/>
                <a:gd name="connsiteY10" fmla="*/ 0 h 1572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59284" h="1572014">
                  <a:moveTo>
                    <a:pt x="477801" y="0"/>
                  </a:moveTo>
                  <a:cubicBezTo>
                    <a:pt x="908791" y="0"/>
                    <a:pt x="1301530" y="163716"/>
                    <a:pt x="1597178" y="432331"/>
                  </a:cubicBezTo>
                  <a:lnTo>
                    <a:pt x="1659284" y="494045"/>
                  </a:lnTo>
                  <a:lnTo>
                    <a:pt x="1557845" y="605616"/>
                  </a:lnTo>
                  <a:cubicBezTo>
                    <a:pt x="1350038" y="857331"/>
                    <a:pt x="1214833" y="1171161"/>
                    <a:pt x="1184278" y="1515069"/>
                  </a:cubicBezTo>
                  <a:lnTo>
                    <a:pt x="1181760" y="1572014"/>
                  </a:lnTo>
                  <a:lnTo>
                    <a:pt x="1049703" y="1526904"/>
                  </a:lnTo>
                  <a:cubicBezTo>
                    <a:pt x="482660" y="1303387"/>
                    <a:pt x="67876" y="777677"/>
                    <a:pt x="3935" y="148287"/>
                  </a:cubicBezTo>
                  <a:lnTo>
                    <a:pt x="0" y="70383"/>
                  </a:lnTo>
                  <a:lnTo>
                    <a:pt x="142285" y="33811"/>
                  </a:lnTo>
                  <a:cubicBezTo>
                    <a:pt x="250660" y="11642"/>
                    <a:pt x="362870" y="0"/>
                    <a:pt x="477801" y="0"/>
                  </a:cubicBezTo>
                  <a:close/>
                </a:path>
              </a:pathLst>
            </a:custGeom>
            <a:solidFill>
              <a:srgbClr val="FFFFFF">
                <a:alpha val="25098"/>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472" tIns="149178" rIns="186472" bIns="149178" numCol="1" spcCol="0" rtlCol="0" fromWordArt="0" anchor="t" anchorCtr="0" forceAA="0" compatLnSpc="1">
              <a:prstTxWarp prst="textNoShape">
                <a:avLst/>
              </a:prstTxWarp>
              <a:noAutofit/>
            </a:bodyPr>
            <a:lstStyle/>
            <a:p>
              <a:pPr defTabSz="950743" fontAlgn="base">
                <a:lnSpc>
                  <a:spcPct val="90000"/>
                </a:lnSpc>
                <a:spcBef>
                  <a:spcPct val="0"/>
                </a:spcBef>
                <a:spcAft>
                  <a:spcPct val="0"/>
                </a:spcAft>
              </a:pPr>
              <a:endParaRPr lang="en-US" sz="2447" dirty="0">
                <a:gradFill>
                  <a:gsLst>
                    <a:gs pos="0">
                      <a:srgbClr val="FFFFFF"/>
                    </a:gs>
                    <a:gs pos="100000">
                      <a:srgbClr val="FFFFFF"/>
                    </a:gs>
                  </a:gsLst>
                  <a:lin ang="5400000" scaled="0"/>
                </a:gradFill>
                <a:ea typeface="Segoe UI" pitchFamily="34" charset="0"/>
                <a:cs typeface="Segoe UI" pitchFamily="34" charset="0"/>
              </a:endParaRPr>
            </a:p>
          </p:txBody>
        </p:sp>
        <p:sp>
          <p:nvSpPr>
            <p:cNvPr id="35" name="Freeform 34"/>
            <p:cNvSpPr/>
            <p:nvPr/>
          </p:nvSpPr>
          <p:spPr bwMode="auto">
            <a:xfrm>
              <a:off x="7820556" y="4252990"/>
              <a:ext cx="1144312" cy="1498232"/>
            </a:xfrm>
            <a:custGeom>
              <a:avLst/>
              <a:gdLst>
                <a:gd name="connsiteX0" fmla="*/ 960261 w 964921"/>
                <a:gd name="connsiteY0" fmla="*/ 0 h 1263360"/>
                <a:gd name="connsiteX1" fmla="*/ 964921 w 964921"/>
                <a:gd name="connsiteY1" fmla="*/ 92243 h 1263360"/>
                <a:gd name="connsiteX2" fmla="*/ 964921 w 964921"/>
                <a:gd name="connsiteY2" fmla="*/ 92251 h 1263360"/>
                <a:gd name="connsiteX3" fmla="*/ 956816 w 964921"/>
                <a:gd name="connsiteY3" fmla="*/ 252718 h 1263360"/>
                <a:gd name="connsiteX4" fmla="*/ 949954 w 964921"/>
                <a:gd name="connsiteY4" fmla="*/ 304146 h 1263360"/>
                <a:gd name="connsiteX5" fmla="*/ 933932 w 964921"/>
                <a:gd name="connsiteY5" fmla="*/ 409088 h 1263360"/>
                <a:gd name="connsiteX6" fmla="*/ 920746 w 964921"/>
                <a:gd name="connsiteY6" fmla="*/ 467895 h 1263360"/>
                <a:gd name="connsiteX7" fmla="*/ 896850 w 964921"/>
                <a:gd name="connsiteY7" fmla="*/ 560795 h 1263360"/>
                <a:gd name="connsiteX8" fmla="*/ 877973 w 964921"/>
                <a:gd name="connsiteY8" fmla="*/ 620190 h 1263360"/>
                <a:gd name="connsiteX9" fmla="*/ 845995 w 964921"/>
                <a:gd name="connsiteY9" fmla="*/ 707526 h 1263360"/>
                <a:gd name="connsiteX10" fmla="*/ 822321 w 964921"/>
                <a:gd name="connsiteY10" fmla="*/ 764461 h 1263360"/>
                <a:gd name="connsiteX11" fmla="*/ 781407 w 964921"/>
                <a:gd name="connsiteY11" fmla="*/ 849365 h 1263360"/>
                <a:gd name="connsiteX12" fmla="*/ 754450 w 964921"/>
                <a:gd name="connsiteY12" fmla="*/ 901204 h 1263360"/>
                <a:gd name="connsiteX13" fmla="*/ 701346 w 964921"/>
                <a:gd name="connsiteY13" fmla="*/ 988586 h 1263360"/>
                <a:gd name="connsiteX14" fmla="*/ 675044 w 964921"/>
                <a:gd name="connsiteY14" fmla="*/ 1030151 h 1263360"/>
                <a:gd name="connsiteX15" fmla="*/ 584760 w 964921"/>
                <a:gd name="connsiteY15" fmla="*/ 1150841 h 1263360"/>
                <a:gd name="connsiteX16" fmla="*/ 482461 w 964921"/>
                <a:gd name="connsiteY16" fmla="*/ 1263360 h 1263360"/>
                <a:gd name="connsiteX17" fmla="*/ 380161 w 964921"/>
                <a:gd name="connsiteY17" fmla="*/ 1150841 h 1263360"/>
                <a:gd name="connsiteX18" fmla="*/ 0 w 964921"/>
                <a:gd name="connsiteY18" fmla="*/ 92250 h 1263360"/>
                <a:gd name="connsiteX19" fmla="*/ 4076 w 964921"/>
                <a:gd name="connsiteY19" fmla="*/ 57 h 1263360"/>
                <a:gd name="connsiteX20" fmla="*/ 16837 w 964921"/>
                <a:gd name="connsiteY20" fmla="*/ 4416 h 1263360"/>
                <a:gd name="connsiteX21" fmla="*/ 129199 w 964921"/>
                <a:gd name="connsiteY21" fmla="*/ 32840 h 1263360"/>
                <a:gd name="connsiteX22" fmla="*/ 152108 w 964921"/>
                <a:gd name="connsiteY22" fmla="*/ 36948 h 1263360"/>
                <a:gd name="connsiteX23" fmla="*/ 167309 w 964921"/>
                <a:gd name="connsiteY23" fmla="*/ 40603 h 1263360"/>
                <a:gd name="connsiteX24" fmla="*/ 192912 w 964921"/>
                <a:gd name="connsiteY24" fmla="*/ 44263 h 1263360"/>
                <a:gd name="connsiteX25" fmla="*/ 244451 w 964921"/>
                <a:gd name="connsiteY25" fmla="*/ 53503 h 1263360"/>
                <a:gd name="connsiteX26" fmla="*/ 296570 w 964921"/>
                <a:gd name="connsiteY26" fmla="*/ 59080 h 1263360"/>
                <a:gd name="connsiteX27" fmla="*/ 322747 w 964921"/>
                <a:gd name="connsiteY27" fmla="*/ 62822 h 1263360"/>
                <a:gd name="connsiteX28" fmla="*/ 338510 w 964921"/>
                <a:gd name="connsiteY28" fmla="*/ 63568 h 1263360"/>
                <a:gd name="connsiteX29" fmla="*/ 362302 w 964921"/>
                <a:gd name="connsiteY29" fmla="*/ 66114 h 1263360"/>
                <a:gd name="connsiteX30" fmla="*/ 482461 w 964921"/>
                <a:gd name="connsiteY30" fmla="*/ 70382 h 1263360"/>
                <a:gd name="connsiteX31" fmla="*/ 817977 w 964921"/>
                <a:gd name="connsiteY31" fmla="*/ 36571 h 1263360"/>
                <a:gd name="connsiteX32" fmla="*/ 960261 w 964921"/>
                <a:gd name="connsiteY32" fmla="*/ 0 h 126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64921" h="1263360">
                  <a:moveTo>
                    <a:pt x="960261" y="0"/>
                  </a:moveTo>
                  <a:lnTo>
                    <a:pt x="964921" y="92243"/>
                  </a:lnTo>
                  <a:lnTo>
                    <a:pt x="964921" y="92251"/>
                  </a:lnTo>
                  <a:lnTo>
                    <a:pt x="956816" y="252718"/>
                  </a:lnTo>
                  <a:lnTo>
                    <a:pt x="949954" y="304146"/>
                  </a:lnTo>
                  <a:lnTo>
                    <a:pt x="933932" y="409088"/>
                  </a:lnTo>
                  <a:lnTo>
                    <a:pt x="920746" y="467895"/>
                  </a:lnTo>
                  <a:lnTo>
                    <a:pt x="896850" y="560795"/>
                  </a:lnTo>
                  <a:lnTo>
                    <a:pt x="877973" y="620190"/>
                  </a:lnTo>
                  <a:lnTo>
                    <a:pt x="845995" y="707526"/>
                  </a:lnTo>
                  <a:lnTo>
                    <a:pt x="822321" y="764461"/>
                  </a:lnTo>
                  <a:lnTo>
                    <a:pt x="781407" y="849365"/>
                  </a:lnTo>
                  <a:lnTo>
                    <a:pt x="754450" y="901204"/>
                  </a:lnTo>
                  <a:lnTo>
                    <a:pt x="701346" y="988586"/>
                  </a:lnTo>
                  <a:lnTo>
                    <a:pt x="675044" y="1030151"/>
                  </a:lnTo>
                  <a:lnTo>
                    <a:pt x="584760" y="1150841"/>
                  </a:lnTo>
                  <a:lnTo>
                    <a:pt x="482461" y="1263360"/>
                  </a:lnTo>
                  <a:lnTo>
                    <a:pt x="380161" y="1150841"/>
                  </a:lnTo>
                  <a:cubicBezTo>
                    <a:pt x="142667" y="863168"/>
                    <a:pt x="0" y="494364"/>
                    <a:pt x="0" y="92250"/>
                  </a:cubicBezTo>
                  <a:lnTo>
                    <a:pt x="4076" y="57"/>
                  </a:lnTo>
                  <a:lnTo>
                    <a:pt x="16837" y="4416"/>
                  </a:lnTo>
                  <a:cubicBezTo>
                    <a:pt x="53777" y="15152"/>
                    <a:pt x="91248" y="24643"/>
                    <a:pt x="129199" y="32840"/>
                  </a:cubicBezTo>
                  <a:lnTo>
                    <a:pt x="152108" y="36948"/>
                  </a:lnTo>
                  <a:lnTo>
                    <a:pt x="167309" y="40603"/>
                  </a:lnTo>
                  <a:lnTo>
                    <a:pt x="192912" y="44263"/>
                  </a:lnTo>
                  <a:lnTo>
                    <a:pt x="244451" y="53503"/>
                  </a:lnTo>
                  <a:lnTo>
                    <a:pt x="296570" y="59080"/>
                  </a:lnTo>
                  <a:lnTo>
                    <a:pt x="322747" y="62822"/>
                  </a:lnTo>
                  <a:lnTo>
                    <a:pt x="338510" y="63568"/>
                  </a:lnTo>
                  <a:lnTo>
                    <a:pt x="362302" y="66114"/>
                  </a:lnTo>
                  <a:cubicBezTo>
                    <a:pt x="401987" y="68943"/>
                    <a:pt x="442056" y="70382"/>
                    <a:pt x="482461" y="70382"/>
                  </a:cubicBezTo>
                  <a:cubicBezTo>
                    <a:pt x="597392" y="70382"/>
                    <a:pt x="709603" y="58740"/>
                    <a:pt x="817977" y="36571"/>
                  </a:cubicBezTo>
                  <a:lnTo>
                    <a:pt x="960261" y="0"/>
                  </a:lnTo>
                  <a:close/>
                </a:path>
              </a:pathLst>
            </a:custGeom>
            <a:solidFill>
              <a:srgbClr val="FFFFFF">
                <a:alpha val="25098"/>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472" tIns="149178" rIns="186472" bIns="149178" numCol="1" spcCol="0" rtlCol="0" fromWordArt="0" anchor="t" anchorCtr="0" forceAA="0" compatLnSpc="1">
              <a:prstTxWarp prst="textNoShape">
                <a:avLst/>
              </a:prstTxWarp>
              <a:noAutofit/>
            </a:bodyPr>
            <a:lstStyle/>
            <a:p>
              <a:pPr defTabSz="950743" fontAlgn="base">
                <a:lnSpc>
                  <a:spcPct val="90000"/>
                </a:lnSpc>
                <a:spcBef>
                  <a:spcPct val="0"/>
                </a:spcBef>
                <a:spcAft>
                  <a:spcPct val="0"/>
                </a:spcAft>
              </a:pPr>
              <a:endParaRPr lang="en-US" sz="2447" dirty="0">
                <a:gradFill>
                  <a:gsLst>
                    <a:gs pos="0">
                      <a:srgbClr val="FFFFFF"/>
                    </a:gs>
                    <a:gs pos="100000">
                      <a:srgbClr val="FFFFFF"/>
                    </a:gs>
                  </a:gsLst>
                  <a:lin ang="5400000" scaled="0"/>
                </a:gradFill>
                <a:ea typeface="Segoe UI" pitchFamily="34" charset="0"/>
                <a:cs typeface="Segoe UI" pitchFamily="34" charset="0"/>
              </a:endParaRPr>
            </a:p>
          </p:txBody>
        </p:sp>
        <p:sp>
          <p:nvSpPr>
            <p:cNvPr id="36" name="Freeform 35"/>
            <p:cNvSpPr/>
            <p:nvPr/>
          </p:nvSpPr>
          <p:spPr bwMode="auto">
            <a:xfrm>
              <a:off x="8395059" y="2396972"/>
              <a:ext cx="1967765" cy="1864026"/>
            </a:xfrm>
            <a:custGeom>
              <a:avLst/>
              <a:gdLst>
                <a:gd name="connsiteX0" fmla="*/ 1181483 w 1659284"/>
                <a:gd name="connsiteY0" fmla="*/ 0 h 1571809"/>
                <a:gd name="connsiteX1" fmla="*/ 1516999 w 1659284"/>
                <a:gd name="connsiteY1" fmla="*/ 33811 h 1571809"/>
                <a:gd name="connsiteX2" fmla="*/ 1659284 w 1659284"/>
                <a:gd name="connsiteY2" fmla="*/ 70383 h 1571809"/>
                <a:gd name="connsiteX3" fmla="*/ 1656042 w 1659284"/>
                <a:gd name="connsiteY3" fmla="*/ 134582 h 1571809"/>
                <a:gd name="connsiteX4" fmla="*/ 1645581 w 1659284"/>
                <a:gd name="connsiteY4" fmla="*/ 219043 h 1571809"/>
                <a:gd name="connsiteX5" fmla="*/ 1640074 w 1659284"/>
                <a:gd name="connsiteY5" fmla="*/ 258936 h 1571809"/>
                <a:gd name="connsiteX6" fmla="*/ 1614210 w 1659284"/>
                <a:gd name="connsiteY6" fmla="*/ 383374 h 1571809"/>
                <a:gd name="connsiteX7" fmla="*/ 1611505 w 1659284"/>
                <a:gd name="connsiteY7" fmla="*/ 392773 h 1571809"/>
                <a:gd name="connsiteX8" fmla="*/ 1578748 w 1659284"/>
                <a:gd name="connsiteY8" fmla="*/ 504150 h 1571809"/>
                <a:gd name="connsiteX9" fmla="*/ 1564317 w 1659284"/>
                <a:gd name="connsiteY9" fmla="*/ 543563 h 1571809"/>
                <a:gd name="connsiteX10" fmla="*/ 1537111 w 1659284"/>
                <a:gd name="connsiteY10" fmla="*/ 614459 h 1571809"/>
                <a:gd name="connsiteX11" fmla="*/ 1448781 w 1659284"/>
                <a:gd name="connsiteY11" fmla="*/ 794623 h 1571809"/>
                <a:gd name="connsiteX12" fmla="*/ 1430171 w 1659284"/>
                <a:gd name="connsiteY12" fmla="*/ 826755 h 1571809"/>
                <a:gd name="connsiteX13" fmla="*/ 1318820 w 1659284"/>
                <a:gd name="connsiteY13" fmla="*/ 991600 h 1571809"/>
                <a:gd name="connsiteX14" fmla="*/ 1299394 w 1659284"/>
                <a:gd name="connsiteY14" fmla="*/ 1015567 h 1571809"/>
                <a:gd name="connsiteX15" fmla="*/ 1160914 w 1659284"/>
                <a:gd name="connsiteY15" fmla="*/ 1170032 h 1571809"/>
                <a:gd name="connsiteX16" fmla="*/ 1157845 w 1659284"/>
                <a:gd name="connsiteY16" fmla="*/ 1172803 h 1571809"/>
                <a:gd name="connsiteX17" fmla="*/ 1000622 w 1659284"/>
                <a:gd name="connsiteY17" fmla="*/ 1306192 h 1571809"/>
                <a:gd name="connsiteX18" fmla="*/ 978114 w 1659284"/>
                <a:gd name="connsiteY18" fmla="*/ 1323548 h 1571809"/>
                <a:gd name="connsiteX19" fmla="*/ 809411 w 1659284"/>
                <a:gd name="connsiteY19" fmla="*/ 1430870 h 1571809"/>
                <a:gd name="connsiteX20" fmla="*/ 776906 w 1659284"/>
                <a:gd name="connsiteY20" fmla="*/ 1448646 h 1571809"/>
                <a:gd name="connsiteX21" fmla="*/ 594473 w 1659284"/>
                <a:gd name="connsiteY21" fmla="*/ 1531875 h 1571809"/>
                <a:gd name="connsiteX22" fmla="*/ 533243 w 1659284"/>
                <a:gd name="connsiteY22" fmla="*/ 1553641 h 1571809"/>
                <a:gd name="connsiteX23" fmla="*/ 481952 w 1659284"/>
                <a:gd name="connsiteY23" fmla="*/ 1570668 h 1571809"/>
                <a:gd name="connsiteX24" fmla="*/ 477514 w 1659284"/>
                <a:gd name="connsiteY24" fmla="*/ 1571809 h 1571809"/>
                <a:gd name="connsiteX25" fmla="*/ 475005 w 1659284"/>
                <a:gd name="connsiteY25" fmla="*/ 1515070 h 1571809"/>
                <a:gd name="connsiteX26" fmla="*/ 473494 w 1659284"/>
                <a:gd name="connsiteY26" fmla="*/ 1503741 h 1571809"/>
                <a:gd name="connsiteX27" fmla="*/ 473004 w 1659284"/>
                <a:gd name="connsiteY27" fmla="*/ 1494051 h 1571809"/>
                <a:gd name="connsiteX28" fmla="*/ 465521 w 1659284"/>
                <a:gd name="connsiteY28" fmla="*/ 1443988 h 1571809"/>
                <a:gd name="connsiteX29" fmla="*/ 465512 w 1659284"/>
                <a:gd name="connsiteY29" fmla="*/ 1443923 h 1571809"/>
                <a:gd name="connsiteX30" fmla="*/ 465511 w 1659284"/>
                <a:gd name="connsiteY30" fmla="*/ 1443912 h 1571809"/>
                <a:gd name="connsiteX31" fmla="*/ 455597 w 1659284"/>
                <a:gd name="connsiteY31" fmla="*/ 1369616 h 1571809"/>
                <a:gd name="connsiteX32" fmla="*/ 452020 w 1659284"/>
                <a:gd name="connsiteY32" fmla="*/ 1353664 h 1571809"/>
                <a:gd name="connsiteX33" fmla="*/ 452020 w 1659284"/>
                <a:gd name="connsiteY33" fmla="*/ 1353663 h 1571809"/>
                <a:gd name="connsiteX34" fmla="*/ 452018 w 1659284"/>
                <a:gd name="connsiteY34" fmla="*/ 1353651 h 1571809"/>
                <a:gd name="connsiteX35" fmla="*/ 449824 w 1659284"/>
                <a:gd name="connsiteY35" fmla="*/ 1338978 h 1571809"/>
                <a:gd name="connsiteX36" fmla="*/ 438064 w 1659284"/>
                <a:gd name="connsiteY36" fmla="*/ 1291420 h 1571809"/>
                <a:gd name="connsiteX37" fmla="*/ 423934 w 1659284"/>
                <a:gd name="connsiteY37" fmla="*/ 1228405 h 1571809"/>
                <a:gd name="connsiteX38" fmla="*/ 417395 w 1659284"/>
                <a:gd name="connsiteY38" fmla="*/ 1207830 h 1571809"/>
                <a:gd name="connsiteX39" fmla="*/ 417393 w 1659284"/>
                <a:gd name="connsiteY39" fmla="*/ 1207824 h 1571809"/>
                <a:gd name="connsiteX40" fmla="*/ 417388 w 1659284"/>
                <a:gd name="connsiteY40" fmla="*/ 1207808 h 1571809"/>
                <a:gd name="connsiteX41" fmla="*/ 412716 w 1659284"/>
                <a:gd name="connsiteY41" fmla="*/ 1188915 h 1571809"/>
                <a:gd name="connsiteX42" fmla="*/ 397677 w 1659284"/>
                <a:gd name="connsiteY42" fmla="*/ 1145793 h 1571809"/>
                <a:gd name="connsiteX43" fmla="*/ 397670 w 1659284"/>
                <a:gd name="connsiteY43" fmla="*/ 1145771 h 1571809"/>
                <a:gd name="connsiteX44" fmla="*/ 397670 w 1659284"/>
                <a:gd name="connsiteY44" fmla="*/ 1145770 h 1571809"/>
                <a:gd name="connsiteX45" fmla="*/ 380579 w 1659284"/>
                <a:gd name="connsiteY45" fmla="*/ 1091998 h 1571809"/>
                <a:gd name="connsiteX46" fmla="*/ 370264 w 1659284"/>
                <a:gd name="connsiteY46" fmla="*/ 1067191 h 1571809"/>
                <a:gd name="connsiteX47" fmla="*/ 362368 w 1659284"/>
                <a:gd name="connsiteY47" fmla="*/ 1044550 h 1571809"/>
                <a:gd name="connsiteX48" fmla="*/ 345093 w 1659284"/>
                <a:gd name="connsiteY48" fmla="*/ 1006655 h 1571809"/>
                <a:gd name="connsiteX49" fmla="*/ 345087 w 1659284"/>
                <a:gd name="connsiteY49" fmla="*/ 1006640 h 1571809"/>
                <a:gd name="connsiteX50" fmla="*/ 345087 w 1659284"/>
                <a:gd name="connsiteY50" fmla="*/ 1006639 h 1571809"/>
                <a:gd name="connsiteX51" fmla="*/ 326091 w 1659284"/>
                <a:gd name="connsiteY51" fmla="*/ 960955 h 1571809"/>
                <a:gd name="connsiteX52" fmla="*/ 311249 w 1659284"/>
                <a:gd name="connsiteY52" fmla="*/ 932412 h 1571809"/>
                <a:gd name="connsiteX53" fmla="*/ 299470 w 1659284"/>
                <a:gd name="connsiteY53" fmla="*/ 906573 h 1571809"/>
                <a:gd name="connsiteX54" fmla="*/ 280959 w 1659284"/>
                <a:gd name="connsiteY54" fmla="*/ 874160 h 1571809"/>
                <a:gd name="connsiteX55" fmla="*/ 261031 w 1659284"/>
                <a:gd name="connsiteY55" fmla="*/ 835837 h 1571809"/>
                <a:gd name="connsiteX56" fmla="*/ 240932 w 1659284"/>
                <a:gd name="connsiteY56" fmla="*/ 804075 h 1571809"/>
                <a:gd name="connsiteX57" fmla="*/ 224712 w 1659284"/>
                <a:gd name="connsiteY57" fmla="*/ 775674 h 1571809"/>
                <a:gd name="connsiteX58" fmla="*/ 205920 w 1659284"/>
                <a:gd name="connsiteY58" fmla="*/ 748745 h 1571809"/>
                <a:gd name="connsiteX59" fmla="*/ 205912 w 1659284"/>
                <a:gd name="connsiteY59" fmla="*/ 748733 h 1571809"/>
                <a:gd name="connsiteX60" fmla="*/ 205908 w 1659284"/>
                <a:gd name="connsiteY60" fmla="*/ 748726 h 1571809"/>
                <a:gd name="connsiteX61" fmla="*/ 185960 w 1659284"/>
                <a:gd name="connsiteY61" fmla="*/ 717204 h 1571809"/>
                <a:gd name="connsiteX62" fmla="*/ 159900 w 1659284"/>
                <a:gd name="connsiteY62" fmla="*/ 682799 h 1571809"/>
                <a:gd name="connsiteX63" fmla="*/ 159897 w 1659284"/>
                <a:gd name="connsiteY63" fmla="*/ 682795 h 1571809"/>
                <a:gd name="connsiteX64" fmla="*/ 159890 w 1659284"/>
                <a:gd name="connsiteY64" fmla="*/ 682786 h 1571809"/>
                <a:gd name="connsiteX65" fmla="*/ 138783 w 1659284"/>
                <a:gd name="connsiteY65" fmla="*/ 652540 h 1571809"/>
                <a:gd name="connsiteX66" fmla="*/ 120576 w 1659284"/>
                <a:gd name="connsiteY66" fmla="*/ 630883 h 1571809"/>
                <a:gd name="connsiteX67" fmla="*/ 101438 w 1659284"/>
                <a:gd name="connsiteY67" fmla="*/ 605617 h 1571809"/>
                <a:gd name="connsiteX68" fmla="*/ 73508 w 1659284"/>
                <a:gd name="connsiteY68" fmla="*/ 574897 h 1571809"/>
                <a:gd name="connsiteX69" fmla="*/ 42373 w 1659284"/>
                <a:gd name="connsiteY69" fmla="*/ 537863 h 1571809"/>
                <a:gd name="connsiteX70" fmla="*/ 16108 w 1659284"/>
                <a:gd name="connsiteY70" fmla="*/ 511763 h 1571809"/>
                <a:gd name="connsiteX71" fmla="*/ 16103 w 1659284"/>
                <a:gd name="connsiteY71" fmla="*/ 511758 h 1571809"/>
                <a:gd name="connsiteX72" fmla="*/ 16098 w 1659284"/>
                <a:gd name="connsiteY72" fmla="*/ 511753 h 1571809"/>
                <a:gd name="connsiteX73" fmla="*/ 0 w 1659284"/>
                <a:gd name="connsiteY73" fmla="*/ 494047 h 1571809"/>
                <a:gd name="connsiteX74" fmla="*/ 31893 w 1659284"/>
                <a:gd name="connsiteY74" fmla="*/ 462354 h 1571809"/>
                <a:gd name="connsiteX75" fmla="*/ 94866 w 1659284"/>
                <a:gd name="connsiteY75" fmla="*/ 405141 h 1571809"/>
                <a:gd name="connsiteX76" fmla="*/ 148854 w 1659284"/>
                <a:gd name="connsiteY76" fmla="*/ 360333 h 1571809"/>
                <a:gd name="connsiteX77" fmla="*/ 217287 w 1659284"/>
                <a:gd name="connsiteY77" fmla="*/ 309178 h 1571809"/>
                <a:gd name="connsiteX78" fmla="*/ 274965 w 1659284"/>
                <a:gd name="connsiteY78" fmla="*/ 269469 h 1571809"/>
                <a:gd name="connsiteX79" fmla="*/ 348742 w 1659284"/>
                <a:gd name="connsiteY79" fmla="*/ 224664 h 1571809"/>
                <a:gd name="connsiteX80" fmla="*/ 409477 w 1659284"/>
                <a:gd name="connsiteY80" fmla="*/ 190488 h 1571809"/>
                <a:gd name="connsiteX81" fmla="*/ 488707 w 1659284"/>
                <a:gd name="connsiteY81" fmla="*/ 152335 h 1571809"/>
                <a:gd name="connsiteX82" fmla="*/ 551620 w 1659284"/>
                <a:gd name="connsiteY82" fmla="*/ 124139 h 1571809"/>
                <a:gd name="connsiteX83" fmla="*/ 636876 w 1659284"/>
                <a:gd name="connsiteY83" fmla="*/ 92946 h 1571809"/>
                <a:gd name="connsiteX84" fmla="*/ 700646 w 1659284"/>
                <a:gd name="connsiteY84" fmla="*/ 71163 h 1571809"/>
                <a:gd name="connsiteX85" fmla="*/ 793631 w 1659284"/>
                <a:gd name="connsiteY85" fmla="*/ 47263 h 1571809"/>
                <a:gd name="connsiteX86" fmla="*/ 855812 w 1659284"/>
                <a:gd name="connsiteY86" fmla="*/ 32308 h 1571809"/>
                <a:gd name="connsiteX87" fmla="*/ 962470 w 1659284"/>
                <a:gd name="connsiteY87" fmla="*/ 16036 h 1571809"/>
                <a:gd name="connsiteX88" fmla="*/ 1016344 w 1659284"/>
                <a:gd name="connsiteY88" fmla="*/ 8335 h 1571809"/>
                <a:gd name="connsiteX89" fmla="*/ 1181166 w 1659284"/>
                <a:gd name="connsiteY89" fmla="*/ 15 h 1571809"/>
                <a:gd name="connsiteX90" fmla="*/ 1181483 w 1659284"/>
                <a:gd name="connsiteY90" fmla="*/ 0 h 1571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1659284" h="1571809">
                  <a:moveTo>
                    <a:pt x="1181483" y="0"/>
                  </a:moveTo>
                  <a:cubicBezTo>
                    <a:pt x="1296414" y="0"/>
                    <a:pt x="1408625" y="11642"/>
                    <a:pt x="1516999" y="33811"/>
                  </a:cubicBezTo>
                  <a:lnTo>
                    <a:pt x="1659284" y="70383"/>
                  </a:lnTo>
                  <a:lnTo>
                    <a:pt x="1656042" y="134582"/>
                  </a:lnTo>
                  <a:lnTo>
                    <a:pt x="1645581" y="219043"/>
                  </a:lnTo>
                  <a:lnTo>
                    <a:pt x="1640074" y="258936"/>
                  </a:lnTo>
                  <a:lnTo>
                    <a:pt x="1614210" y="383374"/>
                  </a:lnTo>
                  <a:lnTo>
                    <a:pt x="1611505" y="392773"/>
                  </a:lnTo>
                  <a:lnTo>
                    <a:pt x="1578748" y="504150"/>
                  </a:lnTo>
                  <a:lnTo>
                    <a:pt x="1564317" y="543563"/>
                  </a:lnTo>
                  <a:lnTo>
                    <a:pt x="1537111" y="614459"/>
                  </a:lnTo>
                  <a:lnTo>
                    <a:pt x="1448781" y="794623"/>
                  </a:lnTo>
                  <a:lnTo>
                    <a:pt x="1430171" y="826755"/>
                  </a:lnTo>
                  <a:lnTo>
                    <a:pt x="1318820" y="991600"/>
                  </a:lnTo>
                  <a:lnTo>
                    <a:pt x="1299394" y="1015567"/>
                  </a:lnTo>
                  <a:lnTo>
                    <a:pt x="1160914" y="1170032"/>
                  </a:lnTo>
                  <a:lnTo>
                    <a:pt x="1157845" y="1172803"/>
                  </a:lnTo>
                  <a:lnTo>
                    <a:pt x="1000622" y="1306192"/>
                  </a:lnTo>
                  <a:lnTo>
                    <a:pt x="978114" y="1323548"/>
                  </a:lnTo>
                  <a:lnTo>
                    <a:pt x="809411" y="1430870"/>
                  </a:lnTo>
                  <a:lnTo>
                    <a:pt x="776906" y="1448646"/>
                  </a:lnTo>
                  <a:lnTo>
                    <a:pt x="594473" y="1531875"/>
                  </a:lnTo>
                  <a:lnTo>
                    <a:pt x="533243" y="1553641"/>
                  </a:lnTo>
                  <a:lnTo>
                    <a:pt x="481952" y="1570668"/>
                  </a:lnTo>
                  <a:lnTo>
                    <a:pt x="477514" y="1571809"/>
                  </a:lnTo>
                  <a:lnTo>
                    <a:pt x="475005" y="1515070"/>
                  </a:lnTo>
                  <a:lnTo>
                    <a:pt x="473494" y="1503741"/>
                  </a:lnTo>
                  <a:lnTo>
                    <a:pt x="473004" y="1494051"/>
                  </a:lnTo>
                  <a:lnTo>
                    <a:pt x="465521" y="1443988"/>
                  </a:lnTo>
                  <a:lnTo>
                    <a:pt x="465512" y="1443923"/>
                  </a:lnTo>
                  <a:lnTo>
                    <a:pt x="465511" y="1443912"/>
                  </a:lnTo>
                  <a:lnTo>
                    <a:pt x="455597" y="1369616"/>
                  </a:lnTo>
                  <a:lnTo>
                    <a:pt x="452020" y="1353664"/>
                  </a:lnTo>
                  <a:lnTo>
                    <a:pt x="452020" y="1353663"/>
                  </a:lnTo>
                  <a:lnTo>
                    <a:pt x="452018" y="1353651"/>
                  </a:lnTo>
                  <a:lnTo>
                    <a:pt x="449824" y="1338978"/>
                  </a:lnTo>
                  <a:lnTo>
                    <a:pt x="438064" y="1291420"/>
                  </a:lnTo>
                  <a:lnTo>
                    <a:pt x="423934" y="1228405"/>
                  </a:lnTo>
                  <a:lnTo>
                    <a:pt x="417395" y="1207830"/>
                  </a:lnTo>
                  <a:lnTo>
                    <a:pt x="417393" y="1207824"/>
                  </a:lnTo>
                  <a:lnTo>
                    <a:pt x="417388" y="1207808"/>
                  </a:lnTo>
                  <a:lnTo>
                    <a:pt x="412716" y="1188915"/>
                  </a:lnTo>
                  <a:lnTo>
                    <a:pt x="397677" y="1145793"/>
                  </a:lnTo>
                  <a:lnTo>
                    <a:pt x="397670" y="1145771"/>
                  </a:lnTo>
                  <a:lnTo>
                    <a:pt x="397670" y="1145770"/>
                  </a:lnTo>
                  <a:lnTo>
                    <a:pt x="380579" y="1091998"/>
                  </a:lnTo>
                  <a:lnTo>
                    <a:pt x="370264" y="1067191"/>
                  </a:lnTo>
                  <a:lnTo>
                    <a:pt x="362368" y="1044550"/>
                  </a:lnTo>
                  <a:lnTo>
                    <a:pt x="345093" y="1006655"/>
                  </a:lnTo>
                  <a:lnTo>
                    <a:pt x="345087" y="1006640"/>
                  </a:lnTo>
                  <a:lnTo>
                    <a:pt x="345087" y="1006639"/>
                  </a:lnTo>
                  <a:lnTo>
                    <a:pt x="326091" y="960955"/>
                  </a:lnTo>
                  <a:lnTo>
                    <a:pt x="311249" y="932412"/>
                  </a:lnTo>
                  <a:lnTo>
                    <a:pt x="299470" y="906573"/>
                  </a:lnTo>
                  <a:lnTo>
                    <a:pt x="280959" y="874160"/>
                  </a:lnTo>
                  <a:lnTo>
                    <a:pt x="261031" y="835837"/>
                  </a:lnTo>
                  <a:lnTo>
                    <a:pt x="240932" y="804075"/>
                  </a:lnTo>
                  <a:lnTo>
                    <a:pt x="224712" y="775674"/>
                  </a:lnTo>
                  <a:lnTo>
                    <a:pt x="205920" y="748745"/>
                  </a:lnTo>
                  <a:lnTo>
                    <a:pt x="205912" y="748733"/>
                  </a:lnTo>
                  <a:lnTo>
                    <a:pt x="205908" y="748726"/>
                  </a:lnTo>
                  <a:lnTo>
                    <a:pt x="185960" y="717204"/>
                  </a:lnTo>
                  <a:lnTo>
                    <a:pt x="159900" y="682799"/>
                  </a:lnTo>
                  <a:lnTo>
                    <a:pt x="159897" y="682795"/>
                  </a:lnTo>
                  <a:lnTo>
                    <a:pt x="159890" y="682786"/>
                  </a:lnTo>
                  <a:lnTo>
                    <a:pt x="138783" y="652540"/>
                  </a:lnTo>
                  <a:lnTo>
                    <a:pt x="120576" y="630883"/>
                  </a:lnTo>
                  <a:lnTo>
                    <a:pt x="101438" y="605617"/>
                  </a:lnTo>
                  <a:lnTo>
                    <a:pt x="73508" y="574897"/>
                  </a:lnTo>
                  <a:lnTo>
                    <a:pt x="42373" y="537863"/>
                  </a:lnTo>
                  <a:lnTo>
                    <a:pt x="16108" y="511763"/>
                  </a:lnTo>
                  <a:lnTo>
                    <a:pt x="16103" y="511758"/>
                  </a:lnTo>
                  <a:lnTo>
                    <a:pt x="16098" y="511753"/>
                  </a:lnTo>
                  <a:lnTo>
                    <a:pt x="0" y="494047"/>
                  </a:lnTo>
                  <a:lnTo>
                    <a:pt x="31893" y="462354"/>
                  </a:lnTo>
                  <a:lnTo>
                    <a:pt x="94866" y="405141"/>
                  </a:lnTo>
                  <a:lnTo>
                    <a:pt x="148854" y="360333"/>
                  </a:lnTo>
                  <a:lnTo>
                    <a:pt x="217287" y="309178"/>
                  </a:lnTo>
                  <a:lnTo>
                    <a:pt x="274965" y="269469"/>
                  </a:lnTo>
                  <a:lnTo>
                    <a:pt x="348742" y="224664"/>
                  </a:lnTo>
                  <a:lnTo>
                    <a:pt x="409477" y="190488"/>
                  </a:lnTo>
                  <a:lnTo>
                    <a:pt x="488707" y="152335"/>
                  </a:lnTo>
                  <a:lnTo>
                    <a:pt x="551620" y="124139"/>
                  </a:lnTo>
                  <a:lnTo>
                    <a:pt x="636876" y="92946"/>
                  </a:lnTo>
                  <a:lnTo>
                    <a:pt x="700646" y="71163"/>
                  </a:lnTo>
                  <a:lnTo>
                    <a:pt x="793631" y="47263"/>
                  </a:lnTo>
                  <a:lnTo>
                    <a:pt x="855812" y="32308"/>
                  </a:lnTo>
                  <a:lnTo>
                    <a:pt x="962470" y="16036"/>
                  </a:lnTo>
                  <a:lnTo>
                    <a:pt x="1016344" y="8335"/>
                  </a:lnTo>
                  <a:lnTo>
                    <a:pt x="1181166" y="15"/>
                  </a:lnTo>
                  <a:lnTo>
                    <a:pt x="1181483" y="0"/>
                  </a:lnTo>
                  <a:close/>
                </a:path>
              </a:pathLst>
            </a:custGeom>
            <a:solidFill>
              <a:srgbClr val="FFFFFF">
                <a:alpha val="25098"/>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472" tIns="149178" rIns="186472" bIns="149178" numCol="1" spcCol="0" rtlCol="0" fromWordArt="0" anchor="t" anchorCtr="0" forceAA="0" compatLnSpc="1">
              <a:prstTxWarp prst="textNoShape">
                <a:avLst/>
              </a:prstTxWarp>
              <a:noAutofit/>
            </a:bodyPr>
            <a:lstStyle/>
            <a:p>
              <a:pPr defTabSz="950743" fontAlgn="base">
                <a:lnSpc>
                  <a:spcPct val="90000"/>
                </a:lnSpc>
                <a:spcBef>
                  <a:spcPct val="0"/>
                </a:spcBef>
                <a:spcAft>
                  <a:spcPct val="0"/>
                </a:spcAft>
              </a:pPr>
              <a:endParaRPr lang="en-US" sz="2447" dirty="0">
                <a:gradFill>
                  <a:gsLst>
                    <a:gs pos="0">
                      <a:srgbClr val="FFFFFF"/>
                    </a:gs>
                    <a:gs pos="100000">
                      <a:srgbClr val="FFFFFF"/>
                    </a:gs>
                  </a:gsLst>
                  <a:lin ang="5400000" scaled="0"/>
                </a:gradFill>
                <a:ea typeface="Segoe UI" pitchFamily="34" charset="0"/>
                <a:cs typeface="Segoe UI" pitchFamily="34" charset="0"/>
              </a:endParaRPr>
            </a:p>
          </p:txBody>
        </p:sp>
      </p:grpSp>
      <p:sp>
        <p:nvSpPr>
          <p:cNvPr id="17" name="Rectangle 16"/>
          <p:cNvSpPr/>
          <p:nvPr/>
        </p:nvSpPr>
        <p:spPr>
          <a:xfrm>
            <a:off x="7383992" y="2720094"/>
            <a:ext cx="2305557" cy="555282"/>
          </a:xfrm>
          <a:prstGeom prst="rect">
            <a:avLst/>
          </a:prstGeom>
        </p:spPr>
        <p:txBody>
          <a:bodyPr wrap="none">
            <a:spAutoFit/>
          </a:bodyPr>
          <a:lstStyle/>
          <a:p>
            <a:pPr defTabSz="950743" fontAlgn="base">
              <a:lnSpc>
                <a:spcPct val="90000"/>
              </a:lnSpc>
              <a:spcBef>
                <a:spcPct val="0"/>
              </a:spcBef>
              <a:spcAft>
                <a:spcPct val="0"/>
              </a:spcAft>
            </a:pPr>
            <a:r>
              <a:rPr lang="en-US" sz="3264" dirty="0">
                <a:solidFill>
                  <a:prstClr val="white"/>
                </a:solidFill>
                <a:latin typeface="Segoe UI Light"/>
                <a:ea typeface="Segoe UI" pitchFamily="34" charset="0"/>
                <a:cs typeface="Segoe UI" pitchFamily="34" charset="0"/>
              </a:rPr>
              <a:t>Hyper-scale</a:t>
            </a:r>
          </a:p>
        </p:txBody>
      </p:sp>
      <p:pic>
        <p:nvPicPr>
          <p:cNvPr id="19" name="Picture 18"/>
          <p:cNvPicPr>
            <a:picLocks noChangeAspect="1"/>
          </p:cNvPicPr>
          <p:nvPr/>
        </p:nvPicPr>
        <p:blipFill>
          <a:blip r:embed="rId3"/>
          <a:stretch>
            <a:fillRect/>
          </a:stretch>
        </p:blipFill>
        <p:spPr>
          <a:xfrm>
            <a:off x="8173999" y="2001965"/>
            <a:ext cx="764331" cy="605464"/>
          </a:xfrm>
          <a:prstGeom prst="rect">
            <a:avLst/>
          </a:prstGeom>
        </p:spPr>
      </p:pic>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29839" y="3945955"/>
            <a:ext cx="784763" cy="784763"/>
          </a:xfrm>
          <a:prstGeom prst="rect">
            <a:avLst/>
          </a:prstGeom>
        </p:spPr>
      </p:pic>
      <p:pic>
        <p:nvPicPr>
          <p:cNvPr id="21" name="Picture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74582" y="3876666"/>
            <a:ext cx="1039393" cy="1039393"/>
          </a:xfrm>
          <a:prstGeom prst="rect">
            <a:avLst/>
          </a:prstGeom>
        </p:spPr>
      </p:pic>
    </p:spTree>
    <p:extLst>
      <p:ext uri="{BB962C8B-B14F-4D97-AF65-F5344CB8AC3E}">
        <p14:creationId xmlns:p14="http://schemas.microsoft.com/office/powerpoint/2010/main" val="65631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grpSp>
        <p:nvGrpSpPr>
          <p:cNvPr id="2" name="Group 1"/>
          <p:cNvGrpSpPr/>
          <p:nvPr/>
        </p:nvGrpSpPr>
        <p:grpSpPr>
          <a:xfrm>
            <a:off x="4745671" y="1377469"/>
            <a:ext cx="2453525" cy="2868367"/>
            <a:chOff x="2446422" y="1377469"/>
            <a:chExt cx="2453525" cy="2868367"/>
          </a:xfrm>
        </p:grpSpPr>
        <p:sp>
          <p:nvSpPr>
            <p:cNvPr id="31" name="Rectangle 30"/>
            <p:cNvSpPr/>
            <p:nvPr/>
          </p:nvSpPr>
          <p:spPr>
            <a:xfrm>
              <a:off x="2613947" y="3249242"/>
              <a:ext cx="2286000" cy="996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6521" tIns="186521" rIns="186521" bIns="186521" rtlCol="0" anchor="b"/>
            <a:lstStyle/>
            <a:p>
              <a:pPr algn="ctr" defTabSz="932597"/>
              <a:r>
                <a:rPr lang="en-US" sz="2400" dirty="0">
                  <a:solidFill>
                    <a:srgbClr val="FFFFFF"/>
                  </a:solidFill>
                  <a:latin typeface="Segoe UI Light"/>
                </a:rPr>
                <a:t>Mobile </a:t>
              </a:r>
              <a:r>
                <a:rPr lang="en-US" sz="2400" dirty="0" smtClean="0">
                  <a:solidFill>
                    <a:srgbClr val="FFFFFF"/>
                  </a:solidFill>
                  <a:latin typeface="Segoe UI Light"/>
                </a:rPr>
                <a:t>Services</a:t>
              </a:r>
              <a:endParaRPr lang="en-US" sz="2400" dirty="0">
                <a:solidFill>
                  <a:srgbClr val="FFFFFF"/>
                </a:solidFill>
                <a:latin typeface="Segoe UI Light"/>
              </a:endParaRPr>
            </a:p>
          </p:txBody>
        </p:sp>
        <p:pic>
          <p:nvPicPr>
            <p:cNvPr id="7" name="Picture 6"/>
            <p:cNvPicPr>
              <a:picLocks noChangeAspect="1"/>
            </p:cNvPicPr>
            <p:nvPr/>
          </p:nvPicPr>
          <p:blipFill>
            <a:blip r:embed="rId3"/>
            <a:stretch>
              <a:fillRect/>
            </a:stretch>
          </p:blipFill>
          <p:spPr>
            <a:xfrm>
              <a:off x="3317791" y="1912227"/>
              <a:ext cx="838572" cy="1204104"/>
            </a:xfrm>
            <a:prstGeom prst="rect">
              <a:avLst/>
            </a:prstGeom>
          </p:spPr>
        </p:pic>
        <p:cxnSp>
          <p:nvCxnSpPr>
            <p:cNvPr id="15" name="Straight Connector 14"/>
            <p:cNvCxnSpPr/>
            <p:nvPr/>
          </p:nvCxnSpPr>
          <p:spPr>
            <a:xfrm>
              <a:off x="2446422" y="1377469"/>
              <a:ext cx="0" cy="2650989"/>
            </a:xfrm>
            <a:prstGeom prst="line">
              <a:avLst/>
            </a:prstGeom>
            <a:ln>
              <a:solidFill>
                <a:srgbClr val="0070C0"/>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4" name="Title 2"/>
          <p:cNvSpPr txBox="1">
            <a:spLocks/>
          </p:cNvSpPr>
          <p:nvPr/>
        </p:nvSpPr>
        <p:spPr>
          <a:xfrm>
            <a:off x="350608" y="4889797"/>
            <a:ext cx="11704502" cy="917575"/>
          </a:xfrm>
          <a:prstGeom prst="rect">
            <a:avLst/>
          </a:prstGeom>
        </p:spPr>
        <p:txBody>
          <a:bodyPr/>
          <a:lstStyle>
            <a:lvl1pPr algn="l" defTabSz="914400" rtl="0" eaLnBrk="1" latinLnBrk="0" hangingPunct="1">
              <a:lnSpc>
                <a:spcPct val="90000"/>
              </a:lnSpc>
              <a:spcBef>
                <a:spcPct val="0"/>
              </a:spcBef>
              <a:buNone/>
              <a:defRPr sz="5400" kern="1200">
                <a:solidFill>
                  <a:schemeClr val="bg1"/>
                </a:solidFill>
                <a:latin typeface="+mj-lt"/>
                <a:ea typeface="+mj-ea"/>
                <a:cs typeface="+mj-cs"/>
              </a:defRPr>
            </a:lvl1pPr>
          </a:lstStyle>
          <a:p>
            <a:pPr algn="ctr"/>
            <a:r>
              <a:rPr lang="en-US" sz="4896" dirty="0" smtClean="0">
                <a:solidFill>
                  <a:schemeClr val="bg2">
                    <a:lumMod val="40000"/>
                    <a:lumOff val="60000"/>
                  </a:schemeClr>
                </a:solidFill>
              </a:rPr>
              <a:t>Key app services in Azure today</a:t>
            </a:r>
          </a:p>
        </p:txBody>
      </p:sp>
      <p:grpSp>
        <p:nvGrpSpPr>
          <p:cNvPr id="10" name="Group 9"/>
          <p:cNvGrpSpPr/>
          <p:nvPr/>
        </p:nvGrpSpPr>
        <p:grpSpPr>
          <a:xfrm>
            <a:off x="2439650" y="1898457"/>
            <a:ext cx="2286000" cy="2359693"/>
            <a:chOff x="140401" y="1898457"/>
            <a:chExt cx="2286000" cy="2359693"/>
          </a:xfrm>
        </p:grpSpPr>
        <p:sp>
          <p:nvSpPr>
            <p:cNvPr id="35" name="Rectangle 34"/>
            <p:cNvSpPr/>
            <p:nvPr/>
          </p:nvSpPr>
          <p:spPr>
            <a:xfrm>
              <a:off x="140401" y="3261556"/>
              <a:ext cx="2286000" cy="996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6521" tIns="186521" rIns="186521" bIns="186521" rtlCol="0" anchor="b"/>
            <a:lstStyle/>
            <a:p>
              <a:pPr algn="ctr" defTabSz="932597"/>
              <a:r>
                <a:rPr lang="en-US" sz="2400" dirty="0" smtClean="0">
                  <a:solidFill>
                    <a:srgbClr val="FFFFFF"/>
                  </a:solidFill>
                  <a:latin typeface="Segoe UI Light"/>
                </a:rPr>
                <a:t>Azure Websites</a:t>
              </a:r>
              <a:endParaRPr lang="en-US" sz="2400" dirty="0">
                <a:solidFill>
                  <a:srgbClr val="FFFFFF"/>
                </a:solidFill>
                <a:latin typeface="Segoe UI Light"/>
              </a:endParaRPr>
            </a:p>
          </p:txBody>
        </p:sp>
        <p:pic>
          <p:nvPicPr>
            <p:cNvPr id="6" name="Picture 5"/>
            <p:cNvPicPr>
              <a:picLocks noChangeAspect="1"/>
            </p:cNvPicPr>
            <p:nvPr/>
          </p:nvPicPr>
          <p:blipFill>
            <a:blip r:embed="rId4"/>
            <a:stretch>
              <a:fillRect/>
            </a:stretch>
          </p:blipFill>
          <p:spPr>
            <a:xfrm>
              <a:off x="696944" y="1898457"/>
              <a:ext cx="1226857" cy="1198255"/>
            </a:xfrm>
            <a:prstGeom prst="rect">
              <a:avLst/>
            </a:prstGeom>
          </p:spPr>
        </p:pic>
      </p:grpSp>
      <p:grpSp>
        <p:nvGrpSpPr>
          <p:cNvPr id="3" name="Group 2"/>
          <p:cNvGrpSpPr/>
          <p:nvPr/>
        </p:nvGrpSpPr>
        <p:grpSpPr>
          <a:xfrm>
            <a:off x="7263239" y="1377469"/>
            <a:ext cx="2389482" cy="2879911"/>
            <a:chOff x="4963990" y="1687706"/>
            <a:chExt cx="2389482" cy="2879911"/>
          </a:xfrm>
        </p:grpSpPr>
        <p:sp>
          <p:nvSpPr>
            <p:cNvPr id="53" name="Rectangle 52"/>
            <p:cNvSpPr/>
            <p:nvPr/>
          </p:nvSpPr>
          <p:spPr>
            <a:xfrm>
              <a:off x="5067472" y="3571023"/>
              <a:ext cx="2286000" cy="996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6521" tIns="186521" rIns="186521" bIns="186521" rtlCol="0" anchor="b"/>
            <a:lstStyle/>
            <a:p>
              <a:pPr algn="ctr" defTabSz="932597"/>
              <a:r>
                <a:rPr lang="en-US" sz="2400" dirty="0" smtClean="0">
                  <a:solidFill>
                    <a:srgbClr val="FFFFFF"/>
                  </a:solidFill>
                  <a:latin typeface="Segoe UI Light"/>
                </a:rPr>
                <a:t>BizTalk Services</a:t>
              </a:r>
              <a:endParaRPr lang="en-US" sz="2400" dirty="0">
                <a:solidFill>
                  <a:srgbClr val="FFFFFF"/>
                </a:solidFill>
                <a:latin typeface="Segoe UI Light"/>
              </a:endParaRPr>
            </a:p>
          </p:txBody>
        </p:sp>
        <p:pic>
          <p:nvPicPr>
            <p:cNvPr id="5" name="Picture 4"/>
            <p:cNvPicPr>
              <a:picLocks noChangeAspect="1"/>
            </p:cNvPicPr>
            <p:nvPr/>
          </p:nvPicPr>
          <p:blipFill>
            <a:blip r:embed="rId5"/>
            <a:stretch>
              <a:fillRect/>
            </a:stretch>
          </p:blipFill>
          <p:spPr>
            <a:xfrm>
              <a:off x="5471472" y="2170934"/>
              <a:ext cx="1408397" cy="1380282"/>
            </a:xfrm>
            <a:prstGeom prst="rect">
              <a:avLst/>
            </a:prstGeom>
          </p:spPr>
        </p:pic>
        <p:cxnSp>
          <p:nvCxnSpPr>
            <p:cNvPr id="37" name="Straight Connector 36"/>
            <p:cNvCxnSpPr/>
            <p:nvPr/>
          </p:nvCxnSpPr>
          <p:spPr>
            <a:xfrm>
              <a:off x="4963990" y="1687706"/>
              <a:ext cx="0" cy="2650989"/>
            </a:xfrm>
            <a:prstGeom prst="line">
              <a:avLst/>
            </a:prstGeom>
            <a:ln>
              <a:solidFill>
                <a:srgbClr val="0070C0"/>
              </a:solidFill>
              <a:headEnd type="none"/>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2352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1473496" y="1898457"/>
            <a:ext cx="2286000" cy="2359693"/>
            <a:chOff x="140401" y="1898457"/>
            <a:chExt cx="2286000" cy="2359693"/>
          </a:xfrm>
        </p:grpSpPr>
        <p:sp>
          <p:nvSpPr>
            <p:cNvPr id="13" name="Rectangle 12"/>
            <p:cNvSpPr/>
            <p:nvPr/>
          </p:nvSpPr>
          <p:spPr>
            <a:xfrm>
              <a:off x="140401" y="3261556"/>
              <a:ext cx="2286000" cy="996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6521" tIns="186521" rIns="186521" bIns="186521" rtlCol="0" anchor="b"/>
            <a:lstStyle/>
            <a:p>
              <a:pPr algn="ctr" defTabSz="932597"/>
              <a:r>
                <a:rPr lang="en-US" sz="2400" dirty="0" smtClean="0">
                  <a:solidFill>
                    <a:srgbClr val="FFFFFF"/>
                  </a:solidFill>
                  <a:latin typeface="Segoe UI Light"/>
                </a:rPr>
                <a:t>Azure Websites</a:t>
              </a:r>
              <a:endParaRPr lang="en-US" sz="2400" dirty="0">
                <a:solidFill>
                  <a:srgbClr val="FFFFFF"/>
                </a:solidFill>
                <a:latin typeface="Segoe UI Light"/>
              </a:endParaRPr>
            </a:p>
          </p:txBody>
        </p:sp>
        <p:pic>
          <p:nvPicPr>
            <p:cNvPr id="14" name="Picture 13"/>
            <p:cNvPicPr>
              <a:picLocks noChangeAspect="1"/>
            </p:cNvPicPr>
            <p:nvPr/>
          </p:nvPicPr>
          <p:blipFill>
            <a:blip r:embed="rId2"/>
            <a:stretch>
              <a:fillRect/>
            </a:stretch>
          </p:blipFill>
          <p:spPr>
            <a:xfrm>
              <a:off x="696944" y="1898457"/>
              <a:ext cx="1226857" cy="1198255"/>
            </a:xfrm>
            <a:prstGeom prst="rect">
              <a:avLst/>
            </a:prstGeom>
          </p:spPr>
        </p:pic>
      </p:grpSp>
      <p:sp>
        <p:nvSpPr>
          <p:cNvPr id="48" name="TextBox 47"/>
          <p:cNvSpPr txBox="1"/>
          <p:nvPr/>
        </p:nvSpPr>
        <p:spPr>
          <a:xfrm>
            <a:off x="4727276" y="979451"/>
            <a:ext cx="7076798" cy="5123043"/>
          </a:xfrm>
          <a:prstGeom prst="rect">
            <a:avLst/>
          </a:prstGeom>
          <a:noFill/>
        </p:spPr>
        <p:txBody>
          <a:bodyPr wrap="square" rtlCol="0" anchor="t" anchorCtr="0">
            <a:noAutofit/>
          </a:bodyPr>
          <a:lstStyle/>
          <a:p>
            <a:pPr marL="63500" defTabSz="896181">
              <a:spcAft>
                <a:spcPts val="2400"/>
              </a:spcAft>
            </a:pPr>
            <a:r>
              <a:rPr lang="en-US" sz="3200" dirty="0" smtClean="0">
                <a:solidFill>
                  <a:srgbClr val="FFFFFF"/>
                </a:solidFill>
                <a:latin typeface="Segoe UI Light"/>
              </a:rPr>
              <a:t>Key Learnings</a:t>
            </a:r>
            <a:endParaRPr lang="en-US" sz="3200" dirty="0">
              <a:solidFill>
                <a:srgbClr val="FFFFFF"/>
              </a:solidFill>
              <a:latin typeface="Segoe UI Light"/>
            </a:endParaRP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Easy to get started &amp; grow up as needed</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Rich ecosystem of templates, apps &amp; tools</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Cost effective yet highly scalable</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Auto-load balance, auto-scale, GEO DR</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Needs deeper integration with business logic</a:t>
            </a:r>
          </a:p>
          <a:p>
            <a:pPr marL="872744" lvl="1" indent="-342900" defTabSz="896181">
              <a:spcAft>
                <a:spcPts val="2400"/>
              </a:spcAft>
              <a:buFont typeface="Arial" panose="020B0604020202020204" pitchFamily="34" charset="0"/>
              <a:buChar char="•"/>
            </a:pPr>
            <a:r>
              <a:rPr lang="en-US" sz="2400" dirty="0" smtClean="0">
                <a:solidFill>
                  <a:srgbClr val="FFFFFF"/>
                </a:solidFill>
                <a:latin typeface="Segoe UI Light"/>
              </a:rPr>
              <a:t>One of the largest Azure service!</a:t>
            </a:r>
            <a:endParaRPr lang="en-US" sz="2400" dirty="0">
              <a:solidFill>
                <a:srgbClr val="FFFFFF"/>
              </a:solidFill>
              <a:latin typeface="Segoe UI Light"/>
            </a:endParaRPr>
          </a:p>
        </p:txBody>
      </p:sp>
    </p:spTree>
    <p:extLst>
      <p:ext uri="{BB962C8B-B14F-4D97-AF65-F5344CB8AC3E}">
        <p14:creationId xmlns:p14="http://schemas.microsoft.com/office/powerpoint/2010/main" val="234968300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Box 47"/>
          <p:cNvSpPr txBox="1"/>
          <p:nvPr/>
        </p:nvSpPr>
        <p:spPr>
          <a:xfrm>
            <a:off x="4727276" y="979451"/>
            <a:ext cx="7076798" cy="5123043"/>
          </a:xfrm>
          <a:prstGeom prst="rect">
            <a:avLst/>
          </a:prstGeom>
          <a:noFill/>
        </p:spPr>
        <p:txBody>
          <a:bodyPr wrap="square" rtlCol="0" anchor="t" anchorCtr="0">
            <a:noAutofit/>
          </a:bodyPr>
          <a:lstStyle/>
          <a:p>
            <a:pPr marL="63500" defTabSz="896181">
              <a:spcAft>
                <a:spcPts val="2400"/>
              </a:spcAft>
            </a:pPr>
            <a:r>
              <a:rPr lang="en-US" sz="3200" dirty="0" smtClean="0">
                <a:latin typeface="Segoe UI Light"/>
              </a:rPr>
              <a:t>Key Learnings</a:t>
            </a:r>
            <a:endParaRPr lang="en-US" sz="3200" dirty="0">
              <a:latin typeface="Segoe UI Light"/>
            </a:endParaRPr>
          </a:p>
          <a:p>
            <a:pPr marL="872744" lvl="1" indent="-342900" defTabSz="896181">
              <a:spcAft>
                <a:spcPts val="2400"/>
              </a:spcAft>
              <a:buFont typeface="Arial" panose="020B0604020202020204" pitchFamily="34" charset="0"/>
              <a:buChar char="•"/>
            </a:pPr>
            <a:r>
              <a:rPr lang="en-US" sz="2400" dirty="0" smtClean="0">
                <a:latin typeface="Segoe UI Light"/>
              </a:rPr>
              <a:t>Validated the brand &amp; cloud design patterns</a:t>
            </a:r>
          </a:p>
          <a:p>
            <a:pPr marL="872744" lvl="1" indent="-342900" defTabSz="896181">
              <a:spcAft>
                <a:spcPts val="2400"/>
              </a:spcAft>
              <a:buFont typeface="Arial" panose="020B0604020202020204" pitchFamily="34" charset="0"/>
              <a:buChar char="•"/>
            </a:pPr>
            <a:r>
              <a:rPr lang="en-US" sz="2400" dirty="0" smtClean="0">
                <a:latin typeface="Segoe UI Light"/>
              </a:rPr>
              <a:t>Hybrid is critical &amp; a differentiator</a:t>
            </a:r>
          </a:p>
          <a:p>
            <a:pPr marL="872744" lvl="1" indent="-342900" defTabSz="896181">
              <a:spcAft>
                <a:spcPts val="2400"/>
              </a:spcAft>
              <a:buFont typeface="Arial" panose="020B0604020202020204" pitchFamily="34" charset="0"/>
              <a:buChar char="•"/>
            </a:pPr>
            <a:r>
              <a:rPr lang="en-US" sz="2400" dirty="0" smtClean="0">
                <a:latin typeface="Segoe UI Light"/>
              </a:rPr>
              <a:t>Feature &amp; capability gaps:</a:t>
            </a:r>
          </a:p>
          <a:p>
            <a:pPr marL="1339088" lvl="2" indent="-342900" defTabSz="896181">
              <a:spcAft>
                <a:spcPts val="2400"/>
              </a:spcAft>
              <a:buFont typeface="Arial" panose="020B0604020202020204" pitchFamily="34" charset="0"/>
              <a:buChar char="•"/>
            </a:pPr>
            <a:r>
              <a:rPr lang="en-US" sz="2400" dirty="0" smtClean="0">
                <a:latin typeface="Segoe UI Light"/>
              </a:rPr>
              <a:t>Out of box sources &amp; destinations</a:t>
            </a:r>
          </a:p>
          <a:p>
            <a:pPr marL="1339088" lvl="2" indent="-342900" defTabSz="896181">
              <a:spcAft>
                <a:spcPts val="2400"/>
              </a:spcAft>
              <a:buFont typeface="Arial" panose="020B0604020202020204" pitchFamily="34" charset="0"/>
              <a:buChar char="•"/>
            </a:pPr>
            <a:r>
              <a:rPr lang="en-US" sz="2400" dirty="0" smtClean="0">
                <a:latin typeface="Segoe UI Light"/>
              </a:rPr>
              <a:t>Pipeline templates, custom code support</a:t>
            </a:r>
          </a:p>
          <a:p>
            <a:pPr marL="1339088" lvl="2" indent="-342900" defTabSz="896181">
              <a:spcAft>
                <a:spcPts val="2400"/>
              </a:spcAft>
              <a:buFont typeface="Arial" panose="020B0604020202020204" pitchFamily="34" charset="0"/>
              <a:buChar char="•"/>
            </a:pPr>
            <a:r>
              <a:rPr lang="en-US" sz="2400" dirty="0" smtClean="0">
                <a:latin typeface="Segoe UI Light"/>
              </a:rPr>
              <a:t>Long running workflows, parallel </a:t>
            </a:r>
            <a:r>
              <a:rPr lang="en-US" sz="2400" dirty="0">
                <a:latin typeface="Segoe UI Light"/>
              </a:rPr>
              <a:t>e</a:t>
            </a:r>
            <a:r>
              <a:rPr lang="en-US" sz="2400" dirty="0" smtClean="0">
                <a:latin typeface="Segoe UI Light"/>
              </a:rPr>
              <a:t>xecution</a:t>
            </a:r>
            <a:endParaRPr lang="en-US" sz="2400" dirty="0">
              <a:latin typeface="Segoe UI Light"/>
            </a:endParaRPr>
          </a:p>
          <a:p>
            <a:pPr marL="872744" lvl="1" indent="-342900" defTabSz="896181">
              <a:spcAft>
                <a:spcPts val="2400"/>
              </a:spcAft>
              <a:buFont typeface="Arial" panose="020B0604020202020204" pitchFamily="34" charset="0"/>
              <a:buChar char="•"/>
            </a:pPr>
            <a:r>
              <a:rPr lang="en-US" sz="2400" dirty="0">
                <a:latin typeface="Segoe UI Light"/>
              </a:rPr>
              <a:t>Needs a lot more </a:t>
            </a:r>
            <a:r>
              <a:rPr lang="en-US" sz="2400" dirty="0" smtClean="0">
                <a:latin typeface="Segoe UI Light"/>
              </a:rPr>
              <a:t>investment!</a:t>
            </a:r>
            <a:endParaRPr lang="en-US" sz="2400" dirty="0">
              <a:latin typeface="Segoe UI Light"/>
            </a:endParaRPr>
          </a:p>
          <a:p>
            <a:pPr marL="872744" lvl="1" indent="-342900" defTabSz="896181">
              <a:spcAft>
                <a:spcPts val="2400"/>
              </a:spcAft>
              <a:buFont typeface="Arial" panose="020B0604020202020204" pitchFamily="34" charset="0"/>
              <a:buChar char="•"/>
            </a:pPr>
            <a:endParaRPr lang="en-US" sz="2400" dirty="0" smtClean="0">
              <a:latin typeface="Segoe UI Light"/>
            </a:endParaRPr>
          </a:p>
        </p:txBody>
      </p:sp>
      <p:grpSp>
        <p:nvGrpSpPr>
          <p:cNvPr id="8" name="Group 7"/>
          <p:cNvGrpSpPr/>
          <p:nvPr/>
        </p:nvGrpSpPr>
        <p:grpSpPr>
          <a:xfrm>
            <a:off x="1518021" y="1860697"/>
            <a:ext cx="2286000" cy="2396683"/>
            <a:chOff x="5032968" y="2170934"/>
            <a:chExt cx="2286000" cy="2396683"/>
          </a:xfrm>
        </p:grpSpPr>
        <p:sp>
          <p:nvSpPr>
            <p:cNvPr id="10" name="Rectangle 9"/>
            <p:cNvSpPr/>
            <p:nvPr/>
          </p:nvSpPr>
          <p:spPr>
            <a:xfrm>
              <a:off x="5032968" y="3571023"/>
              <a:ext cx="2286000" cy="996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6521" tIns="186521" rIns="186521" bIns="186521" rtlCol="0" anchor="b"/>
            <a:lstStyle/>
            <a:p>
              <a:pPr algn="ctr" defTabSz="932597"/>
              <a:r>
                <a:rPr lang="en-US" sz="2400" dirty="0" smtClean="0">
                  <a:solidFill>
                    <a:srgbClr val="FFFFFF"/>
                  </a:solidFill>
                  <a:latin typeface="Segoe UI Light"/>
                </a:rPr>
                <a:t>BizTalk Services</a:t>
              </a:r>
              <a:endParaRPr lang="en-US" sz="2400" dirty="0">
                <a:solidFill>
                  <a:srgbClr val="FFFFFF"/>
                </a:solidFill>
                <a:latin typeface="Segoe UI Light"/>
              </a:endParaRPr>
            </a:p>
          </p:txBody>
        </p:sp>
        <p:pic>
          <p:nvPicPr>
            <p:cNvPr id="12" name="Picture 11"/>
            <p:cNvPicPr>
              <a:picLocks noChangeAspect="1"/>
            </p:cNvPicPr>
            <p:nvPr/>
          </p:nvPicPr>
          <p:blipFill>
            <a:blip r:embed="rId2"/>
            <a:stretch>
              <a:fillRect/>
            </a:stretch>
          </p:blipFill>
          <p:spPr>
            <a:xfrm>
              <a:off x="5471472" y="2170934"/>
              <a:ext cx="1408397" cy="1380282"/>
            </a:xfrm>
            <a:prstGeom prst="rect">
              <a:avLst/>
            </a:prstGeom>
          </p:spPr>
        </p:pic>
      </p:grpSp>
    </p:spTree>
    <p:extLst>
      <p:ext uri="{BB962C8B-B14F-4D97-AF65-F5344CB8AC3E}">
        <p14:creationId xmlns:p14="http://schemas.microsoft.com/office/powerpoint/2010/main" val="5942630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19" y="5282200"/>
            <a:ext cx="914400" cy="914400"/>
          </a:xfrm>
          <a:prstGeom prst="rect">
            <a:avLst/>
          </a:prstGeom>
          <a:noFill/>
        </p:spPr>
        <p:txBody>
          <a:bodyPr wrap="none" lIns="182880" tIns="146304" rIns="182880" bIns="146304" rtlCol="0">
            <a:noAutofit/>
          </a:bodyPr>
          <a:lstStyle/>
          <a:p>
            <a:pPr>
              <a:lnSpc>
                <a:spcPct val="90000"/>
              </a:lnSpc>
              <a:spcAft>
                <a:spcPts val="600"/>
              </a:spcAft>
            </a:pPr>
            <a:endParaRPr lang="en-US" sz="2400" dirty="0" smtClean="0">
              <a:gradFill>
                <a:gsLst>
                  <a:gs pos="2917">
                    <a:schemeClr val="tx1"/>
                  </a:gs>
                  <a:gs pos="30000">
                    <a:schemeClr val="tx1"/>
                  </a:gs>
                </a:gsLst>
                <a:lin ang="5400000" scaled="0"/>
              </a:gradFill>
            </a:endParaRPr>
          </a:p>
        </p:txBody>
      </p:sp>
      <p:sp>
        <p:nvSpPr>
          <p:cNvPr id="9" name="Rectangle 8"/>
          <p:cNvSpPr/>
          <p:nvPr/>
        </p:nvSpPr>
        <p:spPr bwMode="auto">
          <a:xfrm>
            <a:off x="1" y="0"/>
            <a:ext cx="12436475" cy="6994525"/>
          </a:xfrm>
          <a:prstGeom prst="rect">
            <a:avLst/>
          </a:prstGeom>
          <a:solidFill>
            <a:srgbClr val="002060">
              <a:alpha val="70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cxnSp>
        <p:nvCxnSpPr>
          <p:cNvPr id="7" name="Straight Arrow Connector 6"/>
          <p:cNvCxnSpPr/>
          <p:nvPr/>
        </p:nvCxnSpPr>
        <p:spPr>
          <a:xfrm>
            <a:off x="1511699" y="5446403"/>
            <a:ext cx="945659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1511699" y="1249688"/>
            <a:ext cx="0" cy="41967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rot="16200000">
            <a:off x="260189" y="2081487"/>
            <a:ext cx="2051727" cy="388129"/>
          </a:xfrm>
          <a:prstGeom prst="rect">
            <a:avLst/>
          </a:prstGeom>
          <a:noFill/>
        </p:spPr>
        <p:txBody>
          <a:bodyPr wrap="square" rtlCol="0">
            <a:spAutoFit/>
          </a:bodyPr>
          <a:lstStyle/>
          <a:p>
            <a:pPr algn="r"/>
            <a:r>
              <a:rPr lang="en-US" sz="1873" dirty="0"/>
              <a:t>Learning Effort</a:t>
            </a:r>
          </a:p>
        </p:txBody>
      </p:sp>
      <p:sp>
        <p:nvSpPr>
          <p:cNvPr id="12" name="TextBox 11"/>
          <p:cNvSpPr txBox="1"/>
          <p:nvPr/>
        </p:nvSpPr>
        <p:spPr>
          <a:xfrm>
            <a:off x="8077226" y="5502360"/>
            <a:ext cx="2891070" cy="388129"/>
          </a:xfrm>
          <a:prstGeom prst="rect">
            <a:avLst/>
          </a:prstGeom>
          <a:noFill/>
        </p:spPr>
        <p:txBody>
          <a:bodyPr wrap="square" rtlCol="0">
            <a:spAutoFit/>
          </a:bodyPr>
          <a:lstStyle/>
          <a:p>
            <a:pPr algn="r"/>
            <a:r>
              <a:rPr lang="en-US" sz="1873" dirty="0"/>
              <a:t>Complexity of problem</a:t>
            </a:r>
          </a:p>
        </p:txBody>
      </p:sp>
      <p:sp>
        <p:nvSpPr>
          <p:cNvPr id="13" name="Freeform 12"/>
          <p:cNvSpPr/>
          <p:nvPr/>
        </p:nvSpPr>
        <p:spPr>
          <a:xfrm>
            <a:off x="4032599" y="1183117"/>
            <a:ext cx="6815177" cy="4269025"/>
          </a:xfrm>
          <a:custGeom>
            <a:avLst/>
            <a:gdLst>
              <a:gd name="connsiteX0" fmla="*/ 0 w 6682153"/>
              <a:gd name="connsiteY0" fmla="*/ 4185699 h 4185699"/>
              <a:gd name="connsiteX1" fmla="*/ 379827 w 6682153"/>
              <a:gd name="connsiteY1" fmla="*/ 1709785 h 4185699"/>
              <a:gd name="connsiteX2" fmla="*/ 1055076 w 6682153"/>
              <a:gd name="connsiteY2" fmla="*/ 345219 h 4185699"/>
              <a:gd name="connsiteX3" fmla="*/ 2785403 w 6682153"/>
              <a:gd name="connsiteY3" fmla="*/ 21662 h 4185699"/>
              <a:gd name="connsiteX4" fmla="*/ 6682153 w 6682153"/>
              <a:gd name="connsiteY4" fmla="*/ 7594 h 4185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82153" h="4185699">
                <a:moveTo>
                  <a:pt x="0" y="4185699"/>
                </a:moveTo>
                <a:cubicBezTo>
                  <a:pt x="101990" y="3267782"/>
                  <a:pt x="203981" y="2349865"/>
                  <a:pt x="379827" y="1709785"/>
                </a:cubicBezTo>
                <a:cubicBezTo>
                  <a:pt x="555673" y="1069705"/>
                  <a:pt x="654147" y="626573"/>
                  <a:pt x="1055076" y="345219"/>
                </a:cubicBezTo>
                <a:cubicBezTo>
                  <a:pt x="1456005" y="63865"/>
                  <a:pt x="1847557" y="77933"/>
                  <a:pt x="2785403" y="21662"/>
                </a:cubicBezTo>
                <a:cubicBezTo>
                  <a:pt x="3723249" y="-34609"/>
                  <a:pt x="6215575" y="40419"/>
                  <a:pt x="6682153" y="7594"/>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73"/>
          </a:p>
        </p:txBody>
      </p:sp>
      <p:sp>
        <p:nvSpPr>
          <p:cNvPr id="14" name="Rectangle 13"/>
          <p:cNvSpPr/>
          <p:nvPr/>
        </p:nvSpPr>
        <p:spPr>
          <a:xfrm>
            <a:off x="1751307" y="1374226"/>
            <a:ext cx="2175118" cy="38868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56" b="1" dirty="0" smtClean="0">
                <a:solidFill>
                  <a:schemeClr val="tx1"/>
                </a:solidFill>
              </a:rPr>
              <a:t>HACK ZONE</a:t>
            </a:r>
            <a:endParaRPr lang="en-US" sz="2856" b="1" dirty="0">
              <a:solidFill>
                <a:schemeClr val="tx1"/>
              </a:solidFill>
            </a:endParaRPr>
          </a:p>
        </p:txBody>
      </p:sp>
      <p:sp>
        <p:nvSpPr>
          <p:cNvPr id="15" name="Rectangle 14"/>
          <p:cNvSpPr/>
          <p:nvPr/>
        </p:nvSpPr>
        <p:spPr>
          <a:xfrm>
            <a:off x="4032598" y="1374226"/>
            <a:ext cx="1047385" cy="3886806"/>
          </a:xfrm>
          <a:prstGeom prst="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4"/>
          </a:p>
        </p:txBody>
      </p:sp>
      <p:sp>
        <p:nvSpPr>
          <p:cNvPr id="16" name="Freeform 15"/>
          <p:cNvSpPr/>
          <p:nvPr/>
        </p:nvSpPr>
        <p:spPr>
          <a:xfrm>
            <a:off x="1536091" y="1549556"/>
            <a:ext cx="9297338" cy="3902586"/>
          </a:xfrm>
          <a:custGeom>
            <a:avLst/>
            <a:gdLst>
              <a:gd name="connsiteX0" fmla="*/ 0 w 9115865"/>
              <a:gd name="connsiteY0" fmla="*/ 3826412 h 3826412"/>
              <a:gd name="connsiteX1" fmla="*/ 703385 w 9115865"/>
              <a:gd name="connsiteY1" fmla="*/ 3165231 h 3826412"/>
              <a:gd name="connsiteX2" fmla="*/ 2222695 w 9115865"/>
              <a:gd name="connsiteY2" fmla="*/ 2377440 h 3826412"/>
              <a:gd name="connsiteX3" fmla="*/ 9115865 w 9115865"/>
              <a:gd name="connsiteY3" fmla="*/ 0 h 3826412"/>
            </a:gdLst>
            <a:ahLst/>
            <a:cxnLst>
              <a:cxn ang="0">
                <a:pos x="connsiteX0" y="connsiteY0"/>
              </a:cxn>
              <a:cxn ang="0">
                <a:pos x="connsiteX1" y="connsiteY1"/>
              </a:cxn>
              <a:cxn ang="0">
                <a:pos x="connsiteX2" y="connsiteY2"/>
              </a:cxn>
              <a:cxn ang="0">
                <a:pos x="connsiteX3" y="connsiteY3"/>
              </a:cxn>
            </a:cxnLst>
            <a:rect l="l" t="t" r="r" b="b"/>
            <a:pathLst>
              <a:path w="9115865" h="3826412">
                <a:moveTo>
                  <a:pt x="0" y="3826412"/>
                </a:moveTo>
                <a:cubicBezTo>
                  <a:pt x="166468" y="3616569"/>
                  <a:pt x="332936" y="3406726"/>
                  <a:pt x="703385" y="3165231"/>
                </a:cubicBezTo>
                <a:cubicBezTo>
                  <a:pt x="1073834" y="2923736"/>
                  <a:pt x="820615" y="2904979"/>
                  <a:pt x="2222695" y="2377440"/>
                </a:cubicBezTo>
                <a:cubicBezTo>
                  <a:pt x="3624775" y="1849901"/>
                  <a:pt x="7687994" y="347003"/>
                  <a:pt x="9115865" y="0"/>
                </a:cubicBezTo>
              </a:path>
            </a:pathLst>
          </a:cu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73"/>
          </a:p>
        </p:txBody>
      </p:sp>
    </p:spTree>
    <p:extLst>
      <p:ext uri="{BB962C8B-B14F-4D97-AF65-F5344CB8AC3E}">
        <p14:creationId xmlns:p14="http://schemas.microsoft.com/office/powerpoint/2010/main" val="87882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Lst>
  </p:timing>
</p:sld>
</file>

<file path=ppt/theme/theme1.xml><?xml version="1.0" encoding="utf-8"?>
<a:theme xmlns:a="http://schemas.openxmlformats.org/drawingml/2006/main" name="2_MSVID_White_16x9_2012-08-18">
  <a:themeElements>
    <a:clrScheme name="Product Brand- white with magenta accents">
      <a:dk1>
        <a:srgbClr val="505050"/>
      </a:dk1>
      <a:lt1>
        <a:srgbClr val="FFFFFF"/>
      </a:lt1>
      <a:dk2>
        <a:srgbClr val="0072C6"/>
      </a:dk2>
      <a:lt2>
        <a:srgbClr val="D2D2D2"/>
      </a:lt2>
      <a:accent1>
        <a:srgbClr val="0072C6"/>
      </a:accent1>
      <a:accent2>
        <a:srgbClr val="68217A"/>
      </a:accent2>
      <a:accent3>
        <a:srgbClr val="008272"/>
      </a:accent3>
      <a:accent4>
        <a:srgbClr val="B4009E"/>
      </a:accent4>
      <a:accent5>
        <a:srgbClr val="442359"/>
      </a:accent5>
      <a:accent6>
        <a:srgbClr val="4668C5"/>
      </a:accent6>
      <a:hlink>
        <a:srgbClr val="0072C6"/>
      </a:hlink>
      <a:folHlink>
        <a:srgbClr val="0072C6"/>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182880" tIns="146304" rIns="182880" bIns="146304" rtlCol="0">
        <a:spAutoFit/>
      </a:bodyPr>
      <a:lstStyle>
        <a:defPPr>
          <a:lnSpc>
            <a:spcPct val="90000"/>
          </a:lnSpc>
          <a:defRPr sz="2400" dirty="0" smtClean="0">
            <a:gradFill>
              <a:gsLst>
                <a:gs pos="2917">
                  <a:schemeClr val="tx1"/>
                </a:gs>
                <a:gs pos="30000">
                  <a:schemeClr val="tx1"/>
                </a:gs>
              </a:gsLst>
              <a:lin ang="5400000" scaled="0"/>
            </a:gradFill>
          </a:defRPr>
        </a:defPPr>
      </a:lstStyle>
    </a:txDef>
  </a:objectDefaults>
  <a:extraClrSchemeLst/>
</a:theme>
</file>

<file path=ppt/theme/theme2.xml><?xml version="1.0" encoding="utf-8"?>
<a:theme xmlns:a="http://schemas.openxmlformats.org/drawingml/2006/main" name="3_MSVID_White_16x9_2012-08-18">
  <a:themeElements>
    <a:clrScheme name="Product Brand- white with magenta accents">
      <a:dk1>
        <a:srgbClr val="505050"/>
      </a:dk1>
      <a:lt1>
        <a:srgbClr val="FFFFFF"/>
      </a:lt1>
      <a:dk2>
        <a:srgbClr val="0072C6"/>
      </a:dk2>
      <a:lt2>
        <a:srgbClr val="D2D2D2"/>
      </a:lt2>
      <a:accent1>
        <a:srgbClr val="0072C6"/>
      </a:accent1>
      <a:accent2>
        <a:srgbClr val="68217A"/>
      </a:accent2>
      <a:accent3>
        <a:srgbClr val="008272"/>
      </a:accent3>
      <a:accent4>
        <a:srgbClr val="B4009E"/>
      </a:accent4>
      <a:accent5>
        <a:srgbClr val="442359"/>
      </a:accent5>
      <a:accent6>
        <a:srgbClr val="4668C5"/>
      </a:accent6>
      <a:hlink>
        <a:srgbClr val="0072C6"/>
      </a:hlink>
      <a:folHlink>
        <a:srgbClr val="0072C6"/>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182880" tIns="146304" rIns="182880" bIns="146304" rtlCol="0">
        <a:spAutoFit/>
      </a:bodyPr>
      <a:lstStyle>
        <a:defPPr>
          <a:lnSpc>
            <a:spcPct val="90000"/>
          </a:lnSpc>
          <a:defRPr sz="2400" dirty="0" smtClean="0">
            <a:gradFill>
              <a:gsLst>
                <a:gs pos="2917">
                  <a:schemeClr val="tx1"/>
                </a:gs>
                <a:gs pos="30000">
                  <a:schemeClr val="tx1"/>
                </a:gs>
              </a:gsLst>
              <a:lin ang="5400000" scaled="0"/>
            </a:gradFill>
          </a:defRPr>
        </a:defPPr>
      </a:lstStyle>
    </a:txDef>
  </a:objectDefaults>
  <a:extraClrSchemeLst/>
</a:theme>
</file>

<file path=ppt/theme/theme3.xml><?xml version="1.0" encoding="utf-8"?>
<a:theme xmlns:a="http://schemas.openxmlformats.org/drawingml/2006/main" name="1_Azure Medium">
  <a:themeElements>
    <a:clrScheme name="Azure Basic">
      <a:dk1>
        <a:srgbClr val="00B0F0"/>
      </a:dk1>
      <a:lt1>
        <a:srgbClr val="FFFFFF"/>
      </a:lt1>
      <a:dk2>
        <a:srgbClr val="44546A"/>
      </a:dk2>
      <a:lt2>
        <a:srgbClr val="FFFFFF"/>
      </a:lt2>
      <a:accent1>
        <a:srgbClr val="00B0F0"/>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Windows Azure">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MSVID_White_16x9_2012-08-18">
  <a:themeElements>
    <a:clrScheme name="Product Brand- white with magenta accents">
      <a:dk1>
        <a:srgbClr val="505050"/>
      </a:dk1>
      <a:lt1>
        <a:srgbClr val="FFFFFF"/>
      </a:lt1>
      <a:dk2>
        <a:srgbClr val="0072C6"/>
      </a:dk2>
      <a:lt2>
        <a:srgbClr val="D2D2D2"/>
      </a:lt2>
      <a:accent1>
        <a:srgbClr val="0072C6"/>
      </a:accent1>
      <a:accent2>
        <a:srgbClr val="68217A"/>
      </a:accent2>
      <a:accent3>
        <a:srgbClr val="008272"/>
      </a:accent3>
      <a:accent4>
        <a:srgbClr val="B4009E"/>
      </a:accent4>
      <a:accent5>
        <a:srgbClr val="442359"/>
      </a:accent5>
      <a:accent6>
        <a:srgbClr val="4668C5"/>
      </a:accent6>
      <a:hlink>
        <a:srgbClr val="0072C6"/>
      </a:hlink>
      <a:folHlink>
        <a:srgbClr val="0072C6"/>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182880" tIns="146304" rIns="182880" bIns="146304" rtlCol="0">
        <a:spAutoFit/>
      </a:bodyPr>
      <a:lstStyle>
        <a:defPPr>
          <a:lnSpc>
            <a:spcPct val="90000"/>
          </a:lnSpc>
          <a:defRPr sz="2400" dirty="0" smtClean="0">
            <a:gradFill>
              <a:gsLst>
                <a:gs pos="2917">
                  <a:schemeClr val="tx1"/>
                </a:gs>
                <a:gs pos="30000">
                  <a:schemeClr val="tx1"/>
                </a:gs>
              </a:gsLst>
              <a:lin ang="5400000" scaled="0"/>
            </a:gradFill>
          </a:defRPr>
        </a:defPPr>
      </a:lstStyle>
    </a:txDef>
  </a:objectDefaults>
  <a:extraClrSchemeLst/>
</a:theme>
</file>

<file path=ppt/theme/theme5.xml><?xml version="1.0" encoding="utf-8"?>
<a:theme xmlns:a="http://schemas.openxmlformats.org/drawingml/2006/main" name="MGXFY15 GS Template - white layout">
  <a:themeElements>
    <a:clrScheme name="Custom 7">
      <a:dk1>
        <a:srgbClr val="505050"/>
      </a:dk1>
      <a:lt1>
        <a:srgbClr val="FFFFFF"/>
      </a:lt1>
      <a:dk2>
        <a:srgbClr val="002050"/>
      </a:dk2>
      <a:lt2>
        <a:srgbClr val="D2D2D2"/>
      </a:lt2>
      <a:accent1>
        <a:srgbClr val="0072C6"/>
      </a:accent1>
      <a:accent2>
        <a:srgbClr val="4668C5"/>
      </a:accent2>
      <a:accent3>
        <a:srgbClr val="00188F"/>
      </a:accent3>
      <a:accent4>
        <a:srgbClr val="008272"/>
      </a:accent4>
      <a:accent5>
        <a:srgbClr val="68217A"/>
      </a:accent5>
      <a:accent6>
        <a:srgbClr val="007233"/>
      </a:accent6>
      <a:hlink>
        <a:srgbClr val="008272"/>
      </a:hlink>
      <a:folHlink>
        <a:srgbClr val="008272"/>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Presentation3" id="{8DFC0E8C-F612-43D4-B8FC-667019544AE0}" vid="{994DF28D-DE75-4646-8A9A-D8C01370DE62}"/>
    </a:ext>
  </a:extLst>
</a:theme>
</file>

<file path=ppt/theme/theme6.xml><?xml version="1.0" encoding="utf-8"?>
<a:theme xmlns:a="http://schemas.openxmlformats.org/drawingml/2006/main" name="Metropolitan">
  <a:themeElements>
    <a:clrScheme name="Metropolitan">
      <a:dk1>
        <a:srgbClr val="000000"/>
      </a:dk1>
      <a:lt1>
        <a:srgbClr val="FFFFFF"/>
      </a:lt1>
      <a:dk2>
        <a:srgbClr val="303034"/>
      </a:dk2>
      <a:lt2>
        <a:srgbClr val="DFDFE4"/>
      </a:lt2>
      <a:accent1>
        <a:srgbClr val="00AEEF"/>
      </a:accent1>
      <a:accent2>
        <a:srgbClr val="8CC600"/>
      </a:accent2>
      <a:accent3>
        <a:srgbClr val="FFBE00"/>
      </a:accent3>
      <a:accent4>
        <a:srgbClr val="FF0097"/>
      </a:accent4>
      <a:accent5>
        <a:srgbClr val="0071BC"/>
      </a:accent5>
      <a:accent6>
        <a:srgbClr val="FF8600"/>
      </a:accent6>
      <a:hlink>
        <a:srgbClr val="2424F0"/>
      </a:hlink>
      <a:folHlink>
        <a:srgbClr val="808080"/>
      </a:folHlink>
    </a:clrScheme>
    <a:fontScheme name="Custom 1">
      <a:majorFont>
        <a:latin typeface="Segoe UI Light"/>
        <a:ea typeface=""/>
        <a:cs typeface=""/>
      </a:majorFont>
      <a:minorFont>
        <a:latin typeface="Segoe UI"/>
        <a:ea typeface=""/>
        <a:cs typeface=""/>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9FF7CA0D-8839-4012-B51C-B152F9BD65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e385fb40-52d4-4fae-9c5b-3e8ff8a5878e" ContentTypeId="0x0101000E4CB7077FEE4FF7AE86D4A500EEC78003" PreviousValue="false"/>
</file>

<file path=customXml/item2.xml><?xml version="1.0" encoding="utf-8"?>
<p:properties xmlns:p="http://schemas.microsoft.com/office/2006/metadata/properties" xmlns:xsi="http://www.w3.org/2001/XMLSchema-instance" xmlns:pc="http://schemas.microsoft.com/office/infopath/2007/PartnerControls">
  <documentManagement>
    <DocumentDescription xmlns="230e9df3-be65-4c73-a93b-d1236ebd677e">This 100 level introduction to Azure App Service provides an industry overview and customer pain context leading to the development and launch of Azure App Service.  The presentation includes value proposition and customer usage examples.</DocumentDescription>
    <hd9637eefc984b85b6097c6374e15725 xmlns="230e9df3-be65-4c73-a93b-d1236ebd677e">
      <Terms xmlns="http://schemas.microsoft.com/office/infopath/2007/PartnerControls">
        <TermInfo xmlns="http://schemas.microsoft.com/office/infopath/2007/PartnerControls">
          <TermName xmlns="http://schemas.microsoft.com/office/infopath/2007/PartnerControls">presentations</TermName>
          <TermId xmlns="http://schemas.microsoft.com/office/infopath/2007/PartnerControls">317da5a4-398e-4c38-b265-afd519770055</TermId>
        </TermInfo>
      </Terms>
    </hd9637eefc984b85b6097c6374e15725>
    <k20e0dfa74bf4e44818db03027b0ccd8 xmlns="230e9df3-be65-4c73-a93b-d1236ebd677e">
      <Terms xmlns="http://schemas.microsoft.com/office/infopath/2007/PartnerControls"/>
    </k20e0dfa74bf4e44818db03027b0ccd8>
    <od9986d31974458fb3007746ec0bce5f xmlns="230e9df3-be65-4c73-a93b-d1236ebd677e">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cb91f272-ce4d-4a7e-9bbf-78b58e3d188d</TermId>
        </TermInfo>
      </Terms>
    </od9986d31974458fb3007746ec0bce5f>
    <Owner xmlns="230e9df3-be65-4c73-a93b-d1236ebd677e">
      <UserInfo>
        <DisplayName>Dan Kogan</DisplayName>
        <AccountId>6428</AccountId>
        <AccountType/>
      </UserInfo>
    </Owner>
    <k21a64daf20d4502b2796a1c6b8ce6c8 xmlns="230e9df3-be65-4c73-a93b-d1236ebd677e">
      <Terms xmlns="http://schemas.microsoft.com/office/infopath/2007/PartnerControls"/>
    </k21a64daf20d4502b2796a1c6b8ce6c8>
    <Expire_x0020_Review xmlns="230e9df3-be65-4c73-a93b-d1236ebd677e">2016-04-26T00:00:00+00:00</Expire_x0020_Review>
    <l3c3ea61849e4288a8acc49bb5388e8c xmlns="230e9df3-be65-4c73-a93b-d1236ebd677e">
      <Terms xmlns="http://schemas.microsoft.com/office/infopath/2007/PartnerControls"/>
    </l3c3ea61849e4288a8acc49bb5388e8c>
    <ConfidentialityTaxHTField0 xmlns="230e9df3-be65-4c73-a93b-d1236ebd677e">
      <Terms xmlns="http://schemas.microsoft.com/office/infopath/2007/PartnerControls">
        <TermInfo xmlns="http://schemas.microsoft.com/office/infopath/2007/PartnerControls">
          <TermName xmlns="http://schemas.microsoft.com/office/infopath/2007/PartnerControls">customer ready</TermName>
          <TermId xmlns="http://schemas.microsoft.com/office/infopath/2007/PartnerControls">8986c41d-21c5-4f8f-8a12-ea4625b46858</TermId>
        </TermInfo>
      </Terms>
    </ConfidentialityTaxHTField0>
    <ApplyWorkflowRules xmlns="ad820760-4664-4be3-bee2-f8b9a6708b4c">No</ApplyWorkflowRules>
    <eb54ac91059940029a3cc8a4ff5af673 xmlns="230e9df3-be65-4c73-a93b-d1236ebd677e">
      <Terms xmlns="http://schemas.microsoft.com/office/infopath/2007/PartnerControls">
        <TermInfo xmlns="http://schemas.microsoft.com/office/infopath/2007/PartnerControls">
          <TermName xmlns="http://schemas.microsoft.com/office/infopath/2007/PartnerControls">Cloud and Enterprise</TermName>
          <TermId xmlns="http://schemas.microsoft.com/office/infopath/2007/PartnerControls">adc2fe87-c79a-4ded-a449-3f86b954069d</TermId>
        </TermInfo>
        <TermInfo xmlns="http://schemas.microsoft.com/office/infopath/2007/PartnerControls">
          <TermName xmlns="http://schemas.microsoft.com/office/infopath/2007/PartnerControls">Microsoft Azure Domain</TermName>
          <TermId xmlns="http://schemas.microsoft.com/office/infopath/2007/PartnerControls">d600a391-d529-4311-892b-2c05c1ab2538</TermId>
        </TermInfo>
      </Terms>
    </eb54ac91059940029a3cc8a4ff5af673>
    <PublishingPageContent xmlns="http://schemas.microsoft.com/sharepoint/v3" xsi:nil="true"/>
    <MediaTitle xmlns="ad820760-4664-4be3-bee2-f8b9a6708b4c" xsi:nil="true"/>
    <IconOverlay xmlns="http://schemas.microsoft.com/sharepoint/v4" xsi:nil="true"/>
    <ef109fd36bcf4bcd9dd945731030600b xmlns="230e9df3-be65-4c73-a93b-d1236ebd677e">
      <Terms xmlns="http://schemas.microsoft.com/office/infopath/2007/PartnerControls"/>
    </ef109fd36bcf4bcd9dd945731030600b>
    <PublishDate xmlns="ad820760-4664-4be3-bee2-f8b9a6708b4c">2015-03-23T07:00:00+00:00</PublishDate>
    <LCA_x0020_Approved xmlns="230e9df3-be65-4c73-a93b-d1236ebd677e">
      <UserInfo>
        <DisplayName/>
        <AccountId xsi:nil="true"/>
        <AccountType/>
      </UserInfo>
    </LCA_x0020_Approved>
    <ec5b2ad5c27b45fb8a00a1f27c7ce1ae xmlns="230e9df3-be65-4c73-a93b-d1236ebd677e">
      <Terms xmlns="http://schemas.microsoft.com/office/infopath/2007/PartnerControls"/>
    </ec5b2ad5c27b45fb8a00a1f27c7ce1ae>
    <bf80e81150e248c48aa8cffdf0021a1f xmlns="230e9df3-be65-4c73-a93b-d1236ebd677e">
      <Terms xmlns="http://schemas.microsoft.com/office/infopath/2007/PartnerControls">
        <TermInfo xmlns="http://schemas.microsoft.com/office/infopath/2007/PartnerControls">
          <TermName xmlns="http://schemas.microsoft.com/office/infopath/2007/PartnerControls">Microsoft Azure</TermName>
          <TermId xmlns="http://schemas.microsoft.com/office/infopath/2007/PartnerControls">669a3112-5edf-444b-a003-630063601f07</TermId>
        </TermInfo>
      </Terms>
    </bf80e81150e248c48aa8cffdf0021a1f>
    <m6d26e40ac264097a006193f92232ece xmlns="230e9df3-be65-4c73-a93b-d1236ebd677e">
      <Terms xmlns="http://schemas.microsoft.com/office/infopath/2007/PartnerControls"/>
    </m6d26e40ac264097a006193f92232ece>
    <b60f8d2dbb984f349d80d8196897f4d3 xmlns="230e9df3-be65-4c73-a93b-d1236ebd677e">
      <Terms xmlns="http://schemas.microsoft.com/office/infopath/2007/PartnerControls"/>
    </b60f8d2dbb984f349d80d8196897f4d3>
    <Thumbnail1 xmlns="230e9df3-be65-4c73-a93b-d1236ebd677e">
      <Url xsi:nil="true"/>
      <Description xsi:nil="true"/>
    </Thumbnail1>
    <i0d941ee1e744ffea7aeee9924c91cbb xmlns="230e9df3-be65-4c73-a93b-d1236ebd677e">
      <Terms xmlns="http://schemas.microsoft.com/office/infopath/2007/PartnerControls"/>
    </i0d941ee1e744ffea7aeee9924c91cbb>
    <PublishingExpirationDate xmlns="http://schemas.microsoft.com/sharepoint/v3" xsi:nil="true"/>
    <RoutingRuleDescription xmlns="http://schemas.microsoft.com/sharepoint/v3" xsi:nil="true"/>
    <DocumentSetKcId xmlns="ad820760-4664-4be3-bee2-f8b9a6708b4c">64879</DocumentSetKcId>
    <CoOwner xmlns="ad820760-4664-4be3-bee2-f8b9a6708b4c">
      <UserInfo>
        <DisplayName>REDMOND\charllee</DisplayName>
        <AccountId>120628</AccountId>
        <AccountType/>
      </UserInfo>
    </CoOwner>
    <i1b478372f814787abd313030b81fcb2 xmlns="230e9df3-be65-4c73-a93b-d1236ebd677e">
      <Terms xmlns="http://schemas.microsoft.com/office/infopath/2007/PartnerControls"/>
    </i1b478372f814787abd313030b81fcb2>
    <TaxKeywordTaxHTField xmlns="230e9df3-be65-4c73-a93b-d1236ebd677e">
      <Terms xmlns="http://schemas.microsoft.com/office/infopath/2007/PartnerControls"/>
    </TaxKeywordTaxHTField>
    <TaxCatchAll xmlns="230e9df3-be65-4c73-a93b-d1236ebd677e">
      <Value>2716</Value>
      <Value>20</Value>
      <Value>217</Value>
      <Value>216</Value>
      <Value>218</Value>
      <Value>2654</Value>
      <Value>42</Value>
    </TaxCatchAll>
    <mb88723863e1404388ba3733387d48df xmlns="230e9df3-be65-4c73-a93b-d1236ebd677e">
      <Terms xmlns="http://schemas.microsoft.com/office/infopath/2007/PartnerControls"/>
    </mb88723863e1404388ba3733387d48df>
    <b1337ea954344dcfb0425a10eee4daa8 xmlns="ad820760-4664-4be3-bee2-f8b9a6708b4c">
      <Terms xmlns="http://schemas.microsoft.com/office/infopath/2007/PartnerControls"/>
    </b1337ea954344dcfb0425a10eee4daa8>
    <kf34bcdc8fc34e479d3f94c6210e8e27 xmlns="230e9df3-be65-4c73-a93b-d1236ebd677e">
      <Terms xmlns="http://schemas.microsoft.com/office/infopath/2007/PartnerControls"/>
    </kf34bcdc8fc34e479d3f94c6210e8e27>
    <m6c7b4717b6346e6a075a59dd47eac69 xmlns="230e9df3-be65-4c73-a93b-d1236ebd677e">
      <Terms xmlns="http://schemas.microsoft.com/office/infopath/2007/PartnerControls">
        <TermInfo xmlns="http://schemas.microsoft.com/office/infopath/2007/PartnerControls">
          <TermName xmlns="http://schemas.microsoft.com/office/infopath/2007/PartnerControls">features</TermName>
          <TermId xmlns="http://schemas.microsoft.com/office/infopath/2007/PartnerControls">94b87768-f145-4764-adbd-fec700e47348</TermId>
        </TermInfo>
      </Terms>
    </m6c7b4717b6346e6a075a59dd47eac69>
    <_dlc_DocId xmlns="230e9df3-be65-4c73-a93b-d1236ebd677e">KC02-23-64880</_dlc_DocId>
    <AverageRating xmlns="http://schemas.microsoft.com/sharepoint/v3" xsi:nil="true"/>
    <_dlc_DocIdUrl xmlns="230e9df3-be65-4c73-a93b-d1236ebd677e">
      <Url>http://infopedia/kc02/docstore/_layouts/DocIdRedir.aspx?ID=KC02-23-64880</Url>
      <Description>KC02-23-64880</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KCDoc" ma:contentTypeID="0x0101000E4CB7077FEE4FF7AE86D4A500EEC7800300C6CD36C6B4DAA64EAACFCCF5D9298AA000B09CC05C6355444CB49B4B62F83D23B8" ma:contentTypeVersion="43" ma:contentTypeDescription="" ma:contentTypeScope="" ma:versionID="656808fb4c467d9621b57adf9962b05a">
  <xsd:schema xmlns:xsd="http://www.w3.org/2001/XMLSchema" xmlns:xs="http://www.w3.org/2001/XMLSchema" xmlns:p="http://schemas.microsoft.com/office/2006/metadata/properties" xmlns:ns1="http://schemas.microsoft.com/sharepoint/v3" xmlns:ns2="230e9df3-be65-4c73-a93b-d1236ebd677e" xmlns:ns3="ad820760-4664-4be3-bee2-f8b9a6708b4c" xmlns:ns4="http://schemas.microsoft.com/sharepoint/v4" targetNamespace="http://schemas.microsoft.com/office/2006/metadata/properties" ma:root="true" ma:fieldsID="d263f6792e3b868d0f42c9b986651ab9" ns1:_="" ns2:_="" ns3:_="" ns4:_="">
    <xsd:import namespace="http://schemas.microsoft.com/sharepoint/v3"/>
    <xsd:import namespace="230e9df3-be65-4c73-a93b-d1236ebd677e"/>
    <xsd:import namespace="ad820760-4664-4be3-bee2-f8b9a6708b4c"/>
    <xsd:import namespace="http://schemas.microsoft.com/sharepoint/v4"/>
    <xsd:element name="properties">
      <xsd:complexType>
        <xsd:sequence>
          <xsd:element name="documentManagement">
            <xsd:complexType>
              <xsd:all>
                <xsd:element ref="ns2:DocumentDescription" minOccurs="0"/>
                <xsd:element ref="ns3:PublishDate" minOccurs="0"/>
                <xsd:element ref="ns1:PublishingExpirationDate" minOccurs="0"/>
                <xsd:element ref="ns1:AverageRating" minOccurs="0"/>
                <xsd:element ref="ns2:Thumbnail1" minOccurs="0"/>
                <xsd:element ref="ns1:PublishingPageContent" minOccurs="0"/>
                <xsd:element ref="ns1:RatingCount" minOccurs="0"/>
                <xsd:element ref="ns2:Owner" minOccurs="0"/>
                <xsd:element ref="ns2:LCA_x0020_Approved" minOccurs="0"/>
                <xsd:element ref="ns2:Expire_x0020_Review" minOccurs="0"/>
                <xsd:element ref="ns3:DocumentSetKcId" minOccurs="0"/>
                <xsd:element ref="ns3:CoOwner" minOccurs="0"/>
                <xsd:element ref="ns3:MediaTitle" minOccurs="0"/>
                <xsd:element ref="ns2:hd9637eefc984b85b6097c6374e15725" minOccurs="0"/>
                <xsd:element ref="ns2:l3c3ea61849e4288a8acc49bb5388e8c" minOccurs="0"/>
                <xsd:element ref="ns1:RoutingRuleDescription" minOccurs="0"/>
                <xsd:element ref="ns2:i0d941ee1e744ffea7aeee9924c91cbb" minOccurs="0"/>
                <xsd:element ref="ns2:TaxCatchAllLabel" minOccurs="0"/>
                <xsd:element ref="ns2:k21a64daf20d4502b2796a1c6b8ce6c8" minOccurs="0"/>
                <xsd:element ref="ns2:TaxCatchAll" minOccurs="0"/>
                <xsd:element ref="ns2:ef109fd36bcf4bcd9dd945731030600b" minOccurs="0"/>
                <xsd:element ref="ns2:mb88723863e1404388ba3733387d48df" minOccurs="0"/>
                <xsd:element ref="ns2:kf34bcdc8fc34e479d3f94c6210e8e27" minOccurs="0"/>
                <xsd:element ref="ns2:_dlc_DocIdUrl" minOccurs="0"/>
                <xsd:element ref="ns2:ec5b2ad5c27b45fb8a00a1f27c7ce1ae" minOccurs="0"/>
                <xsd:element ref="ns2:_dlc_DocIdPersistId" minOccurs="0"/>
                <xsd:element ref="ns2:b60f8d2dbb984f349d80d8196897f4d3" minOccurs="0"/>
                <xsd:element ref="ns2:ConfidentialityTaxHTField0" minOccurs="0"/>
                <xsd:element ref="ns3:ApplyWorkflowRules" minOccurs="0"/>
                <xsd:element ref="ns2:k20e0dfa74bf4e44818db03027b0ccd8" minOccurs="0"/>
                <xsd:element ref="ns2:eb54ac91059940029a3cc8a4ff5af673" minOccurs="0"/>
                <xsd:element ref="ns2:i1b478372f814787abd313030b81fcb2" minOccurs="0"/>
                <xsd:element ref="ns4:IconOverlay" minOccurs="0"/>
                <xsd:element ref="ns2:TaxKeywordTaxHTField" minOccurs="0"/>
                <xsd:element ref="ns2:od9986d31974458fb3007746ec0bce5f" minOccurs="0"/>
                <xsd:element ref="ns2:m6c7b4717b6346e6a075a59dd47eac69" minOccurs="0"/>
                <xsd:element ref="ns2:_dlc_DocId" minOccurs="0"/>
                <xsd:element ref="ns3:b1337ea954344dcfb0425a10eee4daa8" minOccurs="0"/>
                <xsd:element ref="ns2:bf80e81150e248c48aa8cffdf0021a1f" minOccurs="0"/>
                <xsd:element ref="ns2:m6d26e40ac264097a006193f92232ec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4" nillable="true" ma:displayName="Scheduling End Date" ma:internalName="PublishingExpirationDate">
      <xsd:simpleType>
        <xsd:restriction base="dms:Unknown"/>
      </xsd:simpleType>
    </xsd:element>
    <xsd:element name="AverageRating" ma:index="5" nillable="true" ma:displayName="Rating (0-5)" ma:decimals="2" ma:description="Average value of all the ratings that have been submitted" ma:internalName="AverageRating" ma:readOnly="true">
      <xsd:simpleType>
        <xsd:restriction base="dms:Number"/>
      </xsd:simpleType>
    </xsd:element>
    <xsd:element name="PublishingPageContent" ma:index="13" nillable="true" ma:displayName="Page Content" ma:internalName="PublishingPageContent">
      <xsd:simpleType>
        <xsd:restriction base="dms:Unknown"/>
      </xsd:simpleType>
    </xsd:element>
    <xsd:element name="RatingCount" ma:index="15" nillable="true" ma:displayName="Number of Ratings" ma:decimals="0" ma:description="Number of ratings submitted" ma:internalName="RatingCount" ma:readOnly="true">
      <xsd:simpleType>
        <xsd:restriction base="dms:Number"/>
      </xsd:simpleType>
    </xsd:element>
    <xsd:element name="RoutingRuleDescription" ma:index="36" nillable="true" ma:displayName="Description" ma:hidden="true" ma:internalName="RoutingRuleDescription"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DocumentDescription" ma:index="2" nillable="true" ma:displayName="DocumentDescription" ma:description="Alternate description for documents that can be used for display." ma:internalName="DocumentDescription">
      <xsd:simpleType>
        <xsd:restriction base="dms:Note"/>
      </xsd:simpleType>
    </xsd:element>
    <xsd:element name="Thumbnail1" ma:index="12" nillable="true" ma:displayName="Thumbnail" ma:format="Hyperlink" ma:internalName="Thumbnail1"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Owner" ma:index="17" nillable="true" ma:displayName="Owner" ma:description="Must be an FTE" ma:indexed="true" ma:list="UserInfo" ma:SharePointGroup="0" ma:internalName="Owner" ma:readOnly="false" ma:showField="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A_x0020_Approved" ma:index="23" nillable="true" ma:displayName="LCA Approved" ma:description="This field is for the name of the person from LCA that reviewed and approved the content." ma:list="UserInfo" ma:SharePointGroup="0" ma:internalName="LCA_x0020_Approved"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pire_x0020_Review" ma:index="28" nillable="true" ma:displayName="Expiration" ma:format="DateOnly" ma:indexed="true" ma:internalName="Expire_x0020_Review" ma:readOnly="false">
      <xsd:simpleType>
        <xsd:restriction base="dms:DateTime"/>
      </xsd:simpleType>
    </xsd:element>
    <xsd:element name="hd9637eefc984b85b6097c6374e15725" ma:index="34" nillable="true" ma:taxonomy="true" ma:internalName="hd9637eefc984b85b6097c6374e15725" ma:taxonomyFieldName="ItemType" ma:displayName="SMSG Item Type" ma:readOnly="false" ma:default="" ma:fieldId="{1d9637ee-fc98-4b85-b609-7c6374e15725}" ma:taxonomyMulti="true" ma:sspId="e385fb40-52d4-4fae-9c5b-3e8ff8a5878e" ma:termSetId="a611a704-4666-406e-a571-a6e9bb4a2dcc" ma:anchorId="3d59bf14-be35-4b82-81a4-70bbe2a90cc2" ma:open="false" ma:isKeyword="false">
      <xsd:complexType>
        <xsd:sequence>
          <xsd:element ref="pc:Terms" minOccurs="0" maxOccurs="1"/>
        </xsd:sequence>
      </xsd:complexType>
    </xsd:element>
    <xsd:element name="l3c3ea61849e4288a8acc49bb5388e8c" ma:index="35" nillable="true" ma:taxonomy="true" ma:internalName="l3c3ea61849e4288a8acc49bb5388e8c" ma:taxonomyFieldName="Groups" ma:displayName="SMSG Groups" ma:readOnly="false" ma:default="" ma:fieldId="{53c3ea61-849e-4288-a8ac-c49bb5388e8c}" ma:taxonomyMulti="true" ma:sspId="e385fb40-52d4-4fae-9c5b-3e8ff8a5878e" ma:termSetId="d039009f-2da8-468b-bf5e-ff4693a9f72f" ma:anchorId="ec38e82f-eddf-4553-aa72-f3bd3c1d5855" ma:open="false" ma:isKeyword="false">
      <xsd:complexType>
        <xsd:sequence>
          <xsd:element ref="pc:Terms" minOccurs="0" maxOccurs="1"/>
        </xsd:sequence>
      </xsd:complexType>
    </xsd:element>
    <xsd:element name="i0d941ee1e744ffea7aeee9924c91cbb" ma:index="37" nillable="true" ma:taxonomy="true" ma:internalName="i0d941ee1e744ffea7aeee9924c91cbb" ma:taxonomyFieldName="BusinessArchitecture" ma:displayName="SMSG Business Architecture" ma:readOnly="false" ma:default="" ma:fieldId="{20d941ee-1e74-4ffe-a7ae-ee9924c91cbb}" ma:taxonomyMulti="true" ma:sspId="e385fb40-52d4-4fae-9c5b-3e8ff8a5878e" ma:termSetId="d039009f-2da8-468b-bf5e-ff4693a9f72f" ma:anchorId="1951c1e0-4cc7-414f-a435-7369277bc757" ma:open="false" ma:isKeyword="false">
      <xsd:complexType>
        <xsd:sequence>
          <xsd:element ref="pc:Terms" minOccurs="0" maxOccurs="1"/>
        </xsd:sequence>
      </xsd:complexType>
    </xsd:element>
    <xsd:element name="TaxCatchAllLabel" ma:index="38" nillable="true" ma:displayName="Taxonomy Catch All Column1" ma:hidden="true" ma:list="{341bdb36-d19b-4bce-9fa6-6145346cf024}" ma:internalName="TaxCatchAllLabel" ma:readOnly="true" ma:showField="CatchAllDataLabel" ma:web="ad820760-4664-4be3-bee2-f8b9a6708b4c">
      <xsd:complexType>
        <xsd:complexContent>
          <xsd:extension base="dms:MultiChoiceLookup">
            <xsd:sequence>
              <xsd:element name="Value" type="dms:Lookup" maxOccurs="unbounded" minOccurs="0" nillable="true"/>
            </xsd:sequence>
          </xsd:extension>
        </xsd:complexContent>
      </xsd:complexType>
    </xsd:element>
    <xsd:element name="k21a64daf20d4502b2796a1c6b8ce6c8" ma:index="40" nillable="true" ma:taxonomy="true" ma:internalName="k21a64daf20d4502b2796a1c6b8ce6c8" ma:taxonomyFieldName="Industries" ma:displayName="SMSG Industries" ma:readOnly="false" ma:default="" ma:fieldId="{421a64da-f20d-4502-b279-6a1c6b8ce6c8}" ma:taxonomyMulti="true" ma:sspId="e385fb40-52d4-4fae-9c5b-3e8ff8a5878e" ma:termSetId="a611a704-4666-406e-a571-a6e9bb4a2dcc" ma:anchorId="322da17f-7441-43de-8ac8-ca7d62aec02b" ma:open="false" ma:isKeyword="false">
      <xsd:complexType>
        <xsd:sequence>
          <xsd:element ref="pc:Terms" minOccurs="0" maxOccurs="1"/>
        </xsd:sequence>
      </xsd:complexType>
    </xsd:element>
    <xsd:element name="TaxCatchAll" ma:index="41" nillable="true" ma:displayName="Taxonomy Catch All Column" ma:hidden="true" ma:list="{341bdb36-d19b-4bce-9fa6-6145346cf024}" ma:internalName="TaxCatchAll" ma:showField="CatchAllData" ma:web="ad820760-4664-4be3-bee2-f8b9a6708b4c">
      <xsd:complexType>
        <xsd:complexContent>
          <xsd:extension base="dms:MultiChoiceLookup">
            <xsd:sequence>
              <xsd:element name="Value" type="dms:Lookup" maxOccurs="unbounded" minOccurs="0" nillable="true"/>
            </xsd:sequence>
          </xsd:extension>
        </xsd:complexContent>
      </xsd:complexType>
    </xsd:element>
    <xsd:element name="ef109fd36bcf4bcd9dd945731030600b" ma:index="42" nillable="true" ma:taxonomy="true" ma:internalName="ef109fd36bcf4bcd9dd945731030600b" ma:taxonomyFieldName="Region" ma:displayName="SMSG Region" ma:readOnly="false" ma:default="" ma:fieldId="{ef109fd3-6bcf-4bcd-9dd9-45731030600b}" ma:taxonomyMulti="true" ma:sspId="e385fb40-52d4-4fae-9c5b-3e8ff8a5878e" ma:termSetId="a611a704-4666-406e-a571-a6e9bb4a2dcc" ma:anchorId="c5404caa-7d82-41c6-82c2-0230c1d96864" ma:open="false" ma:isKeyword="false">
      <xsd:complexType>
        <xsd:sequence>
          <xsd:element ref="pc:Terms" minOccurs="0" maxOccurs="1"/>
        </xsd:sequence>
      </xsd:complexType>
    </xsd:element>
    <xsd:element name="mb88723863e1404388ba3733387d48df" ma:index="43" nillable="true" ma:taxonomy="true" ma:internalName="mb88723863e1404388ba3733387d48df" ma:taxonomyFieldName="Audiences" ma:displayName="SMSG Customer Audiences" ma:readOnly="false" ma:default="" ma:fieldId="{6b887238-63e1-4043-88ba-3733387d48df}" ma:taxonomyMulti="true" ma:sspId="e385fb40-52d4-4fae-9c5b-3e8ff8a5878e" ma:termSetId="a611a704-4666-406e-a571-a6e9bb4a2dcc" ma:anchorId="8a0280e9-c6e8-4e3c-80d6-8db643b96ddd" ma:open="false" ma:isKeyword="false">
      <xsd:complexType>
        <xsd:sequence>
          <xsd:element ref="pc:Terms" minOccurs="0" maxOccurs="1"/>
        </xsd:sequence>
      </xsd:complexType>
    </xsd:element>
    <xsd:element name="kf34bcdc8fc34e479d3f94c6210e8e27" ma:index="44" nillable="true" ma:taxonomy="true" ma:internalName="kf34bcdc8fc34e479d3f94c6210e8e27" ma:taxonomyFieldName="Competitors" ma:displayName="SMSG Competition" ma:readOnly="false" ma:default="" ma:fieldId="{4f34bcdc-8fc3-4e47-9d3f-94c6210e8e27}" ma:taxonomyMulti="true" ma:sspId="e385fb40-52d4-4fae-9c5b-3e8ff8a5878e" ma:termSetId="a611a704-4666-406e-a571-a6e9bb4a2dcc" ma:anchorId="718f8fd0-b740-48bc-92ad-5700213c04b2" ma:open="false" ma:isKeyword="false">
      <xsd:complexType>
        <xsd:sequence>
          <xsd:element ref="pc:Terms" minOccurs="0" maxOccurs="1"/>
        </xsd:sequence>
      </xsd:complexType>
    </xsd:element>
    <xsd:element name="_dlc_DocIdUrl" ma:index="4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ec5b2ad5c27b45fb8a00a1f27c7ce1ae" ma:index="46" nillable="true" ma:taxonomy="true" ma:internalName="ec5b2ad5c27b45fb8a00a1f27c7ce1ae" ma:taxonomyFieldName="Partners" ma:displayName="SMSG Partners" ma:readOnly="false" ma:default="" ma:fieldId="{ec5b2ad5-c27b-45fb-8a00-a1f27c7ce1ae}" ma:taxonomyMulti="true" ma:sspId="e385fb40-52d4-4fae-9c5b-3e8ff8a5878e" ma:termSetId="a611a704-4666-406e-a571-a6e9bb4a2dcc" ma:anchorId="dd1a91fa-3198-4561-9b04-bc737b2a8291" ma:open="false" ma:isKeyword="false">
      <xsd:complexType>
        <xsd:sequence>
          <xsd:element ref="pc:Terms" minOccurs="0" maxOccurs="1"/>
        </xsd:sequence>
      </xsd:complexType>
    </xsd:element>
    <xsd:element name="_dlc_DocIdPersistId" ma:index="47" nillable="true" ma:displayName="Persist ID" ma:description="Keep ID on add." ma:hidden="true" ma:internalName="_dlc_DocIdPersistId" ma:readOnly="true">
      <xsd:simpleType>
        <xsd:restriction base="dms:Boolean"/>
      </xsd:simpleType>
    </xsd:element>
    <xsd:element name="b60f8d2dbb984f349d80d8196897f4d3" ma:index="48" nillable="true" ma:taxonomy="true" ma:internalName="b60f8d2dbb984f349d80d8196897f4d3" ma:taxonomyFieldName="Roles" ma:displayName="SMSG Roles" ma:readOnly="false" ma:default="" ma:fieldId="{b60f8d2d-bb98-4f34-9d80-d8196897f4d3}" ma:taxonomyMulti="true" ma:sspId="e385fb40-52d4-4fae-9c5b-3e8ff8a5878e" ma:termSetId="a611a704-4666-406e-a571-a6e9bb4a2dcc" ma:anchorId="c9a07ef0-4236-4915-97ca-1b3392dac369" ma:open="false" ma:isKeyword="false">
      <xsd:complexType>
        <xsd:sequence>
          <xsd:element ref="pc:Terms" minOccurs="0" maxOccurs="1"/>
        </xsd:sequence>
      </xsd:complexType>
    </xsd:element>
    <xsd:element name="ConfidentialityTaxHTField0" ma:index="49" nillable="true" ma:taxonomy="true" ma:internalName="ConfidentialityTaxHTField0" ma:taxonomyFieldName="Confidentiality" ma:displayName="Confidentiality" ma:indexed="true" ma:readOnly="false" ma:default="1;#Microsoft confidential|461efa83-0283-486a-a8d5-943328f3693f" ma:fieldId="{840a9f3c-1e14-4c21-9dbf-5637765665db}" ma:sspId="e385fb40-52d4-4fae-9c5b-3e8ff8a5878e" ma:termSetId="e0e820dc-7da0-48b9-8472-209c7e82d1d0" ma:anchorId="00000000-0000-0000-0000-000000000000" ma:open="false" ma:isKeyword="false">
      <xsd:complexType>
        <xsd:sequence>
          <xsd:element ref="pc:Terms" minOccurs="0" maxOccurs="1"/>
        </xsd:sequence>
      </xsd:complexType>
    </xsd:element>
    <xsd:element name="k20e0dfa74bf4e44818db03027b0ccd8" ma:index="51" nillable="true" ma:taxonomy="true" ma:internalName="k20e0dfa74bf4e44818db03027b0ccd8" ma:taxonomyFieldName="Segments" ma:displayName="SMSG Customer Segments" ma:readOnly="false" ma:default="" ma:fieldId="{420e0dfa-74bf-4e44-818d-b03027b0ccd8}" ma:taxonomyMulti="true" ma:sspId="e385fb40-52d4-4fae-9c5b-3e8ff8a5878e" ma:termSetId="a611a704-4666-406e-a571-a6e9bb4a2dcc" ma:anchorId="dd7a2ee5-7d01-4a82-9346-1eefa47ece8b" ma:open="false" ma:isKeyword="false">
      <xsd:complexType>
        <xsd:sequence>
          <xsd:element ref="pc:Terms" minOccurs="0" maxOccurs="1"/>
        </xsd:sequence>
      </xsd:complexType>
    </xsd:element>
    <xsd:element name="eb54ac91059940029a3cc8a4ff5af673" ma:index="53" nillable="true" ma:taxonomy="true" ma:internalName="eb54ac91059940029a3cc8a4ff5af673" ma:taxonomyFieldName="SMSGDomain" ma:displayName="SMSG Domain" ma:readOnly="false" ma:default="" ma:fieldId="{eb54ac91-0599-4002-9a3c-c8a4ff5af673}" ma:taxonomyMulti="true" ma:sspId="e385fb40-52d4-4fae-9c5b-3e8ff8a5878e" ma:termSetId="a611a704-4666-406e-a571-a6e9bb4a2dcc" ma:anchorId="dd7a2ee5-7d01-4a82-9346-1eefa47ece8b" ma:open="false" ma:isKeyword="false">
      <xsd:complexType>
        <xsd:sequence>
          <xsd:element ref="pc:Terms" minOccurs="0" maxOccurs="1"/>
        </xsd:sequence>
      </xsd:complexType>
    </xsd:element>
    <xsd:element name="i1b478372f814787abd313030b81fcb2" ma:index="54" nillable="true" ma:taxonomy="true" ma:internalName="i1b478372f814787abd313030b81fcb2" ma:taxonomyFieldName="ActivitiesAndPrograms" ma:displayName="SMSG Activities &amp; Programs" ma:readOnly="false" ma:default="" ma:fieldId="{21b47837-2f81-4787-abd3-13030b81fcb2}" ma:taxonomyMulti="true" ma:sspId="e385fb40-52d4-4fae-9c5b-3e8ff8a5878e" ma:termSetId="d039009f-2da8-468b-bf5e-ff4693a9f72f" ma:anchorId="846d39ff-6475-4006-99df-de42970d666e" ma:open="false" ma:isKeyword="false">
      <xsd:complexType>
        <xsd:sequence>
          <xsd:element ref="pc:Terms" minOccurs="0" maxOccurs="1"/>
        </xsd:sequence>
      </xsd:complexType>
    </xsd:element>
    <xsd:element name="TaxKeywordTaxHTField" ma:index="58" nillable="true" ma:taxonomy="true" ma:internalName="TaxKeywordTaxHTField" ma:taxonomyFieldName="TaxKeyword" ma:displayName="Enterprise Keywords" ma:readOnly="false" ma:fieldId="{23f27201-bee3-471e-b2e7-b64fd8b7ca38}" ma:taxonomyMulti="true" ma:sspId="e385fb40-52d4-4fae-9c5b-3e8ff8a5878e" ma:termSetId="00000000-0000-0000-0000-000000000000" ma:anchorId="00000000-0000-0000-0000-000000000000" ma:open="true" ma:isKeyword="true">
      <xsd:complexType>
        <xsd:sequence>
          <xsd:element ref="pc:Terms" minOccurs="0" maxOccurs="1"/>
        </xsd:sequence>
      </xsd:complexType>
    </xsd:element>
    <xsd:element name="od9986d31974458fb3007746ec0bce5f" ma:index="59" nillable="true" ma:taxonomy="true" ma:internalName="od9986d31974458fb3007746ec0bce5f" ma:taxonomyFieldName="Languages" ma:displayName="SMSG Languages" ma:default="" ma:fieldId="{8d9986d3-1974-458f-b300-7746ec0bce5f}" ma:taxonomyMulti="true" ma:sspId="e385fb40-52d4-4fae-9c5b-3e8ff8a5878e" ma:termSetId="a611a704-4666-406e-a571-a6e9bb4a2dcc" ma:anchorId="c5f267fd-fa38-4ffe-a1d8-2693d87e90bc" ma:open="false" ma:isKeyword="false">
      <xsd:complexType>
        <xsd:sequence>
          <xsd:element ref="pc:Terms" minOccurs="0" maxOccurs="1"/>
        </xsd:sequence>
      </xsd:complexType>
    </xsd:element>
    <xsd:element name="m6c7b4717b6346e6a075a59dd47eac69" ma:index="60" nillable="true" ma:taxonomy="true" ma:internalName="m6c7b4717b6346e6a075a59dd47eac69" ma:taxonomyFieldName="Topics" ma:displayName="SMSG Topics" ma:readOnly="false" ma:default="" ma:fieldId="{66c7b471-7b63-46e6-a075-a59dd47eac69}" ma:taxonomyMulti="true" ma:sspId="e385fb40-52d4-4fae-9c5b-3e8ff8a5878e" ma:termSetId="d039009f-2da8-468b-bf5e-ff4693a9f72f" ma:anchorId="ddcce936-3357-448e-8326-e6fdfddfb752" ma:open="false" ma:isKeyword="false">
      <xsd:complexType>
        <xsd:sequence>
          <xsd:element ref="pc:Terms" minOccurs="0" maxOccurs="1"/>
        </xsd:sequence>
      </xsd:complexType>
    </xsd:element>
    <xsd:element name="_dlc_DocId" ma:index="61" nillable="true" ma:displayName="Document ID Value" ma:description="The value of the document ID assigned to this item." ma:indexed="true" ma:internalName="_dlc_DocId" ma:readOnly="true">
      <xsd:simpleType>
        <xsd:restriction base="dms:Text"/>
      </xsd:simpleType>
    </xsd:element>
    <xsd:element name="bf80e81150e248c48aa8cffdf0021a1f" ma:index="65" nillable="true" ma:taxonomy="true" ma:internalName="bf80e81150e248c48aa8cffdf0021a1f" ma:taxonomyFieldName="Products" ma:displayName="SMSG Products &amp; Technologies" ma:readOnly="false" ma:default="" ma:fieldId="{bf80e811-50e2-48c4-8aa8-cffdf0021a1f}" ma:taxonomyMulti="true" ma:sspId="e385fb40-52d4-4fae-9c5b-3e8ff8a5878e" ma:termSetId="a611a704-4666-406e-a571-a6e9bb4a2dcc" ma:anchorId="f7bdd4ba-8e81-43d6-a504-860f505d5c97" ma:open="false" ma:isKeyword="false">
      <xsd:complexType>
        <xsd:sequence>
          <xsd:element ref="pc:Terms" minOccurs="0" maxOccurs="1"/>
        </xsd:sequence>
      </xsd:complexType>
    </xsd:element>
    <xsd:element name="m6d26e40ac264097a006193f92232ece" ma:index="66" nillable="true" ma:taxonomy="true" ma:internalName="m6d26e40ac264097a006193f92232ece" ma:taxonomyFieldName="TechnicalLevel" ma:displayName="Technical Level" ma:readOnly="false" ma:default="" ma:fieldId="{66d26e40-ac26-4097-a006-193f92232ece}" ma:sspId="e385fb40-52d4-4fae-9c5b-3e8ff8a5878e" ma:termSetId="7123edbd-7265-47b9-9049-04e46d245d8e" ma:anchorId="3c636e1e-6390-429f-a144-68438d32bffe"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d820760-4664-4be3-bee2-f8b9a6708b4c" elementFormDefault="qualified">
    <xsd:import namespace="http://schemas.microsoft.com/office/2006/documentManagement/types"/>
    <xsd:import namespace="http://schemas.microsoft.com/office/infopath/2007/PartnerControls"/>
    <xsd:element name="PublishDate" ma:index="3" nillable="true" ma:displayName="PublishDate" ma:description="Used in Blog Posts and documents." ma:format="DateOnly" ma:indexed="true" ma:internalName="PublishDate">
      <xsd:simpleType>
        <xsd:restriction base="dms:DateTime"/>
      </xsd:simpleType>
    </xsd:element>
    <xsd:element name="DocumentSetKcId" ma:index="31" nillable="true" ma:displayName="DocumentSetKcId" ma:description="Custom Column used to capture Document ID to share with DocumentSet Contents" ma:indexed="true" ma:internalName="DocumentSetKcId" ma:readOnly="false">
      <xsd:simpleType>
        <xsd:restriction base="dms:Text">
          <xsd:maxLength value="255"/>
        </xsd:restriction>
      </xsd:simpleType>
    </xsd:element>
    <xsd:element name="CoOwner" ma:index="32" nillable="true" ma:displayName="Co-Owner" ma:description="Co-Owner" ma:list="UserInfo" ma:SharePointGroup="0" ma:internalName="CoOwner" ma:readOnly="false" ma:showField="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Title" ma:index="33" nillable="true" ma:displayName="BlogPostID" ma:description="Blog Post ID to link documents on the blog post." ma:internalName="MediaTitle" ma:readOnly="false">
      <xsd:simpleType>
        <xsd:restriction base="dms:Text">
          <xsd:maxLength value="255"/>
        </xsd:restriction>
      </xsd:simpleType>
    </xsd:element>
    <xsd:element name="ApplyWorkflowRules" ma:index="50" nillable="true" ma:displayName="ApplyWorkflowRules" ma:default="Yes" ma:description="This columns is used to help to apply the workflow rules on Document Sets / Documents. by Default the Value is Yes" ma:format="Dropdown" ma:hidden="true" ma:internalName="ApplyWorkflowRules" ma:readOnly="false">
      <xsd:simpleType>
        <xsd:restriction base="dms:Choice">
          <xsd:enumeration value="Yes"/>
          <xsd:enumeration value="No"/>
        </xsd:restriction>
      </xsd:simpleType>
    </xsd:element>
    <xsd:element name="b1337ea954344dcfb0425a10eee4daa8" ma:index="63" nillable="true" ma:taxonomy="true" ma:internalName="b1337ea954344dcfb0425a10eee4daa8" ma:taxonomyFieldName="EnterpriseDomainTags" ma:displayName="EnterpriseDomainTags" ma:default="" ma:fieldId="{b1337ea9-5434-4dcf-b042-5a10eee4daa8}" ma:taxonomyMulti="true" ma:sspId="e385fb40-52d4-4fae-9c5b-3e8ff8a5878e" ma:termSetId="d039009f-2da8-468b-bf5e-ff4693a9f72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55"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6618DBC-74F6-4F0A-9982-9DEFAF420FFB}">
  <ds:schemaRefs>
    <ds:schemaRef ds:uri="Microsoft.SharePoint.Taxonomy.ContentTypeSync"/>
  </ds:schemaRefs>
</ds:datastoreItem>
</file>

<file path=customXml/itemProps2.xml><?xml version="1.0" encoding="utf-8"?>
<ds:datastoreItem xmlns:ds="http://schemas.openxmlformats.org/officeDocument/2006/customXml" ds:itemID="{5E8EDA5D-F629-4CC5-8344-A715B6C40E41}">
  <ds:schemaRef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purl.org/dc/elements/1.1/"/>
    <ds:schemaRef ds:uri="http://schemas.microsoft.com/sharepoint/v3"/>
    <ds:schemaRef ds:uri="ad820760-4664-4be3-bee2-f8b9a6708b4c"/>
    <ds:schemaRef ds:uri="http://purl.org/dc/terms/"/>
    <ds:schemaRef ds:uri="http://schemas.microsoft.com/sharepoint/v4"/>
    <ds:schemaRef ds:uri="230e9df3-be65-4c73-a93b-d1236ebd677e"/>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44A61C09-8F1D-4E2F-8DDE-D787586DCAD2}">
  <ds:schemaRefs>
    <ds:schemaRef ds:uri="http://schemas.microsoft.com/sharepoint/v3/contenttype/forms"/>
  </ds:schemaRefs>
</ds:datastoreItem>
</file>

<file path=customXml/itemProps4.xml><?xml version="1.0" encoding="utf-8"?>
<ds:datastoreItem xmlns:ds="http://schemas.openxmlformats.org/officeDocument/2006/customXml" ds:itemID="{950A6537-F7B3-4079-8567-06F0A8EEBE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30e9df3-be65-4c73-a93b-d1236ebd677e"/>
    <ds:schemaRef ds:uri="ad820760-4664-4be3-bee2-f8b9a6708b4c"/>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2ADC19BB-546F-4CFD-843B-C817B5A0848D}">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33414</TotalTime>
  <Words>1905</Words>
  <Application>Microsoft Office PowerPoint</Application>
  <PresentationFormat>Custom</PresentationFormat>
  <Paragraphs>359</Paragraphs>
  <Slides>31</Slides>
  <Notes>19</Notes>
  <HiddenSlides>0</HiddenSlides>
  <MMClips>0</MMClips>
  <ScaleCrop>false</ScaleCrop>
  <HeadingPairs>
    <vt:vector size="6" baseType="variant">
      <vt:variant>
        <vt:lpstr>Fonts Used</vt:lpstr>
      </vt:variant>
      <vt:variant>
        <vt:i4>10</vt:i4>
      </vt:variant>
      <vt:variant>
        <vt:lpstr>Theme</vt:lpstr>
      </vt:variant>
      <vt:variant>
        <vt:i4>6</vt:i4>
      </vt:variant>
      <vt:variant>
        <vt:lpstr>Slide Titles</vt:lpstr>
      </vt:variant>
      <vt:variant>
        <vt:i4>31</vt:i4>
      </vt:variant>
    </vt:vector>
  </HeadingPairs>
  <TitlesOfParts>
    <vt:vector size="47" baseType="lpstr">
      <vt:lpstr>Arial</vt:lpstr>
      <vt:lpstr>Calibri</vt:lpstr>
      <vt:lpstr>Consolas</vt:lpstr>
      <vt:lpstr>Roboto Cn</vt:lpstr>
      <vt:lpstr>Segoe UI</vt:lpstr>
      <vt:lpstr>Segoe UI Light</vt:lpstr>
      <vt:lpstr>Segoe UI Semibold</vt:lpstr>
      <vt:lpstr>Segoe UI Symbol</vt:lpstr>
      <vt:lpstr>Times New Roman</vt:lpstr>
      <vt:lpstr>Wingdings</vt:lpstr>
      <vt:lpstr>2_MSVID_White_16x9_2012-08-18</vt:lpstr>
      <vt:lpstr>3_MSVID_White_16x9_2012-08-18</vt:lpstr>
      <vt:lpstr>1_Azure Medium</vt:lpstr>
      <vt:lpstr>4_MSVID_White_16x9_2012-08-18</vt:lpstr>
      <vt:lpstr>MGXFY15 GS Template - white layout</vt:lpstr>
      <vt:lpstr>Metropolitan</vt:lpstr>
      <vt:lpstr>PowerPoint Presentation</vt:lpstr>
      <vt:lpstr>Azure Integration Briefing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Built-in API Connectors</vt:lpstr>
      <vt:lpstr>Demo Introducing Azure Logic Apps</vt:lpstr>
      <vt:lpstr>PowerPoint Presentation</vt:lpstr>
      <vt:lpstr>Guru V Demo: Next Generation BizTalk Services</vt:lpstr>
      <vt:lpstr> Demo: EAI on Azure App Service</vt:lpstr>
      <vt:lpstr>PowerPoint Presentation</vt:lpstr>
      <vt:lpstr>Get Started  w/ App Service!</vt:lpstr>
      <vt:lpstr>Roadmap Investments</vt:lpstr>
      <vt:lpstr>Resources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Azure App Service Integration</dc:title>
  <dc:creator>Karandeep Anand</dc:creator>
  <cp:lastModifiedBy>Sriram Hariharan</cp:lastModifiedBy>
  <cp:revision>653</cp:revision>
  <cp:lastPrinted>2015-01-12T20:22:25Z</cp:lastPrinted>
  <dcterms:created xsi:type="dcterms:W3CDTF">2014-10-09T17:23:02Z</dcterms:created>
  <dcterms:modified xsi:type="dcterms:W3CDTF">2015-04-24T15:35:52Z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0x0101000E4CB7077FEE4FF7AE86D4A500EEC7800300C6CD36C6B4DAA64EAACFCCF5D9298AA000B09CC05C6355444CB49B4B62F83D23B8</vt:lpwstr>
  </property>
  <property fmtid="{D5CDD505-2E9C-101B-9397-08002B2CF9AE}" pid="3" name="p1cd454bacc149bfbcfd764edd279de7">
    <vt:lpwstr/>
  </property>
  <property fmtid="{D5CDD505-2E9C-101B-9397-08002B2CF9AE}" pid="4" name="TaxKeyword">
    <vt:lpwstr/>
  </property>
  <property fmtid="{D5CDD505-2E9C-101B-9397-08002B2CF9AE}" pid="5" name="_dlc_policyId">
    <vt:lpwstr/>
  </property>
  <property fmtid="{D5CDD505-2E9C-101B-9397-08002B2CF9AE}" pid="6" name="Region">
    <vt:lpwstr/>
  </property>
  <property fmtid="{D5CDD505-2E9C-101B-9397-08002B2CF9AE}" pid="7" name="Confidentiality">
    <vt:lpwstr>216;#customer ready|8986c41d-21c5-4f8f-8a12-ea4625b46858</vt:lpwstr>
  </property>
  <property fmtid="{D5CDD505-2E9C-101B-9397-08002B2CF9AE}" pid="8" name="ItemType">
    <vt:lpwstr>20;#presentations|317da5a4-398e-4c38-b265-afd519770055</vt:lpwstr>
  </property>
  <property fmtid="{D5CDD505-2E9C-101B-9397-08002B2CF9AE}" pid="9" name="bc28b5f076654a3b96073bbbebfeb8c9">
    <vt:lpwstr/>
  </property>
  <property fmtid="{D5CDD505-2E9C-101B-9397-08002B2CF9AE}" pid="10" name="Industries">
    <vt:lpwstr/>
  </property>
  <property fmtid="{D5CDD505-2E9C-101B-9397-08002B2CF9AE}" pid="11" name="Roles">
    <vt:lpwstr/>
  </property>
  <property fmtid="{D5CDD505-2E9C-101B-9397-08002B2CF9AE}" pid="12" name="MSProducts">
    <vt:lpwstr/>
  </property>
  <property fmtid="{D5CDD505-2E9C-101B-9397-08002B2CF9AE}" pid="13" name="j4d667fb28274e85b2214f6e751c8d1f">
    <vt:lpwstr/>
  </property>
  <property fmtid="{D5CDD505-2E9C-101B-9397-08002B2CF9AE}" pid="14" name="SMSGDomain">
    <vt:lpwstr>2654;#Cloud and Enterprise|adc2fe87-c79a-4ded-a449-3f86b954069d;#217;#Microsoft Azure Domain|d600a391-d529-4311-892b-2c05c1ab2538</vt:lpwstr>
  </property>
  <property fmtid="{D5CDD505-2E9C-101B-9397-08002B2CF9AE}" pid="15" name="Competitors">
    <vt:lpwstr/>
  </property>
  <property fmtid="{D5CDD505-2E9C-101B-9397-08002B2CF9AE}" pid="16" name="ItemRetentionFormula">
    <vt:lpwstr/>
  </property>
  <property fmtid="{D5CDD505-2E9C-101B-9397-08002B2CF9AE}" pid="17" name="BusinessArchitecture">
    <vt:lpwstr/>
  </property>
  <property fmtid="{D5CDD505-2E9C-101B-9397-08002B2CF9AE}" pid="18" name="SMSGTags">
    <vt:lpwstr/>
  </property>
  <property fmtid="{D5CDD505-2E9C-101B-9397-08002B2CF9AE}" pid="19" name="j031aa32f4154c8c9a646efae715ebde">
    <vt:lpwstr/>
  </property>
  <property fmtid="{D5CDD505-2E9C-101B-9397-08002B2CF9AE}" pid="20" name="Products">
    <vt:lpwstr>218;#Microsoft Azure|669a3112-5edf-444b-a003-630063601f07</vt:lpwstr>
  </property>
  <property fmtid="{D5CDD505-2E9C-101B-9397-08002B2CF9AE}" pid="21" name="_dlc_DocIdItemGuid">
    <vt:lpwstr>93819b04-96d8-4905-a3e6-90812a38a698</vt:lpwstr>
  </property>
  <property fmtid="{D5CDD505-2E9C-101B-9397-08002B2CF9AE}" pid="22" name="EnterpriseDomainTags">
    <vt:lpwstr/>
  </property>
  <property fmtid="{D5CDD505-2E9C-101B-9397-08002B2CF9AE}" pid="23" name="l311460e3fdf46688abc31ddb7bdc05a">
    <vt:lpwstr/>
  </property>
  <property fmtid="{D5CDD505-2E9C-101B-9397-08002B2CF9AE}" pid="24" name="Segments">
    <vt:lpwstr/>
  </property>
  <property fmtid="{D5CDD505-2E9C-101B-9397-08002B2CF9AE}" pid="25" name="ActivitiesAndPrograms">
    <vt:lpwstr/>
  </property>
  <property fmtid="{D5CDD505-2E9C-101B-9397-08002B2CF9AE}" pid="26" name="Partners">
    <vt:lpwstr/>
  </property>
  <property fmtid="{D5CDD505-2E9C-101B-9397-08002B2CF9AE}" pid="27" name="la4444b61d19467597d63190b69ac227">
    <vt:lpwstr/>
  </property>
  <property fmtid="{D5CDD505-2E9C-101B-9397-08002B2CF9AE}" pid="28" name="WorkflowChangePath">
    <vt:lpwstr>e929cdc8-ef5a-4aed-ad88-a2076c847023,8;e929cdc8-ef5a-4aed-ad88-a2076c847023,8;e929cdc8-ef5a-4aed-ad88-a2076c847023,8;e929cdc8-ef5a-4aed-ad88-a2076c847023,12;e929cdc8-ef5a-4aed-ad88-a2076c847023,35;e929cdc8-ef5a-4aed-ad88-a2076c847023,62;</vt:lpwstr>
  </property>
  <property fmtid="{D5CDD505-2E9C-101B-9397-08002B2CF9AE}" pid="29" name="Groups">
    <vt:lpwstr/>
  </property>
  <property fmtid="{D5CDD505-2E9C-101B-9397-08002B2CF9AE}" pid="30" name="Topics">
    <vt:lpwstr>2716;#features|94b87768-f145-4764-adbd-fec700e47348</vt:lpwstr>
  </property>
  <property fmtid="{D5CDD505-2E9C-101B-9397-08002B2CF9AE}" pid="31" name="MSProductsTaxHTField0">
    <vt:lpwstr/>
  </property>
  <property fmtid="{D5CDD505-2E9C-101B-9397-08002B2CF9AE}" pid="32" name="_docset_NoMedatataSyncRequired">
    <vt:lpwstr>False</vt:lpwstr>
  </property>
  <property fmtid="{D5CDD505-2E9C-101B-9397-08002B2CF9AE}" pid="33" name="Languages">
    <vt:lpwstr>42;#English|cb91f272-ce4d-4a7e-9bbf-78b58e3d188d</vt:lpwstr>
  </property>
  <property fmtid="{D5CDD505-2E9C-101B-9397-08002B2CF9AE}" pid="34" name="messageframeworktype">
    <vt:lpwstr/>
  </property>
  <property fmtid="{D5CDD505-2E9C-101B-9397-08002B2CF9AE}" pid="35" name="MSLanguage">
    <vt:lpwstr/>
  </property>
  <property fmtid="{D5CDD505-2E9C-101B-9397-08002B2CF9AE}" pid="36" name="cb7870d3641f4a52807a63577a9c1b08">
    <vt:lpwstr/>
  </property>
  <property fmtid="{D5CDD505-2E9C-101B-9397-08002B2CF9AE}" pid="37" name="TechnicalLevel">
    <vt:lpwstr/>
  </property>
  <property fmtid="{D5CDD505-2E9C-101B-9397-08002B2CF9AE}" pid="38" name="Audiences">
    <vt:lpwstr/>
  </property>
  <property fmtid="{D5CDD505-2E9C-101B-9397-08002B2CF9AE}" pid="39" name="LearningOrganization">
    <vt:lpwstr/>
  </property>
  <property fmtid="{D5CDD505-2E9C-101B-9397-08002B2CF9AE}" pid="40" name="EmployeeRole">
    <vt:lpwstr/>
  </property>
  <property fmtid="{D5CDD505-2E9C-101B-9397-08002B2CF9AE}" pid="41" name="LearningDeliveryMethod">
    <vt:lpwstr/>
  </property>
  <property fmtid="{D5CDD505-2E9C-101B-9397-08002B2CF9AE}" pid="42" name="SalesGeography">
    <vt:lpwstr/>
  </property>
</Properties>
</file>