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</p:sldMasterIdLst>
  <p:notesMasterIdLst>
    <p:notesMasterId r:id="rId28"/>
  </p:notesMasterIdLst>
  <p:sldIdLst>
    <p:sldId id="256" r:id="rId3"/>
    <p:sldId id="258" r:id="rId4"/>
    <p:sldId id="289" r:id="rId5"/>
    <p:sldId id="260" r:id="rId6"/>
    <p:sldId id="308" r:id="rId7"/>
    <p:sldId id="261" r:id="rId8"/>
    <p:sldId id="262" r:id="rId9"/>
    <p:sldId id="292" r:id="rId10"/>
    <p:sldId id="293" r:id="rId11"/>
    <p:sldId id="301" r:id="rId12"/>
    <p:sldId id="294" r:id="rId13"/>
    <p:sldId id="295" r:id="rId14"/>
    <p:sldId id="302" r:id="rId15"/>
    <p:sldId id="298" r:id="rId16"/>
    <p:sldId id="299" r:id="rId17"/>
    <p:sldId id="303" r:id="rId18"/>
    <p:sldId id="304" r:id="rId19"/>
    <p:sldId id="305" r:id="rId20"/>
    <p:sldId id="306" r:id="rId21"/>
    <p:sldId id="284" r:id="rId22"/>
    <p:sldId id="277" r:id="rId23"/>
    <p:sldId id="282" r:id="rId24"/>
    <p:sldId id="307" r:id="rId25"/>
    <p:sldId id="280" r:id="rId26"/>
    <p:sldId id="28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Karla" pitchFamily="2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</p:embeddedFont>
    <p:embeddedFont>
      <p:font typeface="Montserrat" panose="02000505000000020004" pitchFamily="2" charset="0"/>
      <p:regular r:id="rId41"/>
    </p:embeddedFont>
    <p:embeddedFont>
      <p:font typeface="Webdings" panose="05030102010509060703" pitchFamily="18" charset="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9A1"/>
    <a:srgbClr val="4EC1B2"/>
    <a:srgbClr val="C4DDDA"/>
    <a:srgbClr val="F4BC90"/>
    <a:srgbClr val="FACDAC"/>
    <a:srgbClr val="E5F6F4"/>
    <a:srgbClr val="777777"/>
    <a:srgbClr val="EE7822"/>
    <a:srgbClr val="F9C9A6"/>
    <a:srgbClr val="F1792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540" autoAdjust="0"/>
  </p:normalViewPr>
  <p:slideViewPr>
    <p:cSldViewPr snapToGrid="0">
      <p:cViewPr varScale="1">
        <p:scale>
          <a:sx n="56" d="100"/>
          <a:sy n="56" d="100"/>
        </p:scale>
        <p:origin x="106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gner Silveira" userId="0d89ffa1-675f-492a-a891-2c468102eefa" providerId="ADAL" clId="{9D086B6C-49C2-4155-B3B5-44F82B3530A3}"/>
    <pc:docChg chg="undo custSel addSld delSld modSld sldOrd modMainMaster">
      <pc:chgData name="Wagner Silveira" userId="0d89ffa1-675f-492a-a891-2c468102eefa" providerId="ADAL" clId="{9D086B6C-49C2-4155-B3B5-44F82B3530A3}" dt="2018-06-06T05:51:10.725" v="7477" actId="20577"/>
      <pc:docMkLst>
        <pc:docMk/>
      </pc:docMkLst>
      <pc:sldChg chg="modSp add del">
        <pc:chgData name="Wagner Silveira" userId="0d89ffa1-675f-492a-a891-2c468102eefa" providerId="ADAL" clId="{9D086B6C-49C2-4155-B3B5-44F82B3530A3}" dt="2018-06-02T07:24:36.904" v="2772" actId="2696"/>
        <pc:sldMkLst>
          <pc:docMk/>
          <pc:sldMk cId="381731372" sldId="256"/>
        </pc:sldMkLst>
        <pc:spChg chg="mod">
          <ac:chgData name="Wagner Silveira" userId="0d89ffa1-675f-492a-a891-2c468102eefa" providerId="ADAL" clId="{9D086B6C-49C2-4155-B3B5-44F82B3530A3}" dt="2018-05-24T00:52:29.551" v="28" actId="20577"/>
          <ac:spMkLst>
            <pc:docMk/>
            <pc:sldMk cId="381731372" sldId="256"/>
            <ac:spMk id="56" creationId="{00000000-0000-0000-0000-000000000000}"/>
          </ac:spMkLst>
        </pc:spChg>
      </pc:sldChg>
      <pc:sldChg chg="modSp modAnim">
        <pc:chgData name="Wagner Silveira" userId="0d89ffa1-675f-492a-a891-2c468102eefa" providerId="ADAL" clId="{9D086B6C-49C2-4155-B3B5-44F82B3530A3}" dt="2018-06-04T22:13:48.616" v="6461" actId="6549"/>
        <pc:sldMkLst>
          <pc:docMk/>
          <pc:sldMk cId="2439644749" sldId="258"/>
        </pc:sldMkLst>
        <pc:spChg chg="mod">
          <ac:chgData name="Wagner Silveira" userId="0d89ffa1-675f-492a-a891-2c468102eefa" providerId="ADAL" clId="{9D086B6C-49C2-4155-B3B5-44F82B3530A3}" dt="2018-06-04T22:13:48.616" v="6461" actId="6549"/>
          <ac:spMkLst>
            <pc:docMk/>
            <pc:sldMk cId="2439644749" sldId="258"/>
            <ac:spMk id="3" creationId="{00000000-0000-0000-0000-000000000000}"/>
          </ac:spMkLst>
        </pc:spChg>
      </pc:sldChg>
      <pc:sldChg chg="modSp modAnim">
        <pc:chgData name="Wagner Silveira" userId="0d89ffa1-675f-492a-a891-2c468102eefa" providerId="ADAL" clId="{9D086B6C-49C2-4155-B3B5-44F82B3530A3}" dt="2018-06-05T20:54:21.633" v="6665" actId="20577"/>
        <pc:sldMkLst>
          <pc:docMk/>
          <pc:sldMk cId="3460838093" sldId="260"/>
        </pc:sldMkLst>
        <pc:spChg chg="mod">
          <ac:chgData name="Wagner Silveira" userId="0d89ffa1-675f-492a-a891-2c468102eefa" providerId="ADAL" clId="{9D086B6C-49C2-4155-B3B5-44F82B3530A3}" dt="2018-06-05T20:54:06.178" v="6654" actId="20577"/>
          <ac:spMkLst>
            <pc:docMk/>
            <pc:sldMk cId="3460838093" sldId="260"/>
            <ac:spMk id="2" creationId="{00000000-0000-0000-0000-000000000000}"/>
          </ac:spMkLst>
        </pc:spChg>
        <pc:spChg chg="mod">
          <ac:chgData name="Wagner Silveira" userId="0d89ffa1-675f-492a-a891-2c468102eefa" providerId="ADAL" clId="{9D086B6C-49C2-4155-B3B5-44F82B3530A3}" dt="2018-06-05T20:54:21.633" v="6665" actId="20577"/>
          <ac:spMkLst>
            <pc:docMk/>
            <pc:sldMk cId="3460838093" sldId="260"/>
            <ac:spMk id="7" creationId="{00000000-0000-0000-0000-000000000000}"/>
          </ac:spMkLst>
        </pc:spChg>
      </pc:sldChg>
      <pc:sldChg chg="addSp delSp modSp setBg">
        <pc:chgData name="Wagner Silveira" userId="0d89ffa1-675f-492a-a891-2c468102eefa" providerId="ADAL" clId="{9D086B6C-49C2-4155-B3B5-44F82B3530A3}" dt="2018-05-29T10:33:19.053" v="2325" actId="20577"/>
        <pc:sldMkLst>
          <pc:docMk/>
          <pc:sldMk cId="1709866897" sldId="261"/>
        </pc:sldMkLst>
        <pc:spChg chg="mod">
          <ac:chgData name="Wagner Silveira" userId="0d89ffa1-675f-492a-a891-2c468102eefa" providerId="ADAL" clId="{9D086B6C-49C2-4155-B3B5-44F82B3530A3}" dt="2018-05-29T10:33:19.053" v="2325" actId="20577"/>
          <ac:spMkLst>
            <pc:docMk/>
            <pc:sldMk cId="1709866897" sldId="261"/>
            <ac:spMk id="2" creationId="{00000000-0000-0000-0000-000000000000}"/>
          </ac:spMkLst>
        </pc:spChg>
        <pc:picChg chg="add del mod">
          <ac:chgData name="Wagner Silveira" userId="0d89ffa1-675f-492a-a891-2c468102eefa" providerId="ADAL" clId="{9D086B6C-49C2-4155-B3B5-44F82B3530A3}" dt="2018-05-25T00:46:02.623" v="1339" actId="14100"/>
          <ac:picMkLst>
            <pc:docMk/>
            <pc:sldMk cId="1709866897" sldId="261"/>
            <ac:picMk id="4" creationId="{94B72B52-B2C2-4230-95BF-42CCF4332B04}"/>
          </ac:picMkLst>
        </pc:picChg>
      </pc:sldChg>
      <pc:sldChg chg="addSp delSp modSp mod setBg delAnim modAnim setClrOvrMap">
        <pc:chgData name="Wagner Silveira" userId="0d89ffa1-675f-492a-a891-2c468102eefa" providerId="ADAL" clId="{9D086B6C-49C2-4155-B3B5-44F82B3530A3}" dt="2018-06-05T21:07:02.646" v="6854" actId="20577"/>
        <pc:sldMkLst>
          <pc:docMk/>
          <pc:sldMk cId="3026757526" sldId="262"/>
        </pc:sldMkLst>
        <pc:spChg chg="add del mod">
          <ac:chgData name="Wagner Silveira" userId="0d89ffa1-675f-492a-a891-2c468102eefa" providerId="ADAL" clId="{9D086B6C-49C2-4155-B3B5-44F82B3530A3}" dt="2018-06-05T21:01:58.151" v="6818" actId="478"/>
          <ac:spMkLst>
            <pc:docMk/>
            <pc:sldMk cId="3026757526" sldId="262"/>
            <ac:spMk id="3" creationId="{61710CB0-5724-4AB3-B462-AC68CFBA3A1C}"/>
          </ac:spMkLst>
        </pc:spChg>
        <pc:spChg chg="mod ord">
          <ac:chgData name="Wagner Silveira" userId="0d89ffa1-675f-492a-a891-2c468102eefa" providerId="ADAL" clId="{9D086B6C-49C2-4155-B3B5-44F82B3530A3}" dt="2018-06-05T21:05:14.018" v="6839" actId="113"/>
          <ac:spMkLst>
            <pc:docMk/>
            <pc:sldMk cId="3026757526" sldId="262"/>
            <ac:spMk id="4" creationId="{00000000-0000-0000-0000-000000000000}"/>
          </ac:spMkLst>
        </pc:spChg>
        <pc:spChg chg="del mod">
          <ac:chgData name="Wagner Silveira" userId="0d89ffa1-675f-492a-a891-2c468102eefa" providerId="ADAL" clId="{9D086B6C-49C2-4155-B3B5-44F82B3530A3}" dt="2018-06-05T21:01:47.043" v="6815" actId="478"/>
          <ac:spMkLst>
            <pc:docMk/>
            <pc:sldMk cId="3026757526" sldId="262"/>
            <ac:spMk id="5" creationId="{00000000-0000-0000-0000-000000000000}"/>
          </ac:spMkLst>
        </pc:spChg>
        <pc:spChg chg="add del mod">
          <ac:chgData name="Wagner Silveira" userId="0d89ffa1-675f-492a-a891-2c468102eefa" providerId="ADAL" clId="{9D086B6C-49C2-4155-B3B5-44F82B3530A3}" dt="2018-06-05T21:02:19.339" v="6821" actId="478"/>
          <ac:spMkLst>
            <pc:docMk/>
            <pc:sldMk cId="3026757526" sldId="262"/>
            <ac:spMk id="6" creationId="{FDFDFC1E-C615-4FDF-B35C-4590386894BF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17" creationId="{20CB0AEA-B839-46AC-B480-2175561FBD98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19" creationId="{BC3318E7-A970-4403-9682-E7D4299768B2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21" creationId="{3B50BB8F-1CF3-4420-A246-F2AE47F1770B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23" creationId="{7F871D6D-54EF-4FAA-A4E3-1F4D4F8D61CD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25" creationId="{6E6E2C1E-E9BB-473F-9B15-9231E36D85BD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27" creationId="{3864C5F7-9C3C-44B2-B562-3C9187F97FBD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29" creationId="{1C633F89-CD86-4B32-ACC7-76B3DFFBF0AA}"/>
          </ac:spMkLst>
        </pc:spChg>
        <pc:spChg chg="add">
          <ac:chgData name="Wagner Silveira" userId="0d89ffa1-675f-492a-a891-2c468102eefa" providerId="ADAL" clId="{9D086B6C-49C2-4155-B3B5-44F82B3530A3}" dt="2018-06-05T21:04:48.338" v="6833" actId="26606"/>
          <ac:spMkLst>
            <pc:docMk/>
            <pc:sldMk cId="3026757526" sldId="262"/>
            <ac:spMk id="31" creationId="{C684BB5A-9B2C-40C0-A8F4-C812CDB97C0E}"/>
          </ac:spMkLst>
        </pc:spChg>
        <pc:picChg chg="add del mod">
          <ac:chgData name="Wagner Silveira" userId="0d89ffa1-675f-492a-a891-2c468102eefa" providerId="ADAL" clId="{9D086B6C-49C2-4155-B3B5-44F82B3530A3}" dt="2018-05-24T02:09:11.389" v="1195" actId="14100"/>
          <ac:picMkLst>
            <pc:docMk/>
            <pc:sldMk cId="3026757526" sldId="262"/>
            <ac:picMk id="3" creationId="{7D83B39E-2174-4201-B1B2-3AA5189C7031}"/>
          </ac:picMkLst>
        </pc:picChg>
        <pc:picChg chg="add del">
          <ac:chgData name="Wagner Silveira" userId="0d89ffa1-675f-492a-a891-2c468102eefa" providerId="ADAL" clId="{9D086B6C-49C2-4155-B3B5-44F82B3530A3}" dt="2018-06-05T21:03:28.229" v="6823" actId="478"/>
          <ac:picMkLst>
            <pc:docMk/>
            <pc:sldMk cId="3026757526" sldId="262"/>
            <ac:picMk id="7" creationId="{DE3D91E9-0D9C-4B2B-8931-DAEEB071B9E9}"/>
          </ac:picMkLst>
        </pc:picChg>
        <pc:picChg chg="add mod">
          <ac:chgData name="Wagner Silveira" userId="0d89ffa1-675f-492a-a891-2c468102eefa" providerId="ADAL" clId="{9D086B6C-49C2-4155-B3B5-44F82B3530A3}" dt="2018-06-05T21:04:48.338" v="6833" actId="26606"/>
          <ac:picMkLst>
            <pc:docMk/>
            <pc:sldMk cId="3026757526" sldId="262"/>
            <ac:picMk id="8" creationId="{A79E18FE-CC6F-4DAC-B20E-D0A7A4FF9CC6}"/>
          </ac:picMkLst>
        </pc:picChg>
        <pc:picChg chg="add del mod ord modCrop">
          <ac:chgData name="Wagner Silveira" userId="0d89ffa1-675f-492a-a891-2c468102eefa" providerId="ADAL" clId="{9D086B6C-49C2-4155-B3B5-44F82B3530A3}" dt="2018-06-05T21:02:00.756" v="6819" actId="478"/>
          <ac:picMkLst>
            <pc:docMk/>
            <pc:sldMk cId="3026757526" sldId="262"/>
            <ac:picMk id="9" creationId="{49679E91-EED0-44E6-A1A4-85B11A859047}"/>
          </ac:picMkLst>
        </pc:picChg>
        <pc:picChg chg="add mod">
          <ac:chgData name="Wagner Silveira" userId="0d89ffa1-675f-492a-a891-2c468102eefa" providerId="ADAL" clId="{9D086B6C-49C2-4155-B3B5-44F82B3530A3}" dt="2018-06-05T21:04:48.338" v="6833" actId="26606"/>
          <ac:picMkLst>
            <pc:docMk/>
            <pc:sldMk cId="3026757526" sldId="262"/>
            <ac:picMk id="10" creationId="{F0B3F479-AF73-467F-9E37-C94CADE1DEF6}"/>
          </ac:picMkLst>
        </pc:picChg>
        <pc:picChg chg="add mod">
          <ac:chgData name="Wagner Silveira" userId="0d89ffa1-675f-492a-a891-2c468102eefa" providerId="ADAL" clId="{9D086B6C-49C2-4155-B3B5-44F82B3530A3}" dt="2018-06-05T21:04:48.338" v="6833" actId="26606"/>
          <ac:picMkLst>
            <pc:docMk/>
            <pc:sldMk cId="3026757526" sldId="262"/>
            <ac:picMk id="11" creationId="{E2AA39C0-39B8-4D3E-A83A-91FAF538A74C}"/>
          </ac:picMkLst>
        </pc:picChg>
        <pc:picChg chg="add mod ord">
          <ac:chgData name="Wagner Silveira" userId="0d89ffa1-675f-492a-a891-2c468102eefa" providerId="ADAL" clId="{9D086B6C-49C2-4155-B3B5-44F82B3530A3}" dt="2018-06-05T21:04:48.338" v="6833" actId="26606"/>
          <ac:picMkLst>
            <pc:docMk/>
            <pc:sldMk cId="3026757526" sldId="262"/>
            <ac:picMk id="12" creationId="{4DB62785-3A16-4F3C-A9B2-AF448FF95185}"/>
          </ac:picMkLst>
        </pc:picChg>
        <pc:picChg chg="del">
          <ac:chgData name="Wagner Silveira" userId="0d89ffa1-675f-492a-a891-2c468102eefa" providerId="ADAL" clId="{9D086B6C-49C2-4155-B3B5-44F82B3530A3}" dt="2018-05-24T02:06:38.900" v="1190" actId="478"/>
          <ac:picMkLst>
            <pc:docMk/>
            <pc:sldMk cId="3026757526" sldId="262"/>
            <ac:picMk id="146" creationId="{00000000-0000-0000-0000-000000000000}"/>
          </ac:picMkLst>
        </pc:picChg>
        <pc:picChg chg="del">
          <ac:chgData name="Wagner Silveira" userId="0d89ffa1-675f-492a-a891-2c468102eefa" providerId="ADAL" clId="{9D086B6C-49C2-4155-B3B5-44F82B3530A3}" dt="2018-05-24T02:06:38.900" v="1190" actId="478"/>
          <ac:picMkLst>
            <pc:docMk/>
            <pc:sldMk cId="3026757526" sldId="262"/>
            <ac:picMk id="147" creationId="{00000000-0000-0000-0000-000000000000}"/>
          </ac:picMkLst>
        </pc:picChg>
        <pc:picChg chg="del">
          <ac:chgData name="Wagner Silveira" userId="0d89ffa1-675f-492a-a891-2c468102eefa" providerId="ADAL" clId="{9D086B6C-49C2-4155-B3B5-44F82B3530A3}" dt="2018-05-24T02:06:38.900" v="1190" actId="478"/>
          <ac:picMkLst>
            <pc:docMk/>
            <pc:sldMk cId="3026757526" sldId="262"/>
            <ac:picMk id="148" creationId="{00000000-0000-0000-0000-000000000000}"/>
          </ac:picMkLst>
        </pc:picChg>
      </pc:sldChg>
      <pc:sldChg chg="delSp">
        <pc:chgData name="Wagner Silveira" userId="0d89ffa1-675f-492a-a891-2c468102eefa" providerId="ADAL" clId="{9D086B6C-49C2-4155-B3B5-44F82B3530A3}" dt="2018-06-05T21:36:11.067" v="7356" actId="478"/>
        <pc:sldMkLst>
          <pc:docMk/>
          <pc:sldMk cId="3718286371" sldId="280"/>
        </pc:sldMkLst>
        <pc:spChg chg="del">
          <ac:chgData name="Wagner Silveira" userId="0d89ffa1-675f-492a-a891-2c468102eefa" providerId="ADAL" clId="{9D086B6C-49C2-4155-B3B5-44F82B3530A3}" dt="2018-06-05T21:36:11.067" v="7356" actId="478"/>
          <ac:spMkLst>
            <pc:docMk/>
            <pc:sldMk cId="3718286371" sldId="280"/>
            <ac:spMk id="4" creationId="{7A92D3FB-123F-47F1-BFAF-9CEF54531DA9}"/>
          </ac:spMkLst>
        </pc:spChg>
      </pc:sldChg>
      <pc:sldChg chg="addSp delSp modSp mod ord setBg delAnim modAnim setClrOvrMap">
        <pc:chgData name="Wagner Silveira" userId="0d89ffa1-675f-492a-a891-2c468102eefa" providerId="ADAL" clId="{9D086B6C-49C2-4155-B3B5-44F82B3530A3}" dt="2018-06-04T22:13:11.935" v="6458" actId="20577"/>
        <pc:sldMkLst>
          <pc:docMk/>
          <pc:sldMk cId="1622264766" sldId="282"/>
        </pc:sldMkLst>
        <pc:spChg chg="mod">
          <ac:chgData name="Wagner Silveira" userId="0d89ffa1-675f-492a-a891-2c468102eefa" providerId="ADAL" clId="{9D086B6C-49C2-4155-B3B5-44F82B3530A3}" dt="2018-06-03T23:24:36.877" v="6380" actId="14100"/>
          <ac:spMkLst>
            <pc:docMk/>
            <pc:sldMk cId="1622264766" sldId="282"/>
            <ac:spMk id="2" creationId="{253F9C17-C7EA-4E9E-97D9-95229739FF48}"/>
          </ac:spMkLst>
        </pc:spChg>
        <pc:spChg chg="del mod">
          <ac:chgData name="Wagner Silveira" userId="0d89ffa1-675f-492a-a891-2c468102eefa" providerId="ADAL" clId="{9D086B6C-49C2-4155-B3B5-44F82B3530A3}" dt="2018-06-03T23:24:09.855" v="6375" actId="478"/>
          <ac:spMkLst>
            <pc:docMk/>
            <pc:sldMk cId="1622264766" sldId="282"/>
            <ac:spMk id="6" creationId="{2336ABD4-6D06-4A65-871C-8C1E0ED746CE}"/>
          </ac:spMkLst>
        </pc:spChg>
        <pc:spChg chg="add del mod">
          <ac:chgData name="Wagner Silveira" userId="0d89ffa1-675f-492a-a891-2c468102eefa" providerId="ADAL" clId="{9D086B6C-49C2-4155-B3B5-44F82B3530A3}" dt="2018-06-03T23:24:12.242" v="6376" actId="478"/>
          <ac:spMkLst>
            <pc:docMk/>
            <pc:sldMk cId="1622264766" sldId="282"/>
            <ac:spMk id="7" creationId="{2868CD4C-1848-4CC5-8792-1513BAD7BE21}"/>
          </ac:spMkLst>
        </pc:spChg>
        <pc:spChg chg="add del">
          <ac:chgData name="Wagner Silveira" userId="0d89ffa1-675f-492a-a891-2c468102eefa" providerId="ADAL" clId="{9D086B6C-49C2-4155-B3B5-44F82B3530A3}" dt="2018-06-03T23:20:18.432" v="6232" actId="26606"/>
          <ac:spMkLst>
            <pc:docMk/>
            <pc:sldMk cId="1622264766" sldId="282"/>
            <ac:spMk id="11" creationId="{9228552E-C8B1-4A80-8448-0787CE0FC704}"/>
          </ac:spMkLst>
        </pc:spChg>
        <pc:picChg chg="add del mod ord">
          <ac:chgData name="Wagner Silveira" userId="0d89ffa1-675f-492a-a891-2c468102eefa" providerId="ADAL" clId="{9D086B6C-49C2-4155-B3B5-44F82B3530A3}" dt="2018-06-03T23:20:24.206" v="6233" actId="14100"/>
          <ac:picMkLst>
            <pc:docMk/>
            <pc:sldMk cId="1622264766" sldId="282"/>
            <ac:picMk id="4" creationId="{70162A57-4ABB-4277-9E8B-88F957359858}"/>
          </ac:picMkLst>
        </pc:picChg>
      </pc:sldChg>
      <pc:sldChg chg="addSp delSp">
        <pc:chgData name="Wagner Silveira" userId="0d89ffa1-675f-492a-a891-2c468102eefa" providerId="ADAL" clId="{9D086B6C-49C2-4155-B3B5-44F82B3530A3}" dt="2018-06-03T22:47:46.727" v="5466" actId="478"/>
        <pc:sldMkLst>
          <pc:docMk/>
          <pc:sldMk cId="2363346172" sldId="284"/>
        </pc:sldMkLst>
        <pc:spChg chg="add del">
          <ac:chgData name="Wagner Silveira" userId="0d89ffa1-675f-492a-a891-2c468102eefa" providerId="ADAL" clId="{9D086B6C-49C2-4155-B3B5-44F82B3530A3}" dt="2018-06-03T22:47:46.727" v="5466" actId="478"/>
          <ac:spMkLst>
            <pc:docMk/>
            <pc:sldMk cId="2363346172" sldId="284"/>
            <ac:spMk id="10" creationId="{C1887A40-6FAF-4C21-A231-4331797A2AC9}"/>
          </ac:spMkLst>
        </pc:spChg>
      </pc:sldChg>
      <pc:sldChg chg="addSp delSp modSp add delAnim">
        <pc:chgData name="Wagner Silveira" userId="0d89ffa1-675f-492a-a891-2c468102eefa" providerId="ADAL" clId="{9D086B6C-49C2-4155-B3B5-44F82B3530A3}" dt="2018-06-02T07:25:31.556" v="2778" actId="14100"/>
        <pc:sldMkLst>
          <pc:docMk/>
          <pc:sldMk cId="2937621035" sldId="289"/>
        </pc:sldMkLst>
        <pc:spChg chg="add del mod">
          <ac:chgData name="Wagner Silveira" userId="0d89ffa1-675f-492a-a891-2c468102eefa" providerId="ADAL" clId="{9D086B6C-49C2-4155-B3B5-44F82B3530A3}" dt="2018-06-02T07:23:08.704" v="2760" actId="478"/>
          <ac:spMkLst>
            <pc:docMk/>
            <pc:sldMk cId="2937621035" sldId="289"/>
            <ac:spMk id="2" creationId="{ED24F26A-843B-4EFB-92DA-5F5B921C0A73}"/>
          </ac:spMkLst>
        </pc:spChg>
        <pc:spChg chg="add del mod">
          <ac:chgData name="Wagner Silveira" userId="0d89ffa1-675f-492a-a891-2c468102eefa" providerId="ADAL" clId="{9D086B6C-49C2-4155-B3B5-44F82B3530A3}" dt="2018-05-24T02:10:40.305" v="1250" actId="478"/>
          <ac:spMkLst>
            <pc:docMk/>
            <pc:sldMk cId="2937621035" sldId="289"/>
            <ac:spMk id="3" creationId="{230DE691-B3E8-4EDB-9B29-F3376DB9A69A}"/>
          </ac:spMkLst>
        </pc:spChg>
        <pc:spChg chg="add del mod">
          <ac:chgData name="Wagner Silveira" userId="0d89ffa1-675f-492a-a891-2c468102eefa" providerId="ADAL" clId="{9D086B6C-49C2-4155-B3B5-44F82B3530A3}" dt="2018-06-02T07:25:06.852" v="2776" actId="14100"/>
          <ac:spMkLst>
            <pc:docMk/>
            <pc:sldMk cId="2937621035" sldId="289"/>
            <ac:spMk id="3" creationId="{5BD20958-60F2-40EB-8F69-1101709786DA}"/>
          </ac:spMkLst>
        </pc:spChg>
        <pc:spChg chg="mod">
          <ac:chgData name="Wagner Silveira" userId="0d89ffa1-675f-492a-a891-2c468102eefa" providerId="ADAL" clId="{9D086B6C-49C2-4155-B3B5-44F82B3530A3}" dt="2018-06-02T07:25:31.556" v="2778" actId="14100"/>
          <ac:spMkLst>
            <pc:docMk/>
            <pc:sldMk cId="2937621035" sldId="289"/>
            <ac:spMk id="4" creationId="{00000000-0000-0000-0000-000000000000}"/>
          </ac:spMkLst>
        </pc:spChg>
        <pc:spChg chg="del mod">
          <ac:chgData name="Wagner Silveira" userId="0d89ffa1-675f-492a-a891-2c468102eefa" providerId="ADAL" clId="{9D086B6C-49C2-4155-B3B5-44F82B3530A3}" dt="2018-05-24T02:10:37.395" v="1249" actId="478"/>
          <ac:spMkLst>
            <pc:docMk/>
            <pc:sldMk cId="2937621035" sldId="289"/>
            <ac:spMk id="5" creationId="{00000000-0000-0000-0000-000000000000}"/>
          </ac:spMkLst>
        </pc:spChg>
      </pc:sldChg>
      <pc:sldChg chg="addSp delSp modSp add mod setBg modAnim">
        <pc:chgData name="Wagner Silveira" userId="0d89ffa1-675f-492a-a891-2c468102eefa" providerId="ADAL" clId="{9D086B6C-49C2-4155-B3B5-44F82B3530A3}" dt="2018-06-05T12:07:43.272" v="6527" actId="20577"/>
        <pc:sldMkLst>
          <pc:docMk/>
          <pc:sldMk cId="2975890644" sldId="292"/>
        </pc:sldMkLst>
        <pc:spChg chg="mod">
          <ac:chgData name="Wagner Silveira" userId="0d89ffa1-675f-492a-a891-2c468102eefa" providerId="ADAL" clId="{9D086B6C-49C2-4155-B3B5-44F82B3530A3}" dt="2018-05-29T10:41:27.383" v="2610" actId="113"/>
          <ac:spMkLst>
            <pc:docMk/>
            <pc:sldMk cId="2975890644" sldId="292"/>
            <ac:spMk id="2" creationId="{88FE1577-529C-42CA-B299-9616D31AAF0C}"/>
          </ac:spMkLst>
        </pc:spChg>
        <pc:spChg chg="mod">
          <ac:chgData name="Wagner Silveira" userId="0d89ffa1-675f-492a-a891-2c468102eefa" providerId="ADAL" clId="{9D086B6C-49C2-4155-B3B5-44F82B3530A3}" dt="2018-05-29T10:41:19.374" v="2609" actId="948"/>
          <ac:spMkLst>
            <pc:docMk/>
            <pc:sldMk cId="2975890644" sldId="292"/>
            <ac:spMk id="3" creationId="{7B1EA98F-8A89-4C79-948D-C6D6B5555C8A}"/>
          </ac:spMkLst>
        </pc:spChg>
        <pc:spChg chg="add del mod ord">
          <ac:chgData name="Wagner Silveira" userId="0d89ffa1-675f-492a-a891-2c468102eefa" providerId="ADAL" clId="{9D086B6C-49C2-4155-B3B5-44F82B3530A3}" dt="2018-06-03T22:59:50.742" v="6202" actId="20577"/>
          <ac:spMkLst>
            <pc:docMk/>
            <pc:sldMk cId="2975890644" sldId="292"/>
            <ac:spMk id="5" creationId="{DD897427-62F3-4D7E-9CA9-0FFC79462005}"/>
          </ac:spMkLst>
        </pc:spChg>
        <pc:spChg chg="add">
          <ac:chgData name="Wagner Silveira" userId="0d89ffa1-675f-492a-a891-2c468102eefa" providerId="ADAL" clId="{9D086B6C-49C2-4155-B3B5-44F82B3530A3}" dt="2018-05-29T10:36:06.024" v="2329" actId="26606"/>
          <ac:spMkLst>
            <pc:docMk/>
            <pc:sldMk cId="2975890644" sldId="292"/>
            <ac:spMk id="9" creationId="{59A309A7-1751-4ABE-A3C1-EEC40366AD89}"/>
          </ac:spMkLst>
        </pc:spChg>
        <pc:spChg chg="add">
          <ac:chgData name="Wagner Silveira" userId="0d89ffa1-675f-492a-a891-2c468102eefa" providerId="ADAL" clId="{9D086B6C-49C2-4155-B3B5-44F82B3530A3}" dt="2018-05-29T10:36:06.024" v="2329" actId="26606"/>
          <ac:spMkLst>
            <pc:docMk/>
            <pc:sldMk cId="2975890644" sldId="292"/>
            <ac:spMk id="11" creationId="{967D8EB6-EAE1-4F9C-B398-83321E287204}"/>
          </ac:spMkLst>
        </pc:spChg>
        <pc:picChg chg="add mod ord">
          <ac:chgData name="Wagner Silveira" userId="0d89ffa1-675f-492a-a891-2c468102eefa" providerId="ADAL" clId="{9D086B6C-49C2-4155-B3B5-44F82B3530A3}" dt="2018-06-03T22:59:47.922" v="6201" actId="12789"/>
          <ac:picMkLst>
            <pc:docMk/>
            <pc:sldMk cId="2975890644" sldId="292"/>
            <ac:picMk id="4" creationId="{7AB7611F-9063-4994-9623-357E3A6E267E}"/>
          </ac:picMkLst>
        </pc:picChg>
      </pc:sldChg>
      <pc:sldChg chg="addSp delSp modSp add mod setBg modAnim">
        <pc:chgData name="Wagner Silveira" userId="0d89ffa1-675f-492a-a891-2c468102eefa" providerId="ADAL" clId="{9D086B6C-49C2-4155-B3B5-44F82B3530A3}" dt="2018-06-05T21:11:15.574" v="6875" actId="20577"/>
        <pc:sldMkLst>
          <pc:docMk/>
          <pc:sldMk cId="665937466" sldId="293"/>
        </pc:sldMkLst>
        <pc:spChg chg="mod">
          <ac:chgData name="Wagner Silveira" userId="0d89ffa1-675f-492a-a891-2c468102eefa" providerId="ADAL" clId="{9D086B6C-49C2-4155-B3B5-44F82B3530A3}" dt="2018-06-02T07:38:08.632" v="3611" actId="14100"/>
          <ac:spMkLst>
            <pc:docMk/>
            <pc:sldMk cId="665937466" sldId="293"/>
            <ac:spMk id="2" creationId="{9CEA0A40-006A-4CCE-A123-3806BBEF14FC}"/>
          </ac:spMkLst>
        </pc:spChg>
        <pc:spChg chg="del">
          <ac:chgData name="Wagner Silveira" userId="0d89ffa1-675f-492a-a891-2c468102eefa" providerId="ADAL" clId="{9D086B6C-49C2-4155-B3B5-44F82B3530A3}" dt="2018-05-29T10:48:40.140" v="2613" actId="20577"/>
          <ac:spMkLst>
            <pc:docMk/>
            <pc:sldMk cId="665937466" sldId="293"/>
            <ac:spMk id="3" creationId="{AE9D5EDD-C6E3-4E70-9DBE-1A82A043F06A}"/>
          </ac:spMkLst>
        </pc:spChg>
        <pc:spChg chg="add del mod">
          <ac:chgData name="Wagner Silveira" userId="0d89ffa1-675f-492a-a891-2c468102eefa" providerId="ADAL" clId="{9D086B6C-49C2-4155-B3B5-44F82B3530A3}" dt="2018-05-29T10:48:45.225" v="2615" actId="20577"/>
          <ac:spMkLst>
            <pc:docMk/>
            <pc:sldMk cId="665937466" sldId="293"/>
            <ac:spMk id="6" creationId="{3FB49C3E-6DAA-41AE-8F96-E76D90B478E8}"/>
          </ac:spMkLst>
        </pc:spChg>
        <pc:spChg chg="add del mod">
          <ac:chgData name="Wagner Silveira" userId="0d89ffa1-675f-492a-a891-2c468102eefa" providerId="ADAL" clId="{9D086B6C-49C2-4155-B3B5-44F82B3530A3}" dt="2018-05-29T10:50:42.782" v="2677" actId="20577"/>
          <ac:spMkLst>
            <pc:docMk/>
            <pc:sldMk cId="665937466" sldId="293"/>
            <ac:spMk id="7" creationId="{146ADC31-7A91-4DDF-911C-00EDF30267EB}"/>
          </ac:spMkLst>
        </pc:spChg>
        <pc:spChg chg="add del">
          <ac:chgData name="Wagner Silveira" userId="0d89ffa1-675f-492a-a891-2c468102eefa" providerId="ADAL" clId="{9D086B6C-49C2-4155-B3B5-44F82B3530A3}" dt="2018-05-29T10:50:00.285" v="2664" actId="26606"/>
          <ac:spMkLst>
            <pc:docMk/>
            <pc:sldMk cId="665937466" sldId="293"/>
            <ac:spMk id="10" creationId="{B6B42D5E-37F0-406F-8D9E-3BB56FF27CA8}"/>
          </ac:spMkLst>
        </pc:spChg>
        <pc:spChg chg="add del">
          <ac:chgData name="Wagner Silveira" userId="0d89ffa1-675f-492a-a891-2c468102eefa" providerId="ADAL" clId="{9D086B6C-49C2-4155-B3B5-44F82B3530A3}" dt="2018-05-29T10:51:04.593" v="2680" actId="26606"/>
          <ac:spMkLst>
            <pc:docMk/>
            <pc:sldMk cId="665937466" sldId="293"/>
            <ac:spMk id="11" creationId="{49984A9F-ACC9-4D23-91AE-7A8CBD1CFDEF}"/>
          </ac:spMkLst>
        </pc:spChg>
        <pc:spChg chg="add del">
          <ac:chgData name="Wagner Silveira" userId="0d89ffa1-675f-492a-a891-2c468102eefa" providerId="ADAL" clId="{9D086B6C-49C2-4155-B3B5-44F82B3530A3}" dt="2018-05-29T10:50:00.285" v="2664" actId="26606"/>
          <ac:spMkLst>
            <pc:docMk/>
            <pc:sldMk cId="665937466" sldId="293"/>
            <ac:spMk id="13" creationId="{E862BE82-D00D-42C1-BF16-93AA37870C32}"/>
          </ac:spMkLst>
        </pc:spChg>
        <pc:spChg chg="add del mod">
          <ac:chgData name="Wagner Silveira" userId="0d89ffa1-675f-492a-a891-2c468102eefa" providerId="ADAL" clId="{9D086B6C-49C2-4155-B3B5-44F82B3530A3}" dt="2018-05-29T10:53:46.922" v="2682" actId="20577"/>
          <ac:spMkLst>
            <pc:docMk/>
            <pc:sldMk cId="665937466" sldId="293"/>
            <ac:spMk id="14" creationId="{5FECE117-B375-406E-A002-12D3B18266CA}"/>
          </ac:spMkLst>
        </pc:spChg>
        <pc:spChg chg="add del">
          <ac:chgData name="Wagner Silveira" userId="0d89ffa1-675f-492a-a891-2c468102eefa" providerId="ADAL" clId="{9D086B6C-49C2-4155-B3B5-44F82B3530A3}" dt="2018-05-29T10:50:00.285" v="2664" actId="26606"/>
          <ac:spMkLst>
            <pc:docMk/>
            <pc:sldMk cId="665937466" sldId="293"/>
            <ac:spMk id="15" creationId="{F6D92C2D-1D3D-4974-918C-06579FB354A9}"/>
          </ac:spMkLst>
        </pc:spChg>
        <pc:spChg chg="add mod">
          <ac:chgData name="Wagner Silveira" userId="0d89ffa1-675f-492a-a891-2c468102eefa" providerId="ADAL" clId="{9D086B6C-49C2-4155-B3B5-44F82B3530A3}" dt="2018-06-05T21:11:15.574" v="6875" actId="20577"/>
          <ac:spMkLst>
            <pc:docMk/>
            <pc:sldMk cId="665937466" sldId="293"/>
            <ac:spMk id="22" creationId="{05404A84-6980-45E3-8742-35F1A9A47312}"/>
          </ac:spMkLst>
        </pc:spChg>
        <pc:picChg chg="add del mod">
          <ac:chgData name="Wagner Silveira" userId="0d89ffa1-675f-492a-a891-2c468102eefa" providerId="ADAL" clId="{9D086B6C-49C2-4155-B3B5-44F82B3530A3}" dt="2018-05-29T10:51:21.631" v="2681" actId="478"/>
          <ac:picMkLst>
            <pc:docMk/>
            <pc:sldMk cId="665937466" sldId="293"/>
            <ac:picMk id="5" creationId="{5A1B1E77-2E59-4975-B707-042127932672}"/>
          </ac:picMkLst>
        </pc:picChg>
        <pc:picChg chg="add del">
          <ac:chgData name="Wagner Silveira" userId="0d89ffa1-675f-492a-a891-2c468102eefa" providerId="ADAL" clId="{9D086B6C-49C2-4155-B3B5-44F82B3530A3}" dt="2018-05-29T10:50:00.285" v="2664" actId="26606"/>
          <ac:picMkLst>
            <pc:docMk/>
            <pc:sldMk cId="665937466" sldId="293"/>
            <ac:picMk id="8" creationId="{5A1B1E77-2E59-4975-B707-042127932672}"/>
          </ac:picMkLst>
        </pc:picChg>
        <pc:picChg chg="add del">
          <ac:chgData name="Wagner Silveira" userId="0d89ffa1-675f-492a-a891-2c468102eefa" providerId="ADAL" clId="{9D086B6C-49C2-4155-B3B5-44F82B3530A3}" dt="2018-05-29T10:51:04.593" v="2680" actId="26606"/>
          <ac:picMkLst>
            <pc:docMk/>
            <pc:sldMk cId="665937466" sldId="293"/>
            <ac:picMk id="9" creationId="{5A1B1E77-2E59-4975-B707-042127932672}"/>
          </ac:picMkLst>
        </pc:picChg>
        <pc:picChg chg="add del mod">
          <ac:chgData name="Wagner Silveira" userId="0d89ffa1-675f-492a-a891-2c468102eefa" providerId="ADAL" clId="{9D086B6C-49C2-4155-B3B5-44F82B3530A3}" dt="2018-05-29T10:53:57.439" v="2685" actId="26606"/>
          <ac:picMkLst>
            <pc:docMk/>
            <pc:sldMk cId="665937466" sldId="293"/>
            <ac:picMk id="17" creationId="{622D9918-F6B1-4260-A727-1BF3D20B6E99}"/>
          </ac:picMkLst>
        </pc:picChg>
        <pc:picChg chg="add mod modCrop">
          <ac:chgData name="Wagner Silveira" userId="0d89ffa1-675f-492a-a891-2c468102eefa" providerId="ADAL" clId="{9D086B6C-49C2-4155-B3B5-44F82B3530A3}" dt="2018-05-29T10:54:13.226" v="2688" actId="18131"/>
          <ac:picMkLst>
            <pc:docMk/>
            <pc:sldMk cId="665937466" sldId="293"/>
            <ac:picMk id="20" creationId="{622D9918-F6B1-4260-A727-1BF3D20B6E99}"/>
          </ac:picMkLst>
        </pc:picChg>
      </pc:sldChg>
      <pc:sldChg chg="addSp delSp modSp add modAnim">
        <pc:chgData name="Wagner Silveira" userId="0d89ffa1-675f-492a-a891-2c468102eefa" providerId="ADAL" clId="{9D086B6C-49C2-4155-B3B5-44F82B3530A3}" dt="2018-06-05T21:12:23.179" v="6891" actId="1036"/>
        <pc:sldMkLst>
          <pc:docMk/>
          <pc:sldMk cId="3267660845" sldId="294"/>
        </pc:sldMkLst>
        <pc:spChg chg="mod">
          <ac:chgData name="Wagner Silveira" userId="0d89ffa1-675f-492a-a891-2c468102eefa" providerId="ADAL" clId="{9D086B6C-49C2-4155-B3B5-44F82B3530A3}" dt="2018-06-02T07:32:15.973" v="3166" actId="20577"/>
          <ac:spMkLst>
            <pc:docMk/>
            <pc:sldMk cId="3267660845" sldId="294"/>
            <ac:spMk id="2" creationId="{88FE1577-529C-42CA-B299-9616D31AAF0C}"/>
          </ac:spMkLst>
        </pc:spChg>
        <pc:spChg chg="mod">
          <ac:chgData name="Wagner Silveira" userId="0d89ffa1-675f-492a-a891-2c468102eefa" providerId="ADAL" clId="{9D086B6C-49C2-4155-B3B5-44F82B3530A3}" dt="2018-06-05T12:11:02.294" v="6565" actId="20577"/>
          <ac:spMkLst>
            <pc:docMk/>
            <pc:sldMk cId="3267660845" sldId="294"/>
            <ac:spMk id="3" creationId="{7B1EA98F-8A89-4C79-948D-C6D6B5555C8A}"/>
          </ac:spMkLst>
        </pc:spChg>
        <pc:spChg chg="add del mod ord">
          <ac:chgData name="Wagner Silveira" userId="0d89ffa1-675f-492a-a891-2c468102eefa" providerId="ADAL" clId="{9D086B6C-49C2-4155-B3B5-44F82B3530A3}" dt="2018-06-03T22:44:01.478" v="5385" actId="478"/>
          <ac:spMkLst>
            <pc:docMk/>
            <pc:sldMk cId="3267660845" sldId="294"/>
            <ac:spMk id="5" creationId="{42F49FFD-12F1-4046-9C55-F4AAE5229904}"/>
          </ac:spMkLst>
        </pc:spChg>
        <pc:spChg chg="add del mod ord">
          <ac:chgData name="Wagner Silveira" userId="0d89ffa1-675f-492a-a891-2c468102eefa" providerId="ADAL" clId="{9D086B6C-49C2-4155-B3B5-44F82B3530A3}" dt="2018-06-03T23:00:25.356" v="6210" actId="20577"/>
          <ac:spMkLst>
            <pc:docMk/>
            <pc:sldMk cId="3267660845" sldId="294"/>
            <ac:spMk id="10" creationId="{FF4A081F-56ED-4555-98B5-F26066A892D5}"/>
          </ac:spMkLst>
        </pc:spChg>
        <pc:picChg chg="del">
          <ac:chgData name="Wagner Silveira" userId="0d89ffa1-675f-492a-a891-2c468102eefa" providerId="ADAL" clId="{9D086B6C-49C2-4155-B3B5-44F82B3530A3}" dt="2018-06-02T07:55:06.111" v="4207" actId="478"/>
          <ac:picMkLst>
            <pc:docMk/>
            <pc:sldMk cId="3267660845" sldId="294"/>
            <ac:picMk id="4" creationId="{7AB7611F-9063-4994-9623-357E3A6E267E}"/>
          </ac:picMkLst>
        </pc:picChg>
        <pc:picChg chg="add mod modCrop">
          <ac:chgData name="Wagner Silveira" userId="0d89ffa1-675f-492a-a891-2c468102eefa" providerId="ADAL" clId="{9D086B6C-49C2-4155-B3B5-44F82B3530A3}" dt="2018-06-05T21:12:23.179" v="6891" actId="1036"/>
          <ac:picMkLst>
            <pc:docMk/>
            <pc:sldMk cId="3267660845" sldId="294"/>
            <ac:picMk id="4" creationId="{EDAE16D5-0F5B-407F-885D-BFE4B465C498}"/>
          </ac:picMkLst>
        </pc:picChg>
        <pc:picChg chg="add del mod">
          <ac:chgData name="Wagner Silveira" userId="0d89ffa1-675f-492a-a891-2c468102eefa" providerId="ADAL" clId="{9D086B6C-49C2-4155-B3B5-44F82B3530A3}" dt="2018-06-02T07:55:04.428" v="4206" actId="1037"/>
          <ac:picMkLst>
            <pc:docMk/>
            <pc:sldMk cId="3267660845" sldId="294"/>
            <ac:picMk id="5" creationId="{393AC702-9F31-4C02-A55B-66972E8E48A9}"/>
          </ac:picMkLst>
        </pc:picChg>
        <pc:picChg chg="add del mod">
          <ac:chgData name="Wagner Silveira" userId="0d89ffa1-675f-492a-a891-2c468102eefa" providerId="ADAL" clId="{9D086B6C-49C2-4155-B3B5-44F82B3530A3}" dt="2018-06-03T22:32:45.266" v="5083" actId="20577"/>
          <ac:picMkLst>
            <pc:docMk/>
            <pc:sldMk cId="3267660845" sldId="294"/>
            <ac:picMk id="8" creationId="{AC3C754A-2451-4AA1-B3A9-FA84B07C278D}"/>
          </ac:picMkLst>
        </pc:picChg>
      </pc:sldChg>
      <pc:sldChg chg="modSp add modAnim">
        <pc:chgData name="Wagner Silveira" userId="0d89ffa1-675f-492a-a891-2c468102eefa" providerId="ADAL" clId="{9D086B6C-49C2-4155-B3B5-44F82B3530A3}" dt="2018-06-06T05:45:59.175" v="7441" actId="27636"/>
        <pc:sldMkLst>
          <pc:docMk/>
          <pc:sldMk cId="841703253" sldId="295"/>
        </pc:sldMkLst>
        <pc:spChg chg="mod">
          <ac:chgData name="Wagner Silveira" userId="0d89ffa1-675f-492a-a891-2c468102eefa" providerId="ADAL" clId="{9D086B6C-49C2-4155-B3B5-44F82B3530A3}" dt="2018-06-02T07:37:57.984" v="3609" actId="404"/>
          <ac:spMkLst>
            <pc:docMk/>
            <pc:sldMk cId="841703253" sldId="295"/>
            <ac:spMk id="2" creationId="{9CEA0A40-006A-4CCE-A123-3806BBEF14FC}"/>
          </ac:spMkLst>
        </pc:spChg>
        <pc:spChg chg="mod">
          <ac:chgData name="Wagner Silveira" userId="0d89ffa1-675f-492a-a891-2c468102eefa" providerId="ADAL" clId="{9D086B6C-49C2-4155-B3B5-44F82B3530A3}" dt="2018-06-06T05:45:59.175" v="7441" actId="27636"/>
          <ac:spMkLst>
            <pc:docMk/>
            <pc:sldMk cId="841703253" sldId="295"/>
            <ac:spMk id="22" creationId="{05404A84-6980-45E3-8742-35F1A9A47312}"/>
          </ac:spMkLst>
        </pc:spChg>
      </pc:sldChg>
      <pc:sldChg chg="addSp delSp modSp add modAnim">
        <pc:chgData name="Wagner Silveira" userId="0d89ffa1-675f-492a-a891-2c468102eefa" providerId="ADAL" clId="{9D086B6C-49C2-4155-B3B5-44F82B3530A3}" dt="2018-06-05T21:28:12.202" v="7234" actId="20577"/>
        <pc:sldMkLst>
          <pc:docMk/>
          <pc:sldMk cId="592659198" sldId="298"/>
        </pc:sldMkLst>
        <pc:spChg chg="mod">
          <ac:chgData name="Wagner Silveira" userId="0d89ffa1-675f-492a-a891-2c468102eefa" providerId="ADAL" clId="{9D086B6C-49C2-4155-B3B5-44F82B3530A3}" dt="2018-06-02T07:56:19.120" v="4243" actId="20577"/>
          <ac:spMkLst>
            <pc:docMk/>
            <pc:sldMk cId="592659198" sldId="298"/>
            <ac:spMk id="2" creationId="{88FE1577-529C-42CA-B299-9616D31AAF0C}"/>
          </ac:spMkLst>
        </pc:spChg>
        <pc:spChg chg="mod">
          <ac:chgData name="Wagner Silveira" userId="0d89ffa1-675f-492a-a891-2c468102eefa" providerId="ADAL" clId="{9D086B6C-49C2-4155-B3B5-44F82B3530A3}" dt="2018-06-05T12:16:43.678" v="6628" actId="20577"/>
          <ac:spMkLst>
            <pc:docMk/>
            <pc:sldMk cId="592659198" sldId="298"/>
            <ac:spMk id="3" creationId="{7B1EA98F-8A89-4C79-948D-C6D6B5555C8A}"/>
          </ac:spMkLst>
        </pc:spChg>
        <pc:spChg chg="add del mod ord">
          <ac:chgData name="Wagner Silveira" userId="0d89ffa1-675f-492a-a891-2c468102eefa" providerId="ADAL" clId="{9D086B6C-49C2-4155-B3B5-44F82B3530A3}" dt="2018-06-03T23:01:14.323" v="6218" actId="20577"/>
          <ac:spMkLst>
            <pc:docMk/>
            <pc:sldMk cId="592659198" sldId="298"/>
            <ac:spMk id="8" creationId="{52AC594F-B5E8-4B34-9D14-93A9320D0C16}"/>
          </ac:spMkLst>
        </pc:spChg>
        <pc:picChg chg="add mod">
          <ac:chgData name="Wagner Silveira" userId="0d89ffa1-675f-492a-a891-2c468102eefa" providerId="ADAL" clId="{9D086B6C-49C2-4155-B3B5-44F82B3530A3}" dt="2018-06-03T23:01:11.717" v="6217" actId="12789"/>
          <ac:picMkLst>
            <pc:docMk/>
            <pc:sldMk cId="592659198" sldId="298"/>
            <ac:picMk id="4" creationId="{C0B36813-4588-49B3-BE6D-F4B03FC6A939}"/>
          </ac:picMkLst>
        </pc:picChg>
        <pc:picChg chg="add del mod">
          <ac:chgData name="Wagner Silveira" userId="0d89ffa1-675f-492a-a891-2c468102eefa" providerId="ADAL" clId="{9D086B6C-49C2-4155-B3B5-44F82B3530A3}" dt="2018-06-03T22:57:49.011" v="6173" actId="20577"/>
          <ac:picMkLst>
            <pc:docMk/>
            <pc:sldMk cId="592659198" sldId="298"/>
            <ac:picMk id="7" creationId="{97C54263-3EEE-426A-8D5A-FC15EB148318}"/>
          </ac:picMkLst>
        </pc:picChg>
        <pc:picChg chg="del">
          <ac:chgData name="Wagner Silveira" userId="0d89ffa1-675f-492a-a891-2c468102eefa" providerId="ADAL" clId="{9D086B6C-49C2-4155-B3B5-44F82B3530A3}" dt="2018-06-02T07:58:47.254" v="4457" actId="478"/>
          <ac:picMkLst>
            <pc:docMk/>
            <pc:sldMk cId="592659198" sldId="298"/>
            <ac:picMk id="8" creationId="{AC3C754A-2451-4AA1-B3A9-FA84B07C278D}"/>
          </ac:picMkLst>
        </pc:picChg>
      </pc:sldChg>
      <pc:sldChg chg="modSp add modAnim">
        <pc:chgData name="Wagner Silveira" userId="0d89ffa1-675f-492a-a891-2c468102eefa" providerId="ADAL" clId="{9D086B6C-49C2-4155-B3B5-44F82B3530A3}" dt="2018-06-05T21:28:26.407" v="7235" actId="20577"/>
        <pc:sldMkLst>
          <pc:docMk/>
          <pc:sldMk cId="3074778151" sldId="299"/>
        </pc:sldMkLst>
        <pc:spChg chg="mod">
          <ac:chgData name="Wagner Silveira" userId="0d89ffa1-675f-492a-a891-2c468102eefa" providerId="ADAL" clId="{9D086B6C-49C2-4155-B3B5-44F82B3530A3}" dt="2018-06-02T07:58:58.677" v="4475" actId="20577"/>
          <ac:spMkLst>
            <pc:docMk/>
            <pc:sldMk cId="3074778151" sldId="299"/>
            <ac:spMk id="2" creationId="{9CEA0A40-006A-4CCE-A123-3806BBEF14FC}"/>
          </ac:spMkLst>
        </pc:spChg>
        <pc:spChg chg="mod">
          <ac:chgData name="Wagner Silveira" userId="0d89ffa1-675f-492a-a891-2c468102eefa" providerId="ADAL" clId="{9D086B6C-49C2-4155-B3B5-44F82B3530A3}" dt="2018-06-02T08:02:00.816" v="4845" actId="20577"/>
          <ac:spMkLst>
            <pc:docMk/>
            <pc:sldMk cId="3074778151" sldId="299"/>
            <ac:spMk id="22" creationId="{05404A84-6980-45E3-8742-35F1A9A47312}"/>
          </ac:spMkLst>
        </pc:spChg>
      </pc:sldChg>
      <pc:sldChg chg="modSp add ord modAnim">
        <pc:chgData name="Wagner Silveira" userId="0d89ffa1-675f-492a-a891-2c468102eefa" providerId="ADAL" clId="{9D086B6C-49C2-4155-B3B5-44F82B3530A3}" dt="2018-06-06T05:43:31.060" v="7419" actId="20577"/>
        <pc:sldMkLst>
          <pc:docMk/>
          <pc:sldMk cId="4016747075" sldId="301"/>
        </pc:sldMkLst>
        <pc:spChg chg="mod">
          <ac:chgData name="Wagner Silveira" userId="0d89ffa1-675f-492a-a891-2c468102eefa" providerId="ADAL" clId="{9D086B6C-49C2-4155-B3B5-44F82B3530A3}" dt="2018-06-03T22:31:20.544" v="5067" actId="20577"/>
          <ac:spMkLst>
            <pc:docMk/>
            <pc:sldMk cId="4016747075" sldId="301"/>
            <ac:spMk id="2" creationId="{00000000-0000-0000-0000-000000000000}"/>
          </ac:spMkLst>
        </pc:spChg>
        <pc:spChg chg="mod">
          <ac:chgData name="Wagner Silveira" userId="0d89ffa1-675f-492a-a891-2c468102eefa" providerId="ADAL" clId="{9D086B6C-49C2-4155-B3B5-44F82B3530A3}" dt="2018-06-06T05:43:31.060" v="7419" actId="20577"/>
          <ac:spMkLst>
            <pc:docMk/>
            <pc:sldMk cId="4016747075" sldId="301"/>
            <ac:spMk id="7" creationId="{00000000-0000-0000-0000-000000000000}"/>
          </ac:spMkLst>
        </pc:spChg>
      </pc:sldChg>
      <pc:sldChg chg="modSp add ord modAnim">
        <pc:chgData name="Wagner Silveira" userId="0d89ffa1-675f-492a-a891-2c468102eefa" providerId="ADAL" clId="{9D086B6C-49C2-4155-B3B5-44F82B3530A3}" dt="2018-06-06T05:47:14.381" v="7454" actId="20577"/>
        <pc:sldMkLst>
          <pc:docMk/>
          <pc:sldMk cId="3380115978" sldId="302"/>
        </pc:sldMkLst>
        <pc:spChg chg="mod">
          <ac:chgData name="Wagner Silveira" userId="0d89ffa1-675f-492a-a891-2c468102eefa" providerId="ADAL" clId="{9D086B6C-49C2-4155-B3B5-44F82B3530A3}" dt="2018-06-06T05:47:14.381" v="7454" actId="20577"/>
          <ac:spMkLst>
            <pc:docMk/>
            <pc:sldMk cId="3380115978" sldId="302"/>
            <ac:spMk id="7" creationId="{00000000-0000-0000-0000-000000000000}"/>
          </ac:spMkLst>
        </pc:spChg>
      </pc:sldChg>
      <pc:sldChg chg="modSp add ord modAnim">
        <pc:chgData name="Wagner Silveira" userId="0d89ffa1-675f-492a-a891-2c468102eefa" providerId="ADAL" clId="{9D086B6C-49C2-4155-B3B5-44F82B3530A3}" dt="2018-06-03T22:56:03.524" v="6165" actId="20577"/>
        <pc:sldMkLst>
          <pc:docMk/>
          <pc:sldMk cId="840358376" sldId="303"/>
        </pc:sldMkLst>
        <pc:spChg chg="mod">
          <ac:chgData name="Wagner Silveira" userId="0d89ffa1-675f-492a-a891-2c468102eefa" providerId="ADAL" clId="{9D086B6C-49C2-4155-B3B5-44F82B3530A3}" dt="2018-06-03T22:56:03.524" v="6165" actId="20577"/>
          <ac:spMkLst>
            <pc:docMk/>
            <pc:sldMk cId="840358376" sldId="303"/>
            <ac:spMk id="7" creationId="{00000000-0000-0000-0000-000000000000}"/>
          </ac:spMkLst>
        </pc:spChg>
      </pc:sldChg>
      <pc:sldChg chg="addSp delSp modSp add ord modAnim">
        <pc:chgData name="Wagner Silveira" userId="0d89ffa1-675f-492a-a891-2c468102eefa" providerId="ADAL" clId="{9D086B6C-49C2-4155-B3B5-44F82B3530A3}" dt="2018-06-05T21:33:52.206" v="7261" actId="20577"/>
        <pc:sldMkLst>
          <pc:docMk/>
          <pc:sldMk cId="3106733171" sldId="304"/>
        </pc:sldMkLst>
        <pc:spChg chg="mod">
          <ac:chgData name="Wagner Silveira" userId="0d89ffa1-675f-492a-a891-2c468102eefa" providerId="ADAL" clId="{9D086B6C-49C2-4155-B3B5-44F82B3530A3}" dt="2018-06-03T22:41:04.042" v="5324" actId="20577"/>
          <ac:spMkLst>
            <pc:docMk/>
            <pc:sldMk cId="3106733171" sldId="304"/>
            <ac:spMk id="2" creationId="{88FE1577-529C-42CA-B299-9616D31AAF0C}"/>
          </ac:spMkLst>
        </pc:spChg>
        <pc:spChg chg="mod">
          <ac:chgData name="Wagner Silveira" userId="0d89ffa1-675f-492a-a891-2c468102eefa" providerId="ADAL" clId="{9D086B6C-49C2-4155-B3B5-44F82B3530A3}" dt="2018-06-05T21:32:35.552" v="7256" actId="20577"/>
          <ac:spMkLst>
            <pc:docMk/>
            <pc:sldMk cId="3106733171" sldId="304"/>
            <ac:spMk id="3" creationId="{7B1EA98F-8A89-4C79-948D-C6D6B5555C8A}"/>
          </ac:spMkLst>
        </pc:spChg>
        <pc:spChg chg="add del mod ord">
          <ac:chgData name="Wagner Silveira" userId="0d89ffa1-675f-492a-a891-2c468102eefa" providerId="ADAL" clId="{9D086B6C-49C2-4155-B3B5-44F82B3530A3}" dt="2018-06-03T23:01:49.720" v="6226" actId="478"/>
          <ac:spMkLst>
            <pc:docMk/>
            <pc:sldMk cId="3106733171" sldId="304"/>
            <ac:spMk id="10" creationId="{3C34E90D-CD7E-49A4-8EA5-19BE7AC6AB79}"/>
          </ac:spMkLst>
        </pc:spChg>
        <pc:picChg chg="del">
          <ac:chgData name="Wagner Silveira" userId="0d89ffa1-675f-492a-a891-2c468102eefa" providerId="ADAL" clId="{9D086B6C-49C2-4155-B3B5-44F82B3530A3}" dt="2018-06-03T22:56:17.686" v="6166" actId="478"/>
          <ac:picMkLst>
            <pc:docMk/>
            <pc:sldMk cId="3106733171" sldId="304"/>
            <ac:picMk id="4" creationId="{C0B36813-4588-49B3-BE6D-F4B03FC6A939}"/>
          </ac:picMkLst>
        </pc:picChg>
        <pc:picChg chg="add del mod">
          <ac:chgData name="Wagner Silveira" userId="0d89ffa1-675f-492a-a891-2c468102eefa" providerId="ADAL" clId="{9D086B6C-49C2-4155-B3B5-44F82B3530A3}" dt="2018-06-03T22:57:29.716" v="6169" actId="478"/>
          <ac:picMkLst>
            <pc:docMk/>
            <pc:sldMk cId="3106733171" sldId="304"/>
            <ac:picMk id="5" creationId="{437BCAF6-25B6-4945-9556-2ADDA3D211CA}"/>
          </ac:picMkLst>
        </pc:picChg>
        <pc:picChg chg="add mod">
          <ac:chgData name="Wagner Silveira" userId="0d89ffa1-675f-492a-a891-2c468102eefa" providerId="ADAL" clId="{9D086B6C-49C2-4155-B3B5-44F82B3530A3}" dt="2018-06-03T23:01:47.378" v="6225" actId="12788"/>
          <ac:picMkLst>
            <pc:docMk/>
            <pc:sldMk cId="3106733171" sldId="304"/>
            <ac:picMk id="8" creationId="{70ED53C2-3D6F-446B-BD97-F0F016AE04FE}"/>
          </ac:picMkLst>
        </pc:picChg>
      </pc:sldChg>
      <pc:sldChg chg="modSp add ord modAnim">
        <pc:chgData name="Wagner Silveira" userId="0d89ffa1-675f-492a-a891-2c468102eefa" providerId="ADAL" clId="{9D086B6C-49C2-4155-B3B5-44F82B3530A3}" dt="2018-06-06T05:51:10.725" v="7477" actId="20577"/>
        <pc:sldMkLst>
          <pc:docMk/>
          <pc:sldMk cId="2852443982" sldId="305"/>
        </pc:sldMkLst>
        <pc:spChg chg="mod">
          <ac:chgData name="Wagner Silveira" userId="0d89ffa1-675f-492a-a891-2c468102eefa" providerId="ADAL" clId="{9D086B6C-49C2-4155-B3B5-44F82B3530A3}" dt="2018-06-03T22:48:16.152" v="5481" actId="20577"/>
          <ac:spMkLst>
            <pc:docMk/>
            <pc:sldMk cId="2852443982" sldId="305"/>
            <ac:spMk id="2" creationId="{9CEA0A40-006A-4CCE-A123-3806BBEF14FC}"/>
          </ac:spMkLst>
        </pc:spChg>
        <pc:spChg chg="mod">
          <ac:chgData name="Wagner Silveira" userId="0d89ffa1-675f-492a-a891-2c468102eefa" providerId="ADAL" clId="{9D086B6C-49C2-4155-B3B5-44F82B3530A3}" dt="2018-06-06T05:51:10.725" v="7477" actId="20577"/>
          <ac:spMkLst>
            <pc:docMk/>
            <pc:sldMk cId="2852443982" sldId="305"/>
            <ac:spMk id="22" creationId="{05404A84-6980-45E3-8742-35F1A9A47312}"/>
          </ac:spMkLst>
        </pc:spChg>
      </pc:sldChg>
      <pc:sldChg chg="modSp add ord modAnim">
        <pc:chgData name="Wagner Silveira" userId="0d89ffa1-675f-492a-a891-2c468102eefa" providerId="ADAL" clId="{9D086B6C-49C2-4155-B3B5-44F82B3530A3}" dt="2018-06-03T22:54:59.991" v="6059" actId="20577"/>
        <pc:sldMkLst>
          <pc:docMk/>
          <pc:sldMk cId="149674368" sldId="306"/>
        </pc:sldMkLst>
        <pc:spChg chg="mod">
          <ac:chgData name="Wagner Silveira" userId="0d89ffa1-675f-492a-a891-2c468102eefa" providerId="ADAL" clId="{9D086B6C-49C2-4155-B3B5-44F82B3530A3}" dt="2018-06-03T22:54:59.991" v="6059" actId="20577"/>
          <ac:spMkLst>
            <pc:docMk/>
            <pc:sldMk cId="149674368" sldId="306"/>
            <ac:spMk id="7" creationId="{00000000-0000-0000-0000-000000000000}"/>
          </ac:spMkLst>
        </pc:spChg>
      </pc:sldChg>
      <pc:sldChg chg="addSp delSp modSp add mod ord setBg">
        <pc:chgData name="Wagner Silveira" userId="0d89ffa1-675f-492a-a891-2c468102eefa" providerId="ADAL" clId="{9D086B6C-49C2-4155-B3B5-44F82B3530A3}" dt="2018-06-05T21:36:55.241" v="7366" actId="403"/>
        <pc:sldMkLst>
          <pc:docMk/>
          <pc:sldMk cId="1700263221" sldId="307"/>
        </pc:sldMkLst>
        <pc:spChg chg="mod">
          <ac:chgData name="Wagner Silveira" userId="0d89ffa1-675f-492a-a891-2c468102eefa" providerId="ADAL" clId="{9D086B6C-49C2-4155-B3B5-44F82B3530A3}" dt="2018-06-05T21:36:55.241" v="7366" actId="403"/>
          <ac:spMkLst>
            <pc:docMk/>
            <pc:sldMk cId="1700263221" sldId="307"/>
            <ac:spMk id="2" creationId="{416AB8A1-F1F8-4328-96C6-9767C9E710A1}"/>
          </ac:spMkLst>
        </pc:spChg>
        <pc:spChg chg="del mod">
          <ac:chgData name="Wagner Silveira" userId="0d89ffa1-675f-492a-a891-2c468102eefa" providerId="ADAL" clId="{9D086B6C-49C2-4155-B3B5-44F82B3530A3}" dt="2018-06-05T21:36:25.357" v="7357" actId="403"/>
          <ac:spMkLst>
            <pc:docMk/>
            <pc:sldMk cId="1700263221" sldId="307"/>
            <ac:spMk id="3" creationId="{E1537D2A-FDAA-438B-8B30-71408708C371}"/>
          </ac:spMkLst>
        </pc:spChg>
        <pc:spChg chg="add del mod">
          <ac:chgData name="Wagner Silveira" userId="0d89ffa1-675f-492a-a891-2c468102eefa" providerId="ADAL" clId="{9D086B6C-49C2-4155-B3B5-44F82B3530A3}" dt="2018-06-05T21:36:39.018" v="7362" actId="478"/>
          <ac:spMkLst>
            <pc:docMk/>
            <pc:sldMk cId="1700263221" sldId="307"/>
            <ac:spMk id="4" creationId="{3FE9BBEA-F773-4C0F-9EF5-A715C12B62DE}"/>
          </ac:spMkLst>
        </pc:spChg>
        <pc:spChg chg="add del mod">
          <ac:chgData name="Wagner Silveira" userId="0d89ffa1-675f-492a-a891-2c468102eefa" providerId="ADAL" clId="{9D086B6C-49C2-4155-B3B5-44F82B3530A3}" dt="2018-06-05T21:36:36.560" v="7361" actId="478"/>
          <ac:spMkLst>
            <pc:docMk/>
            <pc:sldMk cId="1700263221" sldId="307"/>
            <ac:spMk id="7" creationId="{07DA8F33-3656-4916-8AEB-7EB2FD94A6F1}"/>
          </ac:spMkLst>
        </pc:spChg>
        <pc:spChg chg="add">
          <ac:chgData name="Wagner Silveira" userId="0d89ffa1-675f-492a-a891-2c468102eefa" providerId="ADAL" clId="{9D086B6C-49C2-4155-B3B5-44F82B3530A3}" dt="2018-06-04T22:16:43.861" v="6473" actId="26606"/>
          <ac:spMkLst>
            <pc:docMk/>
            <pc:sldMk cId="1700263221" sldId="307"/>
            <ac:spMk id="10" creationId="{3CD9DF72-87A3-404E-A828-84CBF11A8303}"/>
          </ac:spMkLst>
        </pc:spChg>
        <pc:picChg chg="add del mod ord">
          <ac:chgData name="Wagner Silveira" userId="0d89ffa1-675f-492a-a891-2c468102eefa" providerId="ADAL" clId="{9D086B6C-49C2-4155-B3B5-44F82B3530A3}" dt="2018-06-04T22:17:41.383" v="6486" actId="20577"/>
          <ac:picMkLst>
            <pc:docMk/>
            <pc:sldMk cId="1700263221" sldId="307"/>
            <ac:picMk id="5" creationId="{A12DA042-C28D-4DCE-AA12-AD27ED583FE3}"/>
          </ac:picMkLst>
        </pc:picChg>
        <pc:cxnChg chg="add">
          <ac:chgData name="Wagner Silveira" userId="0d89ffa1-675f-492a-a891-2c468102eefa" providerId="ADAL" clId="{9D086B6C-49C2-4155-B3B5-44F82B3530A3}" dt="2018-06-04T22:16:43.861" v="6473" actId="26606"/>
          <ac:cxnSpMkLst>
            <pc:docMk/>
            <pc:sldMk cId="1700263221" sldId="307"/>
            <ac:cxnSpMk id="12" creationId="{20E3A342-4D61-4E3F-AF90-1AB42AEB96CC}"/>
          </ac:cxnSpMkLst>
        </pc:cxnChg>
      </pc:sldChg>
      <pc:sldChg chg="modSp add modAnim">
        <pc:chgData name="Wagner Silveira" userId="0d89ffa1-675f-492a-a891-2c468102eefa" providerId="ADAL" clId="{9D086B6C-49C2-4155-B3B5-44F82B3530A3}" dt="2018-06-05T20:58:54.157" v="6774" actId="20577"/>
        <pc:sldMkLst>
          <pc:docMk/>
          <pc:sldMk cId="3414712413" sldId="308"/>
        </pc:sldMkLst>
        <pc:spChg chg="mod">
          <ac:chgData name="Wagner Silveira" userId="0d89ffa1-675f-492a-a891-2c468102eefa" providerId="ADAL" clId="{9D086B6C-49C2-4155-B3B5-44F82B3530A3}" dt="2018-06-05T20:55:06.622" v="6696" actId="20577"/>
          <ac:spMkLst>
            <pc:docMk/>
            <pc:sldMk cId="3414712413" sldId="308"/>
            <ac:spMk id="2" creationId="{00000000-0000-0000-0000-000000000000}"/>
          </ac:spMkLst>
        </pc:spChg>
        <pc:spChg chg="mod">
          <ac:chgData name="Wagner Silveira" userId="0d89ffa1-675f-492a-a891-2c468102eefa" providerId="ADAL" clId="{9D086B6C-49C2-4155-B3B5-44F82B3530A3}" dt="2018-06-05T20:56:19.811" v="6763" actId="20577"/>
          <ac:spMkLst>
            <pc:docMk/>
            <pc:sldMk cId="3414712413" sldId="308"/>
            <ac:spMk id="7" creationId="{00000000-0000-0000-0000-000000000000}"/>
          </ac:spMkLst>
        </pc:spChg>
      </pc:sldChg>
      <pc:sldMasterChg chg="modSldLayout">
        <pc:chgData name="Wagner Silveira" userId="0d89ffa1-675f-492a-a891-2c468102eefa" providerId="ADAL" clId="{9D086B6C-49C2-4155-B3B5-44F82B3530A3}" dt="2018-06-05T21:38:51.747" v="7374" actId="20577"/>
        <pc:sldMasterMkLst>
          <pc:docMk/>
          <pc:sldMasterMk cId="326973352" sldId="2147483648"/>
        </pc:sldMasterMkLst>
        <pc:sldLayoutChg chg="addSp delSp modSp">
          <pc:chgData name="Wagner Silveira" userId="0d89ffa1-675f-492a-a891-2c468102eefa" providerId="ADAL" clId="{9D086B6C-49C2-4155-B3B5-44F82B3530A3}" dt="2018-06-02T07:21:58.441" v="2758" actId="2696"/>
          <pc:sldLayoutMkLst>
            <pc:docMk/>
            <pc:sldMasterMk cId="326973352" sldId="2147483648"/>
            <pc:sldLayoutMk cId="1108608959" sldId="2147483650"/>
          </pc:sldLayoutMkLst>
          <pc:spChg chg="mod">
            <ac:chgData name="Wagner Silveira" userId="0d89ffa1-675f-492a-a891-2c468102eefa" providerId="ADAL" clId="{9D086B6C-49C2-4155-B3B5-44F82B3530A3}" dt="2018-06-02T07:21:21.039" v="2756" actId="6549"/>
            <ac:spMkLst>
              <pc:docMk/>
              <pc:sldMasterMk cId="326973352" sldId="2147483648"/>
              <pc:sldLayoutMk cId="1108608959" sldId="2147483650"/>
              <ac:spMk id="13" creationId="{00000000-0000-0000-0000-000000000000}"/>
            </ac:spMkLst>
          </pc:spChg>
          <pc:grpChg chg="del">
            <ac:chgData name="Wagner Silveira" userId="0d89ffa1-675f-492a-a891-2c468102eefa" providerId="ADAL" clId="{9D086B6C-49C2-4155-B3B5-44F82B3530A3}" dt="2018-06-02T07:21:26.494" v="2757" actId="478"/>
            <ac:grpSpMkLst>
              <pc:docMk/>
              <pc:sldMasterMk cId="326973352" sldId="2147483648"/>
              <pc:sldLayoutMk cId="1108608959" sldId="2147483650"/>
              <ac:grpSpMk id="8" creationId="{00000000-0000-0000-0000-000000000000}"/>
            </ac:grpSpMkLst>
          </pc:grpChg>
          <pc:grpChg chg="add">
            <ac:chgData name="Wagner Silveira" userId="0d89ffa1-675f-492a-a891-2c468102eefa" providerId="ADAL" clId="{9D086B6C-49C2-4155-B3B5-44F82B3530A3}" dt="2018-06-02T07:21:58.441" v="2758" actId="2696"/>
            <ac:grpSpMkLst>
              <pc:docMk/>
              <pc:sldMasterMk cId="326973352" sldId="2147483648"/>
              <pc:sldLayoutMk cId="1108608959" sldId="2147483650"/>
              <ac:grpSpMk id="15" creationId="{530BB7AB-C378-49D8-B1A8-B21338961A03}"/>
            </ac:grpSpMkLst>
          </pc:grpChg>
        </pc:sldLayoutChg>
        <pc:sldLayoutChg chg="addSp delSp modSp">
          <pc:chgData name="Wagner Silveira" userId="0d89ffa1-675f-492a-a891-2c468102eefa" providerId="ADAL" clId="{9D086B6C-49C2-4155-B3B5-44F82B3530A3}" dt="2018-06-05T21:38:51.747" v="7374" actId="20577"/>
          <pc:sldLayoutMkLst>
            <pc:docMk/>
            <pc:sldMasterMk cId="326973352" sldId="2147483648"/>
            <pc:sldLayoutMk cId="2756314981" sldId="2147483651"/>
          </pc:sldLayoutMkLst>
          <pc:spChg chg="mod">
            <ac:chgData name="Wagner Silveira" userId="0d89ffa1-675f-492a-a891-2c468102eefa" providerId="ADAL" clId="{9D086B6C-49C2-4155-B3B5-44F82B3530A3}" dt="2018-06-05T21:37:57.708" v="7368" actId="6549"/>
            <ac:spMkLst>
              <pc:docMk/>
              <pc:sldMasterMk cId="326973352" sldId="2147483648"/>
              <pc:sldLayoutMk cId="2756314981" sldId="2147483651"/>
              <ac:spMk id="11" creationId="{3A8C2689-E7DF-4D90-BD30-A7E5CE0AC5D9}"/>
            </ac:spMkLst>
          </pc:spChg>
          <pc:grpChg chg="del">
            <ac:chgData name="Wagner Silveira" userId="0d89ffa1-675f-492a-a891-2c468102eefa" providerId="ADAL" clId="{9D086B6C-49C2-4155-B3B5-44F82B3530A3}" dt="2018-06-05T21:38:00.722" v="7369" actId="478"/>
            <ac:grpSpMkLst>
              <pc:docMk/>
              <pc:sldMasterMk cId="326973352" sldId="2147483648"/>
              <pc:sldLayoutMk cId="2756314981" sldId="2147483651"/>
              <ac:grpSpMk id="5" creationId="{B1313E0A-F5CB-4AA1-9316-D5685AD04CF9}"/>
            </ac:grpSpMkLst>
          </pc:grpChg>
          <pc:grpChg chg="add">
            <ac:chgData name="Wagner Silveira" userId="0d89ffa1-675f-492a-a891-2c468102eefa" providerId="ADAL" clId="{9D086B6C-49C2-4155-B3B5-44F82B3530A3}" dt="2018-06-05T21:38:51.747" v="7374" actId="20577"/>
            <ac:grpSpMkLst>
              <pc:docMk/>
              <pc:sldMasterMk cId="326973352" sldId="2147483648"/>
              <pc:sldLayoutMk cId="2756314981" sldId="2147483651"/>
              <ac:grpSpMk id="13" creationId="{BB2E8359-30AA-45B1-AF45-93B681D34BD5}"/>
            </ac:grpSpMkLst>
          </pc:grpChg>
          <pc:picChg chg="del">
            <ac:chgData name="Wagner Silveira" userId="0d89ffa1-675f-492a-a891-2c468102eefa" providerId="ADAL" clId="{9D086B6C-49C2-4155-B3B5-44F82B3530A3}" dt="2018-06-05T21:37:52.961" v="7367" actId="478"/>
            <ac:picMkLst>
              <pc:docMk/>
              <pc:sldMasterMk cId="326973352" sldId="2147483648"/>
              <pc:sldLayoutMk cId="2756314981" sldId="2147483651"/>
              <ac:picMk id="4" creationId="{501C631B-3536-4273-8AB1-F1C70583C931}"/>
            </ac:picMkLst>
          </pc:picChg>
          <pc:picChg chg="add">
            <ac:chgData name="Wagner Silveira" userId="0d89ffa1-675f-492a-a891-2c468102eefa" providerId="ADAL" clId="{9D086B6C-49C2-4155-B3B5-44F82B3530A3}" dt="2018-06-05T21:38:51.747" v="7374" actId="20577"/>
            <ac:picMkLst>
              <pc:docMk/>
              <pc:sldMasterMk cId="326973352" sldId="2147483648"/>
              <pc:sldLayoutMk cId="2756314981" sldId="2147483651"/>
              <ac:picMk id="12" creationId="{A63F9763-D9E3-416D-839D-42225E1DD089}"/>
            </ac:picMkLst>
          </pc:picChg>
        </pc:sldLayoutChg>
      </pc:sldMasterChg>
      <pc:sldMasterChg chg="delSldLayout modSldLayout">
        <pc:chgData name="Wagner Silveira" userId="0d89ffa1-675f-492a-a891-2c468102eefa" providerId="ADAL" clId="{9D086B6C-49C2-4155-B3B5-44F82B3530A3}" dt="2018-06-05T21:38:48.940" v="7373" actId="2696"/>
        <pc:sldMasterMkLst>
          <pc:docMk/>
          <pc:sldMasterMk cId="2431082520" sldId="2147483654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7627C-4A28-4450-920E-900C8C647E7D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5BA03-ED04-456D-8355-40541F6F269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219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5BA03-ED04-456D-8355-40541F6F2693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601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SOAP x REST</a:t>
            </a:r>
          </a:p>
          <a:p>
            <a:r>
              <a:rPr lang="pt-BR" dirty="0"/>
              <a:t>X</a:t>
            </a:r>
            <a:r>
              <a:rPr lang="en-NZ" dirty="0"/>
              <a:t>ML x JSON</a:t>
            </a:r>
          </a:p>
          <a:p>
            <a:r>
              <a:rPr lang="en-NZ" dirty="0"/>
              <a:t>Firewall  x Relay based Services</a:t>
            </a:r>
          </a:p>
          <a:p>
            <a:r>
              <a:rPr lang="en-NZ" dirty="0"/>
              <a:t>Where and how to secure</a:t>
            </a:r>
          </a:p>
          <a:p>
            <a:r>
              <a:rPr lang="en-NZ" dirty="0"/>
              <a:t>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5BA03-ED04-456D-8355-40541F6F2693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903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7231-F740-47CD-8619-AAD3A9E7B722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641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7231-F740-47CD-8619-AAD3A9E7B722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815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5" y="242332"/>
            <a:ext cx="11844000" cy="64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28F3-0CFA-4BEB-B67E-2A01ED21FEC8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6AFA1-6E7A-4276-8BA0-6065B8159AA3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30BB7AB-C378-49D8-B1A8-B21338961A03}"/>
              </a:ext>
            </a:extLst>
          </p:cNvPr>
          <p:cNvGrpSpPr/>
          <p:nvPr userDrawn="1"/>
        </p:nvGrpSpPr>
        <p:grpSpPr>
          <a:xfrm>
            <a:off x="9982200" y="114738"/>
            <a:ext cx="2080930" cy="474414"/>
            <a:chOff x="3873023" y="1056075"/>
            <a:chExt cx="4651663" cy="147073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6DD6C6-EBA3-4B61-B8ED-EDEEDF71E293}"/>
                </a:ext>
              </a:extLst>
            </p:cNvPr>
            <p:cNvSpPr txBox="1"/>
            <p:nvPr userDrawn="1"/>
          </p:nvSpPr>
          <p:spPr>
            <a:xfrm>
              <a:off x="4306257" y="1056075"/>
              <a:ext cx="3885032" cy="104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solidFill>
                    <a:srgbClr val="F1792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INTEGRATE</a:t>
              </a:r>
              <a:r>
                <a:rPr lang="en-IN" sz="1600" b="1" dirty="0">
                  <a:solidFill>
                    <a:srgbClr val="F17921"/>
                  </a:solidFill>
                  <a:latin typeface="Poppins SemiBold" panose="00000700000000000000" pitchFamily="50" charset="0"/>
                  <a:cs typeface="Poppins SemiBold" panose="00000700000000000000" pitchFamily="50" charset="0"/>
                </a:rPr>
                <a:t> 2018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9410CB-F10E-48C8-A4E4-BA7835191AE8}"/>
                </a:ext>
              </a:extLst>
            </p:cNvPr>
            <p:cNvSpPr txBox="1"/>
            <p:nvPr userDrawn="1"/>
          </p:nvSpPr>
          <p:spPr>
            <a:xfrm>
              <a:off x="3873023" y="1858912"/>
              <a:ext cx="2260527" cy="667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solidFill>
                    <a:srgbClr val="2962FF"/>
                  </a:solidFill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JUNE 4–6, 2018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DA7BD7-30B4-4AEA-8F4A-221F9C282A7B}"/>
                </a:ext>
              </a:extLst>
            </p:cNvPr>
            <p:cNvSpPr txBox="1"/>
            <p:nvPr userDrawn="1"/>
          </p:nvSpPr>
          <p:spPr>
            <a:xfrm>
              <a:off x="5930761" y="1858912"/>
              <a:ext cx="2593925" cy="667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solidFill>
                    <a:srgbClr val="2962FF"/>
                  </a:solidFill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etc.venues,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60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 anchor="b"/>
          <a:lstStyle>
            <a:lvl1pPr>
              <a:defRPr sz="60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3F9763-D9E3-416D-839D-42225E1DD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E8359-30AA-45B1-AF45-93B681D34BD5}"/>
              </a:ext>
            </a:extLst>
          </p:cNvPr>
          <p:cNvGrpSpPr/>
          <p:nvPr userDrawn="1"/>
        </p:nvGrpSpPr>
        <p:grpSpPr>
          <a:xfrm>
            <a:off x="9982200" y="114738"/>
            <a:ext cx="2080930" cy="474414"/>
            <a:chOff x="3873023" y="1056075"/>
            <a:chExt cx="4651663" cy="14707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10CC5C-D0F8-4DD3-B198-C821DD015ACE}"/>
                </a:ext>
              </a:extLst>
            </p:cNvPr>
            <p:cNvSpPr txBox="1"/>
            <p:nvPr userDrawn="1"/>
          </p:nvSpPr>
          <p:spPr>
            <a:xfrm>
              <a:off x="4306257" y="1056075"/>
              <a:ext cx="3885032" cy="104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>
                  <a:solidFill>
                    <a:srgbClr val="F17921"/>
                  </a:solidFill>
                  <a:latin typeface="Poppins" panose="00000500000000000000" pitchFamily="50" charset="0"/>
                  <a:cs typeface="Poppins" panose="00000500000000000000" pitchFamily="50" charset="0"/>
                </a:rPr>
                <a:t>INTEGRATE</a:t>
              </a:r>
              <a:r>
                <a:rPr lang="en-IN" sz="1600" b="1" dirty="0">
                  <a:solidFill>
                    <a:srgbClr val="F17921"/>
                  </a:solidFill>
                  <a:latin typeface="Poppins SemiBold" panose="00000700000000000000" pitchFamily="50" charset="0"/>
                  <a:cs typeface="Poppins SemiBold" panose="00000700000000000000" pitchFamily="50" charset="0"/>
                </a:rPr>
                <a:t> 2018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798C28-6814-4B61-9752-9F9C61D4946E}"/>
                </a:ext>
              </a:extLst>
            </p:cNvPr>
            <p:cNvSpPr txBox="1"/>
            <p:nvPr userDrawn="1"/>
          </p:nvSpPr>
          <p:spPr>
            <a:xfrm>
              <a:off x="3873023" y="1858912"/>
              <a:ext cx="2260527" cy="667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solidFill>
                    <a:srgbClr val="2962FF"/>
                  </a:solidFill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JUNE 4–6, 2018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E957F9-10A7-4E85-8A57-092C6F859987}"/>
                </a:ext>
              </a:extLst>
            </p:cNvPr>
            <p:cNvSpPr txBox="1"/>
            <p:nvPr userDrawn="1"/>
          </p:nvSpPr>
          <p:spPr>
            <a:xfrm>
              <a:off x="5930761" y="1858912"/>
              <a:ext cx="2593925" cy="667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dirty="0">
                  <a:solidFill>
                    <a:srgbClr val="2962FF"/>
                  </a:solidFill>
                  <a:latin typeface="Poppins" panose="00000500000000000000" pitchFamily="50" charset="0"/>
                  <a:ea typeface="Lato" panose="020F0502020204030203" pitchFamily="34" charset="0"/>
                  <a:cs typeface="Poppins" panose="00000500000000000000" pitchFamily="50" charset="0"/>
                </a:rPr>
                <a:t>etc.venues,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31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Pr>
        <a:solidFill>
          <a:srgbClr val="512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744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bg>
      <p:bgPr>
        <a:solidFill>
          <a:srgbClr val="512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000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8A239-8A9F-4604-A2B3-BC1B93792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5400" y="-560883"/>
            <a:ext cx="37795200" cy="75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2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28F3-0CFA-4BEB-B67E-2A01ED21FEC8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6AFA1-6E7A-4276-8BA0-6065B8159AA3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0" y="89163"/>
            <a:ext cx="1260000" cy="23651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77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C8B728F3-0CFA-4BEB-B67E-2A01ED21FEC8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D2F6AFA1-6E7A-4276-8BA0-6065B8159AA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97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C8B728F3-0CFA-4BEB-B67E-2A01ED21FEC8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D2F6AFA1-6E7A-4276-8BA0-6065B8159AA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108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anose="00000500000000000000" pitchFamily="50" charset="0"/>
          <a:ea typeface="+mj-ea"/>
          <a:cs typeface="Poppins" panose="00000500000000000000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726975" y="3685155"/>
            <a:ext cx="8465025" cy="1477407"/>
            <a:chOff x="3917474" y="3393700"/>
            <a:chExt cx="7906349" cy="1477407"/>
          </a:xfrm>
        </p:grpSpPr>
        <p:sp>
          <p:nvSpPr>
            <p:cNvPr id="54" name="TextBox 53"/>
            <p:cNvSpPr txBox="1"/>
            <p:nvPr/>
          </p:nvSpPr>
          <p:spPr>
            <a:xfrm>
              <a:off x="3917476" y="3393700"/>
              <a:ext cx="5101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Poppins SemiBold" panose="00000700000000000000" pitchFamily="50" charset="0"/>
                  <a:ea typeface="Lato" panose="020F0502020204030203" pitchFamily="34" charset="0"/>
                  <a:cs typeface="Poppins SemiBold" panose="00000700000000000000" pitchFamily="50" charset="0"/>
                </a:rPr>
                <a:t>Wagner Silveira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17476" y="3907220"/>
              <a:ext cx="7648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Karla" pitchFamily="2" charset="0"/>
                  <a:ea typeface="Karla" pitchFamily="2" charset="0"/>
                  <a:cs typeface="Lato" panose="020F0502020204030203" pitchFamily="34" charset="0"/>
                </a:rPr>
                <a:t>Principal Integration Architect at Theta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17474" y="4347887"/>
              <a:ext cx="7906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Karla" pitchFamily="2" charset="0"/>
                  <a:ea typeface="Karla" pitchFamily="2" charset="0"/>
                  <a:cs typeface="Lato" panose="020F0502020204030203" pitchFamily="34" charset="0"/>
                </a:rPr>
                <a:t>Exposing BizTalk Server to the World</a:t>
              </a:r>
            </a:p>
          </p:txBody>
        </p:sp>
      </p:grpSp>
      <p:pic>
        <p:nvPicPr>
          <p:cNvPr id="1044" name="Picture 20" descr="Wagner Silveira">
            <a:extLst>
              <a:ext uri="{FF2B5EF4-FFF2-40B4-BE49-F238E27FC236}">
                <a16:creationId xmlns:a16="http://schemas.microsoft.com/office/drawing/2014/main" id="{14D860DB-6867-46D7-9827-8653F205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53" y="3716517"/>
            <a:ext cx="1440000" cy="144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 &amp; Considerations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Expose XML based endpoints</a:t>
            </a:r>
          </a:p>
          <a:p>
            <a:r>
              <a:rPr lang="en-NZ" dirty="0"/>
              <a:t>Fast and reliable implementation</a:t>
            </a:r>
          </a:p>
          <a:p>
            <a:r>
              <a:rPr lang="en-NZ" dirty="0"/>
              <a:t>Consider security implications</a:t>
            </a:r>
          </a:p>
          <a:p>
            <a:r>
              <a:rPr lang="en-NZ" dirty="0"/>
              <a:t>Shared secret can be an option</a:t>
            </a:r>
          </a:p>
        </p:txBody>
      </p:sp>
    </p:spTree>
    <p:extLst>
      <p:ext uri="{BB962C8B-B14F-4D97-AF65-F5344CB8AC3E}">
        <p14:creationId xmlns:p14="http://schemas.microsoft.com/office/powerpoint/2010/main" val="401674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E1577-529C-42CA-B299-9616D31A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NZ" b="1" dirty="0"/>
              <a:t>Logic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EA98F-8A89-4C79-948D-C6D6B555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174789"/>
            <a:ext cx="7570966" cy="4349579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NZ" sz="3200" dirty="0"/>
              <a:t>Integration Platform as a Service (iPaaS)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Extend workflows to on-premises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HTTP trigger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On-premises access with OPDG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E16D5-0F5B-407F-885D-BFE4B465C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70"/>
          <a:stretch/>
        </p:blipFill>
        <p:spPr>
          <a:xfrm>
            <a:off x="9259420" y="2891494"/>
            <a:ext cx="1518036" cy="10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6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622D9918-F6B1-4260-A727-1BF3D20B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r="28176"/>
          <a:stretch/>
        </p:blipFill>
        <p:spPr>
          <a:xfrm>
            <a:off x="7442790" y="10"/>
            <a:ext cx="4749209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A0A40-006A-4CCE-A123-3806BBEF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5811"/>
            <a:ext cx="6432355" cy="1676603"/>
          </a:xfrm>
        </p:spPr>
        <p:txBody>
          <a:bodyPr>
            <a:normAutofit/>
          </a:bodyPr>
          <a:lstStyle/>
          <a:p>
            <a:r>
              <a:rPr lang="en-NZ" sz="4000" b="1" dirty="0"/>
              <a:t>BizTalk and Logic Apps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5404A84-6980-45E3-8742-35F1A9A47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432353" cy="37854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Out of the box</a:t>
            </a:r>
          </a:p>
          <a:p>
            <a:pPr lvl="1"/>
            <a:r>
              <a:rPr lang="en-US" dirty="0"/>
              <a:t>BizTalk Adapter for Logic Apps</a:t>
            </a:r>
          </a:p>
          <a:p>
            <a:pPr lvl="1"/>
            <a:r>
              <a:rPr lang="en-US" dirty="0"/>
              <a:t>Logic Apps BizTalk Connectors</a:t>
            </a:r>
          </a:p>
          <a:p>
            <a:pPr lvl="1"/>
            <a:r>
              <a:rPr lang="en-US" dirty="0"/>
              <a:t>Custom Connectors</a:t>
            </a:r>
          </a:p>
          <a:p>
            <a:r>
              <a:rPr lang="en-US" dirty="0"/>
              <a:t>SOAP and REST</a:t>
            </a:r>
          </a:p>
          <a:p>
            <a:r>
              <a:rPr lang="en-US" dirty="0"/>
              <a:t>Security</a:t>
            </a:r>
          </a:p>
          <a:p>
            <a:pPr lvl="1"/>
            <a:r>
              <a:rPr lang="en-US" dirty="0"/>
              <a:t>Logic Apps to BizTalk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Windows or Anonymous</a:t>
            </a:r>
          </a:p>
          <a:p>
            <a:pPr lvl="1"/>
            <a:r>
              <a:rPr lang="en-US" dirty="0"/>
              <a:t>User to Logic Apps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SAS Keys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 &amp; Considerations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Extend cloud workflows</a:t>
            </a:r>
          </a:p>
          <a:p>
            <a:r>
              <a:rPr lang="en-NZ" dirty="0"/>
              <a:t>Leverage on-premises connectors</a:t>
            </a:r>
          </a:p>
          <a:p>
            <a:r>
              <a:rPr lang="en-NZ" dirty="0"/>
              <a:t>XML or JSON formats required</a:t>
            </a:r>
          </a:p>
          <a:p>
            <a:r>
              <a:rPr lang="pt-BR" dirty="0"/>
              <a:t>Think about security implications</a:t>
            </a:r>
          </a:p>
          <a:p>
            <a:r>
              <a:rPr lang="pt-BR" dirty="0"/>
              <a:t>Can leverage from OPDG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801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E1577-529C-42CA-B299-9616D31A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NZ" b="1" dirty="0"/>
              <a:t>Azure Function Proxy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EA98F-8A89-4C79-948D-C6D6B555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174789"/>
            <a:ext cx="7570966" cy="4349579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NZ" sz="3200" dirty="0"/>
              <a:t>API Composition tool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Basic functionality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SOAP and REST (pass through)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On premises access with Hybrid 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36813-4588-49B3-BE6D-F4B03FC6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616" y="2859289"/>
            <a:ext cx="1231740" cy="11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622D9918-F6B1-4260-A727-1BF3D20B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r="28176"/>
          <a:stretch/>
        </p:blipFill>
        <p:spPr>
          <a:xfrm>
            <a:off x="7442790" y="10"/>
            <a:ext cx="4749209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A0A40-006A-4CCE-A123-3806BBEF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5811"/>
            <a:ext cx="6432355" cy="1676603"/>
          </a:xfrm>
        </p:spPr>
        <p:txBody>
          <a:bodyPr>
            <a:normAutofit/>
          </a:bodyPr>
          <a:lstStyle/>
          <a:p>
            <a:r>
              <a:rPr lang="en-NZ" sz="4000" b="1" dirty="0"/>
              <a:t>BizTalk and Function Proxies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5404A84-6980-45E3-8742-35F1A9A47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432353" cy="3785419"/>
          </a:xfrm>
        </p:spPr>
        <p:txBody>
          <a:bodyPr>
            <a:normAutofit/>
          </a:bodyPr>
          <a:lstStyle/>
          <a:p>
            <a:r>
              <a:rPr lang="en-US" dirty="0"/>
              <a:t>No out of the box configuration</a:t>
            </a:r>
          </a:p>
          <a:p>
            <a:r>
              <a:rPr lang="en-US" dirty="0"/>
              <a:t>Requires an existing Receive Location</a:t>
            </a:r>
          </a:p>
          <a:p>
            <a:r>
              <a:rPr lang="en-US" dirty="0"/>
              <a:t>Configuration via Function App UI</a:t>
            </a:r>
          </a:p>
          <a:p>
            <a:r>
              <a:rPr lang="en-US" dirty="0"/>
              <a:t>Consumption Plan don’t support Hybrid Connection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7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 &amp; Considerations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Expose endpoints as a single API</a:t>
            </a:r>
          </a:p>
          <a:p>
            <a:r>
              <a:rPr lang="en-NZ" dirty="0"/>
              <a:t>Pass through is ok</a:t>
            </a:r>
          </a:p>
          <a:p>
            <a:r>
              <a:rPr lang="en-NZ" dirty="0"/>
              <a:t>Not using consumption plan is ok</a:t>
            </a:r>
          </a:p>
          <a:p>
            <a:pPr lvl="1"/>
            <a:r>
              <a:rPr lang="en-NZ" dirty="0"/>
              <a:t>Alternative is firewall changes</a:t>
            </a:r>
          </a:p>
          <a:p>
            <a:pPr lvl="1"/>
            <a:r>
              <a:rPr lang="en-NZ" dirty="0"/>
              <a:t>Set of IPs to whitelist</a:t>
            </a:r>
          </a:p>
        </p:txBody>
      </p:sp>
    </p:spTree>
    <p:extLst>
      <p:ext uri="{BB962C8B-B14F-4D97-AF65-F5344CB8AC3E}">
        <p14:creationId xmlns:p14="http://schemas.microsoft.com/office/powerpoint/2010/main" val="8403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E1577-529C-42CA-B299-9616D31A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NZ" b="1" dirty="0"/>
              <a:t>API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EA98F-8A89-4C79-948D-C6D6B555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174789"/>
            <a:ext cx="7570966" cy="4349579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NZ" sz="3200" dirty="0"/>
              <a:t>Turnkey solution</a:t>
            </a:r>
          </a:p>
          <a:p>
            <a:pPr lvl="1">
              <a:lnSpc>
                <a:spcPct val="120000"/>
              </a:lnSpc>
            </a:pPr>
            <a:r>
              <a:rPr lang="en-NZ" sz="2800" dirty="0"/>
              <a:t>API Composition, API Gateway, Developer Portal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Comprehensive functionality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SOAP, REST, REST to SOAP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VNET Integration</a:t>
            </a:r>
            <a:endParaRPr lang="en-NZ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D53C2-3D6F-446B-BD97-F0F016AE0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984" y="2859289"/>
            <a:ext cx="1371003" cy="11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622D9918-F6B1-4260-A727-1BF3D20B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r="28176"/>
          <a:stretch/>
        </p:blipFill>
        <p:spPr>
          <a:xfrm>
            <a:off x="7442790" y="10"/>
            <a:ext cx="4749209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A0A40-006A-4CCE-A123-3806BBEF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5811"/>
            <a:ext cx="6432355" cy="1676603"/>
          </a:xfrm>
        </p:spPr>
        <p:txBody>
          <a:bodyPr>
            <a:normAutofit/>
          </a:bodyPr>
          <a:lstStyle/>
          <a:p>
            <a:r>
              <a:rPr lang="en-NZ" sz="4000" b="1" dirty="0"/>
              <a:t>BizTalk and API Management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5404A84-6980-45E3-8742-35F1A9A47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432353" cy="3785419"/>
          </a:xfrm>
        </p:spPr>
        <p:txBody>
          <a:bodyPr>
            <a:normAutofit/>
          </a:bodyPr>
          <a:lstStyle/>
          <a:p>
            <a:r>
              <a:rPr lang="en-US" dirty="0"/>
              <a:t>Wizard based config</a:t>
            </a:r>
          </a:p>
          <a:p>
            <a:pPr lvl="1"/>
            <a:r>
              <a:rPr lang="en-US" dirty="0"/>
              <a:t>From API Management (FP 1)</a:t>
            </a:r>
          </a:p>
          <a:p>
            <a:pPr lvl="1"/>
            <a:r>
              <a:rPr lang="en-US" dirty="0"/>
              <a:t>From BizTalk (FP 2)</a:t>
            </a:r>
          </a:p>
          <a:p>
            <a:r>
              <a:rPr lang="en-US" dirty="0"/>
              <a:t>Publishes Basic HTTP Binding Receive Locations</a:t>
            </a:r>
          </a:p>
          <a:p>
            <a:pPr lvl="1"/>
            <a:r>
              <a:rPr lang="en-US" dirty="0"/>
              <a:t>SOAP and REST to SOAP</a:t>
            </a:r>
          </a:p>
          <a:p>
            <a:r>
              <a:rPr lang="en-US" dirty="0"/>
              <a:t>Requires VNET integration </a:t>
            </a:r>
            <a:r>
              <a:rPr lang="en-US"/>
              <a:t>or firewall </a:t>
            </a:r>
            <a:r>
              <a:rPr lang="en-US" dirty="0"/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85244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Scenarios &amp; Considerations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Expose endpoints as a single API</a:t>
            </a:r>
          </a:p>
          <a:p>
            <a:r>
              <a:rPr lang="en-NZ" dirty="0"/>
              <a:t>Modernize solution</a:t>
            </a:r>
          </a:p>
          <a:p>
            <a:r>
              <a:rPr lang="en-NZ" dirty="0"/>
              <a:t>Caching and </a:t>
            </a:r>
            <a:r>
              <a:rPr lang="en-NZ" dirty="0" err="1"/>
              <a:t>Throtling</a:t>
            </a:r>
            <a:endParaRPr lang="en-NZ" dirty="0"/>
          </a:p>
          <a:p>
            <a:r>
              <a:rPr lang="en-NZ" dirty="0"/>
              <a:t>VNET integration requires premium</a:t>
            </a:r>
          </a:p>
          <a:p>
            <a:pPr lvl="1"/>
            <a:r>
              <a:rPr lang="en-NZ" dirty="0"/>
              <a:t>Alternative is firewall changes</a:t>
            </a:r>
          </a:p>
          <a:p>
            <a:pPr lvl="1"/>
            <a:r>
              <a:rPr lang="en-NZ" dirty="0"/>
              <a:t>Single IP to whitelist</a:t>
            </a:r>
          </a:p>
        </p:txBody>
      </p:sp>
    </p:spTree>
    <p:extLst>
      <p:ext uri="{BB962C8B-B14F-4D97-AF65-F5344CB8AC3E}">
        <p14:creationId xmlns:p14="http://schemas.microsoft.com/office/powerpoint/2010/main" val="1496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Exposing BizTalk to the World</a:t>
            </a:r>
            <a:endParaRPr lang="pt-BR" sz="4000" dirty="0">
              <a:sym typeface="Webdings" panose="05030102010509060703" pitchFamily="18" charset="2"/>
            </a:endParaRPr>
          </a:p>
          <a:p>
            <a:r>
              <a:rPr lang="pt-BR" sz="4000" dirty="0">
                <a:sym typeface="Webdings" panose="05030102010509060703" pitchFamily="18" charset="2"/>
              </a:rPr>
              <a:t>Unlocking BizTalk Endpoints</a:t>
            </a:r>
          </a:p>
          <a:p>
            <a:r>
              <a:rPr lang="pt-BR" sz="4000" dirty="0">
                <a:sym typeface="Webdings" panose="05030102010509060703" pitchFamily="18" charset="2"/>
              </a:rPr>
              <a:t>Demos</a:t>
            </a:r>
          </a:p>
          <a:p>
            <a:r>
              <a:rPr lang="pt-BR" sz="4000" dirty="0">
                <a:sym typeface="Webdings" panose="05030102010509060703" pitchFamily="18" charset="2"/>
              </a:rPr>
              <a:t>Take aways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" t="4911" r="26524" b="10295"/>
          <a:stretch/>
        </p:blipFill>
        <p:spPr>
          <a:xfrm>
            <a:off x="7029208" y="3347994"/>
            <a:ext cx="4892760" cy="33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62A8-1EB1-4C72-A9A2-BBEBD01E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Time?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887A40-6FAF-4C21-A231-4331797A2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334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5695"/>
          </a:xfrm>
        </p:spPr>
        <p:txBody>
          <a:bodyPr anchor="ctr">
            <a:normAutofit/>
          </a:bodyPr>
          <a:lstStyle/>
          <a:p>
            <a:pPr algn="ctr"/>
            <a:r>
              <a:rPr lang="en-N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</a:t>
            </a:r>
            <a:r>
              <a:rPr lang="en-NZ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aways</a:t>
            </a:r>
            <a:endParaRPr lang="en-NZ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99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9C17-C7EA-4E9E-97D9-95229739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1"/>
            <a:ext cx="10515600" cy="1616547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Choices, </a:t>
            </a:r>
            <a:r>
              <a:rPr lang="en-NZ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choices</a:t>
            </a:r>
            <a:r>
              <a: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choices</a:t>
            </a:r>
          </a:p>
        </p:txBody>
      </p:sp>
    </p:spTree>
    <p:extLst>
      <p:ext uri="{BB962C8B-B14F-4D97-AF65-F5344CB8AC3E}">
        <p14:creationId xmlns:p14="http://schemas.microsoft.com/office/powerpoint/2010/main" val="162226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6AB8A1-F1F8-4328-96C6-9767C9E71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4585704"/>
          </a:xfrm>
        </p:spPr>
        <p:txBody>
          <a:bodyPr>
            <a:normAutofit/>
          </a:bodyPr>
          <a:lstStyle/>
          <a:p>
            <a:pPr algn="ctr"/>
            <a:r>
              <a:rPr lang="en-NZ" sz="5400" dirty="0"/>
              <a:t>Identify your needs</a:t>
            </a:r>
          </a:p>
        </p:txBody>
      </p:sp>
    </p:spTree>
    <p:extLst>
      <p:ext uri="{BB962C8B-B14F-4D97-AF65-F5344CB8AC3E}">
        <p14:creationId xmlns:p14="http://schemas.microsoft.com/office/powerpoint/2010/main" val="170026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the balance</a:t>
            </a:r>
          </a:p>
        </p:txBody>
      </p:sp>
    </p:spTree>
    <p:extLst>
      <p:ext uri="{BB962C8B-B14F-4D97-AF65-F5344CB8AC3E}">
        <p14:creationId xmlns:p14="http://schemas.microsoft.com/office/powerpoint/2010/main" val="371828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0"/>
            <a:ext cx="10515600" cy="1524001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NZ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BizTalk + </a:t>
            </a:r>
            <a:r>
              <a:rPr lang="en-NZ" sz="9600" dirty="0">
                <a:solidFill>
                  <a:schemeClr val="bg1"/>
                </a:solidFill>
                <a:sym typeface="Webdings" panose="05030102010509060703" pitchFamily="18" charset="2"/>
              </a:rPr>
              <a:t>A</a:t>
            </a:r>
            <a:r>
              <a:rPr lang="en-NZ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ebdings" panose="05030102010509060703" pitchFamily="18" charset="2"/>
              </a:rPr>
              <a:t>zure</a:t>
            </a:r>
            <a:endParaRPr lang="en-NZ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870AA-0D3B-4BDB-997F-F0C248408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3" t="26864" r="32126" b="34617"/>
          <a:stretch/>
        </p:blipFill>
        <p:spPr>
          <a:xfrm>
            <a:off x="5908440" y="2811780"/>
            <a:ext cx="1219199" cy="1211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B18AE-3F31-42C7-8833-AC2EF9648C2D}"/>
              </a:ext>
            </a:extLst>
          </p:cNvPr>
          <p:cNvSpPr txBox="1"/>
          <p:nvPr/>
        </p:nvSpPr>
        <p:spPr>
          <a:xfrm>
            <a:off x="642551" y="5923005"/>
            <a:ext cx="1103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</a:rPr>
              <a:t>@wsilveiranz | wagner.silveira@theta.co.nz</a:t>
            </a:r>
            <a:endParaRPr lang="en-N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232" y="1202724"/>
            <a:ext cx="8583827" cy="5593492"/>
          </a:xfrm>
        </p:spPr>
        <p:txBody>
          <a:bodyPr>
            <a:normAutofit/>
          </a:bodyPr>
          <a:lstStyle/>
          <a:p>
            <a:pPr algn="ctr"/>
            <a:r>
              <a:rPr lang="en-NZ" sz="7200" dirty="0">
                <a:latin typeface="Montserrat" panose="02000505000000020004" pitchFamily="2" charset="0"/>
                <a:cs typeface="Poppins" panose="00000500000000000000" pitchFamily="50" charset="0"/>
              </a:rPr>
              <a:t>Exposing BizTalk</a:t>
            </a:r>
            <a:br>
              <a:rPr lang="en-NZ" sz="7200" dirty="0">
                <a:latin typeface="Montserrat" panose="02000505000000020004" pitchFamily="2" charset="0"/>
                <a:cs typeface="Poppins" panose="00000500000000000000" pitchFamily="50" charset="0"/>
              </a:rPr>
            </a:br>
            <a:r>
              <a:rPr lang="en-NZ" sz="7200" dirty="0">
                <a:latin typeface="Montserrat" panose="02000505000000020004" pitchFamily="2" charset="0"/>
                <a:cs typeface="Poppins" panose="00000500000000000000" pitchFamily="50" charset="0"/>
              </a:rPr>
              <a:t>to the World</a:t>
            </a:r>
          </a:p>
        </p:txBody>
      </p:sp>
    </p:spTree>
    <p:extLst>
      <p:ext uri="{BB962C8B-B14F-4D97-AF65-F5344CB8AC3E}">
        <p14:creationId xmlns:p14="http://schemas.microsoft.com/office/powerpoint/2010/main" val="293762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we want to do that?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Consuming on-premises resources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Single gateway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Extend cloud workflows</a:t>
            </a:r>
          </a:p>
        </p:txBody>
      </p:sp>
    </p:spTree>
    <p:extLst>
      <p:ext uri="{BB962C8B-B14F-4D97-AF65-F5344CB8AC3E}">
        <p14:creationId xmlns:p14="http://schemas.microsoft.com/office/powerpoint/2010/main" val="34608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do this?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Message Exchange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Queues/Topics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Files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Email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Expose HTTP Endpoints</a:t>
            </a:r>
          </a:p>
        </p:txBody>
      </p:sp>
    </p:spTree>
    <p:extLst>
      <p:ext uri="{BB962C8B-B14F-4D97-AF65-F5344CB8AC3E}">
        <p14:creationId xmlns:p14="http://schemas.microsoft.com/office/powerpoint/2010/main" val="34147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1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118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NZ" sz="6700" dirty="0">
                <a:solidFill>
                  <a:schemeClr val="bg1"/>
                </a:solidFill>
              </a:rPr>
              <a:t>Unlocking</a:t>
            </a:r>
            <a:br>
              <a:rPr lang="en-NZ" sz="6700" dirty="0">
                <a:solidFill>
                  <a:schemeClr val="bg1"/>
                </a:solidFill>
              </a:rPr>
            </a:br>
            <a:r>
              <a:rPr lang="en-NZ" sz="6700" dirty="0">
                <a:solidFill>
                  <a:schemeClr val="bg1"/>
                </a:solidFill>
              </a:rPr>
              <a:t>BizTalk</a:t>
            </a:r>
            <a:br>
              <a:rPr lang="en-NZ" sz="6700" dirty="0">
                <a:solidFill>
                  <a:schemeClr val="bg1"/>
                </a:solidFill>
              </a:rPr>
            </a:br>
            <a:r>
              <a:rPr lang="en-NZ" sz="6700" dirty="0">
                <a:solidFill>
                  <a:schemeClr val="bg1"/>
                </a:solidFill>
              </a:rPr>
              <a:t>Endpoints</a:t>
            </a:r>
            <a:endParaRPr lang="en-NZ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6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0CB0AEA-B839-46AC-B480-2175561FB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156092" cy="3442494"/>
          </a:xfrm>
          <a:custGeom>
            <a:avLst/>
            <a:gdLst>
              <a:gd name="connsiteX0" fmla="*/ 0 w 3156092"/>
              <a:gd name="connsiteY0" fmla="*/ 0 h 3442494"/>
              <a:gd name="connsiteX1" fmla="*/ 2765641 w 3156092"/>
              <a:gd name="connsiteY1" fmla="*/ 0 h 3442494"/>
              <a:gd name="connsiteX2" fmla="*/ 2781296 w 3156092"/>
              <a:gd name="connsiteY2" fmla="*/ 20935 h 3442494"/>
              <a:gd name="connsiteX3" fmla="*/ 3156092 w 3156092"/>
              <a:gd name="connsiteY3" fmla="*/ 1247934 h 3442494"/>
              <a:gd name="connsiteX4" fmla="*/ 961532 w 3156092"/>
              <a:gd name="connsiteY4" fmla="*/ 3442494 h 3442494"/>
              <a:gd name="connsiteX5" fmla="*/ 107310 w 3156092"/>
              <a:gd name="connsiteY5" fmla="*/ 3270035 h 3442494"/>
              <a:gd name="connsiteX6" fmla="*/ 0 w 3156092"/>
              <a:gd name="connsiteY6" fmla="*/ 3218341 h 344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6092" h="3442494">
                <a:moveTo>
                  <a:pt x="0" y="0"/>
                </a:moveTo>
                <a:lnTo>
                  <a:pt x="2765641" y="0"/>
                </a:lnTo>
                <a:lnTo>
                  <a:pt x="2781296" y="20935"/>
                </a:lnTo>
                <a:cubicBezTo>
                  <a:pt x="3017923" y="371189"/>
                  <a:pt x="3156092" y="793426"/>
                  <a:pt x="3156092" y="1247934"/>
                </a:cubicBezTo>
                <a:cubicBezTo>
                  <a:pt x="3156092" y="2459956"/>
                  <a:pt x="2173554" y="3442494"/>
                  <a:pt x="961532" y="3442494"/>
                </a:cubicBezTo>
                <a:cubicBezTo>
                  <a:pt x="658527" y="3442494"/>
                  <a:pt x="369864" y="3381086"/>
                  <a:pt x="107310" y="3270035"/>
                </a:cubicBezTo>
                <a:lnTo>
                  <a:pt x="0" y="321834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C3318E7-A970-4403-9682-E7D429976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-1"/>
            <a:ext cx="3005349" cy="3291750"/>
          </a:xfrm>
          <a:custGeom>
            <a:avLst/>
            <a:gdLst>
              <a:gd name="connsiteX0" fmla="*/ 0 w 3005349"/>
              <a:gd name="connsiteY0" fmla="*/ 0 h 3291750"/>
              <a:gd name="connsiteX1" fmla="*/ 2577617 w 3005349"/>
              <a:gd name="connsiteY1" fmla="*/ 0 h 3291750"/>
              <a:gd name="connsiteX2" fmla="*/ 2656297 w 3005349"/>
              <a:gd name="connsiteY2" fmla="*/ 105217 h 3291750"/>
              <a:gd name="connsiteX3" fmla="*/ 3005349 w 3005349"/>
              <a:gd name="connsiteY3" fmla="*/ 1247934 h 3291750"/>
              <a:gd name="connsiteX4" fmla="*/ 961533 w 3005349"/>
              <a:gd name="connsiteY4" fmla="*/ 3291750 h 3291750"/>
              <a:gd name="connsiteX5" fmla="*/ 165988 w 3005349"/>
              <a:gd name="connsiteY5" fmla="*/ 3131137 h 3291750"/>
              <a:gd name="connsiteX6" fmla="*/ 0 w 3005349"/>
              <a:gd name="connsiteY6" fmla="*/ 3051176 h 329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349" h="3291750">
                <a:moveTo>
                  <a:pt x="0" y="0"/>
                </a:moveTo>
                <a:lnTo>
                  <a:pt x="2577617" y="0"/>
                </a:lnTo>
                <a:lnTo>
                  <a:pt x="2656297" y="105217"/>
                </a:lnTo>
                <a:cubicBezTo>
                  <a:pt x="2876670" y="431412"/>
                  <a:pt x="3005349" y="824646"/>
                  <a:pt x="3005349" y="1247934"/>
                </a:cubicBezTo>
                <a:cubicBezTo>
                  <a:pt x="3005349" y="2376702"/>
                  <a:pt x="2090301" y="3291750"/>
                  <a:pt x="961533" y="3291750"/>
                </a:cubicBezTo>
                <a:cubicBezTo>
                  <a:pt x="679341" y="3291750"/>
                  <a:pt x="410507" y="3234560"/>
                  <a:pt x="165988" y="3131137"/>
                </a:cubicBezTo>
                <a:lnTo>
                  <a:pt x="0" y="30511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E18FE-CC6F-4DAC-B20E-D0A7A4FF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0" y="381392"/>
            <a:ext cx="2247106" cy="207868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B50BB8F-1CF3-4420-A246-F2AE47F17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141" y="459337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F871D6D-54EF-4FAA-A4E3-1F4D4F8D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2733" y="623929"/>
            <a:ext cx="2834640" cy="283464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62785-3A16-4F3C-A9B2-AF448FF9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290749"/>
            <a:ext cx="1914525" cy="159113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E6E2C1E-E9BB-473F-9B15-9231E36D8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6150" y="2364552"/>
            <a:ext cx="3835850" cy="4493449"/>
          </a:xfrm>
          <a:custGeom>
            <a:avLst/>
            <a:gdLst>
              <a:gd name="connsiteX0" fmla="*/ 2839212 w 3835850"/>
              <a:gd name="connsiteY0" fmla="*/ 0 h 4493449"/>
              <a:gd name="connsiteX1" fmla="*/ 3683507 w 3835850"/>
              <a:gd name="connsiteY1" fmla="*/ 127646 h 4493449"/>
              <a:gd name="connsiteX2" fmla="*/ 3835850 w 3835850"/>
              <a:gd name="connsiteY2" fmla="*/ 183404 h 4493449"/>
              <a:gd name="connsiteX3" fmla="*/ 3835850 w 3835850"/>
              <a:gd name="connsiteY3" fmla="*/ 4493449 h 4493449"/>
              <a:gd name="connsiteX4" fmla="*/ 534850 w 3835850"/>
              <a:gd name="connsiteY4" fmla="*/ 4493449 h 4493449"/>
              <a:gd name="connsiteX5" fmla="*/ 484893 w 3835850"/>
              <a:gd name="connsiteY5" fmla="*/ 4426642 h 4493449"/>
              <a:gd name="connsiteX6" fmla="*/ 0 w 3835850"/>
              <a:gd name="connsiteY6" fmla="*/ 2839212 h 4493449"/>
              <a:gd name="connsiteX7" fmla="*/ 2839212 w 3835850"/>
              <a:gd name="connsiteY7" fmla="*/ 0 h 449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5850" h="4493449">
                <a:moveTo>
                  <a:pt x="2839212" y="0"/>
                </a:moveTo>
                <a:cubicBezTo>
                  <a:pt x="3133222" y="0"/>
                  <a:pt x="3416794" y="44689"/>
                  <a:pt x="3683507" y="127646"/>
                </a:cubicBezTo>
                <a:lnTo>
                  <a:pt x="3835850" y="183404"/>
                </a:lnTo>
                <a:lnTo>
                  <a:pt x="3835850" y="4493449"/>
                </a:lnTo>
                <a:lnTo>
                  <a:pt x="534850" y="4493449"/>
                </a:lnTo>
                <a:lnTo>
                  <a:pt x="484893" y="4426642"/>
                </a:lnTo>
                <a:cubicBezTo>
                  <a:pt x="178757" y="3973501"/>
                  <a:pt x="0" y="3427232"/>
                  <a:pt x="0" y="2839212"/>
                </a:cubicBezTo>
                <a:cubicBezTo>
                  <a:pt x="0" y="1271159"/>
                  <a:pt x="1271159" y="0"/>
                  <a:pt x="28392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64C5F7-9C3C-44B2-B562-3C9187F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7371" y="1"/>
            <a:ext cx="3986784" cy="2427765"/>
          </a:xfrm>
          <a:custGeom>
            <a:avLst/>
            <a:gdLst>
              <a:gd name="connsiteX0" fmla="*/ 48890 w 3986784"/>
              <a:gd name="connsiteY0" fmla="*/ 0 h 2427765"/>
              <a:gd name="connsiteX1" fmla="*/ 3937894 w 3986784"/>
              <a:gd name="connsiteY1" fmla="*/ 0 h 2427765"/>
              <a:gd name="connsiteX2" fmla="*/ 3946285 w 3986784"/>
              <a:gd name="connsiteY2" fmla="*/ 32635 h 2427765"/>
              <a:gd name="connsiteX3" fmla="*/ 3986784 w 3986784"/>
              <a:gd name="connsiteY3" fmla="*/ 434373 h 2427765"/>
              <a:gd name="connsiteX4" fmla="*/ 1993392 w 3986784"/>
              <a:gd name="connsiteY4" fmla="*/ 2427765 h 2427765"/>
              <a:gd name="connsiteX5" fmla="*/ 0 w 3986784"/>
              <a:gd name="connsiteY5" fmla="*/ 434373 h 2427765"/>
              <a:gd name="connsiteX6" fmla="*/ 40499 w 3986784"/>
              <a:gd name="connsiteY6" fmla="*/ 32635 h 242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784" h="2427765">
                <a:moveTo>
                  <a:pt x="48890" y="0"/>
                </a:moveTo>
                <a:lnTo>
                  <a:pt x="3937894" y="0"/>
                </a:lnTo>
                <a:lnTo>
                  <a:pt x="3946285" y="32635"/>
                </a:lnTo>
                <a:cubicBezTo>
                  <a:pt x="3972839" y="162400"/>
                  <a:pt x="3986784" y="296758"/>
                  <a:pt x="3986784" y="434373"/>
                </a:cubicBezTo>
                <a:cubicBezTo>
                  <a:pt x="3986784" y="1535293"/>
                  <a:pt x="3094312" y="2427765"/>
                  <a:pt x="1993392" y="2427765"/>
                </a:cubicBezTo>
                <a:cubicBezTo>
                  <a:pt x="892472" y="2427765"/>
                  <a:pt x="0" y="1535293"/>
                  <a:pt x="0" y="434373"/>
                </a:cubicBezTo>
                <a:cubicBezTo>
                  <a:pt x="0" y="296758"/>
                  <a:pt x="13945" y="162400"/>
                  <a:pt x="40499" y="3263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C633F89-CD86-4B32-ACC7-76B3DFFBF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962" y="3"/>
            <a:ext cx="3657600" cy="2263173"/>
          </a:xfrm>
          <a:custGeom>
            <a:avLst/>
            <a:gdLst>
              <a:gd name="connsiteX0" fmla="*/ 54075 w 3657600"/>
              <a:gd name="connsiteY0" fmla="*/ 0 h 2263173"/>
              <a:gd name="connsiteX1" fmla="*/ 3603525 w 3657600"/>
              <a:gd name="connsiteY1" fmla="*/ 0 h 2263173"/>
              <a:gd name="connsiteX2" fmla="*/ 3620445 w 3657600"/>
              <a:gd name="connsiteY2" fmla="*/ 65806 h 2263173"/>
              <a:gd name="connsiteX3" fmla="*/ 3657600 w 3657600"/>
              <a:gd name="connsiteY3" fmla="*/ 434373 h 2263173"/>
              <a:gd name="connsiteX4" fmla="*/ 1828800 w 3657600"/>
              <a:gd name="connsiteY4" fmla="*/ 2263173 h 2263173"/>
              <a:gd name="connsiteX5" fmla="*/ 0 w 3657600"/>
              <a:gd name="connsiteY5" fmla="*/ 434373 h 2263173"/>
              <a:gd name="connsiteX6" fmla="*/ 37155 w 3657600"/>
              <a:gd name="connsiteY6" fmla="*/ 65806 h 226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263173">
                <a:moveTo>
                  <a:pt x="54075" y="0"/>
                </a:moveTo>
                <a:lnTo>
                  <a:pt x="3603525" y="0"/>
                </a:lnTo>
                <a:lnTo>
                  <a:pt x="3620445" y="65806"/>
                </a:lnTo>
                <a:cubicBezTo>
                  <a:pt x="3644807" y="184856"/>
                  <a:pt x="3657600" y="308121"/>
                  <a:pt x="3657600" y="434373"/>
                </a:cubicBezTo>
                <a:cubicBezTo>
                  <a:pt x="3657600" y="1444391"/>
                  <a:pt x="2838818" y="2263173"/>
                  <a:pt x="1828800" y="2263173"/>
                </a:cubicBezTo>
                <a:cubicBezTo>
                  <a:pt x="818782" y="2263173"/>
                  <a:pt x="0" y="1444391"/>
                  <a:pt x="0" y="434373"/>
                </a:cubicBezTo>
                <a:cubicBezTo>
                  <a:pt x="0" y="308121"/>
                  <a:pt x="12794" y="184856"/>
                  <a:pt x="37155" y="6580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B3F479-AF73-467F-9E37-C94CADE1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628" y="202945"/>
            <a:ext cx="1888592" cy="148039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684BB5A-9B2C-40C0-A8F4-C812CDB9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0674" y="2529078"/>
            <a:ext cx="3671324" cy="4328922"/>
          </a:xfrm>
          <a:custGeom>
            <a:avLst/>
            <a:gdLst>
              <a:gd name="connsiteX0" fmla="*/ 2674686 w 3671324"/>
              <a:gd name="connsiteY0" fmla="*/ 0 h 4328922"/>
              <a:gd name="connsiteX1" fmla="*/ 3470056 w 3671324"/>
              <a:gd name="connsiteY1" fmla="*/ 120249 h 4328922"/>
              <a:gd name="connsiteX2" fmla="*/ 3671324 w 3671324"/>
              <a:gd name="connsiteY2" fmla="*/ 193914 h 4328922"/>
              <a:gd name="connsiteX3" fmla="*/ 3671324 w 3671324"/>
              <a:gd name="connsiteY3" fmla="*/ 4328922 h 4328922"/>
              <a:gd name="connsiteX4" fmla="*/ 575538 w 3671324"/>
              <a:gd name="connsiteY4" fmla="*/ 4328922 h 4328922"/>
              <a:gd name="connsiteX5" fmla="*/ 456795 w 3671324"/>
              <a:gd name="connsiteY5" fmla="*/ 4170129 h 4328922"/>
              <a:gd name="connsiteX6" fmla="*/ 0 w 3671324"/>
              <a:gd name="connsiteY6" fmla="*/ 2674686 h 4328922"/>
              <a:gd name="connsiteX7" fmla="*/ 2674686 w 3671324"/>
              <a:gd name="connsiteY7" fmla="*/ 0 h 43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1324" h="4328922">
                <a:moveTo>
                  <a:pt x="2674686" y="0"/>
                </a:moveTo>
                <a:cubicBezTo>
                  <a:pt x="2951659" y="0"/>
                  <a:pt x="3218799" y="42100"/>
                  <a:pt x="3470056" y="120249"/>
                </a:cubicBezTo>
                <a:lnTo>
                  <a:pt x="3671324" y="193914"/>
                </a:lnTo>
                <a:lnTo>
                  <a:pt x="3671324" y="4328922"/>
                </a:lnTo>
                <a:lnTo>
                  <a:pt x="575538" y="4328922"/>
                </a:lnTo>
                <a:lnTo>
                  <a:pt x="456795" y="4170129"/>
                </a:lnTo>
                <a:cubicBezTo>
                  <a:pt x="168398" y="3743246"/>
                  <a:pt x="0" y="3228632"/>
                  <a:pt x="0" y="2674686"/>
                </a:cubicBezTo>
                <a:cubicBezTo>
                  <a:pt x="0" y="1197498"/>
                  <a:pt x="1197498" y="0"/>
                  <a:pt x="267468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AA39C0-39B8-4D3E-A83A-91FAF538A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670" y="3788368"/>
            <a:ext cx="2633045" cy="26358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405" y="4204036"/>
            <a:ext cx="7469730" cy="20300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b="1" dirty="0">
                <a:latin typeface="+mj-lt"/>
              </a:rPr>
              <a:t>There is an Azure Service for that…</a:t>
            </a:r>
          </a:p>
        </p:txBody>
      </p:sp>
    </p:spTree>
    <p:extLst>
      <p:ext uri="{BB962C8B-B14F-4D97-AF65-F5344CB8AC3E}">
        <p14:creationId xmlns:p14="http://schemas.microsoft.com/office/powerpoint/2010/main" val="3026757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7611F-9063-4994-9623-357E3A6E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44" y="2813995"/>
            <a:ext cx="1228683" cy="123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E1577-529C-42CA-B299-9616D31A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NZ" b="1" dirty="0"/>
              <a:t>Azure Relay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EA98F-8A89-4C79-948D-C6D6B555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174789"/>
            <a:ext cx="7570966" cy="4349579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NZ" sz="3200" dirty="0"/>
              <a:t>Securely expose on-premises services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No infrastructure (firewall) changes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Bi-directional socket channel</a:t>
            </a:r>
          </a:p>
          <a:p>
            <a:pPr>
              <a:lnSpc>
                <a:spcPct val="120000"/>
              </a:lnSpc>
            </a:pPr>
            <a:r>
              <a:rPr lang="en-NZ" sz="3200" dirty="0"/>
              <a:t>Two features</a:t>
            </a:r>
          </a:p>
          <a:p>
            <a:pPr lvl="1">
              <a:lnSpc>
                <a:spcPct val="120000"/>
              </a:lnSpc>
            </a:pPr>
            <a:r>
              <a:rPr lang="en-NZ" sz="2800" dirty="0"/>
              <a:t>Hybrid Connections</a:t>
            </a:r>
          </a:p>
          <a:p>
            <a:pPr lvl="1">
              <a:lnSpc>
                <a:spcPct val="120000"/>
              </a:lnSpc>
            </a:pPr>
            <a:r>
              <a:rPr lang="en-NZ" sz="2800" dirty="0"/>
              <a:t>WCF Relays</a:t>
            </a:r>
          </a:p>
        </p:txBody>
      </p:sp>
    </p:spTree>
    <p:extLst>
      <p:ext uri="{BB962C8B-B14F-4D97-AF65-F5344CB8AC3E}">
        <p14:creationId xmlns:p14="http://schemas.microsoft.com/office/powerpoint/2010/main" val="29758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622D9918-F6B1-4260-A727-1BF3D20B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r="28176"/>
          <a:stretch/>
        </p:blipFill>
        <p:spPr>
          <a:xfrm>
            <a:off x="7442790" y="10"/>
            <a:ext cx="4749209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A0A40-006A-4CCE-A123-3806BBEF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633320" cy="1676603"/>
          </a:xfrm>
        </p:spPr>
        <p:txBody>
          <a:bodyPr>
            <a:normAutofit/>
          </a:bodyPr>
          <a:lstStyle/>
          <a:p>
            <a:r>
              <a:rPr lang="en-NZ" sz="4000" b="1" dirty="0"/>
              <a:t>BizTalk and Azure Relays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5404A84-6980-45E3-8742-35F1A9A47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432353" cy="3785419"/>
          </a:xfrm>
        </p:spPr>
        <p:txBody>
          <a:bodyPr>
            <a:normAutofit/>
          </a:bodyPr>
          <a:lstStyle/>
          <a:p>
            <a:r>
              <a:rPr lang="en-US" sz="3200" dirty="0"/>
              <a:t>WCF Relays (out of the box)</a:t>
            </a:r>
          </a:p>
          <a:p>
            <a:r>
              <a:rPr lang="en-US" sz="3200" dirty="0"/>
              <a:t>WCF-</a:t>
            </a:r>
            <a:r>
              <a:rPr lang="en-US" sz="3200" dirty="0" err="1"/>
              <a:t>HTTPBasicRelay</a:t>
            </a:r>
            <a:r>
              <a:rPr lang="en-US" sz="3200" dirty="0"/>
              <a:t> binding</a:t>
            </a:r>
          </a:p>
          <a:p>
            <a:r>
              <a:rPr lang="en-US" sz="3200" dirty="0"/>
              <a:t>XML format (WCF)</a:t>
            </a:r>
          </a:p>
          <a:p>
            <a:r>
              <a:rPr lang="en-US" sz="3200" dirty="0"/>
              <a:t>Security</a:t>
            </a:r>
          </a:p>
          <a:p>
            <a:pPr lvl="1"/>
            <a:r>
              <a:rPr lang="en-US" sz="2800" dirty="0"/>
              <a:t>Configuration time (SAS/ACS)</a:t>
            </a:r>
          </a:p>
          <a:p>
            <a:pPr lvl="1"/>
            <a:r>
              <a:rPr lang="en-US" sz="2800" dirty="0"/>
              <a:t>Runtime (Anon/</a:t>
            </a:r>
            <a:r>
              <a:rPr lang="en-US" sz="2800" dirty="0" err="1"/>
              <a:t>RelayAccessToken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Extend using pipeline components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59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441</Words>
  <Application>Microsoft Office PowerPoint</Application>
  <PresentationFormat>Widescreen</PresentationFormat>
  <Paragraphs>113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Karla</vt:lpstr>
      <vt:lpstr>Webdings</vt:lpstr>
      <vt:lpstr>Lato</vt:lpstr>
      <vt:lpstr>Poppins SemiBold</vt:lpstr>
      <vt:lpstr>Montserrat</vt:lpstr>
      <vt:lpstr>Calibri Light</vt:lpstr>
      <vt:lpstr>Poppins</vt:lpstr>
      <vt:lpstr>Wingdings</vt:lpstr>
      <vt:lpstr>Arial</vt:lpstr>
      <vt:lpstr>Calibri</vt:lpstr>
      <vt:lpstr>Office Theme</vt:lpstr>
      <vt:lpstr>1_Office Theme</vt:lpstr>
      <vt:lpstr>PowerPoint Presentation</vt:lpstr>
      <vt:lpstr>Agenda</vt:lpstr>
      <vt:lpstr>Exposing BizTalk to the World</vt:lpstr>
      <vt:lpstr>Why we want to do that?</vt:lpstr>
      <vt:lpstr>How can we do this?</vt:lpstr>
      <vt:lpstr>Unlocking BizTalk Endpoints</vt:lpstr>
      <vt:lpstr>There is an Azure Service for that…</vt:lpstr>
      <vt:lpstr>Azure Relay Services</vt:lpstr>
      <vt:lpstr>BizTalk and Azure Relays</vt:lpstr>
      <vt:lpstr>Scenarios &amp; Considerations</vt:lpstr>
      <vt:lpstr>Logic Apps</vt:lpstr>
      <vt:lpstr>BizTalk and Logic Apps</vt:lpstr>
      <vt:lpstr>Scenarios &amp; Considerations</vt:lpstr>
      <vt:lpstr>Azure Function Proxy</vt:lpstr>
      <vt:lpstr>BizTalk and Function Proxies</vt:lpstr>
      <vt:lpstr>Scenarios &amp; Considerations</vt:lpstr>
      <vt:lpstr>API Management</vt:lpstr>
      <vt:lpstr>BizTalk and API Management</vt:lpstr>
      <vt:lpstr>Scenarios &amp; Considerations</vt:lpstr>
      <vt:lpstr>Hands on Time?</vt:lpstr>
      <vt:lpstr>Take aways</vt:lpstr>
      <vt:lpstr>Choices, choices, choices</vt:lpstr>
      <vt:lpstr>Identify your needs</vt:lpstr>
      <vt:lpstr>Find the balance</vt:lpstr>
      <vt:lpstr>BizTalk + Azure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Sriram Hariharan</dc:creator>
  <cp:lastModifiedBy>Wagner Silveira</cp:lastModifiedBy>
  <cp:revision>65</cp:revision>
  <dcterms:created xsi:type="dcterms:W3CDTF">2017-06-12T10:11:26Z</dcterms:created>
  <dcterms:modified xsi:type="dcterms:W3CDTF">2018-06-07T12:19:10Z</dcterms:modified>
</cp:coreProperties>
</file>