
<file path=[Content_Types].xml><?xml version="1.0" encoding="utf-8"?>
<Types xmlns="http://schemas.openxmlformats.org/package/2006/content-types">
  <Default Extension="png" ContentType="image/png"/>
  <Default Extension="bin" ContentType="application/vnd.openxmlformats-officedocument.oleObject"/>
  <Default Extension="bmp" ContentType="image/bmp"/>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86" r:id="rId3"/>
    <p:sldMasterId id="2147483695" r:id="rId4"/>
    <p:sldMasterId id="2147483714" r:id="rId5"/>
  </p:sldMasterIdLst>
  <p:notesMasterIdLst>
    <p:notesMasterId r:id="rId49"/>
  </p:notesMasterIdLst>
  <p:sldIdLst>
    <p:sldId id="256" r:id="rId6"/>
    <p:sldId id="328" r:id="rId7"/>
    <p:sldId id="398" r:id="rId8"/>
    <p:sldId id="281" r:id="rId9"/>
    <p:sldId id="399" r:id="rId10"/>
    <p:sldId id="1457" r:id="rId11"/>
    <p:sldId id="1458" r:id="rId12"/>
    <p:sldId id="1469" r:id="rId13"/>
    <p:sldId id="1468" r:id="rId14"/>
    <p:sldId id="1459" r:id="rId15"/>
    <p:sldId id="1448" r:id="rId16"/>
    <p:sldId id="403" r:id="rId17"/>
    <p:sldId id="407" r:id="rId18"/>
    <p:sldId id="409" r:id="rId19"/>
    <p:sldId id="1159" r:id="rId20"/>
    <p:sldId id="406" r:id="rId21"/>
    <p:sldId id="1339" r:id="rId22"/>
    <p:sldId id="1445" r:id="rId23"/>
    <p:sldId id="1463" r:id="rId24"/>
    <p:sldId id="1449" r:id="rId25"/>
    <p:sldId id="1461" r:id="rId26"/>
    <p:sldId id="411" r:id="rId27"/>
    <p:sldId id="1477" r:id="rId28"/>
    <p:sldId id="1481" r:id="rId29"/>
    <p:sldId id="1464" r:id="rId30"/>
    <p:sldId id="1450" r:id="rId31"/>
    <p:sldId id="1460" r:id="rId32"/>
    <p:sldId id="1443" r:id="rId33"/>
    <p:sldId id="1467" r:id="rId34"/>
    <p:sldId id="1451" r:id="rId35"/>
    <p:sldId id="404" r:id="rId36"/>
    <p:sldId id="1446" r:id="rId37"/>
    <p:sldId id="1482" r:id="rId38"/>
    <p:sldId id="1483" r:id="rId39"/>
    <p:sldId id="1452" r:id="rId40"/>
    <p:sldId id="1465" r:id="rId41"/>
    <p:sldId id="1480" r:id="rId42"/>
    <p:sldId id="1453" r:id="rId43"/>
    <p:sldId id="279" r:id="rId44"/>
    <p:sldId id="1466" r:id="rId45"/>
    <p:sldId id="1462" r:id="rId46"/>
    <p:sldId id="314" r:id="rId47"/>
    <p:sldId id="37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4511"/>
    <a:srgbClr val="15142B"/>
    <a:srgbClr val="16142C"/>
    <a:srgbClr val="B29B66"/>
    <a:srgbClr val="FFAC3C"/>
    <a:srgbClr val="9D6630"/>
    <a:srgbClr val="0072C6"/>
    <a:srgbClr val="FFC95F"/>
    <a:srgbClr val="D3F7E9"/>
    <a:srgbClr val="0052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3" autoAdjust="0"/>
    <p:restoredTop sz="90976" autoAdjust="0"/>
  </p:normalViewPr>
  <p:slideViewPr>
    <p:cSldViewPr snapToGrid="0">
      <p:cViewPr varScale="1">
        <p:scale>
          <a:sx n="66" d="100"/>
          <a:sy n="66" d="100"/>
        </p:scale>
        <p:origin x="33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59EBD7-E658-4EBF-A663-0C7EE1452471}" type="datetimeFigureOut">
              <a:rPr lang="pt-PT" smtClean="0"/>
              <a:t>04/06/2018</a:t>
            </a:fld>
            <a:endParaRPr lang="pt-P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964202-3625-434F-929A-8505E2562131}" type="slidenum">
              <a:rPr lang="pt-PT" smtClean="0"/>
              <a:t>‹#›</a:t>
            </a:fld>
            <a:endParaRPr lang="pt-PT"/>
          </a:p>
        </p:txBody>
      </p:sp>
    </p:spTree>
    <p:extLst>
      <p:ext uri="{BB962C8B-B14F-4D97-AF65-F5344CB8AC3E}">
        <p14:creationId xmlns:p14="http://schemas.microsoft.com/office/powerpoint/2010/main" val="473305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Interested</a:t>
            </a:r>
            <a:r>
              <a:rPr lang="en-AU" baseline="0" dirty="0"/>
              <a:t> in all things integration – which of course includes MS Flow</a:t>
            </a:r>
            <a:endParaRPr lang="en-AU" dirty="0"/>
          </a:p>
        </p:txBody>
      </p:sp>
      <p:sp>
        <p:nvSpPr>
          <p:cNvPr id="4" name="Slide Number Placehold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45EAA6EF-DB09-4CA7-BC75-64D0E0DADFC9}"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4828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0E6C107-5314-4018-A97F-A6F83D38A732}" type="datetime1">
              <a:rPr lang="en-US" smtClean="0"/>
              <a:t>6/4/2018</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dirty="0"/>
          </a:p>
        </p:txBody>
      </p:sp>
    </p:spTree>
    <p:extLst>
      <p:ext uri="{BB962C8B-B14F-4D97-AF65-F5344CB8AC3E}">
        <p14:creationId xmlns:p14="http://schemas.microsoft.com/office/powerpoint/2010/main" val="3902326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7150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CD35CD3-FAD0-4D89-82D9-9D659C3427D1}"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6/4/2018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84669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Cumulative Update 1 for BizTalk Server 2016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Cumulative Update 6 for BizTalk Server 2013 R2.</a:t>
            </a:r>
          </a:p>
          <a:p>
            <a:r>
              <a:rPr lang="en-US" dirty="0"/>
              <a:t>Cumulative Update 5 (CU5) for BizTalk Server 2013</a:t>
            </a:r>
          </a:p>
        </p:txBody>
      </p:sp>
      <p:sp>
        <p:nvSpPr>
          <p:cNvPr id="4" name="Slide Number Placeholder 3"/>
          <p:cNvSpPr>
            <a:spLocks noGrp="1"/>
          </p:cNvSpPr>
          <p:nvPr>
            <p:ph type="sldNum" sz="quarter" idx="10"/>
          </p:nvPr>
        </p:nvSpPr>
        <p:spPr/>
        <p:txBody>
          <a:bodyPr/>
          <a:lstStyle/>
          <a:p>
            <a:fld id="{D2964202-3625-434F-929A-8505E2562131}" type="slidenum">
              <a:rPr lang="pt-PT" smtClean="0"/>
              <a:t>29</a:t>
            </a:fld>
            <a:endParaRPr lang="pt-PT"/>
          </a:p>
        </p:txBody>
      </p:sp>
    </p:spTree>
    <p:extLst>
      <p:ext uri="{BB962C8B-B14F-4D97-AF65-F5344CB8AC3E}">
        <p14:creationId xmlns:p14="http://schemas.microsoft.com/office/powerpoint/2010/main" val="1060849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0E6C107-5314-4018-A97F-A6F83D38A732}" type="datetime1">
              <a:rPr lang="en-US" smtClean="0"/>
              <a:t>6/4/2018</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30</a:t>
            </a:fld>
            <a:endParaRPr lang="en-US" dirty="0"/>
          </a:p>
        </p:txBody>
      </p:sp>
    </p:spTree>
    <p:extLst>
      <p:ext uri="{BB962C8B-B14F-4D97-AF65-F5344CB8AC3E}">
        <p14:creationId xmlns:p14="http://schemas.microsoft.com/office/powerpoint/2010/main" val="4259673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papper</a:t>
            </a:r>
            <a:endParaRPr lang="en-US" dirty="0"/>
          </a:p>
        </p:txBody>
      </p:sp>
      <p:sp>
        <p:nvSpPr>
          <p:cNvPr id="4" name="Slide Number Placeholder 3"/>
          <p:cNvSpPr>
            <a:spLocks noGrp="1"/>
          </p:cNvSpPr>
          <p:nvPr>
            <p:ph type="sldNum" sz="quarter" idx="10"/>
          </p:nvPr>
        </p:nvSpPr>
        <p:spPr/>
        <p:txBody>
          <a:bodyPr/>
          <a:lstStyle/>
          <a:p>
            <a:fld id="{D2964202-3625-434F-929A-8505E2562131}" type="slidenum">
              <a:rPr lang="pt-PT" smtClean="0"/>
              <a:t>32</a:t>
            </a:fld>
            <a:endParaRPr lang="pt-PT"/>
          </a:p>
        </p:txBody>
      </p:sp>
    </p:spTree>
    <p:extLst>
      <p:ext uri="{BB962C8B-B14F-4D97-AF65-F5344CB8AC3E}">
        <p14:creationId xmlns:p14="http://schemas.microsoft.com/office/powerpoint/2010/main" val="2970580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0E6C107-5314-4018-A97F-A6F83D38A732}" type="datetime1">
              <a:rPr lang="en-US" smtClean="0"/>
              <a:t>6/4/2018</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35</a:t>
            </a:fld>
            <a:endParaRPr lang="en-US" dirty="0"/>
          </a:p>
        </p:txBody>
      </p:sp>
    </p:spTree>
    <p:extLst>
      <p:ext uri="{BB962C8B-B14F-4D97-AF65-F5344CB8AC3E}">
        <p14:creationId xmlns:p14="http://schemas.microsoft.com/office/powerpoint/2010/main" val="1250904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0E6C107-5314-4018-A97F-A6F83D38A732}" type="datetime1">
              <a:rPr lang="en-US" smtClean="0"/>
              <a:t>6/4/2018</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38</a:t>
            </a:fld>
            <a:endParaRPr lang="en-US" dirty="0"/>
          </a:p>
        </p:txBody>
      </p:sp>
    </p:spTree>
    <p:extLst>
      <p:ext uri="{BB962C8B-B14F-4D97-AF65-F5344CB8AC3E}">
        <p14:creationId xmlns:p14="http://schemas.microsoft.com/office/powerpoint/2010/main" val="1038156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49165"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49165"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58A610-1E6A-4304-BC05-570DCBF01AA5}"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6/4/2018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519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0E6C107-5314-4018-A97F-A6F83D38A732}" type="datetime1">
              <a:rPr lang="en-US" smtClean="0"/>
              <a:t>6/4/2018</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1563322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0E6C107-5314-4018-A97F-A6F83D38A732}" type="datetime1">
              <a:rPr lang="en-US" smtClean="0"/>
              <a:t>6/4/2018</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3714829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Gartner recognizes Microsoft as a leader in enterprise integration</a:t>
            </a:r>
          </a:p>
          <a:p>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D2964202-3625-434F-929A-8505E2562131}" type="slidenum">
              <a:rPr lang="pt-PT" smtClean="0"/>
              <a:t>12</a:t>
            </a:fld>
            <a:endParaRPr lang="pt-PT"/>
          </a:p>
        </p:txBody>
      </p:sp>
    </p:spTree>
    <p:extLst>
      <p:ext uri="{BB962C8B-B14F-4D97-AF65-F5344CB8AC3E}">
        <p14:creationId xmlns:p14="http://schemas.microsoft.com/office/powerpoint/2010/main" val="2957899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Gartner recognizes Microsoft as a leader in enterprise integration</a:t>
            </a:r>
          </a:p>
          <a:p>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D2964202-3625-434F-929A-8505E2562131}" type="slidenum">
              <a:rPr lang="pt-PT" smtClean="0"/>
              <a:t>13</a:t>
            </a:fld>
            <a:endParaRPr lang="pt-PT"/>
          </a:p>
        </p:txBody>
      </p:sp>
    </p:spTree>
    <p:extLst>
      <p:ext uri="{BB962C8B-B14F-4D97-AF65-F5344CB8AC3E}">
        <p14:creationId xmlns:p14="http://schemas.microsoft.com/office/powerpoint/2010/main" val="3945006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0E6C107-5314-4018-A97F-A6F83D38A732}" type="datetime1">
              <a:rPr lang="en-US" smtClean="0"/>
              <a:t>6/4/2018</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dirty="0"/>
          </a:p>
        </p:txBody>
      </p:sp>
    </p:spTree>
    <p:extLst>
      <p:ext uri="{BB962C8B-B14F-4D97-AF65-F5344CB8AC3E}">
        <p14:creationId xmlns:p14="http://schemas.microsoft.com/office/powerpoint/2010/main" val="727074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The two main services in BizTalk Server 2010, the messaging engine and the orchestration engine</a:t>
            </a:r>
          </a:p>
          <a:p>
            <a:endParaRPr lang="en-US" sz="900" kern="1200" dirty="0">
              <a:solidFill>
                <a:schemeClr val="tx1"/>
              </a:solidFill>
              <a:effectLst/>
              <a:latin typeface="Segoe UI Light"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t-PT" sz="900" kern="1200" dirty="0">
                <a:solidFill>
                  <a:schemeClr val="tx1"/>
                </a:solidFill>
                <a:effectLst/>
                <a:latin typeface="Segoe UI Light" pitchFamily="34" charset="0"/>
                <a:ea typeface="+mn-ea"/>
                <a:cs typeface="+mn-cs"/>
              </a:rPr>
              <a:t>O </a:t>
            </a:r>
            <a:r>
              <a:rPr lang="pt-PT" sz="900" kern="1200" dirty="0" err="1">
                <a:solidFill>
                  <a:schemeClr val="tx1"/>
                </a:solidFill>
                <a:effectLst/>
                <a:latin typeface="Segoe UI Light" pitchFamily="34" charset="0"/>
                <a:ea typeface="+mn-ea"/>
                <a:cs typeface="+mn-cs"/>
              </a:rPr>
              <a:t>objetivo</a:t>
            </a:r>
            <a:r>
              <a:rPr lang="pt-PT" sz="900" kern="1200" dirty="0">
                <a:solidFill>
                  <a:schemeClr val="tx1"/>
                </a:solidFill>
                <a:effectLst/>
                <a:latin typeface="Segoe UI Light" pitchFamily="34" charset="0"/>
                <a:ea typeface="+mn-ea"/>
                <a:cs typeface="+mn-cs"/>
              </a:rPr>
              <a:t> do BizTalk é processar mensagens. Toda a comunicação dentro e entre um servidor de BizTalk são baseados na troca de mensagens. Por esse motivo, o mecanismo de mensagens é essencial para todas as operações do BizTalk.</a:t>
            </a:r>
          </a:p>
          <a:p>
            <a:endParaRPr lang="pt-PT" dirty="0"/>
          </a:p>
          <a:p>
            <a:r>
              <a:rPr lang="en-US" sz="900" kern="1200" dirty="0">
                <a:solidFill>
                  <a:schemeClr val="tx1"/>
                </a:solidFill>
                <a:effectLst/>
                <a:latin typeface="Segoe UI Light" pitchFamily="34" charset="0"/>
                <a:ea typeface="+mn-ea"/>
                <a:cs typeface="+mn-cs"/>
              </a:rPr>
              <a:t>The BizTalk messaging engine performs the following tasks:</a:t>
            </a:r>
            <a:endParaRPr lang="pt-PT" sz="900" kern="1200" dirty="0">
              <a:solidFill>
                <a:schemeClr val="tx1"/>
              </a:solidFill>
              <a:effectLst/>
              <a:latin typeface="Segoe UI Light" pitchFamily="34" charset="0"/>
              <a:ea typeface="+mn-ea"/>
              <a:cs typeface="+mn-cs"/>
            </a:endParaRPr>
          </a:p>
          <a:p>
            <a:pPr marL="171450" lvl="0" indent="-171450">
              <a:buFont typeface="Arial" pitchFamily="34" charset="0"/>
              <a:buChar char="•"/>
            </a:pPr>
            <a:r>
              <a:rPr lang="en-US" sz="900" kern="1200" dirty="0">
                <a:solidFill>
                  <a:schemeClr val="tx1"/>
                </a:solidFill>
                <a:effectLst/>
                <a:latin typeface="Segoe UI Light" pitchFamily="34" charset="0"/>
                <a:ea typeface="+mn-ea"/>
                <a:cs typeface="+mn-cs"/>
              </a:rPr>
              <a:t>Receives inbound messages</a:t>
            </a:r>
            <a:endParaRPr lang="pt-PT" sz="900" kern="1200" dirty="0">
              <a:solidFill>
                <a:schemeClr val="tx1"/>
              </a:solidFill>
              <a:effectLst/>
              <a:latin typeface="Segoe UI Light" pitchFamily="34" charset="0"/>
              <a:ea typeface="+mn-ea"/>
              <a:cs typeface="+mn-cs"/>
            </a:endParaRPr>
          </a:p>
          <a:p>
            <a:pPr marL="171450" lvl="0" indent="-171450">
              <a:buFont typeface="Arial" pitchFamily="34" charset="0"/>
              <a:buChar char="•"/>
            </a:pPr>
            <a:r>
              <a:rPr lang="en-US" sz="900" kern="1200" dirty="0">
                <a:solidFill>
                  <a:schemeClr val="tx1"/>
                </a:solidFill>
                <a:effectLst/>
                <a:latin typeface="Segoe UI Light" pitchFamily="34" charset="0"/>
                <a:ea typeface="+mn-ea"/>
                <a:cs typeface="+mn-cs"/>
              </a:rPr>
              <a:t>Parses inbound documents to identify their specific formats</a:t>
            </a:r>
            <a:endParaRPr lang="pt-PT" sz="900" kern="1200" dirty="0">
              <a:solidFill>
                <a:schemeClr val="tx1"/>
              </a:solidFill>
              <a:effectLst/>
              <a:latin typeface="Segoe UI Light" pitchFamily="34" charset="0"/>
              <a:ea typeface="+mn-ea"/>
              <a:cs typeface="+mn-cs"/>
            </a:endParaRPr>
          </a:p>
          <a:p>
            <a:pPr marL="171450" lvl="0" indent="-171450">
              <a:buFont typeface="Arial" pitchFamily="34" charset="0"/>
              <a:buChar char="•"/>
            </a:pPr>
            <a:r>
              <a:rPr lang="en-US" sz="900" kern="1200" dirty="0">
                <a:solidFill>
                  <a:schemeClr val="tx1"/>
                </a:solidFill>
                <a:effectLst/>
                <a:latin typeface="Segoe UI Light" pitchFamily="34" charset="0"/>
                <a:ea typeface="+mn-ea"/>
                <a:cs typeface="+mn-cs"/>
              </a:rPr>
              <a:t>Extracts key identifiers and identifies applicable routing rules</a:t>
            </a:r>
            <a:endParaRPr lang="pt-PT" sz="900" kern="1200" dirty="0">
              <a:solidFill>
                <a:schemeClr val="tx1"/>
              </a:solidFill>
              <a:effectLst/>
              <a:latin typeface="Segoe UI Light" pitchFamily="34" charset="0"/>
              <a:ea typeface="+mn-ea"/>
              <a:cs typeface="+mn-cs"/>
            </a:endParaRPr>
          </a:p>
          <a:p>
            <a:pPr marL="171450" lvl="0" indent="-171450">
              <a:buFont typeface="Arial" pitchFamily="34" charset="0"/>
              <a:buChar char="•"/>
            </a:pPr>
            <a:r>
              <a:rPr lang="en-US" sz="900" kern="1200" dirty="0">
                <a:solidFill>
                  <a:schemeClr val="tx1"/>
                </a:solidFill>
                <a:effectLst/>
                <a:latin typeface="Segoe UI Light" pitchFamily="34" charset="0"/>
                <a:ea typeface="+mn-ea"/>
                <a:cs typeface="+mn-cs"/>
              </a:rPr>
              <a:t>Delivers documents to their respective destinations including ports or orchestrations</a:t>
            </a:r>
            <a:endParaRPr lang="pt-PT" sz="900" kern="1200" dirty="0">
              <a:solidFill>
                <a:schemeClr val="tx1"/>
              </a:solidFill>
              <a:effectLst/>
              <a:latin typeface="Segoe UI Light" pitchFamily="34" charset="0"/>
              <a:ea typeface="+mn-ea"/>
              <a:cs typeface="+mn-cs"/>
            </a:endParaRPr>
          </a:p>
          <a:p>
            <a:pPr marL="171450" lvl="0" indent="-171450">
              <a:buFont typeface="Arial" pitchFamily="34" charset="0"/>
              <a:buChar char="•"/>
            </a:pPr>
            <a:r>
              <a:rPr lang="en-US" sz="900" kern="1200" dirty="0">
                <a:solidFill>
                  <a:schemeClr val="tx1"/>
                </a:solidFill>
                <a:effectLst/>
                <a:latin typeface="Segoe UI Light" pitchFamily="34" charset="0"/>
                <a:ea typeface="+mn-ea"/>
                <a:cs typeface="+mn-cs"/>
              </a:rPr>
              <a:t>Tracks documents</a:t>
            </a:r>
          </a:p>
          <a:p>
            <a:pPr marL="171450" lvl="0" indent="-171450">
              <a:buFont typeface="Arial" pitchFamily="34" charset="0"/>
              <a:buChar char="•"/>
            </a:pPr>
            <a:endParaRPr lang="en-US" sz="900"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Message database</a:t>
            </a:r>
            <a:endParaRPr lang="pt-PT" sz="900" b="1"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The </a:t>
            </a:r>
            <a:r>
              <a:rPr lang="en-US" sz="900" kern="1200" dirty="0" err="1">
                <a:solidFill>
                  <a:schemeClr val="tx1"/>
                </a:solidFill>
                <a:effectLst/>
                <a:latin typeface="Segoe UI Light" pitchFamily="34" charset="0"/>
                <a:ea typeface="+mn-ea"/>
                <a:cs typeface="+mn-cs"/>
              </a:rPr>
              <a:t>MessageBox</a:t>
            </a:r>
            <a:r>
              <a:rPr lang="en-US" sz="900" kern="1200" dirty="0">
                <a:solidFill>
                  <a:schemeClr val="tx1"/>
                </a:solidFill>
                <a:effectLst/>
                <a:latin typeface="Segoe UI Light" pitchFamily="34" charset="0"/>
                <a:ea typeface="+mn-ea"/>
                <a:cs typeface="+mn-cs"/>
              </a:rPr>
              <a:t> database is a Microsoft SQL Server™ database that is used by BizTalk to store and route messages to orchestrations and send ports. When a message arrives in the </a:t>
            </a:r>
            <a:r>
              <a:rPr lang="en-US" sz="900" kern="1200" dirty="0" err="1">
                <a:solidFill>
                  <a:schemeClr val="tx1"/>
                </a:solidFill>
                <a:effectLst/>
                <a:latin typeface="Segoe UI Light" pitchFamily="34" charset="0"/>
                <a:ea typeface="+mn-ea"/>
                <a:cs typeface="+mn-cs"/>
              </a:rPr>
              <a:t>MessageBox</a:t>
            </a:r>
            <a:r>
              <a:rPr lang="en-US" sz="900" kern="1200" dirty="0">
                <a:solidFill>
                  <a:schemeClr val="tx1"/>
                </a:solidFill>
                <a:effectLst/>
                <a:latin typeface="Segoe UI Light" pitchFamily="34" charset="0"/>
                <a:ea typeface="+mn-ea"/>
                <a:cs typeface="+mn-cs"/>
              </a:rPr>
              <a:t> database, the metadata associated with the message is matched and evaluated to determine the services that subscribe to messages of this type.</a:t>
            </a:r>
          </a:p>
          <a:p>
            <a:endParaRPr lang="pt-PT" sz="900"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Publish-Subscribe Model</a:t>
            </a:r>
            <a:endParaRPr lang="pt-PT" sz="900" b="1"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BizTalk Server implements a publish-subscribe model for the routing of messages. In the publish-subscribe model, message providers (publishers) submit messages to a central store (the </a:t>
            </a:r>
            <a:r>
              <a:rPr lang="en-US" sz="900" kern="1200" dirty="0" err="1">
                <a:solidFill>
                  <a:schemeClr val="tx1"/>
                </a:solidFill>
                <a:effectLst/>
                <a:latin typeface="Segoe UI Light" pitchFamily="34" charset="0"/>
                <a:ea typeface="+mn-ea"/>
                <a:cs typeface="+mn-cs"/>
              </a:rPr>
              <a:t>MessageBox</a:t>
            </a:r>
            <a:r>
              <a:rPr lang="en-US" sz="900" kern="1200" dirty="0">
                <a:solidFill>
                  <a:schemeClr val="tx1"/>
                </a:solidFill>
                <a:effectLst/>
                <a:latin typeface="Segoe UI Light" pitchFamily="34" charset="0"/>
                <a:ea typeface="+mn-ea"/>
                <a:cs typeface="+mn-cs"/>
              </a:rPr>
              <a:t>), where subscribers (send ports and orchestrations) can subscribe to specific messages. After a message of interest is received by the </a:t>
            </a:r>
            <a:r>
              <a:rPr lang="en-US" sz="900" kern="1200" dirty="0" err="1">
                <a:solidFill>
                  <a:schemeClr val="tx1"/>
                </a:solidFill>
                <a:effectLst/>
                <a:latin typeface="Segoe UI Light" pitchFamily="34" charset="0"/>
                <a:ea typeface="+mn-ea"/>
                <a:cs typeface="+mn-cs"/>
              </a:rPr>
              <a:t>MessageBox</a:t>
            </a:r>
            <a:r>
              <a:rPr lang="en-US" sz="900" kern="1200" dirty="0">
                <a:solidFill>
                  <a:schemeClr val="tx1"/>
                </a:solidFill>
                <a:effectLst/>
                <a:latin typeface="Segoe UI Light" pitchFamily="34" charset="0"/>
                <a:ea typeface="+mn-ea"/>
                <a:cs typeface="+mn-cs"/>
              </a:rPr>
              <a:t>, it is sent to all subscribers</a:t>
            </a:r>
            <a:endParaRPr lang="pt-PT" sz="900" kern="1200" dirty="0">
              <a:solidFill>
                <a:schemeClr val="tx1"/>
              </a:solidFill>
              <a:effectLst/>
              <a:latin typeface="Segoe UI Light" pitchFamily="34" charset="0"/>
              <a:ea typeface="+mn-ea"/>
              <a:cs typeface="+mn-cs"/>
            </a:endParaRPr>
          </a:p>
          <a:p>
            <a:endParaRPr lang="pt-PT" dirty="0"/>
          </a:p>
          <a:p>
            <a:endParaRPr lang="pt-PT"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CD35CD3-FAD0-4D89-82D9-9D659C3427D1}" type="datetime1">
              <a:rPr lang="en-US" smtClean="0">
                <a:solidFill>
                  <a:prstClr val="black"/>
                </a:solidFill>
              </a:rPr>
              <a:pPr/>
              <a:t>6/4/2018</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671013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2278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0E6C107-5314-4018-A97F-A6F83D38A732}" type="datetime1">
              <a:rPr lang="en-US" smtClean="0"/>
              <a:t>6/4/2018</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4015337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r>
              <a:rPr lang="en-US">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4171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4171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F9F211B-7162-46EC-B559-F1EABFD2F3B7}" type="datetime1">
              <a:rPr lang="en-US" smtClean="0">
                <a:solidFill>
                  <a:prstClr val="black"/>
                </a:solidFill>
              </a:rPr>
              <a:pPr/>
              <a:t>6/4/2018</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2064919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oleObject" Target="../embeddings/oleObject1.bin"/></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14.emf"/><Relationship Id="rId4" Type="http://schemas.openxmlformats.org/officeDocument/2006/relationships/oleObject" Target="../embeddings/oleObject2.bin"/></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oleObject" Target="../embeddings/oleObject3.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xml"/><Relationship Id="rId1" Type="http://schemas.openxmlformats.org/officeDocument/2006/relationships/vmlDrawing" Target="../drawings/vmlDrawing4.vml"/><Relationship Id="rId5" Type="http://schemas.openxmlformats.org/officeDocument/2006/relationships/image" Target="../media/image14.emf"/><Relationship Id="rId4" Type="http://schemas.openxmlformats.org/officeDocument/2006/relationships/oleObject" Target="../embeddings/oleObject1.bin"/></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hyperlink" Target="http://www.devscope.net/"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075" y="242332"/>
            <a:ext cx="11844000" cy="6432002"/>
          </a:xfrm>
          <a:prstGeom prst="rect">
            <a:avLst/>
          </a:prstGeom>
        </p:spPr>
      </p:pic>
    </p:spTree>
    <p:extLst>
      <p:ext uri="{BB962C8B-B14F-4D97-AF65-F5344CB8AC3E}">
        <p14:creationId xmlns:p14="http://schemas.microsoft.com/office/powerpoint/2010/main" val="3903732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3" y="0"/>
            <a:ext cx="12182534" cy="685799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653449" y="6164664"/>
            <a:ext cx="986067" cy="191269"/>
          </a:xfrm>
          <a:prstGeom prst="rect">
            <a:avLst/>
          </a:prstGeom>
        </p:spPr>
      </p:pic>
      <p:sp>
        <p:nvSpPr>
          <p:cNvPr id="13" name="Rectangle 12"/>
          <p:cNvSpPr/>
          <p:nvPr userDrawn="1"/>
        </p:nvSpPr>
        <p:spPr bwMode="gray">
          <a:xfrm>
            <a:off x="269302" y="2084147"/>
            <a:ext cx="7171399" cy="358620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ltGray">
          <a:xfrm>
            <a:off x="269302" y="2082443"/>
            <a:ext cx="7171399" cy="1794808"/>
          </a:xfrm>
          <a:noFill/>
        </p:spPr>
        <p:txBody>
          <a:bodyPr lIns="146304" tIns="91440" rIns="146304" bIns="91440" anchor="t" anchorCtr="0"/>
          <a:lstStyle>
            <a:lvl1pPr>
              <a:defRPr sz="5294" spc="-98" baseline="0">
                <a:gradFill>
                  <a:gsLst>
                    <a:gs pos="5833">
                      <a:srgbClr val="FFFFFF"/>
                    </a:gs>
                    <a:gs pos="18000">
                      <a:srgbClr val="FFFFFF"/>
                    </a:gs>
                  </a:gsLst>
                  <a:lin ang="5400000" scaled="0"/>
                </a:gradFill>
              </a:defRPr>
            </a:lvl1pPr>
          </a:lstStyle>
          <a:p>
            <a:r>
              <a:rPr lang="en-US" dirty="0"/>
              <a:t>Presentation title</a:t>
            </a:r>
          </a:p>
        </p:txBody>
      </p:sp>
      <p:sp>
        <p:nvSpPr>
          <p:cNvPr id="15" name="Text Placeholder 2"/>
          <p:cNvSpPr>
            <a:spLocks noGrp="1"/>
          </p:cNvSpPr>
          <p:nvPr>
            <p:ph type="body" sz="quarter" idx="14"/>
          </p:nvPr>
        </p:nvSpPr>
        <p:spPr bwMode="ltGray">
          <a:xfrm>
            <a:off x="269302" y="3877255"/>
            <a:ext cx="7171399" cy="1789991"/>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a:t>Click to edit Master text styles</a:t>
            </a:r>
          </a:p>
        </p:txBody>
      </p:sp>
      <p:sp>
        <p:nvSpPr>
          <p:cNvPr id="23" name="Rectangle 22"/>
          <p:cNvSpPr/>
          <p:nvPr userDrawn="1"/>
        </p:nvSpPr>
        <p:spPr bwMode="auto">
          <a:xfrm>
            <a:off x="448213" y="470067"/>
            <a:ext cx="2599604" cy="537925"/>
          </a:xfrm>
          <a:prstGeom prst="rect">
            <a:avLst/>
          </a:prstGeom>
          <a:noFill/>
          <a:ln w="25400" cap="sq">
            <a:solidFill>
              <a:srgbClr val="0072C6"/>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765" b="0" i="0" u="none" strike="noStrike" kern="1200" cap="none" spc="0" normalizeH="0" baseline="0" noProof="0" dirty="0">
                <a:ln>
                  <a:noFill/>
                </a:ln>
                <a:gradFill>
                  <a:gsLst>
                    <a:gs pos="5833">
                      <a:srgbClr val="0072C6"/>
                    </a:gs>
                    <a:gs pos="15000">
                      <a:srgbClr val="0072C6"/>
                    </a:gs>
                  </a:gsLst>
                  <a:lin ang="5400000" scaled="0"/>
                </a:gradFill>
                <a:effectLst/>
                <a:uLnTx/>
                <a:uFillTx/>
                <a:latin typeface="+mn-lt"/>
                <a:ea typeface="Segoe UI" pitchFamily="34" charset="0"/>
                <a:cs typeface="Segoe UI" pitchFamily="34" charset="0"/>
              </a:rPr>
              <a:t>Product logo goes here</a:t>
            </a:r>
          </a:p>
        </p:txBody>
      </p:sp>
    </p:spTree>
    <p:extLst>
      <p:ext uri="{BB962C8B-B14F-4D97-AF65-F5344CB8AC3E}">
        <p14:creationId xmlns:p14="http://schemas.microsoft.com/office/powerpoint/2010/main" val="28849323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49"/>
            <a:ext cx="12192000" cy="6855702"/>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0167" y="6164664"/>
            <a:ext cx="986067" cy="191269"/>
          </a:xfrm>
          <a:prstGeom prst="rect">
            <a:avLst/>
          </a:prstGeom>
        </p:spPr>
      </p:pic>
      <p:sp>
        <p:nvSpPr>
          <p:cNvPr id="10" name="Rectangle 9"/>
          <p:cNvSpPr/>
          <p:nvPr userDrawn="1"/>
        </p:nvSpPr>
        <p:spPr bwMode="gray">
          <a:xfrm>
            <a:off x="269302" y="1187621"/>
            <a:ext cx="7171399" cy="358620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bwMode="ltGray">
          <a:xfrm>
            <a:off x="269239" y="1187620"/>
            <a:ext cx="7171399" cy="1793108"/>
          </a:xfrm>
          <a:noFill/>
        </p:spPr>
        <p:txBody>
          <a:bodyPr lIns="146304" tIns="91440" rIns="146304" bIns="91440" anchor="t" anchorCtr="0"/>
          <a:lstStyle>
            <a:lvl1pPr>
              <a:defRPr sz="5882" spc="-98" baseline="0">
                <a:gradFill>
                  <a:gsLst>
                    <a:gs pos="0">
                      <a:srgbClr val="FFFFFF"/>
                    </a:gs>
                    <a:gs pos="100000">
                      <a:srgbClr val="FFFFFF"/>
                    </a:gs>
                  </a:gsLst>
                  <a:lin ang="5400000" scaled="0"/>
                </a:gradFill>
              </a:defRPr>
            </a:lvl1pPr>
          </a:lstStyle>
          <a:p>
            <a:r>
              <a:rPr lang="en-US" dirty="0"/>
              <a:t>Presentation title</a:t>
            </a:r>
          </a:p>
        </p:txBody>
      </p:sp>
      <p:sp>
        <p:nvSpPr>
          <p:cNvPr id="12" name="Text Placeholder 4"/>
          <p:cNvSpPr>
            <a:spLocks noGrp="1"/>
          </p:cNvSpPr>
          <p:nvPr>
            <p:ph type="body" sz="quarter" idx="12" hasCustomPrompt="1"/>
          </p:nvPr>
        </p:nvSpPr>
        <p:spPr bwMode="ltGray">
          <a:xfrm>
            <a:off x="269302" y="2971385"/>
            <a:ext cx="7171399" cy="1794661"/>
          </a:xfrm>
          <a:noFill/>
        </p:spPr>
        <p:txBody>
          <a:bodyPr lIns="146304" tIns="109728" rIns="146304" bIns="109728">
            <a:noAutofit/>
          </a:bodyPr>
          <a:lstStyle>
            <a:lvl1pPr marL="0" indent="0">
              <a:spcBef>
                <a:spcPts val="0"/>
              </a:spcBef>
              <a:buNone/>
              <a:defRPr sz="3137" spc="0" baseline="0">
                <a:gradFill>
                  <a:gsLst>
                    <a:gs pos="1250">
                      <a:srgbClr val="FFFFFF"/>
                    </a:gs>
                    <a:gs pos="99000">
                      <a:srgbClr val="FFFFFF"/>
                    </a:gs>
                  </a:gsLst>
                  <a:lin ang="5400000" scaled="0"/>
                </a:gradFill>
                <a:latin typeface="+mj-lt"/>
              </a:defRPr>
            </a:lvl1pPr>
          </a:lstStyle>
          <a:p>
            <a:pPr lvl="0"/>
            <a:r>
              <a:rPr lang="en-US" dirty="0"/>
              <a:t>Speaker Name</a:t>
            </a:r>
          </a:p>
        </p:txBody>
      </p:sp>
      <p:sp>
        <p:nvSpPr>
          <p:cNvPr id="16" name="Rectangle 15"/>
          <p:cNvSpPr/>
          <p:nvPr userDrawn="1"/>
        </p:nvSpPr>
        <p:spPr bwMode="auto">
          <a:xfrm>
            <a:off x="448585" y="470067"/>
            <a:ext cx="2599604" cy="537925"/>
          </a:xfrm>
          <a:prstGeom prst="rect">
            <a:avLst/>
          </a:prstGeom>
          <a:noFill/>
          <a:ln w="25400" cap="sq">
            <a:solidFill>
              <a:srgbClr val="FFFFFF"/>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765" b="0" i="0" u="none" strike="noStrike" kern="1200" cap="none" spc="0" normalizeH="0" baseline="0" noProof="0" dirty="0">
                <a:ln>
                  <a:noFill/>
                </a:ln>
                <a:gradFill>
                  <a:gsLst>
                    <a:gs pos="5833">
                      <a:srgbClr val="FFFFFF"/>
                    </a:gs>
                    <a:gs pos="15000">
                      <a:srgbClr val="FFFFFF"/>
                    </a:gs>
                  </a:gsLst>
                  <a:lin ang="5400000" scaled="0"/>
                </a:gradFill>
                <a:effectLst/>
                <a:uLnTx/>
                <a:uFillTx/>
                <a:latin typeface="+mn-lt"/>
                <a:ea typeface="Segoe UI" pitchFamily="34" charset="0"/>
                <a:cs typeface="Segoe UI" pitchFamily="34" charset="0"/>
              </a:rPr>
              <a:t>Product logo goes here</a:t>
            </a:r>
          </a:p>
        </p:txBody>
      </p:sp>
    </p:spTree>
    <p:extLst>
      <p:ext uri="{BB962C8B-B14F-4D97-AF65-F5344CB8AC3E}">
        <p14:creationId xmlns:p14="http://schemas.microsoft.com/office/powerpoint/2010/main" val="4665944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auto">
          <a:xfrm>
            <a:off x="269240" y="1186356"/>
            <a:ext cx="9859116"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5109277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9475685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a:t>Video title</a:t>
            </a:r>
          </a:p>
        </p:txBody>
      </p:sp>
    </p:spTree>
    <p:extLst>
      <p:ext uri="{BB962C8B-B14F-4D97-AF65-F5344CB8AC3E}">
        <p14:creationId xmlns:p14="http://schemas.microsoft.com/office/powerpoint/2010/main" val="40701075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slide 2">
    <p:bg>
      <p:bgRef idx="1001">
        <a:schemeClr val="bg2"/>
      </p:bgRef>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a:t>Video title</a:t>
            </a:r>
          </a:p>
        </p:txBody>
      </p:sp>
    </p:spTree>
    <p:extLst>
      <p:ext uri="{BB962C8B-B14F-4D97-AF65-F5344CB8AC3E}">
        <p14:creationId xmlns:p14="http://schemas.microsoft.com/office/powerpoint/2010/main" val="22096555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2560609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14043529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2627188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494718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C8B728F3-0CFA-4BEB-B67E-2A01ED21FEC8}" type="datetimeFigureOut">
              <a:rPr lang="en-IN" smtClean="0"/>
              <a:t>04-06-2018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2F6AFA1-6E7A-4276-8BA0-6065B8159AA3}" type="slidenum">
              <a:rPr lang="en-IN" smtClean="0"/>
              <a:t>‹#›</a:t>
            </a:fld>
            <a:endParaRPr lang="en-IN"/>
          </a:p>
        </p:txBody>
      </p:sp>
    </p:spTree>
    <p:extLst>
      <p:ext uri="{BB962C8B-B14F-4D97-AF65-F5344CB8AC3E}">
        <p14:creationId xmlns:p14="http://schemas.microsoft.com/office/powerpoint/2010/main" val="1108608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504921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530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5422436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5306"/>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151253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894424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806931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982044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471545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5378146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15037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4000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ection Title Accent Color 2">
    <p:bg>
      <p:bgPr>
        <a:solidFill>
          <a:srgbClr val="1E1E1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796217"/>
          </a:xfrm>
          <a:noFill/>
        </p:spPr>
        <p:txBody>
          <a:bodyPr tIns="91440" bIns="91440" anchor="t" anchorCtr="0"/>
          <a:lstStyle>
            <a:lvl1pPr>
              <a:defRPr sz="8626" spc="-99"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6088864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rgbClr val="9B9B9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08229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8908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Segoe UI" pitchFamily="34" charset="0"/>
                <a:cs typeface="Segoe UI" pitchFamily="34" charset="0"/>
              </a:defRPr>
            </a:lvl1pPr>
            <a:lvl2pPr marL="339726" indent="0">
              <a:buNone/>
              <a:defRPr>
                <a:gradFill>
                  <a:gsLst>
                    <a:gs pos="1250">
                      <a:srgbClr val="000000"/>
                    </a:gs>
                    <a:gs pos="100000">
                      <a:srgbClr val="000000"/>
                    </a:gs>
                  </a:gsLst>
                  <a:lin ang="5400000" scaled="0"/>
                </a:gradFill>
                <a:latin typeface="Segoe UI" pitchFamily="34" charset="0"/>
                <a:cs typeface="Segoe UI" pitchFamily="34" charset="0"/>
              </a:defRPr>
            </a:lvl2pPr>
            <a:lvl3pPr marL="573090" indent="0">
              <a:buNone/>
              <a:defRPr>
                <a:gradFill>
                  <a:gsLst>
                    <a:gs pos="1250">
                      <a:srgbClr val="000000"/>
                    </a:gs>
                    <a:gs pos="100000">
                      <a:srgbClr val="000000"/>
                    </a:gs>
                  </a:gsLst>
                  <a:lin ang="5400000" scaled="0"/>
                </a:gradFill>
                <a:latin typeface="Segoe UI" pitchFamily="34" charset="0"/>
                <a:cs typeface="Segoe UI" pitchFamily="34" charset="0"/>
              </a:defRPr>
            </a:lvl3pPr>
            <a:lvl4pPr marL="798516"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292"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287485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2228255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Title 1"/>
          <p:cNvSpPr txBox="1">
            <a:spLocks/>
          </p:cNvSpPr>
          <p:nvPr userDrawn="1"/>
        </p:nvSpPr>
        <p:spPr>
          <a:xfrm>
            <a:off x="269240" y="289511"/>
            <a:ext cx="11655840" cy="899665"/>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4705" dirty="0"/>
              <a:t>Click to edit Master title style</a:t>
            </a:r>
          </a:p>
        </p:txBody>
      </p:sp>
    </p:spTree>
    <p:extLst>
      <p:ext uri="{BB962C8B-B14F-4D97-AF65-F5344CB8AC3E}">
        <p14:creationId xmlns:p14="http://schemas.microsoft.com/office/powerpoint/2010/main" val="2872362269"/>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4">
    <p:spTree>
      <p:nvGrpSpPr>
        <p:cNvPr id="1" name=""/>
        <p:cNvGrpSpPr/>
        <p:nvPr/>
      </p:nvGrpSpPr>
      <p:grpSpPr>
        <a:xfrm>
          <a:off x="0" y="0"/>
          <a:ext cx="0" cy="0"/>
          <a:chOff x="0" y="0"/>
          <a:chExt cx="0" cy="0"/>
        </a:xfrm>
      </p:grpSpPr>
      <p:pic>
        <p:nvPicPr>
          <p:cNvPr id="10250" name="Picture 10" descr="http://www.wallpaperbetter.com/wallpaper/637/591/681/oriente-station-lisbon-portugal-1080P-wallpaper.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7" y="0"/>
            <a:ext cx="12190443"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123116" y="1381527"/>
            <a:ext cx="8655398" cy="4447957"/>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23116" y="1380676"/>
            <a:ext cx="7667103" cy="1795660"/>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p:nvPr>
        </p:nvSpPr>
        <p:spPr bwMode="ltGray">
          <a:xfrm>
            <a:off x="123116" y="3175490"/>
            <a:ext cx="7667103" cy="1790841"/>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a:t>Click to edit Master text styles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2617" y="5796424"/>
            <a:ext cx="2262982" cy="950893"/>
          </a:xfrm>
          <a:prstGeom prst="rect">
            <a:avLst/>
          </a:prstGeom>
        </p:spPr>
      </p:pic>
      <p:sp>
        <p:nvSpPr>
          <p:cNvPr id="2" name="AutoShape 2" descr="https://www.carcavelossurfschool.com/wp-content/uploads/2016/05/Sunrise-Torre-Belem-Lisbon-Portugal-2-2.jpg"/>
          <p:cNvSpPr>
            <a:spLocks noChangeAspect="1" noChangeArrowheads="1"/>
          </p:cNvSpPr>
          <p:nvPr userDrawn="1"/>
        </p:nvSpPr>
        <p:spPr bwMode="auto">
          <a:xfrm>
            <a:off x="5946596" y="3279575"/>
            <a:ext cx="298808" cy="298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pt-PT" sz="1765"/>
          </a:p>
        </p:txBody>
      </p:sp>
      <p:sp>
        <p:nvSpPr>
          <p:cNvPr id="4" name="AutoShape 8" descr="http://www.wallpaperbetter.com/wallpaper/637/591/681/oriente-station-lisbon-portugal-1080P-wallpaper.jpg"/>
          <p:cNvSpPr>
            <a:spLocks noChangeAspect="1" noChangeArrowheads="1"/>
          </p:cNvSpPr>
          <p:nvPr userDrawn="1"/>
        </p:nvSpPr>
        <p:spPr bwMode="auto">
          <a:xfrm>
            <a:off x="6096001" y="3429000"/>
            <a:ext cx="298808" cy="298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pt-PT" sz="1765"/>
          </a:p>
        </p:txBody>
      </p:sp>
    </p:spTree>
    <p:extLst>
      <p:ext uri="{BB962C8B-B14F-4D97-AF65-F5344CB8AC3E}">
        <p14:creationId xmlns:p14="http://schemas.microsoft.com/office/powerpoint/2010/main" val="17343238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Slide 4">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t="8615" b="7772"/>
          <a:stretch/>
        </p:blipFill>
        <p:spPr>
          <a:xfrm>
            <a:off x="-45546" y="-30523"/>
            <a:ext cx="12410949" cy="6919045"/>
          </a:xfrm>
          <a:prstGeom prst="rect">
            <a:avLst/>
          </a:prstGeom>
        </p:spPr>
      </p:pic>
      <p:sp>
        <p:nvSpPr>
          <p:cNvPr id="6" name="Rectangle 5"/>
          <p:cNvSpPr/>
          <p:nvPr userDrawn="1"/>
        </p:nvSpPr>
        <p:spPr bwMode="gray">
          <a:xfrm>
            <a:off x="123116" y="1381527"/>
            <a:ext cx="8655398" cy="4447957"/>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Title 1"/>
          <p:cNvSpPr>
            <a:spLocks noGrp="1"/>
          </p:cNvSpPr>
          <p:nvPr>
            <p:ph type="title" hasCustomPrompt="1"/>
          </p:nvPr>
        </p:nvSpPr>
        <p:spPr bwMode="ltGray">
          <a:xfrm>
            <a:off x="123116" y="1380676"/>
            <a:ext cx="7667103" cy="1795660"/>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a:t>Presentation title</a:t>
            </a:r>
          </a:p>
        </p:txBody>
      </p:sp>
      <p:sp>
        <p:nvSpPr>
          <p:cNvPr id="8" name="Text Placeholder 2"/>
          <p:cNvSpPr>
            <a:spLocks noGrp="1"/>
          </p:cNvSpPr>
          <p:nvPr>
            <p:ph type="body" sz="quarter" idx="14"/>
          </p:nvPr>
        </p:nvSpPr>
        <p:spPr bwMode="ltGray">
          <a:xfrm>
            <a:off x="123116" y="3175490"/>
            <a:ext cx="7667103" cy="1790841"/>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2617" y="5796424"/>
            <a:ext cx="2262982" cy="950893"/>
          </a:xfrm>
          <a:prstGeom prst="rect">
            <a:avLst/>
          </a:prstGeom>
        </p:spPr>
      </p:pic>
      <p:sp>
        <p:nvSpPr>
          <p:cNvPr id="11" name="AutoShape 2" descr="https://www.carcavelossurfschool.com/wp-content/uploads/2016/05/Sunrise-Torre-Belem-Lisbon-Portugal-2-2.jpg"/>
          <p:cNvSpPr>
            <a:spLocks noChangeAspect="1" noChangeArrowheads="1"/>
          </p:cNvSpPr>
          <p:nvPr userDrawn="1"/>
        </p:nvSpPr>
        <p:spPr bwMode="auto">
          <a:xfrm>
            <a:off x="5946596" y="3279575"/>
            <a:ext cx="298808" cy="298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pt-PT" sz="1765"/>
          </a:p>
        </p:txBody>
      </p:sp>
      <p:sp>
        <p:nvSpPr>
          <p:cNvPr id="12" name="AutoShape 8" descr="http://www.wallpaperbetter.com/wallpaper/637/591/681/oriente-station-lisbon-portugal-1080P-wallpaper.jpg"/>
          <p:cNvSpPr>
            <a:spLocks noChangeAspect="1" noChangeArrowheads="1"/>
          </p:cNvSpPr>
          <p:nvPr userDrawn="1"/>
        </p:nvSpPr>
        <p:spPr bwMode="auto">
          <a:xfrm>
            <a:off x="6096001" y="3429000"/>
            <a:ext cx="298808" cy="298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pt-PT" sz="1765"/>
          </a:p>
        </p:txBody>
      </p:sp>
    </p:spTree>
    <p:extLst>
      <p:ext uri="{BB962C8B-B14F-4D97-AF65-F5344CB8AC3E}">
        <p14:creationId xmlns:p14="http://schemas.microsoft.com/office/powerpoint/2010/main" val="32796860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3pt 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7457" name="think-cell Slide" r:id="rId4" imgW="270" imgH="270" progId="TCLayout.ActiveDocument.1">
                  <p:embed/>
                </p:oleObj>
              </mc:Choice>
              <mc:Fallback>
                <p:oleObj name="think-cell Slide" r:id="rId4" imgW="270" imgH="270" progId="TCLayout.ActiveDocument.1">
                  <p:embed/>
                  <p:pic>
                    <p:nvPicPr>
                      <p:cNvPr id="5" name="Object 4"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hasCustomPrompt="1"/>
          </p:nvPr>
        </p:nvSpPr>
        <p:spPr>
          <a:xfrm>
            <a:off x="269241" y="259792"/>
            <a:ext cx="8964247" cy="1075884"/>
          </a:xfrm>
        </p:spPr>
        <p:txBody>
          <a:bodyPr lIns="146304" tIns="91440" rIns="146304" bIns="91440"/>
          <a:lstStyle>
            <a:lvl1pPr>
              <a:lnSpc>
                <a:spcPts val="6176"/>
              </a:lnSpc>
              <a:defRPr sz="5294" baseline="0">
                <a:solidFill>
                  <a:schemeClr val="accent1"/>
                </a:solidFill>
              </a:defRPr>
            </a:lvl1pPr>
          </a:lstStyle>
          <a:p>
            <a:r>
              <a:rPr lang="en-US"/>
              <a:t>Lorem ipsum dolor sit.</a:t>
            </a:r>
          </a:p>
        </p:txBody>
      </p:sp>
      <p:sp>
        <p:nvSpPr>
          <p:cNvPr id="3" name="Footer Placeholder 2"/>
          <p:cNvSpPr>
            <a:spLocks noGrp="1"/>
          </p:cNvSpPr>
          <p:nvPr>
            <p:ph type="ftr" sz="quarter" idx="10"/>
          </p:nvPr>
        </p:nvSpPr>
        <p:spPr>
          <a:xfrm>
            <a:off x="448212" y="6561764"/>
            <a:ext cx="3859607" cy="134483"/>
          </a:xfrm>
          <a:prstGeom prst="rect">
            <a:avLst/>
          </a:prstGeom>
        </p:spPr>
        <p:txBody>
          <a:bodyPr/>
          <a:lstStyle/>
          <a:p>
            <a:r>
              <a:rPr lang="en-US"/>
              <a:t>Microsoft Confidential</a:t>
            </a:r>
          </a:p>
        </p:txBody>
      </p:sp>
      <p:sp>
        <p:nvSpPr>
          <p:cNvPr id="4" name="Slide Number Placeholder 3"/>
          <p:cNvSpPr>
            <a:spLocks noGrp="1"/>
          </p:cNvSpPr>
          <p:nvPr>
            <p:ph type="sldNum" sz="quarter" idx="11"/>
          </p:nvPr>
        </p:nvSpPr>
        <p:spPr>
          <a:xfrm>
            <a:off x="11367166" y="6561764"/>
            <a:ext cx="555596" cy="134483"/>
          </a:xfrm>
          <a:prstGeom prst="rect">
            <a:avLst/>
          </a:prstGeom>
        </p:spPr>
        <p:txBody>
          <a:bodyPr/>
          <a:lstStyle/>
          <a:p>
            <a:fld id="{27258FFF-F925-446B-8502-81C933981705}" type="slidenum">
              <a:rPr lang="en-US" smtClean="0"/>
              <a:pPr/>
              <a:t>‹#›</a:t>
            </a:fld>
            <a:endParaRPr lang="en-US"/>
          </a:p>
        </p:txBody>
      </p:sp>
    </p:spTree>
    <p:extLst>
      <p:ext uri="{BB962C8B-B14F-4D97-AF65-F5344CB8AC3E}">
        <p14:creationId xmlns:p14="http://schemas.microsoft.com/office/powerpoint/2010/main" val="300443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3333">
                      <a:schemeClr val="tx1"/>
                    </a:gs>
                    <a:gs pos="39000">
                      <a:schemeClr val="tx1"/>
                    </a:gs>
                  </a:gsLst>
                  <a:lin ang="5400000" scaled="0"/>
                </a:gradFill>
              </a:defRPr>
            </a:lvl1pPr>
          </a:lstStyle>
          <a:p>
            <a:r>
              <a:rPr lang="en-US" dirty="0"/>
              <a:t>Presentation 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757347" y="6196318"/>
            <a:ext cx="986067" cy="191269"/>
          </a:xfrm>
          <a:prstGeom prst="rect">
            <a:avLst/>
          </a:prstGeom>
        </p:spPr>
      </p:pic>
      <p:sp>
        <p:nvSpPr>
          <p:cNvPr id="7" name="Rectangle 6"/>
          <p:cNvSpPr/>
          <p:nvPr userDrawn="1"/>
        </p:nvSpPr>
        <p:spPr bwMode="auto">
          <a:xfrm>
            <a:off x="448213" y="470067"/>
            <a:ext cx="2599604" cy="537925"/>
          </a:xfrm>
          <a:prstGeom prst="rect">
            <a:avLst/>
          </a:prstGeom>
          <a:noFill/>
          <a:ln w="25400" cap="sq">
            <a:solidFill>
              <a:srgbClr val="FFFFFF"/>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1765" dirty="0">
                <a:gradFill>
                  <a:gsLst>
                    <a:gs pos="5833">
                      <a:srgbClr val="FFFFFF"/>
                    </a:gs>
                    <a:gs pos="15000">
                      <a:srgbClr val="FFFFFF"/>
                    </a:gs>
                  </a:gsLst>
                  <a:lin ang="5400000" scaled="0"/>
                </a:gradFill>
                <a:ea typeface="Segoe UI" pitchFamily="34" charset="0"/>
                <a:cs typeface="Segoe UI" pitchFamily="34" charset="0"/>
              </a:rPr>
              <a:t>Product logo goes here</a:t>
            </a:r>
          </a:p>
        </p:txBody>
      </p:sp>
    </p:spTree>
    <p:extLst>
      <p:ext uri="{BB962C8B-B14F-4D97-AF65-F5344CB8AC3E}">
        <p14:creationId xmlns:p14="http://schemas.microsoft.com/office/powerpoint/2010/main" val="24509756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09149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3333">
                      <a:schemeClr val="tx2"/>
                    </a:gs>
                    <a:gs pos="39000">
                      <a:schemeClr val="tx2"/>
                    </a:gs>
                  </a:gsLst>
                  <a:lin ang="5400000" scaled="0"/>
                </a:gradFill>
              </a:defRPr>
            </a:lvl1pPr>
          </a:lstStyle>
          <a:p>
            <a:r>
              <a:rPr lang="en-US" dirty="0"/>
              <a:t>Presentation 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757347" y="6196318"/>
            <a:ext cx="986067" cy="191269"/>
          </a:xfrm>
          <a:prstGeom prst="rect">
            <a:avLst/>
          </a:prstGeom>
        </p:spPr>
      </p:pic>
      <p:sp>
        <p:nvSpPr>
          <p:cNvPr id="7" name="Rectangle 6"/>
          <p:cNvSpPr/>
          <p:nvPr userDrawn="1"/>
        </p:nvSpPr>
        <p:spPr bwMode="auto">
          <a:xfrm>
            <a:off x="448213" y="470067"/>
            <a:ext cx="2599604" cy="537925"/>
          </a:xfrm>
          <a:prstGeom prst="rect">
            <a:avLst/>
          </a:prstGeom>
          <a:noFill/>
          <a:ln w="25400" cap="sq">
            <a:solidFill>
              <a:srgbClr val="0072C6"/>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765" b="0" i="0" u="none" strike="noStrike" kern="1200" cap="none" spc="0" normalizeH="0" baseline="0" noProof="0" dirty="0">
                <a:ln>
                  <a:noFill/>
                </a:ln>
                <a:gradFill>
                  <a:gsLst>
                    <a:gs pos="5833">
                      <a:srgbClr val="0072C6"/>
                    </a:gs>
                    <a:gs pos="15000">
                      <a:srgbClr val="0072C6"/>
                    </a:gs>
                  </a:gsLst>
                  <a:lin ang="5400000" scaled="0"/>
                </a:gradFill>
                <a:effectLst/>
                <a:uLnTx/>
                <a:uFillTx/>
                <a:latin typeface="+mn-lt"/>
                <a:ea typeface="Segoe UI" pitchFamily="34" charset="0"/>
                <a:cs typeface="Segoe UI" pitchFamily="34" charset="0"/>
              </a:rPr>
              <a:t>Product logo goes here</a:t>
            </a:r>
          </a:p>
        </p:txBody>
      </p:sp>
    </p:spTree>
    <p:extLst>
      <p:ext uri="{BB962C8B-B14F-4D97-AF65-F5344CB8AC3E}">
        <p14:creationId xmlns:p14="http://schemas.microsoft.com/office/powerpoint/2010/main" val="38950559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025828"/>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9615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0152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4428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63pt 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4216" name="think-cell Slide" r:id="rId4" imgW="270" imgH="270" progId="TCLayout.ActiveDocument.1">
                  <p:embed/>
                </p:oleObj>
              </mc:Choice>
              <mc:Fallback>
                <p:oleObj name="think-cell Slide" r:id="rId4" imgW="270" imgH="270" progId="TCLayout.ActiveDocument.1">
                  <p:embed/>
                  <p:pic>
                    <p:nvPicPr>
                      <p:cNvPr id="5" name="Object 4"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hasCustomPrompt="1"/>
          </p:nvPr>
        </p:nvSpPr>
        <p:spPr>
          <a:xfrm>
            <a:off x="269241" y="259792"/>
            <a:ext cx="8964247" cy="1075884"/>
          </a:xfrm>
        </p:spPr>
        <p:txBody>
          <a:bodyPr lIns="146304" tIns="91440" rIns="146304" bIns="91440"/>
          <a:lstStyle>
            <a:lvl1pPr>
              <a:lnSpc>
                <a:spcPts val="6176"/>
              </a:lnSpc>
              <a:defRPr sz="5294" baseline="0">
                <a:solidFill>
                  <a:schemeClr val="accent1"/>
                </a:solidFill>
              </a:defRPr>
            </a:lvl1pPr>
          </a:lstStyle>
          <a:p>
            <a:r>
              <a:rPr lang="en-US"/>
              <a:t>Lorem ipsum dolor sit.</a:t>
            </a:r>
          </a:p>
        </p:txBody>
      </p:sp>
      <p:sp>
        <p:nvSpPr>
          <p:cNvPr id="3" name="Footer Placeholder 2"/>
          <p:cNvSpPr>
            <a:spLocks noGrp="1"/>
          </p:cNvSpPr>
          <p:nvPr>
            <p:ph type="ftr" sz="quarter" idx="10"/>
          </p:nvPr>
        </p:nvSpPr>
        <p:spPr>
          <a:xfrm>
            <a:off x="448212" y="6561764"/>
            <a:ext cx="3859607" cy="134483"/>
          </a:xfrm>
          <a:prstGeom prst="rect">
            <a:avLst/>
          </a:prstGeom>
        </p:spPr>
        <p:txBody>
          <a:bodyPr/>
          <a:lstStyle/>
          <a:p>
            <a:r>
              <a:rPr lang="en-US">
                <a:solidFill>
                  <a:srgbClr val="505050"/>
                </a:solidFill>
              </a:rPr>
              <a:t>Microsoft Confidential</a:t>
            </a:r>
          </a:p>
        </p:txBody>
      </p:sp>
      <p:sp>
        <p:nvSpPr>
          <p:cNvPr id="4" name="Slide Number Placeholder 3"/>
          <p:cNvSpPr>
            <a:spLocks noGrp="1"/>
          </p:cNvSpPr>
          <p:nvPr>
            <p:ph type="sldNum" sz="quarter" idx="11"/>
          </p:nvPr>
        </p:nvSpPr>
        <p:spPr>
          <a:xfrm>
            <a:off x="11367166" y="6561764"/>
            <a:ext cx="555596" cy="134483"/>
          </a:xfrm>
          <a:prstGeom prst="rect">
            <a:avLst/>
          </a:prstGeom>
        </p:spPr>
        <p:txBody>
          <a:bodyPr/>
          <a:lstStyle/>
          <a:p>
            <a:fld id="{27258FFF-F925-446B-8502-81C933981705}" type="slidenum">
              <a:rPr lang="en-US" smtClean="0">
                <a:solidFill>
                  <a:srgbClr val="505050"/>
                </a:solidFill>
              </a:rPr>
              <a:pPr/>
              <a:t>‹#›</a:t>
            </a:fld>
            <a:endParaRPr lang="en-US">
              <a:solidFill>
                <a:srgbClr val="505050"/>
              </a:solidFill>
            </a:endParaRPr>
          </a:p>
        </p:txBody>
      </p:sp>
    </p:spTree>
    <p:extLst>
      <p:ext uri="{BB962C8B-B14F-4D97-AF65-F5344CB8AC3E}">
        <p14:creationId xmlns:p14="http://schemas.microsoft.com/office/powerpoint/2010/main" val="6528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963501-5203-4130-BD8F-C22A2B53CA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478" y="109180"/>
            <a:ext cx="11929108" cy="6510149"/>
          </a:xfrm>
          <a:prstGeom prst="rect">
            <a:avLst/>
          </a:prstGeom>
        </p:spPr>
      </p:pic>
    </p:spTree>
    <p:extLst>
      <p:ext uri="{BB962C8B-B14F-4D97-AF65-F5344CB8AC3E}">
        <p14:creationId xmlns:p14="http://schemas.microsoft.com/office/powerpoint/2010/main" val="29010668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C8B728F3-0CFA-4BEB-B67E-2A01ED21FEC8}" type="datetimeFigureOut">
              <a:rPr lang="en-IN" smtClean="0"/>
              <a:t>04-06-2018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2F6AFA1-6E7A-4276-8BA0-6065B8159AA3}" type="slidenum">
              <a:rPr lang="en-IN" smtClean="0"/>
              <a:t>‹#›</a:t>
            </a:fld>
            <a:endParaRPr lang="en-IN"/>
          </a:p>
        </p:txBody>
      </p:sp>
      <p:pic>
        <p:nvPicPr>
          <p:cNvPr id="7" name="Picture 6"/>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val="0"/>
              </a:ext>
            </a:extLst>
          </a:blip>
          <a:stretch>
            <a:fillRect/>
          </a:stretch>
        </p:blipFill>
        <p:spPr>
          <a:xfrm>
            <a:off x="208200" y="89163"/>
            <a:ext cx="1260000" cy="236513"/>
          </a:xfrm>
          <a:prstGeom prst="rect">
            <a:avLst/>
          </a:prstGeom>
          <a:effectLst>
            <a:glow rad="127000">
              <a:schemeClr val="accent1">
                <a:alpha val="0"/>
              </a:schemeClr>
            </a:glow>
          </a:effectLst>
        </p:spPr>
      </p:pic>
      <p:grpSp>
        <p:nvGrpSpPr>
          <p:cNvPr id="15" name="Group 14">
            <a:extLst>
              <a:ext uri="{FF2B5EF4-FFF2-40B4-BE49-F238E27FC236}">
                <a16:creationId xmlns:a16="http://schemas.microsoft.com/office/drawing/2014/main" id="{4BE56E03-B47D-4614-A7AA-8C5615A605FB}"/>
              </a:ext>
            </a:extLst>
          </p:cNvPr>
          <p:cNvGrpSpPr/>
          <p:nvPr userDrawn="1"/>
        </p:nvGrpSpPr>
        <p:grpSpPr bwMode="grayWhite">
          <a:xfrm>
            <a:off x="9976385" y="89163"/>
            <a:ext cx="2215615" cy="647235"/>
            <a:chOff x="96346" y="-6927"/>
            <a:chExt cx="1667412" cy="647235"/>
          </a:xfrm>
          <a:effectLst>
            <a:reflection endPos="0" dist="50800" dir="5400000" sy="-100000" algn="bl" rotWithShape="0"/>
          </a:effectLst>
        </p:grpSpPr>
        <p:sp>
          <p:nvSpPr>
            <p:cNvPr id="16" name="TextBox 15">
              <a:extLst>
                <a:ext uri="{FF2B5EF4-FFF2-40B4-BE49-F238E27FC236}">
                  <a16:creationId xmlns:a16="http://schemas.microsoft.com/office/drawing/2014/main" id="{0EE1624C-95D3-44AF-B6D6-6CCAACE47274}"/>
                </a:ext>
              </a:extLst>
            </p:cNvPr>
            <p:cNvSpPr txBox="1"/>
            <p:nvPr userDrawn="1"/>
          </p:nvSpPr>
          <p:spPr bwMode="grayWhite">
            <a:xfrm>
              <a:off x="203874" y="-6927"/>
              <a:ext cx="1451571" cy="276024"/>
            </a:xfrm>
            <a:prstGeom prst="rect">
              <a:avLst/>
            </a:prstGeom>
            <a:noFill/>
          </p:spPr>
          <p:txBody>
            <a:bodyPr wrap="square" rtlCol="0">
              <a:spAutoFit/>
            </a:bodyPr>
            <a:lstStyle/>
            <a:p>
              <a:r>
                <a:rPr lang="en-IN" sz="1200" b="1" dirty="0">
                  <a:solidFill>
                    <a:srgbClr val="F97E23"/>
                  </a:solidFill>
                  <a:latin typeface="Montserrat" panose="00000500000000000000" pitchFamily="50" charset="0"/>
                </a:rPr>
                <a:t>INTEGRATE 2017 USA</a:t>
              </a:r>
            </a:p>
          </p:txBody>
        </p:sp>
        <p:grpSp>
          <p:nvGrpSpPr>
            <p:cNvPr id="17" name="Group 16">
              <a:extLst>
                <a:ext uri="{FF2B5EF4-FFF2-40B4-BE49-F238E27FC236}">
                  <a16:creationId xmlns:a16="http://schemas.microsoft.com/office/drawing/2014/main" id="{08DDC737-ED17-4209-BD5D-51011CD033FA}"/>
                </a:ext>
              </a:extLst>
            </p:cNvPr>
            <p:cNvGrpSpPr/>
            <p:nvPr userDrawn="1"/>
          </p:nvGrpSpPr>
          <p:grpSpPr bwMode="grayWhite">
            <a:xfrm>
              <a:off x="96346" y="285493"/>
              <a:ext cx="1667412" cy="354815"/>
              <a:chOff x="5052596" y="2528424"/>
              <a:chExt cx="2358857" cy="751917"/>
            </a:xfrm>
          </p:grpSpPr>
          <p:sp>
            <p:nvSpPr>
              <p:cNvPr id="18" name="Rectangle 17">
                <a:extLst>
                  <a:ext uri="{FF2B5EF4-FFF2-40B4-BE49-F238E27FC236}">
                    <a16:creationId xmlns:a16="http://schemas.microsoft.com/office/drawing/2014/main" id="{95304692-0FBD-4A74-BA07-92F2DAF1CA97}"/>
                  </a:ext>
                </a:extLst>
              </p:cNvPr>
              <p:cNvSpPr/>
              <p:nvPr userDrawn="1"/>
            </p:nvSpPr>
            <p:spPr bwMode="grayWhite">
              <a:xfrm>
                <a:off x="5052598" y="2528430"/>
                <a:ext cx="1548752" cy="525767"/>
              </a:xfrm>
              <a:prstGeom prst="rect">
                <a:avLst/>
              </a:prstGeom>
              <a:solidFill>
                <a:srgbClr val="196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Lato" panose="020F0502020204030203" pitchFamily="34" charset="0"/>
                  <a:ea typeface="Lato" panose="020F0502020204030203" pitchFamily="34" charset="0"/>
                  <a:cs typeface="Lato" panose="020F0502020204030203" pitchFamily="34" charset="0"/>
                </a:endParaRPr>
              </a:p>
            </p:txBody>
          </p:sp>
          <p:sp>
            <p:nvSpPr>
              <p:cNvPr id="19" name="Flowchart: Card 25">
                <a:extLst>
                  <a:ext uri="{FF2B5EF4-FFF2-40B4-BE49-F238E27FC236}">
                    <a16:creationId xmlns:a16="http://schemas.microsoft.com/office/drawing/2014/main" id="{772091FD-F785-47B9-AF70-E142EC8AC850}"/>
                  </a:ext>
                </a:extLst>
              </p:cNvPr>
              <p:cNvSpPr/>
              <p:nvPr userDrawn="1"/>
            </p:nvSpPr>
            <p:spPr bwMode="grayWhite">
              <a:xfrm rot="10800000" flipH="1">
                <a:off x="6165559" y="2528424"/>
                <a:ext cx="1168714" cy="525771"/>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43 w 10000"/>
                  <a:gd name="connsiteY0" fmla="*/ 9813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 name="connsiteX0" fmla="*/ 43 w 10000"/>
                  <a:gd name="connsiteY0" fmla="*/ 9813 h 10000"/>
                  <a:gd name="connsiteX1" fmla="*/ 689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43" y="9813"/>
                    </a:moveTo>
                    <a:cubicBezTo>
                      <a:pt x="258" y="6542"/>
                      <a:pt x="474" y="3271"/>
                      <a:pt x="689" y="0"/>
                    </a:cubicBezTo>
                    <a:lnTo>
                      <a:pt x="10000" y="0"/>
                    </a:lnTo>
                    <a:lnTo>
                      <a:pt x="10000" y="10000"/>
                    </a:lnTo>
                    <a:lnTo>
                      <a:pt x="0" y="10000"/>
                    </a:lnTo>
                    <a:cubicBezTo>
                      <a:pt x="14" y="9938"/>
                      <a:pt x="29" y="9875"/>
                      <a:pt x="43" y="9813"/>
                    </a:cubicBezTo>
                    <a:close/>
                  </a:path>
                </a:pathLst>
              </a:custGeom>
              <a:solidFill>
                <a:srgbClr val="4EC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0" name="TextBox 19">
                <a:extLst>
                  <a:ext uri="{FF2B5EF4-FFF2-40B4-BE49-F238E27FC236}">
                    <a16:creationId xmlns:a16="http://schemas.microsoft.com/office/drawing/2014/main" id="{672E75C7-7C5E-4C96-989C-40E63A76CF20}"/>
                  </a:ext>
                </a:extLst>
              </p:cNvPr>
              <p:cNvSpPr txBox="1"/>
              <p:nvPr userDrawn="1"/>
            </p:nvSpPr>
            <p:spPr bwMode="grayWhite">
              <a:xfrm>
                <a:off x="5052596" y="2562884"/>
                <a:ext cx="1180819" cy="717457"/>
              </a:xfrm>
              <a:prstGeom prst="rect">
                <a:avLst/>
              </a:prstGeom>
              <a:noFill/>
            </p:spPr>
            <p:txBody>
              <a:bodyPr wrap="square" rtlCol="0">
                <a:spAutoFit/>
              </a:bodyPr>
              <a:lstStyle/>
              <a:p>
                <a:pPr algn="ct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Microsoft, Redmond</a:t>
                </a:r>
              </a:p>
            </p:txBody>
          </p:sp>
          <p:sp>
            <p:nvSpPr>
              <p:cNvPr id="21" name="TextBox 20">
                <a:extLst>
                  <a:ext uri="{FF2B5EF4-FFF2-40B4-BE49-F238E27FC236}">
                    <a16:creationId xmlns:a16="http://schemas.microsoft.com/office/drawing/2014/main" id="{9ECA4785-012E-4521-9034-340E89A2F7FB}"/>
                  </a:ext>
                </a:extLst>
              </p:cNvPr>
              <p:cNvSpPr txBox="1"/>
              <p:nvPr userDrawn="1"/>
            </p:nvSpPr>
            <p:spPr bwMode="grayWhite">
              <a:xfrm>
                <a:off x="6267493" y="2562884"/>
                <a:ext cx="1143960" cy="456565"/>
              </a:xfrm>
              <a:prstGeom prst="rect">
                <a:avLst/>
              </a:prstGeom>
              <a:noFill/>
            </p:spPr>
            <p:txBody>
              <a:bodyPr wrap="square" rtlCol="0">
                <a:spAutoFit/>
              </a:bodyPr>
              <a:lstStyle/>
              <a:p>
                <a:pPr algn="l"/>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October 25 — 27</a:t>
                </a:r>
              </a:p>
            </p:txBody>
          </p:sp>
        </p:grpSp>
      </p:grpSp>
    </p:spTree>
    <p:extLst>
      <p:ext uri="{BB962C8B-B14F-4D97-AF65-F5344CB8AC3E}">
        <p14:creationId xmlns:p14="http://schemas.microsoft.com/office/powerpoint/2010/main" val="34277705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8"/>
            <a:ext cx="11653523" cy="1844608"/>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1596024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3322F4-6906-834F-ADFB-D300DE139D99}"/>
              </a:ext>
            </a:extLst>
          </p:cNvPr>
          <p:cNvSpPr/>
          <p:nvPr userDrawn="1"/>
        </p:nvSpPr>
        <p:spPr>
          <a:xfrm>
            <a:off x="0" y="6192457"/>
            <a:ext cx="12192000" cy="6662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a:endParaRPr lang="en-US" sz="1800"/>
          </a:p>
        </p:txBody>
      </p:sp>
      <p:sp>
        <p:nvSpPr>
          <p:cNvPr id="14" name="Rectangle 13">
            <a:extLst>
              <a:ext uri="{FF2B5EF4-FFF2-40B4-BE49-F238E27FC236}">
                <a16:creationId xmlns:a16="http://schemas.microsoft.com/office/drawing/2014/main" id="{DFAD281D-F1C8-4A42-B8C3-88D1344E6E8A}"/>
              </a:ext>
            </a:extLst>
          </p:cNvPr>
          <p:cNvSpPr/>
          <p:nvPr userDrawn="1"/>
        </p:nvSpPr>
        <p:spPr>
          <a:xfrm flipV="1">
            <a:off x="0" y="978525"/>
            <a:ext cx="12192000" cy="52139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2FB96282-7A4B-0249-B683-08519B3C2E8B}"/>
              </a:ext>
            </a:extLst>
          </p:cNvPr>
          <p:cNvSpPr/>
          <p:nvPr userDrawn="1"/>
        </p:nvSpPr>
        <p:spPr>
          <a:xfrm>
            <a:off x="0" y="1"/>
            <a:ext cx="12192000" cy="9785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a:endParaRPr lang="en-US" sz="1800"/>
          </a:p>
        </p:txBody>
      </p:sp>
      <p:graphicFrame>
        <p:nvGraphicFramePr>
          <p:cNvPr id="3" name="Object 2" hidden="1"/>
          <p:cNvGraphicFramePr>
            <a:graphicFrameLocks noChangeAspect="1"/>
          </p:cNvGraphicFramePr>
          <p:nvPr>
            <p:custDataLst>
              <p:tags r:id="rId2"/>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3375"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9" name="Text Placeholder 8"/>
          <p:cNvSpPr>
            <a:spLocks noGrp="1"/>
          </p:cNvSpPr>
          <p:nvPr>
            <p:ph type="body" sz="quarter" idx="13" hasCustomPrompt="1"/>
          </p:nvPr>
        </p:nvSpPr>
        <p:spPr>
          <a:xfrm>
            <a:off x="905935" y="2093747"/>
            <a:ext cx="10380133" cy="3242218"/>
          </a:xfrm>
        </p:spPr>
        <p:txBody>
          <a:bodyPr/>
          <a:lstStyle>
            <a:lvl1pPr marL="0" indent="0">
              <a:spcBef>
                <a:spcPts val="588"/>
              </a:spcBef>
              <a:buNone/>
              <a:defRPr sz="1961" b="0">
                <a:solidFill>
                  <a:schemeClr val="tx1"/>
                </a:solidFill>
                <a:latin typeface="Segoe UI Semibold" panose="020B0702040204020203" pitchFamily="34" charset="0"/>
              </a:defRPr>
            </a:lvl1pPr>
            <a:lvl2pPr marL="569139" marR="0" indent="-457112" algn="l" defTabSz="544092" rtl="0" eaLnBrk="1" fontAlgn="auto" latinLnBrk="0" hangingPunct="1">
              <a:lnSpc>
                <a:spcPct val="100000"/>
              </a:lnSpc>
              <a:spcBef>
                <a:spcPts val="294"/>
              </a:spcBef>
              <a:spcAft>
                <a:spcPts val="294"/>
              </a:spcAft>
              <a:buClrTx/>
              <a:buSzTx/>
              <a:buFont typeface="+mj-lt"/>
              <a:buAutoNum type="arabicPeriod"/>
              <a:tabLst/>
              <a:defRPr sz="1600" b="0" i="0">
                <a:solidFill>
                  <a:schemeClr val="bg2">
                    <a:lumMod val="25000"/>
                  </a:schemeClr>
                </a:solidFill>
                <a:latin typeface="Segoe UI" panose="020B0502040204020203" pitchFamily="34" charset="0"/>
                <a:cs typeface="Segoe UI" panose="020B0502040204020203" pitchFamily="34" charset="0"/>
              </a:defRPr>
            </a:lvl2pPr>
            <a:lvl3pPr marL="1088184" indent="0">
              <a:buNone/>
              <a:defRPr>
                <a:solidFill>
                  <a:schemeClr val="accent4"/>
                </a:solidFill>
              </a:defRPr>
            </a:lvl3pPr>
            <a:lvl4pPr marL="1632276" indent="0">
              <a:buNone/>
              <a:defRPr>
                <a:solidFill>
                  <a:schemeClr val="accent4"/>
                </a:solidFill>
              </a:defRPr>
            </a:lvl4pPr>
            <a:lvl5pPr marL="2176367" indent="0">
              <a:buNone/>
              <a:defRPr b="0" cap="none" spc="0">
                <a:ln w="0"/>
                <a:solidFill>
                  <a:schemeClr val="tx1"/>
                </a:solidFill>
                <a:effectLst>
                  <a:outerShdw blurRad="38100" dist="19050" dir="2700000" algn="tl" rotWithShape="0">
                    <a:schemeClr val="dk1">
                      <a:alpha val="40000"/>
                    </a:schemeClr>
                  </a:outerShdw>
                </a:effectLst>
              </a:defRPr>
            </a:lvl5pPr>
          </a:lstStyle>
          <a:p>
            <a:pPr marL="569139" marR="0" lvl="1" indent="-457112" algn="l" defTabSz="544092" rtl="0" eaLnBrk="1" fontAlgn="auto" latinLnBrk="0" hangingPunct="1">
              <a:lnSpc>
                <a:spcPct val="100000"/>
              </a:lnSpc>
              <a:spcBef>
                <a:spcPts val="294"/>
              </a:spcBef>
              <a:spcAft>
                <a:spcPts val="294"/>
              </a:spcAft>
              <a:buClrTx/>
              <a:buSzTx/>
              <a:buFont typeface="+mj-lt"/>
              <a:buAutoNum type="arabicPeriod"/>
              <a:tabLst/>
              <a:defRPr/>
            </a:pPr>
            <a:r>
              <a:rPr lang="en-US" dirty="0"/>
              <a:t>Text</a:t>
            </a:r>
          </a:p>
        </p:txBody>
      </p:sp>
      <p:sp>
        <p:nvSpPr>
          <p:cNvPr id="6" name="Slide Number Placeholder 5"/>
          <p:cNvSpPr>
            <a:spLocks noGrp="1"/>
          </p:cNvSpPr>
          <p:nvPr>
            <p:ph type="sldNum" sz="quarter" idx="12"/>
          </p:nvPr>
        </p:nvSpPr>
        <p:spPr/>
        <p:txBody>
          <a:bodyPr anchor="ctr"/>
          <a:lstStyle>
            <a:lvl1pPr>
              <a:defRPr sz="800" b="0" i="0">
                <a:solidFill>
                  <a:schemeClr val="accent5"/>
                </a:solidFill>
                <a:latin typeface="Segoe UI Light" panose="020B0502040204020203" pitchFamily="34" charset="0"/>
              </a:defRPr>
            </a:lvl1pPr>
          </a:lstStyle>
          <a:p>
            <a:fld id="{521AF0F0-C340-4F46-922A-5F0F8ED91C4F}" type="slidenum">
              <a:rPr lang="en-US" smtClean="0"/>
              <a:pPr/>
              <a:t>‹#›</a:t>
            </a:fld>
            <a:endParaRPr lang="en-US" dirty="0"/>
          </a:p>
        </p:txBody>
      </p:sp>
      <p:pic>
        <p:nvPicPr>
          <p:cNvPr id="10" name="Picture 9"/>
          <p:cNvPicPr>
            <a:picLocks noChangeAspect="1"/>
          </p:cNvPicPr>
          <p:nvPr userDrawn="1"/>
        </p:nvPicPr>
        <p:blipFill>
          <a:blip r:embed="rId6"/>
          <a:stretch>
            <a:fillRect/>
          </a:stretch>
        </p:blipFill>
        <p:spPr>
          <a:xfrm>
            <a:off x="10955868" y="142831"/>
            <a:ext cx="740833" cy="740833"/>
          </a:xfrm>
          <a:prstGeom prst="rect">
            <a:avLst/>
          </a:prstGeom>
        </p:spPr>
      </p:pic>
      <p:sp>
        <p:nvSpPr>
          <p:cNvPr id="15" name="Title 15">
            <a:extLst>
              <a:ext uri="{FF2B5EF4-FFF2-40B4-BE49-F238E27FC236}">
                <a16:creationId xmlns:a16="http://schemas.microsoft.com/office/drawing/2014/main" id="{998B0D03-A21B-EC49-AAE7-A954A8393B12}"/>
              </a:ext>
            </a:extLst>
          </p:cNvPr>
          <p:cNvSpPr>
            <a:spLocks noGrp="1"/>
          </p:cNvSpPr>
          <p:nvPr>
            <p:ph type="title"/>
          </p:nvPr>
        </p:nvSpPr>
        <p:spPr>
          <a:xfrm>
            <a:off x="459903" y="8570"/>
            <a:ext cx="10495964" cy="969957"/>
          </a:xfrm>
        </p:spPr>
        <p:txBody>
          <a:bodyPr/>
          <a:lstStyle>
            <a:lvl1pPr>
              <a:defRPr sz="2400" b="1" i="0">
                <a:latin typeface="Segoe UI" panose="020B0502040204020203" pitchFamily="34" charset="0"/>
                <a:cs typeface="Segoe UI" panose="020B0502040204020203" pitchFamily="34" charset="0"/>
              </a:defRPr>
            </a:lvl1pPr>
          </a:lstStyle>
          <a:p>
            <a:r>
              <a:rPr lang="en-US" dirty="0"/>
              <a:t>Click to edit Master title style</a:t>
            </a:r>
          </a:p>
        </p:txBody>
      </p:sp>
      <p:sp>
        <p:nvSpPr>
          <p:cNvPr id="16" name="Text Placeholder 8">
            <a:extLst>
              <a:ext uri="{FF2B5EF4-FFF2-40B4-BE49-F238E27FC236}">
                <a16:creationId xmlns:a16="http://schemas.microsoft.com/office/drawing/2014/main" id="{8AC71146-AAE6-DE41-8C46-1C9441F29D53}"/>
              </a:ext>
            </a:extLst>
          </p:cNvPr>
          <p:cNvSpPr>
            <a:spLocks noGrp="1"/>
          </p:cNvSpPr>
          <p:nvPr>
            <p:ph type="body" sz="quarter" idx="15" hasCustomPrompt="1"/>
          </p:nvPr>
        </p:nvSpPr>
        <p:spPr>
          <a:xfrm>
            <a:off x="495299" y="1371601"/>
            <a:ext cx="10790767" cy="722147"/>
          </a:xfrm>
        </p:spPr>
        <p:txBody>
          <a:bodyPr lIns="0" tIns="0" rIns="0">
            <a:noAutofit/>
          </a:bodyPr>
          <a:lstStyle>
            <a:lvl1pPr marL="0" indent="0">
              <a:spcBef>
                <a:spcPts val="0"/>
              </a:spcBef>
              <a:spcAft>
                <a:spcPts val="1175"/>
              </a:spcAft>
              <a:buNone/>
              <a:defRPr sz="2200" b="0" i="0">
                <a:solidFill>
                  <a:schemeClr val="tx1">
                    <a:lumMod val="50000"/>
                  </a:schemeClr>
                </a:solidFill>
                <a:latin typeface="Segoe UI" panose="020B0502040204020203" pitchFamily="34" charset="0"/>
                <a:cs typeface="Segoe UI" panose="020B0502040204020203" pitchFamily="34" charset="0"/>
              </a:defRPr>
            </a:lvl1pPr>
            <a:lvl2pPr marL="0" indent="0">
              <a:spcBef>
                <a:spcPts val="588"/>
              </a:spcBef>
              <a:buNone/>
              <a:defRPr sz="2157">
                <a:solidFill>
                  <a:schemeClr val="bg1"/>
                </a:solidFill>
              </a:defRPr>
            </a:lvl2pPr>
            <a:lvl3pPr marL="1088184" indent="0">
              <a:buNone/>
              <a:defRPr/>
            </a:lvl3pPr>
            <a:lvl4pPr marL="1632276" indent="0">
              <a:buNone/>
              <a:defRPr/>
            </a:lvl4pPr>
            <a:lvl5pPr marL="2176367" indent="0">
              <a:buNone/>
              <a:defRPr/>
            </a:lvl5pPr>
          </a:lstStyle>
          <a:p>
            <a:pPr lvl="0"/>
            <a:r>
              <a:rPr lang="en-US" dirty="0"/>
              <a:t>Content text</a:t>
            </a:r>
          </a:p>
        </p:txBody>
      </p:sp>
      <p:sp>
        <p:nvSpPr>
          <p:cNvPr id="11" name="Footer Placeholder 4">
            <a:extLst>
              <a:ext uri="{FF2B5EF4-FFF2-40B4-BE49-F238E27FC236}">
                <a16:creationId xmlns:a16="http://schemas.microsoft.com/office/drawing/2014/main" id="{557DF37C-6CB7-1A49-B619-B3B0BFEA8545}"/>
              </a:ext>
            </a:extLst>
          </p:cNvPr>
          <p:cNvSpPr>
            <a:spLocks noGrp="1"/>
          </p:cNvSpPr>
          <p:nvPr>
            <p:ph type="ftr" sz="quarter" idx="11"/>
          </p:nvPr>
        </p:nvSpPr>
        <p:spPr>
          <a:xfrm>
            <a:off x="447565" y="6356352"/>
            <a:ext cx="8368938" cy="365125"/>
          </a:xfrm>
          <a:prstGeom prst="rect">
            <a:avLst/>
          </a:prstGeom>
        </p:spPr>
        <p:txBody>
          <a:bodyPr anchor="ctr">
            <a:noAutofit/>
          </a:bodyPr>
          <a:lstStyle>
            <a:lvl1pPr>
              <a:defRPr sz="800" b="0" i="0">
                <a:solidFill>
                  <a:schemeClr val="accent5"/>
                </a:solidFill>
                <a:latin typeface="Segoe UI Light" panose="020B0502040204020203" pitchFamily="34" charset="0"/>
              </a:defRPr>
            </a:lvl1pPr>
          </a:lstStyle>
          <a:p>
            <a:r>
              <a:rPr lang="en-US" dirty="0" err="1"/>
              <a:t>Identificação</a:t>
            </a:r>
            <a:r>
              <a:rPr lang="en-US" dirty="0"/>
              <a:t> </a:t>
            </a:r>
            <a:r>
              <a:rPr lang="en-US" dirty="0" err="1"/>
              <a:t>cliente</a:t>
            </a:r>
            <a:r>
              <a:rPr lang="en-US" dirty="0"/>
              <a:t> – Nome do </a:t>
            </a:r>
            <a:r>
              <a:rPr lang="en-US" dirty="0" err="1"/>
              <a:t>projecto</a:t>
            </a:r>
            <a:r>
              <a:rPr lang="en-US" dirty="0"/>
              <a:t> – Data de </a:t>
            </a:r>
            <a:r>
              <a:rPr lang="en-US" dirty="0" err="1"/>
              <a:t>entrega</a:t>
            </a:r>
            <a:r>
              <a:rPr lang="en-US" dirty="0"/>
              <a:t> da </a:t>
            </a:r>
            <a:r>
              <a:rPr lang="en-US" dirty="0" err="1"/>
              <a:t>proposta</a:t>
            </a:r>
            <a:r>
              <a:rPr lang="en-US" dirty="0"/>
              <a:t>  - Nome </a:t>
            </a:r>
            <a:r>
              <a:rPr lang="en-US" dirty="0" err="1"/>
              <a:t>orador</a:t>
            </a:r>
            <a:r>
              <a:rPr lang="en-US" dirty="0"/>
              <a:t> - 2018-03-03</a:t>
            </a:r>
          </a:p>
        </p:txBody>
      </p:sp>
    </p:spTree>
    <p:extLst>
      <p:ext uri="{BB962C8B-B14F-4D97-AF65-F5344CB8AC3E}">
        <p14:creationId xmlns:p14="http://schemas.microsoft.com/office/powerpoint/2010/main" val="21956883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63pt 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8481" name="think-cell Slide" r:id="rId4" imgW="270" imgH="270" progId="TCLayout.ActiveDocument.1">
                  <p:embed/>
                </p:oleObj>
              </mc:Choice>
              <mc:Fallback>
                <p:oleObj name="think-cell Slide" r:id="rId4" imgW="270" imgH="270" progId="TCLayout.ActiveDocument.1">
                  <p:embed/>
                  <p:pic>
                    <p:nvPicPr>
                      <p:cNvPr id="5" name="Object 4"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hasCustomPrompt="1"/>
          </p:nvPr>
        </p:nvSpPr>
        <p:spPr>
          <a:xfrm>
            <a:off x="269241" y="259792"/>
            <a:ext cx="8964247" cy="1075884"/>
          </a:xfrm>
        </p:spPr>
        <p:txBody>
          <a:bodyPr lIns="146304" tIns="91440" rIns="146304" bIns="91440"/>
          <a:lstStyle>
            <a:lvl1pPr>
              <a:lnSpc>
                <a:spcPts val="6176"/>
              </a:lnSpc>
              <a:defRPr sz="5294" baseline="0">
                <a:solidFill>
                  <a:schemeClr val="accent1"/>
                </a:solidFill>
              </a:defRPr>
            </a:lvl1pPr>
          </a:lstStyle>
          <a:p>
            <a:r>
              <a:rPr lang="en-US"/>
              <a:t>Lorem ipsum dolor sit.</a:t>
            </a:r>
          </a:p>
        </p:txBody>
      </p:sp>
      <p:sp>
        <p:nvSpPr>
          <p:cNvPr id="3" name="Footer Placeholder 2"/>
          <p:cNvSpPr>
            <a:spLocks noGrp="1"/>
          </p:cNvSpPr>
          <p:nvPr>
            <p:ph type="ftr" sz="quarter" idx="10"/>
          </p:nvPr>
        </p:nvSpPr>
        <p:spPr>
          <a:xfrm>
            <a:off x="448212" y="6561764"/>
            <a:ext cx="3859607" cy="134483"/>
          </a:xfrm>
          <a:prstGeom prst="rect">
            <a:avLst/>
          </a:prstGeom>
        </p:spPr>
        <p:txBody>
          <a:bodyPr/>
          <a:lstStyle/>
          <a:p>
            <a:r>
              <a:rPr lang="en-US"/>
              <a:t>Microsoft Confidential</a:t>
            </a:r>
          </a:p>
        </p:txBody>
      </p:sp>
      <p:sp>
        <p:nvSpPr>
          <p:cNvPr id="4" name="Slide Number Placeholder 3"/>
          <p:cNvSpPr>
            <a:spLocks noGrp="1"/>
          </p:cNvSpPr>
          <p:nvPr>
            <p:ph type="sldNum" sz="quarter" idx="11"/>
          </p:nvPr>
        </p:nvSpPr>
        <p:spPr>
          <a:xfrm>
            <a:off x="11367166" y="6561764"/>
            <a:ext cx="555596" cy="134483"/>
          </a:xfrm>
          <a:prstGeom prst="rect">
            <a:avLst/>
          </a:prstGeom>
        </p:spPr>
        <p:txBody>
          <a:bodyPr/>
          <a:lstStyle/>
          <a:p>
            <a:fld id="{27258FFF-F925-446B-8502-81C933981705}" type="slidenum">
              <a:rPr lang="en-US" smtClean="0"/>
              <a:pPr/>
              <a:t>‹#›</a:t>
            </a:fld>
            <a:endParaRPr lang="en-US"/>
          </a:p>
        </p:txBody>
      </p:sp>
    </p:spTree>
    <p:extLst>
      <p:ext uri="{BB962C8B-B14F-4D97-AF65-F5344CB8AC3E}">
        <p14:creationId xmlns:p14="http://schemas.microsoft.com/office/powerpoint/2010/main" val="212413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ltGray">
          <a:xfrm>
            <a:off x="269239" y="2084172"/>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84187"/>
            <a:ext cx="8964185" cy="1793090"/>
          </a:xfrm>
          <a:noFill/>
        </p:spPr>
        <p:txBody>
          <a:bodyPr lIns="146304" tIns="91440" rIns="146304" bIns="91440" anchor="t" anchorCtr="0"/>
          <a:lstStyle>
            <a:lvl1pPr>
              <a:defRPr sz="5882" spc="-98" baseline="0">
                <a:gradFill>
                  <a:gsLst>
                    <a:gs pos="5833">
                      <a:schemeClr val="bg1"/>
                    </a:gs>
                    <a:gs pos="18000">
                      <a:schemeClr val="bg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bwMode="auto">
          <a:xfrm>
            <a:off x="269302" y="3878574"/>
            <a:ext cx="8964186" cy="1792326"/>
          </a:xfrm>
          <a:noFill/>
        </p:spPr>
        <p:txBody>
          <a:bodyPr lIns="146304" tIns="109728" rIns="146304" bIns="109728">
            <a:noAutofit/>
          </a:bodyPr>
          <a:lstStyle>
            <a:lvl1pPr marL="0" indent="0">
              <a:spcBef>
                <a:spcPts val="0"/>
              </a:spcBef>
              <a:buNone/>
              <a:defRPr sz="3529" spc="0" baseline="0">
                <a:gradFill>
                  <a:gsLst>
                    <a:gs pos="2917">
                      <a:srgbClr val="FFFFFF"/>
                    </a:gs>
                    <a:gs pos="30000">
                      <a:srgbClr val="FFFFFF"/>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757347" y="6196318"/>
            <a:ext cx="986067" cy="191269"/>
          </a:xfrm>
          <a:prstGeom prst="rect">
            <a:avLst/>
          </a:prstGeom>
        </p:spPr>
      </p:pic>
      <p:sp>
        <p:nvSpPr>
          <p:cNvPr id="7" name="Rectangle 6"/>
          <p:cNvSpPr/>
          <p:nvPr userDrawn="1"/>
        </p:nvSpPr>
        <p:spPr bwMode="auto">
          <a:xfrm>
            <a:off x="448213" y="470067"/>
            <a:ext cx="2599604" cy="537925"/>
          </a:xfrm>
          <a:prstGeom prst="rect">
            <a:avLst/>
          </a:prstGeom>
          <a:noFill/>
          <a:ln w="25400" cap="sq">
            <a:solidFill>
              <a:srgbClr val="0072C6"/>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765" b="0" i="0" u="none" strike="noStrike" kern="1200" cap="none" spc="0" normalizeH="0" baseline="0" noProof="0" dirty="0">
                <a:ln>
                  <a:noFill/>
                </a:ln>
                <a:gradFill>
                  <a:gsLst>
                    <a:gs pos="5833">
                      <a:srgbClr val="0072C6"/>
                    </a:gs>
                    <a:gs pos="15000">
                      <a:srgbClr val="0072C6"/>
                    </a:gs>
                  </a:gsLst>
                  <a:lin ang="5400000" scaled="0"/>
                </a:gradFill>
                <a:effectLst/>
                <a:uLnTx/>
                <a:uFillTx/>
                <a:latin typeface="+mn-lt"/>
                <a:ea typeface="Segoe UI" pitchFamily="34" charset="0"/>
                <a:cs typeface="Segoe UI" pitchFamily="34" charset="0"/>
              </a:rPr>
              <a:t>Product logo goes here</a:t>
            </a:r>
          </a:p>
        </p:txBody>
      </p:sp>
    </p:spTree>
    <p:extLst>
      <p:ext uri="{BB962C8B-B14F-4D97-AF65-F5344CB8AC3E}">
        <p14:creationId xmlns:p14="http://schemas.microsoft.com/office/powerpoint/2010/main" val="42187839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98A239-8A9F-4604-A2B3-BC1B937921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669" t="7447" r="34072"/>
          <a:stretch/>
        </p:blipFill>
        <p:spPr>
          <a:xfrm>
            <a:off x="0" y="-1"/>
            <a:ext cx="12192000" cy="6971165"/>
          </a:xfrm>
          <a:prstGeom prst="rect">
            <a:avLst/>
          </a:prstGeom>
        </p:spPr>
      </p:pic>
    </p:spTree>
    <p:extLst>
      <p:ext uri="{BB962C8B-B14F-4D97-AF65-F5344CB8AC3E}">
        <p14:creationId xmlns:p14="http://schemas.microsoft.com/office/powerpoint/2010/main" val="37702764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IN"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p:cNvSpPr>
            <a:spLocks noGrp="1"/>
          </p:cNvSpPr>
          <p:nvPr>
            <p:ph type="dt" sz="half" idx="10"/>
          </p:nvPr>
        </p:nvSpPr>
        <p:spPr/>
        <p:txBody>
          <a:bodyPr/>
          <a:lstStyle/>
          <a:p>
            <a:fld id="{C8B728F3-0CFA-4BEB-B67E-2A01ED21FEC8}" type="datetimeFigureOut">
              <a:rPr lang="en-IN" smtClean="0"/>
              <a:t>04-06-2018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2F6AFA1-6E7A-4276-8BA0-6065B8159AA3}" type="slidenum">
              <a:rPr lang="en-IN" smtClean="0"/>
              <a:t>‹#›</a:t>
            </a:fld>
            <a:endParaRPr lang="en-IN"/>
          </a:p>
        </p:txBody>
      </p:sp>
      <p:pic>
        <p:nvPicPr>
          <p:cNvPr id="7" name="Picture 6"/>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val="0"/>
              </a:ext>
            </a:extLst>
          </a:blip>
          <a:stretch>
            <a:fillRect/>
          </a:stretch>
        </p:blipFill>
        <p:spPr>
          <a:xfrm>
            <a:off x="208200" y="89163"/>
            <a:ext cx="1260000" cy="236513"/>
          </a:xfrm>
          <a:prstGeom prst="rect">
            <a:avLst/>
          </a:prstGeom>
          <a:effectLst>
            <a:glow rad="127000">
              <a:schemeClr val="accent1">
                <a:alpha val="0"/>
              </a:schemeClr>
            </a:glow>
          </a:effectLst>
        </p:spPr>
      </p:pic>
      <p:grpSp>
        <p:nvGrpSpPr>
          <p:cNvPr id="20" name="Group 19">
            <a:extLst>
              <a:ext uri="{FF2B5EF4-FFF2-40B4-BE49-F238E27FC236}">
                <a16:creationId xmlns:a16="http://schemas.microsoft.com/office/drawing/2014/main" id="{4FE8D230-1878-43BF-829F-4D3477A9F82F}"/>
              </a:ext>
            </a:extLst>
          </p:cNvPr>
          <p:cNvGrpSpPr/>
          <p:nvPr userDrawn="1"/>
        </p:nvGrpSpPr>
        <p:grpSpPr>
          <a:xfrm>
            <a:off x="9982200" y="114738"/>
            <a:ext cx="2080930" cy="474414"/>
            <a:chOff x="3873023" y="1056075"/>
            <a:chExt cx="4651663" cy="1470739"/>
          </a:xfrm>
        </p:grpSpPr>
        <p:sp>
          <p:nvSpPr>
            <p:cNvPr id="21" name="TextBox 20">
              <a:extLst>
                <a:ext uri="{FF2B5EF4-FFF2-40B4-BE49-F238E27FC236}">
                  <a16:creationId xmlns:a16="http://schemas.microsoft.com/office/drawing/2014/main" id="{52D186FB-0B09-4E03-AECE-05A421FE762A}"/>
                </a:ext>
              </a:extLst>
            </p:cNvPr>
            <p:cNvSpPr txBox="1"/>
            <p:nvPr userDrawn="1"/>
          </p:nvSpPr>
          <p:spPr>
            <a:xfrm>
              <a:off x="4306257" y="1056075"/>
              <a:ext cx="3885032" cy="1049557"/>
            </a:xfrm>
            <a:prstGeom prst="rect">
              <a:avLst/>
            </a:prstGeom>
            <a:noFill/>
          </p:spPr>
          <p:txBody>
            <a:bodyPr wrap="none" rtlCol="0">
              <a:spAutoFit/>
            </a:bodyPr>
            <a:lstStyle/>
            <a:p>
              <a:r>
                <a:rPr lang="en-IN" sz="1600" dirty="0">
                  <a:solidFill>
                    <a:srgbClr val="F17921"/>
                  </a:solidFill>
                  <a:latin typeface="Poppins" panose="00000500000000000000" pitchFamily="50" charset="0"/>
                  <a:cs typeface="Poppins" panose="00000500000000000000" pitchFamily="50" charset="0"/>
                </a:rPr>
                <a:t>INTEGRATE</a:t>
              </a:r>
              <a:r>
                <a:rPr lang="en-IN" sz="1600" b="1" dirty="0">
                  <a:solidFill>
                    <a:srgbClr val="F17921"/>
                  </a:solidFill>
                  <a:latin typeface="Poppins SemiBold" panose="00000700000000000000" pitchFamily="50" charset="0"/>
                  <a:cs typeface="Poppins SemiBold" panose="00000700000000000000" pitchFamily="50" charset="0"/>
                </a:rPr>
                <a:t> 2018</a:t>
              </a:r>
            </a:p>
          </p:txBody>
        </p:sp>
        <p:sp>
          <p:nvSpPr>
            <p:cNvPr id="22" name="TextBox 21">
              <a:extLst>
                <a:ext uri="{FF2B5EF4-FFF2-40B4-BE49-F238E27FC236}">
                  <a16:creationId xmlns:a16="http://schemas.microsoft.com/office/drawing/2014/main" id="{DE035813-7752-461B-B08A-87BE77A06468}"/>
                </a:ext>
              </a:extLst>
            </p:cNvPr>
            <p:cNvSpPr txBox="1"/>
            <p:nvPr userDrawn="1"/>
          </p:nvSpPr>
          <p:spPr>
            <a:xfrm>
              <a:off x="3873023" y="1858912"/>
              <a:ext cx="2260527" cy="667901"/>
            </a:xfrm>
            <a:prstGeom prst="rect">
              <a:avLst/>
            </a:prstGeom>
            <a:noFill/>
          </p:spPr>
          <p:txBody>
            <a:bodyPr wrap="square" rtlCol="0">
              <a:spAutoFit/>
            </a:bodyPr>
            <a:lstStyle/>
            <a:p>
              <a:pPr algn="ctr"/>
              <a:r>
                <a:rPr lang="en-IN" sz="800" dirty="0">
                  <a:solidFill>
                    <a:srgbClr val="2962FF"/>
                  </a:solidFill>
                  <a:latin typeface="Poppins" panose="00000500000000000000" pitchFamily="50" charset="0"/>
                  <a:ea typeface="Lato" panose="020F0502020204030203" pitchFamily="34" charset="0"/>
                  <a:cs typeface="Poppins" panose="00000500000000000000" pitchFamily="50" charset="0"/>
                </a:rPr>
                <a:t>JUNE 4–6, 2018</a:t>
              </a:r>
            </a:p>
          </p:txBody>
        </p:sp>
        <p:sp>
          <p:nvSpPr>
            <p:cNvPr id="23" name="TextBox 22">
              <a:extLst>
                <a:ext uri="{FF2B5EF4-FFF2-40B4-BE49-F238E27FC236}">
                  <a16:creationId xmlns:a16="http://schemas.microsoft.com/office/drawing/2014/main" id="{297D0982-CD55-458F-8BB8-091C74E32369}"/>
                </a:ext>
              </a:extLst>
            </p:cNvPr>
            <p:cNvSpPr txBox="1"/>
            <p:nvPr userDrawn="1"/>
          </p:nvSpPr>
          <p:spPr>
            <a:xfrm>
              <a:off x="5930761" y="1858912"/>
              <a:ext cx="2593925" cy="667902"/>
            </a:xfrm>
            <a:prstGeom prst="rect">
              <a:avLst/>
            </a:prstGeom>
            <a:noFill/>
          </p:spPr>
          <p:txBody>
            <a:bodyPr wrap="square" rtlCol="0">
              <a:spAutoFit/>
            </a:bodyPr>
            <a:lstStyle/>
            <a:p>
              <a:pPr algn="ctr"/>
              <a:r>
                <a:rPr lang="en-IN" sz="800" dirty="0">
                  <a:solidFill>
                    <a:srgbClr val="2962FF"/>
                  </a:solidFill>
                  <a:latin typeface="Poppins" panose="00000500000000000000" pitchFamily="50" charset="0"/>
                  <a:ea typeface="Lato" panose="020F0502020204030203" pitchFamily="34" charset="0"/>
                  <a:cs typeface="Poppins" panose="00000500000000000000" pitchFamily="50" charset="0"/>
                </a:rPr>
                <a:t>etc.venues, London</a:t>
              </a:r>
            </a:p>
          </p:txBody>
        </p:sp>
      </p:grpSp>
    </p:spTree>
    <p:extLst>
      <p:ext uri="{BB962C8B-B14F-4D97-AF65-F5344CB8AC3E}">
        <p14:creationId xmlns:p14="http://schemas.microsoft.com/office/powerpoint/2010/main" val="16951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2"/>
      </p:bgRef>
    </p:bg>
    <p:spTree>
      <p:nvGrpSpPr>
        <p:cNvPr id="1" name=""/>
        <p:cNvGrpSpPr/>
        <p:nvPr/>
      </p:nvGrpSpPr>
      <p:grpSpPr>
        <a:xfrm>
          <a:off x="0" y="0"/>
          <a:ext cx="0" cy="0"/>
          <a:chOff x="0" y="0"/>
          <a:chExt cx="0" cy="0"/>
        </a:xfrm>
      </p:grpSpPr>
      <p:pic>
        <p:nvPicPr>
          <p:cNvPr id="8" name="Picture 2" descr="https://www.powerbitiles.com/assets/img/logos/logoPro.png">
            <a:extLst>
              <a:ext uri="{FF2B5EF4-FFF2-40B4-BE49-F238E27FC236}">
                <a16:creationId xmlns:a16="http://schemas.microsoft.com/office/drawing/2014/main" id="{6E2D81B9-F148-4A29-B261-10052D133DF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3770" y="-206334"/>
            <a:ext cx="2934505" cy="186422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3333">
                      <a:schemeClr val="tx1"/>
                    </a:gs>
                    <a:gs pos="39000">
                      <a:schemeClr val="tx1"/>
                    </a:gs>
                  </a:gsLst>
                  <a:lin ang="5400000" scaled="0"/>
                </a:gradFill>
              </a:defRPr>
            </a:lvl1pPr>
          </a:lstStyle>
          <a:p>
            <a:r>
              <a:rPr lang="en-US" dirty="0"/>
              <a:t>Presentation title</a:t>
            </a:r>
          </a:p>
        </p:txBody>
      </p:sp>
      <p:sp>
        <p:nvSpPr>
          <p:cNvPr id="7" name="Rectangle 6"/>
          <p:cNvSpPr/>
          <p:nvPr userDrawn="1"/>
        </p:nvSpPr>
        <p:spPr bwMode="auto">
          <a:xfrm>
            <a:off x="448213" y="281185"/>
            <a:ext cx="2767054" cy="904884"/>
          </a:xfrm>
          <a:prstGeom prst="rect">
            <a:avLst/>
          </a:prstGeom>
          <a:noFill/>
          <a:ln w="25400" cap="sq">
            <a:solidFill>
              <a:srgbClr val="FFFFFF"/>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dirty="0">
              <a:ln>
                <a:noFill/>
              </a:ln>
              <a:gradFill>
                <a:gsLst>
                  <a:gs pos="5833">
                    <a:srgbClr val="FFFFFF"/>
                  </a:gs>
                  <a:gs pos="15000">
                    <a:srgbClr val="FFFFFF"/>
                  </a:gs>
                </a:gsLst>
                <a:lin ang="5400000" scaled="0"/>
              </a:gradFill>
              <a:effectLst/>
              <a:uLnTx/>
              <a:uFillTx/>
              <a:latin typeface="+mn-lt"/>
              <a:ea typeface="Segoe UI" pitchFamily="34" charset="0"/>
              <a:cs typeface="Segoe UI" pitchFamily="34" charset="0"/>
            </a:endParaRPr>
          </a:p>
        </p:txBody>
      </p:sp>
    </p:spTree>
    <p:extLst>
      <p:ext uri="{BB962C8B-B14F-4D97-AF65-F5344CB8AC3E}">
        <p14:creationId xmlns:p14="http://schemas.microsoft.com/office/powerpoint/2010/main" val="2188858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1" name="Picture 4"/>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1"/>
            <a:ext cx="12192234" cy="685799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69302" y="2084147"/>
            <a:ext cx="7171399" cy="358620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302" y="2082443"/>
            <a:ext cx="7172955" cy="1794808"/>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p:nvPr>
        </p:nvSpPr>
        <p:spPr bwMode="ltGray">
          <a:xfrm>
            <a:off x="269302" y="3877255"/>
            <a:ext cx="7172955" cy="1789991"/>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a:t>Click to edit Master text styles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8213" y="6182035"/>
            <a:ext cx="986067" cy="191269"/>
          </a:xfrm>
          <a:prstGeom prst="rect">
            <a:avLst/>
          </a:prstGeom>
        </p:spPr>
      </p:pic>
      <p:sp>
        <p:nvSpPr>
          <p:cNvPr id="14" name="Rectangle 13"/>
          <p:cNvSpPr/>
          <p:nvPr userDrawn="1"/>
        </p:nvSpPr>
        <p:spPr bwMode="auto">
          <a:xfrm>
            <a:off x="448213" y="470067"/>
            <a:ext cx="2599604" cy="537925"/>
          </a:xfrm>
          <a:prstGeom prst="rect">
            <a:avLst/>
          </a:prstGeom>
          <a:noFill/>
          <a:ln w="25400" cap="sq">
            <a:solidFill>
              <a:srgbClr val="0072C6"/>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765" b="0" i="0" u="none" strike="noStrike" kern="1200" cap="none" spc="0" normalizeH="0" baseline="0" noProof="0" dirty="0">
                <a:ln>
                  <a:noFill/>
                </a:ln>
                <a:gradFill>
                  <a:gsLst>
                    <a:gs pos="5833">
                      <a:srgbClr val="0072C6"/>
                    </a:gs>
                    <a:gs pos="15000">
                      <a:srgbClr val="0072C6"/>
                    </a:gs>
                  </a:gsLst>
                  <a:lin ang="5400000" scaled="0"/>
                </a:gradFill>
                <a:effectLst/>
                <a:uLnTx/>
                <a:uFillTx/>
                <a:latin typeface="+mn-lt"/>
                <a:ea typeface="Segoe UI" pitchFamily="34" charset="0"/>
                <a:cs typeface="Segoe UI" pitchFamily="34" charset="0"/>
              </a:rPr>
              <a:t>Product logo goes here</a:t>
            </a:r>
          </a:p>
        </p:txBody>
      </p:sp>
    </p:spTree>
    <p:extLst>
      <p:ext uri="{BB962C8B-B14F-4D97-AF65-F5344CB8AC3E}">
        <p14:creationId xmlns:p14="http://schemas.microsoft.com/office/powerpoint/2010/main" val="34417916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5 ">
    <p:spTree>
      <p:nvGrpSpPr>
        <p:cNvPr id="1" name=""/>
        <p:cNvGrpSpPr/>
        <p:nvPr/>
      </p:nvGrpSpPr>
      <p:grpSpPr>
        <a:xfrm>
          <a:off x="0" y="0"/>
          <a:ext cx="0" cy="0"/>
          <a:chOff x="0" y="0"/>
          <a:chExt cx="0" cy="0"/>
        </a:xfrm>
      </p:grpSpPr>
      <p:pic>
        <p:nvPicPr>
          <p:cNvPr id="17"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12181493" cy="685799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69302" y="1187644"/>
            <a:ext cx="7171399" cy="358620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239" y="1187644"/>
            <a:ext cx="7171399" cy="1793108"/>
          </a:xfrm>
          <a:noFill/>
        </p:spPr>
        <p:txBody>
          <a:bodyPr lIns="146304" tIns="91440" rIns="146304" bIns="91440" anchor="t" anchorCtr="0"/>
          <a:lstStyle>
            <a:lvl1pPr>
              <a:defRPr sz="5882" spc="-98" baseline="0">
                <a:gradFill>
                  <a:gsLst>
                    <a:gs pos="0">
                      <a:srgbClr val="FFFFFF"/>
                    </a:gs>
                    <a:gs pos="100000">
                      <a:srgbClr val="FFFFFF"/>
                    </a:gs>
                  </a:gsLst>
                  <a:lin ang="5400000" scaled="0"/>
                </a:gradFill>
              </a:defRPr>
            </a:lvl1pPr>
          </a:lstStyle>
          <a:p>
            <a:r>
              <a:rPr lang="en-US" dirty="0"/>
              <a:t>Presentation title</a:t>
            </a:r>
          </a:p>
        </p:txBody>
      </p:sp>
      <p:sp>
        <p:nvSpPr>
          <p:cNvPr id="7" name="Text Placeholder 4"/>
          <p:cNvSpPr>
            <a:spLocks noGrp="1"/>
          </p:cNvSpPr>
          <p:nvPr>
            <p:ph type="body" sz="quarter" idx="12" hasCustomPrompt="1"/>
          </p:nvPr>
        </p:nvSpPr>
        <p:spPr bwMode="ltGray">
          <a:xfrm>
            <a:off x="269302" y="2971409"/>
            <a:ext cx="7171399" cy="1794661"/>
          </a:xfrm>
          <a:noFill/>
        </p:spPr>
        <p:txBody>
          <a:bodyPr lIns="146304" tIns="109728" rIns="146304" bIns="109728">
            <a:noAutofit/>
          </a:bodyPr>
          <a:lstStyle>
            <a:lvl1pPr marL="0" indent="0">
              <a:spcBef>
                <a:spcPts val="0"/>
              </a:spcBef>
              <a:buNone/>
              <a:defRPr sz="3137" spc="0" baseline="0">
                <a:gradFill>
                  <a:gsLst>
                    <a:gs pos="1250">
                      <a:srgbClr val="FFFFFF"/>
                    </a:gs>
                    <a:gs pos="99000">
                      <a:srgbClr val="FFFFFF"/>
                    </a:gs>
                  </a:gsLst>
                  <a:lin ang="5400000" scaled="0"/>
                </a:gradFill>
                <a:latin typeface="+mj-lt"/>
              </a:defRPr>
            </a:lvl1pPr>
          </a:lstStyle>
          <a:p>
            <a:pPr lvl="0"/>
            <a:r>
              <a:rPr lang="en-US" dirty="0"/>
              <a:t>Speaker Name</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653449" y="6164664"/>
            <a:ext cx="986067" cy="191269"/>
          </a:xfrm>
          <a:prstGeom prst="rect">
            <a:avLst/>
          </a:prstGeom>
        </p:spPr>
      </p:pic>
      <p:sp>
        <p:nvSpPr>
          <p:cNvPr id="18" name="Rectangle 17"/>
          <p:cNvSpPr/>
          <p:nvPr userDrawn="1"/>
        </p:nvSpPr>
        <p:spPr bwMode="auto">
          <a:xfrm>
            <a:off x="451548" y="487593"/>
            <a:ext cx="2599604" cy="537925"/>
          </a:xfrm>
          <a:prstGeom prst="rect">
            <a:avLst/>
          </a:prstGeom>
          <a:noFill/>
          <a:ln w="25400" cap="sq">
            <a:solidFill>
              <a:srgbClr val="FFFFFF"/>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765" b="0" i="0" u="none" strike="noStrike" kern="1200" cap="none" spc="0" normalizeH="0" baseline="0" noProof="0" dirty="0">
                <a:ln>
                  <a:noFill/>
                </a:ln>
                <a:gradFill>
                  <a:gsLst>
                    <a:gs pos="5833">
                      <a:srgbClr val="FFFFFF"/>
                    </a:gs>
                    <a:gs pos="15000">
                      <a:srgbClr val="FFFFFF"/>
                    </a:gs>
                  </a:gsLst>
                  <a:lin ang="5400000" scaled="0"/>
                </a:gradFill>
                <a:effectLst/>
                <a:uLnTx/>
                <a:uFillTx/>
                <a:latin typeface="+mn-lt"/>
                <a:ea typeface="Segoe UI" pitchFamily="34" charset="0"/>
                <a:cs typeface="Segoe UI" pitchFamily="34" charset="0"/>
              </a:rPr>
              <a:t>Product logo goes here</a:t>
            </a:r>
          </a:p>
        </p:txBody>
      </p:sp>
    </p:spTree>
    <p:extLst>
      <p:ext uri="{BB962C8B-B14F-4D97-AF65-F5344CB8AC3E}">
        <p14:creationId xmlns:p14="http://schemas.microsoft.com/office/powerpoint/2010/main" val="22565541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6 ">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8" y="0"/>
            <a:ext cx="12191564" cy="686076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757347" y="6196664"/>
            <a:ext cx="986067" cy="191269"/>
          </a:xfrm>
          <a:prstGeom prst="rect">
            <a:avLst/>
          </a:prstGeom>
        </p:spPr>
      </p:pic>
      <p:sp>
        <p:nvSpPr>
          <p:cNvPr id="12" name="Rectangle 11"/>
          <p:cNvSpPr/>
          <p:nvPr userDrawn="1"/>
        </p:nvSpPr>
        <p:spPr bwMode="gray">
          <a:xfrm>
            <a:off x="269302" y="1187620"/>
            <a:ext cx="7171399" cy="448276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ltGray">
          <a:xfrm>
            <a:off x="269239" y="1187620"/>
            <a:ext cx="7171399" cy="1793108"/>
          </a:xfrm>
          <a:noFill/>
        </p:spPr>
        <p:txBody>
          <a:bodyPr lIns="146304" tIns="91440" rIns="146304" bIns="91440" anchor="t" anchorCtr="0"/>
          <a:lstStyle>
            <a:lvl1pPr>
              <a:defRPr sz="5882" spc="-98" baseline="0">
                <a:gradFill>
                  <a:gsLst>
                    <a:gs pos="0">
                      <a:srgbClr val="FFFFFF"/>
                    </a:gs>
                    <a:gs pos="100000">
                      <a:srgbClr val="FFFFFF"/>
                    </a:gs>
                  </a:gsLst>
                  <a:lin ang="5400000" scaled="0"/>
                </a:gradFill>
              </a:defRPr>
            </a:lvl1pPr>
          </a:lstStyle>
          <a:p>
            <a:r>
              <a:rPr lang="en-US" dirty="0"/>
              <a:t>Monitor and Manage using BizTalk360</a:t>
            </a:r>
          </a:p>
        </p:txBody>
      </p:sp>
      <p:sp>
        <p:nvSpPr>
          <p:cNvPr id="15" name="Text Placeholder 4"/>
          <p:cNvSpPr>
            <a:spLocks noGrp="1"/>
          </p:cNvSpPr>
          <p:nvPr>
            <p:ph type="body" sz="quarter" idx="12" hasCustomPrompt="1"/>
          </p:nvPr>
        </p:nvSpPr>
        <p:spPr bwMode="ltGray">
          <a:xfrm>
            <a:off x="269302" y="2971385"/>
            <a:ext cx="7171399" cy="1794661"/>
          </a:xfrm>
          <a:noFill/>
        </p:spPr>
        <p:txBody>
          <a:bodyPr lIns="146304" tIns="109728" rIns="146304" bIns="109728">
            <a:noAutofit/>
          </a:bodyPr>
          <a:lstStyle>
            <a:lvl1pPr marL="0" indent="0">
              <a:spcBef>
                <a:spcPts val="0"/>
              </a:spcBef>
              <a:buNone/>
              <a:defRPr sz="3137" spc="0" baseline="0">
                <a:gradFill>
                  <a:gsLst>
                    <a:gs pos="1250">
                      <a:srgbClr val="FFFFFF"/>
                    </a:gs>
                    <a:gs pos="99000">
                      <a:srgbClr val="FFFFFF"/>
                    </a:gs>
                  </a:gsLst>
                  <a:lin ang="5400000" scaled="0"/>
                </a:gradFill>
                <a:latin typeface="+mj-lt"/>
              </a:defRPr>
            </a:lvl1pPr>
          </a:lstStyle>
          <a:p>
            <a:pPr lvl="0"/>
            <a:r>
              <a:rPr lang="en-US" dirty="0" err="1"/>
              <a:t>Saravana</a:t>
            </a:r>
            <a:r>
              <a:rPr lang="en-US" dirty="0"/>
              <a:t> Kumar</a:t>
            </a:r>
          </a:p>
          <a:p>
            <a:pPr lvl="0"/>
            <a:r>
              <a:rPr lang="en-US" dirty="0"/>
              <a:t>Founder/CTO, Microsoft Integration MVP</a:t>
            </a:r>
          </a:p>
        </p:txBody>
      </p:sp>
      <p:pic>
        <p:nvPicPr>
          <p:cNvPr id="9" name="Picture 2" descr="C:\Users\spereira\Desktop\Imagem DevScope\devscope-with-signature.png">
            <a:hlinkClick r:id="rId4"/>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48601" y="4789685"/>
            <a:ext cx="2510088" cy="880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1315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 Type="http://schemas.openxmlformats.org/officeDocument/2006/relationships/slideLayout" Target="../slideLayouts/slideLayout6.xml"/><Relationship Id="rId21" Type="http://schemas.openxmlformats.org/officeDocument/2006/relationships/slideLayout" Target="../slideLayouts/slideLayout24.xml"/><Relationship Id="rId34" Type="http://schemas.openxmlformats.org/officeDocument/2006/relationships/slideLayout" Target="../slideLayouts/slideLayout37.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33" Type="http://schemas.openxmlformats.org/officeDocument/2006/relationships/slideLayout" Target="../slideLayouts/slideLayout36.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slideLayout" Target="../slideLayouts/slideLayout3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32" Type="http://schemas.openxmlformats.org/officeDocument/2006/relationships/slideLayout" Target="../slideLayouts/slideLayout35.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31" Type="http://schemas.openxmlformats.org/officeDocument/2006/relationships/slideLayout" Target="../slideLayouts/slideLayout34.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slideLayout" Target="../slideLayouts/slideLayout33.xml"/><Relationship Id="rId3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4.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N"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1pPr>
          </a:lstStyle>
          <a:p>
            <a:fld id="{C8B728F3-0CFA-4BEB-B67E-2A01ED21FEC8}" type="datetimeFigureOut">
              <a:rPr lang="en-IN" smtClean="0"/>
              <a:pPr/>
              <a:t>04-06-2018</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1pPr>
          </a:lstStyle>
          <a:p>
            <a:endParaRPr lang="en-IN"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1pPr>
          </a:lstStyle>
          <a:p>
            <a:fld id="{D2F6AFA1-6E7A-4276-8BA0-6065B8159AA3}" type="slidenum">
              <a:rPr lang="en-IN" smtClean="0"/>
              <a:pPr/>
              <a:t>‹#›</a:t>
            </a:fld>
            <a:endParaRPr lang="en-IN"/>
          </a:p>
        </p:txBody>
      </p:sp>
    </p:spTree>
    <p:extLst>
      <p:ext uri="{BB962C8B-B14F-4D97-AF65-F5344CB8AC3E}">
        <p14:creationId xmlns:p14="http://schemas.microsoft.com/office/powerpoint/2010/main" val="326973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13" r:id="rId3"/>
  </p:sldLayoutIdLst>
  <p:txStyles>
    <p:titleStyle>
      <a:lvl1pPr algn="l" defTabSz="914400" rtl="0" eaLnBrk="1" latinLnBrk="0" hangingPunct="1">
        <a:lnSpc>
          <a:spcPct val="90000"/>
        </a:lnSpc>
        <a:spcBef>
          <a:spcPct val="0"/>
        </a:spcBef>
        <a:buNone/>
        <a:defRPr sz="4400" kern="1200">
          <a:solidFill>
            <a:schemeClr val="tx1"/>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598185"/>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 id="2147483683" r:id="rId32"/>
    <p:sldLayoutId id="2147483684" r:id="rId33"/>
    <p:sldLayoutId id="2147483711" r:id="rId34"/>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062531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N"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1pPr>
          </a:lstStyle>
          <a:p>
            <a:fld id="{C8B728F3-0CFA-4BEB-B67E-2A01ED21FEC8}" type="datetimeFigureOut">
              <a:rPr lang="en-IN" smtClean="0"/>
              <a:pPr/>
              <a:t>04-06-2018</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1pPr>
          </a:lstStyle>
          <a:p>
            <a:endParaRPr lang="en-IN"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1pPr>
          </a:lstStyle>
          <a:p>
            <a:fld id="{D2F6AFA1-6E7A-4276-8BA0-6065B8159AA3}" type="slidenum">
              <a:rPr lang="en-IN" smtClean="0"/>
              <a:pPr/>
              <a:t>‹#›</a:t>
            </a:fld>
            <a:endParaRPr lang="en-IN"/>
          </a:p>
        </p:txBody>
      </p:sp>
    </p:spTree>
    <p:extLst>
      <p:ext uri="{BB962C8B-B14F-4D97-AF65-F5344CB8AC3E}">
        <p14:creationId xmlns:p14="http://schemas.microsoft.com/office/powerpoint/2010/main" val="83979880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8" r:id="rId3"/>
    <p:sldLayoutId id="2147483709" r:id="rId4"/>
    <p:sldLayoutId id="2147483712" r:id="rId5"/>
  </p:sldLayoutIdLst>
  <p:txStyles>
    <p:titleStyle>
      <a:lvl1pPr algn="l" defTabSz="914400" rtl="0" eaLnBrk="1" latinLnBrk="0" hangingPunct="1">
        <a:lnSpc>
          <a:spcPct val="90000"/>
        </a:lnSpc>
        <a:spcBef>
          <a:spcPct val="0"/>
        </a:spcBef>
        <a:buNone/>
        <a:defRPr sz="4400" kern="1200">
          <a:solidFill>
            <a:schemeClr val="tx1"/>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N"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1pPr>
          </a:lstStyle>
          <a:p>
            <a:fld id="{C8B728F3-0CFA-4BEB-B67E-2A01ED21FEC8}" type="datetimeFigureOut">
              <a:rPr lang="en-IN" smtClean="0"/>
              <a:pPr/>
              <a:t>04-06-2018</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1pPr>
          </a:lstStyle>
          <a:p>
            <a:endParaRPr lang="en-IN"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1pPr>
          </a:lstStyle>
          <a:p>
            <a:fld id="{D2F6AFA1-6E7A-4276-8BA0-6065B8159AA3}" type="slidenum">
              <a:rPr lang="en-IN" smtClean="0"/>
              <a:pPr/>
              <a:t>‹#›</a:t>
            </a:fld>
            <a:endParaRPr lang="en-IN"/>
          </a:p>
        </p:txBody>
      </p:sp>
    </p:spTree>
    <p:extLst>
      <p:ext uri="{BB962C8B-B14F-4D97-AF65-F5344CB8AC3E}">
        <p14:creationId xmlns:p14="http://schemas.microsoft.com/office/powerpoint/2010/main" val="3390091935"/>
      </p:ext>
    </p:extLst>
  </p:cSld>
  <p:clrMap bg1="lt1" tx1="dk1" bg2="lt2" tx2="dk2" accent1="accent1" accent2="accent2" accent3="accent3" accent4="accent4" accent5="accent5" accent6="accent6" hlink="hlink" folHlink="folHlink"/>
  <p:sldLayoutIdLst>
    <p:sldLayoutId id="2147483715" r:id="rId1"/>
    <p:sldLayoutId id="2147483716" r:id="rId2"/>
  </p:sldLayoutIdLst>
  <p:txStyles>
    <p:titleStyle>
      <a:lvl1pPr algn="l" defTabSz="914400" rtl="0" eaLnBrk="1" latinLnBrk="0" hangingPunct="1">
        <a:lnSpc>
          <a:spcPct val="90000"/>
        </a:lnSpc>
        <a:spcBef>
          <a:spcPct val="0"/>
        </a:spcBef>
        <a:buNone/>
        <a:defRPr sz="4400" kern="1200">
          <a:solidFill>
            <a:schemeClr val="tx1"/>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8" Type="http://schemas.openxmlformats.org/officeDocument/2006/relationships/image" Target="../media/image48.emf"/><Relationship Id="rId13" Type="http://schemas.openxmlformats.org/officeDocument/2006/relationships/image" Target="../media/image53.emf"/><Relationship Id="rId18" Type="http://schemas.openxmlformats.org/officeDocument/2006/relationships/image" Target="../media/image58.emf"/><Relationship Id="rId26" Type="http://schemas.openxmlformats.org/officeDocument/2006/relationships/image" Target="../media/image66.emf"/><Relationship Id="rId3" Type="http://schemas.openxmlformats.org/officeDocument/2006/relationships/image" Target="../media/image43.emf"/><Relationship Id="rId21" Type="http://schemas.openxmlformats.org/officeDocument/2006/relationships/image" Target="../media/image61.emf"/><Relationship Id="rId7" Type="http://schemas.openxmlformats.org/officeDocument/2006/relationships/image" Target="../media/image47.emf"/><Relationship Id="rId12" Type="http://schemas.openxmlformats.org/officeDocument/2006/relationships/image" Target="../media/image52.emf"/><Relationship Id="rId17" Type="http://schemas.openxmlformats.org/officeDocument/2006/relationships/image" Target="../media/image57.emf"/><Relationship Id="rId25" Type="http://schemas.openxmlformats.org/officeDocument/2006/relationships/image" Target="../media/image65.emf"/><Relationship Id="rId2" Type="http://schemas.openxmlformats.org/officeDocument/2006/relationships/image" Target="../media/image42.emf"/><Relationship Id="rId16" Type="http://schemas.openxmlformats.org/officeDocument/2006/relationships/image" Target="../media/image56.emf"/><Relationship Id="rId20" Type="http://schemas.openxmlformats.org/officeDocument/2006/relationships/image" Target="../media/image60.emf"/><Relationship Id="rId1" Type="http://schemas.openxmlformats.org/officeDocument/2006/relationships/slideLayout" Target="../slideLayouts/slideLayout2.xml"/><Relationship Id="rId6" Type="http://schemas.openxmlformats.org/officeDocument/2006/relationships/image" Target="../media/image46.emf"/><Relationship Id="rId11" Type="http://schemas.openxmlformats.org/officeDocument/2006/relationships/image" Target="../media/image51.emf"/><Relationship Id="rId24" Type="http://schemas.openxmlformats.org/officeDocument/2006/relationships/image" Target="../media/image64.emf"/><Relationship Id="rId5" Type="http://schemas.openxmlformats.org/officeDocument/2006/relationships/image" Target="../media/image45.emf"/><Relationship Id="rId15" Type="http://schemas.openxmlformats.org/officeDocument/2006/relationships/image" Target="../media/image55.emf"/><Relationship Id="rId23" Type="http://schemas.openxmlformats.org/officeDocument/2006/relationships/image" Target="../media/image63.emf"/><Relationship Id="rId10" Type="http://schemas.openxmlformats.org/officeDocument/2006/relationships/image" Target="../media/image50.emf"/><Relationship Id="rId19" Type="http://schemas.openxmlformats.org/officeDocument/2006/relationships/image" Target="../media/image59.emf"/><Relationship Id="rId4" Type="http://schemas.openxmlformats.org/officeDocument/2006/relationships/image" Target="../media/image44.emf"/><Relationship Id="rId9" Type="http://schemas.openxmlformats.org/officeDocument/2006/relationships/image" Target="../media/image49.emf"/><Relationship Id="rId14" Type="http://schemas.openxmlformats.org/officeDocument/2006/relationships/image" Target="../media/image54.emf"/><Relationship Id="rId22" Type="http://schemas.openxmlformats.org/officeDocument/2006/relationships/image" Target="../media/image62.emf"/><Relationship Id="rId27" Type="http://schemas.openxmlformats.org/officeDocument/2006/relationships/image" Target="../media/image67.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49.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74.emf"/></Relationships>
</file>

<file path=ppt/slides/_rels/slide1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jp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7.xml"/><Relationship Id="rId6" Type="http://schemas.openxmlformats.org/officeDocument/2006/relationships/hyperlink" Target="http://www.biztalk360.com/biztalk-mapping-patterns/" TargetMode="External"/><Relationship Id="rId5" Type="http://schemas.openxmlformats.org/officeDocument/2006/relationships/hyperlink" Target="https://blog.sandro-pereira.com/" TargetMode="External"/><Relationship Id="rId10" Type="http://schemas.openxmlformats.org/officeDocument/2006/relationships/image" Target="../media/image25.png"/><Relationship Id="rId4" Type="http://schemas.openxmlformats.org/officeDocument/2006/relationships/hyperlink" Target="mailto:sandro.pereira@devscope.net" TargetMode="External"/><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37.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6.xml"/><Relationship Id="rId1" Type="http://schemas.openxmlformats.org/officeDocument/2006/relationships/tags" Target="../tags/tag6.xml"/><Relationship Id="rId5" Type="http://schemas.openxmlformats.org/officeDocument/2006/relationships/image" Target="../media/image78.bmp"/><Relationship Id="rId4" Type="http://schemas.openxmlformats.org/officeDocument/2006/relationships/hyperlink" Target="https://app.powerbi.com/reports/1108d3a6-7d62-4636-a7c6-cd167b734f9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28.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37.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6.xml"/><Relationship Id="rId1" Type="http://schemas.openxmlformats.org/officeDocument/2006/relationships/tags" Target="../tags/tag7.xml"/><Relationship Id="rId5" Type="http://schemas.openxmlformats.org/officeDocument/2006/relationships/image" Target="../media/image87.bmp"/><Relationship Id="rId4" Type="http://schemas.openxmlformats.org/officeDocument/2006/relationships/hyperlink" Target="https://app.powerbi.com/reports/1108d3a6-7d62-4636-a7c6-cd167b734f9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8.xml"/><Relationship Id="rId6" Type="http://schemas.openxmlformats.org/officeDocument/2006/relationships/image" Target="../media/image22.png"/><Relationship Id="rId5" Type="http://schemas.openxmlformats.org/officeDocument/2006/relationships/image" Target="../media/image29.png"/><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93.png"/><Relationship Id="rId4" Type="http://schemas.openxmlformats.org/officeDocument/2006/relationships/image" Target="../media/image92.emf"/></Relationships>
</file>

<file path=ppt/slides/_rels/slide3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37.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37.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9.xml"/><Relationship Id="rId4" Type="http://schemas.openxmlformats.org/officeDocument/2006/relationships/image" Target="../media/image32.jpeg"/></Relationships>
</file>

<file path=ppt/slides/_rels/slide4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6.xml"/><Relationship Id="rId1" Type="http://schemas.openxmlformats.org/officeDocument/2006/relationships/tags" Target="../tags/tag8.xml"/><Relationship Id="rId5" Type="http://schemas.openxmlformats.org/officeDocument/2006/relationships/image" Target="../media/image100.bmp"/><Relationship Id="rId4" Type="http://schemas.openxmlformats.org/officeDocument/2006/relationships/hyperlink" Target="https://app.powerbi.com/reports/1108d3a6-7d62-4636-a7c6-cd167b734f9f"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9.jpg"/><Relationship Id="rId7" Type="http://schemas.openxmlformats.org/officeDocument/2006/relationships/image" Target="../media/image105.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6.xml"/><Relationship Id="rId1" Type="http://schemas.openxmlformats.org/officeDocument/2006/relationships/tags" Target="../tags/tag5.xml"/><Relationship Id="rId5" Type="http://schemas.openxmlformats.org/officeDocument/2006/relationships/image" Target="../media/image35.bmp"/><Relationship Id="rId4" Type="http://schemas.openxmlformats.org/officeDocument/2006/relationships/hyperlink" Target="https://app.powerbi.com/reports/1108d3a6-7d62-4636-a7c6-cd167b734f9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3726975" y="3706404"/>
            <a:ext cx="8465025" cy="1477407"/>
            <a:chOff x="3917474" y="3393700"/>
            <a:chExt cx="7906349" cy="1477407"/>
          </a:xfrm>
        </p:grpSpPr>
        <p:sp>
          <p:nvSpPr>
            <p:cNvPr id="54" name="TextBox 53"/>
            <p:cNvSpPr txBox="1"/>
            <p:nvPr/>
          </p:nvSpPr>
          <p:spPr>
            <a:xfrm>
              <a:off x="3917476" y="3393700"/>
              <a:ext cx="51016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600" b="1" i="0" u="none" strike="noStrike" kern="1200" cap="none" spc="0" normalizeH="0" baseline="0" noProof="0" dirty="0">
                  <a:ln>
                    <a:noFill/>
                  </a:ln>
                  <a:solidFill>
                    <a:srgbClr val="505050"/>
                  </a:solidFill>
                  <a:effectLst/>
                  <a:uLnTx/>
                  <a:uFillTx/>
                  <a:latin typeface="Poppins SemiBold" panose="00000700000000000000" pitchFamily="50" charset="0"/>
                  <a:ea typeface="Lato" panose="020F0502020204030203" pitchFamily="34" charset="0"/>
                  <a:cs typeface="Poppins SemiBold" panose="00000700000000000000" pitchFamily="50" charset="0"/>
                </a:rPr>
                <a:t>Sandro Pereira</a:t>
              </a:r>
            </a:p>
          </p:txBody>
        </p:sp>
        <p:sp>
          <p:nvSpPr>
            <p:cNvPr id="55" name="TextBox 54"/>
            <p:cNvSpPr txBox="1"/>
            <p:nvPr/>
          </p:nvSpPr>
          <p:spPr>
            <a:xfrm>
              <a:off x="3917476" y="3907220"/>
              <a:ext cx="7648777" cy="369332"/>
            </a:xfrm>
            <a:prstGeom prst="rect">
              <a:avLst/>
            </a:prstGeom>
            <a:noFill/>
          </p:spPr>
          <p:txBody>
            <a:bodyPr wrap="square" rtlCol="0">
              <a:spAutoFit/>
            </a:bodyPr>
            <a:lstStyle/>
            <a:p>
              <a:pPr lvl="0"/>
              <a:r>
                <a:rPr lang="en-IN" dirty="0">
                  <a:solidFill>
                    <a:srgbClr val="505050"/>
                  </a:solidFill>
                  <a:latin typeface="Karla" pitchFamily="2" charset="0"/>
                  <a:ea typeface="Karla" pitchFamily="2" charset="0"/>
                  <a:cs typeface="Lato" panose="020F0502020204030203" pitchFamily="34" charset="0"/>
                </a:rPr>
                <a:t>Integration Codeless Wizard </a:t>
              </a:r>
              <a:r>
                <a:rPr kumimoji="0" lang="en-IN" sz="1800" b="0" i="0" u="none" strike="noStrike" kern="1200" cap="none" spc="0" normalizeH="0" baseline="0" noProof="0" dirty="0">
                  <a:ln>
                    <a:noFill/>
                  </a:ln>
                  <a:solidFill>
                    <a:srgbClr val="505050"/>
                  </a:solidFill>
                  <a:effectLst/>
                  <a:uLnTx/>
                  <a:uFillTx/>
                  <a:latin typeface="Karla" pitchFamily="2" charset="0"/>
                  <a:ea typeface="Karla" pitchFamily="2" charset="0"/>
                  <a:cs typeface="Lato" panose="020F0502020204030203" pitchFamily="34" charset="0"/>
                </a:rPr>
                <a:t>at DevScope Lda.</a:t>
              </a:r>
            </a:p>
          </p:txBody>
        </p:sp>
        <p:sp>
          <p:nvSpPr>
            <p:cNvPr id="56" name="TextBox 55"/>
            <p:cNvSpPr txBox="1"/>
            <p:nvPr/>
          </p:nvSpPr>
          <p:spPr>
            <a:xfrm>
              <a:off x="3917474" y="4347887"/>
              <a:ext cx="79063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srgbClr val="505050"/>
                  </a:solidFill>
                  <a:effectLst/>
                  <a:uLnTx/>
                  <a:uFillTx/>
                  <a:latin typeface="Karla" pitchFamily="2" charset="0"/>
                  <a:ea typeface="Karla" pitchFamily="2" charset="0"/>
                  <a:cs typeface="Lato" panose="020F0502020204030203" pitchFamily="34" charset="0"/>
                </a:rPr>
                <a:t>BizTalk Server: Lessons from the Road</a:t>
              </a:r>
            </a:p>
          </p:txBody>
        </p:sp>
      </p:grpSp>
      <p:pic>
        <p:nvPicPr>
          <p:cNvPr id="1036" name="Picture 12" descr="Sandro Pereira">
            <a:extLst>
              <a:ext uri="{FF2B5EF4-FFF2-40B4-BE49-F238E27FC236}">
                <a16:creationId xmlns:a16="http://schemas.microsoft.com/office/drawing/2014/main" id="{C9748032-1B53-4CC3-91B0-58DA543019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353" y="3706404"/>
            <a:ext cx="1440000" cy="1440000"/>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310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
            <a:extLst>
              <a:ext uri="{FF2B5EF4-FFF2-40B4-BE49-F238E27FC236}">
                <a16:creationId xmlns:a16="http://schemas.microsoft.com/office/drawing/2014/main" id="{D92A166E-3856-4496-ACA3-7439D5105E40}"/>
              </a:ext>
            </a:extLst>
          </p:cNvPr>
          <p:cNvSpPr txBox="1">
            <a:spLocks/>
          </p:cNvSpPr>
          <p:nvPr/>
        </p:nvSpPr>
        <p:spPr>
          <a:xfrm>
            <a:off x="493776" y="350038"/>
            <a:ext cx="11178103" cy="1795962"/>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just">
              <a:defRPr/>
            </a:pPr>
            <a:r>
              <a:rPr lang="en-US" sz="4400" dirty="0">
                <a:solidFill>
                  <a:schemeClr val="tx2">
                    <a:lumMod val="50000"/>
                  </a:schemeClr>
                </a:solidFill>
                <a:latin typeface="Segoe UI Black" panose="020B0A02040204020203" pitchFamily="34" charset="0"/>
                <a:ea typeface="Segoe UI Black" panose="020B0A02040204020203" pitchFamily="34" charset="0"/>
              </a:rPr>
              <a:t>Everything</a:t>
            </a:r>
            <a:r>
              <a:rPr lang="en-US" sz="4400" dirty="0">
                <a:solidFill>
                  <a:srgbClr val="413944"/>
                </a:solidFill>
                <a:latin typeface="Segoe UI Light"/>
              </a:rPr>
              <a:t> that is </a:t>
            </a:r>
            <a:r>
              <a:rPr lang="en-US" sz="4400" dirty="0">
                <a:solidFill>
                  <a:schemeClr val="tx2">
                    <a:lumMod val="50000"/>
                  </a:schemeClr>
                </a:solidFill>
                <a:latin typeface="Segoe UI Black" panose="020B0A02040204020203" pitchFamily="34" charset="0"/>
                <a:ea typeface="Segoe UI Black" panose="020B0A02040204020203" pitchFamily="34" charset="0"/>
              </a:rPr>
              <a:t>integration</a:t>
            </a:r>
            <a:r>
              <a:rPr lang="en-US" sz="4400" dirty="0">
                <a:solidFill>
                  <a:srgbClr val="413944"/>
                </a:solidFill>
                <a:latin typeface="Segoe UI Light"/>
              </a:rPr>
              <a:t> needs to be </a:t>
            </a:r>
            <a:r>
              <a:rPr lang="en-US" sz="4400" dirty="0">
                <a:solidFill>
                  <a:schemeClr val="tx2">
                    <a:lumMod val="50000"/>
                  </a:schemeClr>
                </a:solidFill>
                <a:latin typeface="Segoe UI Black" panose="020B0A02040204020203" pitchFamily="34" charset="0"/>
                <a:ea typeface="Segoe UI Black" panose="020B0A02040204020203" pitchFamily="34" charset="0"/>
              </a:rPr>
              <a:t>implemented</a:t>
            </a:r>
            <a:r>
              <a:rPr lang="en-US" sz="4400" dirty="0">
                <a:solidFill>
                  <a:srgbClr val="413944"/>
                </a:solidFill>
                <a:latin typeface="Segoe UI Light"/>
              </a:rPr>
              <a:t> in </a:t>
            </a:r>
            <a:r>
              <a:rPr lang="en-US" sz="4400" dirty="0">
                <a:solidFill>
                  <a:schemeClr val="tx2">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BizTalk</a:t>
            </a:r>
            <a:r>
              <a:rPr lang="en-US" sz="4400" dirty="0">
                <a:solidFill>
                  <a:srgbClr val="413944"/>
                </a:solidFill>
                <a:latin typeface="Segoe UI Light"/>
              </a:rPr>
              <a:t>… or </a:t>
            </a:r>
            <a:r>
              <a:rPr lang="en-US" sz="4400" dirty="0">
                <a:solidFill>
                  <a:schemeClr val="tx2">
                    <a:lumMod val="50000"/>
                  </a:schemeClr>
                </a:solidFill>
                <a:latin typeface="Segoe UI Black" panose="020B0A02040204020203" pitchFamily="34" charset="0"/>
                <a:ea typeface="Segoe UI Black" panose="020B0A02040204020203" pitchFamily="34" charset="0"/>
              </a:rPr>
              <a:t>Logic Apps</a:t>
            </a:r>
          </a:p>
        </p:txBody>
      </p:sp>
      <p:pic>
        <p:nvPicPr>
          <p:cNvPr id="34" name="Picture 33">
            <a:extLst>
              <a:ext uri="{FF2B5EF4-FFF2-40B4-BE49-F238E27FC236}">
                <a16:creationId xmlns:a16="http://schemas.microsoft.com/office/drawing/2014/main" id="{DC0E66A7-4AC5-4AA3-A787-746F90D2BAEE}"/>
              </a:ext>
            </a:extLst>
          </p:cNvPr>
          <p:cNvPicPr>
            <a:picLocks noChangeAspect="1"/>
          </p:cNvPicPr>
          <p:nvPr/>
        </p:nvPicPr>
        <p:blipFill>
          <a:blip r:embed="rId2"/>
          <a:stretch>
            <a:fillRect/>
          </a:stretch>
        </p:blipFill>
        <p:spPr>
          <a:xfrm>
            <a:off x="5166639" y="2543693"/>
            <a:ext cx="918896" cy="1392188"/>
          </a:xfrm>
          <a:prstGeom prst="rect">
            <a:avLst/>
          </a:prstGeom>
        </p:spPr>
      </p:pic>
      <p:pic>
        <p:nvPicPr>
          <p:cNvPr id="37" name="Picture 36">
            <a:extLst>
              <a:ext uri="{FF2B5EF4-FFF2-40B4-BE49-F238E27FC236}">
                <a16:creationId xmlns:a16="http://schemas.microsoft.com/office/drawing/2014/main" id="{8E31F8EA-66D3-4702-8C86-D0D6CF35B906}"/>
              </a:ext>
            </a:extLst>
          </p:cNvPr>
          <p:cNvPicPr>
            <a:picLocks noChangeAspect="1"/>
          </p:cNvPicPr>
          <p:nvPr/>
        </p:nvPicPr>
        <p:blipFill>
          <a:blip r:embed="rId3"/>
          <a:stretch>
            <a:fillRect/>
          </a:stretch>
        </p:blipFill>
        <p:spPr>
          <a:xfrm>
            <a:off x="2763165" y="2546054"/>
            <a:ext cx="1570364" cy="1217302"/>
          </a:xfrm>
          <a:prstGeom prst="rect">
            <a:avLst/>
          </a:prstGeom>
        </p:spPr>
      </p:pic>
      <p:pic>
        <p:nvPicPr>
          <p:cNvPr id="38" name="Picture 37">
            <a:extLst>
              <a:ext uri="{FF2B5EF4-FFF2-40B4-BE49-F238E27FC236}">
                <a16:creationId xmlns:a16="http://schemas.microsoft.com/office/drawing/2014/main" id="{2DDE3430-AF41-4094-832B-1E52A988B3EE}"/>
              </a:ext>
            </a:extLst>
          </p:cNvPr>
          <p:cNvPicPr>
            <a:picLocks noChangeAspect="1"/>
          </p:cNvPicPr>
          <p:nvPr/>
        </p:nvPicPr>
        <p:blipFill>
          <a:blip r:embed="rId4"/>
          <a:stretch>
            <a:fillRect/>
          </a:stretch>
        </p:blipFill>
        <p:spPr>
          <a:xfrm>
            <a:off x="6703637" y="2472734"/>
            <a:ext cx="1389927" cy="1392188"/>
          </a:xfrm>
          <a:prstGeom prst="rect">
            <a:avLst/>
          </a:prstGeom>
        </p:spPr>
      </p:pic>
      <p:pic>
        <p:nvPicPr>
          <p:cNvPr id="39" name="Picture 38">
            <a:extLst>
              <a:ext uri="{FF2B5EF4-FFF2-40B4-BE49-F238E27FC236}">
                <a16:creationId xmlns:a16="http://schemas.microsoft.com/office/drawing/2014/main" id="{E91AE88A-646F-4FF5-B7BD-9F9A65A4E661}"/>
              </a:ext>
            </a:extLst>
          </p:cNvPr>
          <p:cNvPicPr>
            <a:picLocks noChangeAspect="1"/>
          </p:cNvPicPr>
          <p:nvPr/>
        </p:nvPicPr>
        <p:blipFill>
          <a:blip r:embed="rId5"/>
          <a:stretch>
            <a:fillRect/>
          </a:stretch>
        </p:blipFill>
        <p:spPr>
          <a:xfrm>
            <a:off x="410122" y="2491935"/>
            <a:ext cx="1760574" cy="1368984"/>
          </a:xfrm>
          <a:prstGeom prst="rect">
            <a:avLst/>
          </a:prstGeom>
        </p:spPr>
      </p:pic>
      <p:pic>
        <p:nvPicPr>
          <p:cNvPr id="40" name="Picture 39">
            <a:extLst>
              <a:ext uri="{FF2B5EF4-FFF2-40B4-BE49-F238E27FC236}">
                <a16:creationId xmlns:a16="http://schemas.microsoft.com/office/drawing/2014/main" id="{93E65D7E-8292-4AB2-91FE-EB34AC36484D}"/>
              </a:ext>
            </a:extLst>
          </p:cNvPr>
          <p:cNvPicPr>
            <a:picLocks noChangeAspect="1"/>
          </p:cNvPicPr>
          <p:nvPr/>
        </p:nvPicPr>
        <p:blipFill>
          <a:blip r:embed="rId6"/>
          <a:stretch>
            <a:fillRect/>
          </a:stretch>
        </p:blipFill>
        <p:spPr>
          <a:xfrm>
            <a:off x="8310991" y="2472734"/>
            <a:ext cx="1389927" cy="1392188"/>
          </a:xfrm>
          <a:prstGeom prst="rect">
            <a:avLst/>
          </a:prstGeom>
        </p:spPr>
      </p:pic>
      <p:pic>
        <p:nvPicPr>
          <p:cNvPr id="41" name="Picture 40">
            <a:extLst>
              <a:ext uri="{FF2B5EF4-FFF2-40B4-BE49-F238E27FC236}">
                <a16:creationId xmlns:a16="http://schemas.microsoft.com/office/drawing/2014/main" id="{5FBCFE01-D2AF-4413-BFEC-60343266BC7E}"/>
              </a:ext>
            </a:extLst>
          </p:cNvPr>
          <p:cNvPicPr>
            <a:picLocks noChangeAspect="1"/>
          </p:cNvPicPr>
          <p:nvPr/>
        </p:nvPicPr>
        <p:blipFill>
          <a:blip r:embed="rId7"/>
          <a:stretch>
            <a:fillRect/>
          </a:stretch>
        </p:blipFill>
        <p:spPr>
          <a:xfrm>
            <a:off x="9996655" y="4129120"/>
            <a:ext cx="878669" cy="810249"/>
          </a:xfrm>
          <a:prstGeom prst="rect">
            <a:avLst/>
          </a:prstGeom>
        </p:spPr>
      </p:pic>
      <p:pic>
        <p:nvPicPr>
          <p:cNvPr id="42" name="Picture 41">
            <a:extLst>
              <a:ext uri="{FF2B5EF4-FFF2-40B4-BE49-F238E27FC236}">
                <a16:creationId xmlns:a16="http://schemas.microsoft.com/office/drawing/2014/main" id="{5AAD564C-8D60-4EE1-BAB0-E680DB1A9A3A}"/>
              </a:ext>
            </a:extLst>
          </p:cNvPr>
          <p:cNvPicPr>
            <a:picLocks noChangeAspect="1"/>
          </p:cNvPicPr>
          <p:nvPr/>
        </p:nvPicPr>
        <p:blipFill>
          <a:blip r:embed="rId8"/>
          <a:stretch>
            <a:fillRect/>
          </a:stretch>
        </p:blipFill>
        <p:spPr>
          <a:xfrm>
            <a:off x="1290409" y="5397102"/>
            <a:ext cx="749015" cy="800669"/>
          </a:xfrm>
          <a:prstGeom prst="rect">
            <a:avLst/>
          </a:prstGeom>
        </p:spPr>
      </p:pic>
      <p:pic>
        <p:nvPicPr>
          <p:cNvPr id="43" name="Picture 42">
            <a:extLst>
              <a:ext uri="{FF2B5EF4-FFF2-40B4-BE49-F238E27FC236}">
                <a16:creationId xmlns:a16="http://schemas.microsoft.com/office/drawing/2014/main" id="{7BBEF50D-F5F9-406E-8668-5F7CFD51881A}"/>
              </a:ext>
            </a:extLst>
          </p:cNvPr>
          <p:cNvPicPr>
            <a:picLocks noChangeAspect="1"/>
          </p:cNvPicPr>
          <p:nvPr/>
        </p:nvPicPr>
        <p:blipFill>
          <a:blip r:embed="rId9"/>
          <a:stretch>
            <a:fillRect/>
          </a:stretch>
        </p:blipFill>
        <p:spPr>
          <a:xfrm>
            <a:off x="2418407" y="5397102"/>
            <a:ext cx="1185369" cy="773439"/>
          </a:xfrm>
          <a:prstGeom prst="rect">
            <a:avLst/>
          </a:prstGeom>
        </p:spPr>
      </p:pic>
      <p:pic>
        <p:nvPicPr>
          <p:cNvPr id="44" name="Picture 43">
            <a:extLst>
              <a:ext uri="{FF2B5EF4-FFF2-40B4-BE49-F238E27FC236}">
                <a16:creationId xmlns:a16="http://schemas.microsoft.com/office/drawing/2014/main" id="{2C884BB9-461C-432D-A896-4D9F4F2F5405}"/>
              </a:ext>
            </a:extLst>
          </p:cNvPr>
          <p:cNvPicPr>
            <a:picLocks noChangeAspect="1"/>
          </p:cNvPicPr>
          <p:nvPr/>
        </p:nvPicPr>
        <p:blipFill>
          <a:blip r:embed="rId10"/>
          <a:stretch>
            <a:fillRect/>
          </a:stretch>
        </p:blipFill>
        <p:spPr>
          <a:xfrm>
            <a:off x="4905944" y="5445878"/>
            <a:ext cx="903453" cy="765703"/>
          </a:xfrm>
          <a:prstGeom prst="rect">
            <a:avLst/>
          </a:prstGeom>
        </p:spPr>
      </p:pic>
      <p:pic>
        <p:nvPicPr>
          <p:cNvPr id="45" name="Picture 44">
            <a:extLst>
              <a:ext uri="{FF2B5EF4-FFF2-40B4-BE49-F238E27FC236}">
                <a16:creationId xmlns:a16="http://schemas.microsoft.com/office/drawing/2014/main" id="{2BECA542-76CA-481F-9050-DF61BAB65B46}"/>
              </a:ext>
            </a:extLst>
          </p:cNvPr>
          <p:cNvPicPr>
            <a:picLocks noChangeAspect="1"/>
          </p:cNvPicPr>
          <p:nvPr/>
        </p:nvPicPr>
        <p:blipFill>
          <a:blip r:embed="rId11"/>
          <a:stretch>
            <a:fillRect/>
          </a:stretch>
        </p:blipFill>
        <p:spPr>
          <a:xfrm>
            <a:off x="3982759" y="5388907"/>
            <a:ext cx="584814" cy="773438"/>
          </a:xfrm>
          <a:prstGeom prst="rect">
            <a:avLst/>
          </a:prstGeom>
        </p:spPr>
      </p:pic>
      <p:pic>
        <p:nvPicPr>
          <p:cNvPr id="46" name="Picture 45">
            <a:extLst>
              <a:ext uri="{FF2B5EF4-FFF2-40B4-BE49-F238E27FC236}">
                <a16:creationId xmlns:a16="http://schemas.microsoft.com/office/drawing/2014/main" id="{2622818B-44AC-4D70-ACDE-BB1AEF60D2DA}"/>
              </a:ext>
            </a:extLst>
          </p:cNvPr>
          <p:cNvPicPr>
            <a:picLocks noChangeAspect="1"/>
          </p:cNvPicPr>
          <p:nvPr/>
        </p:nvPicPr>
        <p:blipFill>
          <a:blip r:embed="rId12"/>
          <a:stretch>
            <a:fillRect/>
          </a:stretch>
        </p:blipFill>
        <p:spPr>
          <a:xfrm>
            <a:off x="11164877" y="4168452"/>
            <a:ext cx="507002" cy="770917"/>
          </a:xfrm>
          <a:prstGeom prst="rect">
            <a:avLst/>
          </a:prstGeom>
        </p:spPr>
      </p:pic>
      <p:pic>
        <p:nvPicPr>
          <p:cNvPr id="47" name="Picture 46">
            <a:extLst>
              <a:ext uri="{FF2B5EF4-FFF2-40B4-BE49-F238E27FC236}">
                <a16:creationId xmlns:a16="http://schemas.microsoft.com/office/drawing/2014/main" id="{3CC2D212-2907-40C0-B45C-60BFF84885AC}"/>
              </a:ext>
            </a:extLst>
          </p:cNvPr>
          <p:cNvPicPr>
            <a:picLocks noChangeAspect="1"/>
          </p:cNvPicPr>
          <p:nvPr/>
        </p:nvPicPr>
        <p:blipFill>
          <a:blip r:embed="rId13"/>
          <a:stretch>
            <a:fillRect/>
          </a:stretch>
        </p:blipFill>
        <p:spPr>
          <a:xfrm>
            <a:off x="730948" y="4190870"/>
            <a:ext cx="749016" cy="750234"/>
          </a:xfrm>
          <a:prstGeom prst="rect">
            <a:avLst/>
          </a:prstGeom>
        </p:spPr>
      </p:pic>
      <p:pic>
        <p:nvPicPr>
          <p:cNvPr id="48" name="Picture 47">
            <a:extLst>
              <a:ext uri="{FF2B5EF4-FFF2-40B4-BE49-F238E27FC236}">
                <a16:creationId xmlns:a16="http://schemas.microsoft.com/office/drawing/2014/main" id="{DF5AB862-F0F0-4486-93BE-13FB6C22BFB3}"/>
              </a:ext>
            </a:extLst>
          </p:cNvPr>
          <p:cNvPicPr>
            <a:picLocks noChangeAspect="1"/>
          </p:cNvPicPr>
          <p:nvPr/>
        </p:nvPicPr>
        <p:blipFill>
          <a:blip r:embed="rId14"/>
          <a:stretch>
            <a:fillRect/>
          </a:stretch>
        </p:blipFill>
        <p:spPr>
          <a:xfrm>
            <a:off x="1749857" y="4156850"/>
            <a:ext cx="772182" cy="773438"/>
          </a:xfrm>
          <a:prstGeom prst="rect">
            <a:avLst/>
          </a:prstGeom>
        </p:spPr>
      </p:pic>
      <p:pic>
        <p:nvPicPr>
          <p:cNvPr id="49" name="Picture 48">
            <a:extLst>
              <a:ext uri="{FF2B5EF4-FFF2-40B4-BE49-F238E27FC236}">
                <a16:creationId xmlns:a16="http://schemas.microsoft.com/office/drawing/2014/main" id="{8B0B7A8A-868D-4CC6-8A8B-4ACC29587351}"/>
              </a:ext>
            </a:extLst>
          </p:cNvPr>
          <p:cNvPicPr>
            <a:picLocks noChangeAspect="1"/>
          </p:cNvPicPr>
          <p:nvPr/>
        </p:nvPicPr>
        <p:blipFill>
          <a:blip r:embed="rId15"/>
          <a:stretch>
            <a:fillRect/>
          </a:stretch>
        </p:blipFill>
        <p:spPr>
          <a:xfrm>
            <a:off x="2791932" y="4156850"/>
            <a:ext cx="772182" cy="773438"/>
          </a:xfrm>
          <a:prstGeom prst="rect">
            <a:avLst/>
          </a:prstGeom>
        </p:spPr>
      </p:pic>
      <p:pic>
        <p:nvPicPr>
          <p:cNvPr id="50" name="Picture 49">
            <a:extLst>
              <a:ext uri="{FF2B5EF4-FFF2-40B4-BE49-F238E27FC236}">
                <a16:creationId xmlns:a16="http://schemas.microsoft.com/office/drawing/2014/main" id="{C951FB9F-39FA-40C4-A547-B3435D6F0A1B}"/>
              </a:ext>
            </a:extLst>
          </p:cNvPr>
          <p:cNvPicPr>
            <a:picLocks noChangeAspect="1"/>
          </p:cNvPicPr>
          <p:nvPr/>
        </p:nvPicPr>
        <p:blipFill>
          <a:blip r:embed="rId16"/>
          <a:stretch>
            <a:fillRect/>
          </a:stretch>
        </p:blipFill>
        <p:spPr>
          <a:xfrm>
            <a:off x="3834007" y="4168452"/>
            <a:ext cx="749016" cy="773438"/>
          </a:xfrm>
          <a:prstGeom prst="rect">
            <a:avLst/>
          </a:prstGeom>
        </p:spPr>
      </p:pic>
      <p:pic>
        <p:nvPicPr>
          <p:cNvPr id="51" name="Picture 50">
            <a:extLst>
              <a:ext uri="{FF2B5EF4-FFF2-40B4-BE49-F238E27FC236}">
                <a16:creationId xmlns:a16="http://schemas.microsoft.com/office/drawing/2014/main" id="{BD73D87C-38D7-45F8-B9FB-9F015003B130}"/>
              </a:ext>
            </a:extLst>
          </p:cNvPr>
          <p:cNvPicPr>
            <a:picLocks noChangeAspect="1"/>
          </p:cNvPicPr>
          <p:nvPr/>
        </p:nvPicPr>
        <p:blipFill>
          <a:blip r:embed="rId17"/>
          <a:stretch>
            <a:fillRect/>
          </a:stretch>
        </p:blipFill>
        <p:spPr>
          <a:xfrm>
            <a:off x="4852916" y="4189135"/>
            <a:ext cx="749016" cy="750234"/>
          </a:xfrm>
          <a:prstGeom prst="rect">
            <a:avLst/>
          </a:prstGeom>
        </p:spPr>
      </p:pic>
      <p:pic>
        <p:nvPicPr>
          <p:cNvPr id="52" name="Picture 51">
            <a:extLst>
              <a:ext uri="{FF2B5EF4-FFF2-40B4-BE49-F238E27FC236}">
                <a16:creationId xmlns:a16="http://schemas.microsoft.com/office/drawing/2014/main" id="{401196AE-12CC-4ADA-B6EC-21E26C173547}"/>
              </a:ext>
            </a:extLst>
          </p:cNvPr>
          <p:cNvPicPr>
            <a:picLocks noChangeAspect="1"/>
          </p:cNvPicPr>
          <p:nvPr/>
        </p:nvPicPr>
        <p:blipFill>
          <a:blip r:embed="rId18"/>
          <a:stretch>
            <a:fillRect/>
          </a:stretch>
        </p:blipFill>
        <p:spPr>
          <a:xfrm>
            <a:off x="5871825" y="4189135"/>
            <a:ext cx="749016" cy="750234"/>
          </a:xfrm>
          <a:prstGeom prst="rect">
            <a:avLst/>
          </a:prstGeom>
        </p:spPr>
      </p:pic>
      <p:pic>
        <p:nvPicPr>
          <p:cNvPr id="53" name="Picture 52">
            <a:extLst>
              <a:ext uri="{FF2B5EF4-FFF2-40B4-BE49-F238E27FC236}">
                <a16:creationId xmlns:a16="http://schemas.microsoft.com/office/drawing/2014/main" id="{5C892899-5D22-4A5F-BF52-CF122B603D4A}"/>
              </a:ext>
            </a:extLst>
          </p:cNvPr>
          <p:cNvPicPr>
            <a:picLocks noChangeAspect="1"/>
          </p:cNvPicPr>
          <p:nvPr/>
        </p:nvPicPr>
        <p:blipFill>
          <a:blip r:embed="rId19"/>
          <a:stretch>
            <a:fillRect/>
          </a:stretch>
        </p:blipFill>
        <p:spPr>
          <a:xfrm>
            <a:off x="6890734" y="4189135"/>
            <a:ext cx="749016" cy="750234"/>
          </a:xfrm>
          <a:prstGeom prst="rect">
            <a:avLst/>
          </a:prstGeom>
        </p:spPr>
      </p:pic>
      <p:pic>
        <p:nvPicPr>
          <p:cNvPr id="54" name="Picture 53">
            <a:extLst>
              <a:ext uri="{FF2B5EF4-FFF2-40B4-BE49-F238E27FC236}">
                <a16:creationId xmlns:a16="http://schemas.microsoft.com/office/drawing/2014/main" id="{9F499F75-9328-4801-8FF2-991117FF92EA}"/>
              </a:ext>
            </a:extLst>
          </p:cNvPr>
          <p:cNvPicPr>
            <a:picLocks noChangeAspect="1"/>
          </p:cNvPicPr>
          <p:nvPr/>
        </p:nvPicPr>
        <p:blipFill>
          <a:blip r:embed="rId20"/>
          <a:stretch>
            <a:fillRect/>
          </a:stretch>
        </p:blipFill>
        <p:spPr>
          <a:xfrm>
            <a:off x="7904518" y="4200736"/>
            <a:ext cx="725851" cy="727031"/>
          </a:xfrm>
          <a:prstGeom prst="rect">
            <a:avLst/>
          </a:prstGeom>
        </p:spPr>
      </p:pic>
      <p:pic>
        <p:nvPicPr>
          <p:cNvPr id="55" name="Picture 54">
            <a:extLst>
              <a:ext uri="{FF2B5EF4-FFF2-40B4-BE49-F238E27FC236}">
                <a16:creationId xmlns:a16="http://schemas.microsoft.com/office/drawing/2014/main" id="{05CBF37C-F8AC-4AF5-BE0B-A113700F4E12}"/>
              </a:ext>
            </a:extLst>
          </p:cNvPr>
          <p:cNvPicPr>
            <a:picLocks noChangeAspect="1"/>
          </p:cNvPicPr>
          <p:nvPr/>
        </p:nvPicPr>
        <p:blipFill>
          <a:blip r:embed="rId21"/>
          <a:stretch>
            <a:fillRect/>
          </a:stretch>
        </p:blipFill>
        <p:spPr>
          <a:xfrm>
            <a:off x="10227252" y="2450306"/>
            <a:ext cx="1760573" cy="1452242"/>
          </a:xfrm>
          <a:prstGeom prst="rect">
            <a:avLst/>
          </a:prstGeom>
        </p:spPr>
      </p:pic>
      <p:pic>
        <p:nvPicPr>
          <p:cNvPr id="56" name="Picture 55">
            <a:extLst>
              <a:ext uri="{FF2B5EF4-FFF2-40B4-BE49-F238E27FC236}">
                <a16:creationId xmlns:a16="http://schemas.microsoft.com/office/drawing/2014/main" id="{03B0EDD8-AB2F-4D98-AF97-BBEC8FF69143}"/>
              </a:ext>
            </a:extLst>
          </p:cNvPr>
          <p:cNvPicPr>
            <a:picLocks noChangeAspect="1"/>
          </p:cNvPicPr>
          <p:nvPr/>
        </p:nvPicPr>
        <p:blipFill>
          <a:blip r:embed="rId22"/>
          <a:stretch>
            <a:fillRect/>
          </a:stretch>
        </p:blipFill>
        <p:spPr>
          <a:xfrm>
            <a:off x="289115" y="5388906"/>
            <a:ext cx="749015" cy="750234"/>
          </a:xfrm>
          <a:prstGeom prst="rect">
            <a:avLst/>
          </a:prstGeom>
        </p:spPr>
      </p:pic>
      <p:pic>
        <p:nvPicPr>
          <p:cNvPr id="57" name="Picture 56">
            <a:extLst>
              <a:ext uri="{FF2B5EF4-FFF2-40B4-BE49-F238E27FC236}">
                <a16:creationId xmlns:a16="http://schemas.microsoft.com/office/drawing/2014/main" id="{A42C7834-94A4-4146-BC13-81FFAF9B11C0}"/>
              </a:ext>
            </a:extLst>
          </p:cNvPr>
          <p:cNvPicPr>
            <a:picLocks noChangeAspect="1"/>
          </p:cNvPicPr>
          <p:nvPr/>
        </p:nvPicPr>
        <p:blipFill>
          <a:blip r:embed="rId23"/>
          <a:stretch>
            <a:fillRect/>
          </a:stretch>
        </p:blipFill>
        <p:spPr>
          <a:xfrm>
            <a:off x="8913425" y="4164160"/>
            <a:ext cx="805781" cy="807092"/>
          </a:xfrm>
          <a:prstGeom prst="rect">
            <a:avLst/>
          </a:prstGeom>
        </p:spPr>
      </p:pic>
      <p:pic>
        <p:nvPicPr>
          <p:cNvPr id="58" name="Picture 57">
            <a:extLst>
              <a:ext uri="{FF2B5EF4-FFF2-40B4-BE49-F238E27FC236}">
                <a16:creationId xmlns:a16="http://schemas.microsoft.com/office/drawing/2014/main" id="{46868934-AA40-472B-AC39-B606BA5C3CEB}"/>
              </a:ext>
            </a:extLst>
          </p:cNvPr>
          <p:cNvPicPr>
            <a:picLocks noChangeAspect="1"/>
          </p:cNvPicPr>
          <p:nvPr/>
        </p:nvPicPr>
        <p:blipFill>
          <a:blip r:embed="rId24"/>
          <a:stretch>
            <a:fillRect/>
          </a:stretch>
        </p:blipFill>
        <p:spPr>
          <a:xfrm>
            <a:off x="6007572" y="5440430"/>
            <a:ext cx="883162" cy="726163"/>
          </a:xfrm>
          <a:prstGeom prst="rect">
            <a:avLst/>
          </a:prstGeom>
        </p:spPr>
      </p:pic>
      <p:pic>
        <p:nvPicPr>
          <p:cNvPr id="59" name="Picture 58">
            <a:extLst>
              <a:ext uri="{FF2B5EF4-FFF2-40B4-BE49-F238E27FC236}">
                <a16:creationId xmlns:a16="http://schemas.microsoft.com/office/drawing/2014/main" id="{9B6DCA19-371E-46F7-A6E3-D93E088D56CB}"/>
              </a:ext>
            </a:extLst>
          </p:cNvPr>
          <p:cNvPicPr>
            <a:picLocks noChangeAspect="1"/>
          </p:cNvPicPr>
          <p:nvPr/>
        </p:nvPicPr>
        <p:blipFill>
          <a:blip r:embed="rId25"/>
          <a:stretch>
            <a:fillRect/>
          </a:stretch>
        </p:blipFill>
        <p:spPr>
          <a:xfrm>
            <a:off x="7083902" y="5461621"/>
            <a:ext cx="1009662" cy="765702"/>
          </a:xfrm>
          <a:prstGeom prst="rect">
            <a:avLst/>
          </a:prstGeom>
        </p:spPr>
      </p:pic>
      <p:pic>
        <p:nvPicPr>
          <p:cNvPr id="60" name="Picture 59">
            <a:extLst>
              <a:ext uri="{FF2B5EF4-FFF2-40B4-BE49-F238E27FC236}">
                <a16:creationId xmlns:a16="http://schemas.microsoft.com/office/drawing/2014/main" id="{4C3E014D-63FC-46B4-BC09-CE6F6F65A601}"/>
              </a:ext>
            </a:extLst>
          </p:cNvPr>
          <p:cNvPicPr>
            <a:picLocks noChangeAspect="1"/>
          </p:cNvPicPr>
          <p:nvPr/>
        </p:nvPicPr>
        <p:blipFill>
          <a:blip r:embed="rId26"/>
          <a:stretch>
            <a:fillRect/>
          </a:stretch>
        </p:blipFill>
        <p:spPr>
          <a:xfrm>
            <a:off x="8372898" y="5466286"/>
            <a:ext cx="958669" cy="727030"/>
          </a:xfrm>
          <a:prstGeom prst="rect">
            <a:avLst/>
          </a:prstGeom>
        </p:spPr>
      </p:pic>
      <p:pic>
        <p:nvPicPr>
          <p:cNvPr id="61" name="Picture 60">
            <a:extLst>
              <a:ext uri="{FF2B5EF4-FFF2-40B4-BE49-F238E27FC236}">
                <a16:creationId xmlns:a16="http://schemas.microsoft.com/office/drawing/2014/main" id="{3B0269EA-7AA5-4715-A219-C8F9F61887B4}"/>
              </a:ext>
            </a:extLst>
          </p:cNvPr>
          <p:cNvPicPr>
            <a:picLocks noChangeAspect="1"/>
          </p:cNvPicPr>
          <p:nvPr/>
        </p:nvPicPr>
        <p:blipFill>
          <a:blip r:embed="rId27"/>
          <a:stretch>
            <a:fillRect/>
          </a:stretch>
        </p:blipFill>
        <p:spPr>
          <a:xfrm>
            <a:off x="9589323" y="5440430"/>
            <a:ext cx="2306618" cy="786893"/>
          </a:xfrm>
          <a:prstGeom prst="rect">
            <a:avLst/>
          </a:prstGeom>
        </p:spPr>
      </p:pic>
    </p:spTree>
    <p:extLst>
      <p:ext uri="{BB962C8B-B14F-4D97-AF65-F5344CB8AC3E}">
        <p14:creationId xmlns:p14="http://schemas.microsoft.com/office/powerpoint/2010/main" val="3731348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500"/>
                                        <p:tgtEl>
                                          <p:spTgt spid="4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additive="base">
                                        <p:cTn id="22" dur="500" fill="hold"/>
                                        <p:tgtEl>
                                          <p:spTgt spid="47"/>
                                        </p:tgtEl>
                                        <p:attrNameLst>
                                          <p:attrName>ppt_x</p:attrName>
                                        </p:attrNameLst>
                                      </p:cBhvr>
                                      <p:tavLst>
                                        <p:tav tm="0">
                                          <p:val>
                                            <p:strVal val="#ppt_x"/>
                                          </p:val>
                                        </p:tav>
                                        <p:tav tm="100000">
                                          <p:val>
                                            <p:strVal val="#ppt_x"/>
                                          </p:val>
                                        </p:tav>
                                      </p:tavLst>
                                    </p:anim>
                                    <p:anim calcmode="lin" valueType="num">
                                      <p:cBhvr additive="base">
                                        <p:cTn id="23" dur="500" fill="hold"/>
                                        <p:tgtEl>
                                          <p:spTgt spid="4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500" fill="hold"/>
                                        <p:tgtEl>
                                          <p:spTgt spid="48"/>
                                        </p:tgtEl>
                                        <p:attrNameLst>
                                          <p:attrName>ppt_x</p:attrName>
                                        </p:attrNameLst>
                                      </p:cBhvr>
                                      <p:tavLst>
                                        <p:tav tm="0">
                                          <p:val>
                                            <p:strVal val="#ppt_x"/>
                                          </p:val>
                                        </p:tav>
                                        <p:tav tm="100000">
                                          <p:val>
                                            <p:strVal val="#ppt_x"/>
                                          </p:val>
                                        </p:tav>
                                      </p:tavLst>
                                    </p:anim>
                                    <p:anim calcmode="lin" valueType="num">
                                      <p:cBhvr additive="base">
                                        <p:cTn id="27" dur="500" fill="hold"/>
                                        <p:tgtEl>
                                          <p:spTgt spid="4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9"/>
                                        </p:tgtEl>
                                        <p:attrNameLst>
                                          <p:attrName>style.visibility</p:attrName>
                                        </p:attrNameLst>
                                      </p:cBhvr>
                                      <p:to>
                                        <p:strVal val="visible"/>
                                      </p:to>
                                    </p:set>
                                    <p:anim calcmode="lin" valueType="num">
                                      <p:cBhvr additive="base">
                                        <p:cTn id="30" dur="500" fill="hold"/>
                                        <p:tgtEl>
                                          <p:spTgt spid="49"/>
                                        </p:tgtEl>
                                        <p:attrNameLst>
                                          <p:attrName>ppt_x</p:attrName>
                                        </p:attrNameLst>
                                      </p:cBhvr>
                                      <p:tavLst>
                                        <p:tav tm="0">
                                          <p:val>
                                            <p:strVal val="#ppt_x"/>
                                          </p:val>
                                        </p:tav>
                                        <p:tav tm="100000">
                                          <p:val>
                                            <p:strVal val="#ppt_x"/>
                                          </p:val>
                                        </p:tav>
                                      </p:tavLst>
                                    </p:anim>
                                    <p:anim calcmode="lin" valueType="num">
                                      <p:cBhvr additive="base">
                                        <p:cTn id="31" dur="500" fill="hold"/>
                                        <p:tgtEl>
                                          <p:spTgt spid="49"/>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 calcmode="lin" valueType="num">
                                      <p:cBhvr additive="base">
                                        <p:cTn id="34" dur="500" fill="hold"/>
                                        <p:tgtEl>
                                          <p:spTgt spid="50"/>
                                        </p:tgtEl>
                                        <p:attrNameLst>
                                          <p:attrName>ppt_x</p:attrName>
                                        </p:attrNameLst>
                                      </p:cBhvr>
                                      <p:tavLst>
                                        <p:tav tm="0">
                                          <p:val>
                                            <p:strVal val="#ppt_x"/>
                                          </p:val>
                                        </p:tav>
                                        <p:tav tm="100000">
                                          <p:val>
                                            <p:strVal val="#ppt_x"/>
                                          </p:val>
                                        </p:tav>
                                      </p:tavLst>
                                    </p:anim>
                                    <p:anim calcmode="lin" valueType="num">
                                      <p:cBhvr additive="base">
                                        <p:cTn id="35" dur="500" fill="hold"/>
                                        <p:tgtEl>
                                          <p:spTgt spid="50"/>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51"/>
                                        </p:tgtEl>
                                        <p:attrNameLst>
                                          <p:attrName>style.visibility</p:attrName>
                                        </p:attrNameLst>
                                      </p:cBhvr>
                                      <p:to>
                                        <p:strVal val="visible"/>
                                      </p:to>
                                    </p:set>
                                    <p:anim calcmode="lin" valueType="num">
                                      <p:cBhvr additive="base">
                                        <p:cTn id="38" dur="500" fill="hold"/>
                                        <p:tgtEl>
                                          <p:spTgt spid="51"/>
                                        </p:tgtEl>
                                        <p:attrNameLst>
                                          <p:attrName>ppt_x</p:attrName>
                                        </p:attrNameLst>
                                      </p:cBhvr>
                                      <p:tavLst>
                                        <p:tav tm="0">
                                          <p:val>
                                            <p:strVal val="#ppt_x"/>
                                          </p:val>
                                        </p:tav>
                                        <p:tav tm="100000">
                                          <p:val>
                                            <p:strVal val="#ppt_x"/>
                                          </p:val>
                                        </p:tav>
                                      </p:tavLst>
                                    </p:anim>
                                    <p:anim calcmode="lin" valueType="num">
                                      <p:cBhvr additive="base">
                                        <p:cTn id="39" dur="500" fill="hold"/>
                                        <p:tgtEl>
                                          <p:spTgt spid="51"/>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anim calcmode="lin" valueType="num">
                                      <p:cBhvr additive="base">
                                        <p:cTn id="42" dur="500" fill="hold"/>
                                        <p:tgtEl>
                                          <p:spTgt spid="52"/>
                                        </p:tgtEl>
                                        <p:attrNameLst>
                                          <p:attrName>ppt_x</p:attrName>
                                        </p:attrNameLst>
                                      </p:cBhvr>
                                      <p:tavLst>
                                        <p:tav tm="0">
                                          <p:val>
                                            <p:strVal val="#ppt_x"/>
                                          </p:val>
                                        </p:tav>
                                        <p:tav tm="100000">
                                          <p:val>
                                            <p:strVal val="#ppt_x"/>
                                          </p:val>
                                        </p:tav>
                                      </p:tavLst>
                                    </p:anim>
                                    <p:anim calcmode="lin" valueType="num">
                                      <p:cBhvr additive="base">
                                        <p:cTn id="43" dur="500" fill="hold"/>
                                        <p:tgtEl>
                                          <p:spTgt spid="52"/>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anim calcmode="lin" valueType="num">
                                      <p:cBhvr additive="base">
                                        <p:cTn id="46" dur="500" fill="hold"/>
                                        <p:tgtEl>
                                          <p:spTgt spid="53"/>
                                        </p:tgtEl>
                                        <p:attrNameLst>
                                          <p:attrName>ppt_x</p:attrName>
                                        </p:attrNameLst>
                                      </p:cBhvr>
                                      <p:tavLst>
                                        <p:tav tm="0">
                                          <p:val>
                                            <p:strVal val="#ppt_x"/>
                                          </p:val>
                                        </p:tav>
                                        <p:tav tm="100000">
                                          <p:val>
                                            <p:strVal val="#ppt_x"/>
                                          </p:val>
                                        </p:tav>
                                      </p:tavLst>
                                    </p:anim>
                                    <p:anim calcmode="lin" valueType="num">
                                      <p:cBhvr additive="base">
                                        <p:cTn id="47" dur="500" fill="hold"/>
                                        <p:tgtEl>
                                          <p:spTgt spid="53"/>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anim calcmode="lin" valueType="num">
                                      <p:cBhvr additive="base">
                                        <p:cTn id="50" dur="500" fill="hold"/>
                                        <p:tgtEl>
                                          <p:spTgt spid="54"/>
                                        </p:tgtEl>
                                        <p:attrNameLst>
                                          <p:attrName>ppt_x</p:attrName>
                                        </p:attrNameLst>
                                      </p:cBhvr>
                                      <p:tavLst>
                                        <p:tav tm="0">
                                          <p:val>
                                            <p:strVal val="#ppt_x"/>
                                          </p:val>
                                        </p:tav>
                                        <p:tav tm="100000">
                                          <p:val>
                                            <p:strVal val="#ppt_x"/>
                                          </p:val>
                                        </p:tav>
                                      </p:tavLst>
                                    </p:anim>
                                    <p:anim calcmode="lin" valueType="num">
                                      <p:cBhvr additive="base">
                                        <p:cTn id="51" dur="500" fill="hold"/>
                                        <p:tgtEl>
                                          <p:spTgt spid="54"/>
                                        </p:tgtEl>
                                        <p:attrNameLst>
                                          <p:attrName>ppt_y</p:attrName>
                                        </p:attrNameLst>
                                      </p:cBhvr>
                                      <p:tavLst>
                                        <p:tav tm="0">
                                          <p:val>
                                            <p:strVal val="1+#ppt_h/2"/>
                                          </p:val>
                                        </p:tav>
                                        <p:tav tm="100000">
                                          <p:val>
                                            <p:strVal val="#ppt_y"/>
                                          </p:val>
                                        </p:tav>
                                      </p:tavLst>
                                    </p:anim>
                                  </p:childTnLst>
                                </p:cTn>
                              </p:par>
                            </p:childTnLst>
                          </p:cTn>
                        </p:par>
                        <p:par>
                          <p:cTn id="52" fill="hold">
                            <p:stCondLst>
                              <p:cond delay="2000"/>
                            </p:stCondLst>
                            <p:childTnLst>
                              <p:par>
                                <p:cTn id="53" presetID="10" presetClass="entr" presetSubtype="0" fill="hold" nodeType="after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fade">
                                      <p:cBhvr>
                                        <p:cTn id="55" dur="500"/>
                                        <p:tgtEl>
                                          <p:spTgt spid="57"/>
                                        </p:tgtEl>
                                      </p:cBhvr>
                                    </p:animEffect>
                                  </p:childTnLst>
                                </p:cTn>
                              </p:par>
                              <p:par>
                                <p:cTn id="56" presetID="10" presetClass="entr" presetSubtype="0" fill="hold"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par>
                                <p:cTn id="59" presetID="10" presetClass="entr" presetSubtype="0" fill="hold" nodeType="with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500"/>
                                        <p:tgtEl>
                                          <p:spTgt spid="46"/>
                                        </p:tgtEl>
                                      </p:cBhvr>
                                    </p:animEffect>
                                  </p:childTnLst>
                                </p:cTn>
                              </p:par>
                            </p:childTnLst>
                          </p:cTn>
                        </p:par>
                        <p:par>
                          <p:cTn id="62" fill="hold">
                            <p:stCondLst>
                              <p:cond delay="2500"/>
                            </p:stCondLst>
                            <p:childTnLst>
                              <p:par>
                                <p:cTn id="63" presetID="2" presetClass="entr" presetSubtype="4" fill="hold" nodeType="afterEffect">
                                  <p:stCondLst>
                                    <p:cond delay="0"/>
                                  </p:stCondLst>
                                  <p:childTnLst>
                                    <p:set>
                                      <p:cBhvr>
                                        <p:cTn id="64" dur="1" fill="hold">
                                          <p:stCondLst>
                                            <p:cond delay="0"/>
                                          </p:stCondLst>
                                        </p:cTn>
                                        <p:tgtEl>
                                          <p:spTgt spid="56"/>
                                        </p:tgtEl>
                                        <p:attrNameLst>
                                          <p:attrName>style.visibility</p:attrName>
                                        </p:attrNameLst>
                                      </p:cBhvr>
                                      <p:to>
                                        <p:strVal val="visible"/>
                                      </p:to>
                                    </p:set>
                                    <p:anim calcmode="lin" valueType="num">
                                      <p:cBhvr additive="base">
                                        <p:cTn id="65" dur="500" fill="hold"/>
                                        <p:tgtEl>
                                          <p:spTgt spid="56"/>
                                        </p:tgtEl>
                                        <p:attrNameLst>
                                          <p:attrName>ppt_x</p:attrName>
                                        </p:attrNameLst>
                                      </p:cBhvr>
                                      <p:tavLst>
                                        <p:tav tm="0">
                                          <p:val>
                                            <p:strVal val="#ppt_x"/>
                                          </p:val>
                                        </p:tav>
                                        <p:tav tm="100000">
                                          <p:val>
                                            <p:strVal val="#ppt_x"/>
                                          </p:val>
                                        </p:tav>
                                      </p:tavLst>
                                    </p:anim>
                                    <p:anim calcmode="lin" valueType="num">
                                      <p:cBhvr additive="base">
                                        <p:cTn id="66" dur="500" fill="hold"/>
                                        <p:tgtEl>
                                          <p:spTgt spid="56"/>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42"/>
                                        </p:tgtEl>
                                        <p:attrNameLst>
                                          <p:attrName>style.visibility</p:attrName>
                                        </p:attrNameLst>
                                      </p:cBhvr>
                                      <p:to>
                                        <p:strVal val="visible"/>
                                      </p:to>
                                    </p:set>
                                    <p:anim calcmode="lin" valueType="num">
                                      <p:cBhvr additive="base">
                                        <p:cTn id="69" dur="500" fill="hold"/>
                                        <p:tgtEl>
                                          <p:spTgt spid="42"/>
                                        </p:tgtEl>
                                        <p:attrNameLst>
                                          <p:attrName>ppt_x</p:attrName>
                                        </p:attrNameLst>
                                      </p:cBhvr>
                                      <p:tavLst>
                                        <p:tav tm="0">
                                          <p:val>
                                            <p:strVal val="#ppt_x"/>
                                          </p:val>
                                        </p:tav>
                                        <p:tav tm="100000">
                                          <p:val>
                                            <p:strVal val="#ppt_x"/>
                                          </p:val>
                                        </p:tav>
                                      </p:tavLst>
                                    </p:anim>
                                    <p:anim calcmode="lin" valueType="num">
                                      <p:cBhvr additive="base">
                                        <p:cTn id="70" dur="500" fill="hold"/>
                                        <p:tgtEl>
                                          <p:spTgt spid="42"/>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43"/>
                                        </p:tgtEl>
                                        <p:attrNameLst>
                                          <p:attrName>style.visibility</p:attrName>
                                        </p:attrNameLst>
                                      </p:cBhvr>
                                      <p:to>
                                        <p:strVal val="visible"/>
                                      </p:to>
                                    </p:set>
                                    <p:anim calcmode="lin" valueType="num">
                                      <p:cBhvr additive="base">
                                        <p:cTn id="73" dur="500" fill="hold"/>
                                        <p:tgtEl>
                                          <p:spTgt spid="43"/>
                                        </p:tgtEl>
                                        <p:attrNameLst>
                                          <p:attrName>ppt_x</p:attrName>
                                        </p:attrNameLst>
                                      </p:cBhvr>
                                      <p:tavLst>
                                        <p:tav tm="0">
                                          <p:val>
                                            <p:strVal val="#ppt_x"/>
                                          </p:val>
                                        </p:tav>
                                        <p:tav tm="100000">
                                          <p:val>
                                            <p:strVal val="#ppt_x"/>
                                          </p:val>
                                        </p:tav>
                                      </p:tavLst>
                                    </p:anim>
                                    <p:anim calcmode="lin" valueType="num">
                                      <p:cBhvr additive="base">
                                        <p:cTn id="74" dur="500" fill="hold"/>
                                        <p:tgtEl>
                                          <p:spTgt spid="43"/>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45"/>
                                        </p:tgtEl>
                                        <p:attrNameLst>
                                          <p:attrName>style.visibility</p:attrName>
                                        </p:attrNameLst>
                                      </p:cBhvr>
                                      <p:to>
                                        <p:strVal val="visible"/>
                                      </p:to>
                                    </p:set>
                                    <p:anim calcmode="lin" valueType="num">
                                      <p:cBhvr additive="base">
                                        <p:cTn id="77" dur="500" fill="hold"/>
                                        <p:tgtEl>
                                          <p:spTgt spid="45"/>
                                        </p:tgtEl>
                                        <p:attrNameLst>
                                          <p:attrName>ppt_x</p:attrName>
                                        </p:attrNameLst>
                                      </p:cBhvr>
                                      <p:tavLst>
                                        <p:tav tm="0">
                                          <p:val>
                                            <p:strVal val="#ppt_x"/>
                                          </p:val>
                                        </p:tav>
                                        <p:tav tm="100000">
                                          <p:val>
                                            <p:strVal val="#ppt_x"/>
                                          </p:val>
                                        </p:tav>
                                      </p:tavLst>
                                    </p:anim>
                                    <p:anim calcmode="lin" valueType="num">
                                      <p:cBhvr additive="base">
                                        <p:cTn id="78" dur="500" fill="hold"/>
                                        <p:tgtEl>
                                          <p:spTgt spid="45"/>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44"/>
                                        </p:tgtEl>
                                        <p:attrNameLst>
                                          <p:attrName>style.visibility</p:attrName>
                                        </p:attrNameLst>
                                      </p:cBhvr>
                                      <p:to>
                                        <p:strVal val="visible"/>
                                      </p:to>
                                    </p:set>
                                    <p:anim calcmode="lin" valueType="num">
                                      <p:cBhvr additive="base">
                                        <p:cTn id="81" dur="500" fill="hold"/>
                                        <p:tgtEl>
                                          <p:spTgt spid="44"/>
                                        </p:tgtEl>
                                        <p:attrNameLst>
                                          <p:attrName>ppt_x</p:attrName>
                                        </p:attrNameLst>
                                      </p:cBhvr>
                                      <p:tavLst>
                                        <p:tav tm="0">
                                          <p:val>
                                            <p:strVal val="#ppt_x"/>
                                          </p:val>
                                        </p:tav>
                                        <p:tav tm="100000">
                                          <p:val>
                                            <p:strVal val="#ppt_x"/>
                                          </p:val>
                                        </p:tav>
                                      </p:tavLst>
                                    </p:anim>
                                    <p:anim calcmode="lin" valueType="num">
                                      <p:cBhvr additive="base">
                                        <p:cTn id="82" dur="500" fill="hold"/>
                                        <p:tgtEl>
                                          <p:spTgt spid="44"/>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58"/>
                                        </p:tgtEl>
                                        <p:attrNameLst>
                                          <p:attrName>style.visibility</p:attrName>
                                        </p:attrNameLst>
                                      </p:cBhvr>
                                      <p:to>
                                        <p:strVal val="visible"/>
                                      </p:to>
                                    </p:set>
                                    <p:anim calcmode="lin" valueType="num">
                                      <p:cBhvr additive="base">
                                        <p:cTn id="85" dur="500" fill="hold"/>
                                        <p:tgtEl>
                                          <p:spTgt spid="58"/>
                                        </p:tgtEl>
                                        <p:attrNameLst>
                                          <p:attrName>ppt_x</p:attrName>
                                        </p:attrNameLst>
                                      </p:cBhvr>
                                      <p:tavLst>
                                        <p:tav tm="0">
                                          <p:val>
                                            <p:strVal val="#ppt_x"/>
                                          </p:val>
                                        </p:tav>
                                        <p:tav tm="100000">
                                          <p:val>
                                            <p:strVal val="#ppt_x"/>
                                          </p:val>
                                        </p:tav>
                                      </p:tavLst>
                                    </p:anim>
                                    <p:anim calcmode="lin" valueType="num">
                                      <p:cBhvr additive="base">
                                        <p:cTn id="86" dur="500" fill="hold"/>
                                        <p:tgtEl>
                                          <p:spTgt spid="58"/>
                                        </p:tgtEl>
                                        <p:attrNameLst>
                                          <p:attrName>ppt_y</p:attrName>
                                        </p:attrNameLst>
                                      </p:cBhvr>
                                      <p:tavLst>
                                        <p:tav tm="0">
                                          <p:val>
                                            <p:strVal val="1+#ppt_h/2"/>
                                          </p:val>
                                        </p:tav>
                                        <p:tav tm="100000">
                                          <p:val>
                                            <p:strVal val="#ppt_y"/>
                                          </p:val>
                                        </p:tav>
                                      </p:tavLst>
                                    </p:anim>
                                  </p:childTnLst>
                                </p:cTn>
                              </p:par>
                            </p:childTnLst>
                          </p:cTn>
                        </p:par>
                        <p:par>
                          <p:cTn id="87" fill="hold">
                            <p:stCondLst>
                              <p:cond delay="3000"/>
                            </p:stCondLst>
                            <p:childTnLst>
                              <p:par>
                                <p:cTn id="88" presetID="10" presetClass="entr" presetSubtype="0" fill="hold" nodeType="after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fade">
                                      <p:cBhvr>
                                        <p:cTn id="90" dur="500"/>
                                        <p:tgtEl>
                                          <p:spTgt spid="59"/>
                                        </p:tgtEl>
                                      </p:cBhvr>
                                    </p:animEffect>
                                  </p:childTnLst>
                                </p:cTn>
                              </p:par>
                            </p:childTnLst>
                          </p:cTn>
                        </p:par>
                        <p:par>
                          <p:cTn id="91" fill="hold">
                            <p:stCondLst>
                              <p:cond delay="3500"/>
                            </p:stCondLst>
                            <p:childTnLst>
                              <p:par>
                                <p:cTn id="92" presetID="10" presetClass="entr" presetSubtype="0" fill="hold" nodeType="afterEffect">
                                  <p:stCondLst>
                                    <p:cond delay="0"/>
                                  </p:stCondLst>
                                  <p:childTnLst>
                                    <p:set>
                                      <p:cBhvr>
                                        <p:cTn id="93" dur="1" fill="hold">
                                          <p:stCondLst>
                                            <p:cond delay="0"/>
                                          </p:stCondLst>
                                        </p:cTn>
                                        <p:tgtEl>
                                          <p:spTgt spid="60"/>
                                        </p:tgtEl>
                                        <p:attrNameLst>
                                          <p:attrName>style.visibility</p:attrName>
                                        </p:attrNameLst>
                                      </p:cBhvr>
                                      <p:to>
                                        <p:strVal val="visible"/>
                                      </p:to>
                                    </p:set>
                                    <p:animEffect transition="in" filter="fade">
                                      <p:cBhvr>
                                        <p:cTn id="94" dur="500"/>
                                        <p:tgtEl>
                                          <p:spTgt spid="60"/>
                                        </p:tgtEl>
                                      </p:cBhvr>
                                    </p:animEffect>
                                  </p:childTnLst>
                                </p:cTn>
                              </p:par>
                            </p:childTnLst>
                          </p:cTn>
                        </p:par>
                        <p:par>
                          <p:cTn id="95" fill="hold">
                            <p:stCondLst>
                              <p:cond delay="4000"/>
                            </p:stCondLst>
                            <p:childTnLst>
                              <p:par>
                                <p:cTn id="96" presetID="10" presetClass="entr" presetSubtype="0" fill="hold" nodeType="afterEffect">
                                  <p:stCondLst>
                                    <p:cond delay="0"/>
                                  </p:stCondLst>
                                  <p:childTnLst>
                                    <p:set>
                                      <p:cBhvr>
                                        <p:cTn id="97" dur="1" fill="hold">
                                          <p:stCondLst>
                                            <p:cond delay="0"/>
                                          </p:stCondLst>
                                        </p:cTn>
                                        <p:tgtEl>
                                          <p:spTgt spid="61"/>
                                        </p:tgtEl>
                                        <p:attrNameLst>
                                          <p:attrName>style.visibility</p:attrName>
                                        </p:attrNameLst>
                                      </p:cBhvr>
                                      <p:to>
                                        <p:strVal val="visible"/>
                                      </p:to>
                                    </p:set>
                                    <p:animEffect transition="in" filter="fade">
                                      <p:cBhvr>
                                        <p:cTn id="9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487"/>
            <a:ext cx="12192000" cy="6857027"/>
          </a:xfrm>
          <a:prstGeom prst="rect">
            <a:avLst/>
          </a:prstGeom>
        </p:spPr>
      </p:pic>
      <p:sp>
        <p:nvSpPr>
          <p:cNvPr id="23" name="Rectangle 29"/>
          <p:cNvSpPr/>
          <p:nvPr/>
        </p:nvSpPr>
        <p:spPr bwMode="auto">
          <a:xfrm>
            <a:off x="3" y="487"/>
            <a:ext cx="7429689" cy="6857027"/>
          </a:xfrm>
          <a:prstGeom prst="rect">
            <a:avLst/>
          </a:prstGeom>
          <a:gradFill flip="none" rotWithShape="1">
            <a:gsLst>
              <a:gs pos="0">
                <a:schemeClr val="bg1">
                  <a:alpha val="90000"/>
                </a:schemeClr>
              </a:gs>
              <a:gs pos="100000">
                <a:schemeClr val="bg1">
                  <a:alpha val="0"/>
                </a:schemeClr>
              </a:gs>
              <a:gs pos="78000">
                <a:schemeClr val="bg1">
                  <a:alpha val="7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56" name="Rectangle 55"/>
          <p:cNvSpPr/>
          <p:nvPr/>
        </p:nvSpPr>
        <p:spPr>
          <a:xfrm>
            <a:off x="4710788" y="1178440"/>
            <a:ext cx="2057933" cy="1640703"/>
          </a:xfrm>
          <a:prstGeom prst="rect">
            <a:avLst/>
          </a:prstGeom>
          <a:solidFill>
            <a:srgbClr val="FFFFFF">
              <a:lumMod val="85000"/>
            </a:srgbClr>
          </a:solidFill>
        </p:spPr>
        <p:txBody>
          <a:bodyPr wrap="square" lIns="134464" tIns="89642" rIns="134464" bIns="89642" rtlCol="0" anchor="ctr">
            <a:noAutofit/>
          </a:bodyPr>
          <a:lstStyle/>
          <a:p>
            <a:pPr defTabSz="896386">
              <a:spcAft>
                <a:spcPts val="588"/>
              </a:spcAft>
              <a:defRPr/>
            </a:pPr>
            <a:endParaRPr lang="en-US" sz="1568" kern="0" dirty="0">
              <a:solidFill>
                <a:srgbClr val="505050"/>
              </a:solidFill>
            </a:endParaRPr>
          </a:p>
        </p:txBody>
      </p:sp>
      <p:sp>
        <p:nvSpPr>
          <p:cNvPr id="57" name="Oval 56"/>
          <p:cNvSpPr/>
          <p:nvPr/>
        </p:nvSpPr>
        <p:spPr>
          <a:xfrm>
            <a:off x="5003240" y="746487"/>
            <a:ext cx="2504610" cy="2504610"/>
          </a:xfrm>
          <a:prstGeom prst="ellipse">
            <a:avLst/>
          </a:prstGeom>
          <a:solidFill>
            <a:srgbClr val="ED4511"/>
          </a:solidFill>
          <a:ln w="9525" cap="flat" cmpd="sng" algn="ctr">
            <a:noFill/>
            <a:prstDash val="solid"/>
          </a:ln>
          <a:effectLst/>
        </p:spPr>
        <p:txBody>
          <a:bodyPr wrap="none" tIns="1051411" rtlCol="0" anchor="ctr"/>
          <a:lstStyle/>
          <a:p>
            <a:pPr algn="ctr" defTabSz="896386">
              <a:defRPr/>
            </a:pPr>
            <a:endParaRPr lang="en-US" kern="0" dirty="0">
              <a:solidFill>
                <a:srgbClr val="FFFFFF"/>
              </a:solidFill>
            </a:endParaRPr>
          </a:p>
        </p:txBody>
      </p:sp>
      <p:sp>
        <p:nvSpPr>
          <p:cNvPr id="58" name="Rectangle 57"/>
          <p:cNvSpPr/>
          <p:nvPr/>
        </p:nvSpPr>
        <p:spPr>
          <a:xfrm>
            <a:off x="5165" y="1178440"/>
            <a:ext cx="4705623" cy="1640702"/>
          </a:xfrm>
          <a:prstGeom prst="rect">
            <a:avLst/>
          </a:prstGeom>
          <a:solidFill>
            <a:srgbClr val="ED4511"/>
          </a:solidFill>
        </p:spPr>
        <p:txBody>
          <a:bodyPr wrap="square" lIns="182854" tIns="91427" bIns="91427" anchor="ctr">
            <a:noAutofit/>
          </a:bodyPr>
          <a:lstStyle/>
          <a:p>
            <a:pPr defTabSz="896386">
              <a:lnSpc>
                <a:spcPct val="90000"/>
              </a:lnSpc>
            </a:pPr>
            <a:r>
              <a:rPr lang="en-US" sz="9600" spc="-100" dirty="0">
                <a:ln w="3175">
                  <a:noFill/>
                </a:ln>
                <a:solidFill>
                  <a:srgbClr val="FFFFFF"/>
                </a:solidFill>
                <a:latin typeface="Segoe UI Light"/>
                <a:cs typeface="Segoe UI" pitchFamily="34" charset="0"/>
              </a:rPr>
              <a:t>Lesson</a:t>
            </a:r>
            <a:endParaRPr lang="en-US" sz="3529" spc="-100" dirty="0">
              <a:ln w="3175">
                <a:noFill/>
              </a:ln>
              <a:solidFill>
                <a:srgbClr val="FFFFFF"/>
              </a:solidFill>
              <a:latin typeface="Segoe UI Light"/>
              <a:cs typeface="Segoe UI" pitchFamily="34" charset="0"/>
            </a:endParaRPr>
          </a:p>
        </p:txBody>
      </p:sp>
      <p:sp>
        <p:nvSpPr>
          <p:cNvPr id="59" name="TextBox 58"/>
          <p:cNvSpPr txBox="1"/>
          <p:nvPr/>
        </p:nvSpPr>
        <p:spPr>
          <a:xfrm>
            <a:off x="5692192" y="1039284"/>
            <a:ext cx="1126705" cy="1919014"/>
          </a:xfrm>
          <a:prstGeom prst="rect">
            <a:avLst/>
          </a:prstGeom>
          <a:noFill/>
        </p:spPr>
        <p:txBody>
          <a:bodyPr wrap="none" lIns="179285" tIns="143428" rIns="179285" bIns="143428" rtlCol="0">
            <a:spAutoFit/>
          </a:bodyPr>
          <a:lstStyle/>
          <a:p>
            <a:pPr>
              <a:lnSpc>
                <a:spcPct val="90000"/>
              </a:lnSpc>
              <a:spcAft>
                <a:spcPts val="588"/>
              </a:spcAft>
            </a:pPr>
            <a:r>
              <a:rPr lang="en-US" sz="11764" b="1" dirty="0">
                <a:solidFill>
                  <a:srgbClr val="FFFFFF"/>
                </a:solidFill>
                <a:latin typeface="Fabrica" pitchFamily="50" charset="0"/>
              </a:rPr>
              <a:t>2</a:t>
            </a:r>
            <a:endParaRPr lang="pt-PT" sz="11764" b="1" dirty="0" err="1">
              <a:solidFill>
                <a:srgbClr val="FFFFFF"/>
              </a:solidFill>
              <a:latin typeface="Fabrica" pitchFamily="50" charset="0"/>
            </a:endParaRPr>
          </a:p>
        </p:txBody>
      </p:sp>
      <p:pic>
        <p:nvPicPr>
          <p:cNvPr id="9" name="Picture 8">
            <a:extLst>
              <a:ext uri="{FF2B5EF4-FFF2-40B4-BE49-F238E27FC236}">
                <a16:creationId xmlns:a16="http://schemas.microsoft.com/office/drawing/2014/main" id="{16C21319-8607-49DE-ADE0-DF695BC345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9221" y="114935"/>
            <a:ext cx="1292046" cy="1292046"/>
          </a:xfrm>
          <a:prstGeom prst="rect">
            <a:avLst/>
          </a:prstGeom>
        </p:spPr>
      </p:pic>
    </p:spTree>
    <p:extLst>
      <p:ext uri="{BB962C8B-B14F-4D97-AF65-F5344CB8AC3E}">
        <p14:creationId xmlns:p14="http://schemas.microsoft.com/office/powerpoint/2010/main" val="2526360686"/>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2F59C3-C08B-4EF5-A8AC-A6BE3BF80CC5}"/>
              </a:ext>
            </a:extLst>
          </p:cNvPr>
          <p:cNvPicPr>
            <a:picLocks noChangeAspect="1"/>
          </p:cNvPicPr>
          <p:nvPr/>
        </p:nvPicPr>
        <p:blipFill rotWithShape="1">
          <a:blip r:embed="rId3">
            <a:extLst>
              <a:ext uri="{28A0092B-C50C-407E-A947-70E740481C1C}">
                <a14:useLocalDpi xmlns:a14="http://schemas.microsoft.com/office/drawing/2010/main" val="0"/>
              </a:ext>
            </a:extLst>
          </a:blip>
          <a:srcRect b="15537"/>
          <a:stretch/>
        </p:blipFill>
        <p:spPr>
          <a:xfrm>
            <a:off x="-10248" y="0"/>
            <a:ext cx="12202248" cy="6858000"/>
          </a:xfrm>
          <a:prstGeom prst="rect">
            <a:avLst/>
          </a:prstGeom>
        </p:spPr>
      </p:pic>
      <p:sp>
        <p:nvSpPr>
          <p:cNvPr id="8" name="Title 3">
            <a:extLst>
              <a:ext uri="{FF2B5EF4-FFF2-40B4-BE49-F238E27FC236}">
                <a16:creationId xmlns:a16="http://schemas.microsoft.com/office/drawing/2014/main" id="{95534469-E05D-4C84-8A38-FD648ECE52A3}"/>
              </a:ext>
            </a:extLst>
          </p:cNvPr>
          <p:cNvSpPr txBox="1">
            <a:spLocks/>
          </p:cNvSpPr>
          <p:nvPr/>
        </p:nvSpPr>
        <p:spPr>
          <a:xfrm>
            <a:off x="5014451" y="1944680"/>
            <a:ext cx="6918919" cy="1795962"/>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r">
              <a:defRPr/>
            </a:pPr>
            <a:r>
              <a:rPr lang="en-US" sz="6000" dirty="0">
                <a:solidFill>
                  <a:srgbClr val="413944"/>
                </a:solidFill>
                <a:latin typeface="Segoe UI Light"/>
              </a:rPr>
              <a:t>When you </a:t>
            </a:r>
            <a:r>
              <a:rPr lang="en-US" sz="6000" dirty="0">
                <a:solidFill>
                  <a:schemeClr val="tx2">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believe</a:t>
            </a:r>
            <a:r>
              <a:rPr lang="en-US" sz="6000" dirty="0">
                <a:solidFill>
                  <a:srgbClr val="413944"/>
                </a:solidFill>
                <a:latin typeface="Segoe UI Light"/>
              </a:rPr>
              <a:t> on what you </a:t>
            </a:r>
            <a:r>
              <a:rPr lang="en-US" sz="6000" dirty="0">
                <a:solidFill>
                  <a:schemeClr val="tx2">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doing</a:t>
            </a:r>
            <a:r>
              <a:rPr lang="en-US" sz="6000" dirty="0">
                <a:solidFill>
                  <a:srgbClr val="413944"/>
                </a:solidFill>
              </a:rPr>
              <a:t>… …you </a:t>
            </a:r>
            <a:r>
              <a:rPr lang="en-US" sz="6000" dirty="0">
                <a:solidFill>
                  <a:srgbClr val="413944"/>
                </a:solidFill>
                <a:latin typeface="Segoe UI Light"/>
              </a:rPr>
              <a:t>just need </a:t>
            </a:r>
            <a:br>
              <a:rPr lang="en-US" sz="6000" dirty="0">
                <a:solidFill>
                  <a:srgbClr val="505050"/>
                </a:solidFill>
                <a:latin typeface="Segoe UI Light"/>
              </a:rPr>
            </a:br>
            <a:r>
              <a:rPr lang="en-US" sz="6000" dirty="0">
                <a:solidFill>
                  <a:schemeClr val="tx2">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to keep going</a:t>
            </a:r>
            <a:r>
              <a:rPr lang="en-US" sz="6000" dirty="0">
                <a:solidFill>
                  <a:srgbClr val="413944"/>
                </a:solidFill>
                <a:latin typeface="Segoe UI Light"/>
              </a:rPr>
              <a:t>!</a:t>
            </a:r>
          </a:p>
        </p:txBody>
      </p:sp>
    </p:spTree>
    <p:extLst>
      <p:ext uri="{BB962C8B-B14F-4D97-AF65-F5344CB8AC3E}">
        <p14:creationId xmlns:p14="http://schemas.microsoft.com/office/powerpoint/2010/main" val="108442973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8E7B2A-DB52-46DA-BDAB-29BA4C1697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19326AE4-7BB7-4A45-9686-D541A9341226}"/>
              </a:ext>
            </a:extLst>
          </p:cNvPr>
          <p:cNvSpPr>
            <a:spLocks noGrp="1"/>
          </p:cNvSpPr>
          <p:nvPr/>
        </p:nvSpPr>
        <p:spPr>
          <a:xfrm>
            <a:off x="6256714" y="4753660"/>
            <a:ext cx="5355401" cy="914096"/>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defTabSz="685772"/>
            <a:r>
              <a:rPr lang="en-US" sz="6600" spc="-75" dirty="0">
                <a:solidFill>
                  <a:srgbClr val="FFFFFF"/>
                </a:solidFill>
                <a:latin typeface="Segoe UI Light"/>
              </a:rPr>
              <a:t>THANK YOU…</a:t>
            </a:r>
            <a:endParaRPr lang="en-US" sz="3200" spc="-75" dirty="0">
              <a:gradFill flip="none" rotWithShape="1">
                <a:gsLst>
                  <a:gs pos="0">
                    <a:srgbClr val="FFFFFF"/>
                  </a:gs>
                  <a:gs pos="86000">
                    <a:srgbClr val="FFFFFF"/>
                  </a:gs>
                </a:gsLst>
                <a:lin ang="5400000" scaled="0"/>
                <a:tileRect/>
              </a:gradFill>
              <a:latin typeface="Segoe UI Light"/>
            </a:endParaRPr>
          </a:p>
        </p:txBody>
      </p:sp>
      <p:sp>
        <p:nvSpPr>
          <p:cNvPr id="6" name="Rectangle 5">
            <a:extLst>
              <a:ext uri="{FF2B5EF4-FFF2-40B4-BE49-F238E27FC236}">
                <a16:creationId xmlns:a16="http://schemas.microsoft.com/office/drawing/2014/main" id="{F55BE38D-B110-486A-A6AB-C24A5C6CD836}"/>
              </a:ext>
            </a:extLst>
          </p:cNvPr>
          <p:cNvSpPr/>
          <p:nvPr/>
        </p:nvSpPr>
        <p:spPr>
          <a:xfrm>
            <a:off x="7161290" y="5667756"/>
            <a:ext cx="4764702" cy="1006429"/>
          </a:xfrm>
          <a:prstGeom prst="rect">
            <a:avLst/>
          </a:prstGeom>
        </p:spPr>
        <p:txBody>
          <a:bodyPr wrap="none">
            <a:spAutoFit/>
          </a:bodyPr>
          <a:lstStyle/>
          <a:p>
            <a:pPr defTabSz="685772">
              <a:lnSpc>
                <a:spcPct val="90000"/>
              </a:lnSpc>
              <a:spcBef>
                <a:spcPct val="0"/>
              </a:spcBef>
            </a:pPr>
            <a:r>
              <a:rPr lang="en-US" sz="6600" spc="-75" dirty="0">
                <a:ln w="3175">
                  <a:noFill/>
                </a:ln>
                <a:solidFill>
                  <a:srgbClr val="FFFFFF"/>
                </a:solidFill>
                <a:latin typeface="Segoe UI Light"/>
                <a:cs typeface="Arial" charset="0"/>
              </a:rPr>
              <a:t>MICROSOFT!</a:t>
            </a:r>
          </a:p>
        </p:txBody>
      </p:sp>
      <p:grpSp>
        <p:nvGrpSpPr>
          <p:cNvPr id="10" name="Group 9">
            <a:extLst>
              <a:ext uri="{FF2B5EF4-FFF2-40B4-BE49-F238E27FC236}">
                <a16:creationId xmlns:a16="http://schemas.microsoft.com/office/drawing/2014/main" id="{8B142A06-6A09-4138-A823-7AA97148202D}"/>
              </a:ext>
            </a:extLst>
          </p:cNvPr>
          <p:cNvGrpSpPr/>
          <p:nvPr/>
        </p:nvGrpSpPr>
        <p:grpSpPr>
          <a:xfrm>
            <a:off x="503937" y="728700"/>
            <a:ext cx="5355401" cy="5400600"/>
            <a:chOff x="503937" y="728700"/>
            <a:chExt cx="5355401" cy="5400600"/>
          </a:xfrm>
        </p:grpSpPr>
        <p:grpSp>
          <p:nvGrpSpPr>
            <p:cNvPr id="7" name="Group 6">
              <a:extLst>
                <a:ext uri="{FF2B5EF4-FFF2-40B4-BE49-F238E27FC236}">
                  <a16:creationId xmlns:a16="http://schemas.microsoft.com/office/drawing/2014/main" id="{AC780C7C-D22A-472F-A0AF-BEB91C084FBA}"/>
                </a:ext>
              </a:extLst>
            </p:cNvPr>
            <p:cNvGrpSpPr/>
            <p:nvPr/>
          </p:nvGrpSpPr>
          <p:grpSpPr>
            <a:xfrm>
              <a:off x="503937" y="728700"/>
              <a:ext cx="5355401" cy="5400600"/>
              <a:chOff x="503937" y="900962"/>
              <a:chExt cx="5355401" cy="5400600"/>
            </a:xfrm>
          </p:grpSpPr>
          <p:sp>
            <p:nvSpPr>
              <p:cNvPr id="8" name="AutoShape 6">
                <a:extLst>
                  <a:ext uri="{FF2B5EF4-FFF2-40B4-BE49-F238E27FC236}">
                    <a16:creationId xmlns:a16="http://schemas.microsoft.com/office/drawing/2014/main" id="{8FE4D393-454A-46FE-A477-BC0469A727B0}"/>
                  </a:ext>
                </a:extLst>
              </p:cNvPr>
              <p:cNvSpPr>
                <a:spLocks noChangeArrowheads="1"/>
              </p:cNvSpPr>
              <p:nvPr/>
            </p:nvSpPr>
            <p:spPr bwMode="auto">
              <a:xfrm>
                <a:off x="503937" y="900962"/>
                <a:ext cx="5355401" cy="5400600"/>
              </a:xfrm>
              <a:prstGeom prst="roundRect">
                <a:avLst>
                  <a:gd name="adj" fmla="val 2931"/>
                </a:avLst>
              </a:prstGeom>
              <a:solidFill>
                <a:srgbClr val="FFFFFF"/>
              </a:solidFill>
              <a:ln w="28575" algn="ctr">
                <a:solidFill>
                  <a:srgbClr val="5289C0"/>
                </a:solidFill>
                <a:round/>
                <a:headEnd/>
                <a:tailEnd/>
              </a:ln>
              <a:effectLst/>
            </p:spPr>
            <p:txBody>
              <a:bodyPr/>
              <a:lstStyle/>
              <a:p>
                <a:pPr defTabSz="914400">
                  <a:lnSpc>
                    <a:spcPct val="90000"/>
                  </a:lnSpc>
                  <a:spcBef>
                    <a:spcPct val="40000"/>
                  </a:spcBef>
                </a:pPr>
                <a:endParaRPr lang="en-US" sz="2040" kern="0" dirty="0">
                  <a:solidFill>
                    <a:srgbClr val="505050"/>
                  </a:solidFill>
                </a:endParaRPr>
              </a:p>
            </p:txBody>
          </p:sp>
          <p:pic>
            <p:nvPicPr>
              <p:cNvPr id="14338" name="Picture 2" descr="Magic Quadrant for Enterprise Integration Platform as a Service">
                <a:extLst>
                  <a:ext uri="{FF2B5EF4-FFF2-40B4-BE49-F238E27FC236}">
                    <a16:creationId xmlns:a16="http://schemas.microsoft.com/office/drawing/2014/main" id="{8C7E6AFF-0BE7-4030-B481-3E49AAC8D1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664" y="1064805"/>
                <a:ext cx="5106165" cy="5106165"/>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Rounded Corners 8">
              <a:extLst>
                <a:ext uri="{FF2B5EF4-FFF2-40B4-BE49-F238E27FC236}">
                  <a16:creationId xmlns:a16="http://schemas.microsoft.com/office/drawing/2014/main" id="{3193521B-5088-4F96-9A84-132139B60602}"/>
                </a:ext>
              </a:extLst>
            </p:cNvPr>
            <p:cNvSpPr/>
            <p:nvPr/>
          </p:nvSpPr>
          <p:spPr bwMode="auto">
            <a:xfrm>
              <a:off x="4164215" y="2986232"/>
              <a:ext cx="798021" cy="315883"/>
            </a:xfrm>
            <a:prstGeom prst="roundRect">
              <a:avLst/>
            </a:prstGeom>
            <a:noFill/>
            <a:ln w="381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6708277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7B44B2-47FA-4E57-9528-5A46557E8E9E}"/>
              </a:ext>
            </a:extLst>
          </p:cNvPr>
          <p:cNvPicPr>
            <a:picLocks noChangeAspect="1"/>
          </p:cNvPicPr>
          <p:nvPr/>
        </p:nvPicPr>
        <p:blipFill rotWithShape="1">
          <a:blip r:embed="rId2"/>
          <a:srcRect b="11533"/>
          <a:stretch/>
        </p:blipFill>
        <p:spPr>
          <a:xfrm>
            <a:off x="0" y="1"/>
            <a:ext cx="12192000" cy="6858000"/>
          </a:xfrm>
          <a:prstGeom prst="rect">
            <a:avLst/>
          </a:prstGeom>
        </p:spPr>
      </p:pic>
      <p:sp>
        <p:nvSpPr>
          <p:cNvPr id="5" name="Title 3">
            <a:extLst>
              <a:ext uri="{FF2B5EF4-FFF2-40B4-BE49-F238E27FC236}">
                <a16:creationId xmlns:a16="http://schemas.microsoft.com/office/drawing/2014/main" id="{7F0CE539-011E-49E5-8CE3-C2E0B7580831}"/>
              </a:ext>
            </a:extLst>
          </p:cNvPr>
          <p:cNvSpPr txBox="1">
            <a:spLocks/>
          </p:cNvSpPr>
          <p:nvPr/>
        </p:nvSpPr>
        <p:spPr>
          <a:xfrm>
            <a:off x="506419" y="1633038"/>
            <a:ext cx="5589581" cy="1795962"/>
          </a:xfrm>
          <a:prstGeom prst="rect">
            <a:avLst/>
          </a:prstGeom>
        </p:spPr>
        <p:txBody>
          <a:bodyPr vert="horz" wrap="square" lIns="146304" tIns="91440" rIns="146304" bIns="91440" rtlCol="0" anchor="t">
            <a:noAutofit/>
          </a:bodyPr>
          <a:lstStyle>
            <a:defPPr>
              <a:defRPr lang="en-US"/>
            </a:defPPr>
            <a:lvl1pPr marR="0" lvl="0" indent="0" defTabSz="932742" fontAlgn="auto">
              <a:lnSpc>
                <a:spcPct val="90000"/>
              </a:lnSpc>
              <a:spcBef>
                <a:spcPct val="0"/>
              </a:spcBef>
              <a:spcAft>
                <a:spcPts val="0"/>
              </a:spcAft>
              <a:buClrTx/>
              <a:buSzTx/>
              <a:buFontTx/>
              <a:buNone/>
              <a:tabLst/>
              <a:defRPr kumimoji="0" sz="6000" b="0" i="0" u="none" strike="noStrike" cap="none" spc="-102" normalizeH="0" baseline="0">
                <a:ln w="3175">
                  <a:noFill/>
                </a:ln>
                <a:solidFill>
                  <a:srgbClr val="FFFFFF"/>
                </a:solidFill>
                <a:effectLst/>
                <a:uLnTx/>
                <a:uFillTx/>
                <a:latin typeface="Segoe UI Black" panose="020B0A02040204020203" pitchFamily="34" charset="0"/>
                <a:ea typeface="Segoe UI Black" panose="020B0A02040204020203" pitchFamily="34" charset="0"/>
                <a:cs typeface="Segoe UI Black" panose="020B0A02040204020203" pitchFamily="34" charset="0"/>
              </a:defRPr>
            </a:lvl1pPr>
          </a:lstStyle>
          <a:p>
            <a:pPr>
              <a:defRPr/>
            </a:pPr>
            <a:r>
              <a:rPr lang="en-US" dirty="0">
                <a:solidFill>
                  <a:srgbClr val="4B5435"/>
                </a:solidFill>
                <a:latin typeface="Segoe UI Light"/>
                <a:ea typeface="+mn-ea"/>
                <a:cs typeface="Segoe UI" pitchFamily="34" charset="0"/>
              </a:rPr>
              <a:t>Now I </a:t>
            </a:r>
            <a:r>
              <a:rPr lang="en-US" dirty="0">
                <a:solidFill>
                  <a:srgbClr val="FF0000"/>
                </a:solidFill>
              </a:rPr>
              <a:t>need</a:t>
            </a:r>
            <a:r>
              <a:rPr lang="en-US" dirty="0">
                <a:solidFill>
                  <a:srgbClr val="4B5435"/>
                </a:solidFill>
                <a:latin typeface="Segoe UI Light"/>
                <a:ea typeface="+mn-ea"/>
                <a:cs typeface="Segoe UI" pitchFamily="34" charset="0"/>
              </a:rPr>
              <a:t> to find </a:t>
            </a:r>
            <a:r>
              <a:rPr lang="en-US" dirty="0">
                <a:solidFill>
                  <a:srgbClr val="FF0000"/>
                </a:solidFill>
              </a:rPr>
              <a:t>another excuse </a:t>
            </a:r>
            <a:r>
              <a:rPr lang="en-US" dirty="0">
                <a:solidFill>
                  <a:srgbClr val="4B5435"/>
                </a:solidFill>
                <a:latin typeface="Segoe UI Light"/>
                <a:ea typeface="+mn-ea"/>
                <a:cs typeface="Segoe UI" pitchFamily="34" charset="0"/>
              </a:rPr>
              <a:t>for my sales pitch.…</a:t>
            </a:r>
          </a:p>
          <a:p>
            <a:endParaRPr lang="en-US" dirty="0"/>
          </a:p>
        </p:txBody>
      </p:sp>
    </p:spTree>
    <p:extLst>
      <p:ext uri="{BB962C8B-B14F-4D97-AF65-F5344CB8AC3E}">
        <p14:creationId xmlns:p14="http://schemas.microsoft.com/office/powerpoint/2010/main" val="116790841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487"/>
            <a:ext cx="12192000" cy="6857027"/>
          </a:xfrm>
          <a:prstGeom prst="rect">
            <a:avLst/>
          </a:prstGeom>
        </p:spPr>
      </p:pic>
      <p:sp>
        <p:nvSpPr>
          <p:cNvPr id="23" name="Rectangle 29"/>
          <p:cNvSpPr/>
          <p:nvPr/>
        </p:nvSpPr>
        <p:spPr bwMode="auto">
          <a:xfrm>
            <a:off x="3" y="487"/>
            <a:ext cx="7429689" cy="6857027"/>
          </a:xfrm>
          <a:prstGeom prst="rect">
            <a:avLst/>
          </a:prstGeom>
          <a:gradFill flip="none" rotWithShape="1">
            <a:gsLst>
              <a:gs pos="0">
                <a:schemeClr val="bg1">
                  <a:alpha val="90000"/>
                </a:schemeClr>
              </a:gs>
              <a:gs pos="100000">
                <a:schemeClr val="bg1">
                  <a:alpha val="0"/>
                </a:schemeClr>
              </a:gs>
              <a:gs pos="78000">
                <a:schemeClr val="bg1">
                  <a:alpha val="7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56" name="Rectangle 55"/>
          <p:cNvSpPr/>
          <p:nvPr/>
        </p:nvSpPr>
        <p:spPr>
          <a:xfrm>
            <a:off x="4710788" y="1178440"/>
            <a:ext cx="2057933" cy="1640703"/>
          </a:xfrm>
          <a:prstGeom prst="rect">
            <a:avLst/>
          </a:prstGeom>
          <a:solidFill>
            <a:srgbClr val="FFFFFF">
              <a:lumMod val="85000"/>
            </a:srgbClr>
          </a:solidFill>
        </p:spPr>
        <p:txBody>
          <a:bodyPr wrap="square" lIns="134464" tIns="89642" rIns="134464" bIns="89642" rtlCol="0" anchor="ctr">
            <a:noAutofit/>
          </a:bodyPr>
          <a:lstStyle/>
          <a:p>
            <a:pPr defTabSz="896386">
              <a:spcAft>
                <a:spcPts val="588"/>
              </a:spcAft>
              <a:defRPr/>
            </a:pPr>
            <a:endParaRPr lang="en-US" sz="1568" kern="0" dirty="0">
              <a:solidFill>
                <a:srgbClr val="505050"/>
              </a:solidFill>
            </a:endParaRPr>
          </a:p>
        </p:txBody>
      </p:sp>
      <p:sp>
        <p:nvSpPr>
          <p:cNvPr id="57" name="Oval 56"/>
          <p:cNvSpPr/>
          <p:nvPr/>
        </p:nvSpPr>
        <p:spPr>
          <a:xfrm>
            <a:off x="5003240" y="746487"/>
            <a:ext cx="2504610" cy="2504610"/>
          </a:xfrm>
          <a:prstGeom prst="ellipse">
            <a:avLst/>
          </a:prstGeom>
          <a:solidFill>
            <a:srgbClr val="ED4511"/>
          </a:solidFill>
          <a:ln w="9525" cap="flat" cmpd="sng" algn="ctr">
            <a:noFill/>
            <a:prstDash val="solid"/>
          </a:ln>
          <a:effectLst/>
        </p:spPr>
        <p:txBody>
          <a:bodyPr wrap="none" tIns="1051411" rtlCol="0" anchor="ctr"/>
          <a:lstStyle/>
          <a:p>
            <a:pPr algn="ctr" defTabSz="896386">
              <a:defRPr/>
            </a:pPr>
            <a:endParaRPr lang="en-US" kern="0" dirty="0">
              <a:solidFill>
                <a:srgbClr val="FFFFFF"/>
              </a:solidFill>
            </a:endParaRPr>
          </a:p>
        </p:txBody>
      </p:sp>
      <p:sp>
        <p:nvSpPr>
          <p:cNvPr id="58" name="Rectangle 57"/>
          <p:cNvSpPr/>
          <p:nvPr/>
        </p:nvSpPr>
        <p:spPr>
          <a:xfrm>
            <a:off x="5165" y="1178440"/>
            <a:ext cx="4705623" cy="1640702"/>
          </a:xfrm>
          <a:prstGeom prst="rect">
            <a:avLst/>
          </a:prstGeom>
          <a:solidFill>
            <a:srgbClr val="ED4511"/>
          </a:solidFill>
        </p:spPr>
        <p:txBody>
          <a:bodyPr wrap="square" lIns="182854" tIns="91427" bIns="91427" anchor="ctr">
            <a:noAutofit/>
          </a:bodyPr>
          <a:lstStyle/>
          <a:p>
            <a:pPr defTabSz="896386">
              <a:lnSpc>
                <a:spcPct val="90000"/>
              </a:lnSpc>
            </a:pPr>
            <a:r>
              <a:rPr lang="en-US" sz="9600" spc="-100" dirty="0">
                <a:ln w="3175">
                  <a:noFill/>
                </a:ln>
                <a:solidFill>
                  <a:srgbClr val="FFFFFF"/>
                </a:solidFill>
                <a:latin typeface="Segoe UI Light"/>
                <a:cs typeface="Segoe UI" pitchFamily="34" charset="0"/>
              </a:rPr>
              <a:t>Lesson</a:t>
            </a:r>
            <a:endParaRPr lang="en-US" sz="3529" spc="-100" dirty="0">
              <a:ln w="3175">
                <a:noFill/>
              </a:ln>
              <a:solidFill>
                <a:srgbClr val="FFFFFF"/>
              </a:solidFill>
              <a:latin typeface="Segoe UI Light"/>
              <a:cs typeface="Segoe UI" pitchFamily="34" charset="0"/>
            </a:endParaRPr>
          </a:p>
        </p:txBody>
      </p:sp>
      <p:sp>
        <p:nvSpPr>
          <p:cNvPr id="59" name="TextBox 58"/>
          <p:cNvSpPr txBox="1"/>
          <p:nvPr/>
        </p:nvSpPr>
        <p:spPr>
          <a:xfrm>
            <a:off x="5692192" y="1039284"/>
            <a:ext cx="1126705" cy="1919014"/>
          </a:xfrm>
          <a:prstGeom prst="rect">
            <a:avLst/>
          </a:prstGeom>
          <a:noFill/>
        </p:spPr>
        <p:txBody>
          <a:bodyPr wrap="none" lIns="179285" tIns="143428" rIns="179285" bIns="143428" rtlCol="0">
            <a:spAutoFit/>
          </a:bodyPr>
          <a:lstStyle/>
          <a:p>
            <a:pPr>
              <a:lnSpc>
                <a:spcPct val="90000"/>
              </a:lnSpc>
              <a:spcAft>
                <a:spcPts val="588"/>
              </a:spcAft>
            </a:pPr>
            <a:r>
              <a:rPr lang="en-US" sz="11764" b="1" dirty="0">
                <a:solidFill>
                  <a:srgbClr val="FFFFFF"/>
                </a:solidFill>
                <a:latin typeface="Fabrica" pitchFamily="50" charset="0"/>
              </a:rPr>
              <a:t>3</a:t>
            </a:r>
            <a:endParaRPr lang="pt-PT" sz="11764" b="1" dirty="0" err="1">
              <a:solidFill>
                <a:srgbClr val="FFFFFF"/>
              </a:solidFill>
              <a:latin typeface="Fabrica" pitchFamily="50" charset="0"/>
            </a:endParaRPr>
          </a:p>
        </p:txBody>
      </p:sp>
      <p:pic>
        <p:nvPicPr>
          <p:cNvPr id="19" name="Picture 18">
            <a:extLst>
              <a:ext uri="{FF2B5EF4-FFF2-40B4-BE49-F238E27FC236}">
                <a16:creationId xmlns:a16="http://schemas.microsoft.com/office/drawing/2014/main" id="{D4FC2462-4C96-4CEB-9039-E4159B3703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9221" y="114935"/>
            <a:ext cx="1292046" cy="1292046"/>
          </a:xfrm>
          <a:prstGeom prst="rect">
            <a:avLst/>
          </a:prstGeom>
        </p:spPr>
      </p:pic>
    </p:spTree>
    <p:extLst>
      <p:ext uri="{BB962C8B-B14F-4D97-AF65-F5344CB8AC3E}">
        <p14:creationId xmlns:p14="http://schemas.microsoft.com/office/powerpoint/2010/main" val="4143014487"/>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imagens.canaltech.com.br/206744.430548-GDPR.jpg">
            <a:extLst>
              <a:ext uri="{FF2B5EF4-FFF2-40B4-BE49-F238E27FC236}">
                <a16:creationId xmlns:a16="http://schemas.microsoft.com/office/drawing/2014/main" id="{A13A9D0F-6BDB-4457-BB64-5EF7FBE93B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944"/>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a:extLst>
              <a:ext uri="{FF2B5EF4-FFF2-40B4-BE49-F238E27FC236}">
                <a16:creationId xmlns:a16="http://schemas.microsoft.com/office/drawing/2014/main" id="{DA0DA19F-399E-4E34-B8D2-337041DAD054}"/>
              </a:ext>
            </a:extLst>
          </p:cNvPr>
          <p:cNvSpPr txBox="1">
            <a:spLocks/>
          </p:cNvSpPr>
          <p:nvPr/>
        </p:nvSpPr>
        <p:spPr>
          <a:xfrm>
            <a:off x="1865778" y="1381907"/>
            <a:ext cx="3192087" cy="948149"/>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defRPr/>
            </a:pPr>
            <a:r>
              <a:rPr lang="en-US" sz="6000" dirty="0">
                <a:solidFill>
                  <a:srgbClr val="FFC000"/>
                </a:solidFill>
                <a:latin typeface="Segoe UI Black" panose="020B0A02040204020203" pitchFamily="34" charset="0"/>
                <a:ea typeface="Segoe UI Black" panose="020B0A02040204020203" pitchFamily="34" charset="0"/>
              </a:rPr>
              <a:t>consent</a:t>
            </a:r>
            <a:endParaRPr lang="en-US" sz="6000" dirty="0">
              <a:solidFill>
                <a:srgbClr val="FFC000"/>
              </a:solidFill>
              <a:latin typeface="Segoe UI Light"/>
            </a:endParaRPr>
          </a:p>
        </p:txBody>
      </p:sp>
      <p:sp>
        <p:nvSpPr>
          <p:cNvPr id="6" name="Title 3">
            <a:extLst>
              <a:ext uri="{FF2B5EF4-FFF2-40B4-BE49-F238E27FC236}">
                <a16:creationId xmlns:a16="http://schemas.microsoft.com/office/drawing/2014/main" id="{28EC992C-9481-49FE-9B53-00018B1C816B}"/>
              </a:ext>
            </a:extLst>
          </p:cNvPr>
          <p:cNvSpPr txBox="1">
            <a:spLocks/>
          </p:cNvSpPr>
          <p:nvPr/>
        </p:nvSpPr>
        <p:spPr>
          <a:xfrm>
            <a:off x="7320036" y="1294271"/>
            <a:ext cx="3192087" cy="948149"/>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defRPr/>
            </a:pPr>
            <a:r>
              <a:rPr lang="en-US" sz="6000" dirty="0">
                <a:solidFill>
                  <a:srgbClr val="FFC000"/>
                </a:solidFill>
                <a:latin typeface="Segoe UI Black" panose="020B0A02040204020203" pitchFamily="34" charset="0"/>
                <a:ea typeface="Segoe UI Black" panose="020B0A02040204020203" pitchFamily="34" charset="0"/>
              </a:rPr>
              <a:t>access</a:t>
            </a:r>
            <a:endParaRPr lang="en-US" sz="6000" dirty="0">
              <a:solidFill>
                <a:srgbClr val="FFC000"/>
              </a:solidFill>
              <a:latin typeface="Segoe UI Light"/>
            </a:endParaRPr>
          </a:p>
        </p:txBody>
      </p:sp>
      <p:sp>
        <p:nvSpPr>
          <p:cNvPr id="7" name="Title 3">
            <a:extLst>
              <a:ext uri="{FF2B5EF4-FFF2-40B4-BE49-F238E27FC236}">
                <a16:creationId xmlns:a16="http://schemas.microsoft.com/office/drawing/2014/main" id="{1F11EBB0-6DD4-414F-AB06-EC9731F21445}"/>
              </a:ext>
            </a:extLst>
          </p:cNvPr>
          <p:cNvSpPr txBox="1">
            <a:spLocks/>
          </p:cNvSpPr>
          <p:nvPr/>
        </p:nvSpPr>
        <p:spPr>
          <a:xfrm>
            <a:off x="3128357" y="43556"/>
            <a:ext cx="5935284" cy="948149"/>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defRPr/>
            </a:pPr>
            <a:r>
              <a:rPr lang="en-US" sz="6000" dirty="0">
                <a:solidFill>
                  <a:schemeClr val="bg1"/>
                </a:solidFill>
                <a:latin typeface="Segoe UI Black" panose="020B0A02040204020203" pitchFamily="34" charset="0"/>
                <a:ea typeface="Segoe UI Black" panose="020B0A02040204020203" pitchFamily="34" charset="0"/>
              </a:rPr>
              <a:t>communication</a:t>
            </a:r>
            <a:endParaRPr lang="en-US" sz="6000" dirty="0">
              <a:solidFill>
                <a:schemeClr val="bg1"/>
              </a:solidFill>
              <a:latin typeface="Segoe UI Light"/>
            </a:endParaRPr>
          </a:p>
        </p:txBody>
      </p:sp>
      <p:sp>
        <p:nvSpPr>
          <p:cNvPr id="8" name="Title 3">
            <a:extLst>
              <a:ext uri="{FF2B5EF4-FFF2-40B4-BE49-F238E27FC236}">
                <a16:creationId xmlns:a16="http://schemas.microsoft.com/office/drawing/2014/main" id="{C27EB9A5-F612-4D33-92BA-1CC8287671C4}"/>
              </a:ext>
            </a:extLst>
          </p:cNvPr>
          <p:cNvSpPr txBox="1">
            <a:spLocks/>
          </p:cNvSpPr>
          <p:nvPr/>
        </p:nvSpPr>
        <p:spPr>
          <a:xfrm>
            <a:off x="962458" y="5370669"/>
            <a:ext cx="3524595" cy="948149"/>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defRPr/>
            </a:pPr>
            <a:r>
              <a:rPr lang="en-US" sz="6000" dirty="0">
                <a:solidFill>
                  <a:srgbClr val="FFC000"/>
                </a:solidFill>
                <a:latin typeface="Segoe UI Black" panose="020B0A02040204020203" pitchFamily="34" charset="0"/>
                <a:ea typeface="Segoe UI Black" panose="020B0A02040204020203" pitchFamily="34" charset="0"/>
              </a:rPr>
              <a:t>profiling</a:t>
            </a:r>
            <a:endParaRPr lang="en-US" sz="6000" dirty="0">
              <a:solidFill>
                <a:srgbClr val="FFC000"/>
              </a:solidFill>
              <a:latin typeface="Segoe UI Light"/>
            </a:endParaRPr>
          </a:p>
        </p:txBody>
      </p:sp>
      <p:sp>
        <p:nvSpPr>
          <p:cNvPr id="9" name="Title 3">
            <a:extLst>
              <a:ext uri="{FF2B5EF4-FFF2-40B4-BE49-F238E27FC236}">
                <a16:creationId xmlns:a16="http://schemas.microsoft.com/office/drawing/2014/main" id="{5A96F920-552A-46A8-8E59-C361E9EBE708}"/>
              </a:ext>
            </a:extLst>
          </p:cNvPr>
          <p:cNvSpPr txBox="1">
            <a:spLocks/>
          </p:cNvSpPr>
          <p:nvPr/>
        </p:nvSpPr>
        <p:spPr>
          <a:xfrm>
            <a:off x="6683430" y="4896594"/>
            <a:ext cx="4760421" cy="948149"/>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defRPr/>
            </a:pPr>
            <a:r>
              <a:rPr lang="en-US" sz="6000" dirty="0">
                <a:solidFill>
                  <a:srgbClr val="FFC000"/>
                </a:solidFill>
                <a:latin typeface="Segoe UI Black" panose="020B0A02040204020203" pitchFamily="34" charset="0"/>
                <a:ea typeface="Segoe UI Black" panose="020B0A02040204020203" pitchFamily="34" charset="0"/>
              </a:rPr>
              <a:t>rectification</a:t>
            </a:r>
            <a:endParaRPr lang="en-US" sz="6000" dirty="0">
              <a:solidFill>
                <a:srgbClr val="FFC000"/>
              </a:solidFill>
              <a:latin typeface="Segoe UI Light"/>
            </a:endParaRPr>
          </a:p>
        </p:txBody>
      </p:sp>
      <p:sp>
        <p:nvSpPr>
          <p:cNvPr id="10" name="Title 3">
            <a:extLst>
              <a:ext uri="{FF2B5EF4-FFF2-40B4-BE49-F238E27FC236}">
                <a16:creationId xmlns:a16="http://schemas.microsoft.com/office/drawing/2014/main" id="{C7617AEB-94B9-47BF-8001-2BA3BB5DFA48}"/>
              </a:ext>
            </a:extLst>
          </p:cNvPr>
          <p:cNvSpPr txBox="1">
            <a:spLocks/>
          </p:cNvSpPr>
          <p:nvPr/>
        </p:nvSpPr>
        <p:spPr>
          <a:xfrm>
            <a:off x="3879279" y="5774804"/>
            <a:ext cx="5935284" cy="948149"/>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defRPr/>
            </a:pPr>
            <a:r>
              <a:rPr lang="en-US" sz="6000" dirty="0">
                <a:solidFill>
                  <a:srgbClr val="FF0000"/>
                </a:solidFill>
                <a:latin typeface="Segoe UI Black" panose="020B0A02040204020203" pitchFamily="34" charset="0"/>
                <a:ea typeface="Segoe UI Black" panose="020B0A02040204020203" pitchFamily="34" charset="0"/>
              </a:rPr>
              <a:t>erase data</a:t>
            </a:r>
            <a:endParaRPr lang="en-US" sz="6000" dirty="0">
              <a:solidFill>
                <a:srgbClr val="FF0000"/>
              </a:solidFill>
              <a:latin typeface="Segoe UI Light"/>
            </a:endParaRPr>
          </a:p>
        </p:txBody>
      </p:sp>
      <p:sp>
        <p:nvSpPr>
          <p:cNvPr id="11" name="Title 3">
            <a:extLst>
              <a:ext uri="{FF2B5EF4-FFF2-40B4-BE49-F238E27FC236}">
                <a16:creationId xmlns:a16="http://schemas.microsoft.com/office/drawing/2014/main" id="{51A14B22-A31C-4F1D-9641-45886A49F7BA}"/>
              </a:ext>
            </a:extLst>
          </p:cNvPr>
          <p:cNvSpPr txBox="1">
            <a:spLocks/>
          </p:cNvSpPr>
          <p:nvPr/>
        </p:nvSpPr>
        <p:spPr>
          <a:xfrm rot="16200000">
            <a:off x="-1200922" y="2837154"/>
            <a:ext cx="3685329" cy="948149"/>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defRPr/>
            </a:pPr>
            <a:r>
              <a:rPr lang="en-US" sz="6000" dirty="0">
                <a:solidFill>
                  <a:srgbClr val="FF0000"/>
                </a:solidFill>
                <a:latin typeface="Segoe UI Black" panose="020B0A02040204020203" pitchFamily="34" charset="0"/>
                <a:ea typeface="Segoe UI Black" panose="020B0A02040204020203" pitchFamily="34" charset="0"/>
              </a:rPr>
              <a:t>warnings</a:t>
            </a:r>
            <a:endParaRPr lang="en-US" sz="6000" dirty="0">
              <a:solidFill>
                <a:srgbClr val="FF0000"/>
              </a:solidFill>
              <a:latin typeface="Segoe UI Light"/>
            </a:endParaRPr>
          </a:p>
        </p:txBody>
      </p:sp>
      <p:sp>
        <p:nvSpPr>
          <p:cNvPr id="12" name="Title 3">
            <a:extLst>
              <a:ext uri="{FF2B5EF4-FFF2-40B4-BE49-F238E27FC236}">
                <a16:creationId xmlns:a16="http://schemas.microsoft.com/office/drawing/2014/main" id="{86B85A08-12F1-4592-B045-C21FC519FFF1}"/>
              </a:ext>
            </a:extLst>
          </p:cNvPr>
          <p:cNvSpPr txBox="1">
            <a:spLocks/>
          </p:cNvSpPr>
          <p:nvPr/>
        </p:nvSpPr>
        <p:spPr>
          <a:xfrm rot="5400000">
            <a:off x="9775261" y="2579855"/>
            <a:ext cx="3685329" cy="948149"/>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defRPr/>
            </a:pPr>
            <a:r>
              <a:rPr lang="en-US" sz="6000" dirty="0">
                <a:solidFill>
                  <a:srgbClr val="FF0000"/>
                </a:solidFill>
                <a:latin typeface="Segoe UI Black" panose="020B0A02040204020203" pitchFamily="34" charset="0"/>
                <a:ea typeface="Segoe UI Black" panose="020B0A02040204020203" pitchFamily="34" charset="0"/>
              </a:rPr>
              <a:t>sensitive data</a:t>
            </a:r>
            <a:endParaRPr lang="en-US" sz="6000" dirty="0">
              <a:solidFill>
                <a:srgbClr val="FF0000"/>
              </a:solidFill>
              <a:latin typeface="Segoe UI Light"/>
            </a:endParaRPr>
          </a:p>
        </p:txBody>
      </p:sp>
    </p:spTree>
    <p:extLst>
      <p:ext uri="{BB962C8B-B14F-4D97-AF65-F5344CB8AC3E}">
        <p14:creationId xmlns:p14="http://schemas.microsoft.com/office/powerpoint/2010/main" val="1231067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1865914" y="2235370"/>
            <a:ext cx="2638051" cy="4347547"/>
            <a:chOff x="341313" y="2235200"/>
            <a:chExt cx="2638425" cy="4348163"/>
          </a:xfrm>
        </p:grpSpPr>
        <p:sp>
          <p:nvSpPr>
            <p:cNvPr id="24" name="AutoShape 3"/>
            <p:cNvSpPr>
              <a:spLocks noChangeArrowheads="1"/>
            </p:cNvSpPr>
            <p:nvPr/>
          </p:nvSpPr>
          <p:spPr bwMode="auto">
            <a:xfrm>
              <a:off x="341313" y="2235200"/>
              <a:ext cx="2589212" cy="4348163"/>
            </a:xfrm>
            <a:prstGeom prst="roundRect">
              <a:avLst>
                <a:gd name="adj" fmla="val 2931"/>
              </a:avLst>
            </a:prstGeom>
            <a:solidFill>
              <a:srgbClr val="292929">
                <a:tint val="50000"/>
                <a:satMod val="300000"/>
              </a:srgbClr>
            </a:solidFill>
            <a:ln w="1905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algn="ctr" defTabSz="896386"/>
              <a:endParaRPr lang="en-US" sz="1568" kern="0">
                <a:latin typeface="Segoe UI (Body)"/>
              </a:endParaRPr>
            </a:p>
          </p:txBody>
        </p:sp>
        <p:sp>
          <p:nvSpPr>
            <p:cNvPr id="25" name="Text Box 5"/>
            <p:cNvSpPr txBox="1">
              <a:spLocks noChangeArrowheads="1"/>
            </p:cNvSpPr>
            <p:nvPr/>
          </p:nvSpPr>
          <p:spPr bwMode="auto">
            <a:xfrm>
              <a:off x="1158875" y="2287588"/>
              <a:ext cx="1820863" cy="346570"/>
            </a:xfrm>
            <a:prstGeom prst="rect">
              <a:avLst/>
            </a:prstGeom>
            <a:noFill/>
            <a:ln w="19050" cap="flat" cmpd="sng" algn="ctr">
              <a:noFill/>
              <a:prstDash val="solid"/>
            </a:ln>
            <a:effectLst>
              <a:outerShdw blurRad="40000" dist="20000" dir="5400000" rotWithShape="0">
                <a:srgbClr val="000000">
                  <a:alpha val="38000"/>
                </a:srgbClr>
              </a:outerShdw>
            </a:effectLst>
          </p:spPr>
          <p:txBody>
            <a:bodyPr rtlCol="0" anchor="ctr"/>
            <a:lstStyle>
              <a:defPPr>
                <a:defRPr lang="en-US"/>
              </a:defPPr>
              <a:lvl1pPr algn="ctr" defTabSz="914400">
                <a:defRPr sz="1600" kern="0">
                  <a:latin typeface="Segoe UI (Body)"/>
                </a:defRPr>
              </a:lvl1pPr>
            </a:lstStyle>
            <a:p>
              <a:r>
                <a:rPr lang="en-US" sz="1568" b="1" dirty="0"/>
                <a:t>Receive Port</a:t>
              </a:r>
            </a:p>
          </p:txBody>
        </p:sp>
      </p:grpSp>
      <p:grpSp>
        <p:nvGrpSpPr>
          <p:cNvPr id="67" name="Group 66"/>
          <p:cNvGrpSpPr/>
          <p:nvPr/>
        </p:nvGrpSpPr>
        <p:grpSpPr>
          <a:xfrm>
            <a:off x="2086545" y="2736949"/>
            <a:ext cx="2147583" cy="1626957"/>
            <a:chOff x="561975" y="2736850"/>
            <a:chExt cx="2147888" cy="1627188"/>
          </a:xfrm>
        </p:grpSpPr>
        <p:sp>
          <p:nvSpPr>
            <p:cNvPr id="68" name="AutoShape 6"/>
            <p:cNvSpPr>
              <a:spLocks noChangeArrowheads="1"/>
            </p:cNvSpPr>
            <p:nvPr/>
          </p:nvSpPr>
          <p:spPr bwMode="auto">
            <a:xfrm>
              <a:off x="561975" y="2736850"/>
              <a:ext cx="2147888" cy="1627188"/>
            </a:xfrm>
            <a:prstGeom prst="roundRect">
              <a:avLst>
                <a:gd name="adj" fmla="val 4167"/>
              </a:avLst>
            </a:prstGeom>
            <a:solidFill>
              <a:srgbClr val="236CA2"/>
            </a:solidFill>
            <a:ln w="1905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algn="ctr" defTabSz="896386"/>
              <a:endParaRPr lang="en-US" sz="1568" kern="0">
                <a:latin typeface="Segoe UI (Body)"/>
              </a:endParaRPr>
            </a:p>
          </p:txBody>
        </p:sp>
        <p:sp>
          <p:nvSpPr>
            <p:cNvPr id="69" name="Text Box 5"/>
            <p:cNvSpPr txBox="1">
              <a:spLocks noChangeArrowheads="1"/>
            </p:cNvSpPr>
            <p:nvPr/>
          </p:nvSpPr>
          <p:spPr bwMode="auto">
            <a:xfrm>
              <a:off x="1768435" y="2814520"/>
              <a:ext cx="937548" cy="487826"/>
            </a:xfrm>
            <a:prstGeom prst="rect">
              <a:avLst/>
            </a:prstGeom>
            <a:noFill/>
            <a:ln w="19050" cap="flat" cmpd="sng" algn="ctr">
              <a:noFill/>
              <a:prstDash val="solid"/>
            </a:ln>
            <a:effectLst>
              <a:outerShdw blurRad="40000" dist="20000" dir="5400000" rotWithShape="0">
                <a:srgbClr val="000000">
                  <a:alpha val="38000"/>
                </a:srgbClr>
              </a:outerShdw>
            </a:effectLst>
          </p:spPr>
          <p:txBody>
            <a:bodyPr rtlCol="0" anchor="ctr"/>
            <a:lstStyle>
              <a:defPPr>
                <a:defRPr lang="en-US"/>
              </a:defPPr>
              <a:lvl1pPr algn="ctr" defTabSz="914400">
                <a:defRPr sz="1600" kern="0">
                  <a:latin typeface="Segoe UI (Body)"/>
                </a:defRPr>
              </a:lvl1pPr>
            </a:lstStyle>
            <a:p>
              <a:r>
                <a:rPr lang="en-US" sz="1568" dirty="0"/>
                <a:t>Receive</a:t>
              </a:r>
              <a:br>
                <a:rPr lang="en-US" sz="1568" dirty="0"/>
              </a:br>
              <a:r>
                <a:rPr lang="en-US" sz="1568" dirty="0"/>
                <a:t>Location</a:t>
              </a:r>
            </a:p>
          </p:txBody>
        </p:sp>
      </p:grpSp>
      <p:sp>
        <p:nvSpPr>
          <p:cNvPr id="3" name="Title 2"/>
          <p:cNvSpPr>
            <a:spLocks noGrp="1"/>
          </p:cNvSpPr>
          <p:nvPr>
            <p:ph type="title" idx="4294967295"/>
          </p:nvPr>
        </p:nvSpPr>
        <p:spPr>
          <a:xfrm>
            <a:off x="1" y="288402"/>
            <a:ext cx="11466767" cy="1164107"/>
          </a:xfrm>
        </p:spPr>
        <p:txBody>
          <a:bodyPr/>
          <a:lstStyle/>
          <a:p>
            <a:r>
              <a:rPr lang="en-US" sz="4705" dirty="0"/>
              <a:t>In its essence… BizTalk is GDPR compliant</a:t>
            </a:r>
          </a:p>
        </p:txBody>
      </p:sp>
      <p:grpSp>
        <p:nvGrpSpPr>
          <p:cNvPr id="26" name="Group 25"/>
          <p:cNvGrpSpPr/>
          <p:nvPr/>
        </p:nvGrpSpPr>
        <p:grpSpPr>
          <a:xfrm>
            <a:off x="4811895" y="2235370"/>
            <a:ext cx="2588844" cy="2384017"/>
            <a:chOff x="3287713" y="2235200"/>
            <a:chExt cx="2589212" cy="3805238"/>
          </a:xfrm>
        </p:grpSpPr>
        <p:sp>
          <p:nvSpPr>
            <p:cNvPr id="27" name="AutoShape 2"/>
            <p:cNvSpPr>
              <a:spLocks noChangeArrowheads="1"/>
            </p:cNvSpPr>
            <p:nvPr/>
          </p:nvSpPr>
          <p:spPr bwMode="auto">
            <a:xfrm>
              <a:off x="3287713" y="2235200"/>
              <a:ext cx="2589212" cy="3805238"/>
            </a:xfrm>
            <a:prstGeom prst="roundRect">
              <a:avLst>
                <a:gd name="adj" fmla="val 2931"/>
              </a:avLst>
            </a:prstGeom>
            <a:solidFill>
              <a:srgbClr val="292929">
                <a:tint val="50000"/>
                <a:satMod val="300000"/>
              </a:srgbClr>
            </a:solidFill>
            <a:ln w="1905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algn="ctr" defTabSz="896386"/>
              <a:endParaRPr lang="en-US" sz="1568" kern="0">
                <a:latin typeface="Segoe UI (Body)"/>
              </a:endParaRPr>
            </a:p>
          </p:txBody>
        </p:sp>
        <p:sp>
          <p:nvSpPr>
            <p:cNvPr id="28" name="Text Box 17"/>
            <p:cNvSpPr txBox="1">
              <a:spLocks noChangeArrowheads="1"/>
            </p:cNvSpPr>
            <p:nvPr/>
          </p:nvSpPr>
          <p:spPr bwMode="auto">
            <a:xfrm>
              <a:off x="3575050" y="2287588"/>
              <a:ext cx="2016125" cy="553098"/>
            </a:xfrm>
            <a:prstGeom prst="rect">
              <a:avLst/>
            </a:prstGeom>
            <a:noFill/>
            <a:ln w="19050" cap="flat" cmpd="sng" algn="ctr">
              <a:noFill/>
              <a:prstDash val="solid"/>
            </a:ln>
            <a:effectLst>
              <a:outerShdw blurRad="40000" dist="20000" dir="5400000" rotWithShape="0">
                <a:srgbClr val="000000">
                  <a:alpha val="38000"/>
                </a:srgbClr>
              </a:outerShdw>
            </a:effectLst>
          </p:spPr>
          <p:txBody>
            <a:bodyPr rtlCol="0" anchor="ctr"/>
            <a:lstStyle>
              <a:defPPr>
                <a:defRPr lang="en-US"/>
              </a:defPPr>
              <a:lvl1pPr algn="ctr" defTabSz="914400">
                <a:defRPr sz="1600" kern="0">
                  <a:latin typeface="Segoe UI (Body)"/>
                </a:defRPr>
              </a:lvl1pPr>
            </a:lstStyle>
            <a:p>
              <a:r>
                <a:rPr lang="en-US" sz="1568" b="1" dirty="0"/>
                <a:t>Orchestration</a:t>
              </a:r>
            </a:p>
          </p:txBody>
        </p:sp>
      </p:grpSp>
      <p:sp>
        <p:nvSpPr>
          <p:cNvPr id="29" name="AutoShape 15"/>
          <p:cNvSpPr>
            <a:spLocks noChangeArrowheads="1"/>
          </p:cNvSpPr>
          <p:nvPr/>
        </p:nvSpPr>
        <p:spPr bwMode="auto">
          <a:xfrm>
            <a:off x="5237286" y="2762345"/>
            <a:ext cx="1738065" cy="1580926"/>
          </a:xfrm>
          <a:prstGeom prst="roundRect">
            <a:avLst>
              <a:gd name="adj" fmla="val 2931"/>
            </a:avLst>
          </a:prstGeom>
          <a:solidFill>
            <a:srgbClr val="FFCE26"/>
          </a:solidFill>
          <a:ln w="1905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algn="ctr" defTabSz="896386"/>
            <a:endParaRPr lang="en-US" sz="1568" kern="0" dirty="0">
              <a:latin typeface="Segoe UI (Body)"/>
            </a:endParaRPr>
          </a:p>
        </p:txBody>
      </p:sp>
      <p:grpSp>
        <p:nvGrpSpPr>
          <p:cNvPr id="30" name="Group 29"/>
          <p:cNvGrpSpPr/>
          <p:nvPr/>
        </p:nvGrpSpPr>
        <p:grpSpPr>
          <a:xfrm>
            <a:off x="2554184" y="1370305"/>
            <a:ext cx="1635500" cy="780940"/>
            <a:chOff x="1029681" y="1408113"/>
            <a:chExt cx="1635732" cy="781050"/>
          </a:xfrm>
        </p:grpSpPr>
        <p:sp>
          <p:nvSpPr>
            <p:cNvPr id="31" name="Text Box 32"/>
            <p:cNvSpPr txBox="1">
              <a:spLocks noChangeArrowheads="1"/>
            </p:cNvSpPr>
            <p:nvPr/>
          </p:nvSpPr>
          <p:spPr bwMode="auto">
            <a:xfrm>
              <a:off x="1465263" y="1576388"/>
              <a:ext cx="1200150" cy="487826"/>
            </a:xfrm>
            <a:prstGeom prst="rect">
              <a:avLst/>
            </a:prstGeom>
            <a:noFill/>
            <a:ln w="9525" algn="ctr">
              <a:noFill/>
              <a:miter lim="800000"/>
              <a:headEnd/>
              <a:tailEnd/>
            </a:ln>
          </p:spPr>
          <p:txBody>
            <a:bodyPr>
              <a:spAutoFit/>
            </a:bodyPr>
            <a:lstStyle/>
            <a:p>
              <a:pPr algn="l">
                <a:lnSpc>
                  <a:spcPct val="90000"/>
                </a:lnSpc>
                <a:spcBef>
                  <a:spcPct val="40000"/>
                </a:spcBef>
              </a:pPr>
              <a:r>
                <a:rPr lang="en-US" sz="1400" dirty="0"/>
                <a:t>XML EDI or </a:t>
              </a:r>
              <a:br>
                <a:rPr lang="en-US" sz="1400" dirty="0"/>
              </a:br>
              <a:r>
                <a:rPr lang="en-US" sz="1400" dirty="0"/>
                <a:t>Flat File</a:t>
              </a:r>
            </a:p>
          </p:txBody>
        </p:sp>
        <p:pic>
          <p:nvPicPr>
            <p:cNvPr id="32" name="Picture 33" descr="Documen_Writing01"/>
            <p:cNvPicPr>
              <a:picLocks noChangeAspect="1" noChangeArrowheads="1"/>
            </p:cNvPicPr>
            <p:nvPr/>
          </p:nvPicPr>
          <p:blipFill>
            <a:blip r:embed="rId3" cstate="print"/>
            <a:srcRect/>
            <a:stretch>
              <a:fillRect/>
            </a:stretch>
          </p:blipFill>
          <p:spPr bwMode="auto">
            <a:xfrm>
              <a:off x="1029681" y="1408113"/>
              <a:ext cx="478444" cy="781050"/>
            </a:xfrm>
            <a:prstGeom prst="rect">
              <a:avLst/>
            </a:prstGeom>
            <a:noFill/>
            <a:ln w="9525">
              <a:noFill/>
              <a:miter lim="800000"/>
              <a:headEnd/>
              <a:tailEnd/>
            </a:ln>
          </p:spPr>
        </p:pic>
      </p:grpSp>
      <p:grpSp>
        <p:nvGrpSpPr>
          <p:cNvPr id="33" name="Group 32"/>
          <p:cNvGrpSpPr/>
          <p:nvPr/>
        </p:nvGrpSpPr>
        <p:grpSpPr>
          <a:xfrm>
            <a:off x="8444561" y="1370305"/>
            <a:ext cx="1668831" cy="780940"/>
            <a:chOff x="6920894" y="1408113"/>
            <a:chExt cx="1669068" cy="781050"/>
          </a:xfrm>
        </p:grpSpPr>
        <p:pic>
          <p:nvPicPr>
            <p:cNvPr id="34" name="Picture 34" descr="Documen_Writing01"/>
            <p:cNvPicPr>
              <a:picLocks noChangeAspect="1" noChangeArrowheads="1"/>
            </p:cNvPicPr>
            <p:nvPr/>
          </p:nvPicPr>
          <p:blipFill>
            <a:blip r:embed="rId3" cstate="print">
              <a:lum bright="18000" contrast="-18000"/>
            </a:blip>
            <a:srcRect/>
            <a:stretch>
              <a:fillRect/>
            </a:stretch>
          </p:blipFill>
          <p:spPr bwMode="auto">
            <a:xfrm>
              <a:off x="6920894" y="1408113"/>
              <a:ext cx="478444" cy="781050"/>
            </a:xfrm>
            <a:prstGeom prst="rect">
              <a:avLst/>
            </a:prstGeom>
            <a:noFill/>
            <a:ln w="9525">
              <a:noFill/>
              <a:miter lim="800000"/>
              <a:headEnd/>
              <a:tailEnd/>
            </a:ln>
          </p:spPr>
        </p:pic>
        <p:sp>
          <p:nvSpPr>
            <p:cNvPr id="35" name="Text Box 41"/>
            <p:cNvSpPr txBox="1">
              <a:spLocks noChangeArrowheads="1"/>
            </p:cNvSpPr>
            <p:nvPr/>
          </p:nvSpPr>
          <p:spPr bwMode="auto">
            <a:xfrm>
              <a:off x="7346949" y="1408113"/>
              <a:ext cx="1243013" cy="487826"/>
            </a:xfrm>
            <a:prstGeom prst="rect">
              <a:avLst/>
            </a:prstGeom>
            <a:noFill/>
            <a:ln w="9525" algn="ctr">
              <a:noFill/>
              <a:miter lim="800000"/>
              <a:headEnd/>
              <a:tailEnd/>
            </a:ln>
          </p:spPr>
          <p:txBody>
            <a:bodyPr wrap="square">
              <a:spAutoFit/>
            </a:bodyPr>
            <a:lstStyle/>
            <a:p>
              <a:pPr algn="l">
                <a:lnSpc>
                  <a:spcPct val="90000"/>
                </a:lnSpc>
                <a:spcBef>
                  <a:spcPct val="40000"/>
                </a:spcBef>
              </a:pPr>
              <a:r>
                <a:rPr lang="en-US" sz="1400" dirty="0"/>
                <a:t>XML EDI or </a:t>
              </a:r>
              <a:br>
                <a:rPr lang="en-US" sz="1400" dirty="0"/>
              </a:br>
              <a:r>
                <a:rPr lang="en-US" sz="1400" dirty="0"/>
                <a:t>Flat File</a:t>
              </a:r>
            </a:p>
          </p:txBody>
        </p:sp>
      </p:grpSp>
      <p:cxnSp>
        <p:nvCxnSpPr>
          <p:cNvPr id="36" name="AutoShape 7"/>
          <p:cNvCxnSpPr>
            <a:cxnSpLocks noChangeShapeType="1"/>
            <a:stCxn id="64" idx="0"/>
          </p:cNvCxnSpPr>
          <p:nvPr/>
        </p:nvCxnSpPr>
        <p:spPr bwMode="auto">
          <a:xfrm rot="5400000" flipH="1">
            <a:off x="1679409" y="3163132"/>
            <a:ext cx="2566623" cy="396819"/>
          </a:xfrm>
          <a:prstGeom prst="bentConnector3">
            <a:avLst>
              <a:gd name="adj1" fmla="val 40875"/>
            </a:avLst>
          </a:prstGeom>
          <a:noFill/>
          <a:ln w="38100">
            <a:solidFill>
              <a:srgbClr val="CC0000"/>
            </a:solidFill>
            <a:miter lim="800000"/>
            <a:headEnd type="triangle" w="med" len="med"/>
            <a:tailEnd/>
          </a:ln>
        </p:spPr>
      </p:cxnSp>
      <p:grpSp>
        <p:nvGrpSpPr>
          <p:cNvPr id="37" name="Group 18"/>
          <p:cNvGrpSpPr>
            <a:grpSpLocks/>
          </p:cNvGrpSpPr>
          <p:nvPr/>
        </p:nvGrpSpPr>
        <p:grpSpPr bwMode="auto">
          <a:xfrm>
            <a:off x="5497598" y="3006605"/>
            <a:ext cx="1231725" cy="1012682"/>
            <a:chOff x="2503" y="1987"/>
            <a:chExt cx="776" cy="638"/>
          </a:xfrm>
        </p:grpSpPr>
        <p:sp>
          <p:nvSpPr>
            <p:cNvPr id="38" name="Line 19"/>
            <p:cNvSpPr>
              <a:spLocks noChangeShapeType="1"/>
            </p:cNvSpPr>
            <p:nvPr/>
          </p:nvSpPr>
          <p:spPr bwMode="auto">
            <a:xfrm>
              <a:off x="2611" y="2311"/>
              <a:ext cx="0" cy="205"/>
            </a:xfrm>
            <a:prstGeom prst="line">
              <a:avLst/>
            </a:prstGeom>
            <a:noFill/>
            <a:ln w="38100">
              <a:solidFill>
                <a:srgbClr val="4D4D4D"/>
              </a:solidFill>
              <a:round/>
              <a:headEnd/>
              <a:tailEnd/>
            </a:ln>
          </p:spPr>
          <p:txBody>
            <a:bodyPr wrap="none" anchor="ctr"/>
            <a:lstStyle/>
            <a:p>
              <a:endParaRPr lang="en-US">
                <a:solidFill>
                  <a:srgbClr val="000000"/>
                </a:solidFill>
              </a:endParaRPr>
            </a:p>
          </p:txBody>
        </p:sp>
        <p:sp>
          <p:nvSpPr>
            <p:cNvPr id="39" name="Line 20"/>
            <p:cNvSpPr>
              <a:spLocks noChangeShapeType="1"/>
            </p:cNvSpPr>
            <p:nvPr/>
          </p:nvSpPr>
          <p:spPr bwMode="auto">
            <a:xfrm>
              <a:off x="3165" y="2315"/>
              <a:ext cx="1" cy="214"/>
            </a:xfrm>
            <a:prstGeom prst="line">
              <a:avLst/>
            </a:prstGeom>
            <a:noFill/>
            <a:ln w="38100">
              <a:solidFill>
                <a:srgbClr val="4D4D4D"/>
              </a:solidFill>
              <a:round/>
              <a:headEnd/>
              <a:tailEnd/>
            </a:ln>
          </p:spPr>
          <p:txBody>
            <a:bodyPr wrap="none" anchor="ctr"/>
            <a:lstStyle/>
            <a:p>
              <a:endParaRPr lang="en-US">
                <a:solidFill>
                  <a:srgbClr val="000000"/>
                </a:solidFill>
              </a:endParaRPr>
            </a:p>
          </p:txBody>
        </p:sp>
        <p:sp>
          <p:nvSpPr>
            <p:cNvPr id="40" name="Line 21"/>
            <p:cNvSpPr>
              <a:spLocks noChangeShapeType="1"/>
            </p:cNvSpPr>
            <p:nvPr/>
          </p:nvSpPr>
          <p:spPr bwMode="auto">
            <a:xfrm>
              <a:off x="2893" y="2074"/>
              <a:ext cx="0" cy="456"/>
            </a:xfrm>
            <a:prstGeom prst="line">
              <a:avLst/>
            </a:prstGeom>
            <a:noFill/>
            <a:ln w="38100">
              <a:solidFill>
                <a:srgbClr val="4D4D4D"/>
              </a:solidFill>
              <a:round/>
              <a:headEnd/>
              <a:tailEnd/>
            </a:ln>
          </p:spPr>
          <p:txBody>
            <a:bodyPr wrap="none" anchor="ctr"/>
            <a:lstStyle/>
            <a:p>
              <a:endParaRPr lang="en-US">
                <a:solidFill>
                  <a:srgbClr val="000000"/>
                </a:solidFill>
              </a:endParaRPr>
            </a:p>
          </p:txBody>
        </p:sp>
        <p:sp>
          <p:nvSpPr>
            <p:cNvPr id="41" name="Line 22"/>
            <p:cNvSpPr>
              <a:spLocks noChangeShapeType="1"/>
            </p:cNvSpPr>
            <p:nvPr/>
          </p:nvSpPr>
          <p:spPr bwMode="auto">
            <a:xfrm flipH="1" flipV="1">
              <a:off x="2612" y="2320"/>
              <a:ext cx="552" cy="2"/>
            </a:xfrm>
            <a:prstGeom prst="line">
              <a:avLst/>
            </a:prstGeom>
            <a:noFill/>
            <a:ln w="38100">
              <a:solidFill>
                <a:srgbClr val="4D4D4D"/>
              </a:solidFill>
              <a:round/>
              <a:headEnd/>
              <a:tailEnd/>
            </a:ln>
          </p:spPr>
          <p:txBody>
            <a:bodyPr wrap="none" anchor="ctr"/>
            <a:lstStyle/>
            <a:p>
              <a:endParaRPr lang="en-US">
                <a:solidFill>
                  <a:srgbClr val="000000"/>
                </a:solidFill>
              </a:endParaRPr>
            </a:p>
          </p:txBody>
        </p:sp>
        <p:sp>
          <p:nvSpPr>
            <p:cNvPr id="42" name="Oval 23"/>
            <p:cNvSpPr>
              <a:spLocks noChangeArrowheads="1"/>
            </p:cNvSpPr>
            <p:nvPr/>
          </p:nvSpPr>
          <p:spPr bwMode="auto">
            <a:xfrm>
              <a:off x="2757" y="1987"/>
              <a:ext cx="269" cy="163"/>
            </a:xfrm>
            <a:prstGeom prst="ellipse">
              <a:avLst/>
            </a:prstGeom>
            <a:solidFill>
              <a:srgbClr val="DC3C00"/>
            </a:solidFill>
            <a:ln w="9525" algn="ctr">
              <a:solidFill>
                <a:srgbClr val="333333"/>
              </a:solidFill>
              <a:round/>
              <a:headEnd/>
              <a:tailEnd/>
            </a:ln>
            <a:effectLst>
              <a:outerShdw dist="35921" dir="2700000" algn="ctr" rotWithShape="0">
                <a:srgbClr val="4D4D4D">
                  <a:alpha val="50000"/>
                </a:srgbClr>
              </a:outerShdw>
            </a:effectLst>
          </p:spPr>
          <p:txBody>
            <a:bodyPr/>
            <a:lstStyle/>
            <a:p>
              <a:pPr>
                <a:defRPr/>
              </a:pPr>
              <a:endParaRPr lang="en-US">
                <a:solidFill>
                  <a:srgbClr val="000000"/>
                </a:solidFill>
              </a:endParaRPr>
            </a:p>
          </p:txBody>
        </p:sp>
        <p:sp>
          <p:nvSpPr>
            <p:cNvPr id="43" name="AutoShape 24"/>
            <p:cNvSpPr>
              <a:spLocks noChangeArrowheads="1"/>
            </p:cNvSpPr>
            <p:nvPr/>
          </p:nvSpPr>
          <p:spPr bwMode="auto">
            <a:xfrm>
              <a:off x="2724" y="2232"/>
              <a:ext cx="334" cy="178"/>
            </a:xfrm>
            <a:prstGeom prst="flowChartDecision">
              <a:avLst/>
            </a:prstGeom>
            <a:solidFill>
              <a:srgbClr val="AAD288"/>
            </a:solidFill>
            <a:ln w="9525" algn="ctr">
              <a:solidFill>
                <a:srgbClr val="4D4D4D"/>
              </a:solidFill>
              <a:miter lim="800000"/>
              <a:headEnd/>
              <a:tailEnd/>
            </a:ln>
            <a:effectLst>
              <a:outerShdw dist="35921" dir="2700000" algn="ctr" rotWithShape="0">
                <a:srgbClr val="4D4D4D">
                  <a:alpha val="50000"/>
                </a:srgbClr>
              </a:outerShdw>
            </a:effectLst>
          </p:spPr>
          <p:txBody>
            <a:bodyPr wrap="none" anchor="ctr"/>
            <a:lstStyle/>
            <a:p>
              <a:pPr>
                <a:defRPr/>
              </a:pPr>
              <a:endParaRPr lang="en-US">
                <a:solidFill>
                  <a:srgbClr val="000000"/>
                </a:solidFill>
              </a:endParaRPr>
            </a:p>
          </p:txBody>
        </p:sp>
        <p:sp>
          <p:nvSpPr>
            <p:cNvPr id="44" name="AutoShape 25"/>
            <p:cNvSpPr>
              <a:spLocks noChangeArrowheads="1"/>
            </p:cNvSpPr>
            <p:nvPr/>
          </p:nvSpPr>
          <p:spPr bwMode="auto">
            <a:xfrm>
              <a:off x="2503" y="2483"/>
              <a:ext cx="228" cy="142"/>
            </a:xfrm>
            <a:prstGeom prst="flowChartAlternateProcess">
              <a:avLst/>
            </a:prstGeom>
            <a:solidFill>
              <a:srgbClr val="5B9BD5"/>
            </a:solidFill>
            <a:ln w="9525" algn="ctr">
              <a:solidFill>
                <a:srgbClr val="4D4D4D"/>
              </a:solidFill>
              <a:miter lim="800000"/>
              <a:headEnd/>
              <a:tailEnd/>
            </a:ln>
            <a:effectLst>
              <a:outerShdw dist="35921" dir="2700000" algn="ctr" rotWithShape="0">
                <a:srgbClr val="4D4D4D">
                  <a:alpha val="50000"/>
                </a:srgbClr>
              </a:outerShdw>
            </a:effectLst>
          </p:spPr>
          <p:txBody>
            <a:bodyPr wrap="none" anchor="ctr"/>
            <a:lstStyle/>
            <a:p>
              <a:pPr>
                <a:defRPr/>
              </a:pPr>
              <a:endParaRPr lang="en-US">
                <a:solidFill>
                  <a:srgbClr val="000000"/>
                </a:solidFill>
              </a:endParaRPr>
            </a:p>
          </p:txBody>
        </p:sp>
        <p:sp>
          <p:nvSpPr>
            <p:cNvPr id="45" name="AutoShape 26"/>
            <p:cNvSpPr>
              <a:spLocks noChangeArrowheads="1"/>
            </p:cNvSpPr>
            <p:nvPr/>
          </p:nvSpPr>
          <p:spPr bwMode="auto">
            <a:xfrm>
              <a:off x="2777" y="2483"/>
              <a:ext cx="228" cy="142"/>
            </a:xfrm>
            <a:prstGeom prst="flowChartAlternateProcess">
              <a:avLst/>
            </a:prstGeom>
            <a:solidFill>
              <a:srgbClr val="5B9BD5"/>
            </a:solidFill>
            <a:ln w="9525" algn="ctr">
              <a:solidFill>
                <a:srgbClr val="4D4D4D"/>
              </a:solidFill>
              <a:miter lim="800000"/>
              <a:headEnd/>
              <a:tailEnd/>
            </a:ln>
            <a:effectLst>
              <a:outerShdw dist="35921" dir="2700000" algn="ctr" rotWithShape="0">
                <a:srgbClr val="4D4D4D">
                  <a:alpha val="50000"/>
                </a:srgbClr>
              </a:outerShdw>
            </a:effectLst>
          </p:spPr>
          <p:txBody>
            <a:bodyPr wrap="none" anchor="ctr"/>
            <a:lstStyle/>
            <a:p>
              <a:pPr>
                <a:defRPr/>
              </a:pPr>
              <a:endParaRPr lang="en-US">
                <a:solidFill>
                  <a:srgbClr val="000000"/>
                </a:solidFill>
              </a:endParaRPr>
            </a:p>
          </p:txBody>
        </p:sp>
        <p:sp>
          <p:nvSpPr>
            <p:cNvPr id="46" name="AutoShape 27"/>
            <p:cNvSpPr>
              <a:spLocks noChangeArrowheads="1"/>
            </p:cNvSpPr>
            <p:nvPr/>
          </p:nvSpPr>
          <p:spPr bwMode="auto">
            <a:xfrm>
              <a:off x="3051" y="2483"/>
              <a:ext cx="228" cy="142"/>
            </a:xfrm>
            <a:prstGeom prst="flowChartAlternateProcess">
              <a:avLst/>
            </a:prstGeom>
            <a:solidFill>
              <a:srgbClr val="5B9BD5"/>
            </a:solidFill>
            <a:ln w="9525" algn="ctr">
              <a:solidFill>
                <a:srgbClr val="4D4D4D"/>
              </a:solidFill>
              <a:miter lim="800000"/>
              <a:headEnd/>
              <a:tailEnd/>
            </a:ln>
            <a:effectLst>
              <a:outerShdw dist="35921" dir="2700000" algn="ctr" rotWithShape="0">
                <a:srgbClr val="4D4D4D">
                  <a:alpha val="50000"/>
                </a:srgbClr>
              </a:outerShdw>
            </a:effectLst>
          </p:spPr>
          <p:txBody>
            <a:bodyPr wrap="none" anchor="ctr"/>
            <a:lstStyle/>
            <a:p>
              <a:pPr>
                <a:defRPr/>
              </a:pPr>
              <a:endParaRPr lang="en-US">
                <a:solidFill>
                  <a:srgbClr val="000000"/>
                </a:solidFill>
              </a:endParaRPr>
            </a:p>
          </p:txBody>
        </p:sp>
      </p:grpSp>
      <p:grpSp>
        <p:nvGrpSpPr>
          <p:cNvPr id="47" name="Group 46"/>
          <p:cNvGrpSpPr/>
          <p:nvPr/>
        </p:nvGrpSpPr>
        <p:grpSpPr>
          <a:xfrm>
            <a:off x="7746766" y="2235370"/>
            <a:ext cx="2588846" cy="4347547"/>
            <a:chOff x="6223000" y="2235200"/>
            <a:chExt cx="2589213" cy="4348163"/>
          </a:xfrm>
        </p:grpSpPr>
        <p:sp>
          <p:nvSpPr>
            <p:cNvPr id="48" name="AutoShape 12"/>
            <p:cNvSpPr>
              <a:spLocks noChangeArrowheads="1"/>
            </p:cNvSpPr>
            <p:nvPr/>
          </p:nvSpPr>
          <p:spPr bwMode="auto">
            <a:xfrm>
              <a:off x="6223000" y="2235200"/>
              <a:ext cx="2589213" cy="4348163"/>
            </a:xfrm>
            <a:prstGeom prst="roundRect">
              <a:avLst>
                <a:gd name="adj" fmla="val 2931"/>
              </a:avLst>
            </a:prstGeom>
            <a:solidFill>
              <a:srgbClr val="292929">
                <a:tint val="50000"/>
                <a:satMod val="300000"/>
              </a:srgbClr>
            </a:solidFill>
            <a:ln w="1905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algn="ctr" defTabSz="896386"/>
              <a:endParaRPr lang="en-US" sz="1568" kern="0">
                <a:latin typeface="Segoe UI (Body)"/>
              </a:endParaRPr>
            </a:p>
          </p:txBody>
        </p:sp>
        <p:sp>
          <p:nvSpPr>
            <p:cNvPr id="49" name="Text Box 28"/>
            <p:cNvSpPr txBox="1">
              <a:spLocks noChangeArrowheads="1"/>
            </p:cNvSpPr>
            <p:nvPr/>
          </p:nvSpPr>
          <p:spPr bwMode="auto">
            <a:xfrm>
              <a:off x="6977063" y="2287588"/>
              <a:ext cx="1820862" cy="346570"/>
            </a:xfrm>
            <a:prstGeom prst="rect">
              <a:avLst/>
            </a:prstGeom>
            <a:noFill/>
            <a:ln w="19050" cap="flat" cmpd="sng" algn="ctr">
              <a:noFill/>
              <a:prstDash val="solid"/>
            </a:ln>
            <a:effectLst>
              <a:outerShdw blurRad="40000" dist="20000" dir="5400000" rotWithShape="0">
                <a:srgbClr val="000000">
                  <a:alpha val="38000"/>
                </a:srgbClr>
              </a:outerShdw>
            </a:effectLst>
          </p:spPr>
          <p:txBody>
            <a:bodyPr rtlCol="0" anchor="ctr"/>
            <a:lstStyle>
              <a:defPPr>
                <a:defRPr lang="en-US"/>
              </a:defPPr>
              <a:lvl1pPr algn="ctr" defTabSz="914400">
                <a:defRPr sz="1600" kern="0">
                  <a:latin typeface="Segoe UI (Body)"/>
                </a:defRPr>
              </a:lvl1pPr>
            </a:lstStyle>
            <a:p>
              <a:r>
                <a:rPr lang="en-US" sz="1568" b="1" dirty="0"/>
                <a:t>Send Port</a:t>
              </a:r>
            </a:p>
          </p:txBody>
        </p:sp>
      </p:grpSp>
      <p:cxnSp>
        <p:nvCxnSpPr>
          <p:cNvPr id="50" name="AutoShape 29"/>
          <p:cNvCxnSpPr>
            <a:cxnSpLocks noChangeShapeType="1"/>
          </p:cNvCxnSpPr>
          <p:nvPr/>
        </p:nvCxnSpPr>
        <p:spPr bwMode="auto">
          <a:xfrm flipV="1">
            <a:off x="4235715" y="5209923"/>
            <a:ext cx="1414262" cy="298407"/>
          </a:xfrm>
          <a:prstGeom prst="bentConnector3">
            <a:avLst>
              <a:gd name="adj1" fmla="val 49944"/>
            </a:avLst>
          </a:prstGeom>
          <a:noFill/>
          <a:ln w="38100">
            <a:solidFill>
              <a:srgbClr val="CC0000"/>
            </a:solidFill>
            <a:miter lim="800000"/>
            <a:headEnd/>
            <a:tailEnd type="triangle" w="med" len="med"/>
          </a:ln>
        </p:spPr>
      </p:cxnSp>
      <p:cxnSp>
        <p:nvCxnSpPr>
          <p:cNvPr id="51" name="AutoShape 30"/>
          <p:cNvCxnSpPr>
            <a:cxnSpLocks noChangeShapeType="1"/>
          </p:cNvCxnSpPr>
          <p:nvPr/>
        </p:nvCxnSpPr>
        <p:spPr bwMode="auto">
          <a:xfrm>
            <a:off x="6564247" y="5209923"/>
            <a:ext cx="1396802" cy="298407"/>
          </a:xfrm>
          <a:prstGeom prst="bentConnector3">
            <a:avLst>
              <a:gd name="adj1" fmla="val 50000"/>
            </a:avLst>
          </a:prstGeom>
          <a:noFill/>
          <a:ln w="38100">
            <a:solidFill>
              <a:srgbClr val="CC0000"/>
            </a:solidFill>
            <a:miter lim="800000"/>
            <a:headEnd/>
            <a:tailEnd type="triangle" w="med" len="med"/>
          </a:ln>
        </p:spPr>
      </p:cxnSp>
      <p:sp>
        <p:nvSpPr>
          <p:cNvPr id="52" name="AutoShape 31"/>
          <p:cNvSpPr>
            <a:spLocks noChangeArrowheads="1"/>
          </p:cNvSpPr>
          <p:nvPr/>
        </p:nvSpPr>
        <p:spPr bwMode="auto">
          <a:xfrm>
            <a:off x="7967398" y="2736949"/>
            <a:ext cx="2147582" cy="1626957"/>
          </a:xfrm>
          <a:prstGeom prst="roundRect">
            <a:avLst>
              <a:gd name="adj" fmla="val 4167"/>
            </a:avLst>
          </a:prstGeom>
          <a:solidFill>
            <a:srgbClr val="236CA2"/>
          </a:solidFill>
          <a:ln w="1905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algn="ctr" defTabSz="896386"/>
            <a:endParaRPr lang="en-US" sz="1568" kern="0">
              <a:latin typeface="Segoe UI (Body)"/>
            </a:endParaRPr>
          </a:p>
        </p:txBody>
      </p:sp>
      <p:cxnSp>
        <p:nvCxnSpPr>
          <p:cNvPr id="53" name="AutoShape 35"/>
          <p:cNvCxnSpPr>
            <a:cxnSpLocks noChangeShapeType="1"/>
            <a:stCxn id="61" idx="0"/>
          </p:cNvCxnSpPr>
          <p:nvPr/>
        </p:nvCxnSpPr>
        <p:spPr bwMode="auto">
          <a:xfrm rot="5400000" flipH="1">
            <a:off x="7560262" y="3163132"/>
            <a:ext cx="2566623" cy="396819"/>
          </a:xfrm>
          <a:prstGeom prst="bentConnector3">
            <a:avLst>
              <a:gd name="adj1" fmla="val 41806"/>
            </a:avLst>
          </a:prstGeom>
          <a:noFill/>
          <a:ln w="38100">
            <a:solidFill>
              <a:srgbClr val="CC0000"/>
            </a:solidFill>
            <a:miter lim="800000"/>
            <a:headEnd/>
            <a:tailEnd type="triangle" w="med" len="med"/>
          </a:ln>
        </p:spPr>
      </p:cxnSp>
      <p:sp>
        <p:nvSpPr>
          <p:cNvPr id="54" name="AutoShape 37"/>
          <p:cNvSpPr>
            <a:spLocks noChangeArrowheads="1"/>
          </p:cNvSpPr>
          <p:nvPr/>
        </p:nvSpPr>
        <p:spPr bwMode="auto">
          <a:xfrm>
            <a:off x="8130887" y="2822662"/>
            <a:ext cx="1001571" cy="553959"/>
          </a:xfrm>
          <a:prstGeom prst="roundRect">
            <a:avLst>
              <a:gd name="adj" fmla="val 4167"/>
            </a:avLst>
          </a:prstGeom>
          <a:solidFill>
            <a:srgbClr val="008272"/>
          </a:solidFill>
          <a:ln w="1905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algn="ctr" defTabSz="896386"/>
            <a:r>
              <a:rPr lang="en-US" sz="1568" kern="0" dirty="0">
                <a:latin typeface="Segoe UI (Body)"/>
              </a:rPr>
              <a:t>Send</a:t>
            </a:r>
            <a:br>
              <a:rPr lang="en-US" sz="1568" kern="0" dirty="0">
                <a:latin typeface="Segoe UI (Body)"/>
              </a:rPr>
            </a:br>
            <a:r>
              <a:rPr lang="en-US" sz="1568" kern="0" dirty="0">
                <a:latin typeface="Segoe UI (Body)"/>
              </a:rPr>
              <a:t>Adapter</a:t>
            </a:r>
          </a:p>
        </p:txBody>
      </p:sp>
      <p:sp>
        <p:nvSpPr>
          <p:cNvPr id="55" name="AutoShape 38"/>
          <p:cNvSpPr>
            <a:spLocks noChangeArrowheads="1"/>
          </p:cNvSpPr>
          <p:nvPr/>
        </p:nvSpPr>
        <p:spPr bwMode="auto">
          <a:xfrm>
            <a:off x="8570563" y="3724233"/>
            <a:ext cx="1001569" cy="553959"/>
          </a:xfrm>
          <a:prstGeom prst="roundRect">
            <a:avLst>
              <a:gd name="adj" fmla="val 4167"/>
            </a:avLst>
          </a:prstGeom>
          <a:solidFill>
            <a:srgbClr val="008272"/>
          </a:solidFill>
          <a:ln w="1905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algn="ctr" defTabSz="896386"/>
            <a:r>
              <a:rPr lang="en-US" sz="1568" kern="0" dirty="0">
                <a:latin typeface="Segoe UI (Body)"/>
              </a:rPr>
              <a:t>Send</a:t>
            </a:r>
            <a:br>
              <a:rPr lang="en-US" sz="1568" kern="0" dirty="0">
                <a:latin typeface="Segoe UI (Body)"/>
              </a:rPr>
            </a:br>
            <a:r>
              <a:rPr lang="en-US" sz="1568" kern="0" dirty="0">
                <a:latin typeface="Segoe UI (Body)"/>
              </a:rPr>
              <a:t>Pipeline</a:t>
            </a:r>
          </a:p>
        </p:txBody>
      </p:sp>
      <p:sp>
        <p:nvSpPr>
          <p:cNvPr id="56" name="Line 42"/>
          <p:cNvSpPr>
            <a:spLocks noChangeShapeType="1"/>
          </p:cNvSpPr>
          <p:nvPr/>
        </p:nvSpPr>
        <p:spPr bwMode="auto">
          <a:xfrm>
            <a:off x="6042833" y="4363905"/>
            <a:ext cx="0" cy="618533"/>
          </a:xfrm>
          <a:prstGeom prst="line">
            <a:avLst/>
          </a:prstGeom>
          <a:noFill/>
          <a:ln w="38100">
            <a:solidFill>
              <a:srgbClr val="CC0000"/>
            </a:solidFill>
            <a:round/>
            <a:headEnd type="triangle" w="med" len="med"/>
            <a:tailEnd type="none" w="med" len="med"/>
          </a:ln>
        </p:spPr>
        <p:txBody>
          <a:bodyPr wrap="none" anchor="ctr"/>
          <a:lstStyle/>
          <a:p>
            <a:endParaRPr lang="en-US">
              <a:solidFill>
                <a:srgbClr val="000000"/>
              </a:solidFill>
            </a:endParaRPr>
          </a:p>
        </p:txBody>
      </p:sp>
      <p:sp>
        <p:nvSpPr>
          <p:cNvPr id="57" name="Line 42"/>
          <p:cNvSpPr>
            <a:spLocks noChangeShapeType="1"/>
          </p:cNvSpPr>
          <p:nvPr/>
        </p:nvSpPr>
        <p:spPr bwMode="auto">
          <a:xfrm>
            <a:off x="6187273" y="4363905"/>
            <a:ext cx="0" cy="618533"/>
          </a:xfrm>
          <a:prstGeom prst="line">
            <a:avLst/>
          </a:prstGeom>
          <a:noFill/>
          <a:ln w="38100">
            <a:solidFill>
              <a:srgbClr val="CC0000"/>
            </a:solidFill>
            <a:round/>
            <a:headEnd type="none" w="med" len="med"/>
            <a:tailEnd type="triangle" w="med" len="med"/>
          </a:ln>
        </p:spPr>
        <p:txBody>
          <a:bodyPr wrap="none" anchor="ctr"/>
          <a:lstStyle/>
          <a:p>
            <a:endParaRPr lang="en-US">
              <a:solidFill>
                <a:srgbClr val="000000"/>
              </a:solidFill>
            </a:endParaRPr>
          </a:p>
        </p:txBody>
      </p:sp>
      <p:sp>
        <p:nvSpPr>
          <p:cNvPr id="61" name="AutoShape 13"/>
          <p:cNvSpPr>
            <a:spLocks noChangeArrowheads="1"/>
          </p:cNvSpPr>
          <p:nvPr/>
        </p:nvSpPr>
        <p:spPr bwMode="auto">
          <a:xfrm>
            <a:off x="7968985" y="4644852"/>
            <a:ext cx="2144409" cy="1760289"/>
          </a:xfrm>
          <a:prstGeom prst="roundRect">
            <a:avLst>
              <a:gd name="adj" fmla="val 2931"/>
            </a:avLst>
          </a:prstGeom>
          <a:solidFill>
            <a:srgbClr val="8A9ED8"/>
          </a:solidFill>
          <a:ln w="19050" cap="flat" cmpd="sng" algn="ctr">
            <a:solidFill>
              <a:schemeClr val="tx1"/>
            </a:solidFill>
            <a:prstDash val="solid"/>
          </a:ln>
          <a:effectLst>
            <a:outerShdw blurRad="40000" dist="20000" dir="5400000" rotWithShape="0">
              <a:srgbClr val="000000">
                <a:alpha val="38000"/>
              </a:srgbClr>
            </a:outerShdw>
          </a:effectLst>
        </p:spPr>
        <p:txBody>
          <a:bodyPr rtlCol="0" anchor="t"/>
          <a:lstStyle/>
          <a:p>
            <a:pPr defTabSz="896386"/>
            <a:r>
              <a:rPr lang="en-US" sz="1568" kern="0">
                <a:latin typeface="Segoe UI (Body)"/>
              </a:rPr>
              <a:t>Mapping</a:t>
            </a:r>
          </a:p>
        </p:txBody>
      </p:sp>
      <p:sp>
        <p:nvSpPr>
          <p:cNvPr id="62" name="AutoShape 39"/>
          <p:cNvSpPr>
            <a:spLocks noChangeArrowheads="1"/>
          </p:cNvSpPr>
          <p:nvPr/>
        </p:nvSpPr>
        <p:spPr bwMode="auto">
          <a:xfrm>
            <a:off x="8189617" y="5023293"/>
            <a:ext cx="1703145" cy="584368"/>
          </a:xfrm>
          <a:prstGeom prst="roundRect">
            <a:avLst>
              <a:gd name="adj" fmla="val 4167"/>
            </a:avLst>
          </a:prstGeom>
          <a:solidFill>
            <a:srgbClr val="008272"/>
          </a:solidFill>
          <a:ln w="1905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algn="ctr" defTabSz="896386"/>
            <a:r>
              <a:rPr lang="en-US" sz="1372" kern="0" dirty="0">
                <a:latin typeface="Segoe UI (Body)"/>
              </a:rPr>
              <a:t>TO: </a:t>
            </a:r>
            <a:r>
              <a:rPr lang="en-US" sz="1372" kern="0" dirty="0" err="1">
                <a:latin typeface="Segoe UI (Body)"/>
              </a:rPr>
              <a:t>NWTraders</a:t>
            </a:r>
            <a:r>
              <a:rPr lang="en-US" sz="1372" kern="0" dirty="0">
                <a:latin typeface="Segoe UI (Body)"/>
              </a:rPr>
              <a:t> (Flat file format)</a:t>
            </a:r>
          </a:p>
        </p:txBody>
      </p:sp>
      <p:sp>
        <p:nvSpPr>
          <p:cNvPr id="63" name="AutoShape 40"/>
          <p:cNvSpPr>
            <a:spLocks noChangeArrowheads="1"/>
          </p:cNvSpPr>
          <p:nvPr/>
        </p:nvSpPr>
        <p:spPr bwMode="auto">
          <a:xfrm>
            <a:off x="8189617" y="5661377"/>
            <a:ext cx="1703145" cy="584368"/>
          </a:xfrm>
          <a:prstGeom prst="roundRect">
            <a:avLst>
              <a:gd name="adj" fmla="val 4167"/>
            </a:avLst>
          </a:prstGeom>
          <a:solidFill>
            <a:srgbClr val="008272"/>
          </a:solidFill>
          <a:ln w="1905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algn="ctr" defTabSz="896386"/>
            <a:r>
              <a:rPr lang="en-US" sz="1372" kern="0" dirty="0">
                <a:latin typeface="Segoe UI (Body)"/>
              </a:rPr>
              <a:t>FROM: </a:t>
            </a:r>
            <a:r>
              <a:rPr lang="en-US" sz="1372" kern="0" dirty="0" err="1">
                <a:latin typeface="Segoe UI (Body)"/>
              </a:rPr>
              <a:t>Fabrikam</a:t>
            </a:r>
            <a:r>
              <a:rPr lang="en-US" sz="1372" kern="0" dirty="0">
                <a:latin typeface="Segoe UI (Body)"/>
              </a:rPr>
              <a:t> (XML format)</a:t>
            </a:r>
          </a:p>
        </p:txBody>
      </p:sp>
      <p:sp>
        <p:nvSpPr>
          <p:cNvPr id="64" name="AutoShape 4"/>
          <p:cNvSpPr>
            <a:spLocks noChangeArrowheads="1"/>
          </p:cNvSpPr>
          <p:nvPr/>
        </p:nvSpPr>
        <p:spPr bwMode="auto">
          <a:xfrm>
            <a:off x="2088131" y="4644852"/>
            <a:ext cx="2144408" cy="1760289"/>
          </a:xfrm>
          <a:prstGeom prst="roundRect">
            <a:avLst>
              <a:gd name="adj" fmla="val 2931"/>
            </a:avLst>
          </a:prstGeom>
          <a:solidFill>
            <a:srgbClr val="8A9ED8"/>
          </a:solidFill>
          <a:ln w="19050" cap="flat" cmpd="sng" algn="ctr">
            <a:solidFill>
              <a:schemeClr val="tx1"/>
            </a:solidFill>
            <a:prstDash val="solid"/>
          </a:ln>
          <a:effectLst>
            <a:outerShdw blurRad="40000" dist="20000" dir="5400000" rotWithShape="0">
              <a:srgbClr val="000000">
                <a:alpha val="38000"/>
              </a:srgbClr>
            </a:outerShdw>
          </a:effectLst>
        </p:spPr>
        <p:txBody>
          <a:bodyPr rtlCol="0" anchor="t"/>
          <a:lstStyle/>
          <a:p>
            <a:pPr defTabSz="896386"/>
            <a:r>
              <a:rPr lang="en-US" sz="1568" kern="0">
                <a:latin typeface="Segoe UI (Body)"/>
              </a:rPr>
              <a:t>Mapping</a:t>
            </a:r>
          </a:p>
        </p:txBody>
      </p:sp>
      <p:sp>
        <p:nvSpPr>
          <p:cNvPr id="65" name="AutoShape 10"/>
          <p:cNvSpPr>
            <a:spLocks noChangeArrowheads="1"/>
          </p:cNvSpPr>
          <p:nvPr/>
        </p:nvSpPr>
        <p:spPr bwMode="auto">
          <a:xfrm>
            <a:off x="2308762" y="5023293"/>
            <a:ext cx="1703146" cy="584368"/>
          </a:xfrm>
          <a:prstGeom prst="roundRect">
            <a:avLst>
              <a:gd name="adj" fmla="val 4167"/>
            </a:avLst>
          </a:prstGeom>
          <a:solidFill>
            <a:srgbClr val="008272"/>
          </a:solidFill>
          <a:ln w="1905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algn="ctr" defTabSz="896386"/>
            <a:r>
              <a:rPr lang="en-US" sz="1372" kern="0" dirty="0">
                <a:latin typeface="Segoe UI (Body)"/>
              </a:rPr>
              <a:t>FROM: </a:t>
            </a:r>
            <a:r>
              <a:rPr lang="en-US" sz="1372" kern="0" dirty="0" err="1">
                <a:latin typeface="Segoe UI (Body)"/>
              </a:rPr>
              <a:t>Contoso</a:t>
            </a:r>
            <a:r>
              <a:rPr lang="en-US" sz="1372" kern="0" dirty="0">
                <a:latin typeface="Segoe UI (Body)"/>
              </a:rPr>
              <a:t> (Flat file format)</a:t>
            </a:r>
          </a:p>
        </p:txBody>
      </p:sp>
      <p:sp>
        <p:nvSpPr>
          <p:cNvPr id="66" name="AutoShape 11"/>
          <p:cNvSpPr>
            <a:spLocks noChangeArrowheads="1"/>
          </p:cNvSpPr>
          <p:nvPr/>
        </p:nvSpPr>
        <p:spPr bwMode="auto">
          <a:xfrm>
            <a:off x="2308762" y="5661377"/>
            <a:ext cx="1703146" cy="584368"/>
          </a:xfrm>
          <a:prstGeom prst="roundRect">
            <a:avLst>
              <a:gd name="adj" fmla="val 4167"/>
            </a:avLst>
          </a:prstGeom>
          <a:solidFill>
            <a:srgbClr val="008272"/>
          </a:solidFill>
          <a:ln w="1905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algn="ctr" defTabSz="896386"/>
            <a:r>
              <a:rPr lang="en-US" sz="1372" kern="0" dirty="0">
                <a:latin typeface="Segoe UI (Body)"/>
              </a:rPr>
              <a:t>TO: </a:t>
            </a:r>
            <a:r>
              <a:rPr lang="en-US" sz="1372" kern="0" dirty="0" err="1">
                <a:latin typeface="Segoe UI (Body)"/>
              </a:rPr>
              <a:t>Fabrikam</a:t>
            </a:r>
            <a:r>
              <a:rPr lang="en-US" sz="1372" kern="0" dirty="0">
                <a:latin typeface="Segoe UI (Body)"/>
              </a:rPr>
              <a:t> (XML format)</a:t>
            </a:r>
          </a:p>
        </p:txBody>
      </p:sp>
      <p:sp>
        <p:nvSpPr>
          <p:cNvPr id="70" name="AutoShape 8"/>
          <p:cNvSpPr>
            <a:spLocks noChangeArrowheads="1"/>
          </p:cNvSpPr>
          <p:nvPr/>
        </p:nvSpPr>
        <p:spPr bwMode="auto">
          <a:xfrm>
            <a:off x="2250034" y="2795677"/>
            <a:ext cx="1003158" cy="609514"/>
          </a:xfrm>
          <a:prstGeom prst="roundRect">
            <a:avLst>
              <a:gd name="adj" fmla="val 4167"/>
            </a:avLst>
          </a:prstGeom>
          <a:solidFill>
            <a:srgbClr val="008272"/>
          </a:solidFill>
          <a:ln w="1905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algn="ctr" defTabSz="896386"/>
            <a:r>
              <a:rPr lang="en-US" sz="1568" kern="0" dirty="0">
                <a:latin typeface="Segoe UI (Body)"/>
              </a:rPr>
              <a:t>Receive</a:t>
            </a:r>
            <a:br>
              <a:rPr lang="en-US" sz="1568" kern="0" dirty="0">
                <a:latin typeface="Segoe UI (Body)"/>
              </a:rPr>
            </a:br>
            <a:r>
              <a:rPr lang="en-US" sz="1568" kern="0" dirty="0">
                <a:latin typeface="Segoe UI (Body)"/>
              </a:rPr>
              <a:t>Adapter</a:t>
            </a:r>
          </a:p>
        </p:txBody>
      </p:sp>
      <p:sp>
        <p:nvSpPr>
          <p:cNvPr id="71" name="AutoShape 9"/>
          <p:cNvSpPr>
            <a:spLocks noChangeArrowheads="1"/>
          </p:cNvSpPr>
          <p:nvPr/>
        </p:nvSpPr>
        <p:spPr bwMode="auto">
          <a:xfrm>
            <a:off x="2689709" y="3724233"/>
            <a:ext cx="1001571" cy="553959"/>
          </a:xfrm>
          <a:prstGeom prst="roundRect">
            <a:avLst>
              <a:gd name="adj" fmla="val 4167"/>
            </a:avLst>
          </a:prstGeom>
          <a:solidFill>
            <a:srgbClr val="008272"/>
          </a:solidFill>
          <a:ln w="19050" cap="flat" cmpd="sng" algn="ctr">
            <a:solidFill>
              <a:schemeClr val="tx1"/>
            </a:solidFill>
            <a:prstDash val="solid"/>
          </a:ln>
          <a:effectLst>
            <a:outerShdw blurRad="40000" dist="20000" dir="5400000" rotWithShape="0">
              <a:srgbClr val="000000">
                <a:alpha val="38000"/>
              </a:srgbClr>
            </a:outerShdw>
          </a:effectLst>
        </p:spPr>
        <p:txBody>
          <a:bodyPr rtlCol="0" anchor="ctr"/>
          <a:lstStyle/>
          <a:p>
            <a:pPr algn="ctr" defTabSz="896386"/>
            <a:r>
              <a:rPr lang="en-US" sz="1568" kern="0">
                <a:latin typeface="Segoe UI (Body)"/>
              </a:rPr>
              <a:t>Receive</a:t>
            </a:r>
            <a:br>
              <a:rPr lang="en-US" sz="1568" kern="0">
                <a:latin typeface="Segoe UI (Body)"/>
              </a:rPr>
            </a:br>
            <a:r>
              <a:rPr lang="en-US" sz="1568" kern="0">
                <a:latin typeface="Segoe UI (Body)"/>
              </a:rPr>
              <a:t>Pipeline</a:t>
            </a:r>
          </a:p>
        </p:txBody>
      </p:sp>
      <p:grpSp>
        <p:nvGrpSpPr>
          <p:cNvPr id="2" name="Group 1"/>
          <p:cNvGrpSpPr/>
          <p:nvPr/>
        </p:nvGrpSpPr>
        <p:grpSpPr>
          <a:xfrm>
            <a:off x="5149985" y="4976413"/>
            <a:ext cx="1914253" cy="902618"/>
            <a:chOff x="5253252" y="5075704"/>
            <a:chExt cx="1952638" cy="920717"/>
          </a:xfrm>
        </p:grpSpPr>
        <p:sp>
          <p:nvSpPr>
            <p:cNvPr id="60" name="Text Box 14"/>
            <p:cNvSpPr txBox="1">
              <a:spLocks noChangeArrowheads="1"/>
            </p:cNvSpPr>
            <p:nvPr/>
          </p:nvSpPr>
          <p:spPr bwMode="auto">
            <a:xfrm>
              <a:off x="5253252" y="5671726"/>
              <a:ext cx="1952638" cy="324695"/>
            </a:xfrm>
            <a:prstGeom prst="rect">
              <a:avLst/>
            </a:prstGeom>
            <a:noFill/>
            <a:ln w="9525" algn="ctr">
              <a:noFill/>
              <a:miter lim="800000"/>
              <a:headEnd/>
              <a:tailEnd/>
            </a:ln>
          </p:spPr>
          <p:txBody>
            <a:bodyPr>
              <a:spAutoFit/>
            </a:bodyPr>
            <a:lstStyle/>
            <a:p>
              <a:pPr algn="ctr">
                <a:lnSpc>
                  <a:spcPct val="90000"/>
                </a:lnSpc>
                <a:spcBef>
                  <a:spcPct val="40000"/>
                </a:spcBef>
              </a:pPr>
              <a:r>
                <a:rPr lang="en-US" sz="1600" b="1" noProof="1"/>
                <a:t>MessageBox</a:t>
              </a:r>
            </a:p>
          </p:txBody>
        </p:sp>
        <p:pic>
          <p:nvPicPr>
            <p:cNvPr id="73" name="Picture 72"/>
            <p:cNvPicPr>
              <a:picLocks noChangeAspect="1"/>
            </p:cNvPicPr>
            <p:nvPr/>
          </p:nvPicPr>
          <p:blipFill>
            <a:blip r:embed="rId4"/>
            <a:stretch>
              <a:fillRect/>
            </a:stretch>
          </p:blipFill>
          <p:spPr>
            <a:xfrm>
              <a:off x="5750316" y="5075704"/>
              <a:ext cx="974995" cy="478902"/>
            </a:xfrm>
            <a:prstGeom prst="rect">
              <a:avLst/>
            </a:prstGeom>
          </p:spPr>
        </p:pic>
      </p:grpSp>
    </p:spTree>
    <p:extLst>
      <p:ext uri="{BB962C8B-B14F-4D97-AF65-F5344CB8AC3E}">
        <p14:creationId xmlns:p14="http://schemas.microsoft.com/office/powerpoint/2010/main" val="3359375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childTnLst>
                                </p:cTn>
                              </p:par>
                            </p:childTnLst>
                          </p:cTn>
                        </p:par>
                        <p:par>
                          <p:cTn id="8" fill="hold">
                            <p:stCondLst>
                              <p:cond delay="250"/>
                            </p:stCondLst>
                            <p:childTnLst>
                              <p:par>
                                <p:cTn id="9" presetID="22" presetClass="entr" presetSubtype="1"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up)">
                                      <p:cBhvr>
                                        <p:cTn id="11" dur="1000"/>
                                        <p:tgtEl>
                                          <p:spTgt spid="36"/>
                                        </p:tgtEl>
                                      </p:cBhvr>
                                    </p:animEffect>
                                  </p:childTnLst>
                                </p:cTn>
                              </p:par>
                            </p:childTnLst>
                          </p:cTn>
                        </p:par>
                        <p:par>
                          <p:cTn id="12" fill="hold">
                            <p:stCondLst>
                              <p:cond delay="1250"/>
                            </p:stCondLst>
                            <p:childTnLst>
                              <p:par>
                                <p:cTn id="13" presetID="22" presetClass="entr" presetSubtype="8"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left)">
                                      <p:cBhvr>
                                        <p:cTn id="15" dur="1000"/>
                                        <p:tgtEl>
                                          <p:spTgt spid="50"/>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p:stCondLst>
                              <p:cond delay="2750"/>
                            </p:stCondLst>
                            <p:childTnLst>
                              <p:par>
                                <p:cTn id="21" presetID="22" presetClass="entr" presetSubtype="4" fill="hold" grpId="0" nodeType="after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down)">
                                      <p:cBhvr>
                                        <p:cTn id="23" dur="500"/>
                                        <p:tgtEl>
                                          <p:spTgt spid="56"/>
                                        </p:tgtEl>
                                      </p:cBhvr>
                                    </p:animEffect>
                                  </p:childTnLst>
                                </p:cTn>
                              </p:par>
                            </p:childTnLst>
                          </p:cTn>
                        </p:par>
                        <p:par>
                          <p:cTn id="24" fill="hold">
                            <p:stCondLst>
                              <p:cond delay="3250"/>
                            </p:stCondLst>
                            <p:childTnLst>
                              <p:par>
                                <p:cTn id="25" presetID="22" presetClass="entr" presetSubtype="1" fill="hold" grpId="0" nodeType="after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up)">
                                      <p:cBhvr>
                                        <p:cTn id="27" dur="500"/>
                                        <p:tgtEl>
                                          <p:spTgt spid="57"/>
                                        </p:tgtEl>
                                      </p:cBhvr>
                                    </p:animEffect>
                                  </p:childTnLst>
                                </p:cTn>
                              </p:par>
                            </p:childTnLst>
                          </p:cTn>
                        </p:par>
                        <p:par>
                          <p:cTn id="28" fill="hold">
                            <p:stCondLst>
                              <p:cond delay="3750"/>
                            </p:stCondLst>
                            <p:childTnLst>
                              <p:par>
                                <p:cTn id="29" presetID="22" presetClass="entr" presetSubtype="8" fill="hold" nodeType="after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wipe(left)">
                                      <p:cBhvr>
                                        <p:cTn id="31" dur="1000"/>
                                        <p:tgtEl>
                                          <p:spTgt spid="51"/>
                                        </p:tgtEl>
                                      </p:cBhvr>
                                    </p:animEffect>
                                  </p:childTnLst>
                                </p:cTn>
                              </p:par>
                            </p:childTnLst>
                          </p:cTn>
                        </p:par>
                        <p:par>
                          <p:cTn id="32" fill="hold">
                            <p:stCondLst>
                              <p:cond delay="4750"/>
                            </p:stCondLst>
                            <p:childTnLst>
                              <p:par>
                                <p:cTn id="33" presetID="22" presetClass="entr" presetSubtype="4" fill="hold" nodeType="after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wipe(down)">
                                      <p:cBhvr>
                                        <p:cTn id="35" dur="1000"/>
                                        <p:tgtEl>
                                          <p:spTgt spid="53"/>
                                        </p:tgtEl>
                                      </p:cBhvr>
                                    </p:animEffect>
                                  </p:childTnLst>
                                </p:cTn>
                              </p:par>
                            </p:childTnLst>
                          </p:cTn>
                        </p:par>
                        <p:par>
                          <p:cTn id="36" fill="hold">
                            <p:stCondLst>
                              <p:cond delay="5750"/>
                            </p:stCondLst>
                            <p:childTnLst>
                              <p:par>
                                <p:cTn id="37" presetID="10" presetClass="entr" presetSubtype="0"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52C826-4232-45B6-A146-0F9F16265E35}"/>
              </a:ext>
            </a:extLst>
          </p:cNvPr>
          <p:cNvPicPr>
            <a:picLocks noChangeAspect="1"/>
          </p:cNvPicPr>
          <p:nvPr/>
        </p:nvPicPr>
        <p:blipFill rotWithShape="1">
          <a:blip r:embed="rId2">
            <a:extLst>
              <a:ext uri="{28A0092B-C50C-407E-A947-70E740481C1C}">
                <a14:useLocalDpi xmlns:a14="http://schemas.microsoft.com/office/drawing/2010/main" val="0"/>
              </a:ext>
            </a:extLst>
          </a:blip>
          <a:srcRect t="12495" b="12495"/>
          <a:stretch/>
        </p:blipFill>
        <p:spPr>
          <a:xfrm>
            <a:off x="1" y="0"/>
            <a:ext cx="12191998" cy="6858000"/>
          </a:xfrm>
          <a:prstGeom prst="rect">
            <a:avLst/>
          </a:prstGeom>
        </p:spPr>
      </p:pic>
      <p:sp>
        <p:nvSpPr>
          <p:cNvPr id="5" name="Title 1">
            <a:extLst>
              <a:ext uri="{FF2B5EF4-FFF2-40B4-BE49-F238E27FC236}">
                <a16:creationId xmlns:a16="http://schemas.microsoft.com/office/drawing/2014/main" id="{C81CC3DF-C2C1-4889-8461-36D5B69BAFEA}"/>
              </a:ext>
            </a:extLst>
          </p:cNvPr>
          <p:cNvSpPr txBox="1">
            <a:spLocks/>
          </p:cNvSpPr>
          <p:nvPr/>
        </p:nvSpPr>
        <p:spPr>
          <a:xfrm>
            <a:off x="974595" y="4224799"/>
            <a:ext cx="10242810" cy="11811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6000" dirty="0">
                <a:solidFill>
                  <a:schemeClr val="accent1">
                    <a:lumMod val="50000"/>
                  </a:schemeClr>
                </a:solidFill>
              </a:rPr>
              <a:t>But BizTalk</a:t>
            </a:r>
            <a:r>
              <a:rPr lang="en-US" sz="6000" dirty="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 Applications</a:t>
            </a:r>
            <a:r>
              <a:rPr lang="en-US" sz="6000" dirty="0">
                <a:solidFill>
                  <a:schemeClr val="accent1">
                    <a:lumMod val="50000"/>
                  </a:schemeClr>
                </a:solidFill>
              </a:rPr>
              <a:t>… </a:t>
            </a:r>
          </a:p>
          <a:p>
            <a:r>
              <a:rPr lang="en-US" sz="6000" dirty="0">
                <a:solidFill>
                  <a:schemeClr val="accent1">
                    <a:lumMod val="50000"/>
                  </a:schemeClr>
                </a:solidFill>
              </a:rPr>
              <a:t>they are a </a:t>
            </a:r>
            <a:r>
              <a:rPr lang="en-US" sz="6000" dirty="0">
                <a:solidFill>
                  <a:schemeClr val="accent1">
                    <a:lumMod val="50000"/>
                  </a:schemeClr>
                </a:solidFill>
                <a:latin typeface="Segoe UI Black" panose="020B0A02040204020203" pitchFamily="34" charset="0"/>
                <a:ea typeface="Segoe UI Black" panose="020B0A02040204020203" pitchFamily="34" charset="0"/>
              </a:rPr>
              <a:t>different</a:t>
            </a:r>
            <a:r>
              <a:rPr lang="en-US" sz="6000" dirty="0">
                <a:solidFill>
                  <a:schemeClr val="accent1">
                    <a:lumMod val="50000"/>
                  </a:schemeClr>
                </a:solidFill>
              </a:rPr>
              <a:t> story!</a:t>
            </a:r>
            <a:endParaRPr lang="en-US" sz="6000" dirty="0">
              <a:solidFill>
                <a:schemeClr val="tx1"/>
              </a:solidFill>
            </a:endParaRPr>
          </a:p>
        </p:txBody>
      </p:sp>
    </p:spTree>
    <p:extLst>
      <p:ext uri="{BB962C8B-B14F-4D97-AF65-F5344CB8AC3E}">
        <p14:creationId xmlns:p14="http://schemas.microsoft.com/office/powerpoint/2010/main" val="130633466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51E7B7E-0DA9-4667-A00E-102F3492C110}"/>
              </a:ext>
            </a:extLst>
          </p:cNvPr>
          <p:cNvGrpSpPr/>
          <p:nvPr/>
        </p:nvGrpSpPr>
        <p:grpSpPr>
          <a:xfrm>
            <a:off x="0" y="-18288"/>
            <a:ext cx="3754437" cy="6858000"/>
            <a:chOff x="0" y="0"/>
            <a:chExt cx="3754437" cy="6858000"/>
          </a:xfrm>
        </p:grpSpPr>
        <p:pic>
          <p:nvPicPr>
            <p:cNvPr id="19460" name="Picture 4" descr="https://cdn.shopify.com/s/files/1/0197/7436/products/costumes-men-elvis-presley-hire-costume-collector-s-edition-american-eagle-aloha-fancy-dress-1.jpg?v=1501829947">
              <a:extLst>
                <a:ext uri="{FF2B5EF4-FFF2-40B4-BE49-F238E27FC236}">
                  <a16:creationId xmlns:a16="http://schemas.microsoft.com/office/drawing/2014/main" id="{1AD876B6-F665-46CF-B288-B46F67C31F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544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58E169D-75F9-4EC4-A16E-5FB22CD187F2}"/>
                </a:ext>
              </a:extLst>
            </p:cNvPr>
            <p:cNvSpPr/>
            <p:nvPr/>
          </p:nvSpPr>
          <p:spPr>
            <a:xfrm>
              <a:off x="731520" y="6611779"/>
              <a:ext cx="1907895" cy="246221"/>
            </a:xfrm>
            <a:prstGeom prst="rect">
              <a:avLst/>
            </a:prstGeom>
          </p:spPr>
          <p:txBody>
            <a:bodyPr wrap="none">
              <a:spAutoFit/>
            </a:bodyPr>
            <a:lstStyle/>
            <a:p>
              <a:r>
                <a:rPr lang="en-US" sz="1000" dirty="0"/>
                <a:t>https://www.disguises.com.au/</a:t>
              </a:r>
            </a:p>
          </p:txBody>
        </p:sp>
      </p:grpSp>
      <p:pic>
        <p:nvPicPr>
          <p:cNvPr id="5" name="Picture 4">
            <a:extLst>
              <a:ext uri="{FF2B5EF4-FFF2-40B4-BE49-F238E27FC236}">
                <a16:creationId xmlns:a16="http://schemas.microsoft.com/office/drawing/2014/main" id="{93384C59-CCAC-4A7B-A3C4-24E7ACBD6CF9}"/>
              </a:ext>
            </a:extLst>
          </p:cNvPr>
          <p:cNvPicPr>
            <a:picLocks noChangeAspect="1"/>
          </p:cNvPicPr>
          <p:nvPr/>
        </p:nvPicPr>
        <p:blipFill>
          <a:blip r:embed="rId3"/>
          <a:stretch>
            <a:fillRect/>
          </a:stretch>
        </p:blipFill>
        <p:spPr>
          <a:xfrm>
            <a:off x="7626097" y="-1"/>
            <a:ext cx="4565904" cy="6848857"/>
          </a:xfrm>
          <a:prstGeom prst="rect">
            <a:avLst/>
          </a:prstGeom>
        </p:spPr>
      </p:pic>
      <p:sp>
        <p:nvSpPr>
          <p:cNvPr id="6" name="Rectangle 5">
            <a:extLst>
              <a:ext uri="{FF2B5EF4-FFF2-40B4-BE49-F238E27FC236}">
                <a16:creationId xmlns:a16="http://schemas.microsoft.com/office/drawing/2014/main" id="{12A0EE02-3C2E-4AB5-8B1D-5314EF8BE12B}"/>
              </a:ext>
            </a:extLst>
          </p:cNvPr>
          <p:cNvSpPr/>
          <p:nvPr/>
        </p:nvSpPr>
        <p:spPr bwMode="auto">
          <a:xfrm rot="10800000">
            <a:off x="7315205" y="9144"/>
            <a:ext cx="4876795" cy="6848856"/>
          </a:xfrm>
          <a:prstGeom prst="rect">
            <a:avLst/>
          </a:prstGeom>
          <a:gradFill flip="none" rotWithShape="1">
            <a:gsLst>
              <a:gs pos="92000">
                <a:srgbClr val="FFFFFF"/>
              </a:gs>
              <a:gs pos="65000">
                <a:srgbClr val="FFFFFF">
                  <a:alpha val="86000"/>
                </a:srgbClr>
              </a:gs>
              <a:gs pos="0">
                <a:schemeClr val="bg1">
                  <a:alpha val="40000"/>
                </a:schemeClr>
              </a:gs>
              <a:gs pos="10000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Title 2">
            <a:extLst>
              <a:ext uri="{FF2B5EF4-FFF2-40B4-BE49-F238E27FC236}">
                <a16:creationId xmlns:a16="http://schemas.microsoft.com/office/drawing/2014/main" id="{DF118FD0-ACC0-4BF1-AA56-51DC58C5915B}"/>
              </a:ext>
            </a:extLst>
          </p:cNvPr>
          <p:cNvSpPr>
            <a:spLocks noGrp="1"/>
          </p:cNvSpPr>
          <p:nvPr>
            <p:ph type="title"/>
          </p:nvPr>
        </p:nvSpPr>
        <p:spPr>
          <a:xfrm>
            <a:off x="3537283" y="260486"/>
            <a:ext cx="7228114" cy="566832"/>
          </a:xfrm>
        </p:spPr>
        <p:txBody>
          <a:bodyPr/>
          <a:lstStyle/>
          <a:p>
            <a:r>
              <a:rPr lang="en-US" sz="2800" b="1" dirty="0">
                <a:solidFill>
                  <a:srgbClr val="FF0000"/>
                </a:solidFill>
              </a:rPr>
              <a:t>Stop configure password in clear text in config files</a:t>
            </a:r>
          </a:p>
        </p:txBody>
      </p:sp>
      <p:sp>
        <p:nvSpPr>
          <p:cNvPr id="9" name="Title 2">
            <a:extLst>
              <a:ext uri="{FF2B5EF4-FFF2-40B4-BE49-F238E27FC236}">
                <a16:creationId xmlns:a16="http://schemas.microsoft.com/office/drawing/2014/main" id="{8E9AA27A-18C3-4098-B5BB-1FBE65703FF6}"/>
              </a:ext>
            </a:extLst>
          </p:cNvPr>
          <p:cNvSpPr txBox="1">
            <a:spLocks/>
          </p:cNvSpPr>
          <p:nvPr/>
        </p:nvSpPr>
        <p:spPr>
          <a:xfrm>
            <a:off x="3545702" y="2797873"/>
            <a:ext cx="7228114" cy="566832"/>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800" b="1" dirty="0">
                <a:solidFill>
                  <a:srgbClr val="FFC000"/>
                </a:solidFill>
              </a:rPr>
              <a:t>Reduce the Message body tracking to a minimum</a:t>
            </a:r>
          </a:p>
        </p:txBody>
      </p:sp>
      <p:sp>
        <p:nvSpPr>
          <p:cNvPr id="10" name="Title 2">
            <a:extLst>
              <a:ext uri="{FF2B5EF4-FFF2-40B4-BE49-F238E27FC236}">
                <a16:creationId xmlns:a16="http://schemas.microsoft.com/office/drawing/2014/main" id="{ECBDB44B-B16E-4084-BB3B-7B5FC6946221}"/>
              </a:ext>
            </a:extLst>
          </p:cNvPr>
          <p:cNvSpPr txBox="1">
            <a:spLocks/>
          </p:cNvSpPr>
          <p:nvPr/>
        </p:nvSpPr>
        <p:spPr>
          <a:xfrm>
            <a:off x="3537282" y="884083"/>
            <a:ext cx="8132203" cy="875674"/>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800" b="1" dirty="0">
                <a:solidFill>
                  <a:srgbClr val="FFC000"/>
                </a:solidFill>
              </a:rPr>
              <a:t>Reduce the number of people that can remotely access to BizTalk/SQL Server machines</a:t>
            </a:r>
          </a:p>
        </p:txBody>
      </p:sp>
      <p:sp>
        <p:nvSpPr>
          <p:cNvPr id="11" name="Title 2">
            <a:extLst>
              <a:ext uri="{FF2B5EF4-FFF2-40B4-BE49-F238E27FC236}">
                <a16:creationId xmlns:a16="http://schemas.microsoft.com/office/drawing/2014/main" id="{273EBF52-61E6-4033-AAF2-88716A0C3886}"/>
              </a:ext>
            </a:extLst>
          </p:cNvPr>
          <p:cNvSpPr txBox="1">
            <a:spLocks/>
          </p:cNvSpPr>
          <p:nvPr/>
        </p:nvSpPr>
        <p:spPr>
          <a:xfrm>
            <a:off x="3537283" y="1816522"/>
            <a:ext cx="7228114" cy="924586"/>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800" b="1" dirty="0">
                <a:solidFill>
                  <a:srgbClr val="FF0000"/>
                </a:solidFill>
              </a:rPr>
              <a:t>Stop exposing </a:t>
            </a:r>
            <a:r>
              <a:rPr lang="pt-PT" sz="2800" b="1" dirty="0">
                <a:solidFill>
                  <a:srgbClr val="FF0000"/>
                </a:solidFill>
              </a:rPr>
              <a:t>SOAP / WCF / HTTP </a:t>
            </a:r>
            <a:r>
              <a:rPr lang="en-US" sz="2800" b="1" dirty="0">
                <a:solidFill>
                  <a:srgbClr val="FF0000"/>
                </a:solidFill>
              </a:rPr>
              <a:t>services in an anonymous way, even if they are internally only!</a:t>
            </a:r>
            <a:r>
              <a:rPr lang="pt-PT" sz="2800" b="1" dirty="0">
                <a:solidFill>
                  <a:srgbClr val="FF0000"/>
                </a:solidFill>
              </a:rPr>
              <a:t> </a:t>
            </a:r>
            <a:endParaRPr lang="en-US" sz="2800" b="1" dirty="0">
              <a:solidFill>
                <a:srgbClr val="FF0000"/>
              </a:solidFill>
            </a:endParaRPr>
          </a:p>
        </p:txBody>
      </p:sp>
      <p:sp>
        <p:nvSpPr>
          <p:cNvPr id="12" name="Title 2">
            <a:extLst>
              <a:ext uri="{FF2B5EF4-FFF2-40B4-BE49-F238E27FC236}">
                <a16:creationId xmlns:a16="http://schemas.microsoft.com/office/drawing/2014/main" id="{558DC845-099F-4EF1-86DA-FC01837F5E86}"/>
              </a:ext>
            </a:extLst>
          </p:cNvPr>
          <p:cNvSpPr txBox="1">
            <a:spLocks/>
          </p:cNvSpPr>
          <p:nvPr/>
        </p:nvSpPr>
        <p:spPr>
          <a:xfrm>
            <a:off x="3537282" y="3421470"/>
            <a:ext cx="7228114" cy="933733"/>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800" b="1" dirty="0">
                <a:solidFill>
                  <a:srgbClr val="FF0000"/>
                </a:solidFill>
              </a:rPr>
              <a:t>Avoid using FILE / FTP and start using secure channels</a:t>
            </a:r>
          </a:p>
        </p:txBody>
      </p:sp>
      <p:sp>
        <p:nvSpPr>
          <p:cNvPr id="13" name="Title 2">
            <a:extLst>
              <a:ext uri="{FF2B5EF4-FFF2-40B4-BE49-F238E27FC236}">
                <a16:creationId xmlns:a16="http://schemas.microsoft.com/office/drawing/2014/main" id="{788108BF-4CF0-4879-9785-562C6F8BF63C}"/>
              </a:ext>
            </a:extLst>
          </p:cNvPr>
          <p:cNvSpPr txBox="1">
            <a:spLocks/>
          </p:cNvSpPr>
          <p:nvPr/>
        </p:nvSpPr>
        <p:spPr>
          <a:xfrm>
            <a:off x="3545702" y="4411968"/>
            <a:ext cx="7228114" cy="566832"/>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800" b="1" dirty="0">
                <a:solidFill>
                  <a:srgbClr val="00B050"/>
                </a:solidFill>
              </a:rPr>
              <a:t>WCF-SQL Adapter support for Always Encrypted</a:t>
            </a:r>
          </a:p>
        </p:txBody>
      </p:sp>
      <p:sp>
        <p:nvSpPr>
          <p:cNvPr id="14" name="Title 2">
            <a:extLst>
              <a:ext uri="{FF2B5EF4-FFF2-40B4-BE49-F238E27FC236}">
                <a16:creationId xmlns:a16="http://schemas.microsoft.com/office/drawing/2014/main" id="{5C6EC35A-8641-4EAF-9C70-477BBCAB1932}"/>
              </a:ext>
            </a:extLst>
          </p:cNvPr>
          <p:cNvSpPr txBox="1">
            <a:spLocks/>
          </p:cNvSpPr>
          <p:nvPr/>
        </p:nvSpPr>
        <p:spPr>
          <a:xfrm>
            <a:off x="3537282" y="5035565"/>
            <a:ext cx="7740318" cy="155792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00" b="1" dirty="0">
                <a:solidFill>
                  <a:srgbClr val="FF0000"/>
                </a:solidFill>
              </a:rPr>
              <a:t>STOP LOGGING EVERYTHING, like full body messages, in Event Viewer or LOG FILES</a:t>
            </a:r>
          </a:p>
        </p:txBody>
      </p:sp>
    </p:spTree>
    <p:extLst>
      <p:ext uri="{BB962C8B-B14F-4D97-AF65-F5344CB8AC3E}">
        <p14:creationId xmlns:p14="http://schemas.microsoft.com/office/powerpoint/2010/main" val="14436696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5780" y="529193"/>
            <a:ext cx="5291507" cy="5291507"/>
          </a:xfrm>
          <a:prstGeom prst="rect">
            <a:avLst/>
          </a:prstGeom>
        </p:spPr>
      </p:pic>
      <p:sp>
        <p:nvSpPr>
          <p:cNvPr id="9" name="Rectangle 8"/>
          <p:cNvSpPr/>
          <p:nvPr/>
        </p:nvSpPr>
        <p:spPr>
          <a:xfrm>
            <a:off x="2456" y="6010323"/>
            <a:ext cx="12187093" cy="846299"/>
          </a:xfrm>
          <a:prstGeom prst="rect">
            <a:avLst/>
          </a:prstGeom>
          <a:solidFill>
            <a:srgbClr val="01A1DD">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65"/>
            <a:endParaRPr lang="en-AU" sz="2399">
              <a:solidFill>
                <a:srgbClr val="01A1DD"/>
              </a:solidFill>
              <a:latin typeface="Segoe UI"/>
            </a:endParaRPr>
          </a:p>
        </p:txBody>
      </p:sp>
      <p:sp>
        <p:nvSpPr>
          <p:cNvPr id="4" name="Rectangle 3"/>
          <p:cNvSpPr/>
          <p:nvPr/>
        </p:nvSpPr>
        <p:spPr>
          <a:xfrm>
            <a:off x="2453" y="5807203"/>
            <a:ext cx="12187096" cy="863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65"/>
            <a:endParaRPr lang="en-AU" sz="2399">
              <a:solidFill>
                <a:prstClr val="white"/>
              </a:solidFill>
              <a:latin typeface="Segoe UI"/>
            </a:endParaRPr>
          </a:p>
        </p:txBody>
      </p:sp>
      <p:sp>
        <p:nvSpPr>
          <p:cNvPr id="12" name="Title 1"/>
          <p:cNvSpPr txBox="1">
            <a:spLocks/>
          </p:cNvSpPr>
          <p:nvPr/>
        </p:nvSpPr>
        <p:spPr>
          <a:xfrm>
            <a:off x="1393369" y="5636361"/>
            <a:ext cx="10359032" cy="1214409"/>
          </a:xfrm>
          <a:prstGeom prst="rect">
            <a:avLst/>
          </a:prstGeom>
        </p:spPr>
        <p:txBody>
          <a:bodyPr vert="horz" lIns="121871" tIns="60935" rIns="121871" bIns="60935"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defTabSz="914202"/>
            <a:r>
              <a:rPr lang="en-AU" sz="2131" spc="-40" dirty="0">
                <a:solidFill>
                  <a:srgbClr val="01A1DD"/>
                </a:solidFill>
                <a:latin typeface="Questrial" panose="02000000000000000000" pitchFamily="2" charset="0"/>
                <a:ea typeface="Open Sans Light" panose="020B0306030504020204" pitchFamily="34" charset="0"/>
                <a:cs typeface="Open Sans Light" panose="020B0306030504020204" pitchFamily="34" charset="0"/>
              </a:rPr>
              <a:t>Sandro Pereira</a:t>
            </a:r>
            <a:endParaRPr lang="en-AU" sz="2131" spc="-40" dirty="0">
              <a:solidFill>
                <a:srgbClr val="01A1DD"/>
              </a:solidFill>
              <a:latin typeface="Questrial" panose="02000000000000000000" pitchFamily="2" charset="0"/>
            </a:endParaRPr>
          </a:p>
        </p:txBody>
      </p:sp>
      <p:sp>
        <p:nvSpPr>
          <p:cNvPr id="8" name="Title 1"/>
          <p:cNvSpPr txBox="1">
            <a:spLocks/>
          </p:cNvSpPr>
          <p:nvPr/>
        </p:nvSpPr>
        <p:spPr>
          <a:xfrm>
            <a:off x="595740" y="44824"/>
            <a:ext cx="10359032" cy="1616377"/>
          </a:xfrm>
          <a:prstGeom prst="rect">
            <a:avLst/>
          </a:prstGeom>
        </p:spPr>
        <p:txBody>
          <a:bodyPr vert="horz" lIns="121871" tIns="60935" rIns="121871" bIns="60935"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202"/>
            <a:r>
              <a:rPr lang="en-AU" sz="4799" spc="-40" dirty="0">
                <a:solidFill>
                  <a:srgbClr val="01A1DD"/>
                </a:solidFill>
                <a:latin typeface="Segoe UI Light" panose="020B0502040204020203" pitchFamily="34" charset="0"/>
                <a:ea typeface="Open Sans Light" panose="020B0306030504020204" pitchFamily="34" charset="0"/>
                <a:cs typeface="Segoe UI Light" panose="020B0502040204020203" pitchFamily="34" charset="0"/>
              </a:rPr>
              <a:t>Who am I?</a:t>
            </a:r>
          </a:p>
        </p:txBody>
      </p:sp>
      <p:sp>
        <p:nvSpPr>
          <p:cNvPr id="14" name="Subtitle 2"/>
          <p:cNvSpPr txBox="1">
            <a:spLocks/>
          </p:cNvSpPr>
          <p:nvPr/>
        </p:nvSpPr>
        <p:spPr>
          <a:xfrm>
            <a:off x="595740" y="1319272"/>
            <a:ext cx="6354171" cy="1973453"/>
          </a:xfrm>
          <a:prstGeom prst="rect">
            <a:avLst/>
          </a:prstGeom>
        </p:spPr>
        <p:txBody>
          <a:bodyPr vert="horz" lIns="121871" tIns="60935" rIns="121871" bIns="60935"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826" indent="-342826" defTabSz="914202"/>
            <a:r>
              <a:rPr lang="en-AU" sz="2399" b="1" dirty="0">
                <a:solidFill>
                  <a:prstClr val="black"/>
                </a:solidFill>
                <a:latin typeface="Segoe UI"/>
              </a:rPr>
              <a:t>Integration Codeless Wizard</a:t>
            </a:r>
          </a:p>
          <a:p>
            <a:pPr marL="342826" indent="-342826" defTabSz="914202"/>
            <a:r>
              <a:rPr lang="en-AU" sz="2399" dirty="0">
                <a:solidFill>
                  <a:prstClr val="black"/>
                </a:solidFill>
                <a:latin typeface="Segoe UI"/>
              </a:rPr>
              <a:t>Microsoft Azure &amp; Visio MVP</a:t>
            </a:r>
          </a:p>
          <a:p>
            <a:pPr marL="342826" indent="-342826" defTabSz="914202"/>
            <a:r>
              <a:rPr lang="en-US" sz="2399" dirty="0">
                <a:solidFill>
                  <a:prstClr val="black"/>
                </a:solidFill>
                <a:latin typeface="Segoe UI"/>
                <a:hlinkClick r:id="rId4"/>
              </a:rPr>
              <a:t>sandro.pereira@devscope.net</a:t>
            </a:r>
            <a:r>
              <a:rPr lang="en-US" sz="2399" dirty="0">
                <a:solidFill>
                  <a:prstClr val="black"/>
                </a:solidFill>
                <a:latin typeface="Segoe UI"/>
              </a:rPr>
              <a:t> </a:t>
            </a:r>
          </a:p>
          <a:p>
            <a:pPr marL="342826" indent="-342826" defTabSz="914202"/>
            <a:r>
              <a:rPr lang="en-US" sz="2399" dirty="0">
                <a:solidFill>
                  <a:prstClr val="black"/>
                </a:solidFill>
                <a:latin typeface="Segoe UI"/>
              </a:rPr>
              <a:t>linkedin.com/in/</a:t>
            </a:r>
            <a:r>
              <a:rPr lang="en-US" sz="2399" dirty="0" err="1">
                <a:solidFill>
                  <a:prstClr val="black"/>
                </a:solidFill>
                <a:latin typeface="Segoe UI"/>
              </a:rPr>
              <a:t>sandropereira</a:t>
            </a:r>
            <a:endParaRPr lang="en-US" sz="2399" dirty="0">
              <a:solidFill>
                <a:prstClr val="black"/>
              </a:solidFill>
              <a:latin typeface="Segoe UI"/>
            </a:endParaRPr>
          </a:p>
          <a:p>
            <a:pPr marL="342826" indent="-342826" defTabSz="914202"/>
            <a:r>
              <a:rPr lang="en-US" sz="2399" dirty="0">
                <a:solidFill>
                  <a:prstClr val="black"/>
                </a:solidFill>
                <a:latin typeface="Segoe UI"/>
              </a:rPr>
              <a:t>@</a:t>
            </a:r>
            <a:r>
              <a:rPr lang="en-US" sz="2399" dirty="0" err="1">
                <a:solidFill>
                  <a:prstClr val="black"/>
                </a:solidFill>
                <a:latin typeface="Segoe UI"/>
              </a:rPr>
              <a:t>sandro_asp</a:t>
            </a:r>
            <a:r>
              <a:rPr lang="en-US" sz="2399" dirty="0">
                <a:solidFill>
                  <a:prstClr val="black"/>
                </a:solidFill>
                <a:latin typeface="Segoe UI"/>
              </a:rPr>
              <a:t> </a:t>
            </a:r>
          </a:p>
          <a:p>
            <a:pPr marL="342826" indent="-342826" defTabSz="914202"/>
            <a:r>
              <a:rPr lang="en-US" sz="2399" dirty="0">
                <a:solidFill>
                  <a:prstClr val="black"/>
                </a:solidFill>
                <a:latin typeface="Segoe UI"/>
                <a:hlinkClick r:id="rId5"/>
              </a:rPr>
              <a:t>https://blog.sandro-pereira.com/</a:t>
            </a:r>
            <a:endParaRPr lang="en-US" sz="2399" dirty="0">
              <a:solidFill>
                <a:prstClr val="black"/>
              </a:solidFill>
              <a:latin typeface="Segoe UI"/>
            </a:endParaRPr>
          </a:p>
          <a:p>
            <a:pPr marL="342826" indent="-342826" defTabSz="914202"/>
            <a:r>
              <a:rPr lang="en-US" sz="2399" dirty="0">
                <a:solidFill>
                  <a:prstClr val="black"/>
                </a:solidFill>
                <a:latin typeface="Segoe UI"/>
              </a:rPr>
              <a:t>Public speaker </a:t>
            </a:r>
          </a:p>
          <a:p>
            <a:pPr marL="342826" indent="-342826" defTabSz="914202"/>
            <a:r>
              <a:rPr lang="en-US" sz="2399" dirty="0">
                <a:solidFill>
                  <a:prstClr val="black"/>
                </a:solidFill>
                <a:latin typeface="Segoe UI"/>
              </a:rPr>
              <a:t>Book author: “</a:t>
            </a:r>
            <a:r>
              <a:rPr lang="en-US" sz="2399" dirty="0">
                <a:solidFill>
                  <a:prstClr val="black"/>
                </a:solidFill>
                <a:latin typeface="Segoe UI"/>
                <a:hlinkClick r:id="rId6"/>
              </a:rPr>
              <a:t>BizTalk Mapping Patterns and Best Practices</a:t>
            </a:r>
            <a:r>
              <a:rPr lang="en-US" sz="2399" dirty="0">
                <a:solidFill>
                  <a:prstClr val="black"/>
                </a:solidFill>
                <a:latin typeface="Segoe UI"/>
              </a:rPr>
              <a:t>”</a:t>
            </a:r>
          </a:p>
          <a:p>
            <a:pPr marL="342826" indent="-342826" defTabSz="914202"/>
            <a:endParaRPr lang="en-US" sz="2399" dirty="0">
              <a:solidFill>
                <a:prstClr val="black"/>
              </a:solidFill>
              <a:latin typeface="Segoe UI"/>
            </a:endParaRPr>
          </a:p>
        </p:txBody>
      </p:sp>
      <p:pic>
        <p:nvPicPr>
          <p:cNvPr id="10" name="Picture 2" descr="http://4.bp.blogspot.com/-OUfCsUCY3B4/VGgJCYMcsGI/AAAAAAAAIuQ/dyBpOE8ZilM/s230/mvp_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1664" y="5319006"/>
            <a:ext cx="2189869" cy="10092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5521" y="5820701"/>
            <a:ext cx="2511331" cy="641567"/>
          </a:xfrm>
          <a:prstGeom prst="rect">
            <a:avLst/>
          </a:prstGeom>
        </p:spPr>
      </p:pic>
      <p:pic>
        <p:nvPicPr>
          <p:cNvPr id="10244" name="Picture 4" descr="https://forums.terraria.org/data/attachments/90/90060-628326db7a9dd739beab0a613d614d4f.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1260" y="563017"/>
            <a:ext cx="633248" cy="7010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30"/>
          <p:cNvSpPr txBox="1">
            <a:spLocks/>
          </p:cNvSpPr>
          <p:nvPr/>
        </p:nvSpPr>
        <p:spPr>
          <a:xfrm>
            <a:off x="3669471" y="5801349"/>
            <a:ext cx="2903415" cy="821723"/>
          </a:xfrm>
          <a:prstGeom prst="rect">
            <a:avLst/>
          </a:prstGeom>
        </p:spPr>
        <p:txBody>
          <a:bodyPr/>
          <a:lstStyle>
            <a:defPPr>
              <a:defRPr lang="en-US"/>
            </a:defPPr>
            <a:lvl1pPr marR="0" indent="0" fontAlgn="auto">
              <a:lnSpc>
                <a:spcPct val="90000"/>
              </a:lnSpc>
              <a:spcBef>
                <a:spcPct val="20000"/>
              </a:spcBef>
              <a:spcAft>
                <a:spcPts val="0"/>
              </a:spcAft>
              <a:buClrTx/>
              <a:buSzPct val="90000"/>
              <a:buFont typeface="Arial" pitchFamily="34" charset="0"/>
              <a:buNone/>
              <a:tabLst/>
              <a:defRPr sz="2400" spc="0" baseline="0">
                <a:gradFill>
                  <a:gsLst>
                    <a:gs pos="1250">
                      <a:schemeClr val="tx1"/>
                    </a:gs>
                    <a:gs pos="100000">
                      <a:schemeClr val="tx1"/>
                    </a:gs>
                  </a:gsLst>
                  <a:lin ang="5400000" scaled="0"/>
                </a:gradFill>
                <a:latin typeface="+mj-lt"/>
              </a:defRPr>
            </a:lvl1pPr>
            <a:lvl2pPr marL="584200" marR="0" indent="-241300" fontAlgn="auto">
              <a:lnSpc>
                <a:spcPct val="90000"/>
              </a:lnSpc>
              <a:spcBef>
                <a:spcPct val="20000"/>
              </a:spcBef>
              <a:spcAft>
                <a:spcPts val="0"/>
              </a:spcAft>
              <a:buClrTx/>
              <a:buSzPct val="90000"/>
              <a:buFont typeface="Arial" pitchFamily="34" charset="0"/>
              <a:buChar char="•"/>
              <a:tabLst/>
              <a:defRPr sz="2400" spc="0" baseline="0">
                <a:gradFill>
                  <a:gsLst>
                    <a:gs pos="1250">
                      <a:schemeClr val="tx1"/>
                    </a:gs>
                    <a:gs pos="100000">
                      <a:schemeClr val="tx1"/>
                    </a:gs>
                  </a:gsLst>
                  <a:lin ang="5400000" scaled="0"/>
                </a:gradFill>
              </a:defRPr>
            </a:lvl2pPr>
            <a:lvl3pPr marL="800100" marR="0" indent="-228600" fontAlgn="auto">
              <a:lnSpc>
                <a:spcPct val="90000"/>
              </a:lnSpc>
              <a:spcBef>
                <a:spcPct val="20000"/>
              </a:spcBef>
              <a:spcAft>
                <a:spcPts val="0"/>
              </a:spcAft>
              <a:buClrTx/>
              <a:buSzPct val="90000"/>
              <a:buFont typeface="Arial" pitchFamily="34" charset="0"/>
              <a:buChar char="•"/>
              <a:tabLst/>
              <a:defRPr sz="2000" spc="0" baseline="0">
                <a:gradFill>
                  <a:gsLst>
                    <a:gs pos="1250">
                      <a:schemeClr val="tx1"/>
                    </a:gs>
                    <a:gs pos="100000">
                      <a:schemeClr val="tx1"/>
                    </a:gs>
                  </a:gsLst>
                  <a:lin ang="5400000" scaled="0"/>
                </a:gradFill>
              </a:defRPr>
            </a:lvl3pPr>
            <a:lvl4pPr marL="1028700" marR="0" indent="-228600" fontAlgn="auto">
              <a:lnSpc>
                <a:spcPct val="90000"/>
              </a:lnSpc>
              <a:spcBef>
                <a:spcPct val="20000"/>
              </a:spcBef>
              <a:spcAft>
                <a:spcPts val="0"/>
              </a:spcAft>
              <a:buClrTx/>
              <a:buSzPct val="90000"/>
              <a:buFont typeface="Arial" pitchFamily="34" charset="0"/>
              <a:buChar char="•"/>
              <a:tabLst/>
              <a:defRPr spc="0" baseline="0">
                <a:gradFill>
                  <a:gsLst>
                    <a:gs pos="1250">
                      <a:schemeClr val="tx1"/>
                    </a:gs>
                    <a:gs pos="100000">
                      <a:schemeClr val="tx1"/>
                    </a:gs>
                  </a:gsLst>
                  <a:lin ang="5400000" scaled="0"/>
                </a:gradFill>
              </a:defRPr>
            </a:lvl4pPr>
            <a:lvl5pPr marL="1257300" marR="0" indent="-228600" fontAlgn="auto">
              <a:lnSpc>
                <a:spcPct val="90000"/>
              </a:lnSpc>
              <a:spcBef>
                <a:spcPct val="20000"/>
              </a:spcBef>
              <a:spcAft>
                <a:spcPts val="0"/>
              </a:spcAft>
              <a:buClrTx/>
              <a:buSzPct val="90000"/>
              <a:buFont typeface="Arial" pitchFamily="34" charset="0"/>
              <a:buChar char="•"/>
              <a:tabLst/>
              <a:defRPr spc="0" baseline="0">
                <a:gradFill>
                  <a:gsLst>
                    <a:gs pos="1250">
                      <a:schemeClr val="tx1"/>
                    </a:gs>
                    <a:gs pos="100000">
                      <a:schemeClr val="tx1"/>
                    </a:gs>
                  </a:gsLst>
                  <a:lin ang="5400000" scaled="0"/>
                </a:gradFill>
              </a:defRPr>
            </a:lvl5pPr>
            <a:lvl6pPr marL="2565040" indent="-233186">
              <a:spcBef>
                <a:spcPct val="20000"/>
              </a:spcBef>
              <a:buFont typeface="Arial" pitchFamily="34" charset="0"/>
              <a:buChar char="•"/>
              <a:defRPr sz="2000"/>
            </a:lvl6pPr>
            <a:lvl7pPr marL="3031412" indent="-233186">
              <a:spcBef>
                <a:spcPct val="20000"/>
              </a:spcBef>
              <a:buFont typeface="Arial" pitchFamily="34" charset="0"/>
              <a:buChar char="•"/>
              <a:defRPr sz="2000"/>
            </a:lvl7pPr>
            <a:lvl8pPr marL="3497783" indent="-233186">
              <a:spcBef>
                <a:spcPct val="20000"/>
              </a:spcBef>
              <a:buFont typeface="Arial" pitchFamily="34" charset="0"/>
              <a:buChar char="•"/>
              <a:defRPr sz="2000"/>
            </a:lvl8pPr>
            <a:lvl9pPr marL="3964155" indent="-233186">
              <a:spcBef>
                <a:spcPct val="20000"/>
              </a:spcBef>
              <a:buFont typeface="Arial" pitchFamily="34" charset="0"/>
              <a:buChar char="•"/>
              <a:defRPr sz="2000"/>
            </a:lvl9pPr>
          </a:lstStyle>
          <a:p>
            <a:pPr defTabSz="914344"/>
            <a:r>
              <a:rPr lang="pt-PT" sz="1961" b="1" dirty="0">
                <a:solidFill>
                  <a:sysClr val="windowText" lastClr="000000"/>
                </a:solidFill>
                <a:latin typeface="Segoe UI Light"/>
              </a:rPr>
              <a:t>+351 223 751 350</a:t>
            </a:r>
          </a:p>
          <a:p>
            <a:pPr defTabSz="914344"/>
            <a:r>
              <a:rPr lang="pt-PT" sz="1961" b="1" dirty="0">
                <a:solidFill>
                  <a:sysClr val="windowText" lastClr="000000"/>
                </a:solidFill>
                <a:latin typeface="Segoe UI Light"/>
              </a:rPr>
              <a:t>www.devscope.net</a:t>
            </a:r>
          </a:p>
        </p:txBody>
      </p:sp>
      <p:pic>
        <p:nvPicPr>
          <p:cNvPr id="5" name="Picture 4">
            <a:extLst>
              <a:ext uri="{FF2B5EF4-FFF2-40B4-BE49-F238E27FC236}">
                <a16:creationId xmlns:a16="http://schemas.microsoft.com/office/drawing/2014/main" id="{39A85D62-3D39-461B-81C0-1DEA941DA67C}"/>
              </a:ext>
            </a:extLst>
          </p:cNvPr>
          <p:cNvPicPr>
            <a:picLocks noChangeAspect="1"/>
          </p:cNvPicPr>
          <p:nvPr/>
        </p:nvPicPr>
        <p:blipFill>
          <a:blip r:embed="rId10"/>
          <a:stretch>
            <a:fillRect/>
          </a:stretch>
        </p:blipFill>
        <p:spPr>
          <a:xfrm>
            <a:off x="338137" y="700087"/>
            <a:ext cx="11515725" cy="5457825"/>
          </a:xfrm>
          <a:prstGeom prst="rect">
            <a:avLst/>
          </a:prstGeom>
        </p:spPr>
      </p:pic>
    </p:spTree>
    <p:extLst>
      <p:ext uri="{BB962C8B-B14F-4D97-AF65-F5344CB8AC3E}">
        <p14:creationId xmlns:p14="http://schemas.microsoft.com/office/powerpoint/2010/main" val="2880418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487"/>
            <a:ext cx="12192000" cy="6857027"/>
          </a:xfrm>
          <a:prstGeom prst="rect">
            <a:avLst/>
          </a:prstGeom>
        </p:spPr>
      </p:pic>
      <p:sp>
        <p:nvSpPr>
          <p:cNvPr id="23" name="Rectangle 29"/>
          <p:cNvSpPr/>
          <p:nvPr/>
        </p:nvSpPr>
        <p:spPr bwMode="auto">
          <a:xfrm>
            <a:off x="3" y="487"/>
            <a:ext cx="7429689" cy="6857027"/>
          </a:xfrm>
          <a:prstGeom prst="rect">
            <a:avLst/>
          </a:prstGeom>
          <a:gradFill flip="none" rotWithShape="1">
            <a:gsLst>
              <a:gs pos="0">
                <a:schemeClr val="bg1">
                  <a:alpha val="90000"/>
                </a:schemeClr>
              </a:gs>
              <a:gs pos="100000">
                <a:schemeClr val="bg1">
                  <a:alpha val="0"/>
                </a:schemeClr>
              </a:gs>
              <a:gs pos="78000">
                <a:schemeClr val="bg1">
                  <a:alpha val="7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56" name="Rectangle 55"/>
          <p:cNvSpPr/>
          <p:nvPr/>
        </p:nvSpPr>
        <p:spPr>
          <a:xfrm>
            <a:off x="4710788" y="1178440"/>
            <a:ext cx="2057933" cy="1640703"/>
          </a:xfrm>
          <a:prstGeom prst="rect">
            <a:avLst/>
          </a:prstGeom>
          <a:solidFill>
            <a:srgbClr val="FFFFFF">
              <a:lumMod val="85000"/>
            </a:srgbClr>
          </a:solidFill>
        </p:spPr>
        <p:txBody>
          <a:bodyPr wrap="square" lIns="134464" tIns="89642" rIns="134464" bIns="89642" rtlCol="0" anchor="ctr">
            <a:noAutofit/>
          </a:bodyPr>
          <a:lstStyle/>
          <a:p>
            <a:pPr defTabSz="896386">
              <a:spcAft>
                <a:spcPts val="588"/>
              </a:spcAft>
              <a:defRPr/>
            </a:pPr>
            <a:endParaRPr lang="en-US" sz="1568" kern="0" dirty="0">
              <a:solidFill>
                <a:srgbClr val="505050"/>
              </a:solidFill>
            </a:endParaRPr>
          </a:p>
        </p:txBody>
      </p:sp>
      <p:sp>
        <p:nvSpPr>
          <p:cNvPr id="57" name="Oval 56"/>
          <p:cNvSpPr/>
          <p:nvPr/>
        </p:nvSpPr>
        <p:spPr>
          <a:xfrm>
            <a:off x="5003240" y="746487"/>
            <a:ext cx="2504610" cy="2504610"/>
          </a:xfrm>
          <a:prstGeom prst="ellipse">
            <a:avLst/>
          </a:prstGeom>
          <a:solidFill>
            <a:srgbClr val="ED4511"/>
          </a:solidFill>
          <a:ln w="9525" cap="flat" cmpd="sng" algn="ctr">
            <a:noFill/>
            <a:prstDash val="solid"/>
          </a:ln>
          <a:effectLst/>
        </p:spPr>
        <p:txBody>
          <a:bodyPr wrap="none" tIns="1051411" rtlCol="0" anchor="ctr"/>
          <a:lstStyle/>
          <a:p>
            <a:pPr algn="ctr" defTabSz="896386">
              <a:defRPr/>
            </a:pPr>
            <a:endParaRPr lang="en-US" kern="0" dirty="0">
              <a:solidFill>
                <a:srgbClr val="FFFFFF"/>
              </a:solidFill>
            </a:endParaRPr>
          </a:p>
        </p:txBody>
      </p:sp>
      <p:sp>
        <p:nvSpPr>
          <p:cNvPr id="58" name="Rectangle 57"/>
          <p:cNvSpPr/>
          <p:nvPr/>
        </p:nvSpPr>
        <p:spPr>
          <a:xfrm>
            <a:off x="5165" y="1178440"/>
            <a:ext cx="4705623" cy="1640702"/>
          </a:xfrm>
          <a:prstGeom prst="rect">
            <a:avLst/>
          </a:prstGeom>
          <a:solidFill>
            <a:srgbClr val="ED4511"/>
          </a:solidFill>
        </p:spPr>
        <p:txBody>
          <a:bodyPr wrap="square" lIns="182854" tIns="91427" bIns="91427" anchor="ctr">
            <a:noAutofit/>
          </a:bodyPr>
          <a:lstStyle/>
          <a:p>
            <a:pPr defTabSz="896386">
              <a:lnSpc>
                <a:spcPct val="90000"/>
              </a:lnSpc>
            </a:pPr>
            <a:r>
              <a:rPr lang="en-US" sz="9600" spc="-100" dirty="0">
                <a:ln w="3175">
                  <a:noFill/>
                </a:ln>
                <a:solidFill>
                  <a:srgbClr val="FFFFFF"/>
                </a:solidFill>
                <a:latin typeface="Segoe UI Light"/>
                <a:cs typeface="Segoe UI" pitchFamily="34" charset="0"/>
              </a:rPr>
              <a:t>Lesson</a:t>
            </a:r>
            <a:endParaRPr lang="en-US" sz="3529" spc="-100" dirty="0">
              <a:ln w="3175">
                <a:noFill/>
              </a:ln>
              <a:solidFill>
                <a:srgbClr val="FFFFFF"/>
              </a:solidFill>
              <a:latin typeface="Segoe UI Light"/>
              <a:cs typeface="Segoe UI" pitchFamily="34" charset="0"/>
            </a:endParaRPr>
          </a:p>
        </p:txBody>
      </p:sp>
      <p:sp>
        <p:nvSpPr>
          <p:cNvPr id="59" name="TextBox 58"/>
          <p:cNvSpPr txBox="1"/>
          <p:nvPr/>
        </p:nvSpPr>
        <p:spPr>
          <a:xfrm>
            <a:off x="5692192" y="1039284"/>
            <a:ext cx="1126705" cy="1919014"/>
          </a:xfrm>
          <a:prstGeom prst="rect">
            <a:avLst/>
          </a:prstGeom>
          <a:noFill/>
        </p:spPr>
        <p:txBody>
          <a:bodyPr wrap="none" lIns="179285" tIns="143428" rIns="179285" bIns="143428" rtlCol="0">
            <a:spAutoFit/>
          </a:bodyPr>
          <a:lstStyle/>
          <a:p>
            <a:pPr>
              <a:lnSpc>
                <a:spcPct val="90000"/>
              </a:lnSpc>
              <a:spcAft>
                <a:spcPts val="588"/>
              </a:spcAft>
            </a:pPr>
            <a:r>
              <a:rPr lang="en-US" sz="11764" b="1" dirty="0">
                <a:solidFill>
                  <a:srgbClr val="FFFFFF"/>
                </a:solidFill>
                <a:latin typeface="Fabrica" pitchFamily="50" charset="0"/>
              </a:rPr>
              <a:t>4</a:t>
            </a:r>
            <a:endParaRPr lang="pt-PT" sz="11764" b="1" dirty="0" err="1">
              <a:solidFill>
                <a:srgbClr val="FFFFFF"/>
              </a:solidFill>
              <a:latin typeface="Fabrica" pitchFamily="50" charset="0"/>
            </a:endParaRPr>
          </a:p>
        </p:txBody>
      </p:sp>
      <p:pic>
        <p:nvPicPr>
          <p:cNvPr id="9" name="Picture 8">
            <a:extLst>
              <a:ext uri="{FF2B5EF4-FFF2-40B4-BE49-F238E27FC236}">
                <a16:creationId xmlns:a16="http://schemas.microsoft.com/office/drawing/2014/main" id="{A4C3D0BC-6DA2-4651-80E8-F23CE42BC8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9221" y="114935"/>
            <a:ext cx="1292046" cy="1292046"/>
          </a:xfrm>
          <a:prstGeom prst="rect">
            <a:avLst/>
          </a:prstGeom>
        </p:spPr>
      </p:pic>
    </p:spTree>
    <p:extLst>
      <p:ext uri="{BB962C8B-B14F-4D97-AF65-F5344CB8AC3E}">
        <p14:creationId xmlns:p14="http://schemas.microsoft.com/office/powerpoint/2010/main" val="4157239797"/>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6">
            <a:extLst>
              <a:ext uri="{FF2B5EF4-FFF2-40B4-BE49-F238E27FC236}">
                <a16:creationId xmlns:a16="http://schemas.microsoft.com/office/drawing/2014/main" id="{0DB431D4-1F2E-4D74-BF87-7A14B736AA2C}"/>
              </a:ext>
            </a:extLst>
          </p:cNvPr>
          <p:cNvSpPr>
            <a:spLocks noChangeArrowheads="1"/>
          </p:cNvSpPr>
          <p:nvPr/>
        </p:nvSpPr>
        <p:spPr bwMode="auto">
          <a:xfrm>
            <a:off x="5907024" y="1521556"/>
            <a:ext cx="6016752" cy="4933859"/>
          </a:xfrm>
          <a:prstGeom prst="roundRect">
            <a:avLst>
              <a:gd name="adj" fmla="val 2931"/>
            </a:avLst>
          </a:prstGeom>
          <a:solidFill>
            <a:srgbClr val="FFFFFF"/>
          </a:solidFill>
          <a:ln w="28575" algn="ctr">
            <a:solidFill>
              <a:srgbClr val="5289C0"/>
            </a:solidFill>
            <a:round/>
            <a:headEnd/>
            <a:tailEnd/>
          </a:ln>
          <a:effectLst/>
        </p:spPr>
        <p:txBody>
          <a:bodyPr/>
          <a:lstStyle/>
          <a:p>
            <a:pPr defTabSz="914400">
              <a:lnSpc>
                <a:spcPct val="90000"/>
              </a:lnSpc>
              <a:spcBef>
                <a:spcPct val="40000"/>
              </a:spcBef>
            </a:pPr>
            <a:endParaRPr lang="en-US" sz="2040" kern="0" dirty="0">
              <a:solidFill>
                <a:srgbClr val="505050"/>
              </a:solidFill>
            </a:endParaRPr>
          </a:p>
        </p:txBody>
      </p:sp>
      <p:pic>
        <p:nvPicPr>
          <p:cNvPr id="6" name="Picture 5">
            <a:extLst>
              <a:ext uri="{FF2B5EF4-FFF2-40B4-BE49-F238E27FC236}">
                <a16:creationId xmlns:a16="http://schemas.microsoft.com/office/drawing/2014/main" id="{3B307FA9-4A68-4E8D-A968-ABB21548E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9851" y="278221"/>
            <a:ext cx="979079" cy="979079"/>
          </a:xfrm>
          <a:prstGeom prst="rect">
            <a:avLst/>
          </a:prstGeom>
        </p:spPr>
      </p:pic>
      <p:sp>
        <p:nvSpPr>
          <p:cNvPr id="11" name="Title 3">
            <a:extLst>
              <a:ext uri="{FF2B5EF4-FFF2-40B4-BE49-F238E27FC236}">
                <a16:creationId xmlns:a16="http://schemas.microsoft.com/office/drawing/2014/main" id="{F611CD50-D11E-487B-854A-0FD5FE19E565}"/>
              </a:ext>
            </a:extLst>
          </p:cNvPr>
          <p:cNvSpPr txBox="1">
            <a:spLocks/>
          </p:cNvSpPr>
          <p:nvPr/>
        </p:nvSpPr>
        <p:spPr>
          <a:xfrm>
            <a:off x="341235" y="2170261"/>
            <a:ext cx="5336992" cy="1795962"/>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defRPr/>
            </a:pPr>
            <a:r>
              <a:rPr lang="en-US" sz="6000" dirty="0">
                <a:solidFill>
                  <a:schemeClr val="tx1"/>
                </a:solidFill>
              </a:rPr>
              <a:t>Do you install </a:t>
            </a:r>
            <a:r>
              <a:rPr lang="en-US" sz="6000" dirty="0">
                <a:solidFill>
                  <a:srgbClr val="ED4511"/>
                </a:solidFill>
                <a:latin typeface="Segoe UI Black" panose="020B0A02040204020203" pitchFamily="34" charset="0"/>
                <a:ea typeface="Segoe UI Black" panose="020B0A02040204020203" pitchFamily="34" charset="0"/>
              </a:rPr>
              <a:t>Feature Packs </a:t>
            </a:r>
            <a:r>
              <a:rPr lang="en-US" sz="6000" dirty="0">
                <a:solidFill>
                  <a:schemeClr val="tx1"/>
                </a:solidFill>
              </a:rPr>
              <a:t>in BizTalk Server 2016?</a:t>
            </a:r>
          </a:p>
        </p:txBody>
      </p:sp>
      <p:pic>
        <p:nvPicPr>
          <p:cNvPr id="3" name="Picture 2" title="INTEGRATE Report">
            <a:hlinkClick r:id="rId4" tooltip="Open 'INTEGRATE Report' in PowerBI"/>
            <a:extLst>
              <a:ext uri="{FF2B5EF4-FFF2-40B4-BE49-F238E27FC236}">
                <a16:creationId xmlns:a16="http://schemas.microsoft.com/office/drawing/2014/main" id="{3A3D878C-21A3-48B0-9BA0-61A1200C7F82}"/>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a:xfrm>
            <a:off x="6153715" y="1751352"/>
            <a:ext cx="5553850" cy="4429743"/>
          </a:xfrm>
          <a:prstGeom prst="rect">
            <a:avLst/>
          </a:prstGeom>
          <a:ln>
            <a:solidFill>
              <a:srgbClr val="A9A9A9"/>
            </a:solidFill>
            <a:prstDash val="solid"/>
          </a:ln>
        </p:spPr>
      </p:pic>
    </p:spTree>
    <p:extLst>
      <p:ext uri="{BB962C8B-B14F-4D97-AF65-F5344CB8AC3E}">
        <p14:creationId xmlns:p14="http://schemas.microsoft.com/office/powerpoint/2010/main" val="303780209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476" b="37876"/>
          <a:stretch/>
        </p:blipFill>
        <p:spPr>
          <a:xfrm>
            <a:off x="1" y="2434164"/>
            <a:ext cx="12237545" cy="4595053"/>
          </a:xfrm>
          <a:prstGeom prst="rect">
            <a:avLst/>
          </a:prstGeom>
        </p:spPr>
      </p:pic>
      <p:sp>
        <p:nvSpPr>
          <p:cNvPr id="5" name="Title 1"/>
          <p:cNvSpPr txBox="1">
            <a:spLocks/>
          </p:cNvSpPr>
          <p:nvPr/>
        </p:nvSpPr>
        <p:spPr>
          <a:xfrm>
            <a:off x="292011" y="1251197"/>
            <a:ext cx="11653523" cy="1013030"/>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6600" dirty="0">
                <a:solidFill>
                  <a:schemeClr val="tx1"/>
                </a:solidFill>
              </a:rPr>
              <a:t>BizTalk </a:t>
            </a:r>
            <a:r>
              <a:rPr lang="en-US" sz="6600" dirty="0">
                <a:solidFill>
                  <a:srgbClr val="FF0000"/>
                </a:solidFill>
                <a:latin typeface="Segoe UI Black" panose="020B0A02040204020203" pitchFamily="34" charset="0"/>
                <a:ea typeface="Segoe UI Black" panose="020B0A02040204020203" pitchFamily="34" charset="0"/>
              </a:rPr>
              <a:t>Feature Packs</a:t>
            </a:r>
            <a:r>
              <a:rPr lang="en-US" sz="6600" dirty="0">
                <a:solidFill>
                  <a:schemeClr val="tx1"/>
                </a:solidFill>
              </a:rPr>
              <a:t> provides </a:t>
            </a:r>
            <a:r>
              <a:rPr lang="en-US" sz="6600" dirty="0">
                <a:solidFill>
                  <a:schemeClr val="tx1">
                    <a:lumMod val="50000"/>
                  </a:schemeClr>
                </a:solidFill>
                <a:latin typeface="Segoe UI Black" panose="020B0A02040204020203" pitchFamily="34" charset="0"/>
                <a:ea typeface="Segoe UI Black" panose="020B0A02040204020203" pitchFamily="34" charset="0"/>
              </a:rPr>
              <a:t>only</a:t>
            </a:r>
            <a:r>
              <a:rPr lang="en-US" sz="6600" dirty="0">
                <a:solidFill>
                  <a:srgbClr val="FF0000"/>
                </a:solidFill>
                <a:latin typeface="Segoe UI Black" panose="020B0A02040204020203" pitchFamily="34" charset="0"/>
                <a:ea typeface="Segoe UI Black" panose="020B0A02040204020203" pitchFamily="34" charset="0"/>
              </a:rPr>
              <a:t> non-breaking</a:t>
            </a:r>
            <a:r>
              <a:rPr lang="en-US" sz="6600" dirty="0">
                <a:solidFill>
                  <a:schemeClr val="tx1"/>
                </a:solidFill>
              </a:rPr>
              <a:t> features</a:t>
            </a:r>
          </a:p>
          <a:p>
            <a:endParaRPr lang="en-US" sz="6600" dirty="0">
              <a:solidFill>
                <a:srgbClr val="FF0000"/>
              </a:solidFill>
            </a:endParaRPr>
          </a:p>
        </p:txBody>
      </p:sp>
    </p:spTree>
    <p:extLst>
      <p:ext uri="{BB962C8B-B14F-4D97-AF65-F5344CB8AC3E}">
        <p14:creationId xmlns:p14="http://schemas.microsoft.com/office/powerpoint/2010/main" val="328184389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60F0DF-FE88-4ED3-B37B-5CB8E83D13EA}"/>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1" y="10"/>
            <a:ext cx="12192000" cy="6857990"/>
          </a:xfrm>
          <a:prstGeom prst="rect">
            <a:avLst/>
          </a:prstGeom>
        </p:spPr>
      </p:pic>
      <p:sp>
        <p:nvSpPr>
          <p:cNvPr id="6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65" name="Straight Connector 6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7C51D2F3-846B-4229-B038-B7897BA652E4}"/>
              </a:ext>
            </a:extLst>
          </p:cNvPr>
          <p:cNvSpPr txBox="1">
            <a:spLocks/>
          </p:cNvSpPr>
          <p:nvPr/>
        </p:nvSpPr>
        <p:spPr>
          <a:xfrm>
            <a:off x="-589935" y="3429000"/>
            <a:ext cx="6353282" cy="11811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r"/>
            <a:r>
              <a:rPr lang="en-US" dirty="0">
                <a:solidFill>
                  <a:schemeClr val="tx1"/>
                </a:solidFill>
              </a:rPr>
              <a:t>…but may break your </a:t>
            </a:r>
            <a:r>
              <a:rPr lang="en-US"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rPr>
              <a:t> </a:t>
            </a:r>
            <a:r>
              <a:rPr lang="en-US"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Applications</a:t>
            </a:r>
            <a:r>
              <a:rPr lang="en-US" dirty="0">
                <a:solidFill>
                  <a:schemeClr val="tx1"/>
                </a:solidFill>
              </a:rPr>
              <a:t>… </a:t>
            </a:r>
          </a:p>
        </p:txBody>
      </p:sp>
    </p:spTree>
    <p:extLst>
      <p:ext uri="{BB962C8B-B14F-4D97-AF65-F5344CB8AC3E}">
        <p14:creationId xmlns:p14="http://schemas.microsoft.com/office/powerpoint/2010/main" val="204529512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1C37BD-F119-4D34-899B-2D0AB7A26C1C}"/>
              </a:ext>
            </a:extLst>
          </p:cNvPr>
          <p:cNvSpPr/>
          <p:nvPr/>
        </p:nvSpPr>
        <p:spPr>
          <a:xfrm>
            <a:off x="571500" y="2491591"/>
            <a:ext cx="7933871" cy="3693319"/>
          </a:xfrm>
          <a:prstGeom prst="rect">
            <a:avLst/>
          </a:prstGeom>
        </p:spPr>
        <p:txBody>
          <a:bodyPr wrap="square">
            <a:spAutoFit/>
          </a:bodyPr>
          <a:lstStyle/>
          <a:p>
            <a:r>
              <a:rPr lang="en-US" noProof="1">
                <a:solidFill>
                  <a:srgbClr val="D4D4D4"/>
                </a:solidFill>
                <a:latin typeface="Consolas" panose="020B0609020204030204" pitchFamily="49" charset="0"/>
              </a:rPr>
              <a:t>{</a:t>
            </a:r>
          </a:p>
          <a:p>
            <a:r>
              <a:rPr lang="en-US" noProof="1">
                <a:solidFill>
                  <a:srgbClr val="D4D4D4"/>
                </a:solidFill>
                <a:latin typeface="Consolas" panose="020B0609020204030204" pitchFamily="49" charset="0"/>
              </a:rPr>
              <a:t>    </a:t>
            </a:r>
            <a:r>
              <a:rPr lang="en-US" noProof="1">
                <a:solidFill>
                  <a:srgbClr val="9CDCFE"/>
                </a:solidFill>
                <a:latin typeface="Consolas" panose="020B0609020204030204" pitchFamily="49" charset="0"/>
              </a:rPr>
              <a:t>"body"</a:t>
            </a:r>
            <a:r>
              <a:rPr lang="en-US" noProof="1">
                <a:solidFill>
                  <a:srgbClr val="D4D4D4"/>
                </a:solidFill>
                <a:latin typeface="Consolas" panose="020B0609020204030204" pitchFamily="49" charset="0"/>
              </a:rPr>
              <a:t>: {</a:t>
            </a:r>
          </a:p>
          <a:p>
            <a:r>
              <a:rPr lang="en-US" noProof="1">
                <a:solidFill>
                  <a:srgbClr val="D4D4D4"/>
                </a:solidFill>
                <a:latin typeface="Consolas" panose="020B0609020204030204" pitchFamily="49" charset="0"/>
              </a:rPr>
              <a:t>        </a:t>
            </a:r>
            <a:r>
              <a:rPr lang="en-US" noProof="1">
                <a:solidFill>
                  <a:srgbClr val="9CDCFE"/>
                </a:solidFill>
                <a:latin typeface="Consolas" panose="020B0609020204030204" pitchFamily="49" charset="0"/>
              </a:rPr>
              <a:t>"SiebelMessage"</a:t>
            </a:r>
            <a:r>
              <a:rPr lang="en-US" noProof="1">
                <a:solidFill>
                  <a:srgbClr val="D4D4D4"/>
                </a:solidFill>
                <a:latin typeface="Consolas" panose="020B0609020204030204" pitchFamily="49" charset="0"/>
              </a:rPr>
              <a:t>: {</a:t>
            </a:r>
          </a:p>
          <a:p>
            <a:r>
              <a:rPr lang="en-US" noProof="1">
                <a:solidFill>
                  <a:srgbClr val="D4D4D4"/>
                </a:solidFill>
                <a:latin typeface="Consolas" panose="020B0609020204030204" pitchFamily="49" charset="0"/>
              </a:rPr>
              <a:t>            </a:t>
            </a:r>
            <a:r>
              <a:rPr lang="en-US" noProof="1">
                <a:solidFill>
                  <a:srgbClr val="9CDCFE"/>
                </a:solidFill>
                <a:latin typeface="Consolas" panose="020B0609020204030204" pitchFamily="49" charset="0"/>
              </a:rPr>
              <a:t>"IntObjectName"</a:t>
            </a:r>
            <a:r>
              <a:rPr lang="en-US" noProof="1">
                <a:solidFill>
                  <a:srgbClr val="D4D4D4"/>
                </a:solidFill>
                <a:latin typeface="Consolas" panose="020B0609020204030204" pitchFamily="49" charset="0"/>
              </a:rPr>
              <a:t>: </a:t>
            </a:r>
            <a:r>
              <a:rPr lang="en-US" noProof="1">
                <a:solidFill>
                  <a:srgbClr val="CE9178"/>
                </a:solidFill>
                <a:latin typeface="Consolas" panose="020B0609020204030204" pitchFamily="49" charset="0"/>
              </a:rPr>
              <a:t>"EAI Account Light"</a:t>
            </a:r>
            <a:r>
              <a:rPr lang="en-US" noProof="1">
                <a:solidFill>
                  <a:srgbClr val="D4D4D4"/>
                </a:solidFill>
                <a:latin typeface="Consolas" panose="020B0609020204030204" pitchFamily="49" charset="0"/>
              </a:rPr>
              <a:t>,</a:t>
            </a:r>
          </a:p>
          <a:p>
            <a:r>
              <a:rPr lang="en-US" noProof="1">
                <a:solidFill>
                  <a:srgbClr val="D4D4D4"/>
                </a:solidFill>
                <a:latin typeface="Consolas" panose="020B0609020204030204" pitchFamily="49" charset="0"/>
              </a:rPr>
              <a:t>            </a:t>
            </a:r>
            <a:r>
              <a:rPr lang="en-US" noProof="1">
                <a:solidFill>
                  <a:srgbClr val="9CDCFE"/>
                </a:solidFill>
                <a:latin typeface="Consolas" panose="020B0609020204030204" pitchFamily="49" charset="0"/>
              </a:rPr>
              <a:t>"ListOfClient EAI Account Light"</a:t>
            </a:r>
            <a:r>
              <a:rPr lang="en-US" noProof="1">
                <a:solidFill>
                  <a:srgbClr val="D4D4D4"/>
                </a:solidFill>
                <a:latin typeface="Consolas" panose="020B0609020204030204" pitchFamily="49" charset="0"/>
              </a:rPr>
              <a:t>: {</a:t>
            </a:r>
          </a:p>
          <a:p>
            <a:r>
              <a:rPr lang="en-US" noProof="1">
                <a:solidFill>
                  <a:srgbClr val="D4D4D4"/>
                </a:solidFill>
                <a:latin typeface="Consolas" panose="020B0609020204030204" pitchFamily="49" charset="0"/>
              </a:rPr>
              <a:t>                </a:t>
            </a:r>
            <a:r>
              <a:rPr lang="en-US" noProof="1">
                <a:solidFill>
                  <a:srgbClr val="9CDCFE"/>
                </a:solidFill>
                <a:latin typeface="Consolas" panose="020B0609020204030204" pitchFamily="49" charset="0"/>
              </a:rPr>
              <a:t>"Account"</a:t>
            </a:r>
            <a:r>
              <a:rPr lang="en-US" noProof="1">
                <a:solidFill>
                  <a:srgbClr val="D4D4D4"/>
                </a:solidFill>
                <a:latin typeface="Consolas" panose="020B0609020204030204" pitchFamily="49" charset="0"/>
              </a:rPr>
              <a:t>: {</a:t>
            </a:r>
          </a:p>
          <a:p>
            <a:r>
              <a:rPr lang="en-US" noProof="1">
                <a:solidFill>
                  <a:srgbClr val="D4D4D4"/>
                </a:solidFill>
                <a:latin typeface="Consolas" panose="020B0609020204030204" pitchFamily="49" charset="0"/>
              </a:rPr>
              <a:t>                    </a:t>
            </a:r>
            <a:r>
              <a:rPr lang="en-US" noProof="1">
                <a:solidFill>
                  <a:srgbClr val="9CDCFE"/>
                </a:solidFill>
                <a:latin typeface="Consolas" panose="020B0609020204030204" pitchFamily="49" charset="0"/>
              </a:rPr>
              <a:t>"Nome"</a:t>
            </a:r>
            <a:r>
              <a:rPr lang="en-US" noProof="1">
                <a:solidFill>
                  <a:srgbClr val="D4D4D4"/>
                </a:solidFill>
                <a:latin typeface="Consolas" panose="020B0609020204030204" pitchFamily="49" charset="0"/>
              </a:rPr>
              <a:t>: </a:t>
            </a:r>
            <a:r>
              <a:rPr lang="en-US" noProof="1">
                <a:solidFill>
                  <a:srgbClr val="CE9178"/>
                </a:solidFill>
                <a:latin typeface="Consolas" panose="020B0609020204030204" pitchFamily="49" charset="0"/>
              </a:rPr>
              <a:t>"Why the hell you want to put empty space in our elements/names?"</a:t>
            </a:r>
            <a:endParaRPr lang="en-US" noProof="1">
              <a:solidFill>
                <a:srgbClr val="D4D4D4"/>
              </a:solidFill>
              <a:latin typeface="Consolas" panose="020B0609020204030204" pitchFamily="49" charset="0"/>
            </a:endParaRPr>
          </a:p>
          <a:p>
            <a:r>
              <a:rPr lang="en-US" noProof="1">
                <a:solidFill>
                  <a:srgbClr val="D4D4D4"/>
                </a:solidFill>
                <a:latin typeface="Consolas" panose="020B0609020204030204" pitchFamily="49" charset="0"/>
              </a:rPr>
              <a:t>                }</a:t>
            </a:r>
          </a:p>
          <a:p>
            <a:r>
              <a:rPr lang="en-US" noProof="1">
                <a:solidFill>
                  <a:srgbClr val="D4D4D4"/>
                </a:solidFill>
                <a:latin typeface="Consolas" panose="020B0609020204030204" pitchFamily="49" charset="0"/>
              </a:rPr>
              <a:t>            }</a:t>
            </a:r>
          </a:p>
          <a:p>
            <a:r>
              <a:rPr lang="en-US" noProof="1">
                <a:solidFill>
                  <a:srgbClr val="D4D4D4"/>
                </a:solidFill>
                <a:latin typeface="Consolas" panose="020B0609020204030204" pitchFamily="49" charset="0"/>
              </a:rPr>
              <a:t>        }</a:t>
            </a:r>
          </a:p>
          <a:p>
            <a:r>
              <a:rPr lang="en-US" noProof="1">
                <a:solidFill>
                  <a:srgbClr val="D4D4D4"/>
                </a:solidFill>
                <a:latin typeface="Consolas" panose="020B0609020204030204" pitchFamily="49" charset="0"/>
              </a:rPr>
              <a:t>    }</a:t>
            </a:r>
          </a:p>
          <a:p>
            <a:r>
              <a:rPr lang="en-US" noProof="1">
                <a:solidFill>
                  <a:srgbClr val="D4D4D4"/>
                </a:solidFill>
                <a:latin typeface="Consolas" panose="020B0609020204030204" pitchFamily="49" charset="0"/>
              </a:rPr>
              <a:t>}</a:t>
            </a:r>
            <a:endParaRPr lang="en-US" b="0" noProof="1">
              <a:solidFill>
                <a:srgbClr val="D4D4D4"/>
              </a:solidFill>
              <a:effectLst/>
              <a:latin typeface="Consolas" panose="020B0609020204030204" pitchFamily="49" charset="0"/>
            </a:endParaRPr>
          </a:p>
        </p:txBody>
      </p:sp>
      <p:sp>
        <p:nvSpPr>
          <p:cNvPr id="6" name="Title 3">
            <a:extLst>
              <a:ext uri="{FF2B5EF4-FFF2-40B4-BE49-F238E27FC236}">
                <a16:creationId xmlns:a16="http://schemas.microsoft.com/office/drawing/2014/main" id="{53338654-DD2E-4FB4-9842-5571329E2E56}"/>
              </a:ext>
            </a:extLst>
          </p:cNvPr>
          <p:cNvSpPr txBox="1">
            <a:spLocks/>
          </p:cNvSpPr>
          <p:nvPr/>
        </p:nvSpPr>
        <p:spPr>
          <a:xfrm>
            <a:off x="303134" y="261658"/>
            <a:ext cx="11012565" cy="1795962"/>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defRPr/>
            </a:pPr>
            <a:r>
              <a:rPr lang="en-US" sz="6000" dirty="0">
                <a:solidFill>
                  <a:schemeClr val="tx1"/>
                </a:solidFill>
              </a:rPr>
              <a:t>Real sample of </a:t>
            </a:r>
            <a:r>
              <a:rPr lang="en-US" sz="6000" dirty="0">
                <a:solidFill>
                  <a:srgbClr val="ED4511"/>
                </a:solidFill>
                <a:latin typeface="Segoe UI Black" panose="020B0A02040204020203" pitchFamily="34" charset="0"/>
                <a:ea typeface="Segoe UI Black" panose="020B0A02040204020203" pitchFamily="34" charset="0"/>
              </a:rPr>
              <a:t>Siebel JSON </a:t>
            </a:r>
            <a:r>
              <a:rPr lang="en-US" sz="6000" dirty="0">
                <a:solidFill>
                  <a:schemeClr val="tx1"/>
                </a:solidFill>
              </a:rPr>
              <a:t>request…</a:t>
            </a:r>
          </a:p>
        </p:txBody>
      </p:sp>
      <p:sp>
        <p:nvSpPr>
          <p:cNvPr id="7" name="Rectangle 6">
            <a:extLst>
              <a:ext uri="{FF2B5EF4-FFF2-40B4-BE49-F238E27FC236}">
                <a16:creationId xmlns:a16="http://schemas.microsoft.com/office/drawing/2014/main" id="{C9680188-6235-419D-A4E8-7AE20BD1DD2F}"/>
              </a:ext>
            </a:extLst>
          </p:cNvPr>
          <p:cNvSpPr/>
          <p:nvPr/>
        </p:nvSpPr>
        <p:spPr>
          <a:xfrm>
            <a:off x="1714500" y="3371850"/>
            <a:ext cx="5772150" cy="584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 7">
            <a:extLst>
              <a:ext uri="{FF2B5EF4-FFF2-40B4-BE49-F238E27FC236}">
                <a16:creationId xmlns:a16="http://schemas.microsoft.com/office/drawing/2014/main" id="{E2511855-FCB1-452F-A573-B89609AD029D}"/>
              </a:ext>
            </a:extLst>
          </p:cNvPr>
          <p:cNvSpPr/>
          <p:nvPr/>
        </p:nvSpPr>
        <p:spPr>
          <a:xfrm rot="14745587">
            <a:off x="7654406" y="2636395"/>
            <a:ext cx="748393" cy="1045029"/>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utoShape 6">
            <a:extLst>
              <a:ext uri="{FF2B5EF4-FFF2-40B4-BE49-F238E27FC236}">
                <a16:creationId xmlns:a16="http://schemas.microsoft.com/office/drawing/2014/main" id="{9D941B4E-41C6-489A-B2F3-F856980FF593}"/>
              </a:ext>
            </a:extLst>
          </p:cNvPr>
          <p:cNvSpPr>
            <a:spLocks noChangeArrowheads="1"/>
          </p:cNvSpPr>
          <p:nvPr/>
        </p:nvSpPr>
        <p:spPr bwMode="auto">
          <a:xfrm>
            <a:off x="8658680" y="1521556"/>
            <a:ext cx="3265096" cy="4663354"/>
          </a:xfrm>
          <a:prstGeom prst="roundRect">
            <a:avLst>
              <a:gd name="adj" fmla="val 2931"/>
            </a:avLst>
          </a:prstGeom>
          <a:solidFill>
            <a:srgbClr val="FFFFFF"/>
          </a:solidFill>
          <a:ln w="28575" algn="ctr">
            <a:solidFill>
              <a:srgbClr val="5289C0"/>
            </a:solidFill>
            <a:round/>
            <a:headEnd/>
            <a:tailEnd/>
          </a:ln>
          <a:effectLst/>
        </p:spPr>
        <p:txBody>
          <a:bodyPr/>
          <a:lstStyle/>
          <a:p>
            <a:pPr>
              <a:lnSpc>
                <a:spcPct val="90000"/>
              </a:lnSpc>
              <a:spcBef>
                <a:spcPct val="40000"/>
              </a:spcBef>
            </a:pPr>
            <a:r>
              <a:rPr lang="en-US" sz="2040" kern="0" dirty="0">
                <a:solidFill>
                  <a:srgbClr val="505050"/>
                </a:solidFill>
              </a:rPr>
              <a:t>JSON syntax is derived from JavaScript object notation syntax:</a:t>
            </a:r>
          </a:p>
          <a:p>
            <a:pPr marL="342900" indent="-342900">
              <a:lnSpc>
                <a:spcPct val="90000"/>
              </a:lnSpc>
              <a:spcBef>
                <a:spcPct val="40000"/>
              </a:spcBef>
              <a:buFont typeface="Arial" panose="020B0604020202020204" pitchFamily="34" charset="0"/>
              <a:buChar char="•"/>
            </a:pPr>
            <a:r>
              <a:rPr lang="en-US" sz="2040" kern="0" dirty="0">
                <a:solidFill>
                  <a:srgbClr val="505050"/>
                </a:solidFill>
              </a:rPr>
              <a:t>Data is in name/value pairs</a:t>
            </a:r>
          </a:p>
          <a:p>
            <a:pPr marL="342900" indent="-342900">
              <a:lnSpc>
                <a:spcPct val="90000"/>
              </a:lnSpc>
              <a:spcBef>
                <a:spcPct val="40000"/>
              </a:spcBef>
              <a:buFont typeface="Arial" panose="020B0604020202020204" pitchFamily="34" charset="0"/>
              <a:buChar char="•"/>
            </a:pPr>
            <a:r>
              <a:rPr lang="en-US" sz="2040" kern="0" dirty="0">
                <a:solidFill>
                  <a:srgbClr val="505050"/>
                </a:solidFill>
              </a:rPr>
              <a:t>Data is separated by commas</a:t>
            </a:r>
          </a:p>
          <a:p>
            <a:pPr marL="342900" indent="-342900">
              <a:lnSpc>
                <a:spcPct val="90000"/>
              </a:lnSpc>
              <a:spcBef>
                <a:spcPct val="40000"/>
              </a:spcBef>
              <a:buFont typeface="Arial" panose="020B0604020202020204" pitchFamily="34" charset="0"/>
              <a:buChar char="•"/>
            </a:pPr>
            <a:r>
              <a:rPr lang="en-US" sz="2040" kern="0" dirty="0">
                <a:solidFill>
                  <a:srgbClr val="505050"/>
                </a:solidFill>
              </a:rPr>
              <a:t>Curly braces hold objects</a:t>
            </a:r>
          </a:p>
          <a:p>
            <a:pPr marL="342900" indent="-342900">
              <a:lnSpc>
                <a:spcPct val="90000"/>
              </a:lnSpc>
              <a:spcBef>
                <a:spcPct val="40000"/>
              </a:spcBef>
              <a:buFont typeface="Arial" panose="020B0604020202020204" pitchFamily="34" charset="0"/>
              <a:buChar char="•"/>
            </a:pPr>
            <a:r>
              <a:rPr lang="en-US" sz="2040" kern="0" dirty="0">
                <a:solidFill>
                  <a:srgbClr val="505050"/>
                </a:solidFill>
              </a:rPr>
              <a:t>Square brackets hold arrays</a:t>
            </a:r>
          </a:p>
          <a:p>
            <a:pPr marL="342900" indent="-342900">
              <a:lnSpc>
                <a:spcPct val="90000"/>
              </a:lnSpc>
              <a:spcBef>
                <a:spcPct val="40000"/>
              </a:spcBef>
              <a:buFont typeface="Arial" panose="020B0604020202020204" pitchFamily="34" charset="0"/>
              <a:buChar char="•"/>
            </a:pPr>
            <a:endParaRPr lang="en-US" sz="2040" kern="0" dirty="0">
              <a:solidFill>
                <a:srgbClr val="505050"/>
              </a:solidFill>
            </a:endParaRPr>
          </a:p>
          <a:p>
            <a:pPr>
              <a:lnSpc>
                <a:spcPct val="90000"/>
              </a:lnSpc>
              <a:spcBef>
                <a:spcPct val="40000"/>
              </a:spcBef>
            </a:pPr>
            <a:r>
              <a:rPr lang="en-US" sz="2040" b="1" kern="0" dirty="0">
                <a:solidFill>
                  <a:srgbClr val="FF0000"/>
                </a:solidFill>
              </a:rPr>
              <a:t>Some of these names may have empty spaces!</a:t>
            </a:r>
          </a:p>
        </p:txBody>
      </p:sp>
    </p:spTree>
    <p:extLst>
      <p:ext uri="{BB962C8B-B14F-4D97-AF65-F5344CB8AC3E}">
        <p14:creationId xmlns:p14="http://schemas.microsoft.com/office/powerpoint/2010/main" val="192619677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FDE8276-F5A7-4592-92BE-B43A8DD7086A}"/>
              </a:ext>
            </a:extLst>
          </p:cNvPr>
          <p:cNvSpPr txBox="1">
            <a:spLocks/>
          </p:cNvSpPr>
          <p:nvPr/>
        </p:nvSpPr>
        <p:spPr>
          <a:xfrm>
            <a:off x="241729" y="437961"/>
            <a:ext cx="5854270" cy="828131"/>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just">
              <a:defRPr/>
            </a:pPr>
            <a:r>
              <a:rPr lang="en-US" sz="4400" dirty="0">
                <a:solidFill>
                  <a:srgbClr val="413944"/>
                </a:solidFill>
                <a:latin typeface="Segoe UI Light"/>
              </a:rPr>
              <a:t>Default installation…</a:t>
            </a:r>
          </a:p>
        </p:txBody>
      </p:sp>
      <p:sp>
        <p:nvSpPr>
          <p:cNvPr id="3" name="Title 3">
            <a:extLst>
              <a:ext uri="{FF2B5EF4-FFF2-40B4-BE49-F238E27FC236}">
                <a16:creationId xmlns:a16="http://schemas.microsoft.com/office/drawing/2014/main" id="{D2DCE1E1-F3DC-4E04-8F21-FD91107F8582}"/>
              </a:ext>
            </a:extLst>
          </p:cNvPr>
          <p:cNvSpPr txBox="1">
            <a:spLocks/>
          </p:cNvSpPr>
          <p:nvPr/>
        </p:nvSpPr>
        <p:spPr>
          <a:xfrm>
            <a:off x="5594764" y="437961"/>
            <a:ext cx="6597236" cy="828131"/>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just">
              <a:defRPr/>
            </a:pPr>
            <a:r>
              <a:rPr lang="en-US" sz="4400" dirty="0">
                <a:solidFill>
                  <a:srgbClr val="413944"/>
                </a:solidFill>
                <a:latin typeface="Segoe UI Light"/>
              </a:rPr>
              <a:t>Now with </a:t>
            </a:r>
            <a:r>
              <a:rPr lang="en-US" sz="4400" dirty="0">
                <a:solidFill>
                  <a:schemeClr val="tx2">
                    <a:lumMod val="50000"/>
                  </a:schemeClr>
                </a:solidFill>
                <a:latin typeface="Segoe UI Black" panose="020B0A02040204020203" pitchFamily="34" charset="0"/>
                <a:ea typeface="Segoe UI Black" panose="020B0A02040204020203" pitchFamily="34" charset="0"/>
              </a:rPr>
              <a:t>Feature Pack 2</a:t>
            </a:r>
          </a:p>
        </p:txBody>
      </p:sp>
      <p:grpSp>
        <p:nvGrpSpPr>
          <p:cNvPr id="7" name="Group 6">
            <a:extLst>
              <a:ext uri="{FF2B5EF4-FFF2-40B4-BE49-F238E27FC236}">
                <a16:creationId xmlns:a16="http://schemas.microsoft.com/office/drawing/2014/main" id="{B68DE2DE-5207-4E9F-AB68-F6C3BEC92AE6}"/>
              </a:ext>
            </a:extLst>
          </p:cNvPr>
          <p:cNvGrpSpPr/>
          <p:nvPr/>
        </p:nvGrpSpPr>
        <p:grpSpPr>
          <a:xfrm>
            <a:off x="537143" y="1266092"/>
            <a:ext cx="3859011" cy="5153947"/>
            <a:chOff x="537143" y="1266092"/>
            <a:chExt cx="3859011" cy="5153947"/>
          </a:xfrm>
        </p:grpSpPr>
        <p:sp>
          <p:nvSpPr>
            <p:cNvPr id="5" name="AutoShape 6">
              <a:extLst>
                <a:ext uri="{FF2B5EF4-FFF2-40B4-BE49-F238E27FC236}">
                  <a16:creationId xmlns:a16="http://schemas.microsoft.com/office/drawing/2014/main" id="{DF53396D-C0BA-4FE6-938E-2CB08BB46EDF}"/>
                </a:ext>
              </a:extLst>
            </p:cNvPr>
            <p:cNvSpPr>
              <a:spLocks noChangeArrowheads="1"/>
            </p:cNvSpPr>
            <p:nvPr/>
          </p:nvSpPr>
          <p:spPr bwMode="auto">
            <a:xfrm>
              <a:off x="537143" y="1266092"/>
              <a:ext cx="3859011" cy="5153947"/>
            </a:xfrm>
            <a:prstGeom prst="roundRect">
              <a:avLst>
                <a:gd name="adj" fmla="val 2931"/>
              </a:avLst>
            </a:prstGeom>
            <a:solidFill>
              <a:srgbClr val="FFFFFF"/>
            </a:solidFill>
            <a:ln w="28575" algn="ctr">
              <a:solidFill>
                <a:srgbClr val="5289C0"/>
              </a:solidFill>
              <a:round/>
              <a:headEnd/>
              <a:tailEnd/>
            </a:ln>
            <a:effectLst/>
          </p:spPr>
          <p:txBody>
            <a:bodyPr/>
            <a:lstStyle/>
            <a:p>
              <a:pPr defTabSz="914400">
                <a:lnSpc>
                  <a:spcPct val="90000"/>
                </a:lnSpc>
                <a:spcBef>
                  <a:spcPct val="40000"/>
                </a:spcBef>
              </a:pPr>
              <a:endParaRPr lang="en-US" sz="2040" kern="0" dirty="0">
                <a:solidFill>
                  <a:srgbClr val="505050"/>
                </a:solidFill>
              </a:endParaRPr>
            </a:p>
          </p:txBody>
        </p:sp>
        <p:pic>
          <p:nvPicPr>
            <p:cNvPr id="4" name="Picture 3">
              <a:extLst>
                <a:ext uri="{FF2B5EF4-FFF2-40B4-BE49-F238E27FC236}">
                  <a16:creationId xmlns:a16="http://schemas.microsoft.com/office/drawing/2014/main" id="{5745C539-E4C0-4E19-8381-D58EEB0A2FF8}"/>
                </a:ext>
              </a:extLst>
            </p:cNvPr>
            <p:cNvPicPr>
              <a:picLocks noChangeAspect="1"/>
            </p:cNvPicPr>
            <p:nvPr/>
          </p:nvPicPr>
          <p:blipFill>
            <a:blip r:embed="rId2"/>
            <a:stretch>
              <a:fillRect/>
            </a:stretch>
          </p:blipFill>
          <p:spPr>
            <a:xfrm>
              <a:off x="687384" y="1442430"/>
              <a:ext cx="3572374" cy="4801270"/>
            </a:xfrm>
            <a:prstGeom prst="rect">
              <a:avLst/>
            </a:prstGeom>
          </p:spPr>
        </p:pic>
      </p:grpSp>
      <p:grpSp>
        <p:nvGrpSpPr>
          <p:cNvPr id="10" name="Group 9">
            <a:extLst>
              <a:ext uri="{FF2B5EF4-FFF2-40B4-BE49-F238E27FC236}">
                <a16:creationId xmlns:a16="http://schemas.microsoft.com/office/drawing/2014/main" id="{C7CBB1D9-9BBD-44DA-BC30-755733146EAB}"/>
              </a:ext>
            </a:extLst>
          </p:cNvPr>
          <p:cNvGrpSpPr/>
          <p:nvPr/>
        </p:nvGrpSpPr>
        <p:grpSpPr>
          <a:xfrm>
            <a:off x="990448" y="1811214"/>
            <a:ext cx="4005011" cy="3639525"/>
            <a:chOff x="4259758" y="1442429"/>
            <a:chExt cx="4005011" cy="3639525"/>
          </a:xfrm>
        </p:grpSpPr>
        <p:sp>
          <p:nvSpPr>
            <p:cNvPr id="8" name="AutoShape 6">
              <a:extLst>
                <a:ext uri="{FF2B5EF4-FFF2-40B4-BE49-F238E27FC236}">
                  <a16:creationId xmlns:a16="http://schemas.microsoft.com/office/drawing/2014/main" id="{C242D5C5-86F7-44C0-A356-121840B4B3DB}"/>
                </a:ext>
              </a:extLst>
            </p:cNvPr>
            <p:cNvSpPr>
              <a:spLocks noChangeArrowheads="1"/>
            </p:cNvSpPr>
            <p:nvPr/>
          </p:nvSpPr>
          <p:spPr bwMode="auto">
            <a:xfrm>
              <a:off x="4259758" y="1442429"/>
              <a:ext cx="4005011" cy="3639525"/>
            </a:xfrm>
            <a:prstGeom prst="roundRect">
              <a:avLst>
                <a:gd name="adj" fmla="val 2931"/>
              </a:avLst>
            </a:prstGeom>
            <a:solidFill>
              <a:srgbClr val="FFFFFF"/>
            </a:solidFill>
            <a:ln w="28575" algn="ctr">
              <a:solidFill>
                <a:srgbClr val="5289C0"/>
              </a:solidFill>
              <a:round/>
              <a:headEnd/>
              <a:tailEnd/>
            </a:ln>
            <a:effectLst/>
          </p:spPr>
          <p:txBody>
            <a:bodyPr/>
            <a:lstStyle/>
            <a:p>
              <a:pPr defTabSz="914400">
                <a:lnSpc>
                  <a:spcPct val="90000"/>
                </a:lnSpc>
                <a:spcBef>
                  <a:spcPct val="40000"/>
                </a:spcBef>
              </a:pPr>
              <a:endParaRPr lang="en-US" sz="2040" kern="0" dirty="0">
                <a:solidFill>
                  <a:srgbClr val="505050"/>
                </a:solidFill>
              </a:endParaRPr>
            </a:p>
          </p:txBody>
        </p:sp>
        <p:pic>
          <p:nvPicPr>
            <p:cNvPr id="9" name="Picture 8">
              <a:extLst>
                <a:ext uri="{FF2B5EF4-FFF2-40B4-BE49-F238E27FC236}">
                  <a16:creationId xmlns:a16="http://schemas.microsoft.com/office/drawing/2014/main" id="{24918135-02F0-496F-B80A-8707D6D1658A}"/>
                </a:ext>
              </a:extLst>
            </p:cNvPr>
            <p:cNvPicPr>
              <a:picLocks noChangeAspect="1"/>
            </p:cNvPicPr>
            <p:nvPr/>
          </p:nvPicPr>
          <p:blipFill>
            <a:blip r:embed="rId3"/>
            <a:stretch>
              <a:fillRect/>
            </a:stretch>
          </p:blipFill>
          <p:spPr>
            <a:xfrm>
              <a:off x="4373404" y="1589342"/>
              <a:ext cx="3724795" cy="3362794"/>
            </a:xfrm>
            <a:prstGeom prst="rect">
              <a:avLst/>
            </a:prstGeom>
          </p:spPr>
        </p:pic>
      </p:grpSp>
      <p:grpSp>
        <p:nvGrpSpPr>
          <p:cNvPr id="13" name="Group 12">
            <a:extLst>
              <a:ext uri="{FF2B5EF4-FFF2-40B4-BE49-F238E27FC236}">
                <a16:creationId xmlns:a16="http://schemas.microsoft.com/office/drawing/2014/main" id="{D01C7398-443A-4B3F-83D1-C8AD1F3CDB04}"/>
              </a:ext>
            </a:extLst>
          </p:cNvPr>
          <p:cNvGrpSpPr/>
          <p:nvPr/>
        </p:nvGrpSpPr>
        <p:grpSpPr>
          <a:xfrm>
            <a:off x="161119" y="4749348"/>
            <a:ext cx="5433645" cy="1818175"/>
            <a:chOff x="6435970" y="1442430"/>
            <a:chExt cx="5433645" cy="1818175"/>
          </a:xfrm>
        </p:grpSpPr>
        <p:sp>
          <p:nvSpPr>
            <p:cNvPr id="6" name="AutoShape 6">
              <a:extLst>
                <a:ext uri="{FF2B5EF4-FFF2-40B4-BE49-F238E27FC236}">
                  <a16:creationId xmlns:a16="http://schemas.microsoft.com/office/drawing/2014/main" id="{A8832C3E-2489-4938-803F-D1DB648B9B2F}"/>
                </a:ext>
              </a:extLst>
            </p:cNvPr>
            <p:cNvSpPr>
              <a:spLocks noChangeArrowheads="1"/>
            </p:cNvSpPr>
            <p:nvPr/>
          </p:nvSpPr>
          <p:spPr bwMode="auto">
            <a:xfrm>
              <a:off x="6435970" y="1442430"/>
              <a:ext cx="5433645" cy="1818175"/>
            </a:xfrm>
            <a:prstGeom prst="roundRect">
              <a:avLst>
                <a:gd name="adj" fmla="val 2931"/>
              </a:avLst>
            </a:prstGeom>
            <a:solidFill>
              <a:srgbClr val="FFFFFF"/>
            </a:solidFill>
            <a:ln w="28575" algn="ctr">
              <a:solidFill>
                <a:srgbClr val="5289C0"/>
              </a:solidFill>
              <a:round/>
              <a:headEnd/>
              <a:tailEnd/>
            </a:ln>
            <a:effectLst/>
          </p:spPr>
          <p:txBody>
            <a:bodyPr/>
            <a:lstStyle/>
            <a:p>
              <a:pPr defTabSz="914400">
                <a:lnSpc>
                  <a:spcPct val="90000"/>
                </a:lnSpc>
                <a:spcBef>
                  <a:spcPct val="40000"/>
                </a:spcBef>
              </a:pPr>
              <a:endParaRPr lang="en-US" sz="2040" kern="0" dirty="0">
                <a:solidFill>
                  <a:srgbClr val="505050"/>
                </a:solidFill>
              </a:endParaRPr>
            </a:p>
          </p:txBody>
        </p:sp>
        <p:pic>
          <p:nvPicPr>
            <p:cNvPr id="11" name="Picture 10">
              <a:extLst>
                <a:ext uri="{FF2B5EF4-FFF2-40B4-BE49-F238E27FC236}">
                  <a16:creationId xmlns:a16="http://schemas.microsoft.com/office/drawing/2014/main" id="{07B94195-E583-4C51-BC94-B8A0CF8A45D0}"/>
                </a:ext>
              </a:extLst>
            </p:cNvPr>
            <p:cNvPicPr>
              <a:picLocks noChangeAspect="1"/>
            </p:cNvPicPr>
            <p:nvPr/>
          </p:nvPicPr>
          <p:blipFill rotWithShape="1">
            <a:blip r:embed="rId4"/>
            <a:srcRect b="19521"/>
            <a:stretch/>
          </p:blipFill>
          <p:spPr>
            <a:xfrm>
              <a:off x="6602967" y="1575504"/>
              <a:ext cx="5087060" cy="1541005"/>
            </a:xfrm>
            <a:prstGeom prst="rect">
              <a:avLst/>
            </a:prstGeom>
          </p:spPr>
        </p:pic>
      </p:grpSp>
      <p:grpSp>
        <p:nvGrpSpPr>
          <p:cNvPr id="17" name="Group 16">
            <a:extLst>
              <a:ext uri="{FF2B5EF4-FFF2-40B4-BE49-F238E27FC236}">
                <a16:creationId xmlns:a16="http://schemas.microsoft.com/office/drawing/2014/main" id="{375109AF-57E2-461B-81DA-AB0AAD9849B5}"/>
              </a:ext>
            </a:extLst>
          </p:cNvPr>
          <p:cNvGrpSpPr/>
          <p:nvPr/>
        </p:nvGrpSpPr>
        <p:grpSpPr>
          <a:xfrm>
            <a:off x="6108787" y="1266092"/>
            <a:ext cx="3834270" cy="4932485"/>
            <a:chOff x="8789530" y="1811215"/>
            <a:chExt cx="3834270" cy="4932485"/>
          </a:xfrm>
        </p:grpSpPr>
        <p:sp>
          <p:nvSpPr>
            <p:cNvPr id="15" name="AutoShape 6">
              <a:extLst>
                <a:ext uri="{FF2B5EF4-FFF2-40B4-BE49-F238E27FC236}">
                  <a16:creationId xmlns:a16="http://schemas.microsoft.com/office/drawing/2014/main" id="{3CA825FE-4A33-4B92-8196-19F35EB1E0BB}"/>
                </a:ext>
              </a:extLst>
            </p:cNvPr>
            <p:cNvSpPr>
              <a:spLocks noChangeArrowheads="1"/>
            </p:cNvSpPr>
            <p:nvPr/>
          </p:nvSpPr>
          <p:spPr bwMode="auto">
            <a:xfrm>
              <a:off x="8789530" y="1811215"/>
              <a:ext cx="3834270" cy="4932485"/>
            </a:xfrm>
            <a:prstGeom prst="roundRect">
              <a:avLst>
                <a:gd name="adj" fmla="val 2931"/>
              </a:avLst>
            </a:prstGeom>
            <a:solidFill>
              <a:srgbClr val="FFFFFF"/>
            </a:solidFill>
            <a:ln w="28575" algn="ctr">
              <a:solidFill>
                <a:srgbClr val="5289C0"/>
              </a:solidFill>
              <a:round/>
              <a:headEnd/>
              <a:tailEnd/>
            </a:ln>
            <a:effectLst/>
          </p:spPr>
          <p:txBody>
            <a:bodyPr/>
            <a:lstStyle/>
            <a:p>
              <a:pPr defTabSz="914400">
                <a:lnSpc>
                  <a:spcPct val="90000"/>
                </a:lnSpc>
                <a:spcBef>
                  <a:spcPct val="40000"/>
                </a:spcBef>
              </a:pPr>
              <a:endParaRPr lang="en-US" sz="2040" kern="0" dirty="0">
                <a:solidFill>
                  <a:srgbClr val="505050"/>
                </a:solidFill>
              </a:endParaRPr>
            </a:p>
          </p:txBody>
        </p:sp>
        <p:pic>
          <p:nvPicPr>
            <p:cNvPr id="16" name="Picture 15">
              <a:extLst>
                <a:ext uri="{FF2B5EF4-FFF2-40B4-BE49-F238E27FC236}">
                  <a16:creationId xmlns:a16="http://schemas.microsoft.com/office/drawing/2014/main" id="{FF7DF0DE-824C-494E-BB74-8C66C1AD72DC}"/>
                </a:ext>
              </a:extLst>
            </p:cNvPr>
            <p:cNvPicPr>
              <a:picLocks noChangeAspect="1"/>
            </p:cNvPicPr>
            <p:nvPr/>
          </p:nvPicPr>
          <p:blipFill>
            <a:blip r:embed="rId5"/>
            <a:stretch>
              <a:fillRect/>
            </a:stretch>
          </p:blipFill>
          <p:spPr>
            <a:xfrm>
              <a:off x="8941999" y="1937707"/>
              <a:ext cx="3524742" cy="4667901"/>
            </a:xfrm>
            <a:prstGeom prst="rect">
              <a:avLst/>
            </a:prstGeom>
          </p:spPr>
        </p:pic>
      </p:grpSp>
      <p:grpSp>
        <p:nvGrpSpPr>
          <p:cNvPr id="19" name="Group 18">
            <a:extLst>
              <a:ext uri="{FF2B5EF4-FFF2-40B4-BE49-F238E27FC236}">
                <a16:creationId xmlns:a16="http://schemas.microsoft.com/office/drawing/2014/main" id="{CD60833F-2DB3-4F6C-8BB9-2D08EEB717DC}"/>
              </a:ext>
            </a:extLst>
          </p:cNvPr>
          <p:cNvGrpSpPr/>
          <p:nvPr/>
        </p:nvGrpSpPr>
        <p:grpSpPr>
          <a:xfrm>
            <a:off x="5362376" y="1491557"/>
            <a:ext cx="6725597" cy="1714704"/>
            <a:chOff x="6708092" y="2233535"/>
            <a:chExt cx="6725597" cy="1714704"/>
          </a:xfrm>
        </p:grpSpPr>
        <p:sp>
          <p:nvSpPr>
            <p:cNvPr id="12" name="AutoShape 6">
              <a:extLst>
                <a:ext uri="{FF2B5EF4-FFF2-40B4-BE49-F238E27FC236}">
                  <a16:creationId xmlns:a16="http://schemas.microsoft.com/office/drawing/2014/main" id="{8507AEBD-79C5-45EA-90E4-7F33848F7EC9}"/>
                </a:ext>
              </a:extLst>
            </p:cNvPr>
            <p:cNvSpPr>
              <a:spLocks noChangeArrowheads="1"/>
            </p:cNvSpPr>
            <p:nvPr/>
          </p:nvSpPr>
          <p:spPr bwMode="auto">
            <a:xfrm>
              <a:off x="6708092" y="2233535"/>
              <a:ext cx="6725597" cy="1714704"/>
            </a:xfrm>
            <a:prstGeom prst="roundRect">
              <a:avLst>
                <a:gd name="adj" fmla="val 2931"/>
              </a:avLst>
            </a:prstGeom>
            <a:solidFill>
              <a:srgbClr val="FFFFFF"/>
            </a:solidFill>
            <a:ln w="28575" algn="ctr">
              <a:solidFill>
                <a:srgbClr val="5289C0"/>
              </a:solidFill>
              <a:round/>
              <a:headEnd/>
              <a:tailEnd/>
            </a:ln>
            <a:effectLst/>
          </p:spPr>
          <p:txBody>
            <a:bodyPr/>
            <a:lstStyle/>
            <a:p>
              <a:pPr defTabSz="914400">
                <a:lnSpc>
                  <a:spcPct val="90000"/>
                </a:lnSpc>
                <a:spcBef>
                  <a:spcPct val="40000"/>
                </a:spcBef>
              </a:pPr>
              <a:endParaRPr lang="en-US" sz="2040" kern="0" dirty="0">
                <a:solidFill>
                  <a:srgbClr val="505050"/>
                </a:solidFill>
              </a:endParaRPr>
            </a:p>
          </p:txBody>
        </p:sp>
        <p:pic>
          <p:nvPicPr>
            <p:cNvPr id="18" name="Picture 17">
              <a:extLst>
                <a:ext uri="{FF2B5EF4-FFF2-40B4-BE49-F238E27FC236}">
                  <a16:creationId xmlns:a16="http://schemas.microsoft.com/office/drawing/2014/main" id="{61FC20C2-CAEA-411E-9802-66146463A8E6}"/>
                </a:ext>
              </a:extLst>
            </p:cNvPr>
            <p:cNvPicPr>
              <a:picLocks noChangeAspect="1"/>
            </p:cNvPicPr>
            <p:nvPr/>
          </p:nvPicPr>
          <p:blipFill>
            <a:blip r:embed="rId6"/>
            <a:stretch>
              <a:fillRect/>
            </a:stretch>
          </p:blipFill>
          <p:spPr>
            <a:xfrm>
              <a:off x="6812304" y="2374499"/>
              <a:ext cx="6506483" cy="1457528"/>
            </a:xfrm>
            <a:prstGeom prst="rect">
              <a:avLst/>
            </a:prstGeom>
          </p:spPr>
        </p:pic>
      </p:grpSp>
      <p:grpSp>
        <p:nvGrpSpPr>
          <p:cNvPr id="21" name="Group 20">
            <a:extLst>
              <a:ext uri="{FF2B5EF4-FFF2-40B4-BE49-F238E27FC236}">
                <a16:creationId xmlns:a16="http://schemas.microsoft.com/office/drawing/2014/main" id="{85121519-1C17-4E27-B061-6120EF052199}"/>
              </a:ext>
            </a:extLst>
          </p:cNvPr>
          <p:cNvGrpSpPr/>
          <p:nvPr/>
        </p:nvGrpSpPr>
        <p:grpSpPr>
          <a:xfrm>
            <a:off x="5666120" y="4034392"/>
            <a:ext cx="6454524" cy="1294554"/>
            <a:chOff x="6362066" y="3577250"/>
            <a:chExt cx="6454524" cy="1294554"/>
          </a:xfrm>
        </p:grpSpPr>
        <p:sp>
          <p:nvSpPr>
            <p:cNvPr id="14" name="AutoShape 6">
              <a:extLst>
                <a:ext uri="{FF2B5EF4-FFF2-40B4-BE49-F238E27FC236}">
                  <a16:creationId xmlns:a16="http://schemas.microsoft.com/office/drawing/2014/main" id="{EAAB530B-DCCB-488A-82F6-EEF2036F30EF}"/>
                </a:ext>
              </a:extLst>
            </p:cNvPr>
            <p:cNvSpPr>
              <a:spLocks noChangeArrowheads="1"/>
            </p:cNvSpPr>
            <p:nvPr/>
          </p:nvSpPr>
          <p:spPr bwMode="auto">
            <a:xfrm>
              <a:off x="6362066" y="3577250"/>
              <a:ext cx="6454524" cy="1294554"/>
            </a:xfrm>
            <a:prstGeom prst="roundRect">
              <a:avLst>
                <a:gd name="adj" fmla="val 2931"/>
              </a:avLst>
            </a:prstGeom>
            <a:solidFill>
              <a:srgbClr val="FFFFFF"/>
            </a:solidFill>
            <a:ln w="28575" algn="ctr">
              <a:solidFill>
                <a:srgbClr val="5289C0"/>
              </a:solidFill>
              <a:round/>
              <a:headEnd/>
              <a:tailEnd/>
            </a:ln>
            <a:effectLst/>
          </p:spPr>
          <p:txBody>
            <a:bodyPr/>
            <a:lstStyle/>
            <a:p>
              <a:pPr defTabSz="914400">
                <a:lnSpc>
                  <a:spcPct val="90000"/>
                </a:lnSpc>
                <a:spcBef>
                  <a:spcPct val="40000"/>
                </a:spcBef>
              </a:pPr>
              <a:endParaRPr lang="en-US" sz="2040" kern="0" dirty="0">
                <a:solidFill>
                  <a:srgbClr val="505050"/>
                </a:solidFill>
              </a:endParaRPr>
            </a:p>
          </p:txBody>
        </p:sp>
        <p:pic>
          <p:nvPicPr>
            <p:cNvPr id="20" name="Picture 19">
              <a:extLst>
                <a:ext uri="{FF2B5EF4-FFF2-40B4-BE49-F238E27FC236}">
                  <a16:creationId xmlns:a16="http://schemas.microsoft.com/office/drawing/2014/main" id="{FC6F8C7E-2315-41F9-84CC-01560B297ECA}"/>
                </a:ext>
              </a:extLst>
            </p:cNvPr>
            <p:cNvPicPr>
              <a:picLocks noChangeAspect="1"/>
            </p:cNvPicPr>
            <p:nvPr/>
          </p:nvPicPr>
          <p:blipFill>
            <a:blip r:embed="rId7"/>
            <a:stretch>
              <a:fillRect/>
            </a:stretch>
          </p:blipFill>
          <p:spPr>
            <a:xfrm>
              <a:off x="6414525" y="3712693"/>
              <a:ext cx="6230219" cy="990738"/>
            </a:xfrm>
            <a:prstGeom prst="rect">
              <a:avLst/>
            </a:prstGeom>
          </p:spPr>
        </p:pic>
      </p:grpSp>
    </p:spTree>
    <p:extLst>
      <p:ext uri="{BB962C8B-B14F-4D97-AF65-F5344CB8AC3E}">
        <p14:creationId xmlns:p14="http://schemas.microsoft.com/office/powerpoint/2010/main" val="20933168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487"/>
            <a:ext cx="12192000" cy="6857027"/>
          </a:xfrm>
          <a:prstGeom prst="rect">
            <a:avLst/>
          </a:prstGeom>
        </p:spPr>
      </p:pic>
      <p:sp>
        <p:nvSpPr>
          <p:cNvPr id="23" name="Rectangle 29"/>
          <p:cNvSpPr/>
          <p:nvPr/>
        </p:nvSpPr>
        <p:spPr bwMode="auto">
          <a:xfrm>
            <a:off x="3" y="487"/>
            <a:ext cx="7429689" cy="6857027"/>
          </a:xfrm>
          <a:prstGeom prst="rect">
            <a:avLst/>
          </a:prstGeom>
          <a:gradFill flip="none" rotWithShape="1">
            <a:gsLst>
              <a:gs pos="0">
                <a:schemeClr val="bg1">
                  <a:alpha val="90000"/>
                </a:schemeClr>
              </a:gs>
              <a:gs pos="100000">
                <a:schemeClr val="bg1">
                  <a:alpha val="0"/>
                </a:schemeClr>
              </a:gs>
              <a:gs pos="78000">
                <a:schemeClr val="bg1">
                  <a:alpha val="7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56" name="Rectangle 55"/>
          <p:cNvSpPr/>
          <p:nvPr/>
        </p:nvSpPr>
        <p:spPr>
          <a:xfrm>
            <a:off x="4710788" y="1178440"/>
            <a:ext cx="2057933" cy="1640703"/>
          </a:xfrm>
          <a:prstGeom prst="rect">
            <a:avLst/>
          </a:prstGeom>
          <a:solidFill>
            <a:srgbClr val="FFFFFF">
              <a:lumMod val="85000"/>
            </a:srgbClr>
          </a:solidFill>
        </p:spPr>
        <p:txBody>
          <a:bodyPr wrap="square" lIns="134464" tIns="89642" rIns="134464" bIns="89642" rtlCol="0" anchor="ctr">
            <a:noAutofit/>
          </a:bodyPr>
          <a:lstStyle/>
          <a:p>
            <a:pPr defTabSz="896386">
              <a:spcAft>
                <a:spcPts val="588"/>
              </a:spcAft>
              <a:defRPr/>
            </a:pPr>
            <a:endParaRPr lang="en-US" sz="1568" kern="0" dirty="0">
              <a:solidFill>
                <a:srgbClr val="505050"/>
              </a:solidFill>
            </a:endParaRPr>
          </a:p>
        </p:txBody>
      </p:sp>
      <p:sp>
        <p:nvSpPr>
          <p:cNvPr id="57" name="Oval 56"/>
          <p:cNvSpPr/>
          <p:nvPr/>
        </p:nvSpPr>
        <p:spPr>
          <a:xfrm>
            <a:off x="5003240" y="746487"/>
            <a:ext cx="2504610" cy="2504610"/>
          </a:xfrm>
          <a:prstGeom prst="ellipse">
            <a:avLst/>
          </a:prstGeom>
          <a:solidFill>
            <a:srgbClr val="ED4511"/>
          </a:solidFill>
          <a:ln w="9525" cap="flat" cmpd="sng" algn="ctr">
            <a:noFill/>
            <a:prstDash val="solid"/>
          </a:ln>
          <a:effectLst/>
        </p:spPr>
        <p:txBody>
          <a:bodyPr wrap="none" tIns="1051411" rtlCol="0" anchor="ctr"/>
          <a:lstStyle/>
          <a:p>
            <a:pPr algn="ctr" defTabSz="896386">
              <a:defRPr/>
            </a:pPr>
            <a:endParaRPr lang="en-US" kern="0" dirty="0">
              <a:solidFill>
                <a:srgbClr val="FFFFFF"/>
              </a:solidFill>
            </a:endParaRPr>
          </a:p>
        </p:txBody>
      </p:sp>
      <p:sp>
        <p:nvSpPr>
          <p:cNvPr id="58" name="Rectangle 57"/>
          <p:cNvSpPr/>
          <p:nvPr/>
        </p:nvSpPr>
        <p:spPr>
          <a:xfrm>
            <a:off x="5165" y="1178440"/>
            <a:ext cx="4705623" cy="1640702"/>
          </a:xfrm>
          <a:prstGeom prst="rect">
            <a:avLst/>
          </a:prstGeom>
          <a:solidFill>
            <a:srgbClr val="ED4511"/>
          </a:solidFill>
        </p:spPr>
        <p:txBody>
          <a:bodyPr wrap="square" lIns="182854" tIns="91427" bIns="91427" anchor="ctr">
            <a:noAutofit/>
          </a:bodyPr>
          <a:lstStyle/>
          <a:p>
            <a:pPr defTabSz="896386">
              <a:lnSpc>
                <a:spcPct val="90000"/>
              </a:lnSpc>
            </a:pPr>
            <a:r>
              <a:rPr lang="en-US" sz="9600" spc="-100" dirty="0">
                <a:ln w="3175">
                  <a:noFill/>
                </a:ln>
                <a:solidFill>
                  <a:srgbClr val="FFFFFF"/>
                </a:solidFill>
                <a:latin typeface="Segoe UI Light"/>
                <a:cs typeface="Segoe UI" pitchFamily="34" charset="0"/>
              </a:rPr>
              <a:t>Lesson</a:t>
            </a:r>
            <a:endParaRPr lang="en-US" sz="3529" spc="-100" dirty="0">
              <a:ln w="3175">
                <a:noFill/>
              </a:ln>
              <a:solidFill>
                <a:srgbClr val="FFFFFF"/>
              </a:solidFill>
              <a:latin typeface="Segoe UI Light"/>
              <a:cs typeface="Segoe UI" pitchFamily="34" charset="0"/>
            </a:endParaRPr>
          </a:p>
        </p:txBody>
      </p:sp>
      <p:sp>
        <p:nvSpPr>
          <p:cNvPr id="59" name="TextBox 58"/>
          <p:cNvSpPr txBox="1"/>
          <p:nvPr/>
        </p:nvSpPr>
        <p:spPr>
          <a:xfrm>
            <a:off x="5692192" y="1039284"/>
            <a:ext cx="1126705" cy="1919014"/>
          </a:xfrm>
          <a:prstGeom prst="rect">
            <a:avLst/>
          </a:prstGeom>
          <a:noFill/>
        </p:spPr>
        <p:txBody>
          <a:bodyPr wrap="none" lIns="179285" tIns="143428" rIns="179285" bIns="143428" rtlCol="0">
            <a:spAutoFit/>
          </a:bodyPr>
          <a:lstStyle/>
          <a:p>
            <a:pPr>
              <a:lnSpc>
                <a:spcPct val="90000"/>
              </a:lnSpc>
              <a:spcAft>
                <a:spcPts val="588"/>
              </a:spcAft>
            </a:pPr>
            <a:r>
              <a:rPr lang="en-US" sz="11764" b="1" dirty="0">
                <a:solidFill>
                  <a:srgbClr val="FFFFFF"/>
                </a:solidFill>
                <a:latin typeface="Fabrica" pitchFamily="50" charset="0"/>
              </a:rPr>
              <a:t>5</a:t>
            </a:r>
            <a:endParaRPr lang="pt-PT" sz="11764" b="1" dirty="0" err="1">
              <a:solidFill>
                <a:srgbClr val="FFFFFF"/>
              </a:solidFill>
              <a:latin typeface="Fabrica" pitchFamily="50" charset="0"/>
            </a:endParaRPr>
          </a:p>
        </p:txBody>
      </p:sp>
      <p:pic>
        <p:nvPicPr>
          <p:cNvPr id="9" name="Picture 8">
            <a:extLst>
              <a:ext uri="{FF2B5EF4-FFF2-40B4-BE49-F238E27FC236}">
                <a16:creationId xmlns:a16="http://schemas.microsoft.com/office/drawing/2014/main" id="{132540E6-D067-425F-8CA4-0872DE059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9221" y="114935"/>
            <a:ext cx="1292046" cy="1292046"/>
          </a:xfrm>
          <a:prstGeom prst="rect">
            <a:avLst/>
          </a:prstGeom>
        </p:spPr>
      </p:pic>
    </p:spTree>
    <p:extLst>
      <p:ext uri="{BB962C8B-B14F-4D97-AF65-F5344CB8AC3E}">
        <p14:creationId xmlns:p14="http://schemas.microsoft.com/office/powerpoint/2010/main" val="837257379"/>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6">
            <a:extLst>
              <a:ext uri="{FF2B5EF4-FFF2-40B4-BE49-F238E27FC236}">
                <a16:creationId xmlns:a16="http://schemas.microsoft.com/office/drawing/2014/main" id="{0DB431D4-1F2E-4D74-BF87-7A14B736AA2C}"/>
              </a:ext>
            </a:extLst>
          </p:cNvPr>
          <p:cNvSpPr>
            <a:spLocks noChangeArrowheads="1"/>
          </p:cNvSpPr>
          <p:nvPr/>
        </p:nvSpPr>
        <p:spPr bwMode="auto">
          <a:xfrm>
            <a:off x="5907164" y="1785503"/>
            <a:ext cx="5943600" cy="4538244"/>
          </a:xfrm>
          <a:prstGeom prst="roundRect">
            <a:avLst>
              <a:gd name="adj" fmla="val 2931"/>
            </a:avLst>
          </a:prstGeom>
          <a:solidFill>
            <a:srgbClr val="FFFFFF"/>
          </a:solidFill>
          <a:ln w="28575" algn="ctr">
            <a:solidFill>
              <a:srgbClr val="5289C0"/>
            </a:solidFill>
            <a:round/>
            <a:headEnd/>
            <a:tailEnd/>
          </a:ln>
          <a:effectLst/>
        </p:spPr>
        <p:txBody>
          <a:bodyPr/>
          <a:lstStyle/>
          <a:p>
            <a:pPr defTabSz="914400">
              <a:lnSpc>
                <a:spcPct val="90000"/>
              </a:lnSpc>
              <a:spcBef>
                <a:spcPct val="40000"/>
              </a:spcBef>
            </a:pPr>
            <a:endParaRPr lang="en-US" sz="2040" kern="0" dirty="0">
              <a:solidFill>
                <a:srgbClr val="505050"/>
              </a:solidFill>
            </a:endParaRPr>
          </a:p>
        </p:txBody>
      </p:sp>
      <p:pic>
        <p:nvPicPr>
          <p:cNvPr id="6" name="Picture 5">
            <a:extLst>
              <a:ext uri="{FF2B5EF4-FFF2-40B4-BE49-F238E27FC236}">
                <a16:creationId xmlns:a16="http://schemas.microsoft.com/office/drawing/2014/main" id="{3B307FA9-4A68-4E8D-A968-ABB21548E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9851" y="278221"/>
            <a:ext cx="979079" cy="979079"/>
          </a:xfrm>
          <a:prstGeom prst="rect">
            <a:avLst/>
          </a:prstGeom>
        </p:spPr>
      </p:pic>
      <p:sp>
        <p:nvSpPr>
          <p:cNvPr id="11" name="Title 3">
            <a:extLst>
              <a:ext uri="{FF2B5EF4-FFF2-40B4-BE49-F238E27FC236}">
                <a16:creationId xmlns:a16="http://schemas.microsoft.com/office/drawing/2014/main" id="{F611CD50-D11E-487B-854A-0FD5FE19E565}"/>
              </a:ext>
            </a:extLst>
          </p:cNvPr>
          <p:cNvSpPr txBox="1">
            <a:spLocks/>
          </p:cNvSpPr>
          <p:nvPr/>
        </p:nvSpPr>
        <p:spPr>
          <a:xfrm>
            <a:off x="341236" y="2224139"/>
            <a:ext cx="5163452" cy="1795962"/>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defRPr/>
            </a:pPr>
            <a:r>
              <a:rPr lang="en-US" dirty="0">
                <a:solidFill>
                  <a:schemeClr val="tx1"/>
                </a:solidFill>
              </a:rPr>
              <a:t>Do you normally </a:t>
            </a:r>
            <a:r>
              <a:rPr lang="en-US" dirty="0">
                <a:solidFill>
                  <a:srgbClr val="ED4511"/>
                </a:solidFill>
                <a:latin typeface="Segoe UI Black" panose="020B0A02040204020203" pitchFamily="34" charset="0"/>
                <a:ea typeface="Segoe UI Black" panose="020B0A02040204020203" pitchFamily="34" charset="0"/>
              </a:rPr>
              <a:t>install Cumulative Updates </a:t>
            </a:r>
            <a:r>
              <a:rPr lang="en-US" dirty="0">
                <a:solidFill>
                  <a:schemeClr val="tx1"/>
                </a:solidFill>
              </a:rPr>
              <a:t>in your environment?</a:t>
            </a:r>
          </a:p>
        </p:txBody>
      </p:sp>
      <p:pic>
        <p:nvPicPr>
          <p:cNvPr id="3" name="Picture 2" title="INTEGRATE Report">
            <a:hlinkClick r:id="rId4" tooltip="Open 'INTEGRATE Report' in PowerBI"/>
            <a:extLst>
              <a:ext uri="{FF2B5EF4-FFF2-40B4-BE49-F238E27FC236}">
                <a16:creationId xmlns:a16="http://schemas.microsoft.com/office/drawing/2014/main" id="{B2343F9B-8FC6-43B2-B8FF-4A5AD8043934}"/>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a:xfrm>
            <a:off x="6162389" y="2048256"/>
            <a:ext cx="5425970" cy="4036066"/>
          </a:xfrm>
          <a:prstGeom prst="rect">
            <a:avLst/>
          </a:prstGeom>
          <a:ln>
            <a:solidFill>
              <a:srgbClr val="A9A9A9"/>
            </a:solidFill>
            <a:prstDash val="solid"/>
          </a:ln>
        </p:spPr>
      </p:pic>
    </p:spTree>
    <p:extLst>
      <p:ext uri="{BB962C8B-B14F-4D97-AF65-F5344CB8AC3E}">
        <p14:creationId xmlns:p14="http://schemas.microsoft.com/office/powerpoint/2010/main" val="2338725510"/>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807345-8BFD-4442-99A1-55428191F906}"/>
              </a:ext>
            </a:extLst>
          </p:cNvPr>
          <p:cNvPicPr>
            <a:picLocks noChangeAspect="1"/>
          </p:cNvPicPr>
          <p:nvPr/>
        </p:nvPicPr>
        <p:blipFill rotWithShape="1">
          <a:blip r:embed="rId3"/>
          <a:srcRect t="22258" b="24268"/>
          <a:stretch/>
        </p:blipFill>
        <p:spPr>
          <a:xfrm>
            <a:off x="1" y="487"/>
            <a:ext cx="12192000" cy="6857027"/>
          </a:xfrm>
          <a:prstGeom prst="rect">
            <a:avLst/>
          </a:prstGeom>
        </p:spPr>
      </p:pic>
      <p:sp>
        <p:nvSpPr>
          <p:cNvPr id="7" name="Title 3">
            <a:extLst>
              <a:ext uri="{FF2B5EF4-FFF2-40B4-BE49-F238E27FC236}">
                <a16:creationId xmlns:a16="http://schemas.microsoft.com/office/drawing/2014/main" id="{52F8EFA4-06AA-4FBA-9115-B9DA7EDE985A}"/>
              </a:ext>
            </a:extLst>
          </p:cNvPr>
          <p:cNvSpPr txBox="1">
            <a:spLocks/>
          </p:cNvSpPr>
          <p:nvPr/>
        </p:nvSpPr>
        <p:spPr>
          <a:xfrm>
            <a:off x="5813630" y="3429001"/>
            <a:ext cx="5805797" cy="1795707"/>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r" defTabSz="932563">
              <a:defRPr/>
            </a:pPr>
            <a:r>
              <a:rPr lang="en-US" sz="5998" dirty="0">
                <a:solidFill>
                  <a:schemeClr val="bg1"/>
                </a:solidFill>
                <a:latin typeface="Segoe UI Light"/>
              </a:rPr>
              <a:t>… </a:t>
            </a:r>
            <a:r>
              <a:rPr lang="en-US" sz="5998" dirty="0">
                <a:solidFill>
                  <a:schemeClr val="bg1"/>
                </a:solidFill>
              </a:rPr>
              <a:t>is this </a:t>
            </a:r>
          </a:p>
          <a:p>
            <a:pPr algn="r" defTabSz="932563">
              <a:defRPr/>
            </a:pPr>
            <a:r>
              <a:rPr lang="en-US" sz="5998" dirty="0">
                <a:solidFill>
                  <a:srgbClr val="00B050"/>
                </a:solidFill>
                <a:latin typeface="Segoe UI Black" panose="020B0A02040204020203" pitchFamily="34" charset="0"/>
                <a:ea typeface="Segoe UI Black" panose="020B0A02040204020203" pitchFamily="34" charset="0"/>
                <a:cs typeface="Segoe UI Black" panose="020B0A02040204020203" pitchFamily="34" charset="0"/>
              </a:rPr>
              <a:t>good</a:t>
            </a:r>
            <a:r>
              <a:rPr lang="en-US" sz="5998" dirty="0">
                <a:solidFill>
                  <a:schemeClr val="bg1"/>
                </a:solidFill>
              </a:rPr>
              <a:t> or</a:t>
            </a:r>
            <a:br>
              <a:rPr lang="en-US" sz="5998" dirty="0">
                <a:solidFill>
                  <a:schemeClr val="bg1"/>
                </a:solidFill>
              </a:rPr>
            </a:br>
            <a:r>
              <a:rPr lang="en-US" sz="5998" dirty="0">
                <a:solidFill>
                  <a:srgbClr val="C00000"/>
                </a:solidFill>
                <a:latin typeface="Segoe UI Black" panose="020B0A02040204020203" pitchFamily="34" charset="0"/>
                <a:ea typeface="Segoe UI Black" panose="020B0A02040204020203" pitchFamily="34" charset="0"/>
                <a:cs typeface="Segoe UI Black" panose="020B0A02040204020203" pitchFamily="34" charset="0"/>
              </a:rPr>
              <a:t>bad</a:t>
            </a:r>
            <a:r>
              <a:rPr lang="en-US" sz="5998" dirty="0">
                <a:solidFill>
                  <a:schemeClr val="bg1"/>
                </a:solidFill>
              </a:rPr>
              <a:t>?</a:t>
            </a:r>
            <a:endParaRPr lang="en-US" sz="6469" spc="-98" dirty="0">
              <a:solidFill>
                <a:schemeClr val="bg1"/>
              </a:solidFill>
              <a:latin typeface="Segoe UI Light"/>
            </a:endParaRPr>
          </a:p>
        </p:txBody>
      </p:sp>
      <p:sp>
        <p:nvSpPr>
          <p:cNvPr id="4" name="Title 1">
            <a:extLst>
              <a:ext uri="{FF2B5EF4-FFF2-40B4-BE49-F238E27FC236}">
                <a16:creationId xmlns:a16="http://schemas.microsoft.com/office/drawing/2014/main" id="{B5DDBB35-79CD-41AC-B00B-7BFF79BA945F}"/>
              </a:ext>
            </a:extLst>
          </p:cNvPr>
          <p:cNvSpPr txBox="1">
            <a:spLocks/>
          </p:cNvSpPr>
          <p:nvPr/>
        </p:nvSpPr>
        <p:spPr>
          <a:xfrm>
            <a:off x="3491549" y="503970"/>
            <a:ext cx="4644162" cy="11969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4800" dirty="0">
                <a:solidFill>
                  <a:schemeClr val="bg1"/>
                </a:solidFill>
              </a:rPr>
              <a:t>Install</a:t>
            </a:r>
          </a:p>
          <a:p>
            <a:pPr algn="ctr"/>
            <a:r>
              <a:rPr lang="en-US" sz="4800" dirty="0">
                <a:solidFill>
                  <a:srgbClr val="FFAC3C"/>
                </a:solidFill>
                <a:latin typeface="Segoe UI Black" panose="020B0A02040204020203" pitchFamily="34" charset="0"/>
                <a:ea typeface="Segoe UI Black" panose="020B0A02040204020203" pitchFamily="34" charset="0"/>
                <a:cs typeface="Segoe UI Black" panose="020B0A02040204020203" pitchFamily="34" charset="0"/>
              </a:rPr>
              <a:t>Cumulative Updates</a:t>
            </a:r>
            <a:r>
              <a:rPr lang="en-US" sz="4800" dirty="0">
                <a:solidFill>
                  <a:schemeClr val="bg1"/>
                </a:solidFill>
              </a:rPr>
              <a:t>…?</a:t>
            </a:r>
          </a:p>
          <a:p>
            <a:pPr algn="ctr"/>
            <a:endParaRPr lang="en-US" sz="4800" dirty="0">
              <a:solidFill>
                <a:schemeClr val="bg1"/>
              </a:solidFill>
            </a:endParaRPr>
          </a:p>
        </p:txBody>
      </p:sp>
    </p:spTree>
    <p:extLst>
      <p:ext uri="{BB962C8B-B14F-4D97-AF65-F5344CB8AC3E}">
        <p14:creationId xmlns:p14="http://schemas.microsoft.com/office/powerpoint/2010/main" val="309674580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20488" name="Rectangle 74">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0489" name="Rectangle 76">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0482" name="Picture 2" descr="https://vetstreet-brightspot.s3.amazonaws.com/bc/ca/fb2ceb424240b929cbf25770465e/Dog-bottle-feeding-lamb-rexusa_1096851a-630lc092512.jpg">
            <a:extLst>
              <a:ext uri="{FF2B5EF4-FFF2-40B4-BE49-F238E27FC236}">
                <a16:creationId xmlns:a16="http://schemas.microsoft.com/office/drawing/2014/main" id="{1BD66534-D08D-40FC-9A5D-CAD1CD4CC1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683" r="1" b="6338"/>
          <a:stretch/>
        </p:blipFill>
        <p:spPr bwMode="auto">
          <a:xfrm rot="21480000">
            <a:off x="1137837" y="1003258"/>
            <a:ext cx="9916327" cy="4764396"/>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2D76AD82-8C17-4BB2-B203-F98A51018F31}"/>
              </a:ext>
            </a:extLst>
          </p:cNvPr>
          <p:cNvSpPr txBox="1">
            <a:spLocks/>
          </p:cNvSpPr>
          <p:nvPr/>
        </p:nvSpPr>
        <p:spPr>
          <a:xfrm>
            <a:off x="269238" y="4713619"/>
            <a:ext cx="11653523" cy="1013030"/>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6600" dirty="0">
                <a:solidFill>
                  <a:srgbClr val="FF0000"/>
                </a:solidFill>
                <a:latin typeface="Segoe UI Black" panose="020B0A02040204020203" pitchFamily="34" charset="0"/>
                <a:ea typeface="Segoe UI Black" panose="020B0A02040204020203" pitchFamily="34" charset="0"/>
              </a:rPr>
              <a:t>Orphaned</a:t>
            </a:r>
            <a:r>
              <a:rPr lang="en-US" sz="6600" dirty="0">
                <a:solidFill>
                  <a:schemeClr val="tx1"/>
                </a:solidFill>
              </a:rPr>
              <a:t> BizTalk DTA service instances are </a:t>
            </a:r>
            <a:r>
              <a:rPr lang="en-US" sz="6600" dirty="0">
                <a:solidFill>
                  <a:srgbClr val="FF0000"/>
                </a:solidFill>
                <a:latin typeface="Segoe UI Black" panose="020B0A02040204020203" pitchFamily="34" charset="0"/>
                <a:ea typeface="Segoe UI Black" panose="020B0A02040204020203" pitchFamily="34" charset="0"/>
              </a:rPr>
              <a:t>not removed</a:t>
            </a:r>
          </a:p>
          <a:p>
            <a:endParaRPr lang="en-US" sz="6600" dirty="0">
              <a:solidFill>
                <a:srgbClr val="FF0000"/>
              </a:solidFill>
            </a:endParaRPr>
          </a:p>
        </p:txBody>
      </p:sp>
      <p:grpSp>
        <p:nvGrpSpPr>
          <p:cNvPr id="30" name="Group 29">
            <a:extLst>
              <a:ext uri="{FF2B5EF4-FFF2-40B4-BE49-F238E27FC236}">
                <a16:creationId xmlns:a16="http://schemas.microsoft.com/office/drawing/2014/main" id="{965B8734-BC75-427D-9D06-D162FC74A5D4}"/>
              </a:ext>
            </a:extLst>
          </p:cNvPr>
          <p:cNvGrpSpPr/>
          <p:nvPr/>
        </p:nvGrpSpPr>
        <p:grpSpPr>
          <a:xfrm>
            <a:off x="5979161" y="278995"/>
            <a:ext cx="5943600" cy="1467651"/>
            <a:chOff x="5907164" y="1785503"/>
            <a:chExt cx="5943600" cy="1467651"/>
          </a:xfrm>
        </p:grpSpPr>
        <p:sp>
          <p:nvSpPr>
            <p:cNvPr id="31" name="AutoShape 6">
              <a:extLst>
                <a:ext uri="{FF2B5EF4-FFF2-40B4-BE49-F238E27FC236}">
                  <a16:creationId xmlns:a16="http://schemas.microsoft.com/office/drawing/2014/main" id="{EED66435-88EA-4893-895B-91C2652ED340}"/>
                </a:ext>
              </a:extLst>
            </p:cNvPr>
            <p:cNvSpPr>
              <a:spLocks noChangeArrowheads="1"/>
            </p:cNvSpPr>
            <p:nvPr/>
          </p:nvSpPr>
          <p:spPr bwMode="auto">
            <a:xfrm>
              <a:off x="5907164" y="1785503"/>
              <a:ext cx="5943600" cy="1467651"/>
            </a:xfrm>
            <a:prstGeom prst="roundRect">
              <a:avLst>
                <a:gd name="adj" fmla="val 2931"/>
              </a:avLst>
            </a:prstGeom>
            <a:solidFill>
              <a:srgbClr val="FFFFFF"/>
            </a:solidFill>
            <a:ln w="28575" algn="ctr">
              <a:solidFill>
                <a:srgbClr val="5289C0"/>
              </a:solidFill>
              <a:round/>
              <a:headEnd/>
              <a:tailEnd/>
            </a:ln>
            <a:effectLst/>
          </p:spPr>
          <p:txBody>
            <a:bodyPr/>
            <a:lstStyle/>
            <a:p>
              <a:pPr defTabSz="914400">
                <a:lnSpc>
                  <a:spcPct val="90000"/>
                </a:lnSpc>
                <a:spcBef>
                  <a:spcPct val="40000"/>
                </a:spcBef>
              </a:pPr>
              <a:endParaRPr lang="en-US" sz="2040" kern="0" dirty="0">
                <a:solidFill>
                  <a:srgbClr val="505050"/>
                </a:solidFill>
              </a:endParaRPr>
            </a:p>
          </p:txBody>
        </p:sp>
        <p:sp>
          <p:nvSpPr>
            <p:cNvPr id="32" name="Rectangle 31">
              <a:extLst>
                <a:ext uri="{FF2B5EF4-FFF2-40B4-BE49-F238E27FC236}">
                  <a16:creationId xmlns:a16="http://schemas.microsoft.com/office/drawing/2014/main" id="{32F39C2E-777D-411D-915D-AF684B1A4F19}"/>
                </a:ext>
              </a:extLst>
            </p:cNvPr>
            <p:cNvSpPr/>
            <p:nvPr/>
          </p:nvSpPr>
          <p:spPr>
            <a:xfrm>
              <a:off x="6133306" y="2026420"/>
              <a:ext cx="5429429" cy="1015663"/>
            </a:xfrm>
            <a:prstGeom prst="rect">
              <a:avLst/>
            </a:prstGeom>
          </p:spPr>
          <p:txBody>
            <a:bodyPr wrap="square">
              <a:spAutoFit/>
            </a:bodyPr>
            <a:lstStyle/>
            <a:p>
              <a:r>
                <a:rPr lang="en-US" sz="2000" dirty="0"/>
                <a:t>Cumulative Update 1 for BizTalk Server 2016</a:t>
              </a:r>
            </a:p>
            <a:p>
              <a:pPr lvl="0">
                <a:defRPr/>
              </a:pPr>
              <a:r>
                <a:rPr lang="en-US" sz="2000" dirty="0"/>
                <a:t>Cumulative Update 6 for BizTalk Server 2013 R2.</a:t>
              </a:r>
            </a:p>
            <a:p>
              <a:r>
                <a:rPr lang="en-US" sz="2000" dirty="0"/>
                <a:t>Cumulative Update 5 (CU5) for BizTalk Server 2013</a:t>
              </a:r>
            </a:p>
          </p:txBody>
        </p:sp>
      </p:grpSp>
    </p:spTree>
    <p:extLst>
      <p:ext uri="{BB962C8B-B14F-4D97-AF65-F5344CB8AC3E}">
        <p14:creationId xmlns:p14="http://schemas.microsoft.com/office/powerpoint/2010/main" val="919509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27C99F-5F29-1946-9A7F-5A2C42FEA465}"/>
              </a:ext>
            </a:extLst>
          </p:cNvPr>
          <p:cNvSpPr>
            <a:spLocks noGrp="1"/>
          </p:cNvSpPr>
          <p:nvPr>
            <p:ph type="sldNum" sz="quarter" idx="12"/>
          </p:nvPr>
        </p:nvSpPr>
        <p:spPr/>
        <p:txBody>
          <a:bodyPr/>
          <a:lstStyle/>
          <a:p>
            <a:pPr defTabSz="914225"/>
            <a:fld id="{521AF0F0-C340-4F46-922A-5F0F8ED91C4F}" type="slidenum">
              <a:rPr lang="en-US">
                <a:solidFill>
                  <a:srgbClr val="5F5F5F"/>
                </a:solidFill>
              </a:rPr>
              <a:pPr defTabSz="914225"/>
              <a:t>3</a:t>
            </a:fld>
            <a:endParaRPr lang="en-US" dirty="0">
              <a:solidFill>
                <a:srgbClr val="5F5F5F"/>
              </a:solidFill>
            </a:endParaRPr>
          </a:p>
        </p:txBody>
      </p:sp>
      <p:sp>
        <p:nvSpPr>
          <p:cNvPr id="5" name="Title 4">
            <a:extLst>
              <a:ext uri="{FF2B5EF4-FFF2-40B4-BE49-F238E27FC236}">
                <a16:creationId xmlns:a16="http://schemas.microsoft.com/office/drawing/2014/main" id="{69E7C60C-D6F0-874B-9388-E040B308CB48}"/>
              </a:ext>
            </a:extLst>
          </p:cNvPr>
          <p:cNvSpPr>
            <a:spLocks noGrp="1"/>
          </p:cNvSpPr>
          <p:nvPr>
            <p:ph type="title"/>
          </p:nvPr>
        </p:nvSpPr>
        <p:spPr/>
        <p:txBody>
          <a:bodyPr/>
          <a:lstStyle/>
          <a:p>
            <a:r>
              <a:rPr lang="en-US" dirty="0"/>
              <a:t>Thanks! </a:t>
            </a:r>
            <a:endParaRPr lang="en-US" b="0" dirty="0">
              <a:latin typeface="Segoe UI Semilight" panose="020B0402040204020203" pitchFamily="34" charset="0"/>
              <a:cs typeface="Segoe UI Semilight" panose="020B0402040204020203" pitchFamily="34" charset="0"/>
            </a:endParaRPr>
          </a:p>
        </p:txBody>
      </p:sp>
      <p:sp>
        <p:nvSpPr>
          <p:cNvPr id="11" name="Text Placeholder 8">
            <a:extLst>
              <a:ext uri="{FF2B5EF4-FFF2-40B4-BE49-F238E27FC236}">
                <a16:creationId xmlns:a16="http://schemas.microsoft.com/office/drawing/2014/main" id="{A371BC68-2342-A641-9DE5-1E5CA77E97D1}"/>
              </a:ext>
            </a:extLst>
          </p:cNvPr>
          <p:cNvSpPr txBox="1">
            <a:spLocks/>
          </p:cNvSpPr>
          <p:nvPr/>
        </p:nvSpPr>
        <p:spPr>
          <a:xfrm>
            <a:off x="4613559" y="6176014"/>
            <a:ext cx="6443858" cy="362460"/>
          </a:xfrm>
          <a:prstGeom prst="rect">
            <a:avLst/>
          </a:prstGeom>
        </p:spPr>
        <p:txBody>
          <a:bodyPr/>
          <a:lstStyle>
            <a:lvl1pPr marL="408147" indent="-408147" algn="l" defTabSz="544196" rtl="0" eaLnBrk="1" latinLnBrk="0" hangingPunct="1">
              <a:spcBef>
                <a:spcPct val="20000"/>
              </a:spcBef>
              <a:buFont typeface="Arial"/>
              <a:buChar char="•"/>
              <a:defRPr sz="3529" kern="1200">
                <a:solidFill>
                  <a:schemeClr val="tx1"/>
                </a:solidFill>
                <a:latin typeface="Segoe UI" panose="020B0502040204020203" pitchFamily="34" charset="0"/>
                <a:ea typeface="+mn-ea"/>
                <a:cs typeface="Segoe UI" panose="020B0502040204020203" pitchFamily="34" charset="0"/>
              </a:defRPr>
            </a:lvl1pPr>
            <a:lvl2pPr marL="884319" indent="-340123" algn="l" defTabSz="544196" rtl="0" eaLnBrk="1" latinLnBrk="0" hangingPunct="1">
              <a:spcBef>
                <a:spcPct val="20000"/>
              </a:spcBef>
              <a:buFont typeface="Arial"/>
              <a:buChar char="–"/>
              <a:defRPr sz="3333" kern="1200">
                <a:solidFill>
                  <a:schemeClr val="tx1"/>
                </a:solidFill>
                <a:latin typeface="Segoe UI" panose="020B0502040204020203" pitchFamily="34" charset="0"/>
                <a:ea typeface="+mn-ea"/>
                <a:cs typeface="Segoe UI" panose="020B0502040204020203" pitchFamily="34" charset="0"/>
              </a:defRPr>
            </a:lvl2pPr>
            <a:lvl3pPr marL="1360491" indent="-272098" algn="l" defTabSz="544196" rtl="0" eaLnBrk="1" latinLnBrk="0" hangingPunct="1">
              <a:spcBef>
                <a:spcPct val="20000"/>
              </a:spcBef>
              <a:buFont typeface="Arial"/>
              <a:buChar char="•"/>
              <a:defRPr sz="2843" kern="1200">
                <a:solidFill>
                  <a:schemeClr val="tx1"/>
                </a:solidFill>
                <a:latin typeface="Segoe UI" panose="020B0502040204020203" pitchFamily="34" charset="0"/>
                <a:ea typeface="+mn-ea"/>
                <a:cs typeface="Segoe UI" panose="020B0502040204020203" pitchFamily="34" charset="0"/>
              </a:defRPr>
            </a:lvl3pPr>
            <a:lvl4pPr marL="1904687" indent="-272098" algn="l" defTabSz="544196" rtl="0" eaLnBrk="1" latinLnBrk="0" hangingPunct="1">
              <a:spcBef>
                <a:spcPct val="20000"/>
              </a:spcBef>
              <a:buFont typeface="Arial"/>
              <a:buChar char="–"/>
              <a:defRPr sz="2353" kern="1200">
                <a:solidFill>
                  <a:schemeClr val="tx1"/>
                </a:solidFill>
                <a:latin typeface="Segoe UI" panose="020B0502040204020203" pitchFamily="34" charset="0"/>
                <a:ea typeface="+mn-ea"/>
                <a:cs typeface="Segoe UI" panose="020B0502040204020203" pitchFamily="34" charset="0"/>
              </a:defRPr>
            </a:lvl4pPr>
            <a:lvl5pPr marL="2448883" indent="-272098" algn="l" defTabSz="544196" rtl="0" eaLnBrk="1" latinLnBrk="0" hangingPunct="1">
              <a:spcBef>
                <a:spcPct val="20000"/>
              </a:spcBef>
              <a:buFont typeface="Arial"/>
              <a:buChar char="»"/>
              <a:defRPr sz="2353" kern="1200">
                <a:solidFill>
                  <a:schemeClr val="tx1"/>
                </a:solidFill>
                <a:latin typeface="Segoe UI" panose="020B0502040204020203" pitchFamily="34" charset="0"/>
                <a:ea typeface="+mn-ea"/>
                <a:cs typeface="Segoe UI" panose="020B0502040204020203" pitchFamily="34" charset="0"/>
              </a:defRPr>
            </a:lvl5pPr>
            <a:lvl6pPr marL="2993078" indent="-272098" algn="l" defTabSz="544196" rtl="0" eaLnBrk="1" latinLnBrk="0" hangingPunct="1">
              <a:spcBef>
                <a:spcPct val="20000"/>
              </a:spcBef>
              <a:buFont typeface="Arial"/>
              <a:buChar char="•"/>
              <a:defRPr sz="2353" kern="1200">
                <a:solidFill>
                  <a:schemeClr val="tx1"/>
                </a:solidFill>
                <a:latin typeface="+mn-lt"/>
                <a:ea typeface="+mn-ea"/>
                <a:cs typeface="+mn-cs"/>
              </a:defRPr>
            </a:lvl6pPr>
            <a:lvl7pPr marL="3537275" indent="-272098" algn="l" defTabSz="544196" rtl="0" eaLnBrk="1" latinLnBrk="0" hangingPunct="1">
              <a:spcBef>
                <a:spcPct val="20000"/>
              </a:spcBef>
              <a:buFont typeface="Arial"/>
              <a:buChar char="•"/>
              <a:defRPr sz="2353" kern="1200">
                <a:solidFill>
                  <a:schemeClr val="tx1"/>
                </a:solidFill>
                <a:latin typeface="+mn-lt"/>
                <a:ea typeface="+mn-ea"/>
                <a:cs typeface="+mn-cs"/>
              </a:defRPr>
            </a:lvl7pPr>
            <a:lvl8pPr marL="4081471" indent="-272098" algn="l" defTabSz="544196" rtl="0" eaLnBrk="1" latinLnBrk="0" hangingPunct="1">
              <a:spcBef>
                <a:spcPct val="20000"/>
              </a:spcBef>
              <a:buFont typeface="Arial"/>
              <a:buChar char="•"/>
              <a:defRPr sz="2353" kern="1200">
                <a:solidFill>
                  <a:schemeClr val="tx1"/>
                </a:solidFill>
                <a:latin typeface="+mn-lt"/>
                <a:ea typeface="+mn-ea"/>
                <a:cs typeface="+mn-cs"/>
              </a:defRPr>
            </a:lvl8pPr>
            <a:lvl9pPr marL="4625667" indent="-272098" algn="l" defTabSz="544196" rtl="0" eaLnBrk="1" latinLnBrk="0" hangingPunct="1">
              <a:spcBef>
                <a:spcPct val="20000"/>
              </a:spcBef>
              <a:buFont typeface="Arial"/>
              <a:buChar char="•"/>
              <a:defRPr sz="2353" kern="1200">
                <a:solidFill>
                  <a:schemeClr val="tx1"/>
                </a:solidFill>
                <a:latin typeface="+mn-lt"/>
                <a:ea typeface="+mn-ea"/>
                <a:cs typeface="+mn-cs"/>
              </a:defRPr>
            </a:lvl9pPr>
          </a:lstStyle>
          <a:p>
            <a:pPr marL="0" indent="0" defTabSz="544092">
              <a:buClr>
                <a:srgbClr val="EB4723"/>
              </a:buClr>
              <a:buNone/>
            </a:pPr>
            <a:r>
              <a:rPr lang="en-US" sz="1372" dirty="0">
                <a:solidFill>
                  <a:srgbClr val="000000"/>
                </a:solidFill>
                <a:latin typeface="Segoe UI Semilight" panose="020B0402040204020203" pitchFamily="34" charset="0"/>
                <a:ea typeface="Helvetica Neue Light" charset="0"/>
                <a:cs typeface="Segoe UI Semilight" panose="020B0402040204020203" pitchFamily="34" charset="0"/>
              </a:rPr>
              <a:t>Microsoft MVP Award recognizes exceptional community leadership</a:t>
            </a:r>
            <a:endParaRPr lang="en-US" sz="1372" dirty="0">
              <a:solidFill>
                <a:srgbClr val="000000"/>
              </a:solidFill>
              <a:latin typeface="Segoe UI Semilight" panose="020B0402040204020203" pitchFamily="34" charset="0"/>
              <a:cs typeface="Segoe UI Semilight" panose="020B0402040204020203" pitchFamily="34" charset="0"/>
            </a:endParaRPr>
          </a:p>
        </p:txBody>
      </p:sp>
      <p:sp>
        <p:nvSpPr>
          <p:cNvPr id="30" name="Text Placeholder 8">
            <a:extLst>
              <a:ext uri="{FF2B5EF4-FFF2-40B4-BE49-F238E27FC236}">
                <a16:creationId xmlns:a16="http://schemas.microsoft.com/office/drawing/2014/main" id="{471666A7-3ECC-164E-80CE-0F865D7D13FC}"/>
              </a:ext>
            </a:extLst>
          </p:cNvPr>
          <p:cNvSpPr txBox="1">
            <a:spLocks/>
          </p:cNvSpPr>
          <p:nvPr/>
        </p:nvSpPr>
        <p:spPr>
          <a:xfrm>
            <a:off x="407206" y="2611237"/>
            <a:ext cx="4212958" cy="3063788"/>
          </a:xfrm>
          <a:prstGeom prst="rect">
            <a:avLst/>
          </a:prstGeom>
        </p:spPr>
        <p:txBody>
          <a:bodyPr/>
          <a:lstStyle>
            <a:lvl1pPr marL="408147" indent="-408147" algn="l" defTabSz="544196" rtl="0" eaLnBrk="1" latinLnBrk="0" hangingPunct="1">
              <a:spcBef>
                <a:spcPct val="20000"/>
              </a:spcBef>
              <a:buFont typeface="Arial"/>
              <a:buChar char="•"/>
              <a:defRPr sz="3529" kern="1200">
                <a:solidFill>
                  <a:schemeClr val="tx1"/>
                </a:solidFill>
                <a:latin typeface="Segoe UI" panose="020B0502040204020203" pitchFamily="34" charset="0"/>
                <a:ea typeface="+mn-ea"/>
                <a:cs typeface="Segoe UI" panose="020B0502040204020203" pitchFamily="34" charset="0"/>
              </a:defRPr>
            </a:lvl1pPr>
            <a:lvl2pPr marL="884319" indent="-340123" algn="l" defTabSz="544196" rtl="0" eaLnBrk="1" latinLnBrk="0" hangingPunct="1">
              <a:spcBef>
                <a:spcPct val="20000"/>
              </a:spcBef>
              <a:buFont typeface="Arial"/>
              <a:buChar char="–"/>
              <a:defRPr sz="3333" kern="1200">
                <a:solidFill>
                  <a:schemeClr val="tx1"/>
                </a:solidFill>
                <a:latin typeface="Segoe UI" panose="020B0502040204020203" pitchFamily="34" charset="0"/>
                <a:ea typeface="+mn-ea"/>
                <a:cs typeface="Segoe UI" panose="020B0502040204020203" pitchFamily="34" charset="0"/>
              </a:defRPr>
            </a:lvl2pPr>
            <a:lvl3pPr marL="1360491" indent="-272098" algn="l" defTabSz="544196" rtl="0" eaLnBrk="1" latinLnBrk="0" hangingPunct="1">
              <a:spcBef>
                <a:spcPct val="20000"/>
              </a:spcBef>
              <a:buFont typeface="Arial"/>
              <a:buChar char="•"/>
              <a:defRPr sz="2843" kern="1200">
                <a:solidFill>
                  <a:schemeClr val="tx1"/>
                </a:solidFill>
                <a:latin typeface="Segoe UI" panose="020B0502040204020203" pitchFamily="34" charset="0"/>
                <a:ea typeface="+mn-ea"/>
                <a:cs typeface="Segoe UI" panose="020B0502040204020203" pitchFamily="34" charset="0"/>
              </a:defRPr>
            </a:lvl3pPr>
            <a:lvl4pPr marL="1904687" indent="-272098" algn="l" defTabSz="544196" rtl="0" eaLnBrk="1" latinLnBrk="0" hangingPunct="1">
              <a:spcBef>
                <a:spcPct val="20000"/>
              </a:spcBef>
              <a:buFont typeface="Arial"/>
              <a:buChar char="–"/>
              <a:defRPr sz="2353" kern="1200">
                <a:solidFill>
                  <a:schemeClr val="tx1"/>
                </a:solidFill>
                <a:latin typeface="Segoe UI" panose="020B0502040204020203" pitchFamily="34" charset="0"/>
                <a:ea typeface="+mn-ea"/>
                <a:cs typeface="Segoe UI" panose="020B0502040204020203" pitchFamily="34" charset="0"/>
              </a:defRPr>
            </a:lvl4pPr>
            <a:lvl5pPr marL="2448883" indent="-272098" algn="l" defTabSz="544196" rtl="0" eaLnBrk="1" latinLnBrk="0" hangingPunct="1">
              <a:spcBef>
                <a:spcPct val="20000"/>
              </a:spcBef>
              <a:buFont typeface="Arial"/>
              <a:buChar char="»"/>
              <a:defRPr sz="2353" kern="1200">
                <a:solidFill>
                  <a:schemeClr val="tx1"/>
                </a:solidFill>
                <a:latin typeface="Segoe UI" panose="020B0502040204020203" pitchFamily="34" charset="0"/>
                <a:ea typeface="+mn-ea"/>
                <a:cs typeface="Segoe UI" panose="020B0502040204020203" pitchFamily="34" charset="0"/>
              </a:defRPr>
            </a:lvl5pPr>
            <a:lvl6pPr marL="2993078" indent="-272098" algn="l" defTabSz="544196" rtl="0" eaLnBrk="1" latinLnBrk="0" hangingPunct="1">
              <a:spcBef>
                <a:spcPct val="20000"/>
              </a:spcBef>
              <a:buFont typeface="Arial"/>
              <a:buChar char="•"/>
              <a:defRPr sz="2353" kern="1200">
                <a:solidFill>
                  <a:schemeClr val="tx1"/>
                </a:solidFill>
                <a:latin typeface="+mn-lt"/>
                <a:ea typeface="+mn-ea"/>
                <a:cs typeface="+mn-cs"/>
              </a:defRPr>
            </a:lvl6pPr>
            <a:lvl7pPr marL="3537275" indent="-272098" algn="l" defTabSz="544196" rtl="0" eaLnBrk="1" latinLnBrk="0" hangingPunct="1">
              <a:spcBef>
                <a:spcPct val="20000"/>
              </a:spcBef>
              <a:buFont typeface="Arial"/>
              <a:buChar char="•"/>
              <a:defRPr sz="2353" kern="1200">
                <a:solidFill>
                  <a:schemeClr val="tx1"/>
                </a:solidFill>
                <a:latin typeface="+mn-lt"/>
                <a:ea typeface="+mn-ea"/>
                <a:cs typeface="+mn-cs"/>
              </a:defRPr>
            </a:lvl7pPr>
            <a:lvl8pPr marL="4081471" indent="-272098" algn="l" defTabSz="544196" rtl="0" eaLnBrk="1" latinLnBrk="0" hangingPunct="1">
              <a:spcBef>
                <a:spcPct val="20000"/>
              </a:spcBef>
              <a:buFont typeface="Arial"/>
              <a:buChar char="•"/>
              <a:defRPr sz="2353" kern="1200">
                <a:solidFill>
                  <a:schemeClr val="tx1"/>
                </a:solidFill>
                <a:latin typeface="+mn-lt"/>
                <a:ea typeface="+mn-ea"/>
                <a:cs typeface="+mn-cs"/>
              </a:defRPr>
            </a:lvl8pPr>
            <a:lvl9pPr marL="4625667" indent="-272098" algn="l" defTabSz="544196" rtl="0" eaLnBrk="1" latinLnBrk="0" hangingPunct="1">
              <a:spcBef>
                <a:spcPct val="20000"/>
              </a:spcBef>
              <a:buFont typeface="Arial"/>
              <a:buChar char="•"/>
              <a:defRPr sz="2353" kern="1200">
                <a:solidFill>
                  <a:schemeClr val="tx1"/>
                </a:solidFill>
                <a:latin typeface="+mn-lt"/>
                <a:ea typeface="+mn-ea"/>
                <a:cs typeface="+mn-cs"/>
              </a:defRPr>
            </a:lvl9pPr>
          </a:lstStyle>
          <a:p>
            <a:pPr marL="0" indent="0" defTabSz="544092">
              <a:spcBef>
                <a:spcPts val="0"/>
              </a:spcBef>
              <a:buClr>
                <a:srgbClr val="EB4723"/>
              </a:buClr>
              <a:buNone/>
            </a:pPr>
            <a:r>
              <a:rPr lang="pt-PT" sz="1400" b="1" dirty="0">
                <a:solidFill>
                  <a:srgbClr val="F05527"/>
                </a:solidFill>
                <a:ea typeface="Helvetica Neue Light" charset="0"/>
              </a:rPr>
              <a:t>DevScope</a:t>
            </a:r>
          </a:p>
          <a:p>
            <a:pPr marL="0" indent="0" defTabSz="544092">
              <a:buClr>
                <a:srgbClr val="EB4723"/>
              </a:buClr>
              <a:buNone/>
            </a:pPr>
            <a:r>
              <a:rPr lang="pt-PT" sz="1400" dirty="0">
                <a:solidFill>
                  <a:srgbClr val="000000"/>
                </a:solidFill>
                <a:ea typeface="Helvetica Neue Light" charset="0"/>
              </a:rPr>
              <a:t>+351 223 751 350</a:t>
            </a:r>
          </a:p>
          <a:p>
            <a:pPr marL="0" indent="0" defTabSz="544092">
              <a:buClr>
                <a:srgbClr val="EB4723"/>
              </a:buClr>
              <a:buNone/>
            </a:pPr>
            <a:endParaRPr lang="pt-PT" sz="1400" dirty="0">
              <a:solidFill>
                <a:srgbClr val="000000"/>
              </a:solidFill>
              <a:ea typeface="Helvetica Neue Light" charset="0"/>
            </a:endParaRPr>
          </a:p>
          <a:p>
            <a:pPr defTabSz="544092">
              <a:buClr>
                <a:srgbClr val="EB4723"/>
              </a:buClr>
              <a:buFont typeface="Wingdings" panose="05000000000000000000" pitchFamily="2" charset="2"/>
              <a:buChar char="v"/>
            </a:pPr>
            <a:r>
              <a:rPr lang="pt-PT" sz="1400" dirty="0">
                <a:solidFill>
                  <a:srgbClr val="000000"/>
                </a:solidFill>
              </a:rPr>
              <a:t>support@devscope.net</a:t>
            </a:r>
          </a:p>
          <a:p>
            <a:pPr defTabSz="544092">
              <a:buClr>
                <a:srgbClr val="EB4723"/>
              </a:buClr>
              <a:buFont typeface="Wingdings" panose="05000000000000000000" pitchFamily="2" charset="2"/>
              <a:buChar char="v"/>
            </a:pPr>
            <a:r>
              <a:rPr lang="pt-PT" sz="1400" dirty="0">
                <a:solidFill>
                  <a:srgbClr val="000000"/>
                </a:solidFill>
              </a:rPr>
              <a:t>https://pt.linkedin.com/company/devscope</a:t>
            </a:r>
          </a:p>
          <a:p>
            <a:pPr defTabSz="544092">
              <a:buClr>
                <a:srgbClr val="EB4723"/>
              </a:buClr>
              <a:buFont typeface="Wingdings" panose="05000000000000000000" pitchFamily="2" charset="2"/>
              <a:buChar char="v"/>
            </a:pPr>
            <a:r>
              <a:rPr lang="pt-PT" sz="1400" dirty="0">
                <a:solidFill>
                  <a:srgbClr val="000000"/>
                </a:solidFill>
              </a:rPr>
              <a:t>@DevScope  </a:t>
            </a:r>
          </a:p>
          <a:p>
            <a:pPr defTabSz="544092">
              <a:buClr>
                <a:srgbClr val="EB4723"/>
              </a:buClr>
              <a:buFont typeface="Wingdings" panose="05000000000000000000" pitchFamily="2" charset="2"/>
              <a:buChar char="v"/>
            </a:pPr>
            <a:r>
              <a:rPr lang="pt-PT" sz="1400" dirty="0">
                <a:solidFill>
                  <a:srgbClr val="000000"/>
                </a:solidFill>
              </a:rPr>
              <a:t>www.devscope.net</a:t>
            </a:r>
          </a:p>
        </p:txBody>
      </p:sp>
      <p:pic>
        <p:nvPicPr>
          <p:cNvPr id="12" name="Picture 11">
            <a:extLst>
              <a:ext uri="{FF2B5EF4-FFF2-40B4-BE49-F238E27FC236}">
                <a16:creationId xmlns:a16="http://schemas.microsoft.com/office/drawing/2014/main" id="{7C4DBB3B-3D11-B645-8AC0-B31AE66006BE}"/>
              </a:ext>
            </a:extLst>
          </p:cNvPr>
          <p:cNvPicPr>
            <a:picLocks noChangeAspect="1"/>
          </p:cNvPicPr>
          <p:nvPr/>
        </p:nvPicPr>
        <p:blipFill rotWithShape="1">
          <a:blip r:embed="rId2">
            <a:alphaModFix amt="90000"/>
            <a:extLst>
              <a:ext uri="{28A0092B-C50C-407E-A947-70E740481C1C}">
                <a14:useLocalDpi xmlns:a14="http://schemas.microsoft.com/office/drawing/2010/main" val="0"/>
              </a:ext>
            </a:extLst>
          </a:blip>
          <a:srcRect b="2801"/>
          <a:stretch/>
        </p:blipFill>
        <p:spPr>
          <a:xfrm>
            <a:off x="5710141" y="1609329"/>
            <a:ext cx="3105977" cy="4557402"/>
          </a:xfrm>
          <a:prstGeom prst="rect">
            <a:avLst/>
          </a:prstGeom>
        </p:spPr>
      </p:pic>
      <p:pic>
        <p:nvPicPr>
          <p:cNvPr id="13" name="Picture 12">
            <a:extLst>
              <a:ext uri="{FF2B5EF4-FFF2-40B4-BE49-F238E27FC236}">
                <a16:creationId xmlns:a16="http://schemas.microsoft.com/office/drawing/2014/main" id="{EC742997-706C-194D-BCDC-C8EEEE49A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8131" y="1582277"/>
            <a:ext cx="3036911" cy="4584454"/>
          </a:xfrm>
          <a:prstGeom prst="rect">
            <a:avLst/>
          </a:prstGeom>
        </p:spPr>
      </p:pic>
      <p:pic>
        <p:nvPicPr>
          <p:cNvPr id="14" name="Picture 13">
            <a:extLst>
              <a:ext uri="{FF2B5EF4-FFF2-40B4-BE49-F238E27FC236}">
                <a16:creationId xmlns:a16="http://schemas.microsoft.com/office/drawing/2014/main" id="{303195C3-5409-E748-AD37-54D76A98EA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3077" y="1571222"/>
            <a:ext cx="3044233" cy="4595508"/>
          </a:xfrm>
          <a:prstGeom prst="rect">
            <a:avLst/>
          </a:prstGeom>
        </p:spPr>
      </p:pic>
      <p:pic>
        <p:nvPicPr>
          <p:cNvPr id="16" name="Picture 15">
            <a:extLst>
              <a:ext uri="{FF2B5EF4-FFF2-40B4-BE49-F238E27FC236}">
                <a16:creationId xmlns:a16="http://schemas.microsoft.com/office/drawing/2014/main" id="{303E948C-12AD-FD48-94B7-EDE105AC70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7350" y="1537307"/>
            <a:ext cx="3076669" cy="4644476"/>
          </a:xfrm>
          <a:prstGeom prst="rect">
            <a:avLst/>
          </a:prstGeom>
        </p:spPr>
      </p:pic>
      <p:sp>
        <p:nvSpPr>
          <p:cNvPr id="8" name="Rectangle 7">
            <a:extLst>
              <a:ext uri="{FF2B5EF4-FFF2-40B4-BE49-F238E27FC236}">
                <a16:creationId xmlns:a16="http://schemas.microsoft.com/office/drawing/2014/main" id="{2F1E76E1-A9AD-46A4-AF04-7956382CD683}"/>
              </a:ext>
            </a:extLst>
          </p:cNvPr>
          <p:cNvSpPr/>
          <p:nvPr/>
        </p:nvSpPr>
        <p:spPr>
          <a:xfrm>
            <a:off x="4248238" y="1712200"/>
            <a:ext cx="1647363" cy="362072"/>
          </a:xfrm>
          <a:prstGeom prst="rect">
            <a:avLst/>
          </a:prstGeom>
        </p:spPr>
        <p:txBody>
          <a:bodyPr wrap="none">
            <a:spAutoFit/>
          </a:bodyPr>
          <a:lstStyle/>
          <a:p>
            <a:r>
              <a:rPr lang="pt-PT" sz="1765" dirty="0">
                <a:solidFill>
                  <a:schemeClr val="bg2">
                    <a:lumMod val="75000"/>
                  </a:schemeClr>
                </a:solidFill>
                <a:ea typeface="Helvetica Neue Light" charset="0"/>
              </a:rPr>
              <a:t>Microsoft Azure</a:t>
            </a:r>
            <a:endParaRPr lang="en-US" sz="1765" dirty="0">
              <a:solidFill>
                <a:schemeClr val="bg2">
                  <a:lumMod val="75000"/>
                </a:schemeClr>
              </a:solidFill>
            </a:endParaRPr>
          </a:p>
        </p:txBody>
      </p:sp>
      <p:sp>
        <p:nvSpPr>
          <p:cNvPr id="15" name="Rectangle 14">
            <a:extLst>
              <a:ext uri="{FF2B5EF4-FFF2-40B4-BE49-F238E27FC236}">
                <a16:creationId xmlns:a16="http://schemas.microsoft.com/office/drawing/2014/main" id="{54B237B7-2C51-4A3C-8B21-7D55A1FCADDD}"/>
              </a:ext>
            </a:extLst>
          </p:cNvPr>
          <p:cNvSpPr/>
          <p:nvPr/>
        </p:nvSpPr>
        <p:spPr>
          <a:xfrm>
            <a:off x="5953218" y="1491425"/>
            <a:ext cx="2663615" cy="633625"/>
          </a:xfrm>
          <a:prstGeom prst="rect">
            <a:avLst/>
          </a:prstGeom>
        </p:spPr>
        <p:txBody>
          <a:bodyPr wrap="none">
            <a:spAutoFit/>
          </a:bodyPr>
          <a:lstStyle/>
          <a:p>
            <a:pPr algn="ctr"/>
            <a:r>
              <a:rPr lang="en-US" sz="1765" dirty="0">
                <a:solidFill>
                  <a:schemeClr val="bg2">
                    <a:lumMod val="75000"/>
                  </a:schemeClr>
                </a:solidFill>
                <a:ea typeface="Helvetica Neue Light" charset="0"/>
              </a:rPr>
              <a:t>Visual Studio &amp;</a:t>
            </a:r>
          </a:p>
          <a:p>
            <a:pPr algn="ctr"/>
            <a:r>
              <a:rPr lang="en-US" sz="1765" dirty="0">
                <a:solidFill>
                  <a:schemeClr val="bg2">
                    <a:lumMod val="75000"/>
                  </a:schemeClr>
                </a:solidFill>
              </a:rPr>
              <a:t>Development Technologies</a:t>
            </a:r>
          </a:p>
        </p:txBody>
      </p:sp>
      <p:sp>
        <p:nvSpPr>
          <p:cNvPr id="18" name="Rectangle 17">
            <a:extLst>
              <a:ext uri="{FF2B5EF4-FFF2-40B4-BE49-F238E27FC236}">
                <a16:creationId xmlns:a16="http://schemas.microsoft.com/office/drawing/2014/main" id="{AC95C180-10B9-4D98-9954-2B0336DA1B2E}"/>
              </a:ext>
            </a:extLst>
          </p:cNvPr>
          <p:cNvSpPr/>
          <p:nvPr/>
        </p:nvSpPr>
        <p:spPr>
          <a:xfrm>
            <a:off x="8452844" y="1514584"/>
            <a:ext cx="1453252" cy="362072"/>
          </a:xfrm>
          <a:prstGeom prst="rect">
            <a:avLst/>
          </a:prstGeom>
        </p:spPr>
        <p:txBody>
          <a:bodyPr wrap="none">
            <a:spAutoFit/>
          </a:bodyPr>
          <a:lstStyle/>
          <a:p>
            <a:r>
              <a:rPr lang="en-US" sz="1765" dirty="0">
                <a:solidFill>
                  <a:schemeClr val="bg2">
                    <a:lumMod val="75000"/>
                  </a:schemeClr>
                </a:solidFill>
                <a:ea typeface="Helvetica Neue Light" charset="0"/>
              </a:rPr>
              <a:t>Data Platform</a:t>
            </a:r>
            <a:endParaRPr lang="en-US" sz="1765" dirty="0">
              <a:solidFill>
                <a:schemeClr val="bg2">
                  <a:lumMod val="75000"/>
                </a:schemeClr>
              </a:solidFill>
            </a:endParaRPr>
          </a:p>
        </p:txBody>
      </p:sp>
      <p:sp>
        <p:nvSpPr>
          <p:cNvPr id="19" name="Rectangle 18">
            <a:extLst>
              <a:ext uri="{FF2B5EF4-FFF2-40B4-BE49-F238E27FC236}">
                <a16:creationId xmlns:a16="http://schemas.microsoft.com/office/drawing/2014/main" id="{10086D37-F91E-4D4C-B512-7FF98CAD7518}"/>
              </a:ext>
            </a:extLst>
          </p:cNvPr>
          <p:cNvSpPr/>
          <p:nvPr/>
        </p:nvSpPr>
        <p:spPr>
          <a:xfrm>
            <a:off x="10028561" y="1416564"/>
            <a:ext cx="1699222" cy="633625"/>
          </a:xfrm>
          <a:prstGeom prst="rect">
            <a:avLst/>
          </a:prstGeom>
        </p:spPr>
        <p:txBody>
          <a:bodyPr wrap="none">
            <a:spAutoFit/>
          </a:bodyPr>
          <a:lstStyle/>
          <a:p>
            <a:r>
              <a:rPr lang="pt-PT" sz="1765" dirty="0">
                <a:solidFill>
                  <a:schemeClr val="bg2">
                    <a:lumMod val="75000"/>
                  </a:schemeClr>
                </a:solidFill>
                <a:ea typeface="Helvetica Neue Light" charset="0"/>
              </a:rPr>
              <a:t>Microsoft Azure </a:t>
            </a:r>
          </a:p>
          <a:p>
            <a:pPr algn="ctr"/>
            <a:r>
              <a:rPr lang="pt-PT" sz="1765" dirty="0">
                <a:solidFill>
                  <a:schemeClr val="bg2">
                    <a:lumMod val="75000"/>
                  </a:schemeClr>
                </a:solidFill>
                <a:ea typeface="Helvetica Neue Light" charset="0"/>
              </a:rPr>
              <a:t>&amp; Visio</a:t>
            </a:r>
            <a:endParaRPr lang="en-US" sz="1765" dirty="0">
              <a:solidFill>
                <a:schemeClr val="bg2">
                  <a:lumMod val="75000"/>
                </a:schemeClr>
              </a:solidFill>
            </a:endParaRPr>
          </a:p>
        </p:txBody>
      </p:sp>
      <p:pic>
        <p:nvPicPr>
          <p:cNvPr id="21" name="Picture 2" descr="http://4.bp.blogspot.com/-OUfCsUCY3B4/VGgJCYMcsGI/AAAAAAAAIuQ/dyBpOE8ZilM/s230/mvp_logo.png">
            <a:extLst>
              <a:ext uri="{FF2B5EF4-FFF2-40B4-BE49-F238E27FC236}">
                <a16:creationId xmlns:a16="http://schemas.microsoft.com/office/drawing/2014/main" id="{1D24BF09-3461-43DB-AA95-E6AC642BA0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0603" y="5461926"/>
            <a:ext cx="2190440" cy="1009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84055"/>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487"/>
            <a:ext cx="12192000" cy="6857027"/>
          </a:xfrm>
          <a:prstGeom prst="rect">
            <a:avLst/>
          </a:prstGeom>
        </p:spPr>
      </p:pic>
      <p:sp>
        <p:nvSpPr>
          <p:cNvPr id="23" name="Rectangle 29"/>
          <p:cNvSpPr/>
          <p:nvPr/>
        </p:nvSpPr>
        <p:spPr bwMode="auto">
          <a:xfrm>
            <a:off x="3" y="487"/>
            <a:ext cx="7429689" cy="6857027"/>
          </a:xfrm>
          <a:prstGeom prst="rect">
            <a:avLst/>
          </a:prstGeom>
          <a:gradFill flip="none" rotWithShape="1">
            <a:gsLst>
              <a:gs pos="0">
                <a:schemeClr val="bg1">
                  <a:alpha val="90000"/>
                </a:schemeClr>
              </a:gs>
              <a:gs pos="100000">
                <a:schemeClr val="bg1">
                  <a:alpha val="0"/>
                </a:schemeClr>
              </a:gs>
              <a:gs pos="78000">
                <a:schemeClr val="bg1">
                  <a:alpha val="7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56" name="Rectangle 55"/>
          <p:cNvSpPr/>
          <p:nvPr/>
        </p:nvSpPr>
        <p:spPr>
          <a:xfrm>
            <a:off x="4710788" y="1178440"/>
            <a:ext cx="2057933" cy="1640703"/>
          </a:xfrm>
          <a:prstGeom prst="rect">
            <a:avLst/>
          </a:prstGeom>
          <a:solidFill>
            <a:srgbClr val="FFFFFF">
              <a:lumMod val="85000"/>
            </a:srgbClr>
          </a:solidFill>
        </p:spPr>
        <p:txBody>
          <a:bodyPr wrap="square" lIns="134464" tIns="89642" rIns="134464" bIns="89642" rtlCol="0" anchor="ctr">
            <a:noAutofit/>
          </a:bodyPr>
          <a:lstStyle/>
          <a:p>
            <a:pPr defTabSz="896386">
              <a:spcAft>
                <a:spcPts val="588"/>
              </a:spcAft>
              <a:defRPr/>
            </a:pPr>
            <a:endParaRPr lang="en-US" sz="1568" kern="0" dirty="0">
              <a:solidFill>
                <a:srgbClr val="505050"/>
              </a:solidFill>
            </a:endParaRPr>
          </a:p>
        </p:txBody>
      </p:sp>
      <p:sp>
        <p:nvSpPr>
          <p:cNvPr id="57" name="Oval 56"/>
          <p:cNvSpPr/>
          <p:nvPr/>
        </p:nvSpPr>
        <p:spPr>
          <a:xfrm>
            <a:off x="5003240" y="746487"/>
            <a:ext cx="2504610" cy="2504610"/>
          </a:xfrm>
          <a:prstGeom prst="ellipse">
            <a:avLst/>
          </a:prstGeom>
          <a:solidFill>
            <a:srgbClr val="ED4511"/>
          </a:solidFill>
          <a:ln w="9525" cap="flat" cmpd="sng" algn="ctr">
            <a:noFill/>
            <a:prstDash val="solid"/>
          </a:ln>
          <a:effectLst/>
        </p:spPr>
        <p:txBody>
          <a:bodyPr wrap="none" tIns="1051411" rtlCol="0" anchor="ctr"/>
          <a:lstStyle/>
          <a:p>
            <a:pPr algn="ctr" defTabSz="896386">
              <a:defRPr/>
            </a:pPr>
            <a:endParaRPr lang="en-US" kern="0" dirty="0">
              <a:solidFill>
                <a:srgbClr val="FFFFFF"/>
              </a:solidFill>
            </a:endParaRPr>
          </a:p>
        </p:txBody>
      </p:sp>
      <p:sp>
        <p:nvSpPr>
          <p:cNvPr id="58" name="Rectangle 57"/>
          <p:cNvSpPr/>
          <p:nvPr/>
        </p:nvSpPr>
        <p:spPr>
          <a:xfrm>
            <a:off x="5165" y="1178440"/>
            <a:ext cx="4705623" cy="1640702"/>
          </a:xfrm>
          <a:prstGeom prst="rect">
            <a:avLst/>
          </a:prstGeom>
          <a:solidFill>
            <a:srgbClr val="ED4511"/>
          </a:solidFill>
        </p:spPr>
        <p:txBody>
          <a:bodyPr wrap="square" lIns="182854" tIns="91427" bIns="91427" anchor="ctr">
            <a:noAutofit/>
          </a:bodyPr>
          <a:lstStyle/>
          <a:p>
            <a:pPr defTabSz="896386">
              <a:lnSpc>
                <a:spcPct val="90000"/>
              </a:lnSpc>
            </a:pPr>
            <a:r>
              <a:rPr lang="en-US" sz="9600" spc="-100" dirty="0">
                <a:ln w="3175">
                  <a:noFill/>
                </a:ln>
                <a:solidFill>
                  <a:srgbClr val="FFFFFF"/>
                </a:solidFill>
                <a:latin typeface="Segoe UI Light"/>
                <a:cs typeface="Segoe UI" pitchFamily="34" charset="0"/>
              </a:rPr>
              <a:t>Lesson</a:t>
            </a:r>
            <a:endParaRPr lang="en-US" sz="3529" spc="-100" dirty="0">
              <a:ln w="3175">
                <a:noFill/>
              </a:ln>
              <a:solidFill>
                <a:srgbClr val="FFFFFF"/>
              </a:solidFill>
              <a:latin typeface="Segoe UI Light"/>
              <a:cs typeface="Segoe UI" pitchFamily="34" charset="0"/>
            </a:endParaRPr>
          </a:p>
        </p:txBody>
      </p:sp>
      <p:sp>
        <p:nvSpPr>
          <p:cNvPr id="59" name="TextBox 58"/>
          <p:cNvSpPr txBox="1"/>
          <p:nvPr/>
        </p:nvSpPr>
        <p:spPr>
          <a:xfrm>
            <a:off x="5692192" y="1039284"/>
            <a:ext cx="1126705" cy="1919014"/>
          </a:xfrm>
          <a:prstGeom prst="rect">
            <a:avLst/>
          </a:prstGeom>
          <a:noFill/>
        </p:spPr>
        <p:txBody>
          <a:bodyPr wrap="none" lIns="179285" tIns="143428" rIns="179285" bIns="143428" rtlCol="0">
            <a:spAutoFit/>
          </a:bodyPr>
          <a:lstStyle/>
          <a:p>
            <a:pPr>
              <a:lnSpc>
                <a:spcPct val="90000"/>
              </a:lnSpc>
              <a:spcAft>
                <a:spcPts val="588"/>
              </a:spcAft>
            </a:pPr>
            <a:r>
              <a:rPr lang="en-US" sz="11764" b="1" dirty="0">
                <a:solidFill>
                  <a:srgbClr val="FFFFFF"/>
                </a:solidFill>
                <a:latin typeface="Fabrica" pitchFamily="50" charset="0"/>
              </a:rPr>
              <a:t>6</a:t>
            </a:r>
            <a:endParaRPr lang="pt-PT" sz="11764" b="1" dirty="0" err="1">
              <a:solidFill>
                <a:srgbClr val="FFFFFF"/>
              </a:solidFill>
              <a:latin typeface="Fabrica" pitchFamily="50" charset="0"/>
            </a:endParaRPr>
          </a:p>
        </p:txBody>
      </p:sp>
      <p:pic>
        <p:nvPicPr>
          <p:cNvPr id="9" name="Picture 8">
            <a:extLst>
              <a:ext uri="{FF2B5EF4-FFF2-40B4-BE49-F238E27FC236}">
                <a16:creationId xmlns:a16="http://schemas.microsoft.com/office/drawing/2014/main" id="{ECE8343F-0D55-49DA-BCDC-62CB425C54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9221" y="114935"/>
            <a:ext cx="1292046" cy="1292046"/>
          </a:xfrm>
          <a:prstGeom prst="rect">
            <a:avLst/>
          </a:prstGeom>
        </p:spPr>
      </p:pic>
    </p:spTree>
    <p:extLst>
      <p:ext uri="{BB962C8B-B14F-4D97-AF65-F5344CB8AC3E}">
        <p14:creationId xmlns:p14="http://schemas.microsoft.com/office/powerpoint/2010/main" val="3096651215"/>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042160-805D-4084-8A0F-9E78B049F3EE}"/>
              </a:ext>
            </a:extLst>
          </p:cNvPr>
          <p:cNvPicPr>
            <a:picLocks noChangeAspect="1"/>
          </p:cNvPicPr>
          <p:nvPr/>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3" name="Title 2">
            <a:extLst>
              <a:ext uri="{FF2B5EF4-FFF2-40B4-BE49-F238E27FC236}">
                <a16:creationId xmlns:a16="http://schemas.microsoft.com/office/drawing/2014/main" id="{AB5538CF-F2E3-4FFD-B67D-17DAA26F38CD}"/>
              </a:ext>
            </a:extLst>
          </p:cNvPr>
          <p:cNvSpPr>
            <a:spLocks noGrp="1"/>
          </p:cNvSpPr>
          <p:nvPr>
            <p:ph type="title"/>
          </p:nvPr>
        </p:nvSpPr>
        <p:spPr>
          <a:xfrm>
            <a:off x="268080" y="123257"/>
            <a:ext cx="11655840" cy="899665"/>
          </a:xfrm>
        </p:spPr>
        <p:txBody>
          <a:bodyPr/>
          <a:lstStyle/>
          <a:p>
            <a:r>
              <a:rPr lang="en-US" dirty="0"/>
              <a:t>When you think in </a:t>
            </a:r>
            <a:r>
              <a:rPr lang="en-US" sz="5290" spc="-102" dirty="0">
                <a:solidFill>
                  <a:schemeClr val="accent1">
                    <a:lumMod val="50000"/>
                  </a:schemeClr>
                </a:solidFill>
                <a:latin typeface="Segoe UI Black" panose="020B0A02040204020203" pitchFamily="34" charset="0"/>
                <a:ea typeface="Segoe UI Black" panose="020B0A02040204020203" pitchFamily="34" charset="0"/>
              </a:rPr>
              <a:t>B2B</a:t>
            </a:r>
            <a:r>
              <a:rPr lang="en-US" dirty="0"/>
              <a:t>… you think </a:t>
            </a:r>
            <a:r>
              <a:rPr lang="en-US" sz="5290" spc="-102" dirty="0">
                <a:solidFill>
                  <a:schemeClr val="accent1">
                    <a:lumMod val="50000"/>
                  </a:schemeClr>
                </a:solidFill>
                <a:latin typeface="Segoe UI Black" panose="020B0A02040204020203" pitchFamily="34" charset="0"/>
                <a:ea typeface="Segoe UI Black" panose="020B0A02040204020203" pitchFamily="34" charset="0"/>
              </a:rPr>
              <a:t>EDI</a:t>
            </a:r>
            <a:r>
              <a:rPr lang="en-US" dirty="0"/>
              <a:t>… </a:t>
            </a:r>
            <a:br>
              <a:rPr lang="en-US" dirty="0"/>
            </a:br>
            <a:endParaRPr lang="en-US" dirty="0"/>
          </a:p>
        </p:txBody>
      </p:sp>
      <p:sp>
        <p:nvSpPr>
          <p:cNvPr id="6" name="Rectangle 5">
            <a:extLst>
              <a:ext uri="{FF2B5EF4-FFF2-40B4-BE49-F238E27FC236}">
                <a16:creationId xmlns:a16="http://schemas.microsoft.com/office/drawing/2014/main" id="{E44814FB-79D9-4D5F-89E8-758ABCA64FA9}"/>
              </a:ext>
            </a:extLst>
          </p:cNvPr>
          <p:cNvSpPr/>
          <p:nvPr/>
        </p:nvSpPr>
        <p:spPr>
          <a:xfrm>
            <a:off x="6467302" y="894460"/>
            <a:ext cx="5456617" cy="1446550"/>
          </a:xfrm>
          <a:prstGeom prst="rect">
            <a:avLst/>
          </a:prstGeom>
        </p:spPr>
        <p:txBody>
          <a:bodyPr wrap="square">
            <a:spAutoFit/>
          </a:bodyPr>
          <a:lstStyle/>
          <a:p>
            <a:pPr algn="r"/>
            <a:r>
              <a:rPr lang="en-US" sz="4400" spc="-100" dirty="0">
                <a:ln w="3175">
                  <a:noFill/>
                </a:ln>
                <a:gradFill>
                  <a:gsLst>
                    <a:gs pos="1250">
                      <a:schemeClr val="tx1"/>
                    </a:gs>
                    <a:gs pos="100000">
                      <a:schemeClr val="tx1"/>
                    </a:gs>
                  </a:gsLst>
                  <a:lin ang="5400000" scaled="0"/>
                </a:gradFill>
                <a:latin typeface="+mj-lt"/>
                <a:cs typeface="Segoe UI" pitchFamily="34" charset="0"/>
              </a:rPr>
              <a:t>…</a:t>
            </a:r>
            <a:r>
              <a:rPr lang="en-US" sz="4400" spc="-102" dirty="0">
                <a:solidFill>
                  <a:schemeClr val="accent1">
                    <a:lumMod val="50000"/>
                  </a:schemeClr>
                </a:solidFill>
                <a:latin typeface="Segoe UI Black" panose="020B0A02040204020203" pitchFamily="34" charset="0"/>
                <a:ea typeface="Segoe UI Black" panose="020B0A02040204020203" pitchFamily="34" charset="0"/>
              </a:rPr>
              <a:t>Electronic</a:t>
            </a:r>
            <a:r>
              <a:rPr lang="en-US" sz="4400" spc="-100" dirty="0">
                <a:ln w="3175">
                  <a:noFill/>
                </a:ln>
                <a:gradFill>
                  <a:gsLst>
                    <a:gs pos="1250">
                      <a:schemeClr val="tx1"/>
                    </a:gs>
                    <a:gs pos="100000">
                      <a:schemeClr val="tx1"/>
                    </a:gs>
                  </a:gsLst>
                  <a:lin ang="5400000" scaled="0"/>
                </a:gradFill>
                <a:latin typeface="+mj-lt"/>
                <a:cs typeface="Segoe UI" pitchFamily="34" charset="0"/>
              </a:rPr>
              <a:t> Invoice, Order and so on</a:t>
            </a:r>
          </a:p>
        </p:txBody>
      </p:sp>
    </p:spTree>
    <p:extLst>
      <p:ext uri="{BB962C8B-B14F-4D97-AF65-F5344CB8AC3E}">
        <p14:creationId xmlns:p14="http://schemas.microsoft.com/office/powerpoint/2010/main" val="2861822096"/>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8A5F59-894D-40C8-B781-325B5DAC1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39" y="0"/>
            <a:ext cx="7167282" cy="6858000"/>
          </a:xfrm>
          <a:prstGeom prst="rect">
            <a:avLst/>
          </a:prstGeom>
        </p:spPr>
      </p:pic>
      <p:pic>
        <p:nvPicPr>
          <p:cNvPr id="5" name="Picture 4">
            <a:extLst>
              <a:ext uri="{FF2B5EF4-FFF2-40B4-BE49-F238E27FC236}">
                <a16:creationId xmlns:a16="http://schemas.microsoft.com/office/drawing/2014/main" id="{C8E0F2D1-2788-4330-827F-110842C19BF9}"/>
              </a:ext>
            </a:extLst>
          </p:cNvPr>
          <p:cNvPicPr>
            <a:picLocks noChangeAspect="1"/>
          </p:cNvPicPr>
          <p:nvPr/>
        </p:nvPicPr>
        <p:blipFill>
          <a:blip r:embed="rId4"/>
          <a:stretch>
            <a:fillRect/>
          </a:stretch>
        </p:blipFill>
        <p:spPr>
          <a:xfrm>
            <a:off x="5636029" y="2627235"/>
            <a:ext cx="6441672" cy="4230765"/>
          </a:xfrm>
          <a:prstGeom prst="rect">
            <a:avLst/>
          </a:prstGeom>
        </p:spPr>
      </p:pic>
      <p:sp>
        <p:nvSpPr>
          <p:cNvPr id="6" name="TextBox 5">
            <a:extLst>
              <a:ext uri="{FF2B5EF4-FFF2-40B4-BE49-F238E27FC236}">
                <a16:creationId xmlns:a16="http://schemas.microsoft.com/office/drawing/2014/main" id="{BAC865D1-F763-488A-8121-82E957350EEE}"/>
              </a:ext>
            </a:extLst>
          </p:cNvPr>
          <p:cNvSpPr txBox="1"/>
          <p:nvPr/>
        </p:nvSpPr>
        <p:spPr>
          <a:xfrm>
            <a:off x="6783184" y="420477"/>
            <a:ext cx="5408815" cy="2206758"/>
          </a:xfrm>
          <a:prstGeom prst="rect">
            <a:avLst/>
          </a:prstGeom>
          <a:noFill/>
        </p:spPr>
        <p:txBody>
          <a:bodyPr wrap="square" lIns="182880" tIns="146304" rIns="182880" bIns="146304" rtlCol="0">
            <a:spAutoFit/>
          </a:bodyPr>
          <a:lstStyle/>
          <a:p>
            <a:pPr defTabSz="914377">
              <a:lnSpc>
                <a:spcPct val="90000"/>
              </a:lnSpc>
              <a:spcAft>
                <a:spcPts val="600"/>
              </a:spcAft>
              <a:defRPr/>
            </a:pPr>
            <a:r>
              <a:rPr lang="en-US" sz="13800" dirty="0">
                <a:solidFill>
                  <a:schemeClr val="tx1">
                    <a:lumMod val="50000"/>
                  </a:schemeClr>
                </a:solidFill>
                <a:latin typeface="Segoe UI"/>
              </a:rPr>
              <a:t>demo</a:t>
            </a:r>
          </a:p>
        </p:txBody>
      </p:sp>
      <p:pic>
        <p:nvPicPr>
          <p:cNvPr id="2" name="Picture 1">
            <a:extLst>
              <a:ext uri="{FF2B5EF4-FFF2-40B4-BE49-F238E27FC236}">
                <a16:creationId xmlns:a16="http://schemas.microsoft.com/office/drawing/2014/main" id="{520064BA-7C9C-4C2A-ACB1-03854B53D70B}"/>
              </a:ext>
            </a:extLst>
          </p:cNvPr>
          <p:cNvPicPr>
            <a:picLocks noChangeAspect="1"/>
          </p:cNvPicPr>
          <p:nvPr/>
        </p:nvPicPr>
        <p:blipFill>
          <a:blip r:embed="rId5"/>
          <a:stretch>
            <a:fillRect/>
          </a:stretch>
        </p:blipFill>
        <p:spPr>
          <a:xfrm rot="19623032">
            <a:off x="394567" y="3039602"/>
            <a:ext cx="2627716" cy="3758041"/>
          </a:xfrm>
          <a:prstGeom prst="rect">
            <a:avLst/>
          </a:prstGeom>
        </p:spPr>
      </p:pic>
    </p:spTree>
    <p:extLst>
      <p:ext uri="{BB962C8B-B14F-4D97-AF65-F5344CB8AC3E}">
        <p14:creationId xmlns:p14="http://schemas.microsoft.com/office/powerpoint/2010/main" val="40674940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28556E-884C-4CF5-AB07-B219EA316F29}"/>
              </a:ext>
            </a:extLst>
          </p:cNvPr>
          <p:cNvPicPr>
            <a:picLocks noChangeAspect="1"/>
          </p:cNvPicPr>
          <p:nvPr/>
        </p:nvPicPr>
        <p:blipFill>
          <a:blip r:embed="rId2"/>
          <a:stretch>
            <a:fillRect/>
          </a:stretch>
        </p:blipFill>
        <p:spPr>
          <a:xfrm>
            <a:off x="0" y="180180"/>
            <a:ext cx="12192000" cy="6497640"/>
          </a:xfrm>
          <a:prstGeom prst="rect">
            <a:avLst/>
          </a:prstGeom>
        </p:spPr>
      </p:pic>
    </p:spTree>
    <p:extLst>
      <p:ext uri="{BB962C8B-B14F-4D97-AF65-F5344CB8AC3E}">
        <p14:creationId xmlns:p14="http://schemas.microsoft.com/office/powerpoint/2010/main" val="4284977243"/>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FC0A09-AE70-4329-B6FD-E6DA64AA4AE7}"/>
              </a:ext>
            </a:extLst>
          </p:cNvPr>
          <p:cNvPicPr>
            <a:picLocks noChangeAspect="1"/>
          </p:cNvPicPr>
          <p:nvPr/>
        </p:nvPicPr>
        <p:blipFill>
          <a:blip r:embed="rId2"/>
          <a:stretch>
            <a:fillRect/>
          </a:stretch>
        </p:blipFill>
        <p:spPr>
          <a:xfrm>
            <a:off x="0" y="193568"/>
            <a:ext cx="12192000" cy="6470864"/>
          </a:xfrm>
          <a:prstGeom prst="rect">
            <a:avLst/>
          </a:prstGeom>
        </p:spPr>
      </p:pic>
    </p:spTree>
    <p:extLst>
      <p:ext uri="{BB962C8B-B14F-4D97-AF65-F5344CB8AC3E}">
        <p14:creationId xmlns:p14="http://schemas.microsoft.com/office/powerpoint/2010/main" val="3032743343"/>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487"/>
            <a:ext cx="12192000" cy="6857027"/>
          </a:xfrm>
          <a:prstGeom prst="rect">
            <a:avLst/>
          </a:prstGeom>
        </p:spPr>
      </p:pic>
      <p:sp>
        <p:nvSpPr>
          <p:cNvPr id="23" name="Rectangle 29"/>
          <p:cNvSpPr/>
          <p:nvPr/>
        </p:nvSpPr>
        <p:spPr bwMode="auto">
          <a:xfrm>
            <a:off x="3" y="487"/>
            <a:ext cx="7429689" cy="6857027"/>
          </a:xfrm>
          <a:prstGeom prst="rect">
            <a:avLst/>
          </a:prstGeom>
          <a:gradFill flip="none" rotWithShape="1">
            <a:gsLst>
              <a:gs pos="0">
                <a:schemeClr val="bg1">
                  <a:alpha val="90000"/>
                </a:schemeClr>
              </a:gs>
              <a:gs pos="100000">
                <a:schemeClr val="bg1">
                  <a:alpha val="0"/>
                </a:schemeClr>
              </a:gs>
              <a:gs pos="78000">
                <a:schemeClr val="bg1">
                  <a:alpha val="7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56" name="Rectangle 55"/>
          <p:cNvSpPr/>
          <p:nvPr/>
        </p:nvSpPr>
        <p:spPr>
          <a:xfrm>
            <a:off x="4710788" y="1178440"/>
            <a:ext cx="2057933" cy="1640703"/>
          </a:xfrm>
          <a:prstGeom prst="rect">
            <a:avLst/>
          </a:prstGeom>
          <a:solidFill>
            <a:srgbClr val="FFFFFF">
              <a:lumMod val="85000"/>
            </a:srgbClr>
          </a:solidFill>
        </p:spPr>
        <p:txBody>
          <a:bodyPr wrap="square" lIns="134464" tIns="89642" rIns="134464" bIns="89642" rtlCol="0" anchor="ctr">
            <a:noAutofit/>
          </a:bodyPr>
          <a:lstStyle/>
          <a:p>
            <a:pPr defTabSz="896386">
              <a:spcAft>
                <a:spcPts val="588"/>
              </a:spcAft>
              <a:defRPr/>
            </a:pPr>
            <a:endParaRPr lang="en-US" sz="1568" kern="0" dirty="0">
              <a:solidFill>
                <a:srgbClr val="505050"/>
              </a:solidFill>
            </a:endParaRPr>
          </a:p>
        </p:txBody>
      </p:sp>
      <p:sp>
        <p:nvSpPr>
          <p:cNvPr id="57" name="Oval 56"/>
          <p:cNvSpPr/>
          <p:nvPr/>
        </p:nvSpPr>
        <p:spPr>
          <a:xfrm>
            <a:off x="5003240" y="746487"/>
            <a:ext cx="2504610" cy="2504610"/>
          </a:xfrm>
          <a:prstGeom prst="ellipse">
            <a:avLst/>
          </a:prstGeom>
          <a:solidFill>
            <a:srgbClr val="ED4511"/>
          </a:solidFill>
          <a:ln w="9525" cap="flat" cmpd="sng" algn="ctr">
            <a:noFill/>
            <a:prstDash val="solid"/>
          </a:ln>
          <a:effectLst/>
        </p:spPr>
        <p:txBody>
          <a:bodyPr wrap="none" tIns="1051411" rtlCol="0" anchor="ctr"/>
          <a:lstStyle/>
          <a:p>
            <a:pPr algn="ctr" defTabSz="896386">
              <a:defRPr/>
            </a:pPr>
            <a:endParaRPr lang="en-US" kern="0" dirty="0">
              <a:solidFill>
                <a:srgbClr val="FFFFFF"/>
              </a:solidFill>
            </a:endParaRPr>
          </a:p>
        </p:txBody>
      </p:sp>
      <p:sp>
        <p:nvSpPr>
          <p:cNvPr id="58" name="Rectangle 57"/>
          <p:cNvSpPr/>
          <p:nvPr/>
        </p:nvSpPr>
        <p:spPr>
          <a:xfrm>
            <a:off x="5165" y="1178440"/>
            <a:ext cx="4705623" cy="1640702"/>
          </a:xfrm>
          <a:prstGeom prst="rect">
            <a:avLst/>
          </a:prstGeom>
          <a:solidFill>
            <a:srgbClr val="ED4511"/>
          </a:solidFill>
        </p:spPr>
        <p:txBody>
          <a:bodyPr wrap="square" lIns="182854" tIns="91427" bIns="91427" anchor="ctr">
            <a:noAutofit/>
          </a:bodyPr>
          <a:lstStyle/>
          <a:p>
            <a:pPr defTabSz="896386">
              <a:lnSpc>
                <a:spcPct val="90000"/>
              </a:lnSpc>
            </a:pPr>
            <a:r>
              <a:rPr lang="en-US" sz="9600" spc="-100" dirty="0">
                <a:ln w="3175">
                  <a:noFill/>
                </a:ln>
                <a:solidFill>
                  <a:srgbClr val="FFFFFF"/>
                </a:solidFill>
                <a:latin typeface="Segoe UI Light"/>
                <a:cs typeface="Segoe UI" pitchFamily="34" charset="0"/>
              </a:rPr>
              <a:t>Lesson</a:t>
            </a:r>
            <a:endParaRPr lang="en-US" sz="3529" spc="-100" dirty="0">
              <a:ln w="3175">
                <a:noFill/>
              </a:ln>
              <a:solidFill>
                <a:srgbClr val="FFFFFF"/>
              </a:solidFill>
              <a:latin typeface="Segoe UI Light"/>
              <a:cs typeface="Segoe UI" pitchFamily="34" charset="0"/>
            </a:endParaRPr>
          </a:p>
        </p:txBody>
      </p:sp>
      <p:sp>
        <p:nvSpPr>
          <p:cNvPr id="59" name="TextBox 58"/>
          <p:cNvSpPr txBox="1"/>
          <p:nvPr/>
        </p:nvSpPr>
        <p:spPr>
          <a:xfrm>
            <a:off x="5692192" y="1039284"/>
            <a:ext cx="1126705" cy="1919014"/>
          </a:xfrm>
          <a:prstGeom prst="rect">
            <a:avLst/>
          </a:prstGeom>
          <a:noFill/>
        </p:spPr>
        <p:txBody>
          <a:bodyPr wrap="none" lIns="179285" tIns="143428" rIns="179285" bIns="143428" rtlCol="0">
            <a:spAutoFit/>
          </a:bodyPr>
          <a:lstStyle/>
          <a:p>
            <a:pPr>
              <a:lnSpc>
                <a:spcPct val="90000"/>
              </a:lnSpc>
              <a:spcAft>
                <a:spcPts val="588"/>
              </a:spcAft>
            </a:pPr>
            <a:r>
              <a:rPr lang="en-US" sz="11764" b="1" dirty="0">
                <a:solidFill>
                  <a:srgbClr val="FFFFFF"/>
                </a:solidFill>
                <a:latin typeface="Fabrica" pitchFamily="50" charset="0"/>
              </a:rPr>
              <a:t>7</a:t>
            </a:r>
            <a:endParaRPr lang="pt-PT" sz="11764" b="1" dirty="0" err="1">
              <a:solidFill>
                <a:srgbClr val="FFFFFF"/>
              </a:solidFill>
              <a:latin typeface="Fabrica" pitchFamily="50" charset="0"/>
            </a:endParaRPr>
          </a:p>
        </p:txBody>
      </p:sp>
      <p:pic>
        <p:nvPicPr>
          <p:cNvPr id="9" name="Picture 8">
            <a:extLst>
              <a:ext uri="{FF2B5EF4-FFF2-40B4-BE49-F238E27FC236}">
                <a16:creationId xmlns:a16="http://schemas.microsoft.com/office/drawing/2014/main" id="{150BF647-10FD-4BB8-B29D-C1E8F8E024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9221" y="114935"/>
            <a:ext cx="1292046" cy="1292046"/>
          </a:xfrm>
          <a:prstGeom prst="rect">
            <a:avLst/>
          </a:prstGeom>
        </p:spPr>
      </p:pic>
    </p:spTree>
    <p:extLst>
      <p:ext uri="{BB962C8B-B14F-4D97-AF65-F5344CB8AC3E}">
        <p14:creationId xmlns:p14="http://schemas.microsoft.com/office/powerpoint/2010/main" val="1903152022"/>
      </p:ext>
    </p:extLst>
  </p:cSld>
  <p:clrMapOvr>
    <a:masterClrMapping/>
  </p:clrMapOvr>
  <p:transition spd="slow">
    <p:cove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3D260-31E6-41B5-8BCF-C84D675D3854}"/>
              </a:ext>
            </a:extLst>
          </p:cNvPr>
          <p:cNvSpPr>
            <a:spLocks noGrp="1"/>
          </p:cNvSpPr>
          <p:nvPr>
            <p:ph type="title"/>
          </p:nvPr>
        </p:nvSpPr>
        <p:spPr/>
        <p:txBody>
          <a:bodyPr/>
          <a:lstStyle/>
          <a:p>
            <a:endParaRPr lang="en-US"/>
          </a:p>
        </p:txBody>
      </p:sp>
      <p:pic>
        <p:nvPicPr>
          <p:cNvPr id="4" name="Picture 3" descr="A close up of a person wearing glasses&#10;&#10;Description generated with very high confidence">
            <a:extLst>
              <a:ext uri="{FF2B5EF4-FFF2-40B4-BE49-F238E27FC236}">
                <a16:creationId xmlns:a16="http://schemas.microsoft.com/office/drawing/2014/main" id="{07C4217C-6AA2-4662-9E6F-925A0FCEB3A2}"/>
              </a:ext>
            </a:extLst>
          </p:cNvPr>
          <p:cNvPicPr>
            <a:picLocks noChangeAspect="1"/>
          </p:cNvPicPr>
          <p:nvPr/>
        </p:nvPicPr>
        <p:blipFill rotWithShape="1">
          <a:blip r:embed="rId2">
            <a:extLst>
              <a:ext uri="{28A0092B-C50C-407E-A947-70E740481C1C}">
                <a14:useLocalDpi xmlns:a14="http://schemas.microsoft.com/office/drawing/2010/main" val="0"/>
              </a:ext>
            </a:extLst>
          </a:blip>
          <a:srcRect l="507" t="17695" r="507"/>
          <a:stretch/>
        </p:blipFill>
        <p:spPr>
          <a:xfrm>
            <a:off x="-1" y="0"/>
            <a:ext cx="12192001" cy="6858000"/>
          </a:xfrm>
          <a:prstGeom prst="rect">
            <a:avLst/>
          </a:prstGeom>
        </p:spPr>
      </p:pic>
      <p:sp>
        <p:nvSpPr>
          <p:cNvPr id="5" name="Title 1">
            <a:extLst>
              <a:ext uri="{FF2B5EF4-FFF2-40B4-BE49-F238E27FC236}">
                <a16:creationId xmlns:a16="http://schemas.microsoft.com/office/drawing/2014/main" id="{362995D2-44A7-4E75-9C11-EC02929DEEFE}"/>
              </a:ext>
            </a:extLst>
          </p:cNvPr>
          <p:cNvSpPr txBox="1">
            <a:spLocks/>
          </p:cNvSpPr>
          <p:nvPr/>
        </p:nvSpPr>
        <p:spPr>
          <a:xfrm>
            <a:off x="8837590" y="1066705"/>
            <a:ext cx="3750309" cy="1795962"/>
          </a:xfrm>
          <a:prstGeom prst="rect">
            <a:avLst/>
          </a:prstGeom>
        </p:spPr>
        <p:txBody>
          <a:bodyPr vert="horz" wrap="square" lIns="146304" tIns="91440" rIns="146304" bIns="91440" rtlCol="0" anchor="t">
            <a:noAutofit/>
          </a:bodyPr>
          <a:lstStyle>
            <a:defPPr>
              <a:defRPr lang="en-US"/>
            </a:defPPr>
            <a:lvl1pPr defTabSz="932742">
              <a:lnSpc>
                <a:spcPct val="90000"/>
              </a:lnSpc>
              <a:spcBef>
                <a:spcPct val="0"/>
              </a:spcBef>
              <a:buNone/>
              <a:defRPr sz="6000" b="0" cap="none" spc="-102" baseline="0">
                <a:ln w="3175">
                  <a:noFill/>
                </a:ln>
                <a:solidFill>
                  <a:schemeClr val="bg1"/>
                </a:solidFill>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sz="5400" dirty="0">
                <a:solidFill>
                  <a:srgbClr val="16142C"/>
                </a:solidFill>
                <a:latin typeface="+mj-lt"/>
                <a:ea typeface="+mn-ea"/>
                <a:cs typeface="Segoe UI" pitchFamily="34" charset="0"/>
              </a:rPr>
              <a:t>Sequence </a:t>
            </a:r>
            <a:r>
              <a:rPr lang="en-US" sz="5400" dirty="0">
                <a:solidFill>
                  <a:srgbClr val="FF0000"/>
                </a:solidFill>
              </a:rPr>
              <a:t>Convoy</a:t>
            </a:r>
            <a:r>
              <a:rPr lang="en-US" sz="5400" dirty="0">
                <a:solidFill>
                  <a:srgbClr val="16142C"/>
                </a:solidFill>
                <a:latin typeface="+mj-lt"/>
                <a:ea typeface="+mn-ea"/>
                <a:cs typeface="Segoe UI" pitchFamily="34" charset="0"/>
              </a:rPr>
              <a:t>?!</a:t>
            </a:r>
          </a:p>
        </p:txBody>
      </p:sp>
      <p:sp>
        <p:nvSpPr>
          <p:cNvPr id="6" name="Title 1">
            <a:extLst>
              <a:ext uri="{FF2B5EF4-FFF2-40B4-BE49-F238E27FC236}">
                <a16:creationId xmlns:a16="http://schemas.microsoft.com/office/drawing/2014/main" id="{631A0A83-4D11-4F68-B46A-5F96AC638E3F}"/>
              </a:ext>
            </a:extLst>
          </p:cNvPr>
          <p:cNvSpPr txBox="1">
            <a:spLocks/>
          </p:cNvSpPr>
          <p:nvPr/>
        </p:nvSpPr>
        <p:spPr>
          <a:xfrm>
            <a:off x="-29797" y="1066705"/>
            <a:ext cx="5151828" cy="1795962"/>
          </a:xfrm>
          <a:prstGeom prst="rect">
            <a:avLst/>
          </a:prstGeom>
        </p:spPr>
        <p:txBody>
          <a:bodyPr vert="horz" wrap="square" lIns="146304" tIns="91440" rIns="146304" bIns="91440" rtlCol="0" anchor="t">
            <a:noAutofit/>
          </a:bodyPr>
          <a:lstStyle>
            <a:defPPr>
              <a:defRPr lang="en-US"/>
            </a:defPPr>
            <a:lvl1pPr defTabSz="932742">
              <a:lnSpc>
                <a:spcPct val="90000"/>
              </a:lnSpc>
              <a:spcBef>
                <a:spcPct val="0"/>
              </a:spcBef>
              <a:buNone/>
              <a:defRPr sz="6000" b="0" cap="none" spc="-102" baseline="0">
                <a:ln w="3175">
                  <a:noFill/>
                </a:ln>
                <a:solidFill>
                  <a:schemeClr val="bg1"/>
                </a:solidFill>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sz="5400" dirty="0">
                <a:solidFill>
                  <a:srgbClr val="FF0000"/>
                </a:solidFill>
              </a:rPr>
              <a:t>Singleton</a:t>
            </a:r>
            <a:r>
              <a:rPr lang="en-US" sz="5400" dirty="0">
                <a:latin typeface="+mj-lt"/>
                <a:ea typeface="+mn-ea"/>
                <a:cs typeface="Segoe UI" pitchFamily="34" charset="0"/>
              </a:rPr>
              <a:t> Orchestration?!</a:t>
            </a:r>
          </a:p>
        </p:txBody>
      </p:sp>
      <p:sp>
        <p:nvSpPr>
          <p:cNvPr id="7" name="Title 1">
            <a:extLst>
              <a:ext uri="{FF2B5EF4-FFF2-40B4-BE49-F238E27FC236}">
                <a16:creationId xmlns:a16="http://schemas.microsoft.com/office/drawing/2014/main" id="{184F8C65-1FCF-4F5B-A81B-DC28018886A2}"/>
              </a:ext>
            </a:extLst>
          </p:cNvPr>
          <p:cNvSpPr txBox="1">
            <a:spLocks/>
          </p:cNvSpPr>
          <p:nvPr/>
        </p:nvSpPr>
        <p:spPr>
          <a:xfrm>
            <a:off x="4081660" y="-100247"/>
            <a:ext cx="5151828" cy="1795962"/>
          </a:xfrm>
          <a:prstGeom prst="rect">
            <a:avLst/>
          </a:prstGeom>
        </p:spPr>
        <p:txBody>
          <a:bodyPr vert="horz" wrap="square" lIns="146304" tIns="91440" rIns="146304" bIns="91440" rtlCol="0" anchor="t">
            <a:noAutofit/>
          </a:bodyPr>
          <a:lstStyle>
            <a:defPPr>
              <a:defRPr lang="en-US"/>
            </a:defPPr>
            <a:lvl1pPr defTabSz="932742">
              <a:lnSpc>
                <a:spcPct val="90000"/>
              </a:lnSpc>
              <a:spcBef>
                <a:spcPct val="0"/>
              </a:spcBef>
              <a:buNone/>
              <a:defRPr sz="6000" b="0" cap="none" spc="-102" baseline="0">
                <a:ln w="3175">
                  <a:noFill/>
                </a:ln>
                <a:solidFill>
                  <a:schemeClr val="bg1"/>
                </a:solidFill>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sz="5400" dirty="0">
                <a:solidFill>
                  <a:srgbClr val="FF0000"/>
                </a:solidFill>
              </a:rPr>
              <a:t>Aggregator</a:t>
            </a:r>
            <a:r>
              <a:rPr lang="en-US" sz="5400" dirty="0">
                <a:latin typeface="+mj-lt"/>
                <a:ea typeface="+mn-ea"/>
                <a:cs typeface="Segoe UI" pitchFamily="34" charset="0"/>
              </a:rPr>
              <a:t> Orchestration!?</a:t>
            </a:r>
          </a:p>
        </p:txBody>
      </p:sp>
    </p:spTree>
    <p:extLst>
      <p:ext uri="{BB962C8B-B14F-4D97-AF65-F5344CB8AC3E}">
        <p14:creationId xmlns:p14="http://schemas.microsoft.com/office/powerpoint/2010/main" val="383739577"/>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 name="Rectangle 84">
            <a:extLst>
              <a:ext uri="{FF2B5EF4-FFF2-40B4-BE49-F238E27FC236}">
                <a16:creationId xmlns:a16="http://schemas.microsoft.com/office/drawing/2014/main" id="{7DD3F227-0B82-4DA2-96AB-406CC7D1F3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1">
              <a:lumMod val="65000"/>
              <a:lumOff val="35000"/>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E80A7608-824D-4328-8DB4-885C429AF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people on a boat in a body of water&#10;&#10;Description generated with very high confidence">
            <a:extLst>
              <a:ext uri="{FF2B5EF4-FFF2-40B4-BE49-F238E27FC236}">
                <a16:creationId xmlns:a16="http://schemas.microsoft.com/office/drawing/2014/main" id="{B192A590-16C6-447D-A6C1-6236F566D287}"/>
              </a:ext>
            </a:extLst>
          </p:cNvPr>
          <p:cNvPicPr>
            <a:picLocks noChangeAspect="1"/>
          </p:cNvPicPr>
          <p:nvPr/>
        </p:nvPicPr>
        <p:blipFill rotWithShape="1">
          <a:blip r:embed="rId2">
            <a:alphaModFix amt="35000"/>
            <a:extLst/>
          </a:blip>
          <a:srcRect/>
          <a:stretch/>
        </p:blipFill>
        <p:spPr>
          <a:xfrm>
            <a:off x="20" y="10"/>
            <a:ext cx="12191980" cy="6857990"/>
          </a:xfrm>
          <a:prstGeom prst="rect">
            <a:avLst/>
          </a:prstGeom>
        </p:spPr>
      </p:pic>
      <p:sp>
        <p:nvSpPr>
          <p:cNvPr id="8" name="Title 1" descr="sasa">
            <a:extLst>
              <a:ext uri="{FF2B5EF4-FFF2-40B4-BE49-F238E27FC236}">
                <a16:creationId xmlns:a16="http://schemas.microsoft.com/office/drawing/2014/main" id="{906ABF1D-7BBC-49FD-92A9-F1BAEEEA96EF}"/>
              </a:ext>
            </a:extLst>
          </p:cNvPr>
          <p:cNvSpPr>
            <a:spLocks noGrp="1"/>
          </p:cNvSpPr>
          <p:nvPr>
            <p:ph type="title"/>
          </p:nvPr>
        </p:nvSpPr>
        <p:spPr>
          <a:xfrm>
            <a:off x="5239656" y="988741"/>
            <a:ext cx="6147687" cy="4880518"/>
          </a:xfrm>
          <a:noFill/>
          <a:ln>
            <a:noFill/>
          </a:ln>
        </p:spPr>
        <p:txBody>
          <a:bodyPr vert="horz" wrap="square" lIns="91440" tIns="45720" rIns="91440" bIns="45720" rtlCol="0" anchor="ctr">
            <a:normAutofit/>
          </a:bodyPr>
          <a:lstStyle/>
          <a:p>
            <a:r>
              <a:rPr lang="en-US" sz="4800" b="1" dirty="0">
                <a:latin typeface="+mj-lt"/>
              </a:rPr>
              <a:t>Reentry process’s design</a:t>
            </a:r>
            <a:br>
              <a:rPr lang="en-US" sz="4800" b="1" dirty="0">
                <a:latin typeface="+mj-lt"/>
              </a:rPr>
            </a:br>
            <a:br>
              <a:rPr lang="en-US" sz="4800" b="1" dirty="0">
                <a:latin typeface="+mj-lt"/>
              </a:rPr>
            </a:br>
            <a:r>
              <a:rPr lang="en-US" sz="4800" b="1" dirty="0">
                <a:latin typeface="+mj-lt"/>
              </a:rPr>
              <a:t>Asynchronous process’s design</a:t>
            </a:r>
          </a:p>
        </p:txBody>
      </p:sp>
      <p:sp>
        <p:nvSpPr>
          <p:cNvPr id="6" name="TextBox 5">
            <a:extLst>
              <a:ext uri="{FF2B5EF4-FFF2-40B4-BE49-F238E27FC236}">
                <a16:creationId xmlns:a16="http://schemas.microsoft.com/office/drawing/2014/main" id="{CFBE7C32-A1E6-452B-9E97-0B46FABFF729}"/>
              </a:ext>
            </a:extLst>
          </p:cNvPr>
          <p:cNvSpPr txBox="1"/>
          <p:nvPr/>
        </p:nvSpPr>
        <p:spPr>
          <a:xfrm>
            <a:off x="7025501" y="4651242"/>
            <a:ext cx="5408815" cy="2206758"/>
          </a:xfrm>
          <a:prstGeom prst="rect">
            <a:avLst/>
          </a:prstGeom>
          <a:noFill/>
        </p:spPr>
        <p:txBody>
          <a:bodyPr wrap="square" lIns="182880" tIns="146304" rIns="182880" bIns="146304" rtlCol="0">
            <a:spAutoFit/>
          </a:bodyPr>
          <a:lstStyle/>
          <a:p>
            <a:pPr defTabSz="914377">
              <a:lnSpc>
                <a:spcPct val="90000"/>
              </a:lnSpc>
              <a:spcAft>
                <a:spcPts val="600"/>
              </a:spcAft>
              <a:defRPr/>
            </a:pPr>
            <a:r>
              <a:rPr lang="en-US" sz="13800" dirty="0">
                <a:solidFill>
                  <a:schemeClr val="tx1">
                    <a:lumMod val="50000"/>
                  </a:schemeClr>
                </a:solidFill>
                <a:latin typeface="Segoe UI"/>
              </a:rPr>
              <a:t>demo</a:t>
            </a:r>
          </a:p>
        </p:txBody>
      </p:sp>
    </p:spTree>
    <p:extLst>
      <p:ext uri="{BB962C8B-B14F-4D97-AF65-F5344CB8AC3E}">
        <p14:creationId xmlns:p14="http://schemas.microsoft.com/office/powerpoint/2010/main" val="2916933460"/>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487"/>
            <a:ext cx="12192000" cy="6857027"/>
          </a:xfrm>
          <a:prstGeom prst="rect">
            <a:avLst/>
          </a:prstGeom>
        </p:spPr>
      </p:pic>
      <p:sp>
        <p:nvSpPr>
          <p:cNvPr id="23" name="Rectangle 29"/>
          <p:cNvSpPr/>
          <p:nvPr/>
        </p:nvSpPr>
        <p:spPr bwMode="auto">
          <a:xfrm>
            <a:off x="3" y="487"/>
            <a:ext cx="7429689" cy="6857027"/>
          </a:xfrm>
          <a:prstGeom prst="rect">
            <a:avLst/>
          </a:prstGeom>
          <a:gradFill flip="none" rotWithShape="1">
            <a:gsLst>
              <a:gs pos="0">
                <a:schemeClr val="bg1">
                  <a:alpha val="90000"/>
                </a:schemeClr>
              </a:gs>
              <a:gs pos="100000">
                <a:schemeClr val="bg1">
                  <a:alpha val="0"/>
                </a:schemeClr>
              </a:gs>
              <a:gs pos="78000">
                <a:schemeClr val="bg1">
                  <a:alpha val="7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56" name="Rectangle 55"/>
          <p:cNvSpPr/>
          <p:nvPr/>
        </p:nvSpPr>
        <p:spPr>
          <a:xfrm>
            <a:off x="4710788" y="1178440"/>
            <a:ext cx="2057933" cy="1640703"/>
          </a:xfrm>
          <a:prstGeom prst="rect">
            <a:avLst/>
          </a:prstGeom>
          <a:solidFill>
            <a:srgbClr val="FFFFFF">
              <a:lumMod val="85000"/>
            </a:srgbClr>
          </a:solidFill>
        </p:spPr>
        <p:txBody>
          <a:bodyPr wrap="square" lIns="134464" tIns="89642" rIns="134464" bIns="89642" rtlCol="0" anchor="ctr">
            <a:noAutofit/>
          </a:bodyPr>
          <a:lstStyle/>
          <a:p>
            <a:pPr defTabSz="896386">
              <a:spcAft>
                <a:spcPts val="588"/>
              </a:spcAft>
              <a:defRPr/>
            </a:pPr>
            <a:endParaRPr lang="en-US" sz="1568" kern="0" dirty="0">
              <a:solidFill>
                <a:srgbClr val="505050"/>
              </a:solidFill>
            </a:endParaRPr>
          </a:p>
        </p:txBody>
      </p:sp>
      <p:sp>
        <p:nvSpPr>
          <p:cNvPr id="57" name="Oval 56"/>
          <p:cNvSpPr/>
          <p:nvPr/>
        </p:nvSpPr>
        <p:spPr>
          <a:xfrm>
            <a:off x="5003240" y="746487"/>
            <a:ext cx="2504610" cy="2504610"/>
          </a:xfrm>
          <a:prstGeom prst="ellipse">
            <a:avLst/>
          </a:prstGeom>
          <a:solidFill>
            <a:srgbClr val="ED4511"/>
          </a:solidFill>
          <a:ln w="9525" cap="flat" cmpd="sng" algn="ctr">
            <a:noFill/>
            <a:prstDash val="solid"/>
          </a:ln>
          <a:effectLst/>
        </p:spPr>
        <p:txBody>
          <a:bodyPr wrap="none" tIns="1051411" rtlCol="0" anchor="ctr"/>
          <a:lstStyle/>
          <a:p>
            <a:pPr algn="ctr" defTabSz="896386">
              <a:defRPr/>
            </a:pPr>
            <a:endParaRPr lang="en-US" kern="0" dirty="0">
              <a:solidFill>
                <a:srgbClr val="FFFFFF"/>
              </a:solidFill>
            </a:endParaRPr>
          </a:p>
        </p:txBody>
      </p:sp>
      <p:sp>
        <p:nvSpPr>
          <p:cNvPr id="58" name="Rectangle 57"/>
          <p:cNvSpPr/>
          <p:nvPr/>
        </p:nvSpPr>
        <p:spPr>
          <a:xfrm>
            <a:off x="5165" y="1178440"/>
            <a:ext cx="4705623" cy="1640702"/>
          </a:xfrm>
          <a:prstGeom prst="rect">
            <a:avLst/>
          </a:prstGeom>
          <a:solidFill>
            <a:srgbClr val="ED4511"/>
          </a:solidFill>
        </p:spPr>
        <p:txBody>
          <a:bodyPr wrap="square" lIns="182854" tIns="91427" bIns="91427" anchor="ctr">
            <a:noAutofit/>
          </a:bodyPr>
          <a:lstStyle/>
          <a:p>
            <a:pPr defTabSz="896386">
              <a:lnSpc>
                <a:spcPct val="90000"/>
              </a:lnSpc>
            </a:pPr>
            <a:r>
              <a:rPr lang="en-US" sz="9600" spc="-100" dirty="0">
                <a:ln w="3175">
                  <a:noFill/>
                </a:ln>
                <a:solidFill>
                  <a:srgbClr val="FFFFFF"/>
                </a:solidFill>
                <a:latin typeface="Segoe UI Light"/>
                <a:cs typeface="Segoe UI" pitchFamily="34" charset="0"/>
              </a:rPr>
              <a:t>Lesson</a:t>
            </a:r>
            <a:endParaRPr lang="en-US" sz="3529" spc="-100" dirty="0">
              <a:ln w="3175">
                <a:noFill/>
              </a:ln>
              <a:solidFill>
                <a:srgbClr val="FFFFFF"/>
              </a:solidFill>
              <a:latin typeface="Segoe UI Light"/>
              <a:cs typeface="Segoe UI" pitchFamily="34" charset="0"/>
            </a:endParaRPr>
          </a:p>
        </p:txBody>
      </p:sp>
      <p:sp>
        <p:nvSpPr>
          <p:cNvPr id="59" name="TextBox 58"/>
          <p:cNvSpPr txBox="1"/>
          <p:nvPr/>
        </p:nvSpPr>
        <p:spPr>
          <a:xfrm>
            <a:off x="5692192" y="1039284"/>
            <a:ext cx="1126705" cy="1919014"/>
          </a:xfrm>
          <a:prstGeom prst="rect">
            <a:avLst/>
          </a:prstGeom>
          <a:noFill/>
        </p:spPr>
        <p:txBody>
          <a:bodyPr wrap="none" lIns="179285" tIns="143428" rIns="179285" bIns="143428" rtlCol="0">
            <a:spAutoFit/>
          </a:bodyPr>
          <a:lstStyle/>
          <a:p>
            <a:pPr>
              <a:lnSpc>
                <a:spcPct val="90000"/>
              </a:lnSpc>
              <a:spcAft>
                <a:spcPts val="588"/>
              </a:spcAft>
            </a:pPr>
            <a:r>
              <a:rPr lang="en-US" sz="11764" b="1" dirty="0">
                <a:solidFill>
                  <a:srgbClr val="FFFFFF"/>
                </a:solidFill>
                <a:latin typeface="Fabrica" pitchFamily="50" charset="0"/>
              </a:rPr>
              <a:t>8</a:t>
            </a:r>
            <a:endParaRPr lang="pt-PT" sz="11764" b="1" dirty="0" err="1">
              <a:solidFill>
                <a:srgbClr val="FFFFFF"/>
              </a:solidFill>
              <a:latin typeface="Fabrica" pitchFamily="50" charset="0"/>
            </a:endParaRPr>
          </a:p>
        </p:txBody>
      </p:sp>
      <p:pic>
        <p:nvPicPr>
          <p:cNvPr id="9" name="Picture 8">
            <a:extLst>
              <a:ext uri="{FF2B5EF4-FFF2-40B4-BE49-F238E27FC236}">
                <a16:creationId xmlns:a16="http://schemas.microsoft.com/office/drawing/2014/main" id="{150BF647-10FD-4BB8-B29D-C1E8F8E024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9221" y="114935"/>
            <a:ext cx="1292046" cy="1292046"/>
          </a:xfrm>
          <a:prstGeom prst="rect">
            <a:avLst/>
          </a:prstGeom>
        </p:spPr>
      </p:pic>
    </p:spTree>
    <p:extLst>
      <p:ext uri="{BB962C8B-B14F-4D97-AF65-F5344CB8AC3E}">
        <p14:creationId xmlns:p14="http://schemas.microsoft.com/office/powerpoint/2010/main" val="424717897"/>
      </p:ext>
    </p:extLst>
  </p:cSld>
  <p:clrMapOvr>
    <a:masterClrMapping/>
  </p:clrMapOvr>
  <p:transition spd="slow">
    <p:cove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8610" y="706006"/>
            <a:ext cx="6677826" cy="1795962"/>
          </a:xfrm>
          <a:prstGeom prst="rect">
            <a:avLst/>
          </a:prstGeom>
        </p:spPr>
        <p:txBody>
          <a:bodyPr vert="horz" wrap="square" lIns="146304" tIns="91440" rIns="146304" bIns="91440" rtlCol="0" anchor="t">
            <a:noAutofit/>
          </a:bodyPr>
          <a:lstStyle>
            <a:defPPr>
              <a:defRPr lang="en-US"/>
            </a:defPPr>
            <a:lvl1pPr defTabSz="932742">
              <a:lnSpc>
                <a:spcPct val="90000"/>
              </a:lnSpc>
              <a:spcBef>
                <a:spcPct val="0"/>
              </a:spcBef>
              <a:buNone/>
              <a:defRPr sz="6000" b="0" cap="none" spc="-102" baseline="0">
                <a:ln w="3175">
                  <a:noFill/>
                </a:ln>
                <a:solidFill>
                  <a:schemeClr val="bg1"/>
                </a:solidFill>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dirty="0">
                <a:solidFill>
                  <a:schemeClr val="tx1"/>
                </a:solidFill>
                <a:latin typeface="+mj-lt"/>
                <a:ea typeface="+mn-ea"/>
                <a:cs typeface="Segoe UI" pitchFamily="34" charset="0"/>
              </a:rPr>
              <a:t>BizTalk </a:t>
            </a:r>
            <a:r>
              <a:rPr lang="en-US" dirty="0">
                <a:solidFill>
                  <a:schemeClr val="tx1"/>
                </a:solidFill>
              </a:rPr>
              <a:t>REST</a:t>
            </a:r>
            <a:r>
              <a:rPr lang="en-US" dirty="0">
                <a:solidFill>
                  <a:schemeClr val="tx1"/>
                </a:solidFill>
                <a:latin typeface="+mj-lt"/>
                <a:ea typeface="+mn-ea"/>
                <a:cs typeface="Segoe UI" pitchFamily="34" charset="0"/>
              </a:rPr>
              <a:t> support…</a:t>
            </a:r>
          </a:p>
        </p:txBody>
      </p:sp>
      <p:grpSp>
        <p:nvGrpSpPr>
          <p:cNvPr id="3" name="Group 2">
            <a:extLst>
              <a:ext uri="{FF2B5EF4-FFF2-40B4-BE49-F238E27FC236}">
                <a16:creationId xmlns:a16="http://schemas.microsoft.com/office/drawing/2014/main" id="{3CEA7D18-3296-4D8E-B9CB-9DFBD4127978}"/>
              </a:ext>
            </a:extLst>
          </p:cNvPr>
          <p:cNvGrpSpPr/>
          <p:nvPr/>
        </p:nvGrpSpPr>
        <p:grpSpPr>
          <a:xfrm>
            <a:off x="2074223" y="487"/>
            <a:ext cx="10233916" cy="6887544"/>
            <a:chOff x="2074223" y="487"/>
            <a:chExt cx="10233916" cy="6887544"/>
          </a:xfrm>
        </p:grpSpPr>
        <p:pic>
          <p:nvPicPr>
            <p:cNvPr id="2" name="Picture 1"/>
            <p:cNvPicPr>
              <a:picLocks noChangeAspect="1"/>
            </p:cNvPicPr>
            <p:nvPr/>
          </p:nvPicPr>
          <p:blipFill rotWithShape="1">
            <a:blip r:embed="rId2"/>
            <a:srcRect r="46172" b="29077"/>
            <a:stretch/>
          </p:blipFill>
          <p:spPr>
            <a:xfrm>
              <a:off x="4461267" y="487"/>
              <a:ext cx="7846872" cy="6887544"/>
            </a:xfrm>
            <a:prstGeom prst="rect">
              <a:avLst/>
            </a:prstGeom>
          </p:spPr>
        </p:pic>
        <p:sp>
          <p:nvSpPr>
            <p:cNvPr id="5" name="Rectangle 4"/>
            <p:cNvSpPr/>
            <p:nvPr/>
          </p:nvSpPr>
          <p:spPr>
            <a:xfrm>
              <a:off x="2074223" y="2501968"/>
              <a:ext cx="3633953" cy="1938992"/>
            </a:xfrm>
            <a:prstGeom prst="rect">
              <a:avLst/>
            </a:prstGeom>
          </p:spPr>
          <p:txBody>
            <a:bodyPr wrap="square">
              <a:spAutoFit/>
            </a:bodyPr>
            <a:lstStyle/>
            <a:p>
              <a:r>
                <a:rPr lang="en-US" sz="6000" dirty="0">
                  <a:cs typeface="Segoe UI" pitchFamily="34" charset="0"/>
                </a:rPr>
                <a:t>…</a:t>
              </a:r>
              <a:r>
                <a:rPr lang="en-US" sz="6000" spc="-102" dirty="0">
                  <a:ln w="3175">
                    <a:noFill/>
                  </a:ln>
                  <a:latin typeface="Segoe UI Black" panose="020B0A02040204020203" pitchFamily="34" charset="0"/>
                  <a:ea typeface="Segoe UI Black" panose="020B0A02040204020203" pitchFamily="34" charset="0"/>
                </a:rPr>
                <a:t>need’s support</a:t>
              </a:r>
            </a:p>
          </p:txBody>
        </p:sp>
      </p:grpSp>
    </p:spTree>
    <p:extLst>
      <p:ext uri="{BB962C8B-B14F-4D97-AF65-F5344CB8AC3E}">
        <p14:creationId xmlns:p14="http://schemas.microsoft.com/office/powerpoint/2010/main" val="3776725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2" descr="http://www.devscope.net/portals/1/contentimages/HomeBanner/banner-slider-site-devscope-pbirobots-V01-03.png?ver=2018-01-24-212611-927">
            <a:extLst>
              <a:ext uri="{FF2B5EF4-FFF2-40B4-BE49-F238E27FC236}">
                <a16:creationId xmlns:a16="http://schemas.microsoft.com/office/drawing/2014/main" id="{707D4893-49AD-49C3-8275-ACF43C7A05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618" y="1645565"/>
            <a:ext cx="8467382" cy="25942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www.devscope.net/portals/1/contentimages/HomeBanner/image-slider-site-devscope-powerbi-tiles-pro-v01-01.png?ver=2016-07-25-180735-743">
            <a:extLst>
              <a:ext uri="{FF2B5EF4-FFF2-40B4-BE49-F238E27FC236}">
                <a16:creationId xmlns:a16="http://schemas.microsoft.com/office/drawing/2014/main" id="{D7D90BA1-7D24-4BE2-9945-07FAC7956D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618" y="4239802"/>
            <a:ext cx="8467382" cy="262480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57200" y="496827"/>
            <a:ext cx="11487150" cy="1255774"/>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defRPr/>
            </a:pPr>
            <a:r>
              <a:rPr kumimoji="0" lang="en-US" sz="6000" b="0" i="0" u="none" strike="noStrike" kern="1200" cap="none" spc="-102" normalizeH="0" baseline="0" noProof="0" dirty="0">
                <a:ln w="3175">
                  <a:noFill/>
                </a:ln>
                <a:solidFill>
                  <a:srgbClr val="505050"/>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Free licenses </a:t>
            </a:r>
            <a:r>
              <a:rPr lang="en-US" sz="6000" dirty="0">
                <a:solidFill>
                  <a:srgbClr val="505050"/>
                </a:solidFill>
              </a:rPr>
              <a:t>courtesy of…</a:t>
            </a:r>
          </a:p>
          <a:p>
            <a:pPr marL="0" marR="0" lvl="0" indent="0" algn="l" defTabSz="932742" rtl="0" eaLnBrk="1" fontAlgn="auto" latinLnBrk="0" hangingPunct="1">
              <a:lnSpc>
                <a:spcPct val="90000"/>
              </a:lnSpc>
              <a:spcBef>
                <a:spcPct val="0"/>
              </a:spcBef>
              <a:spcAft>
                <a:spcPts val="0"/>
              </a:spcAft>
              <a:buClrTx/>
              <a:buSzTx/>
              <a:buFontTx/>
              <a:buNone/>
              <a:tabLst/>
              <a:defRPr/>
            </a:pPr>
            <a:endParaRPr kumimoji="0" lang="en-US" sz="6000" b="0" i="0" u="none" strike="noStrike" kern="1200" cap="none" spc="-102" normalizeH="0" baseline="0" noProof="0" dirty="0">
              <a:ln w="3175">
                <a:noFill/>
              </a:ln>
              <a:solidFill>
                <a:srgbClr val="505050"/>
              </a:solidFill>
              <a:effectLst/>
              <a:uLnTx/>
              <a:uFillTx/>
              <a:latin typeface="Segoe UI Light"/>
              <a:ea typeface="+mn-ea"/>
              <a:cs typeface="Segoe UI" pitchFamily="34"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306" t="8880" r="59868" b="9653"/>
          <a:stretch/>
        </p:blipFill>
        <p:spPr>
          <a:xfrm>
            <a:off x="11074484" y="424849"/>
            <a:ext cx="869866" cy="861699"/>
          </a:xfrm>
          <a:prstGeom prst="rect">
            <a:avLst/>
          </a:prstGeom>
        </p:spPr>
      </p:pic>
      <p:sp>
        <p:nvSpPr>
          <p:cNvPr id="4" name="Rectangle 3"/>
          <p:cNvSpPr/>
          <p:nvPr/>
        </p:nvSpPr>
        <p:spPr>
          <a:xfrm>
            <a:off x="-228599" y="3089634"/>
            <a:ext cx="3788228" cy="1877437"/>
          </a:xfrm>
          <a:prstGeom prst="rect">
            <a:avLst/>
          </a:prstGeom>
        </p:spPr>
        <p:txBody>
          <a:bodyPr wrap="square">
            <a:spAutoFit/>
          </a:bodyPr>
          <a:lstStyle/>
          <a:p>
            <a:pPr marL="448194" marR="0" lvl="1" indent="0" defTabSz="896386" rtl="0" eaLnBrk="1" fontAlgn="auto" latinLnBrk="0" hangingPunct="1">
              <a:lnSpc>
                <a:spcPct val="90000"/>
              </a:lnSpc>
              <a:spcBef>
                <a:spcPct val="20000"/>
              </a:spcBef>
              <a:spcAft>
                <a:spcPts val="0"/>
              </a:spcAft>
              <a:buClrTx/>
              <a:buSzPct val="105000"/>
              <a:buFontTx/>
              <a:buNone/>
              <a:tabLst/>
              <a:defRPr/>
            </a:pPr>
            <a:r>
              <a:rPr kumimoji="0" lang="en-US" sz="4000" b="0" i="0" u="none" strike="noStrike" kern="1200" cap="none" spc="-102" normalizeH="0" baseline="0" noProof="0" dirty="0">
                <a:ln w="3175">
                  <a:noFill/>
                </a:ln>
                <a:solidFill>
                  <a:srgbClr val="505050"/>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Tweet</a:t>
            </a:r>
            <a:r>
              <a:rPr kumimoji="0" lang="en-US" sz="4000" b="0" i="0" u="none" strike="noStrike" kern="1200" cap="none" spc="-102" normalizeH="0" baseline="0" noProof="0" dirty="0">
                <a:ln w="3175">
                  <a:noFill/>
                </a:ln>
                <a:solidFill>
                  <a:srgbClr val="505050"/>
                </a:solidFill>
                <a:effectLst/>
                <a:uLnTx/>
                <a:uFillTx/>
                <a:latin typeface="Segoe UI Light"/>
                <a:ea typeface="+mn-ea"/>
                <a:cs typeface="+mn-cs"/>
              </a:rPr>
              <a:t> #Integrate2018 </a:t>
            </a:r>
          </a:p>
          <a:p>
            <a:pPr marL="448194" marR="0" lvl="1" indent="0" defTabSz="896386" rtl="0" eaLnBrk="1" fontAlgn="auto" latinLnBrk="0" hangingPunct="1">
              <a:lnSpc>
                <a:spcPct val="90000"/>
              </a:lnSpc>
              <a:spcBef>
                <a:spcPct val="20000"/>
              </a:spcBef>
              <a:spcAft>
                <a:spcPts val="0"/>
              </a:spcAft>
              <a:buClrTx/>
              <a:buSzPct val="105000"/>
              <a:buFontTx/>
              <a:buNone/>
              <a:tabLst/>
              <a:defRPr/>
            </a:pPr>
            <a:r>
              <a:rPr kumimoji="0" lang="en-US" sz="4000" b="0" i="0" u="none" strike="noStrike" kern="1200" cap="none" spc="-102" normalizeH="0" baseline="0" noProof="0" dirty="0">
                <a:ln w="3175">
                  <a:noFill/>
                </a:ln>
                <a:solidFill>
                  <a:srgbClr val="505050"/>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@sandro_asp </a:t>
            </a:r>
          </a:p>
        </p:txBody>
      </p:sp>
    </p:spTree>
    <p:extLst>
      <p:ext uri="{BB962C8B-B14F-4D97-AF65-F5344CB8AC3E}">
        <p14:creationId xmlns:p14="http://schemas.microsoft.com/office/powerpoint/2010/main" val="710501304"/>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C17902-B34A-4780-86EC-72AE305947C1}"/>
              </a:ext>
            </a:extLst>
          </p:cNvPr>
          <p:cNvSpPr>
            <a:spLocks noGrp="1"/>
          </p:cNvSpPr>
          <p:nvPr>
            <p:ph type="title"/>
          </p:nvPr>
        </p:nvSpPr>
        <p:spPr/>
        <p:txBody>
          <a:bodyPr/>
          <a:lstStyle/>
          <a:p>
            <a:r>
              <a:rPr lang="en-US" dirty="0"/>
              <a:t>Out-of-the-box it is impossible to easily handle optional parameters… </a:t>
            </a:r>
          </a:p>
        </p:txBody>
      </p:sp>
      <p:grpSp>
        <p:nvGrpSpPr>
          <p:cNvPr id="7" name="Group 6">
            <a:extLst>
              <a:ext uri="{FF2B5EF4-FFF2-40B4-BE49-F238E27FC236}">
                <a16:creationId xmlns:a16="http://schemas.microsoft.com/office/drawing/2014/main" id="{E21C94E9-9F79-47E9-A9F7-A2A3971365CC}"/>
              </a:ext>
            </a:extLst>
          </p:cNvPr>
          <p:cNvGrpSpPr/>
          <p:nvPr/>
        </p:nvGrpSpPr>
        <p:grpSpPr>
          <a:xfrm>
            <a:off x="1625601" y="1944915"/>
            <a:ext cx="8940799" cy="4623574"/>
            <a:chOff x="1494971" y="1944915"/>
            <a:chExt cx="8940799" cy="4623574"/>
          </a:xfrm>
        </p:grpSpPr>
        <p:sp>
          <p:nvSpPr>
            <p:cNvPr id="6" name="AutoShape 6">
              <a:extLst>
                <a:ext uri="{FF2B5EF4-FFF2-40B4-BE49-F238E27FC236}">
                  <a16:creationId xmlns:a16="http://schemas.microsoft.com/office/drawing/2014/main" id="{CAAF0731-21C7-415B-AC85-063ED02A1186}"/>
                </a:ext>
              </a:extLst>
            </p:cNvPr>
            <p:cNvSpPr>
              <a:spLocks noChangeArrowheads="1"/>
            </p:cNvSpPr>
            <p:nvPr/>
          </p:nvSpPr>
          <p:spPr bwMode="auto">
            <a:xfrm>
              <a:off x="1494971" y="1944915"/>
              <a:ext cx="8940799" cy="4623574"/>
            </a:xfrm>
            <a:prstGeom prst="roundRect">
              <a:avLst>
                <a:gd name="adj" fmla="val 2931"/>
              </a:avLst>
            </a:prstGeom>
            <a:solidFill>
              <a:srgbClr val="FFFFFF"/>
            </a:solidFill>
            <a:ln w="28575" algn="ctr">
              <a:solidFill>
                <a:srgbClr val="5289C0"/>
              </a:solidFill>
              <a:round/>
              <a:headEnd/>
              <a:tailEnd/>
            </a:ln>
            <a:effectLst/>
          </p:spPr>
          <p:txBody>
            <a:bodyPr/>
            <a:lstStyle/>
            <a:p>
              <a:pPr defTabSz="914400">
                <a:lnSpc>
                  <a:spcPct val="90000"/>
                </a:lnSpc>
                <a:spcBef>
                  <a:spcPct val="40000"/>
                </a:spcBef>
              </a:pPr>
              <a:endParaRPr lang="en-US" sz="2040" kern="0" dirty="0">
                <a:solidFill>
                  <a:srgbClr val="505050"/>
                </a:solidFill>
              </a:endParaRPr>
            </a:p>
          </p:txBody>
        </p:sp>
        <p:pic>
          <p:nvPicPr>
            <p:cNvPr id="5" name="Picture 4">
              <a:extLst>
                <a:ext uri="{FF2B5EF4-FFF2-40B4-BE49-F238E27FC236}">
                  <a16:creationId xmlns:a16="http://schemas.microsoft.com/office/drawing/2014/main" id="{4EFC3087-6E90-41B5-97F8-F83B45C864E6}"/>
                </a:ext>
              </a:extLst>
            </p:cNvPr>
            <p:cNvPicPr>
              <a:picLocks noChangeAspect="1"/>
            </p:cNvPicPr>
            <p:nvPr/>
          </p:nvPicPr>
          <p:blipFill>
            <a:blip r:embed="rId2"/>
            <a:stretch>
              <a:fillRect/>
            </a:stretch>
          </p:blipFill>
          <p:spPr>
            <a:xfrm>
              <a:off x="1618341" y="2034776"/>
              <a:ext cx="8694057" cy="4446628"/>
            </a:xfrm>
            <a:prstGeom prst="rect">
              <a:avLst/>
            </a:prstGeom>
          </p:spPr>
        </p:pic>
      </p:grpSp>
    </p:spTree>
    <p:extLst>
      <p:ext uri="{BB962C8B-B14F-4D97-AF65-F5344CB8AC3E}">
        <p14:creationId xmlns:p14="http://schemas.microsoft.com/office/powerpoint/2010/main" val="1091660405"/>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6">
            <a:extLst>
              <a:ext uri="{FF2B5EF4-FFF2-40B4-BE49-F238E27FC236}">
                <a16:creationId xmlns:a16="http://schemas.microsoft.com/office/drawing/2014/main" id="{0DB431D4-1F2E-4D74-BF87-7A14B736AA2C}"/>
              </a:ext>
            </a:extLst>
          </p:cNvPr>
          <p:cNvSpPr>
            <a:spLocks noChangeArrowheads="1"/>
          </p:cNvSpPr>
          <p:nvPr/>
        </p:nvSpPr>
        <p:spPr bwMode="auto">
          <a:xfrm>
            <a:off x="4475222" y="1419467"/>
            <a:ext cx="7415420" cy="5160312"/>
          </a:xfrm>
          <a:prstGeom prst="roundRect">
            <a:avLst>
              <a:gd name="adj" fmla="val 2931"/>
            </a:avLst>
          </a:prstGeom>
          <a:solidFill>
            <a:srgbClr val="FFFFFF"/>
          </a:solidFill>
          <a:ln w="28575" algn="ctr">
            <a:solidFill>
              <a:srgbClr val="5289C0"/>
            </a:solidFill>
            <a:round/>
            <a:headEnd/>
            <a:tailEnd/>
          </a:ln>
          <a:effectLst/>
        </p:spPr>
        <p:txBody>
          <a:bodyPr/>
          <a:lstStyle/>
          <a:p>
            <a:pPr defTabSz="914400">
              <a:lnSpc>
                <a:spcPct val="90000"/>
              </a:lnSpc>
              <a:spcBef>
                <a:spcPct val="40000"/>
              </a:spcBef>
            </a:pPr>
            <a:endParaRPr lang="en-US" sz="2040" kern="0" dirty="0">
              <a:solidFill>
                <a:srgbClr val="505050"/>
              </a:solidFill>
            </a:endParaRPr>
          </a:p>
        </p:txBody>
      </p:sp>
      <p:pic>
        <p:nvPicPr>
          <p:cNvPr id="6" name="Picture 5">
            <a:extLst>
              <a:ext uri="{FF2B5EF4-FFF2-40B4-BE49-F238E27FC236}">
                <a16:creationId xmlns:a16="http://schemas.microsoft.com/office/drawing/2014/main" id="{3B307FA9-4A68-4E8D-A968-ABB21548E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9851" y="278221"/>
            <a:ext cx="979079" cy="979079"/>
          </a:xfrm>
          <a:prstGeom prst="rect">
            <a:avLst/>
          </a:prstGeom>
        </p:spPr>
      </p:pic>
      <p:sp>
        <p:nvSpPr>
          <p:cNvPr id="11" name="Title 3">
            <a:extLst>
              <a:ext uri="{FF2B5EF4-FFF2-40B4-BE49-F238E27FC236}">
                <a16:creationId xmlns:a16="http://schemas.microsoft.com/office/drawing/2014/main" id="{F611CD50-D11E-487B-854A-0FD5FE19E565}"/>
              </a:ext>
            </a:extLst>
          </p:cNvPr>
          <p:cNvSpPr txBox="1">
            <a:spLocks/>
          </p:cNvSpPr>
          <p:nvPr/>
        </p:nvSpPr>
        <p:spPr>
          <a:xfrm>
            <a:off x="301358" y="1876667"/>
            <a:ext cx="3969394" cy="1795962"/>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defRPr/>
            </a:pPr>
            <a:r>
              <a:rPr lang="en-US" sz="4800" dirty="0">
                <a:solidFill>
                  <a:schemeClr val="tx1"/>
                </a:solidFill>
              </a:rPr>
              <a:t>What is your </a:t>
            </a:r>
            <a:r>
              <a:rPr lang="en-US" sz="4800" dirty="0">
                <a:solidFill>
                  <a:srgbClr val="ED4511"/>
                </a:solidFill>
                <a:latin typeface="Segoe UI Black" panose="020B0A02040204020203" pitchFamily="34" charset="0"/>
                <a:ea typeface="Segoe UI Black" panose="020B0A02040204020203" pitchFamily="34" charset="0"/>
              </a:rPr>
              <a:t>favorite</a:t>
            </a:r>
            <a:r>
              <a:rPr lang="en-US" sz="4800" dirty="0">
                <a:solidFill>
                  <a:schemeClr val="tx1"/>
                </a:solidFill>
              </a:rPr>
              <a:t> "piece" of Microsoft</a:t>
            </a:r>
            <a:r>
              <a:rPr lang="en-US" sz="4800" dirty="0">
                <a:solidFill>
                  <a:srgbClr val="ED4511"/>
                </a:solidFill>
                <a:latin typeface="Segoe UI Black" panose="020B0A02040204020203" pitchFamily="34" charset="0"/>
                <a:ea typeface="Segoe UI Black" panose="020B0A02040204020203" pitchFamily="34" charset="0"/>
              </a:rPr>
              <a:t> Enterprise Integration</a:t>
            </a:r>
            <a:r>
              <a:rPr lang="en-US" sz="4800" dirty="0">
                <a:solidFill>
                  <a:schemeClr val="tx1"/>
                </a:solidFill>
              </a:rPr>
              <a:t>?</a:t>
            </a:r>
          </a:p>
          <a:p>
            <a:pPr>
              <a:defRPr/>
            </a:pPr>
            <a:r>
              <a:rPr lang="en-US" sz="4800" dirty="0">
                <a:solidFill>
                  <a:schemeClr val="tx1"/>
                </a:solidFill>
              </a:rPr>
              <a:t> </a:t>
            </a:r>
          </a:p>
        </p:txBody>
      </p:sp>
      <p:pic>
        <p:nvPicPr>
          <p:cNvPr id="3" name="Picture 2" title="INTEGRATE Report">
            <a:hlinkClick r:id="rId4" tooltip="Open 'INTEGRATE Report' in PowerBI"/>
            <a:extLst>
              <a:ext uri="{FF2B5EF4-FFF2-40B4-BE49-F238E27FC236}">
                <a16:creationId xmlns:a16="http://schemas.microsoft.com/office/drawing/2014/main" id="{14B4F9A1-C41B-4179-9F9B-858FD7022FBA}"/>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a:xfrm>
            <a:off x="4710585" y="1595127"/>
            <a:ext cx="6944694" cy="4772691"/>
          </a:xfrm>
          <a:prstGeom prst="rect">
            <a:avLst/>
          </a:prstGeom>
          <a:ln>
            <a:solidFill>
              <a:srgbClr val="A9A9A9"/>
            </a:solidFill>
            <a:prstDash val="solid"/>
          </a:ln>
        </p:spPr>
      </p:pic>
    </p:spTree>
    <p:extLst>
      <p:ext uri="{BB962C8B-B14F-4D97-AF65-F5344CB8AC3E}">
        <p14:creationId xmlns:p14="http://schemas.microsoft.com/office/powerpoint/2010/main" val="1751720623"/>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2E302F"/>
        </a:solidFill>
        <a:effectLst/>
      </p:bgPr>
    </p:bg>
    <p:spTree>
      <p:nvGrpSpPr>
        <p:cNvPr id="1" name=""/>
        <p:cNvGrpSpPr/>
        <p:nvPr/>
      </p:nvGrpSpPr>
      <p:grpSpPr>
        <a:xfrm>
          <a:off x="0" y="0"/>
          <a:ext cx="0" cy="0"/>
          <a:chOff x="0" y="0"/>
          <a:chExt cx="0" cy="0"/>
        </a:xfrm>
      </p:grpSpPr>
      <p:pic>
        <p:nvPicPr>
          <p:cNvPr id="5" name="Picture 2" descr="http://www.downloadclipart.net/medium/11072-red-heart-clip-art.png">
            <a:extLst>
              <a:ext uri="{FF2B5EF4-FFF2-40B4-BE49-F238E27FC236}">
                <a16:creationId xmlns:a16="http://schemas.microsoft.com/office/drawing/2014/main" id="{AE364308-0D01-4FFC-8A24-3DD7213AAE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0" y="2100263"/>
            <a:ext cx="2857500" cy="265747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C1086399-4A9F-42F7-AA76-8E6E1F0A061A}"/>
              </a:ext>
            </a:extLst>
          </p:cNvPr>
          <p:cNvSpPr txBox="1">
            <a:spLocks/>
          </p:cNvSpPr>
          <p:nvPr/>
        </p:nvSpPr>
        <p:spPr>
          <a:xfrm>
            <a:off x="2201709" y="1899764"/>
            <a:ext cx="545123" cy="1255774"/>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23900" b="0" i="0" u="none" strike="noStrike" kern="1200" cap="none" spc="-102" normalizeH="0" baseline="0" noProof="0" dirty="0">
                <a:ln w="3175">
                  <a:noFill/>
                </a:ln>
                <a:solidFill>
                  <a:srgbClr val="CFD2D7"/>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I</a:t>
            </a:r>
            <a:endParaRPr kumimoji="0" lang="en-US" sz="23900" b="0" i="0" u="none" strike="noStrike" kern="1200" cap="none" spc="-102" normalizeH="0" baseline="0" noProof="0" dirty="0">
              <a:ln w="3175">
                <a:noFill/>
              </a:ln>
              <a:solidFill>
                <a:srgbClr val="CFD2D7"/>
              </a:solidFill>
              <a:effectLst/>
              <a:uLnTx/>
              <a:uFillTx/>
              <a:latin typeface="Segoe UI Light"/>
            </a:endParaRPr>
          </a:p>
        </p:txBody>
      </p:sp>
      <p:grpSp>
        <p:nvGrpSpPr>
          <p:cNvPr id="4" name="Group 5">
            <a:extLst>
              <a:ext uri="{FF2B5EF4-FFF2-40B4-BE49-F238E27FC236}">
                <a16:creationId xmlns:a16="http://schemas.microsoft.com/office/drawing/2014/main" id="{CFB03A8F-7673-429C-8C9B-73AB0D7C0195}"/>
              </a:ext>
            </a:extLst>
          </p:cNvPr>
          <p:cNvGrpSpPr>
            <a:grpSpLocks noChangeAspect="1"/>
          </p:cNvGrpSpPr>
          <p:nvPr/>
        </p:nvGrpSpPr>
        <p:grpSpPr bwMode="auto">
          <a:xfrm>
            <a:off x="8307388" y="2263775"/>
            <a:ext cx="2595562" cy="3616325"/>
            <a:chOff x="5233" y="1426"/>
            <a:chExt cx="1635" cy="2278"/>
          </a:xfrm>
        </p:grpSpPr>
        <p:sp>
          <p:nvSpPr>
            <p:cNvPr id="8" name="AutoShape 4">
              <a:extLst>
                <a:ext uri="{FF2B5EF4-FFF2-40B4-BE49-F238E27FC236}">
                  <a16:creationId xmlns:a16="http://schemas.microsoft.com/office/drawing/2014/main" id="{9743E27E-9FD8-48DE-A374-D09551EDFBDF}"/>
                </a:ext>
              </a:extLst>
            </p:cNvPr>
            <p:cNvSpPr>
              <a:spLocks noChangeAspect="1" noChangeArrowheads="1" noTextEdit="1"/>
            </p:cNvSpPr>
            <p:nvPr/>
          </p:nvSpPr>
          <p:spPr bwMode="auto">
            <a:xfrm>
              <a:off x="5233" y="1426"/>
              <a:ext cx="1635" cy="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9" name="Freeform 6">
              <a:extLst>
                <a:ext uri="{FF2B5EF4-FFF2-40B4-BE49-F238E27FC236}">
                  <a16:creationId xmlns:a16="http://schemas.microsoft.com/office/drawing/2014/main" id="{A9FC8C73-6523-448E-8AA9-467C6813F0DA}"/>
                </a:ext>
              </a:extLst>
            </p:cNvPr>
            <p:cNvSpPr>
              <a:spLocks noEditPoints="1"/>
            </p:cNvSpPr>
            <p:nvPr/>
          </p:nvSpPr>
          <p:spPr bwMode="auto">
            <a:xfrm>
              <a:off x="5425" y="1434"/>
              <a:ext cx="787" cy="1333"/>
            </a:xfrm>
            <a:custGeom>
              <a:avLst/>
              <a:gdLst>
                <a:gd name="T0" fmla="*/ 1407 w 1510"/>
                <a:gd name="T1" fmla="*/ 0 h 2556"/>
                <a:gd name="T2" fmla="*/ 103 w 1510"/>
                <a:gd name="T3" fmla="*/ 0 h 2556"/>
                <a:gd name="T4" fmla="*/ 0 w 1510"/>
                <a:gd name="T5" fmla="*/ 104 h 2556"/>
                <a:gd name="T6" fmla="*/ 0 w 1510"/>
                <a:gd name="T7" fmla="*/ 1817 h 2556"/>
                <a:gd name="T8" fmla="*/ 557 w 1510"/>
                <a:gd name="T9" fmla="*/ 1817 h 2556"/>
                <a:gd name="T10" fmla="*/ 661 w 1510"/>
                <a:gd name="T11" fmla="*/ 1920 h 2556"/>
                <a:gd name="T12" fmla="*/ 661 w 1510"/>
                <a:gd name="T13" fmla="*/ 2023 h 2556"/>
                <a:gd name="T14" fmla="*/ 737 w 1510"/>
                <a:gd name="T15" fmla="*/ 2000 h 2556"/>
                <a:gd name="T16" fmla="*/ 871 w 1510"/>
                <a:gd name="T17" fmla="*/ 2133 h 2556"/>
                <a:gd name="T18" fmla="*/ 737 w 1510"/>
                <a:gd name="T19" fmla="*/ 2267 h 2556"/>
                <a:gd name="T20" fmla="*/ 661 w 1510"/>
                <a:gd name="T21" fmla="*/ 2244 h 2556"/>
                <a:gd name="T22" fmla="*/ 661 w 1510"/>
                <a:gd name="T23" fmla="*/ 2556 h 2556"/>
                <a:gd name="T24" fmla="*/ 1407 w 1510"/>
                <a:gd name="T25" fmla="*/ 2556 h 2556"/>
                <a:gd name="T26" fmla="*/ 1510 w 1510"/>
                <a:gd name="T27" fmla="*/ 2453 h 2556"/>
                <a:gd name="T28" fmla="*/ 1510 w 1510"/>
                <a:gd name="T29" fmla="*/ 104 h 2556"/>
                <a:gd name="T30" fmla="*/ 1407 w 1510"/>
                <a:gd name="T31" fmla="*/ 0 h 2556"/>
                <a:gd name="T32" fmla="*/ 1124 w 1510"/>
                <a:gd name="T33" fmla="*/ 1290 h 2556"/>
                <a:gd name="T34" fmla="*/ 387 w 1510"/>
                <a:gd name="T35" fmla="*/ 1290 h 2556"/>
                <a:gd name="T36" fmla="*/ 283 w 1510"/>
                <a:gd name="T37" fmla="*/ 1196 h 2556"/>
                <a:gd name="T38" fmla="*/ 387 w 1510"/>
                <a:gd name="T39" fmla="*/ 1103 h 2556"/>
                <a:gd name="T40" fmla="*/ 1124 w 1510"/>
                <a:gd name="T41" fmla="*/ 1103 h 2556"/>
                <a:gd name="T42" fmla="*/ 1227 w 1510"/>
                <a:gd name="T43" fmla="*/ 1196 h 2556"/>
                <a:gd name="T44" fmla="*/ 1124 w 1510"/>
                <a:gd name="T45" fmla="*/ 1290 h 2556"/>
                <a:gd name="T46" fmla="*/ 1124 w 1510"/>
                <a:gd name="T47" fmla="*/ 893 h 2556"/>
                <a:gd name="T48" fmla="*/ 387 w 1510"/>
                <a:gd name="T49" fmla="*/ 893 h 2556"/>
                <a:gd name="T50" fmla="*/ 283 w 1510"/>
                <a:gd name="T51" fmla="*/ 800 h 2556"/>
                <a:gd name="T52" fmla="*/ 387 w 1510"/>
                <a:gd name="T53" fmla="*/ 706 h 2556"/>
                <a:gd name="T54" fmla="*/ 1124 w 1510"/>
                <a:gd name="T55" fmla="*/ 706 h 2556"/>
                <a:gd name="T56" fmla="*/ 1227 w 1510"/>
                <a:gd name="T57" fmla="*/ 800 h 2556"/>
                <a:gd name="T58" fmla="*/ 1124 w 1510"/>
                <a:gd name="T59" fmla="*/ 893 h 2556"/>
                <a:gd name="T60" fmla="*/ 1124 w 1510"/>
                <a:gd name="T61" fmla="*/ 503 h 2556"/>
                <a:gd name="T62" fmla="*/ 387 w 1510"/>
                <a:gd name="T63" fmla="*/ 503 h 2556"/>
                <a:gd name="T64" fmla="*/ 283 w 1510"/>
                <a:gd name="T65" fmla="*/ 409 h 2556"/>
                <a:gd name="T66" fmla="*/ 387 w 1510"/>
                <a:gd name="T67" fmla="*/ 316 h 2556"/>
                <a:gd name="T68" fmla="*/ 1124 w 1510"/>
                <a:gd name="T69" fmla="*/ 316 h 2556"/>
                <a:gd name="T70" fmla="*/ 1227 w 1510"/>
                <a:gd name="T71" fmla="*/ 409 h 2556"/>
                <a:gd name="T72" fmla="*/ 1124 w 1510"/>
                <a:gd name="T73" fmla="*/ 503 h 2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0" h="2556">
                  <a:moveTo>
                    <a:pt x="1407" y="0"/>
                  </a:moveTo>
                  <a:lnTo>
                    <a:pt x="103" y="0"/>
                  </a:lnTo>
                  <a:cubicBezTo>
                    <a:pt x="46" y="0"/>
                    <a:pt x="0" y="47"/>
                    <a:pt x="0" y="104"/>
                  </a:cubicBezTo>
                  <a:lnTo>
                    <a:pt x="0" y="1817"/>
                  </a:lnTo>
                  <a:lnTo>
                    <a:pt x="557" y="1817"/>
                  </a:lnTo>
                  <a:cubicBezTo>
                    <a:pt x="614" y="1817"/>
                    <a:pt x="661" y="1864"/>
                    <a:pt x="661" y="1920"/>
                  </a:cubicBezTo>
                  <a:lnTo>
                    <a:pt x="661" y="2023"/>
                  </a:lnTo>
                  <a:cubicBezTo>
                    <a:pt x="682" y="2008"/>
                    <a:pt x="708" y="2000"/>
                    <a:pt x="737" y="2000"/>
                  </a:cubicBezTo>
                  <a:cubicBezTo>
                    <a:pt x="811" y="2000"/>
                    <a:pt x="871" y="2059"/>
                    <a:pt x="871" y="2133"/>
                  </a:cubicBezTo>
                  <a:cubicBezTo>
                    <a:pt x="871" y="2207"/>
                    <a:pt x="811" y="2267"/>
                    <a:pt x="737" y="2267"/>
                  </a:cubicBezTo>
                  <a:cubicBezTo>
                    <a:pt x="708" y="2267"/>
                    <a:pt x="682" y="2259"/>
                    <a:pt x="661" y="2244"/>
                  </a:cubicBezTo>
                  <a:lnTo>
                    <a:pt x="661" y="2556"/>
                  </a:lnTo>
                  <a:lnTo>
                    <a:pt x="1407" y="2556"/>
                  </a:lnTo>
                  <a:cubicBezTo>
                    <a:pt x="1464" y="2556"/>
                    <a:pt x="1510" y="2510"/>
                    <a:pt x="1510" y="2453"/>
                  </a:cubicBezTo>
                  <a:lnTo>
                    <a:pt x="1510" y="104"/>
                  </a:lnTo>
                  <a:cubicBezTo>
                    <a:pt x="1510" y="47"/>
                    <a:pt x="1464" y="0"/>
                    <a:pt x="1407" y="0"/>
                  </a:cubicBezTo>
                  <a:close/>
                  <a:moveTo>
                    <a:pt x="1124" y="1290"/>
                  </a:moveTo>
                  <a:lnTo>
                    <a:pt x="387" y="1290"/>
                  </a:lnTo>
                  <a:cubicBezTo>
                    <a:pt x="330" y="1290"/>
                    <a:pt x="283" y="1248"/>
                    <a:pt x="283" y="1196"/>
                  </a:cubicBezTo>
                  <a:cubicBezTo>
                    <a:pt x="283" y="1145"/>
                    <a:pt x="330" y="1103"/>
                    <a:pt x="387" y="1103"/>
                  </a:cubicBezTo>
                  <a:lnTo>
                    <a:pt x="1124" y="1103"/>
                  </a:lnTo>
                  <a:cubicBezTo>
                    <a:pt x="1181" y="1103"/>
                    <a:pt x="1227" y="1145"/>
                    <a:pt x="1227" y="1196"/>
                  </a:cubicBezTo>
                  <a:cubicBezTo>
                    <a:pt x="1227" y="1248"/>
                    <a:pt x="1181" y="1290"/>
                    <a:pt x="1124" y="1290"/>
                  </a:cubicBezTo>
                  <a:close/>
                  <a:moveTo>
                    <a:pt x="1124" y="893"/>
                  </a:moveTo>
                  <a:lnTo>
                    <a:pt x="387" y="893"/>
                  </a:lnTo>
                  <a:cubicBezTo>
                    <a:pt x="330" y="893"/>
                    <a:pt x="283" y="851"/>
                    <a:pt x="283" y="800"/>
                  </a:cubicBezTo>
                  <a:cubicBezTo>
                    <a:pt x="283" y="748"/>
                    <a:pt x="330" y="706"/>
                    <a:pt x="387" y="706"/>
                  </a:cubicBezTo>
                  <a:lnTo>
                    <a:pt x="1124" y="706"/>
                  </a:lnTo>
                  <a:cubicBezTo>
                    <a:pt x="1181" y="706"/>
                    <a:pt x="1227" y="748"/>
                    <a:pt x="1227" y="800"/>
                  </a:cubicBezTo>
                  <a:cubicBezTo>
                    <a:pt x="1227" y="851"/>
                    <a:pt x="1181" y="893"/>
                    <a:pt x="1124" y="893"/>
                  </a:cubicBezTo>
                  <a:close/>
                  <a:moveTo>
                    <a:pt x="1124" y="503"/>
                  </a:moveTo>
                  <a:lnTo>
                    <a:pt x="387" y="503"/>
                  </a:lnTo>
                  <a:cubicBezTo>
                    <a:pt x="330" y="503"/>
                    <a:pt x="283" y="461"/>
                    <a:pt x="283" y="409"/>
                  </a:cubicBezTo>
                  <a:cubicBezTo>
                    <a:pt x="283" y="358"/>
                    <a:pt x="330" y="316"/>
                    <a:pt x="387" y="316"/>
                  </a:cubicBezTo>
                  <a:lnTo>
                    <a:pt x="1124" y="316"/>
                  </a:lnTo>
                  <a:cubicBezTo>
                    <a:pt x="1181" y="316"/>
                    <a:pt x="1227" y="358"/>
                    <a:pt x="1227" y="409"/>
                  </a:cubicBezTo>
                  <a:cubicBezTo>
                    <a:pt x="1227" y="461"/>
                    <a:pt x="1181" y="503"/>
                    <a:pt x="1124" y="503"/>
                  </a:cubicBezTo>
                  <a:close/>
                </a:path>
              </a:pathLst>
            </a:custGeom>
            <a:solidFill>
              <a:srgbClr val="3F478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p>
          </p:txBody>
        </p:sp>
        <p:sp>
          <p:nvSpPr>
            <p:cNvPr id="10" name="Freeform 7">
              <a:extLst>
                <a:ext uri="{FF2B5EF4-FFF2-40B4-BE49-F238E27FC236}">
                  <a16:creationId xmlns:a16="http://schemas.microsoft.com/office/drawing/2014/main" id="{051110B8-857E-4805-B02D-730BE4D1450A}"/>
                </a:ext>
              </a:extLst>
            </p:cNvPr>
            <p:cNvSpPr>
              <a:spLocks noEditPoints="1"/>
            </p:cNvSpPr>
            <p:nvPr/>
          </p:nvSpPr>
          <p:spPr bwMode="auto">
            <a:xfrm>
              <a:off x="5241" y="2418"/>
              <a:ext cx="495" cy="501"/>
            </a:xfrm>
            <a:custGeom>
              <a:avLst/>
              <a:gdLst>
                <a:gd name="T0" fmla="*/ 845 w 948"/>
                <a:gd name="T1" fmla="*/ 0 h 961"/>
                <a:gd name="T2" fmla="*/ 104 w 948"/>
                <a:gd name="T3" fmla="*/ 0 h 961"/>
                <a:gd name="T4" fmla="*/ 0 w 948"/>
                <a:gd name="T5" fmla="*/ 103 h 961"/>
                <a:gd name="T6" fmla="*/ 0 w 948"/>
                <a:gd name="T7" fmla="*/ 858 h 961"/>
                <a:gd name="T8" fmla="*/ 104 w 948"/>
                <a:gd name="T9" fmla="*/ 961 h 961"/>
                <a:gd name="T10" fmla="*/ 845 w 948"/>
                <a:gd name="T11" fmla="*/ 961 h 961"/>
                <a:gd name="T12" fmla="*/ 948 w 948"/>
                <a:gd name="T13" fmla="*/ 858 h 961"/>
                <a:gd name="T14" fmla="*/ 948 w 948"/>
                <a:gd name="T15" fmla="*/ 103 h 961"/>
                <a:gd name="T16" fmla="*/ 845 w 948"/>
                <a:gd name="T17" fmla="*/ 0 h 961"/>
                <a:gd name="T18" fmla="*/ 721 w 948"/>
                <a:gd name="T19" fmla="*/ 880 h 961"/>
                <a:gd name="T20" fmla="*/ 616 w 948"/>
                <a:gd name="T21" fmla="*/ 776 h 961"/>
                <a:gd name="T22" fmla="*/ 689 w 948"/>
                <a:gd name="T23" fmla="*/ 676 h 961"/>
                <a:gd name="T24" fmla="*/ 689 w 948"/>
                <a:gd name="T25" fmla="*/ 531 h 961"/>
                <a:gd name="T26" fmla="*/ 259 w 948"/>
                <a:gd name="T27" fmla="*/ 531 h 961"/>
                <a:gd name="T28" fmla="*/ 259 w 948"/>
                <a:gd name="T29" fmla="*/ 676 h 961"/>
                <a:gd name="T30" fmla="*/ 332 w 948"/>
                <a:gd name="T31" fmla="*/ 776 h 961"/>
                <a:gd name="T32" fmla="*/ 228 w 948"/>
                <a:gd name="T33" fmla="*/ 880 h 961"/>
                <a:gd name="T34" fmla="*/ 123 w 948"/>
                <a:gd name="T35" fmla="*/ 776 h 961"/>
                <a:gd name="T36" fmla="*/ 194 w 948"/>
                <a:gd name="T37" fmla="*/ 676 h 961"/>
                <a:gd name="T38" fmla="*/ 194 w 948"/>
                <a:gd name="T39" fmla="*/ 519 h 961"/>
                <a:gd name="T40" fmla="*/ 246 w 948"/>
                <a:gd name="T41" fmla="*/ 467 h 961"/>
                <a:gd name="T42" fmla="*/ 442 w 948"/>
                <a:gd name="T43" fmla="*/ 467 h 961"/>
                <a:gd name="T44" fmla="*/ 442 w 948"/>
                <a:gd name="T45" fmla="*/ 285 h 961"/>
                <a:gd name="T46" fmla="*/ 369 w 948"/>
                <a:gd name="T47" fmla="*/ 186 h 961"/>
                <a:gd name="T48" fmla="*/ 474 w 948"/>
                <a:gd name="T49" fmla="*/ 81 h 961"/>
                <a:gd name="T50" fmla="*/ 579 w 948"/>
                <a:gd name="T51" fmla="*/ 186 h 961"/>
                <a:gd name="T52" fmla="*/ 506 w 948"/>
                <a:gd name="T53" fmla="*/ 285 h 961"/>
                <a:gd name="T54" fmla="*/ 506 w 948"/>
                <a:gd name="T55" fmla="*/ 467 h 961"/>
                <a:gd name="T56" fmla="*/ 702 w 948"/>
                <a:gd name="T57" fmla="*/ 467 h 961"/>
                <a:gd name="T58" fmla="*/ 754 w 948"/>
                <a:gd name="T59" fmla="*/ 519 h 961"/>
                <a:gd name="T60" fmla="*/ 754 w 948"/>
                <a:gd name="T61" fmla="*/ 676 h 961"/>
                <a:gd name="T62" fmla="*/ 825 w 948"/>
                <a:gd name="T63" fmla="*/ 776 h 961"/>
                <a:gd name="T64" fmla="*/ 721 w 948"/>
                <a:gd name="T65" fmla="*/ 880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48" h="961">
                  <a:moveTo>
                    <a:pt x="845" y="0"/>
                  </a:moveTo>
                  <a:lnTo>
                    <a:pt x="104" y="0"/>
                  </a:lnTo>
                  <a:cubicBezTo>
                    <a:pt x="47" y="0"/>
                    <a:pt x="0" y="47"/>
                    <a:pt x="0" y="103"/>
                  </a:cubicBezTo>
                  <a:lnTo>
                    <a:pt x="0" y="858"/>
                  </a:lnTo>
                  <a:cubicBezTo>
                    <a:pt x="0" y="915"/>
                    <a:pt x="47" y="961"/>
                    <a:pt x="104" y="961"/>
                  </a:cubicBezTo>
                  <a:lnTo>
                    <a:pt x="845" y="961"/>
                  </a:lnTo>
                  <a:cubicBezTo>
                    <a:pt x="901" y="961"/>
                    <a:pt x="948" y="915"/>
                    <a:pt x="948" y="858"/>
                  </a:cubicBezTo>
                  <a:lnTo>
                    <a:pt x="948" y="103"/>
                  </a:lnTo>
                  <a:cubicBezTo>
                    <a:pt x="948" y="47"/>
                    <a:pt x="901" y="0"/>
                    <a:pt x="845" y="0"/>
                  </a:cubicBezTo>
                  <a:close/>
                  <a:moveTo>
                    <a:pt x="721" y="880"/>
                  </a:moveTo>
                  <a:cubicBezTo>
                    <a:pt x="663" y="880"/>
                    <a:pt x="616" y="834"/>
                    <a:pt x="616" y="776"/>
                  </a:cubicBezTo>
                  <a:cubicBezTo>
                    <a:pt x="616" y="729"/>
                    <a:pt x="647" y="689"/>
                    <a:pt x="689" y="676"/>
                  </a:cubicBezTo>
                  <a:lnTo>
                    <a:pt x="689" y="531"/>
                  </a:lnTo>
                  <a:lnTo>
                    <a:pt x="259" y="531"/>
                  </a:lnTo>
                  <a:lnTo>
                    <a:pt x="259" y="676"/>
                  </a:lnTo>
                  <a:cubicBezTo>
                    <a:pt x="301" y="689"/>
                    <a:pt x="332" y="729"/>
                    <a:pt x="332" y="776"/>
                  </a:cubicBezTo>
                  <a:cubicBezTo>
                    <a:pt x="332" y="834"/>
                    <a:pt x="285" y="880"/>
                    <a:pt x="228" y="880"/>
                  </a:cubicBezTo>
                  <a:cubicBezTo>
                    <a:pt x="170" y="880"/>
                    <a:pt x="123" y="834"/>
                    <a:pt x="123" y="776"/>
                  </a:cubicBezTo>
                  <a:cubicBezTo>
                    <a:pt x="123" y="730"/>
                    <a:pt x="153" y="690"/>
                    <a:pt x="194" y="676"/>
                  </a:cubicBezTo>
                  <a:lnTo>
                    <a:pt x="194" y="519"/>
                  </a:lnTo>
                  <a:cubicBezTo>
                    <a:pt x="194" y="490"/>
                    <a:pt x="218" y="467"/>
                    <a:pt x="246" y="467"/>
                  </a:cubicBezTo>
                  <a:lnTo>
                    <a:pt x="442" y="467"/>
                  </a:lnTo>
                  <a:lnTo>
                    <a:pt x="442" y="285"/>
                  </a:lnTo>
                  <a:cubicBezTo>
                    <a:pt x="400" y="272"/>
                    <a:pt x="369" y="232"/>
                    <a:pt x="369" y="186"/>
                  </a:cubicBezTo>
                  <a:cubicBezTo>
                    <a:pt x="369" y="128"/>
                    <a:pt x="416" y="81"/>
                    <a:pt x="474" y="81"/>
                  </a:cubicBezTo>
                  <a:cubicBezTo>
                    <a:pt x="532" y="81"/>
                    <a:pt x="579" y="128"/>
                    <a:pt x="579" y="186"/>
                  </a:cubicBezTo>
                  <a:cubicBezTo>
                    <a:pt x="579" y="232"/>
                    <a:pt x="548" y="272"/>
                    <a:pt x="506" y="285"/>
                  </a:cubicBezTo>
                  <a:lnTo>
                    <a:pt x="506" y="467"/>
                  </a:lnTo>
                  <a:lnTo>
                    <a:pt x="702" y="467"/>
                  </a:lnTo>
                  <a:cubicBezTo>
                    <a:pt x="731" y="467"/>
                    <a:pt x="754" y="490"/>
                    <a:pt x="754" y="519"/>
                  </a:cubicBezTo>
                  <a:lnTo>
                    <a:pt x="754" y="676"/>
                  </a:lnTo>
                  <a:cubicBezTo>
                    <a:pt x="795" y="690"/>
                    <a:pt x="825" y="730"/>
                    <a:pt x="825" y="776"/>
                  </a:cubicBezTo>
                  <a:cubicBezTo>
                    <a:pt x="825" y="834"/>
                    <a:pt x="778" y="880"/>
                    <a:pt x="721" y="880"/>
                  </a:cubicBezTo>
                  <a:close/>
                </a:path>
              </a:pathLst>
            </a:custGeom>
            <a:solidFill>
              <a:srgbClr val="3F478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p>
          </p:txBody>
        </p:sp>
        <p:sp>
          <p:nvSpPr>
            <p:cNvPr id="11" name="Freeform 8">
              <a:extLst>
                <a:ext uri="{FF2B5EF4-FFF2-40B4-BE49-F238E27FC236}">
                  <a16:creationId xmlns:a16="http://schemas.microsoft.com/office/drawing/2014/main" id="{6ADF5CAF-769B-4F41-8FBA-4CBEE638E921}"/>
                </a:ext>
              </a:extLst>
            </p:cNvPr>
            <p:cNvSpPr>
              <a:spLocks/>
            </p:cNvSpPr>
            <p:nvPr/>
          </p:nvSpPr>
          <p:spPr bwMode="auto">
            <a:xfrm>
              <a:off x="5241" y="3170"/>
              <a:ext cx="197" cy="193"/>
            </a:xfrm>
            <a:custGeom>
              <a:avLst/>
              <a:gdLst>
                <a:gd name="T0" fmla="*/ 378 w 378"/>
                <a:gd name="T1" fmla="*/ 370 h 370"/>
                <a:gd name="T2" fmla="*/ 335 w 378"/>
                <a:gd name="T3" fmla="*/ 370 h 370"/>
                <a:gd name="T4" fmla="*/ 335 w 378"/>
                <a:gd name="T5" fmla="*/ 122 h 370"/>
                <a:gd name="T6" fmla="*/ 338 w 378"/>
                <a:gd name="T7" fmla="*/ 50 h 370"/>
                <a:gd name="T8" fmla="*/ 337 w 378"/>
                <a:gd name="T9" fmla="*/ 50 h 370"/>
                <a:gd name="T10" fmla="*/ 326 w 378"/>
                <a:gd name="T11" fmla="*/ 85 h 370"/>
                <a:gd name="T12" fmla="*/ 200 w 378"/>
                <a:gd name="T13" fmla="*/ 370 h 370"/>
                <a:gd name="T14" fmla="*/ 178 w 378"/>
                <a:gd name="T15" fmla="*/ 370 h 370"/>
                <a:gd name="T16" fmla="*/ 52 w 378"/>
                <a:gd name="T17" fmla="*/ 88 h 370"/>
                <a:gd name="T18" fmla="*/ 41 w 378"/>
                <a:gd name="T19" fmla="*/ 50 h 370"/>
                <a:gd name="T20" fmla="*/ 40 w 378"/>
                <a:gd name="T21" fmla="*/ 50 h 370"/>
                <a:gd name="T22" fmla="*/ 42 w 378"/>
                <a:gd name="T23" fmla="*/ 122 h 370"/>
                <a:gd name="T24" fmla="*/ 42 w 378"/>
                <a:gd name="T25" fmla="*/ 370 h 370"/>
                <a:gd name="T26" fmla="*/ 0 w 378"/>
                <a:gd name="T27" fmla="*/ 370 h 370"/>
                <a:gd name="T28" fmla="*/ 0 w 378"/>
                <a:gd name="T29" fmla="*/ 0 h 370"/>
                <a:gd name="T30" fmla="*/ 58 w 378"/>
                <a:gd name="T31" fmla="*/ 0 h 370"/>
                <a:gd name="T32" fmla="*/ 171 w 378"/>
                <a:gd name="T33" fmla="*/ 258 h 370"/>
                <a:gd name="T34" fmla="*/ 188 w 378"/>
                <a:gd name="T35" fmla="*/ 302 h 370"/>
                <a:gd name="T36" fmla="*/ 190 w 378"/>
                <a:gd name="T37" fmla="*/ 302 h 370"/>
                <a:gd name="T38" fmla="*/ 208 w 378"/>
                <a:gd name="T39" fmla="*/ 257 h 370"/>
                <a:gd name="T40" fmla="*/ 323 w 378"/>
                <a:gd name="T41" fmla="*/ 0 h 370"/>
                <a:gd name="T42" fmla="*/ 378 w 378"/>
                <a:gd name="T43" fmla="*/ 0 h 370"/>
                <a:gd name="T44" fmla="*/ 378 w 378"/>
                <a:gd name="T45" fmla="*/ 370 h 370"/>
                <a:gd name="T46" fmla="*/ 378 w 378"/>
                <a:gd name="T47"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8" h="370">
                  <a:moveTo>
                    <a:pt x="378" y="370"/>
                  </a:moveTo>
                  <a:lnTo>
                    <a:pt x="335" y="370"/>
                  </a:lnTo>
                  <a:lnTo>
                    <a:pt x="335" y="122"/>
                  </a:lnTo>
                  <a:cubicBezTo>
                    <a:pt x="335" y="102"/>
                    <a:pt x="336" y="78"/>
                    <a:pt x="338" y="50"/>
                  </a:cubicBezTo>
                  <a:lnTo>
                    <a:pt x="337" y="50"/>
                  </a:lnTo>
                  <a:cubicBezTo>
                    <a:pt x="333" y="66"/>
                    <a:pt x="329" y="78"/>
                    <a:pt x="326" y="85"/>
                  </a:cubicBezTo>
                  <a:lnTo>
                    <a:pt x="200" y="370"/>
                  </a:lnTo>
                  <a:lnTo>
                    <a:pt x="178" y="370"/>
                  </a:lnTo>
                  <a:lnTo>
                    <a:pt x="52" y="88"/>
                  </a:lnTo>
                  <a:cubicBezTo>
                    <a:pt x="49" y="79"/>
                    <a:pt x="45" y="67"/>
                    <a:pt x="41" y="50"/>
                  </a:cubicBezTo>
                  <a:lnTo>
                    <a:pt x="40" y="50"/>
                  </a:lnTo>
                  <a:cubicBezTo>
                    <a:pt x="42" y="64"/>
                    <a:pt x="42" y="89"/>
                    <a:pt x="42" y="122"/>
                  </a:cubicBezTo>
                  <a:lnTo>
                    <a:pt x="42" y="370"/>
                  </a:lnTo>
                  <a:lnTo>
                    <a:pt x="0" y="370"/>
                  </a:lnTo>
                  <a:lnTo>
                    <a:pt x="0" y="0"/>
                  </a:lnTo>
                  <a:lnTo>
                    <a:pt x="58" y="0"/>
                  </a:lnTo>
                  <a:lnTo>
                    <a:pt x="171" y="258"/>
                  </a:lnTo>
                  <a:cubicBezTo>
                    <a:pt x="180" y="278"/>
                    <a:pt x="186" y="292"/>
                    <a:pt x="188" y="302"/>
                  </a:cubicBezTo>
                  <a:lnTo>
                    <a:pt x="190" y="302"/>
                  </a:lnTo>
                  <a:cubicBezTo>
                    <a:pt x="197" y="282"/>
                    <a:pt x="203" y="267"/>
                    <a:pt x="208" y="257"/>
                  </a:cubicBezTo>
                  <a:lnTo>
                    <a:pt x="323" y="0"/>
                  </a:lnTo>
                  <a:lnTo>
                    <a:pt x="378" y="0"/>
                  </a:lnTo>
                  <a:lnTo>
                    <a:pt x="378" y="370"/>
                  </a:lnTo>
                  <a:lnTo>
                    <a:pt x="378" y="370"/>
                  </a:ln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solidFill>
                  <a:srgbClr val="CFD2D7"/>
                </a:solidFill>
              </a:endParaRPr>
            </a:p>
          </p:txBody>
        </p:sp>
        <p:sp>
          <p:nvSpPr>
            <p:cNvPr id="12" name="Freeform 9">
              <a:extLst>
                <a:ext uri="{FF2B5EF4-FFF2-40B4-BE49-F238E27FC236}">
                  <a16:creationId xmlns:a16="http://schemas.microsoft.com/office/drawing/2014/main" id="{665EC69F-9D02-473B-AD38-E54F2747C4FE}"/>
                </a:ext>
              </a:extLst>
            </p:cNvPr>
            <p:cNvSpPr>
              <a:spLocks noEditPoints="1"/>
            </p:cNvSpPr>
            <p:nvPr/>
          </p:nvSpPr>
          <p:spPr bwMode="auto">
            <a:xfrm>
              <a:off x="5483" y="3162"/>
              <a:ext cx="29" cy="201"/>
            </a:xfrm>
            <a:custGeom>
              <a:avLst/>
              <a:gdLst>
                <a:gd name="T0" fmla="*/ 27 w 55"/>
                <a:gd name="T1" fmla="*/ 55 h 386"/>
                <a:gd name="T2" fmla="*/ 8 w 55"/>
                <a:gd name="T3" fmla="*/ 47 h 386"/>
                <a:gd name="T4" fmla="*/ 0 w 55"/>
                <a:gd name="T5" fmla="*/ 27 h 386"/>
                <a:gd name="T6" fmla="*/ 8 w 55"/>
                <a:gd name="T7" fmla="*/ 7 h 386"/>
                <a:gd name="T8" fmla="*/ 27 w 55"/>
                <a:gd name="T9" fmla="*/ 0 h 386"/>
                <a:gd name="T10" fmla="*/ 47 w 55"/>
                <a:gd name="T11" fmla="*/ 7 h 386"/>
                <a:gd name="T12" fmla="*/ 55 w 55"/>
                <a:gd name="T13" fmla="*/ 27 h 386"/>
                <a:gd name="T14" fmla="*/ 47 w 55"/>
                <a:gd name="T15" fmla="*/ 47 h 386"/>
                <a:gd name="T16" fmla="*/ 27 w 55"/>
                <a:gd name="T17" fmla="*/ 55 h 386"/>
                <a:gd name="T18" fmla="*/ 48 w 55"/>
                <a:gd name="T19" fmla="*/ 386 h 386"/>
                <a:gd name="T20" fmla="*/ 5 w 55"/>
                <a:gd name="T21" fmla="*/ 386 h 386"/>
                <a:gd name="T22" fmla="*/ 5 w 55"/>
                <a:gd name="T23" fmla="*/ 122 h 386"/>
                <a:gd name="T24" fmla="*/ 48 w 55"/>
                <a:gd name="T25" fmla="*/ 122 h 386"/>
                <a:gd name="T26" fmla="*/ 48 w 55"/>
                <a:gd name="T27" fmla="*/ 386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386">
                  <a:moveTo>
                    <a:pt x="27" y="55"/>
                  </a:moveTo>
                  <a:cubicBezTo>
                    <a:pt x="19" y="55"/>
                    <a:pt x="13" y="52"/>
                    <a:pt x="8" y="47"/>
                  </a:cubicBezTo>
                  <a:cubicBezTo>
                    <a:pt x="2" y="42"/>
                    <a:pt x="0" y="35"/>
                    <a:pt x="0" y="27"/>
                  </a:cubicBezTo>
                  <a:cubicBezTo>
                    <a:pt x="0" y="19"/>
                    <a:pt x="2" y="13"/>
                    <a:pt x="8" y="7"/>
                  </a:cubicBezTo>
                  <a:cubicBezTo>
                    <a:pt x="13" y="2"/>
                    <a:pt x="19" y="0"/>
                    <a:pt x="27" y="0"/>
                  </a:cubicBezTo>
                  <a:cubicBezTo>
                    <a:pt x="35" y="0"/>
                    <a:pt x="41" y="2"/>
                    <a:pt x="47" y="7"/>
                  </a:cubicBezTo>
                  <a:cubicBezTo>
                    <a:pt x="52" y="13"/>
                    <a:pt x="55" y="19"/>
                    <a:pt x="55" y="27"/>
                  </a:cubicBezTo>
                  <a:cubicBezTo>
                    <a:pt x="55" y="35"/>
                    <a:pt x="52" y="41"/>
                    <a:pt x="47" y="47"/>
                  </a:cubicBezTo>
                  <a:cubicBezTo>
                    <a:pt x="41" y="52"/>
                    <a:pt x="35" y="55"/>
                    <a:pt x="27" y="55"/>
                  </a:cubicBezTo>
                  <a:close/>
                  <a:moveTo>
                    <a:pt x="48" y="386"/>
                  </a:moveTo>
                  <a:lnTo>
                    <a:pt x="5" y="386"/>
                  </a:lnTo>
                  <a:lnTo>
                    <a:pt x="5" y="122"/>
                  </a:lnTo>
                  <a:lnTo>
                    <a:pt x="48" y="122"/>
                  </a:lnTo>
                  <a:lnTo>
                    <a:pt x="48" y="386"/>
                  </a:ln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solidFill>
                  <a:srgbClr val="CFD2D7"/>
                </a:solidFill>
              </a:endParaRPr>
            </a:p>
          </p:txBody>
        </p:sp>
        <p:sp>
          <p:nvSpPr>
            <p:cNvPr id="13" name="Freeform 10">
              <a:extLst>
                <a:ext uri="{FF2B5EF4-FFF2-40B4-BE49-F238E27FC236}">
                  <a16:creationId xmlns:a16="http://schemas.microsoft.com/office/drawing/2014/main" id="{2A576F1C-6E73-42E5-AFDE-BD354897A8BA}"/>
                </a:ext>
              </a:extLst>
            </p:cNvPr>
            <p:cNvSpPr>
              <a:spLocks/>
            </p:cNvSpPr>
            <p:nvPr/>
          </p:nvSpPr>
          <p:spPr bwMode="auto">
            <a:xfrm>
              <a:off x="5543" y="3222"/>
              <a:ext cx="104" cy="144"/>
            </a:xfrm>
            <a:custGeom>
              <a:avLst/>
              <a:gdLst>
                <a:gd name="T0" fmla="*/ 198 w 199"/>
                <a:gd name="T1" fmla="*/ 259 h 277"/>
                <a:gd name="T2" fmla="*/ 126 w 199"/>
                <a:gd name="T3" fmla="*/ 277 h 277"/>
                <a:gd name="T4" fmla="*/ 35 w 199"/>
                <a:gd name="T5" fmla="*/ 240 h 277"/>
                <a:gd name="T6" fmla="*/ 0 w 199"/>
                <a:gd name="T7" fmla="*/ 145 h 277"/>
                <a:gd name="T8" fmla="*/ 38 w 199"/>
                <a:gd name="T9" fmla="*/ 40 h 277"/>
                <a:gd name="T10" fmla="*/ 137 w 199"/>
                <a:gd name="T11" fmla="*/ 0 h 277"/>
                <a:gd name="T12" fmla="*/ 199 w 199"/>
                <a:gd name="T13" fmla="*/ 13 h 277"/>
                <a:gd name="T14" fmla="*/ 199 w 199"/>
                <a:gd name="T15" fmla="*/ 57 h 277"/>
                <a:gd name="T16" fmla="*/ 136 w 199"/>
                <a:gd name="T17" fmla="*/ 36 h 277"/>
                <a:gd name="T18" fmla="*/ 69 w 199"/>
                <a:gd name="T19" fmla="*/ 65 h 277"/>
                <a:gd name="T20" fmla="*/ 43 w 199"/>
                <a:gd name="T21" fmla="*/ 141 h 277"/>
                <a:gd name="T22" fmla="*/ 68 w 199"/>
                <a:gd name="T23" fmla="*/ 215 h 277"/>
                <a:gd name="T24" fmla="*/ 133 w 199"/>
                <a:gd name="T25" fmla="*/ 241 h 277"/>
                <a:gd name="T26" fmla="*/ 198 w 199"/>
                <a:gd name="T27" fmla="*/ 218 h 277"/>
                <a:gd name="T28" fmla="*/ 198 w 199"/>
                <a:gd name="T29" fmla="*/ 259 h 277"/>
                <a:gd name="T30" fmla="*/ 198 w 199"/>
                <a:gd name="T31" fmla="*/ 259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9" h="277">
                  <a:moveTo>
                    <a:pt x="198" y="259"/>
                  </a:moveTo>
                  <a:cubicBezTo>
                    <a:pt x="178" y="271"/>
                    <a:pt x="154" y="277"/>
                    <a:pt x="126" y="277"/>
                  </a:cubicBezTo>
                  <a:cubicBezTo>
                    <a:pt x="88" y="277"/>
                    <a:pt x="58" y="265"/>
                    <a:pt x="35" y="240"/>
                  </a:cubicBezTo>
                  <a:cubicBezTo>
                    <a:pt x="12" y="216"/>
                    <a:pt x="0" y="184"/>
                    <a:pt x="0" y="145"/>
                  </a:cubicBezTo>
                  <a:cubicBezTo>
                    <a:pt x="0" y="101"/>
                    <a:pt x="13" y="66"/>
                    <a:pt x="38" y="40"/>
                  </a:cubicBezTo>
                  <a:cubicBezTo>
                    <a:pt x="62" y="14"/>
                    <a:pt x="96" y="0"/>
                    <a:pt x="137" y="0"/>
                  </a:cubicBezTo>
                  <a:cubicBezTo>
                    <a:pt x="161" y="0"/>
                    <a:pt x="181" y="5"/>
                    <a:pt x="199" y="13"/>
                  </a:cubicBezTo>
                  <a:lnTo>
                    <a:pt x="199" y="57"/>
                  </a:lnTo>
                  <a:cubicBezTo>
                    <a:pt x="179" y="43"/>
                    <a:pt x="158" y="36"/>
                    <a:pt x="136" y="36"/>
                  </a:cubicBezTo>
                  <a:cubicBezTo>
                    <a:pt x="109" y="36"/>
                    <a:pt x="87" y="46"/>
                    <a:pt x="69" y="65"/>
                  </a:cubicBezTo>
                  <a:cubicBezTo>
                    <a:pt x="52" y="84"/>
                    <a:pt x="43" y="110"/>
                    <a:pt x="43" y="141"/>
                  </a:cubicBezTo>
                  <a:cubicBezTo>
                    <a:pt x="43" y="172"/>
                    <a:pt x="52" y="197"/>
                    <a:pt x="68" y="215"/>
                  </a:cubicBezTo>
                  <a:cubicBezTo>
                    <a:pt x="84" y="232"/>
                    <a:pt x="106" y="241"/>
                    <a:pt x="133" y="241"/>
                  </a:cubicBezTo>
                  <a:cubicBezTo>
                    <a:pt x="156" y="241"/>
                    <a:pt x="178" y="234"/>
                    <a:pt x="198" y="218"/>
                  </a:cubicBezTo>
                  <a:lnTo>
                    <a:pt x="198" y="259"/>
                  </a:lnTo>
                  <a:lnTo>
                    <a:pt x="198" y="259"/>
                  </a:ln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solidFill>
                  <a:srgbClr val="CFD2D7"/>
                </a:solidFill>
              </a:endParaRPr>
            </a:p>
          </p:txBody>
        </p:sp>
        <p:sp>
          <p:nvSpPr>
            <p:cNvPr id="14" name="Freeform 11">
              <a:extLst>
                <a:ext uri="{FF2B5EF4-FFF2-40B4-BE49-F238E27FC236}">
                  <a16:creationId xmlns:a16="http://schemas.microsoft.com/office/drawing/2014/main" id="{F224ACA7-A439-45A7-B5E3-839081992941}"/>
                </a:ext>
              </a:extLst>
            </p:cNvPr>
            <p:cNvSpPr>
              <a:spLocks/>
            </p:cNvSpPr>
            <p:nvPr/>
          </p:nvSpPr>
          <p:spPr bwMode="auto">
            <a:xfrm>
              <a:off x="5680" y="3223"/>
              <a:ext cx="72" cy="140"/>
            </a:xfrm>
            <a:custGeom>
              <a:avLst/>
              <a:gdLst>
                <a:gd name="T0" fmla="*/ 138 w 138"/>
                <a:gd name="T1" fmla="*/ 47 h 269"/>
                <a:gd name="T2" fmla="*/ 106 w 138"/>
                <a:gd name="T3" fmla="*/ 39 h 269"/>
                <a:gd name="T4" fmla="*/ 61 w 138"/>
                <a:gd name="T5" fmla="*/ 64 h 269"/>
                <a:gd name="T6" fmla="*/ 43 w 138"/>
                <a:gd name="T7" fmla="*/ 134 h 269"/>
                <a:gd name="T8" fmla="*/ 43 w 138"/>
                <a:gd name="T9" fmla="*/ 269 h 269"/>
                <a:gd name="T10" fmla="*/ 0 w 138"/>
                <a:gd name="T11" fmla="*/ 269 h 269"/>
                <a:gd name="T12" fmla="*/ 0 w 138"/>
                <a:gd name="T13" fmla="*/ 5 h 269"/>
                <a:gd name="T14" fmla="*/ 43 w 138"/>
                <a:gd name="T15" fmla="*/ 5 h 269"/>
                <a:gd name="T16" fmla="*/ 43 w 138"/>
                <a:gd name="T17" fmla="*/ 59 h 269"/>
                <a:gd name="T18" fmla="*/ 44 w 138"/>
                <a:gd name="T19" fmla="*/ 59 h 269"/>
                <a:gd name="T20" fmla="*/ 71 w 138"/>
                <a:gd name="T21" fmla="*/ 16 h 269"/>
                <a:gd name="T22" fmla="*/ 113 w 138"/>
                <a:gd name="T23" fmla="*/ 0 h 269"/>
                <a:gd name="T24" fmla="*/ 138 w 138"/>
                <a:gd name="T25" fmla="*/ 4 h 269"/>
                <a:gd name="T26" fmla="*/ 138 w 138"/>
                <a:gd name="T27" fmla="*/ 47 h 269"/>
                <a:gd name="T28" fmla="*/ 138 w 138"/>
                <a:gd name="T29" fmla="*/ 47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 h="269">
                  <a:moveTo>
                    <a:pt x="138" y="47"/>
                  </a:moveTo>
                  <a:cubicBezTo>
                    <a:pt x="131" y="42"/>
                    <a:pt x="120" y="39"/>
                    <a:pt x="106" y="39"/>
                  </a:cubicBezTo>
                  <a:cubicBezTo>
                    <a:pt x="88" y="39"/>
                    <a:pt x="73" y="47"/>
                    <a:pt x="61" y="64"/>
                  </a:cubicBezTo>
                  <a:cubicBezTo>
                    <a:pt x="49" y="81"/>
                    <a:pt x="43" y="105"/>
                    <a:pt x="43" y="134"/>
                  </a:cubicBezTo>
                  <a:lnTo>
                    <a:pt x="43" y="269"/>
                  </a:lnTo>
                  <a:lnTo>
                    <a:pt x="0" y="269"/>
                  </a:lnTo>
                  <a:lnTo>
                    <a:pt x="0" y="5"/>
                  </a:lnTo>
                  <a:lnTo>
                    <a:pt x="43" y="5"/>
                  </a:lnTo>
                  <a:lnTo>
                    <a:pt x="43" y="59"/>
                  </a:lnTo>
                  <a:lnTo>
                    <a:pt x="44" y="59"/>
                  </a:lnTo>
                  <a:cubicBezTo>
                    <a:pt x="50" y="40"/>
                    <a:pt x="59" y="26"/>
                    <a:pt x="71" y="16"/>
                  </a:cubicBezTo>
                  <a:cubicBezTo>
                    <a:pt x="84" y="5"/>
                    <a:pt x="97" y="0"/>
                    <a:pt x="113" y="0"/>
                  </a:cubicBezTo>
                  <a:cubicBezTo>
                    <a:pt x="124" y="0"/>
                    <a:pt x="132" y="1"/>
                    <a:pt x="138" y="4"/>
                  </a:cubicBezTo>
                  <a:lnTo>
                    <a:pt x="138" y="47"/>
                  </a:lnTo>
                  <a:lnTo>
                    <a:pt x="138" y="47"/>
                  </a:ln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solidFill>
                  <a:srgbClr val="CFD2D7"/>
                </a:solidFill>
              </a:endParaRPr>
            </a:p>
          </p:txBody>
        </p:sp>
        <p:sp>
          <p:nvSpPr>
            <p:cNvPr id="15" name="Freeform 12">
              <a:extLst>
                <a:ext uri="{FF2B5EF4-FFF2-40B4-BE49-F238E27FC236}">
                  <a16:creationId xmlns:a16="http://schemas.microsoft.com/office/drawing/2014/main" id="{C94A8B39-77D7-432F-BE3C-BE959CDFBEFA}"/>
                </a:ext>
              </a:extLst>
            </p:cNvPr>
            <p:cNvSpPr>
              <a:spLocks noEditPoints="1"/>
            </p:cNvSpPr>
            <p:nvPr/>
          </p:nvSpPr>
          <p:spPr bwMode="auto">
            <a:xfrm>
              <a:off x="5763" y="3222"/>
              <a:ext cx="135" cy="144"/>
            </a:xfrm>
            <a:custGeom>
              <a:avLst/>
              <a:gdLst>
                <a:gd name="T0" fmla="*/ 128 w 260"/>
                <a:gd name="T1" fmla="*/ 277 h 277"/>
                <a:gd name="T2" fmla="*/ 35 w 260"/>
                <a:gd name="T3" fmla="*/ 240 h 277"/>
                <a:gd name="T4" fmla="*/ 0 w 260"/>
                <a:gd name="T5" fmla="*/ 142 h 277"/>
                <a:gd name="T6" fmla="*/ 36 w 260"/>
                <a:gd name="T7" fmla="*/ 38 h 277"/>
                <a:gd name="T8" fmla="*/ 135 w 260"/>
                <a:gd name="T9" fmla="*/ 0 h 277"/>
                <a:gd name="T10" fmla="*/ 227 w 260"/>
                <a:gd name="T11" fmla="*/ 37 h 277"/>
                <a:gd name="T12" fmla="*/ 260 w 260"/>
                <a:gd name="T13" fmla="*/ 138 h 277"/>
                <a:gd name="T14" fmla="*/ 224 w 260"/>
                <a:gd name="T15" fmla="*/ 239 h 277"/>
                <a:gd name="T16" fmla="*/ 128 w 260"/>
                <a:gd name="T17" fmla="*/ 277 h 277"/>
                <a:gd name="T18" fmla="*/ 131 w 260"/>
                <a:gd name="T19" fmla="*/ 36 h 277"/>
                <a:gd name="T20" fmla="*/ 67 w 260"/>
                <a:gd name="T21" fmla="*/ 64 h 277"/>
                <a:gd name="T22" fmla="*/ 43 w 260"/>
                <a:gd name="T23" fmla="*/ 140 h 277"/>
                <a:gd name="T24" fmla="*/ 67 w 260"/>
                <a:gd name="T25" fmla="*/ 214 h 277"/>
                <a:gd name="T26" fmla="*/ 131 w 260"/>
                <a:gd name="T27" fmla="*/ 241 h 277"/>
                <a:gd name="T28" fmla="*/ 195 w 260"/>
                <a:gd name="T29" fmla="*/ 215 h 277"/>
                <a:gd name="T30" fmla="*/ 217 w 260"/>
                <a:gd name="T31" fmla="*/ 139 h 277"/>
                <a:gd name="T32" fmla="*/ 195 w 260"/>
                <a:gd name="T33" fmla="*/ 63 h 277"/>
                <a:gd name="T34" fmla="*/ 131 w 260"/>
                <a:gd name="T35" fmla="*/ 3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0" h="277">
                  <a:moveTo>
                    <a:pt x="128" y="277"/>
                  </a:moveTo>
                  <a:cubicBezTo>
                    <a:pt x="89" y="277"/>
                    <a:pt x="58" y="265"/>
                    <a:pt x="35" y="240"/>
                  </a:cubicBezTo>
                  <a:cubicBezTo>
                    <a:pt x="12" y="215"/>
                    <a:pt x="0" y="183"/>
                    <a:pt x="0" y="142"/>
                  </a:cubicBezTo>
                  <a:cubicBezTo>
                    <a:pt x="0" y="97"/>
                    <a:pt x="12" y="63"/>
                    <a:pt x="36" y="38"/>
                  </a:cubicBezTo>
                  <a:cubicBezTo>
                    <a:pt x="60" y="13"/>
                    <a:pt x="93" y="0"/>
                    <a:pt x="135" y="0"/>
                  </a:cubicBezTo>
                  <a:cubicBezTo>
                    <a:pt x="174" y="0"/>
                    <a:pt x="205" y="13"/>
                    <a:pt x="227" y="37"/>
                  </a:cubicBezTo>
                  <a:cubicBezTo>
                    <a:pt x="249" y="61"/>
                    <a:pt x="260" y="95"/>
                    <a:pt x="260" y="138"/>
                  </a:cubicBezTo>
                  <a:cubicBezTo>
                    <a:pt x="260" y="180"/>
                    <a:pt x="248" y="214"/>
                    <a:pt x="224" y="239"/>
                  </a:cubicBezTo>
                  <a:cubicBezTo>
                    <a:pt x="200" y="264"/>
                    <a:pt x="168" y="277"/>
                    <a:pt x="128" y="277"/>
                  </a:cubicBezTo>
                  <a:close/>
                  <a:moveTo>
                    <a:pt x="131" y="36"/>
                  </a:moveTo>
                  <a:cubicBezTo>
                    <a:pt x="104" y="36"/>
                    <a:pt x="83" y="45"/>
                    <a:pt x="67" y="64"/>
                  </a:cubicBezTo>
                  <a:cubicBezTo>
                    <a:pt x="51" y="82"/>
                    <a:pt x="43" y="108"/>
                    <a:pt x="43" y="140"/>
                  </a:cubicBezTo>
                  <a:cubicBezTo>
                    <a:pt x="43" y="172"/>
                    <a:pt x="51" y="196"/>
                    <a:pt x="67" y="214"/>
                  </a:cubicBezTo>
                  <a:cubicBezTo>
                    <a:pt x="83" y="232"/>
                    <a:pt x="105" y="241"/>
                    <a:pt x="131" y="241"/>
                  </a:cubicBezTo>
                  <a:cubicBezTo>
                    <a:pt x="159" y="241"/>
                    <a:pt x="180" y="233"/>
                    <a:pt x="195" y="215"/>
                  </a:cubicBezTo>
                  <a:cubicBezTo>
                    <a:pt x="209" y="197"/>
                    <a:pt x="217" y="172"/>
                    <a:pt x="217" y="139"/>
                  </a:cubicBezTo>
                  <a:cubicBezTo>
                    <a:pt x="217" y="106"/>
                    <a:pt x="209" y="81"/>
                    <a:pt x="195" y="63"/>
                  </a:cubicBezTo>
                  <a:cubicBezTo>
                    <a:pt x="180" y="45"/>
                    <a:pt x="159" y="36"/>
                    <a:pt x="131" y="36"/>
                  </a:cubicBez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solidFill>
                  <a:srgbClr val="CFD2D7"/>
                </a:solidFill>
              </a:endParaRPr>
            </a:p>
          </p:txBody>
        </p:sp>
        <p:sp>
          <p:nvSpPr>
            <p:cNvPr id="16" name="Freeform 13">
              <a:extLst>
                <a:ext uri="{FF2B5EF4-FFF2-40B4-BE49-F238E27FC236}">
                  <a16:creationId xmlns:a16="http://schemas.microsoft.com/office/drawing/2014/main" id="{4B55844E-C11C-403E-8455-62BB015F6EFB}"/>
                </a:ext>
              </a:extLst>
            </p:cNvPr>
            <p:cNvSpPr>
              <a:spLocks/>
            </p:cNvSpPr>
            <p:nvPr/>
          </p:nvSpPr>
          <p:spPr bwMode="auto">
            <a:xfrm>
              <a:off x="5925" y="3222"/>
              <a:ext cx="92" cy="144"/>
            </a:xfrm>
            <a:custGeom>
              <a:avLst/>
              <a:gdLst>
                <a:gd name="T0" fmla="*/ 0 w 176"/>
                <a:gd name="T1" fmla="*/ 261 h 277"/>
                <a:gd name="T2" fmla="*/ 0 w 176"/>
                <a:gd name="T3" fmla="*/ 216 h 277"/>
                <a:gd name="T4" fmla="*/ 77 w 176"/>
                <a:gd name="T5" fmla="*/ 241 h 277"/>
                <a:gd name="T6" fmla="*/ 132 w 176"/>
                <a:gd name="T7" fmla="*/ 204 h 277"/>
                <a:gd name="T8" fmla="*/ 128 w 176"/>
                <a:gd name="T9" fmla="*/ 186 h 277"/>
                <a:gd name="T10" fmla="*/ 115 w 176"/>
                <a:gd name="T11" fmla="*/ 173 h 277"/>
                <a:gd name="T12" fmla="*/ 96 w 176"/>
                <a:gd name="T13" fmla="*/ 163 h 277"/>
                <a:gd name="T14" fmla="*/ 72 w 176"/>
                <a:gd name="T15" fmla="*/ 154 h 277"/>
                <a:gd name="T16" fmla="*/ 41 w 176"/>
                <a:gd name="T17" fmla="*/ 140 h 277"/>
                <a:gd name="T18" fmla="*/ 19 w 176"/>
                <a:gd name="T19" fmla="*/ 124 h 277"/>
                <a:gd name="T20" fmla="*/ 6 w 176"/>
                <a:gd name="T21" fmla="*/ 103 h 277"/>
                <a:gd name="T22" fmla="*/ 1 w 176"/>
                <a:gd name="T23" fmla="*/ 77 h 277"/>
                <a:gd name="T24" fmla="*/ 10 w 176"/>
                <a:gd name="T25" fmla="*/ 44 h 277"/>
                <a:gd name="T26" fmla="*/ 32 w 176"/>
                <a:gd name="T27" fmla="*/ 20 h 277"/>
                <a:gd name="T28" fmla="*/ 65 w 176"/>
                <a:gd name="T29" fmla="*/ 5 h 277"/>
                <a:gd name="T30" fmla="*/ 102 w 176"/>
                <a:gd name="T31" fmla="*/ 0 h 277"/>
                <a:gd name="T32" fmla="*/ 164 w 176"/>
                <a:gd name="T33" fmla="*/ 12 h 277"/>
                <a:gd name="T34" fmla="*/ 164 w 176"/>
                <a:gd name="T35" fmla="*/ 55 h 277"/>
                <a:gd name="T36" fmla="*/ 96 w 176"/>
                <a:gd name="T37" fmla="*/ 36 h 277"/>
                <a:gd name="T38" fmla="*/ 75 w 176"/>
                <a:gd name="T39" fmla="*/ 39 h 277"/>
                <a:gd name="T40" fmla="*/ 59 w 176"/>
                <a:gd name="T41" fmla="*/ 46 h 277"/>
                <a:gd name="T42" fmla="*/ 48 w 176"/>
                <a:gd name="T43" fmla="*/ 58 h 277"/>
                <a:gd name="T44" fmla="*/ 44 w 176"/>
                <a:gd name="T45" fmla="*/ 73 h 277"/>
                <a:gd name="T46" fmla="*/ 48 w 176"/>
                <a:gd name="T47" fmla="*/ 90 h 277"/>
                <a:gd name="T48" fmla="*/ 59 w 176"/>
                <a:gd name="T49" fmla="*/ 103 h 277"/>
                <a:gd name="T50" fmla="*/ 77 w 176"/>
                <a:gd name="T51" fmla="*/ 113 h 277"/>
                <a:gd name="T52" fmla="*/ 100 w 176"/>
                <a:gd name="T53" fmla="*/ 122 h 277"/>
                <a:gd name="T54" fmla="*/ 132 w 176"/>
                <a:gd name="T55" fmla="*/ 136 h 277"/>
                <a:gd name="T56" fmla="*/ 155 w 176"/>
                <a:gd name="T57" fmla="*/ 152 h 277"/>
                <a:gd name="T58" fmla="*/ 170 w 176"/>
                <a:gd name="T59" fmla="*/ 172 h 277"/>
                <a:gd name="T60" fmla="*/ 176 w 176"/>
                <a:gd name="T61" fmla="*/ 200 h 277"/>
                <a:gd name="T62" fmla="*/ 167 w 176"/>
                <a:gd name="T63" fmla="*/ 234 h 277"/>
                <a:gd name="T64" fmla="*/ 144 w 176"/>
                <a:gd name="T65" fmla="*/ 258 h 277"/>
                <a:gd name="T66" fmla="*/ 111 w 176"/>
                <a:gd name="T67" fmla="*/ 272 h 277"/>
                <a:gd name="T68" fmla="*/ 71 w 176"/>
                <a:gd name="T69" fmla="*/ 277 h 277"/>
                <a:gd name="T70" fmla="*/ 0 w 176"/>
                <a:gd name="T71" fmla="*/ 26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6" h="277">
                  <a:moveTo>
                    <a:pt x="0" y="261"/>
                  </a:moveTo>
                  <a:lnTo>
                    <a:pt x="0" y="216"/>
                  </a:lnTo>
                  <a:cubicBezTo>
                    <a:pt x="24" y="233"/>
                    <a:pt x="49" y="241"/>
                    <a:pt x="77" y="241"/>
                  </a:cubicBezTo>
                  <a:cubicBezTo>
                    <a:pt x="114" y="241"/>
                    <a:pt x="132" y="229"/>
                    <a:pt x="132" y="204"/>
                  </a:cubicBezTo>
                  <a:cubicBezTo>
                    <a:pt x="132" y="197"/>
                    <a:pt x="131" y="191"/>
                    <a:pt x="128" y="186"/>
                  </a:cubicBezTo>
                  <a:cubicBezTo>
                    <a:pt x="124" y="181"/>
                    <a:pt x="120" y="177"/>
                    <a:pt x="115" y="173"/>
                  </a:cubicBezTo>
                  <a:cubicBezTo>
                    <a:pt x="109" y="169"/>
                    <a:pt x="103" y="166"/>
                    <a:pt x="96" y="163"/>
                  </a:cubicBezTo>
                  <a:cubicBezTo>
                    <a:pt x="88" y="160"/>
                    <a:pt x="80" y="157"/>
                    <a:pt x="72" y="154"/>
                  </a:cubicBezTo>
                  <a:cubicBezTo>
                    <a:pt x="60" y="149"/>
                    <a:pt x="50" y="144"/>
                    <a:pt x="41" y="140"/>
                  </a:cubicBezTo>
                  <a:cubicBezTo>
                    <a:pt x="32" y="135"/>
                    <a:pt x="25" y="130"/>
                    <a:pt x="19" y="124"/>
                  </a:cubicBezTo>
                  <a:cubicBezTo>
                    <a:pt x="13" y="118"/>
                    <a:pt x="9" y="111"/>
                    <a:pt x="6" y="103"/>
                  </a:cubicBezTo>
                  <a:cubicBezTo>
                    <a:pt x="3" y="96"/>
                    <a:pt x="1" y="87"/>
                    <a:pt x="1" y="77"/>
                  </a:cubicBezTo>
                  <a:cubicBezTo>
                    <a:pt x="1" y="64"/>
                    <a:pt x="4" y="53"/>
                    <a:pt x="10" y="44"/>
                  </a:cubicBezTo>
                  <a:cubicBezTo>
                    <a:pt x="15" y="34"/>
                    <a:pt x="23" y="26"/>
                    <a:pt x="32" y="20"/>
                  </a:cubicBezTo>
                  <a:cubicBezTo>
                    <a:pt x="42" y="13"/>
                    <a:pt x="52" y="9"/>
                    <a:pt x="65" y="5"/>
                  </a:cubicBezTo>
                  <a:cubicBezTo>
                    <a:pt x="77" y="2"/>
                    <a:pt x="89" y="0"/>
                    <a:pt x="102" y="0"/>
                  </a:cubicBezTo>
                  <a:cubicBezTo>
                    <a:pt x="125" y="0"/>
                    <a:pt x="145" y="4"/>
                    <a:pt x="164" y="12"/>
                  </a:cubicBezTo>
                  <a:lnTo>
                    <a:pt x="164" y="55"/>
                  </a:lnTo>
                  <a:cubicBezTo>
                    <a:pt x="144" y="42"/>
                    <a:pt x="122" y="36"/>
                    <a:pt x="96" y="36"/>
                  </a:cubicBezTo>
                  <a:cubicBezTo>
                    <a:pt x="89" y="36"/>
                    <a:pt x="81" y="37"/>
                    <a:pt x="75" y="39"/>
                  </a:cubicBezTo>
                  <a:cubicBezTo>
                    <a:pt x="69" y="41"/>
                    <a:pt x="63" y="43"/>
                    <a:pt x="59" y="46"/>
                  </a:cubicBezTo>
                  <a:cubicBezTo>
                    <a:pt x="54" y="50"/>
                    <a:pt x="51" y="54"/>
                    <a:pt x="48" y="58"/>
                  </a:cubicBezTo>
                  <a:cubicBezTo>
                    <a:pt x="46" y="63"/>
                    <a:pt x="44" y="68"/>
                    <a:pt x="44" y="73"/>
                  </a:cubicBezTo>
                  <a:cubicBezTo>
                    <a:pt x="44" y="80"/>
                    <a:pt x="46" y="86"/>
                    <a:pt x="48" y="90"/>
                  </a:cubicBezTo>
                  <a:cubicBezTo>
                    <a:pt x="51" y="95"/>
                    <a:pt x="54" y="99"/>
                    <a:pt x="59" y="103"/>
                  </a:cubicBezTo>
                  <a:cubicBezTo>
                    <a:pt x="64" y="106"/>
                    <a:pt x="70" y="110"/>
                    <a:pt x="77" y="113"/>
                  </a:cubicBezTo>
                  <a:cubicBezTo>
                    <a:pt x="83" y="116"/>
                    <a:pt x="91" y="119"/>
                    <a:pt x="100" y="122"/>
                  </a:cubicBezTo>
                  <a:cubicBezTo>
                    <a:pt x="112" y="127"/>
                    <a:pt x="122" y="131"/>
                    <a:pt x="132" y="136"/>
                  </a:cubicBezTo>
                  <a:cubicBezTo>
                    <a:pt x="141" y="141"/>
                    <a:pt x="149" y="146"/>
                    <a:pt x="155" y="152"/>
                  </a:cubicBezTo>
                  <a:cubicBezTo>
                    <a:pt x="162" y="158"/>
                    <a:pt x="167" y="165"/>
                    <a:pt x="170" y="172"/>
                  </a:cubicBezTo>
                  <a:cubicBezTo>
                    <a:pt x="174" y="180"/>
                    <a:pt x="176" y="189"/>
                    <a:pt x="176" y="200"/>
                  </a:cubicBezTo>
                  <a:cubicBezTo>
                    <a:pt x="176" y="213"/>
                    <a:pt x="173" y="225"/>
                    <a:pt x="167" y="234"/>
                  </a:cubicBezTo>
                  <a:cubicBezTo>
                    <a:pt x="161" y="244"/>
                    <a:pt x="154" y="252"/>
                    <a:pt x="144" y="258"/>
                  </a:cubicBezTo>
                  <a:cubicBezTo>
                    <a:pt x="134" y="264"/>
                    <a:pt x="123" y="269"/>
                    <a:pt x="111" y="272"/>
                  </a:cubicBezTo>
                  <a:cubicBezTo>
                    <a:pt x="98" y="275"/>
                    <a:pt x="85" y="277"/>
                    <a:pt x="71" y="277"/>
                  </a:cubicBezTo>
                  <a:cubicBezTo>
                    <a:pt x="44" y="277"/>
                    <a:pt x="20" y="272"/>
                    <a:pt x="0" y="261"/>
                  </a:cubicBez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solidFill>
                  <a:srgbClr val="CFD2D7"/>
                </a:solidFill>
              </a:endParaRPr>
            </a:p>
          </p:txBody>
        </p:sp>
        <p:sp>
          <p:nvSpPr>
            <p:cNvPr id="17" name="Freeform 14">
              <a:extLst>
                <a:ext uri="{FF2B5EF4-FFF2-40B4-BE49-F238E27FC236}">
                  <a16:creationId xmlns:a16="http://schemas.microsoft.com/office/drawing/2014/main" id="{18D44276-8620-4480-B1CA-B6E7667B176B}"/>
                </a:ext>
              </a:extLst>
            </p:cNvPr>
            <p:cNvSpPr>
              <a:spLocks noEditPoints="1"/>
            </p:cNvSpPr>
            <p:nvPr/>
          </p:nvSpPr>
          <p:spPr bwMode="auto">
            <a:xfrm>
              <a:off x="6041" y="3222"/>
              <a:ext cx="136" cy="144"/>
            </a:xfrm>
            <a:custGeom>
              <a:avLst/>
              <a:gdLst>
                <a:gd name="T0" fmla="*/ 128 w 260"/>
                <a:gd name="T1" fmla="*/ 277 h 277"/>
                <a:gd name="T2" fmla="*/ 35 w 260"/>
                <a:gd name="T3" fmla="*/ 240 h 277"/>
                <a:gd name="T4" fmla="*/ 0 w 260"/>
                <a:gd name="T5" fmla="*/ 142 h 277"/>
                <a:gd name="T6" fmla="*/ 36 w 260"/>
                <a:gd name="T7" fmla="*/ 38 h 277"/>
                <a:gd name="T8" fmla="*/ 134 w 260"/>
                <a:gd name="T9" fmla="*/ 0 h 277"/>
                <a:gd name="T10" fmla="*/ 226 w 260"/>
                <a:gd name="T11" fmla="*/ 37 h 277"/>
                <a:gd name="T12" fmla="*/ 260 w 260"/>
                <a:gd name="T13" fmla="*/ 138 h 277"/>
                <a:gd name="T14" fmla="*/ 224 w 260"/>
                <a:gd name="T15" fmla="*/ 239 h 277"/>
                <a:gd name="T16" fmla="*/ 128 w 260"/>
                <a:gd name="T17" fmla="*/ 277 h 277"/>
                <a:gd name="T18" fmla="*/ 131 w 260"/>
                <a:gd name="T19" fmla="*/ 36 h 277"/>
                <a:gd name="T20" fmla="*/ 67 w 260"/>
                <a:gd name="T21" fmla="*/ 64 h 277"/>
                <a:gd name="T22" fmla="*/ 43 w 260"/>
                <a:gd name="T23" fmla="*/ 140 h 277"/>
                <a:gd name="T24" fmla="*/ 67 w 260"/>
                <a:gd name="T25" fmla="*/ 214 h 277"/>
                <a:gd name="T26" fmla="*/ 131 w 260"/>
                <a:gd name="T27" fmla="*/ 241 h 277"/>
                <a:gd name="T28" fmla="*/ 194 w 260"/>
                <a:gd name="T29" fmla="*/ 215 h 277"/>
                <a:gd name="T30" fmla="*/ 216 w 260"/>
                <a:gd name="T31" fmla="*/ 139 h 277"/>
                <a:gd name="T32" fmla="*/ 194 w 260"/>
                <a:gd name="T33" fmla="*/ 63 h 277"/>
                <a:gd name="T34" fmla="*/ 131 w 260"/>
                <a:gd name="T35" fmla="*/ 3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0" h="277">
                  <a:moveTo>
                    <a:pt x="128" y="277"/>
                  </a:moveTo>
                  <a:cubicBezTo>
                    <a:pt x="89" y="277"/>
                    <a:pt x="58" y="265"/>
                    <a:pt x="35" y="240"/>
                  </a:cubicBezTo>
                  <a:cubicBezTo>
                    <a:pt x="11" y="215"/>
                    <a:pt x="0" y="183"/>
                    <a:pt x="0" y="142"/>
                  </a:cubicBezTo>
                  <a:cubicBezTo>
                    <a:pt x="0" y="97"/>
                    <a:pt x="12" y="63"/>
                    <a:pt x="36" y="38"/>
                  </a:cubicBezTo>
                  <a:cubicBezTo>
                    <a:pt x="60" y="13"/>
                    <a:pt x="93" y="0"/>
                    <a:pt x="134" y="0"/>
                  </a:cubicBezTo>
                  <a:cubicBezTo>
                    <a:pt x="174" y="0"/>
                    <a:pt x="204" y="13"/>
                    <a:pt x="226" y="37"/>
                  </a:cubicBezTo>
                  <a:cubicBezTo>
                    <a:pt x="249" y="61"/>
                    <a:pt x="260" y="95"/>
                    <a:pt x="260" y="138"/>
                  </a:cubicBezTo>
                  <a:cubicBezTo>
                    <a:pt x="260" y="180"/>
                    <a:pt x="248" y="214"/>
                    <a:pt x="224" y="239"/>
                  </a:cubicBezTo>
                  <a:cubicBezTo>
                    <a:pt x="200" y="264"/>
                    <a:pt x="168" y="277"/>
                    <a:pt x="128" y="277"/>
                  </a:cubicBezTo>
                  <a:close/>
                  <a:moveTo>
                    <a:pt x="131" y="36"/>
                  </a:moveTo>
                  <a:cubicBezTo>
                    <a:pt x="104" y="36"/>
                    <a:pt x="83" y="45"/>
                    <a:pt x="67" y="64"/>
                  </a:cubicBezTo>
                  <a:cubicBezTo>
                    <a:pt x="51" y="82"/>
                    <a:pt x="43" y="108"/>
                    <a:pt x="43" y="140"/>
                  </a:cubicBezTo>
                  <a:cubicBezTo>
                    <a:pt x="43" y="172"/>
                    <a:pt x="51" y="196"/>
                    <a:pt x="67" y="214"/>
                  </a:cubicBezTo>
                  <a:cubicBezTo>
                    <a:pt x="83" y="232"/>
                    <a:pt x="104" y="241"/>
                    <a:pt x="131" y="241"/>
                  </a:cubicBezTo>
                  <a:cubicBezTo>
                    <a:pt x="159" y="241"/>
                    <a:pt x="180" y="233"/>
                    <a:pt x="194" y="215"/>
                  </a:cubicBezTo>
                  <a:cubicBezTo>
                    <a:pt x="209" y="197"/>
                    <a:pt x="216" y="172"/>
                    <a:pt x="216" y="139"/>
                  </a:cubicBezTo>
                  <a:cubicBezTo>
                    <a:pt x="216" y="106"/>
                    <a:pt x="209" y="81"/>
                    <a:pt x="194" y="63"/>
                  </a:cubicBezTo>
                  <a:cubicBezTo>
                    <a:pt x="180" y="45"/>
                    <a:pt x="159" y="36"/>
                    <a:pt x="131" y="36"/>
                  </a:cubicBez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solidFill>
                  <a:srgbClr val="CFD2D7"/>
                </a:solidFill>
              </a:endParaRPr>
            </a:p>
          </p:txBody>
        </p:sp>
        <p:sp>
          <p:nvSpPr>
            <p:cNvPr id="18" name="Freeform 15">
              <a:extLst>
                <a:ext uri="{FF2B5EF4-FFF2-40B4-BE49-F238E27FC236}">
                  <a16:creationId xmlns:a16="http://schemas.microsoft.com/office/drawing/2014/main" id="{EE1A23AF-629A-49BA-ADC7-80AE150AAF81}"/>
                </a:ext>
              </a:extLst>
            </p:cNvPr>
            <p:cNvSpPr>
              <a:spLocks/>
            </p:cNvSpPr>
            <p:nvPr/>
          </p:nvSpPr>
          <p:spPr bwMode="auto">
            <a:xfrm>
              <a:off x="6192" y="3156"/>
              <a:ext cx="83" cy="207"/>
            </a:xfrm>
            <a:custGeom>
              <a:avLst/>
              <a:gdLst>
                <a:gd name="T0" fmla="*/ 159 w 159"/>
                <a:gd name="T1" fmla="*/ 43 h 397"/>
                <a:gd name="T2" fmla="*/ 131 w 159"/>
                <a:gd name="T3" fmla="*/ 36 h 397"/>
                <a:gd name="T4" fmla="*/ 87 w 159"/>
                <a:gd name="T5" fmla="*/ 92 h 397"/>
                <a:gd name="T6" fmla="*/ 87 w 159"/>
                <a:gd name="T7" fmla="*/ 133 h 397"/>
                <a:gd name="T8" fmla="*/ 149 w 159"/>
                <a:gd name="T9" fmla="*/ 133 h 397"/>
                <a:gd name="T10" fmla="*/ 149 w 159"/>
                <a:gd name="T11" fmla="*/ 169 h 397"/>
                <a:gd name="T12" fmla="*/ 87 w 159"/>
                <a:gd name="T13" fmla="*/ 169 h 397"/>
                <a:gd name="T14" fmla="*/ 87 w 159"/>
                <a:gd name="T15" fmla="*/ 397 h 397"/>
                <a:gd name="T16" fmla="*/ 45 w 159"/>
                <a:gd name="T17" fmla="*/ 397 h 397"/>
                <a:gd name="T18" fmla="*/ 45 w 159"/>
                <a:gd name="T19" fmla="*/ 169 h 397"/>
                <a:gd name="T20" fmla="*/ 0 w 159"/>
                <a:gd name="T21" fmla="*/ 169 h 397"/>
                <a:gd name="T22" fmla="*/ 0 w 159"/>
                <a:gd name="T23" fmla="*/ 133 h 397"/>
                <a:gd name="T24" fmla="*/ 45 w 159"/>
                <a:gd name="T25" fmla="*/ 133 h 397"/>
                <a:gd name="T26" fmla="*/ 45 w 159"/>
                <a:gd name="T27" fmla="*/ 90 h 397"/>
                <a:gd name="T28" fmla="*/ 69 w 159"/>
                <a:gd name="T29" fmla="*/ 24 h 397"/>
                <a:gd name="T30" fmla="*/ 129 w 159"/>
                <a:gd name="T31" fmla="*/ 0 h 397"/>
                <a:gd name="T32" fmla="*/ 159 w 159"/>
                <a:gd name="T33" fmla="*/ 5 h 397"/>
                <a:gd name="T34" fmla="*/ 159 w 159"/>
                <a:gd name="T35" fmla="*/ 4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 h="397">
                  <a:moveTo>
                    <a:pt x="159" y="43"/>
                  </a:moveTo>
                  <a:cubicBezTo>
                    <a:pt x="151" y="38"/>
                    <a:pt x="142" y="36"/>
                    <a:pt x="131" y="36"/>
                  </a:cubicBezTo>
                  <a:cubicBezTo>
                    <a:pt x="102" y="36"/>
                    <a:pt x="87" y="55"/>
                    <a:pt x="87" y="92"/>
                  </a:cubicBezTo>
                  <a:lnTo>
                    <a:pt x="87" y="133"/>
                  </a:lnTo>
                  <a:lnTo>
                    <a:pt x="149" y="133"/>
                  </a:lnTo>
                  <a:lnTo>
                    <a:pt x="149" y="169"/>
                  </a:lnTo>
                  <a:lnTo>
                    <a:pt x="87" y="169"/>
                  </a:lnTo>
                  <a:lnTo>
                    <a:pt x="87" y="397"/>
                  </a:lnTo>
                  <a:lnTo>
                    <a:pt x="45" y="397"/>
                  </a:lnTo>
                  <a:lnTo>
                    <a:pt x="45" y="169"/>
                  </a:lnTo>
                  <a:lnTo>
                    <a:pt x="0" y="169"/>
                  </a:lnTo>
                  <a:lnTo>
                    <a:pt x="0" y="133"/>
                  </a:lnTo>
                  <a:lnTo>
                    <a:pt x="45" y="133"/>
                  </a:lnTo>
                  <a:lnTo>
                    <a:pt x="45" y="90"/>
                  </a:lnTo>
                  <a:cubicBezTo>
                    <a:pt x="45" y="62"/>
                    <a:pt x="53" y="40"/>
                    <a:pt x="69" y="24"/>
                  </a:cubicBezTo>
                  <a:cubicBezTo>
                    <a:pt x="85" y="8"/>
                    <a:pt x="105" y="0"/>
                    <a:pt x="129" y="0"/>
                  </a:cubicBezTo>
                  <a:cubicBezTo>
                    <a:pt x="141" y="0"/>
                    <a:pt x="152" y="2"/>
                    <a:pt x="159" y="5"/>
                  </a:cubicBezTo>
                  <a:lnTo>
                    <a:pt x="159" y="43"/>
                  </a:ln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solidFill>
                  <a:srgbClr val="CFD2D7"/>
                </a:solidFill>
              </a:endParaRPr>
            </a:p>
          </p:txBody>
        </p:sp>
        <p:sp>
          <p:nvSpPr>
            <p:cNvPr id="19" name="Freeform 16">
              <a:extLst>
                <a:ext uri="{FF2B5EF4-FFF2-40B4-BE49-F238E27FC236}">
                  <a16:creationId xmlns:a16="http://schemas.microsoft.com/office/drawing/2014/main" id="{BF7FE53B-F1BA-4DE6-AC12-755851B6533A}"/>
                </a:ext>
              </a:extLst>
            </p:cNvPr>
            <p:cNvSpPr>
              <a:spLocks/>
            </p:cNvSpPr>
            <p:nvPr/>
          </p:nvSpPr>
          <p:spPr bwMode="auto">
            <a:xfrm>
              <a:off x="6282" y="3184"/>
              <a:ext cx="80" cy="182"/>
            </a:xfrm>
            <a:custGeom>
              <a:avLst/>
              <a:gdLst>
                <a:gd name="T0" fmla="*/ 154 w 154"/>
                <a:gd name="T1" fmla="*/ 340 h 348"/>
                <a:gd name="T2" fmla="*/ 115 w 154"/>
                <a:gd name="T3" fmla="*/ 348 h 348"/>
                <a:gd name="T4" fmla="*/ 45 w 154"/>
                <a:gd name="T5" fmla="*/ 271 h 348"/>
                <a:gd name="T6" fmla="*/ 45 w 154"/>
                <a:gd name="T7" fmla="*/ 115 h 348"/>
                <a:gd name="T8" fmla="*/ 0 w 154"/>
                <a:gd name="T9" fmla="*/ 115 h 348"/>
                <a:gd name="T10" fmla="*/ 0 w 154"/>
                <a:gd name="T11" fmla="*/ 79 h 348"/>
                <a:gd name="T12" fmla="*/ 45 w 154"/>
                <a:gd name="T13" fmla="*/ 79 h 348"/>
                <a:gd name="T14" fmla="*/ 45 w 154"/>
                <a:gd name="T15" fmla="*/ 14 h 348"/>
                <a:gd name="T16" fmla="*/ 88 w 154"/>
                <a:gd name="T17" fmla="*/ 0 h 348"/>
                <a:gd name="T18" fmla="*/ 88 w 154"/>
                <a:gd name="T19" fmla="*/ 79 h 348"/>
                <a:gd name="T20" fmla="*/ 154 w 154"/>
                <a:gd name="T21" fmla="*/ 79 h 348"/>
                <a:gd name="T22" fmla="*/ 154 w 154"/>
                <a:gd name="T23" fmla="*/ 115 h 348"/>
                <a:gd name="T24" fmla="*/ 88 w 154"/>
                <a:gd name="T25" fmla="*/ 115 h 348"/>
                <a:gd name="T26" fmla="*/ 88 w 154"/>
                <a:gd name="T27" fmla="*/ 264 h 348"/>
                <a:gd name="T28" fmla="*/ 97 w 154"/>
                <a:gd name="T29" fmla="*/ 301 h 348"/>
                <a:gd name="T30" fmla="*/ 127 w 154"/>
                <a:gd name="T31" fmla="*/ 313 h 348"/>
                <a:gd name="T32" fmla="*/ 154 w 154"/>
                <a:gd name="T33" fmla="*/ 304 h 348"/>
                <a:gd name="T34" fmla="*/ 154 w 154"/>
                <a:gd name="T35" fmla="*/ 34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348">
                  <a:moveTo>
                    <a:pt x="154" y="340"/>
                  </a:moveTo>
                  <a:cubicBezTo>
                    <a:pt x="144" y="346"/>
                    <a:pt x="131" y="348"/>
                    <a:pt x="115" y="348"/>
                  </a:cubicBezTo>
                  <a:cubicBezTo>
                    <a:pt x="68" y="348"/>
                    <a:pt x="45" y="323"/>
                    <a:pt x="45" y="271"/>
                  </a:cubicBezTo>
                  <a:lnTo>
                    <a:pt x="45" y="115"/>
                  </a:lnTo>
                  <a:lnTo>
                    <a:pt x="0" y="115"/>
                  </a:lnTo>
                  <a:lnTo>
                    <a:pt x="0" y="79"/>
                  </a:lnTo>
                  <a:lnTo>
                    <a:pt x="45" y="79"/>
                  </a:lnTo>
                  <a:lnTo>
                    <a:pt x="45" y="14"/>
                  </a:lnTo>
                  <a:lnTo>
                    <a:pt x="88" y="0"/>
                  </a:lnTo>
                  <a:lnTo>
                    <a:pt x="88" y="79"/>
                  </a:lnTo>
                  <a:lnTo>
                    <a:pt x="154" y="79"/>
                  </a:lnTo>
                  <a:lnTo>
                    <a:pt x="154" y="115"/>
                  </a:lnTo>
                  <a:lnTo>
                    <a:pt x="88" y="115"/>
                  </a:lnTo>
                  <a:lnTo>
                    <a:pt x="88" y="264"/>
                  </a:lnTo>
                  <a:cubicBezTo>
                    <a:pt x="88" y="281"/>
                    <a:pt x="91" y="294"/>
                    <a:pt x="97" y="301"/>
                  </a:cubicBezTo>
                  <a:cubicBezTo>
                    <a:pt x="103" y="309"/>
                    <a:pt x="113" y="313"/>
                    <a:pt x="127" y="313"/>
                  </a:cubicBezTo>
                  <a:cubicBezTo>
                    <a:pt x="137" y="313"/>
                    <a:pt x="146" y="310"/>
                    <a:pt x="154" y="304"/>
                  </a:cubicBezTo>
                  <a:lnTo>
                    <a:pt x="154" y="340"/>
                  </a:ln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solidFill>
                  <a:srgbClr val="CFD2D7"/>
                </a:solidFill>
              </a:endParaRPr>
            </a:p>
          </p:txBody>
        </p:sp>
        <p:sp>
          <p:nvSpPr>
            <p:cNvPr id="20" name="Freeform 17">
              <a:extLst>
                <a:ext uri="{FF2B5EF4-FFF2-40B4-BE49-F238E27FC236}">
                  <a16:creationId xmlns:a16="http://schemas.microsoft.com/office/drawing/2014/main" id="{C008A6C7-158C-4A1E-B8FD-CFF1CE719303}"/>
                </a:ext>
              </a:extLst>
            </p:cNvPr>
            <p:cNvSpPr>
              <a:spLocks noEditPoints="1"/>
            </p:cNvSpPr>
            <p:nvPr/>
          </p:nvSpPr>
          <p:spPr bwMode="auto">
            <a:xfrm>
              <a:off x="5241" y="3503"/>
              <a:ext cx="119" cy="193"/>
            </a:xfrm>
            <a:custGeom>
              <a:avLst/>
              <a:gdLst>
                <a:gd name="T0" fmla="*/ 0 w 228"/>
                <a:gd name="T1" fmla="*/ 370 h 370"/>
                <a:gd name="T2" fmla="*/ 0 w 228"/>
                <a:gd name="T3" fmla="*/ 0 h 370"/>
                <a:gd name="T4" fmla="*/ 106 w 228"/>
                <a:gd name="T5" fmla="*/ 0 h 370"/>
                <a:gd name="T6" fmla="*/ 182 w 228"/>
                <a:gd name="T7" fmla="*/ 24 h 370"/>
                <a:gd name="T8" fmla="*/ 210 w 228"/>
                <a:gd name="T9" fmla="*/ 85 h 370"/>
                <a:gd name="T10" fmla="*/ 193 w 228"/>
                <a:gd name="T11" fmla="*/ 140 h 370"/>
                <a:gd name="T12" fmla="*/ 146 w 228"/>
                <a:gd name="T13" fmla="*/ 173 h 370"/>
                <a:gd name="T14" fmla="*/ 146 w 228"/>
                <a:gd name="T15" fmla="*/ 174 h 370"/>
                <a:gd name="T16" fmla="*/ 206 w 228"/>
                <a:gd name="T17" fmla="*/ 202 h 370"/>
                <a:gd name="T18" fmla="*/ 228 w 228"/>
                <a:gd name="T19" fmla="*/ 264 h 370"/>
                <a:gd name="T20" fmla="*/ 194 w 228"/>
                <a:gd name="T21" fmla="*/ 341 h 370"/>
                <a:gd name="T22" fmla="*/ 108 w 228"/>
                <a:gd name="T23" fmla="*/ 370 h 370"/>
                <a:gd name="T24" fmla="*/ 0 w 228"/>
                <a:gd name="T25" fmla="*/ 370 h 370"/>
                <a:gd name="T26" fmla="*/ 44 w 228"/>
                <a:gd name="T27" fmla="*/ 39 h 370"/>
                <a:gd name="T28" fmla="*/ 44 w 228"/>
                <a:gd name="T29" fmla="*/ 159 h 370"/>
                <a:gd name="T30" fmla="*/ 88 w 228"/>
                <a:gd name="T31" fmla="*/ 159 h 370"/>
                <a:gd name="T32" fmla="*/ 144 w 228"/>
                <a:gd name="T33" fmla="*/ 142 h 370"/>
                <a:gd name="T34" fmla="*/ 165 w 228"/>
                <a:gd name="T35" fmla="*/ 93 h 370"/>
                <a:gd name="T36" fmla="*/ 94 w 228"/>
                <a:gd name="T37" fmla="*/ 39 h 370"/>
                <a:gd name="T38" fmla="*/ 44 w 228"/>
                <a:gd name="T39" fmla="*/ 39 h 370"/>
                <a:gd name="T40" fmla="*/ 44 w 228"/>
                <a:gd name="T41" fmla="*/ 39 h 370"/>
                <a:gd name="T42" fmla="*/ 44 w 228"/>
                <a:gd name="T43" fmla="*/ 198 h 370"/>
                <a:gd name="T44" fmla="*/ 44 w 228"/>
                <a:gd name="T45" fmla="*/ 331 h 370"/>
                <a:gd name="T46" fmla="*/ 103 w 228"/>
                <a:gd name="T47" fmla="*/ 331 h 370"/>
                <a:gd name="T48" fmla="*/ 162 w 228"/>
                <a:gd name="T49" fmla="*/ 313 h 370"/>
                <a:gd name="T50" fmla="*/ 183 w 228"/>
                <a:gd name="T51" fmla="*/ 263 h 370"/>
                <a:gd name="T52" fmla="*/ 94 w 228"/>
                <a:gd name="T53" fmla="*/ 198 h 370"/>
                <a:gd name="T54" fmla="*/ 44 w 228"/>
                <a:gd name="T55" fmla="*/ 198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8" h="370">
                  <a:moveTo>
                    <a:pt x="0" y="370"/>
                  </a:moveTo>
                  <a:lnTo>
                    <a:pt x="0" y="0"/>
                  </a:lnTo>
                  <a:lnTo>
                    <a:pt x="106" y="0"/>
                  </a:lnTo>
                  <a:cubicBezTo>
                    <a:pt x="138" y="0"/>
                    <a:pt x="163" y="8"/>
                    <a:pt x="182" y="24"/>
                  </a:cubicBezTo>
                  <a:cubicBezTo>
                    <a:pt x="201" y="39"/>
                    <a:pt x="210" y="60"/>
                    <a:pt x="210" y="85"/>
                  </a:cubicBezTo>
                  <a:cubicBezTo>
                    <a:pt x="210" y="106"/>
                    <a:pt x="204" y="124"/>
                    <a:pt x="193" y="140"/>
                  </a:cubicBezTo>
                  <a:cubicBezTo>
                    <a:pt x="182" y="155"/>
                    <a:pt x="166" y="166"/>
                    <a:pt x="146" y="173"/>
                  </a:cubicBezTo>
                  <a:lnTo>
                    <a:pt x="146" y="174"/>
                  </a:lnTo>
                  <a:cubicBezTo>
                    <a:pt x="171" y="177"/>
                    <a:pt x="191" y="186"/>
                    <a:pt x="206" y="202"/>
                  </a:cubicBezTo>
                  <a:cubicBezTo>
                    <a:pt x="221" y="218"/>
                    <a:pt x="228" y="238"/>
                    <a:pt x="228" y="264"/>
                  </a:cubicBezTo>
                  <a:cubicBezTo>
                    <a:pt x="228" y="296"/>
                    <a:pt x="217" y="321"/>
                    <a:pt x="194" y="341"/>
                  </a:cubicBezTo>
                  <a:cubicBezTo>
                    <a:pt x="172" y="360"/>
                    <a:pt x="143" y="370"/>
                    <a:pt x="108" y="370"/>
                  </a:cubicBezTo>
                  <a:lnTo>
                    <a:pt x="0" y="370"/>
                  </a:lnTo>
                  <a:close/>
                  <a:moveTo>
                    <a:pt x="44" y="39"/>
                  </a:moveTo>
                  <a:lnTo>
                    <a:pt x="44" y="159"/>
                  </a:lnTo>
                  <a:lnTo>
                    <a:pt x="88" y="159"/>
                  </a:lnTo>
                  <a:cubicBezTo>
                    <a:pt x="112" y="159"/>
                    <a:pt x="131" y="153"/>
                    <a:pt x="144" y="142"/>
                  </a:cubicBezTo>
                  <a:cubicBezTo>
                    <a:pt x="158" y="130"/>
                    <a:pt x="165" y="114"/>
                    <a:pt x="165" y="93"/>
                  </a:cubicBezTo>
                  <a:cubicBezTo>
                    <a:pt x="165" y="57"/>
                    <a:pt x="141" y="39"/>
                    <a:pt x="94" y="39"/>
                  </a:cubicBezTo>
                  <a:lnTo>
                    <a:pt x="44" y="39"/>
                  </a:lnTo>
                  <a:lnTo>
                    <a:pt x="44" y="39"/>
                  </a:lnTo>
                  <a:close/>
                  <a:moveTo>
                    <a:pt x="44" y="198"/>
                  </a:moveTo>
                  <a:lnTo>
                    <a:pt x="44" y="331"/>
                  </a:lnTo>
                  <a:lnTo>
                    <a:pt x="103" y="331"/>
                  </a:lnTo>
                  <a:cubicBezTo>
                    <a:pt x="128" y="331"/>
                    <a:pt x="148" y="325"/>
                    <a:pt x="162" y="313"/>
                  </a:cubicBezTo>
                  <a:cubicBezTo>
                    <a:pt x="176" y="301"/>
                    <a:pt x="183" y="284"/>
                    <a:pt x="183" y="263"/>
                  </a:cubicBezTo>
                  <a:cubicBezTo>
                    <a:pt x="183" y="220"/>
                    <a:pt x="153" y="198"/>
                    <a:pt x="94" y="198"/>
                  </a:cubicBezTo>
                  <a:lnTo>
                    <a:pt x="44" y="198"/>
                  </a:ln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p>
          </p:txBody>
        </p:sp>
        <p:sp>
          <p:nvSpPr>
            <p:cNvPr id="21" name="Freeform 18">
              <a:extLst>
                <a:ext uri="{FF2B5EF4-FFF2-40B4-BE49-F238E27FC236}">
                  <a16:creationId xmlns:a16="http://schemas.microsoft.com/office/drawing/2014/main" id="{D1C1FB8D-EDE5-4636-AF3A-DE1851973093}"/>
                </a:ext>
              </a:extLst>
            </p:cNvPr>
            <p:cNvSpPr>
              <a:spLocks noEditPoints="1"/>
            </p:cNvSpPr>
            <p:nvPr/>
          </p:nvSpPr>
          <p:spPr bwMode="auto">
            <a:xfrm>
              <a:off x="5394" y="3494"/>
              <a:ext cx="28" cy="202"/>
            </a:xfrm>
            <a:custGeom>
              <a:avLst/>
              <a:gdLst>
                <a:gd name="T0" fmla="*/ 27 w 55"/>
                <a:gd name="T1" fmla="*/ 55 h 386"/>
                <a:gd name="T2" fmla="*/ 8 w 55"/>
                <a:gd name="T3" fmla="*/ 47 h 386"/>
                <a:gd name="T4" fmla="*/ 0 w 55"/>
                <a:gd name="T5" fmla="*/ 28 h 386"/>
                <a:gd name="T6" fmla="*/ 8 w 55"/>
                <a:gd name="T7" fmla="*/ 8 h 386"/>
                <a:gd name="T8" fmla="*/ 27 w 55"/>
                <a:gd name="T9" fmla="*/ 0 h 386"/>
                <a:gd name="T10" fmla="*/ 47 w 55"/>
                <a:gd name="T11" fmla="*/ 8 h 386"/>
                <a:gd name="T12" fmla="*/ 55 w 55"/>
                <a:gd name="T13" fmla="*/ 28 h 386"/>
                <a:gd name="T14" fmla="*/ 47 w 55"/>
                <a:gd name="T15" fmla="*/ 47 h 386"/>
                <a:gd name="T16" fmla="*/ 27 w 55"/>
                <a:gd name="T17" fmla="*/ 55 h 386"/>
                <a:gd name="T18" fmla="*/ 48 w 55"/>
                <a:gd name="T19" fmla="*/ 386 h 386"/>
                <a:gd name="T20" fmla="*/ 6 w 55"/>
                <a:gd name="T21" fmla="*/ 386 h 386"/>
                <a:gd name="T22" fmla="*/ 6 w 55"/>
                <a:gd name="T23" fmla="*/ 122 h 386"/>
                <a:gd name="T24" fmla="*/ 48 w 55"/>
                <a:gd name="T25" fmla="*/ 122 h 386"/>
                <a:gd name="T26" fmla="*/ 48 w 55"/>
                <a:gd name="T27" fmla="*/ 386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386">
                  <a:moveTo>
                    <a:pt x="27" y="55"/>
                  </a:moveTo>
                  <a:cubicBezTo>
                    <a:pt x="20" y="55"/>
                    <a:pt x="13" y="52"/>
                    <a:pt x="8" y="47"/>
                  </a:cubicBezTo>
                  <a:cubicBezTo>
                    <a:pt x="3" y="42"/>
                    <a:pt x="0" y="36"/>
                    <a:pt x="0" y="28"/>
                  </a:cubicBezTo>
                  <a:cubicBezTo>
                    <a:pt x="0" y="20"/>
                    <a:pt x="3" y="13"/>
                    <a:pt x="8" y="8"/>
                  </a:cubicBezTo>
                  <a:cubicBezTo>
                    <a:pt x="13" y="3"/>
                    <a:pt x="20" y="0"/>
                    <a:pt x="27" y="0"/>
                  </a:cubicBezTo>
                  <a:cubicBezTo>
                    <a:pt x="35" y="0"/>
                    <a:pt x="42" y="3"/>
                    <a:pt x="47" y="8"/>
                  </a:cubicBezTo>
                  <a:cubicBezTo>
                    <a:pt x="52" y="13"/>
                    <a:pt x="55" y="20"/>
                    <a:pt x="55" y="28"/>
                  </a:cubicBezTo>
                  <a:cubicBezTo>
                    <a:pt x="55" y="35"/>
                    <a:pt x="52" y="42"/>
                    <a:pt x="47" y="47"/>
                  </a:cubicBezTo>
                  <a:cubicBezTo>
                    <a:pt x="42" y="52"/>
                    <a:pt x="35" y="55"/>
                    <a:pt x="27" y="55"/>
                  </a:cubicBezTo>
                  <a:close/>
                  <a:moveTo>
                    <a:pt x="48" y="386"/>
                  </a:moveTo>
                  <a:lnTo>
                    <a:pt x="6" y="386"/>
                  </a:lnTo>
                  <a:lnTo>
                    <a:pt x="6" y="122"/>
                  </a:lnTo>
                  <a:lnTo>
                    <a:pt x="48" y="122"/>
                  </a:lnTo>
                  <a:lnTo>
                    <a:pt x="48" y="386"/>
                  </a:ln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p>
          </p:txBody>
        </p:sp>
        <p:sp>
          <p:nvSpPr>
            <p:cNvPr id="22" name="Freeform 19">
              <a:extLst>
                <a:ext uri="{FF2B5EF4-FFF2-40B4-BE49-F238E27FC236}">
                  <a16:creationId xmlns:a16="http://schemas.microsoft.com/office/drawing/2014/main" id="{B7022FCA-B635-48A6-B430-6CC34785BF26}"/>
                </a:ext>
              </a:extLst>
            </p:cNvPr>
            <p:cNvSpPr>
              <a:spLocks/>
            </p:cNvSpPr>
            <p:nvPr/>
          </p:nvSpPr>
          <p:spPr bwMode="auto">
            <a:xfrm>
              <a:off x="5445" y="3558"/>
              <a:ext cx="114" cy="138"/>
            </a:xfrm>
            <a:custGeom>
              <a:avLst/>
              <a:gdLst>
                <a:gd name="T0" fmla="*/ 114 w 114"/>
                <a:gd name="T1" fmla="*/ 6 h 138"/>
                <a:gd name="T2" fmla="*/ 33 w 114"/>
                <a:gd name="T3" fmla="*/ 119 h 138"/>
                <a:gd name="T4" fmla="*/ 113 w 114"/>
                <a:gd name="T5" fmla="*/ 119 h 138"/>
                <a:gd name="T6" fmla="*/ 113 w 114"/>
                <a:gd name="T7" fmla="*/ 138 h 138"/>
                <a:gd name="T8" fmla="*/ 0 w 114"/>
                <a:gd name="T9" fmla="*/ 138 h 138"/>
                <a:gd name="T10" fmla="*/ 0 w 114"/>
                <a:gd name="T11" fmla="*/ 131 h 138"/>
                <a:gd name="T12" fmla="*/ 82 w 114"/>
                <a:gd name="T13" fmla="*/ 19 h 138"/>
                <a:gd name="T14" fmla="*/ 8 w 114"/>
                <a:gd name="T15" fmla="*/ 19 h 138"/>
                <a:gd name="T16" fmla="*/ 8 w 114"/>
                <a:gd name="T17" fmla="*/ 0 h 138"/>
                <a:gd name="T18" fmla="*/ 114 w 114"/>
                <a:gd name="T19" fmla="*/ 0 h 138"/>
                <a:gd name="T20" fmla="*/ 114 w 114"/>
                <a:gd name="T21" fmla="*/ 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38">
                  <a:moveTo>
                    <a:pt x="114" y="6"/>
                  </a:moveTo>
                  <a:lnTo>
                    <a:pt x="33" y="119"/>
                  </a:lnTo>
                  <a:lnTo>
                    <a:pt x="113" y="119"/>
                  </a:lnTo>
                  <a:lnTo>
                    <a:pt x="113" y="138"/>
                  </a:lnTo>
                  <a:lnTo>
                    <a:pt x="0" y="138"/>
                  </a:lnTo>
                  <a:lnTo>
                    <a:pt x="0" y="131"/>
                  </a:lnTo>
                  <a:lnTo>
                    <a:pt x="82" y="19"/>
                  </a:lnTo>
                  <a:lnTo>
                    <a:pt x="8" y="19"/>
                  </a:lnTo>
                  <a:lnTo>
                    <a:pt x="8" y="0"/>
                  </a:lnTo>
                  <a:lnTo>
                    <a:pt x="114" y="0"/>
                  </a:lnTo>
                  <a:lnTo>
                    <a:pt x="114" y="6"/>
                  </a:lnTo>
                  <a:close/>
                </a:path>
              </a:pathLst>
            </a:custGeom>
            <a:solidFill>
              <a:srgbClr val="CFD2D7"/>
            </a:solidFill>
            <a:ln w="9525">
              <a:noFill/>
              <a:round/>
              <a:headEnd/>
              <a:tailEnd/>
            </a:ln>
          </p:spPr>
          <p:txBody>
            <a:bodyPr vert="horz" wrap="square" lIns="91440" tIns="45720" rIns="91440" bIns="45720" numCol="1" anchor="t" anchorCtr="0" compatLnSpc="1">
              <a:prstTxWarp prst="textNoShape">
                <a:avLst/>
              </a:prstTxWarp>
            </a:bodyPr>
            <a:lstStyle/>
            <a:p>
              <a:endParaRPr lang="pt-PT"/>
            </a:p>
          </p:txBody>
        </p:sp>
        <p:sp>
          <p:nvSpPr>
            <p:cNvPr id="23" name="Freeform 20">
              <a:extLst>
                <a:ext uri="{FF2B5EF4-FFF2-40B4-BE49-F238E27FC236}">
                  <a16:creationId xmlns:a16="http://schemas.microsoft.com/office/drawing/2014/main" id="{F4845703-0973-4B70-92A1-A96CBF3F2AD7}"/>
                </a:ext>
              </a:extLst>
            </p:cNvPr>
            <p:cNvSpPr>
              <a:spLocks/>
            </p:cNvSpPr>
            <p:nvPr/>
          </p:nvSpPr>
          <p:spPr bwMode="auto">
            <a:xfrm>
              <a:off x="5571" y="3503"/>
              <a:ext cx="134" cy="193"/>
            </a:xfrm>
            <a:custGeom>
              <a:avLst/>
              <a:gdLst>
                <a:gd name="T0" fmla="*/ 134 w 134"/>
                <a:gd name="T1" fmla="*/ 20 h 193"/>
                <a:gd name="T2" fmla="*/ 78 w 134"/>
                <a:gd name="T3" fmla="*/ 20 h 193"/>
                <a:gd name="T4" fmla="*/ 78 w 134"/>
                <a:gd name="T5" fmla="*/ 193 h 193"/>
                <a:gd name="T6" fmla="*/ 56 w 134"/>
                <a:gd name="T7" fmla="*/ 193 h 193"/>
                <a:gd name="T8" fmla="*/ 56 w 134"/>
                <a:gd name="T9" fmla="*/ 20 h 193"/>
                <a:gd name="T10" fmla="*/ 0 w 134"/>
                <a:gd name="T11" fmla="*/ 20 h 193"/>
                <a:gd name="T12" fmla="*/ 0 w 134"/>
                <a:gd name="T13" fmla="*/ 0 h 193"/>
                <a:gd name="T14" fmla="*/ 134 w 134"/>
                <a:gd name="T15" fmla="*/ 0 h 193"/>
                <a:gd name="T16" fmla="*/ 134 w 134"/>
                <a:gd name="T17" fmla="*/ 2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93">
                  <a:moveTo>
                    <a:pt x="134" y="20"/>
                  </a:moveTo>
                  <a:lnTo>
                    <a:pt x="78" y="20"/>
                  </a:lnTo>
                  <a:lnTo>
                    <a:pt x="78" y="193"/>
                  </a:lnTo>
                  <a:lnTo>
                    <a:pt x="56" y="193"/>
                  </a:lnTo>
                  <a:lnTo>
                    <a:pt x="56" y="20"/>
                  </a:lnTo>
                  <a:lnTo>
                    <a:pt x="0" y="20"/>
                  </a:lnTo>
                  <a:lnTo>
                    <a:pt x="0" y="0"/>
                  </a:lnTo>
                  <a:lnTo>
                    <a:pt x="134" y="0"/>
                  </a:lnTo>
                  <a:lnTo>
                    <a:pt x="134" y="20"/>
                  </a:lnTo>
                  <a:close/>
                </a:path>
              </a:pathLst>
            </a:custGeom>
            <a:solidFill>
              <a:srgbClr val="CFD2D7"/>
            </a:solidFill>
            <a:ln w="9525">
              <a:noFill/>
              <a:round/>
              <a:headEnd/>
              <a:tailEnd/>
            </a:ln>
          </p:spPr>
          <p:txBody>
            <a:bodyPr vert="horz" wrap="square" lIns="91440" tIns="45720" rIns="91440" bIns="45720" numCol="1" anchor="t" anchorCtr="0" compatLnSpc="1">
              <a:prstTxWarp prst="textNoShape">
                <a:avLst/>
              </a:prstTxWarp>
            </a:bodyPr>
            <a:lstStyle/>
            <a:p>
              <a:endParaRPr lang="pt-PT"/>
            </a:p>
          </p:txBody>
        </p:sp>
        <p:sp>
          <p:nvSpPr>
            <p:cNvPr id="24" name="Freeform 21">
              <a:extLst>
                <a:ext uri="{FF2B5EF4-FFF2-40B4-BE49-F238E27FC236}">
                  <a16:creationId xmlns:a16="http://schemas.microsoft.com/office/drawing/2014/main" id="{A87A83E7-A0AE-4E99-8AD9-A22ABF0A1873}"/>
                </a:ext>
              </a:extLst>
            </p:cNvPr>
            <p:cNvSpPr>
              <a:spLocks noEditPoints="1"/>
            </p:cNvSpPr>
            <p:nvPr/>
          </p:nvSpPr>
          <p:spPr bwMode="auto">
            <a:xfrm>
              <a:off x="5693" y="3555"/>
              <a:ext cx="108" cy="144"/>
            </a:xfrm>
            <a:custGeom>
              <a:avLst/>
              <a:gdLst>
                <a:gd name="T0" fmla="*/ 208 w 208"/>
                <a:gd name="T1" fmla="*/ 270 h 276"/>
                <a:gd name="T2" fmla="*/ 166 w 208"/>
                <a:gd name="T3" fmla="*/ 270 h 276"/>
                <a:gd name="T4" fmla="*/ 166 w 208"/>
                <a:gd name="T5" fmla="*/ 229 h 276"/>
                <a:gd name="T6" fmla="*/ 165 w 208"/>
                <a:gd name="T7" fmla="*/ 229 h 276"/>
                <a:gd name="T8" fmla="*/ 84 w 208"/>
                <a:gd name="T9" fmla="*/ 276 h 276"/>
                <a:gd name="T10" fmla="*/ 22 w 208"/>
                <a:gd name="T11" fmla="*/ 255 h 276"/>
                <a:gd name="T12" fmla="*/ 0 w 208"/>
                <a:gd name="T13" fmla="*/ 200 h 276"/>
                <a:gd name="T14" fmla="*/ 87 w 208"/>
                <a:gd name="T15" fmla="*/ 114 h 276"/>
                <a:gd name="T16" fmla="*/ 166 w 208"/>
                <a:gd name="T17" fmla="*/ 103 h 276"/>
                <a:gd name="T18" fmla="*/ 112 w 208"/>
                <a:gd name="T19" fmla="*/ 35 h 276"/>
                <a:gd name="T20" fmla="*/ 26 w 208"/>
                <a:gd name="T21" fmla="*/ 68 h 276"/>
                <a:gd name="T22" fmla="*/ 26 w 208"/>
                <a:gd name="T23" fmla="*/ 25 h 276"/>
                <a:gd name="T24" fmla="*/ 115 w 208"/>
                <a:gd name="T25" fmla="*/ 0 h 276"/>
                <a:gd name="T26" fmla="*/ 208 w 208"/>
                <a:gd name="T27" fmla="*/ 98 h 276"/>
                <a:gd name="T28" fmla="*/ 208 w 208"/>
                <a:gd name="T29" fmla="*/ 270 h 276"/>
                <a:gd name="T30" fmla="*/ 208 w 208"/>
                <a:gd name="T31" fmla="*/ 270 h 276"/>
                <a:gd name="T32" fmla="*/ 166 w 208"/>
                <a:gd name="T33" fmla="*/ 137 h 276"/>
                <a:gd name="T34" fmla="*/ 102 w 208"/>
                <a:gd name="T35" fmla="*/ 145 h 276"/>
                <a:gd name="T36" fmla="*/ 58 w 208"/>
                <a:gd name="T37" fmla="*/ 160 h 276"/>
                <a:gd name="T38" fmla="*/ 43 w 208"/>
                <a:gd name="T39" fmla="*/ 197 h 276"/>
                <a:gd name="T40" fmla="*/ 57 w 208"/>
                <a:gd name="T41" fmla="*/ 229 h 276"/>
                <a:gd name="T42" fmla="*/ 94 w 208"/>
                <a:gd name="T43" fmla="*/ 241 h 276"/>
                <a:gd name="T44" fmla="*/ 146 w 208"/>
                <a:gd name="T45" fmla="*/ 219 h 276"/>
                <a:gd name="T46" fmla="*/ 166 w 208"/>
                <a:gd name="T47" fmla="*/ 163 h 276"/>
                <a:gd name="T48" fmla="*/ 166 w 208"/>
                <a:gd name="T49" fmla="*/ 13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8" h="276">
                  <a:moveTo>
                    <a:pt x="208" y="270"/>
                  </a:moveTo>
                  <a:lnTo>
                    <a:pt x="166" y="270"/>
                  </a:lnTo>
                  <a:lnTo>
                    <a:pt x="166" y="229"/>
                  </a:lnTo>
                  <a:lnTo>
                    <a:pt x="165" y="229"/>
                  </a:lnTo>
                  <a:cubicBezTo>
                    <a:pt x="147" y="261"/>
                    <a:pt x="120" y="276"/>
                    <a:pt x="84" y="276"/>
                  </a:cubicBezTo>
                  <a:cubicBezTo>
                    <a:pt x="58" y="276"/>
                    <a:pt x="37" y="269"/>
                    <a:pt x="22" y="255"/>
                  </a:cubicBezTo>
                  <a:cubicBezTo>
                    <a:pt x="7" y="242"/>
                    <a:pt x="0" y="223"/>
                    <a:pt x="0" y="200"/>
                  </a:cubicBezTo>
                  <a:cubicBezTo>
                    <a:pt x="0" y="151"/>
                    <a:pt x="29" y="122"/>
                    <a:pt x="87" y="114"/>
                  </a:cubicBezTo>
                  <a:lnTo>
                    <a:pt x="166" y="103"/>
                  </a:lnTo>
                  <a:cubicBezTo>
                    <a:pt x="166" y="58"/>
                    <a:pt x="148" y="35"/>
                    <a:pt x="112" y="35"/>
                  </a:cubicBezTo>
                  <a:cubicBezTo>
                    <a:pt x="80" y="35"/>
                    <a:pt x="51" y="46"/>
                    <a:pt x="26" y="68"/>
                  </a:cubicBezTo>
                  <a:lnTo>
                    <a:pt x="26" y="25"/>
                  </a:lnTo>
                  <a:cubicBezTo>
                    <a:pt x="51" y="8"/>
                    <a:pt x="81" y="0"/>
                    <a:pt x="115" y="0"/>
                  </a:cubicBezTo>
                  <a:cubicBezTo>
                    <a:pt x="177" y="0"/>
                    <a:pt x="208" y="33"/>
                    <a:pt x="208" y="98"/>
                  </a:cubicBezTo>
                  <a:lnTo>
                    <a:pt x="208" y="270"/>
                  </a:lnTo>
                  <a:lnTo>
                    <a:pt x="208" y="270"/>
                  </a:lnTo>
                  <a:close/>
                  <a:moveTo>
                    <a:pt x="166" y="137"/>
                  </a:moveTo>
                  <a:lnTo>
                    <a:pt x="102" y="145"/>
                  </a:lnTo>
                  <a:cubicBezTo>
                    <a:pt x="83" y="148"/>
                    <a:pt x="68" y="153"/>
                    <a:pt x="58" y="160"/>
                  </a:cubicBezTo>
                  <a:cubicBezTo>
                    <a:pt x="48" y="167"/>
                    <a:pt x="43" y="179"/>
                    <a:pt x="43" y="197"/>
                  </a:cubicBezTo>
                  <a:cubicBezTo>
                    <a:pt x="43" y="210"/>
                    <a:pt x="48" y="220"/>
                    <a:pt x="57" y="229"/>
                  </a:cubicBezTo>
                  <a:cubicBezTo>
                    <a:pt x="66" y="237"/>
                    <a:pt x="78" y="241"/>
                    <a:pt x="94" y="241"/>
                  </a:cubicBezTo>
                  <a:cubicBezTo>
                    <a:pt x="115" y="241"/>
                    <a:pt x="132" y="233"/>
                    <a:pt x="146" y="219"/>
                  </a:cubicBezTo>
                  <a:cubicBezTo>
                    <a:pt x="159" y="204"/>
                    <a:pt x="166" y="185"/>
                    <a:pt x="166" y="163"/>
                  </a:cubicBezTo>
                  <a:lnTo>
                    <a:pt x="166" y="137"/>
                  </a:ln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p>
          </p:txBody>
        </p:sp>
        <p:sp>
          <p:nvSpPr>
            <p:cNvPr id="25" name="Rectangle 22">
              <a:extLst>
                <a:ext uri="{FF2B5EF4-FFF2-40B4-BE49-F238E27FC236}">
                  <a16:creationId xmlns:a16="http://schemas.microsoft.com/office/drawing/2014/main" id="{899D69AA-D9BB-4A16-A09A-40ECEDCB755D}"/>
                </a:ext>
              </a:extLst>
            </p:cNvPr>
            <p:cNvSpPr>
              <a:spLocks noChangeArrowheads="1"/>
            </p:cNvSpPr>
            <p:nvPr/>
          </p:nvSpPr>
          <p:spPr bwMode="auto">
            <a:xfrm>
              <a:off x="5843" y="3492"/>
              <a:ext cx="22" cy="204"/>
            </a:xfrm>
            <a:prstGeom prst="rect">
              <a:avLst/>
            </a:prstGeom>
            <a:solidFill>
              <a:srgbClr val="CFD2D7"/>
            </a:solidFill>
            <a:ln w="9525">
              <a:noFill/>
              <a:miter lim="800000"/>
              <a:headEnd/>
              <a:tailEnd/>
            </a:ln>
          </p:spPr>
          <p:txBody>
            <a:bodyPr vert="horz" wrap="square" lIns="91440" tIns="45720" rIns="91440" bIns="45720" numCol="1" anchor="t" anchorCtr="0" compatLnSpc="1">
              <a:prstTxWarp prst="textNoShape">
                <a:avLst/>
              </a:prstTxWarp>
            </a:bodyPr>
            <a:lstStyle/>
            <a:p>
              <a:endParaRPr lang="pt-PT"/>
            </a:p>
          </p:txBody>
        </p:sp>
        <p:sp>
          <p:nvSpPr>
            <p:cNvPr id="26" name="Freeform 23">
              <a:extLst>
                <a:ext uri="{FF2B5EF4-FFF2-40B4-BE49-F238E27FC236}">
                  <a16:creationId xmlns:a16="http://schemas.microsoft.com/office/drawing/2014/main" id="{A0D19EFB-4134-43C7-B8B3-CB5B69902A8A}"/>
                </a:ext>
              </a:extLst>
            </p:cNvPr>
            <p:cNvSpPr>
              <a:spLocks/>
            </p:cNvSpPr>
            <p:nvPr/>
          </p:nvSpPr>
          <p:spPr bwMode="auto">
            <a:xfrm>
              <a:off x="5910" y="3492"/>
              <a:ext cx="114" cy="204"/>
            </a:xfrm>
            <a:custGeom>
              <a:avLst/>
              <a:gdLst>
                <a:gd name="T0" fmla="*/ 114 w 114"/>
                <a:gd name="T1" fmla="*/ 204 h 204"/>
                <a:gd name="T2" fmla="*/ 83 w 114"/>
                <a:gd name="T3" fmla="*/ 204 h 204"/>
                <a:gd name="T4" fmla="*/ 22 w 114"/>
                <a:gd name="T5" fmla="*/ 138 h 204"/>
                <a:gd name="T6" fmla="*/ 22 w 114"/>
                <a:gd name="T7" fmla="*/ 138 h 204"/>
                <a:gd name="T8" fmla="*/ 22 w 114"/>
                <a:gd name="T9" fmla="*/ 204 h 204"/>
                <a:gd name="T10" fmla="*/ 0 w 114"/>
                <a:gd name="T11" fmla="*/ 204 h 204"/>
                <a:gd name="T12" fmla="*/ 0 w 114"/>
                <a:gd name="T13" fmla="*/ 0 h 204"/>
                <a:gd name="T14" fmla="*/ 22 w 114"/>
                <a:gd name="T15" fmla="*/ 0 h 204"/>
                <a:gd name="T16" fmla="*/ 22 w 114"/>
                <a:gd name="T17" fmla="*/ 129 h 204"/>
                <a:gd name="T18" fmla="*/ 22 w 114"/>
                <a:gd name="T19" fmla="*/ 129 h 204"/>
                <a:gd name="T20" fmla="*/ 80 w 114"/>
                <a:gd name="T21" fmla="*/ 66 h 204"/>
                <a:gd name="T22" fmla="*/ 109 w 114"/>
                <a:gd name="T23" fmla="*/ 66 h 204"/>
                <a:gd name="T24" fmla="*/ 45 w 114"/>
                <a:gd name="T25" fmla="*/ 132 h 204"/>
                <a:gd name="T26" fmla="*/ 114 w 114"/>
                <a:gd name="T27" fmla="*/ 2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4" h="204">
                  <a:moveTo>
                    <a:pt x="114" y="204"/>
                  </a:moveTo>
                  <a:lnTo>
                    <a:pt x="83" y="204"/>
                  </a:lnTo>
                  <a:lnTo>
                    <a:pt x="22" y="138"/>
                  </a:lnTo>
                  <a:lnTo>
                    <a:pt x="22" y="138"/>
                  </a:lnTo>
                  <a:lnTo>
                    <a:pt x="22" y="204"/>
                  </a:lnTo>
                  <a:lnTo>
                    <a:pt x="0" y="204"/>
                  </a:lnTo>
                  <a:lnTo>
                    <a:pt x="0" y="0"/>
                  </a:lnTo>
                  <a:lnTo>
                    <a:pt x="22" y="0"/>
                  </a:lnTo>
                  <a:lnTo>
                    <a:pt x="22" y="129"/>
                  </a:lnTo>
                  <a:lnTo>
                    <a:pt x="22" y="129"/>
                  </a:lnTo>
                  <a:lnTo>
                    <a:pt x="80" y="66"/>
                  </a:lnTo>
                  <a:lnTo>
                    <a:pt x="109" y="66"/>
                  </a:lnTo>
                  <a:lnTo>
                    <a:pt x="45" y="132"/>
                  </a:lnTo>
                  <a:lnTo>
                    <a:pt x="114" y="204"/>
                  </a:lnTo>
                  <a:close/>
                </a:path>
              </a:pathLst>
            </a:custGeom>
            <a:solidFill>
              <a:srgbClr val="CFD2D7"/>
            </a:solidFill>
            <a:ln w="9525">
              <a:noFill/>
              <a:round/>
              <a:headEnd/>
              <a:tailEnd/>
            </a:ln>
          </p:spPr>
          <p:txBody>
            <a:bodyPr vert="horz" wrap="square" lIns="91440" tIns="45720" rIns="91440" bIns="45720" numCol="1" anchor="t" anchorCtr="0" compatLnSpc="1">
              <a:prstTxWarp prst="textNoShape">
                <a:avLst/>
              </a:prstTxWarp>
            </a:bodyPr>
            <a:lstStyle/>
            <a:p>
              <a:endParaRPr lang="pt-PT"/>
            </a:p>
          </p:txBody>
        </p:sp>
        <p:sp>
          <p:nvSpPr>
            <p:cNvPr id="27" name="Freeform 24">
              <a:extLst>
                <a:ext uri="{FF2B5EF4-FFF2-40B4-BE49-F238E27FC236}">
                  <a16:creationId xmlns:a16="http://schemas.microsoft.com/office/drawing/2014/main" id="{EBFC77E5-B33A-4EDD-9EA4-52AE83186818}"/>
                </a:ext>
              </a:extLst>
            </p:cNvPr>
            <p:cNvSpPr>
              <a:spLocks/>
            </p:cNvSpPr>
            <p:nvPr/>
          </p:nvSpPr>
          <p:spPr bwMode="auto">
            <a:xfrm>
              <a:off x="6116" y="3500"/>
              <a:ext cx="117" cy="199"/>
            </a:xfrm>
            <a:custGeom>
              <a:avLst/>
              <a:gdLst>
                <a:gd name="T0" fmla="*/ 0 w 224"/>
                <a:gd name="T1" fmla="*/ 361 h 382"/>
                <a:gd name="T2" fmla="*/ 0 w 224"/>
                <a:gd name="T3" fmla="*/ 310 h 382"/>
                <a:gd name="T4" fmla="*/ 21 w 224"/>
                <a:gd name="T5" fmla="*/ 324 h 382"/>
                <a:gd name="T6" fmla="*/ 47 w 224"/>
                <a:gd name="T7" fmla="*/ 335 h 382"/>
                <a:gd name="T8" fmla="*/ 74 w 224"/>
                <a:gd name="T9" fmla="*/ 341 h 382"/>
                <a:gd name="T10" fmla="*/ 99 w 224"/>
                <a:gd name="T11" fmla="*/ 343 h 382"/>
                <a:gd name="T12" fmla="*/ 159 w 224"/>
                <a:gd name="T13" fmla="*/ 329 h 382"/>
                <a:gd name="T14" fmla="*/ 179 w 224"/>
                <a:gd name="T15" fmla="*/ 286 h 382"/>
                <a:gd name="T16" fmla="*/ 172 w 224"/>
                <a:gd name="T17" fmla="*/ 260 h 382"/>
                <a:gd name="T18" fmla="*/ 154 w 224"/>
                <a:gd name="T19" fmla="*/ 240 h 382"/>
                <a:gd name="T20" fmla="*/ 126 w 224"/>
                <a:gd name="T21" fmla="*/ 222 h 382"/>
                <a:gd name="T22" fmla="*/ 92 w 224"/>
                <a:gd name="T23" fmla="*/ 204 h 382"/>
                <a:gd name="T24" fmla="*/ 56 w 224"/>
                <a:gd name="T25" fmla="*/ 185 h 382"/>
                <a:gd name="T26" fmla="*/ 27 w 224"/>
                <a:gd name="T27" fmla="*/ 162 h 382"/>
                <a:gd name="T28" fmla="*/ 7 w 224"/>
                <a:gd name="T29" fmla="*/ 135 h 382"/>
                <a:gd name="T30" fmla="*/ 0 w 224"/>
                <a:gd name="T31" fmla="*/ 99 h 382"/>
                <a:gd name="T32" fmla="*/ 11 w 224"/>
                <a:gd name="T33" fmla="*/ 55 h 382"/>
                <a:gd name="T34" fmla="*/ 41 w 224"/>
                <a:gd name="T35" fmla="*/ 24 h 382"/>
                <a:gd name="T36" fmla="*/ 82 w 224"/>
                <a:gd name="T37" fmla="*/ 6 h 382"/>
                <a:gd name="T38" fmla="*/ 129 w 224"/>
                <a:gd name="T39" fmla="*/ 0 h 382"/>
                <a:gd name="T40" fmla="*/ 209 w 224"/>
                <a:gd name="T41" fmla="*/ 13 h 382"/>
                <a:gd name="T42" fmla="*/ 209 w 224"/>
                <a:gd name="T43" fmla="*/ 62 h 382"/>
                <a:gd name="T44" fmla="*/ 124 w 224"/>
                <a:gd name="T45" fmla="*/ 39 h 382"/>
                <a:gd name="T46" fmla="*/ 96 w 224"/>
                <a:gd name="T47" fmla="*/ 42 h 382"/>
                <a:gd name="T48" fmla="*/ 71 w 224"/>
                <a:gd name="T49" fmla="*/ 52 h 382"/>
                <a:gd name="T50" fmla="*/ 53 w 224"/>
                <a:gd name="T51" fmla="*/ 69 h 382"/>
                <a:gd name="T52" fmla="*/ 46 w 224"/>
                <a:gd name="T53" fmla="*/ 95 h 382"/>
                <a:gd name="T54" fmla="*/ 51 w 224"/>
                <a:gd name="T55" fmla="*/ 119 h 382"/>
                <a:gd name="T56" fmla="*/ 67 w 224"/>
                <a:gd name="T57" fmla="*/ 138 h 382"/>
                <a:gd name="T58" fmla="*/ 92 w 224"/>
                <a:gd name="T59" fmla="*/ 155 h 382"/>
                <a:gd name="T60" fmla="*/ 126 w 224"/>
                <a:gd name="T61" fmla="*/ 172 h 382"/>
                <a:gd name="T62" fmla="*/ 164 w 224"/>
                <a:gd name="T63" fmla="*/ 193 h 382"/>
                <a:gd name="T64" fmla="*/ 195 w 224"/>
                <a:gd name="T65" fmla="*/ 217 h 382"/>
                <a:gd name="T66" fmla="*/ 216 w 224"/>
                <a:gd name="T67" fmla="*/ 246 h 382"/>
                <a:gd name="T68" fmla="*/ 224 w 224"/>
                <a:gd name="T69" fmla="*/ 283 h 382"/>
                <a:gd name="T70" fmla="*/ 213 w 224"/>
                <a:gd name="T71" fmla="*/ 329 h 382"/>
                <a:gd name="T72" fmla="*/ 184 w 224"/>
                <a:gd name="T73" fmla="*/ 360 h 382"/>
                <a:gd name="T74" fmla="*/ 142 w 224"/>
                <a:gd name="T75" fmla="*/ 377 h 382"/>
                <a:gd name="T76" fmla="*/ 92 w 224"/>
                <a:gd name="T77" fmla="*/ 382 h 382"/>
                <a:gd name="T78" fmla="*/ 71 w 224"/>
                <a:gd name="T79" fmla="*/ 381 h 382"/>
                <a:gd name="T80" fmla="*/ 44 w 224"/>
                <a:gd name="T81" fmla="*/ 377 h 382"/>
                <a:gd name="T82" fmla="*/ 19 w 224"/>
                <a:gd name="T83" fmla="*/ 370 h 382"/>
                <a:gd name="T84" fmla="*/ 0 w 224"/>
                <a:gd name="T85" fmla="*/ 36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4" h="382">
                  <a:moveTo>
                    <a:pt x="0" y="361"/>
                  </a:moveTo>
                  <a:lnTo>
                    <a:pt x="0" y="310"/>
                  </a:lnTo>
                  <a:cubicBezTo>
                    <a:pt x="6" y="315"/>
                    <a:pt x="13" y="320"/>
                    <a:pt x="21" y="324"/>
                  </a:cubicBezTo>
                  <a:cubicBezTo>
                    <a:pt x="29" y="328"/>
                    <a:pt x="38" y="332"/>
                    <a:pt x="47" y="335"/>
                  </a:cubicBezTo>
                  <a:cubicBezTo>
                    <a:pt x="56" y="337"/>
                    <a:pt x="65" y="340"/>
                    <a:pt x="74" y="341"/>
                  </a:cubicBezTo>
                  <a:cubicBezTo>
                    <a:pt x="83" y="343"/>
                    <a:pt x="91" y="343"/>
                    <a:pt x="99" y="343"/>
                  </a:cubicBezTo>
                  <a:cubicBezTo>
                    <a:pt x="126" y="343"/>
                    <a:pt x="146" y="338"/>
                    <a:pt x="159" y="329"/>
                  </a:cubicBezTo>
                  <a:cubicBezTo>
                    <a:pt x="172" y="319"/>
                    <a:pt x="179" y="304"/>
                    <a:pt x="179" y="286"/>
                  </a:cubicBezTo>
                  <a:cubicBezTo>
                    <a:pt x="179" y="276"/>
                    <a:pt x="176" y="267"/>
                    <a:pt x="172" y="260"/>
                  </a:cubicBezTo>
                  <a:cubicBezTo>
                    <a:pt x="168" y="252"/>
                    <a:pt x="162" y="246"/>
                    <a:pt x="154" y="240"/>
                  </a:cubicBezTo>
                  <a:cubicBezTo>
                    <a:pt x="146" y="233"/>
                    <a:pt x="137" y="228"/>
                    <a:pt x="126" y="222"/>
                  </a:cubicBezTo>
                  <a:cubicBezTo>
                    <a:pt x="116" y="216"/>
                    <a:pt x="104" y="211"/>
                    <a:pt x="92" y="204"/>
                  </a:cubicBezTo>
                  <a:cubicBezTo>
                    <a:pt x="79" y="198"/>
                    <a:pt x="67" y="191"/>
                    <a:pt x="56" y="185"/>
                  </a:cubicBezTo>
                  <a:cubicBezTo>
                    <a:pt x="45" y="178"/>
                    <a:pt x="35" y="170"/>
                    <a:pt x="27" y="162"/>
                  </a:cubicBezTo>
                  <a:cubicBezTo>
                    <a:pt x="19" y="154"/>
                    <a:pt x="12" y="145"/>
                    <a:pt x="7" y="135"/>
                  </a:cubicBezTo>
                  <a:cubicBezTo>
                    <a:pt x="3" y="125"/>
                    <a:pt x="0" y="113"/>
                    <a:pt x="0" y="99"/>
                  </a:cubicBezTo>
                  <a:cubicBezTo>
                    <a:pt x="0" y="82"/>
                    <a:pt x="4" y="67"/>
                    <a:pt x="11" y="55"/>
                  </a:cubicBezTo>
                  <a:cubicBezTo>
                    <a:pt x="19" y="42"/>
                    <a:pt x="29" y="32"/>
                    <a:pt x="41" y="24"/>
                  </a:cubicBezTo>
                  <a:cubicBezTo>
                    <a:pt x="53" y="16"/>
                    <a:pt x="66" y="10"/>
                    <a:pt x="82" y="6"/>
                  </a:cubicBezTo>
                  <a:cubicBezTo>
                    <a:pt x="97" y="2"/>
                    <a:pt x="113" y="0"/>
                    <a:pt x="129" y="0"/>
                  </a:cubicBezTo>
                  <a:cubicBezTo>
                    <a:pt x="165" y="0"/>
                    <a:pt x="192" y="4"/>
                    <a:pt x="209" y="13"/>
                  </a:cubicBezTo>
                  <a:lnTo>
                    <a:pt x="209" y="62"/>
                  </a:lnTo>
                  <a:cubicBezTo>
                    <a:pt x="187" y="47"/>
                    <a:pt x="159" y="39"/>
                    <a:pt x="124" y="39"/>
                  </a:cubicBezTo>
                  <a:cubicBezTo>
                    <a:pt x="115" y="39"/>
                    <a:pt x="105" y="40"/>
                    <a:pt x="96" y="42"/>
                  </a:cubicBezTo>
                  <a:cubicBezTo>
                    <a:pt x="87" y="44"/>
                    <a:pt x="78" y="47"/>
                    <a:pt x="71" y="52"/>
                  </a:cubicBezTo>
                  <a:cubicBezTo>
                    <a:pt x="63" y="56"/>
                    <a:pt x="57" y="62"/>
                    <a:pt x="53" y="69"/>
                  </a:cubicBezTo>
                  <a:cubicBezTo>
                    <a:pt x="48" y="76"/>
                    <a:pt x="46" y="85"/>
                    <a:pt x="46" y="95"/>
                  </a:cubicBezTo>
                  <a:cubicBezTo>
                    <a:pt x="46" y="104"/>
                    <a:pt x="48" y="113"/>
                    <a:pt x="51" y="119"/>
                  </a:cubicBezTo>
                  <a:cubicBezTo>
                    <a:pt x="55" y="126"/>
                    <a:pt x="60" y="133"/>
                    <a:pt x="67" y="138"/>
                  </a:cubicBezTo>
                  <a:cubicBezTo>
                    <a:pt x="74" y="144"/>
                    <a:pt x="82" y="149"/>
                    <a:pt x="92" y="155"/>
                  </a:cubicBezTo>
                  <a:cubicBezTo>
                    <a:pt x="102" y="160"/>
                    <a:pt x="113" y="166"/>
                    <a:pt x="126" y="172"/>
                  </a:cubicBezTo>
                  <a:cubicBezTo>
                    <a:pt x="139" y="179"/>
                    <a:pt x="152" y="186"/>
                    <a:pt x="164" y="193"/>
                  </a:cubicBezTo>
                  <a:cubicBezTo>
                    <a:pt x="175" y="200"/>
                    <a:pt x="186" y="208"/>
                    <a:pt x="195" y="217"/>
                  </a:cubicBezTo>
                  <a:cubicBezTo>
                    <a:pt x="204" y="226"/>
                    <a:pt x="211" y="235"/>
                    <a:pt x="216" y="246"/>
                  </a:cubicBezTo>
                  <a:cubicBezTo>
                    <a:pt x="221" y="257"/>
                    <a:pt x="224" y="269"/>
                    <a:pt x="224" y="283"/>
                  </a:cubicBezTo>
                  <a:cubicBezTo>
                    <a:pt x="224" y="301"/>
                    <a:pt x="220" y="316"/>
                    <a:pt x="213" y="329"/>
                  </a:cubicBezTo>
                  <a:cubicBezTo>
                    <a:pt x="206" y="342"/>
                    <a:pt x="197" y="352"/>
                    <a:pt x="184" y="360"/>
                  </a:cubicBezTo>
                  <a:cubicBezTo>
                    <a:pt x="172" y="368"/>
                    <a:pt x="158" y="374"/>
                    <a:pt x="142" y="377"/>
                  </a:cubicBezTo>
                  <a:cubicBezTo>
                    <a:pt x="127" y="381"/>
                    <a:pt x="110" y="382"/>
                    <a:pt x="92" y="382"/>
                  </a:cubicBezTo>
                  <a:cubicBezTo>
                    <a:pt x="87" y="382"/>
                    <a:pt x="79" y="382"/>
                    <a:pt x="71" y="381"/>
                  </a:cubicBezTo>
                  <a:cubicBezTo>
                    <a:pt x="62" y="380"/>
                    <a:pt x="53" y="379"/>
                    <a:pt x="44" y="377"/>
                  </a:cubicBezTo>
                  <a:cubicBezTo>
                    <a:pt x="35" y="375"/>
                    <a:pt x="27" y="373"/>
                    <a:pt x="19" y="370"/>
                  </a:cubicBezTo>
                  <a:cubicBezTo>
                    <a:pt x="11" y="367"/>
                    <a:pt x="5" y="364"/>
                    <a:pt x="0" y="361"/>
                  </a:cubicBez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p>
          </p:txBody>
        </p:sp>
        <p:sp>
          <p:nvSpPr>
            <p:cNvPr id="28" name="Freeform 25">
              <a:extLst>
                <a:ext uri="{FF2B5EF4-FFF2-40B4-BE49-F238E27FC236}">
                  <a16:creationId xmlns:a16="http://schemas.microsoft.com/office/drawing/2014/main" id="{7B542604-EC59-4760-80D8-21AD7024BD09}"/>
                </a:ext>
              </a:extLst>
            </p:cNvPr>
            <p:cNvSpPr>
              <a:spLocks noEditPoints="1"/>
            </p:cNvSpPr>
            <p:nvPr/>
          </p:nvSpPr>
          <p:spPr bwMode="auto">
            <a:xfrm>
              <a:off x="6259" y="3555"/>
              <a:ext cx="120" cy="144"/>
            </a:xfrm>
            <a:custGeom>
              <a:avLst/>
              <a:gdLst>
                <a:gd name="T0" fmla="*/ 230 w 230"/>
                <a:gd name="T1" fmla="*/ 149 h 276"/>
                <a:gd name="T2" fmla="*/ 44 w 230"/>
                <a:gd name="T3" fmla="*/ 149 h 276"/>
                <a:gd name="T4" fmla="*/ 68 w 230"/>
                <a:gd name="T5" fmla="*/ 217 h 276"/>
                <a:gd name="T6" fmla="*/ 130 w 230"/>
                <a:gd name="T7" fmla="*/ 241 h 276"/>
                <a:gd name="T8" fmla="*/ 212 w 230"/>
                <a:gd name="T9" fmla="*/ 211 h 276"/>
                <a:gd name="T10" fmla="*/ 212 w 230"/>
                <a:gd name="T11" fmla="*/ 251 h 276"/>
                <a:gd name="T12" fmla="*/ 120 w 230"/>
                <a:gd name="T13" fmla="*/ 276 h 276"/>
                <a:gd name="T14" fmla="*/ 32 w 230"/>
                <a:gd name="T15" fmla="*/ 240 h 276"/>
                <a:gd name="T16" fmla="*/ 0 w 230"/>
                <a:gd name="T17" fmla="*/ 139 h 276"/>
                <a:gd name="T18" fmla="*/ 35 w 230"/>
                <a:gd name="T19" fmla="*/ 39 h 276"/>
                <a:gd name="T20" fmla="*/ 122 w 230"/>
                <a:gd name="T21" fmla="*/ 0 h 276"/>
                <a:gd name="T22" fmla="*/ 202 w 230"/>
                <a:gd name="T23" fmla="*/ 33 h 276"/>
                <a:gd name="T24" fmla="*/ 230 w 230"/>
                <a:gd name="T25" fmla="*/ 127 h 276"/>
                <a:gd name="T26" fmla="*/ 230 w 230"/>
                <a:gd name="T27" fmla="*/ 149 h 276"/>
                <a:gd name="T28" fmla="*/ 230 w 230"/>
                <a:gd name="T29" fmla="*/ 149 h 276"/>
                <a:gd name="T30" fmla="*/ 187 w 230"/>
                <a:gd name="T31" fmla="*/ 113 h 276"/>
                <a:gd name="T32" fmla="*/ 169 w 230"/>
                <a:gd name="T33" fmla="*/ 56 h 276"/>
                <a:gd name="T34" fmla="*/ 121 w 230"/>
                <a:gd name="T35" fmla="*/ 35 h 276"/>
                <a:gd name="T36" fmla="*/ 70 w 230"/>
                <a:gd name="T37" fmla="*/ 57 h 276"/>
                <a:gd name="T38" fmla="*/ 44 w 230"/>
                <a:gd name="T39" fmla="*/ 113 h 276"/>
                <a:gd name="T40" fmla="*/ 187 w 230"/>
                <a:gd name="T41" fmla="*/ 11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0" h="276">
                  <a:moveTo>
                    <a:pt x="230" y="149"/>
                  </a:moveTo>
                  <a:lnTo>
                    <a:pt x="44" y="149"/>
                  </a:lnTo>
                  <a:cubicBezTo>
                    <a:pt x="45" y="178"/>
                    <a:pt x="52" y="201"/>
                    <a:pt x="68" y="217"/>
                  </a:cubicBezTo>
                  <a:cubicBezTo>
                    <a:pt x="83" y="233"/>
                    <a:pt x="104" y="241"/>
                    <a:pt x="130" y="241"/>
                  </a:cubicBezTo>
                  <a:cubicBezTo>
                    <a:pt x="160" y="241"/>
                    <a:pt x="187" y="231"/>
                    <a:pt x="212" y="211"/>
                  </a:cubicBezTo>
                  <a:lnTo>
                    <a:pt x="212" y="251"/>
                  </a:lnTo>
                  <a:cubicBezTo>
                    <a:pt x="189" y="268"/>
                    <a:pt x="158" y="276"/>
                    <a:pt x="120" y="276"/>
                  </a:cubicBezTo>
                  <a:cubicBezTo>
                    <a:pt x="83" y="276"/>
                    <a:pt x="53" y="264"/>
                    <a:pt x="32" y="240"/>
                  </a:cubicBezTo>
                  <a:cubicBezTo>
                    <a:pt x="11" y="216"/>
                    <a:pt x="0" y="183"/>
                    <a:pt x="0" y="139"/>
                  </a:cubicBezTo>
                  <a:cubicBezTo>
                    <a:pt x="0" y="98"/>
                    <a:pt x="12" y="65"/>
                    <a:pt x="35" y="39"/>
                  </a:cubicBezTo>
                  <a:cubicBezTo>
                    <a:pt x="58" y="13"/>
                    <a:pt x="87" y="0"/>
                    <a:pt x="122" y="0"/>
                  </a:cubicBezTo>
                  <a:cubicBezTo>
                    <a:pt x="156" y="0"/>
                    <a:pt x="183" y="11"/>
                    <a:pt x="202" y="33"/>
                  </a:cubicBezTo>
                  <a:cubicBezTo>
                    <a:pt x="221" y="56"/>
                    <a:pt x="230" y="87"/>
                    <a:pt x="230" y="127"/>
                  </a:cubicBezTo>
                  <a:lnTo>
                    <a:pt x="230" y="149"/>
                  </a:lnTo>
                  <a:lnTo>
                    <a:pt x="230" y="149"/>
                  </a:lnTo>
                  <a:close/>
                  <a:moveTo>
                    <a:pt x="187" y="113"/>
                  </a:moveTo>
                  <a:cubicBezTo>
                    <a:pt x="187" y="88"/>
                    <a:pt x="181" y="69"/>
                    <a:pt x="169" y="56"/>
                  </a:cubicBezTo>
                  <a:cubicBezTo>
                    <a:pt x="158" y="42"/>
                    <a:pt x="142" y="35"/>
                    <a:pt x="121" y="35"/>
                  </a:cubicBezTo>
                  <a:cubicBezTo>
                    <a:pt x="101" y="35"/>
                    <a:pt x="84" y="43"/>
                    <a:pt x="70" y="57"/>
                  </a:cubicBezTo>
                  <a:cubicBezTo>
                    <a:pt x="56" y="71"/>
                    <a:pt x="48" y="90"/>
                    <a:pt x="44" y="113"/>
                  </a:cubicBezTo>
                  <a:lnTo>
                    <a:pt x="187" y="113"/>
                  </a:ln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p>
          </p:txBody>
        </p:sp>
        <p:sp>
          <p:nvSpPr>
            <p:cNvPr id="29" name="Freeform 26">
              <a:extLst>
                <a:ext uri="{FF2B5EF4-FFF2-40B4-BE49-F238E27FC236}">
                  <a16:creationId xmlns:a16="http://schemas.microsoft.com/office/drawing/2014/main" id="{766F60C0-A09B-4E0E-A078-53A1B997E71A}"/>
                </a:ext>
              </a:extLst>
            </p:cNvPr>
            <p:cNvSpPr>
              <a:spLocks/>
            </p:cNvSpPr>
            <p:nvPr/>
          </p:nvSpPr>
          <p:spPr bwMode="auto">
            <a:xfrm>
              <a:off x="6412" y="3555"/>
              <a:ext cx="72" cy="141"/>
            </a:xfrm>
            <a:custGeom>
              <a:avLst/>
              <a:gdLst>
                <a:gd name="T0" fmla="*/ 138 w 138"/>
                <a:gd name="T1" fmla="*/ 48 h 269"/>
                <a:gd name="T2" fmla="*/ 106 w 138"/>
                <a:gd name="T3" fmla="*/ 39 h 269"/>
                <a:gd name="T4" fmla="*/ 61 w 138"/>
                <a:gd name="T5" fmla="*/ 65 h 269"/>
                <a:gd name="T6" fmla="*/ 43 w 138"/>
                <a:gd name="T7" fmla="*/ 135 h 269"/>
                <a:gd name="T8" fmla="*/ 43 w 138"/>
                <a:gd name="T9" fmla="*/ 269 h 269"/>
                <a:gd name="T10" fmla="*/ 0 w 138"/>
                <a:gd name="T11" fmla="*/ 269 h 269"/>
                <a:gd name="T12" fmla="*/ 0 w 138"/>
                <a:gd name="T13" fmla="*/ 5 h 269"/>
                <a:gd name="T14" fmla="*/ 43 w 138"/>
                <a:gd name="T15" fmla="*/ 5 h 269"/>
                <a:gd name="T16" fmla="*/ 43 w 138"/>
                <a:gd name="T17" fmla="*/ 59 h 269"/>
                <a:gd name="T18" fmla="*/ 44 w 138"/>
                <a:gd name="T19" fmla="*/ 59 h 269"/>
                <a:gd name="T20" fmla="*/ 71 w 138"/>
                <a:gd name="T21" fmla="*/ 16 h 269"/>
                <a:gd name="T22" fmla="*/ 113 w 138"/>
                <a:gd name="T23" fmla="*/ 0 h 269"/>
                <a:gd name="T24" fmla="*/ 138 w 138"/>
                <a:gd name="T25" fmla="*/ 4 h 269"/>
                <a:gd name="T26" fmla="*/ 138 w 138"/>
                <a:gd name="T27" fmla="*/ 48 h 269"/>
                <a:gd name="T28" fmla="*/ 138 w 138"/>
                <a:gd name="T29"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 h="269">
                  <a:moveTo>
                    <a:pt x="138" y="48"/>
                  </a:moveTo>
                  <a:cubicBezTo>
                    <a:pt x="131" y="42"/>
                    <a:pt x="120" y="39"/>
                    <a:pt x="106" y="39"/>
                  </a:cubicBezTo>
                  <a:cubicBezTo>
                    <a:pt x="88" y="39"/>
                    <a:pt x="73" y="48"/>
                    <a:pt x="61" y="65"/>
                  </a:cubicBezTo>
                  <a:cubicBezTo>
                    <a:pt x="49" y="82"/>
                    <a:pt x="43" y="105"/>
                    <a:pt x="43" y="135"/>
                  </a:cubicBezTo>
                  <a:lnTo>
                    <a:pt x="43" y="269"/>
                  </a:lnTo>
                  <a:lnTo>
                    <a:pt x="0" y="269"/>
                  </a:lnTo>
                  <a:lnTo>
                    <a:pt x="0" y="5"/>
                  </a:lnTo>
                  <a:lnTo>
                    <a:pt x="43" y="5"/>
                  </a:lnTo>
                  <a:lnTo>
                    <a:pt x="43" y="59"/>
                  </a:lnTo>
                  <a:lnTo>
                    <a:pt x="44" y="59"/>
                  </a:lnTo>
                  <a:cubicBezTo>
                    <a:pt x="50" y="41"/>
                    <a:pt x="59" y="26"/>
                    <a:pt x="71" y="16"/>
                  </a:cubicBezTo>
                  <a:cubicBezTo>
                    <a:pt x="84" y="6"/>
                    <a:pt x="98" y="0"/>
                    <a:pt x="113" y="0"/>
                  </a:cubicBezTo>
                  <a:cubicBezTo>
                    <a:pt x="124" y="0"/>
                    <a:pt x="132" y="2"/>
                    <a:pt x="138" y="4"/>
                  </a:cubicBezTo>
                  <a:lnTo>
                    <a:pt x="138" y="48"/>
                  </a:lnTo>
                  <a:lnTo>
                    <a:pt x="138" y="48"/>
                  </a:ln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p>
          </p:txBody>
        </p:sp>
        <p:sp>
          <p:nvSpPr>
            <p:cNvPr id="30" name="Freeform 27">
              <a:extLst>
                <a:ext uri="{FF2B5EF4-FFF2-40B4-BE49-F238E27FC236}">
                  <a16:creationId xmlns:a16="http://schemas.microsoft.com/office/drawing/2014/main" id="{70AD2A89-E88A-485E-A0F5-041474C5FA2F}"/>
                </a:ext>
              </a:extLst>
            </p:cNvPr>
            <p:cNvSpPr>
              <a:spLocks/>
            </p:cNvSpPr>
            <p:nvPr/>
          </p:nvSpPr>
          <p:spPr bwMode="auto">
            <a:xfrm>
              <a:off x="6499" y="3558"/>
              <a:ext cx="129" cy="138"/>
            </a:xfrm>
            <a:custGeom>
              <a:avLst/>
              <a:gdLst>
                <a:gd name="T0" fmla="*/ 247 w 247"/>
                <a:gd name="T1" fmla="*/ 0 h 264"/>
                <a:gd name="T2" fmla="*/ 142 w 247"/>
                <a:gd name="T3" fmla="*/ 264 h 264"/>
                <a:gd name="T4" fmla="*/ 100 w 247"/>
                <a:gd name="T5" fmla="*/ 264 h 264"/>
                <a:gd name="T6" fmla="*/ 0 w 247"/>
                <a:gd name="T7" fmla="*/ 0 h 264"/>
                <a:gd name="T8" fmla="*/ 46 w 247"/>
                <a:gd name="T9" fmla="*/ 0 h 264"/>
                <a:gd name="T10" fmla="*/ 114 w 247"/>
                <a:gd name="T11" fmla="*/ 192 h 264"/>
                <a:gd name="T12" fmla="*/ 123 w 247"/>
                <a:gd name="T13" fmla="*/ 229 h 264"/>
                <a:gd name="T14" fmla="*/ 124 w 247"/>
                <a:gd name="T15" fmla="*/ 229 h 264"/>
                <a:gd name="T16" fmla="*/ 132 w 247"/>
                <a:gd name="T17" fmla="*/ 193 h 264"/>
                <a:gd name="T18" fmla="*/ 202 w 247"/>
                <a:gd name="T19" fmla="*/ 0 h 264"/>
                <a:gd name="T20" fmla="*/ 247 w 247"/>
                <a:gd name="T2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7" h="264">
                  <a:moveTo>
                    <a:pt x="247" y="0"/>
                  </a:moveTo>
                  <a:lnTo>
                    <a:pt x="142" y="264"/>
                  </a:lnTo>
                  <a:lnTo>
                    <a:pt x="100" y="264"/>
                  </a:lnTo>
                  <a:lnTo>
                    <a:pt x="0" y="0"/>
                  </a:lnTo>
                  <a:lnTo>
                    <a:pt x="46" y="0"/>
                  </a:lnTo>
                  <a:lnTo>
                    <a:pt x="114" y="192"/>
                  </a:lnTo>
                  <a:cubicBezTo>
                    <a:pt x="119" y="206"/>
                    <a:pt x="122" y="218"/>
                    <a:pt x="123" y="229"/>
                  </a:cubicBezTo>
                  <a:lnTo>
                    <a:pt x="124" y="229"/>
                  </a:lnTo>
                  <a:cubicBezTo>
                    <a:pt x="126" y="216"/>
                    <a:pt x="128" y="204"/>
                    <a:pt x="132" y="193"/>
                  </a:cubicBezTo>
                  <a:lnTo>
                    <a:pt x="202" y="0"/>
                  </a:lnTo>
                  <a:lnTo>
                    <a:pt x="247" y="0"/>
                  </a:ln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p>
          </p:txBody>
        </p:sp>
        <p:sp>
          <p:nvSpPr>
            <p:cNvPr id="31" name="Freeform 28">
              <a:extLst>
                <a:ext uri="{FF2B5EF4-FFF2-40B4-BE49-F238E27FC236}">
                  <a16:creationId xmlns:a16="http://schemas.microsoft.com/office/drawing/2014/main" id="{BAF4FFB8-D927-4CCA-8196-B2352E4BD1C2}"/>
                </a:ext>
              </a:extLst>
            </p:cNvPr>
            <p:cNvSpPr>
              <a:spLocks noEditPoints="1"/>
            </p:cNvSpPr>
            <p:nvPr/>
          </p:nvSpPr>
          <p:spPr bwMode="auto">
            <a:xfrm>
              <a:off x="6640" y="3555"/>
              <a:ext cx="121" cy="144"/>
            </a:xfrm>
            <a:custGeom>
              <a:avLst/>
              <a:gdLst>
                <a:gd name="T0" fmla="*/ 231 w 231"/>
                <a:gd name="T1" fmla="*/ 149 h 276"/>
                <a:gd name="T2" fmla="*/ 44 w 231"/>
                <a:gd name="T3" fmla="*/ 149 h 276"/>
                <a:gd name="T4" fmla="*/ 68 w 231"/>
                <a:gd name="T5" fmla="*/ 217 h 276"/>
                <a:gd name="T6" fmla="*/ 130 w 231"/>
                <a:gd name="T7" fmla="*/ 241 h 276"/>
                <a:gd name="T8" fmla="*/ 212 w 231"/>
                <a:gd name="T9" fmla="*/ 211 h 276"/>
                <a:gd name="T10" fmla="*/ 212 w 231"/>
                <a:gd name="T11" fmla="*/ 251 h 276"/>
                <a:gd name="T12" fmla="*/ 120 w 231"/>
                <a:gd name="T13" fmla="*/ 276 h 276"/>
                <a:gd name="T14" fmla="*/ 32 w 231"/>
                <a:gd name="T15" fmla="*/ 240 h 276"/>
                <a:gd name="T16" fmla="*/ 0 w 231"/>
                <a:gd name="T17" fmla="*/ 139 h 276"/>
                <a:gd name="T18" fmla="*/ 35 w 231"/>
                <a:gd name="T19" fmla="*/ 39 h 276"/>
                <a:gd name="T20" fmla="*/ 122 w 231"/>
                <a:gd name="T21" fmla="*/ 0 h 276"/>
                <a:gd name="T22" fmla="*/ 202 w 231"/>
                <a:gd name="T23" fmla="*/ 33 h 276"/>
                <a:gd name="T24" fmla="*/ 231 w 231"/>
                <a:gd name="T25" fmla="*/ 127 h 276"/>
                <a:gd name="T26" fmla="*/ 231 w 231"/>
                <a:gd name="T27" fmla="*/ 149 h 276"/>
                <a:gd name="T28" fmla="*/ 231 w 231"/>
                <a:gd name="T29" fmla="*/ 149 h 276"/>
                <a:gd name="T30" fmla="*/ 187 w 231"/>
                <a:gd name="T31" fmla="*/ 113 h 276"/>
                <a:gd name="T32" fmla="*/ 170 w 231"/>
                <a:gd name="T33" fmla="*/ 56 h 276"/>
                <a:gd name="T34" fmla="*/ 121 w 231"/>
                <a:gd name="T35" fmla="*/ 35 h 276"/>
                <a:gd name="T36" fmla="*/ 70 w 231"/>
                <a:gd name="T37" fmla="*/ 57 h 276"/>
                <a:gd name="T38" fmla="*/ 45 w 231"/>
                <a:gd name="T39" fmla="*/ 113 h 276"/>
                <a:gd name="T40" fmla="*/ 187 w 231"/>
                <a:gd name="T41" fmla="*/ 11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1" h="276">
                  <a:moveTo>
                    <a:pt x="231" y="149"/>
                  </a:moveTo>
                  <a:lnTo>
                    <a:pt x="44" y="149"/>
                  </a:lnTo>
                  <a:cubicBezTo>
                    <a:pt x="45" y="178"/>
                    <a:pt x="53" y="201"/>
                    <a:pt x="68" y="217"/>
                  </a:cubicBezTo>
                  <a:cubicBezTo>
                    <a:pt x="83" y="233"/>
                    <a:pt x="104" y="241"/>
                    <a:pt x="130" y="241"/>
                  </a:cubicBezTo>
                  <a:cubicBezTo>
                    <a:pt x="160" y="241"/>
                    <a:pt x="187" y="231"/>
                    <a:pt x="212" y="211"/>
                  </a:cubicBezTo>
                  <a:lnTo>
                    <a:pt x="212" y="251"/>
                  </a:lnTo>
                  <a:cubicBezTo>
                    <a:pt x="189" y="268"/>
                    <a:pt x="158" y="276"/>
                    <a:pt x="120" y="276"/>
                  </a:cubicBezTo>
                  <a:cubicBezTo>
                    <a:pt x="83" y="276"/>
                    <a:pt x="53" y="264"/>
                    <a:pt x="32" y="240"/>
                  </a:cubicBezTo>
                  <a:cubicBezTo>
                    <a:pt x="11" y="216"/>
                    <a:pt x="0" y="183"/>
                    <a:pt x="0" y="139"/>
                  </a:cubicBezTo>
                  <a:cubicBezTo>
                    <a:pt x="0" y="98"/>
                    <a:pt x="12" y="65"/>
                    <a:pt x="35" y="39"/>
                  </a:cubicBezTo>
                  <a:cubicBezTo>
                    <a:pt x="58" y="13"/>
                    <a:pt x="87" y="0"/>
                    <a:pt x="122" y="0"/>
                  </a:cubicBezTo>
                  <a:cubicBezTo>
                    <a:pt x="156" y="0"/>
                    <a:pt x="183" y="11"/>
                    <a:pt x="202" y="33"/>
                  </a:cubicBezTo>
                  <a:cubicBezTo>
                    <a:pt x="221" y="56"/>
                    <a:pt x="231" y="87"/>
                    <a:pt x="231" y="127"/>
                  </a:cubicBezTo>
                  <a:lnTo>
                    <a:pt x="231" y="149"/>
                  </a:lnTo>
                  <a:lnTo>
                    <a:pt x="231" y="149"/>
                  </a:lnTo>
                  <a:close/>
                  <a:moveTo>
                    <a:pt x="187" y="113"/>
                  </a:moveTo>
                  <a:cubicBezTo>
                    <a:pt x="187" y="88"/>
                    <a:pt x="181" y="69"/>
                    <a:pt x="170" y="56"/>
                  </a:cubicBezTo>
                  <a:cubicBezTo>
                    <a:pt x="158" y="42"/>
                    <a:pt x="142" y="35"/>
                    <a:pt x="121" y="35"/>
                  </a:cubicBezTo>
                  <a:cubicBezTo>
                    <a:pt x="101" y="35"/>
                    <a:pt x="84" y="43"/>
                    <a:pt x="70" y="57"/>
                  </a:cubicBezTo>
                  <a:cubicBezTo>
                    <a:pt x="56" y="71"/>
                    <a:pt x="48" y="90"/>
                    <a:pt x="45" y="113"/>
                  </a:cubicBezTo>
                  <a:lnTo>
                    <a:pt x="187" y="113"/>
                  </a:ln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p>
          </p:txBody>
        </p:sp>
        <p:sp>
          <p:nvSpPr>
            <p:cNvPr id="10240" name="Freeform 29">
              <a:extLst>
                <a:ext uri="{FF2B5EF4-FFF2-40B4-BE49-F238E27FC236}">
                  <a16:creationId xmlns:a16="http://schemas.microsoft.com/office/drawing/2014/main" id="{51544A89-689A-48B9-9280-8EB0AAB1DE89}"/>
                </a:ext>
              </a:extLst>
            </p:cNvPr>
            <p:cNvSpPr>
              <a:spLocks/>
            </p:cNvSpPr>
            <p:nvPr/>
          </p:nvSpPr>
          <p:spPr bwMode="auto">
            <a:xfrm>
              <a:off x="6794" y="3555"/>
              <a:ext cx="71" cy="141"/>
            </a:xfrm>
            <a:custGeom>
              <a:avLst/>
              <a:gdLst>
                <a:gd name="T0" fmla="*/ 137 w 137"/>
                <a:gd name="T1" fmla="*/ 48 h 269"/>
                <a:gd name="T2" fmla="*/ 105 w 137"/>
                <a:gd name="T3" fmla="*/ 39 h 269"/>
                <a:gd name="T4" fmla="*/ 60 w 137"/>
                <a:gd name="T5" fmla="*/ 65 h 269"/>
                <a:gd name="T6" fmla="*/ 42 w 137"/>
                <a:gd name="T7" fmla="*/ 135 h 269"/>
                <a:gd name="T8" fmla="*/ 42 w 137"/>
                <a:gd name="T9" fmla="*/ 269 h 269"/>
                <a:gd name="T10" fmla="*/ 0 w 137"/>
                <a:gd name="T11" fmla="*/ 269 h 269"/>
                <a:gd name="T12" fmla="*/ 0 w 137"/>
                <a:gd name="T13" fmla="*/ 5 h 269"/>
                <a:gd name="T14" fmla="*/ 42 w 137"/>
                <a:gd name="T15" fmla="*/ 5 h 269"/>
                <a:gd name="T16" fmla="*/ 42 w 137"/>
                <a:gd name="T17" fmla="*/ 59 h 269"/>
                <a:gd name="T18" fmla="*/ 43 w 137"/>
                <a:gd name="T19" fmla="*/ 59 h 269"/>
                <a:gd name="T20" fmla="*/ 70 w 137"/>
                <a:gd name="T21" fmla="*/ 16 h 269"/>
                <a:gd name="T22" fmla="*/ 112 w 137"/>
                <a:gd name="T23" fmla="*/ 0 h 269"/>
                <a:gd name="T24" fmla="*/ 137 w 137"/>
                <a:gd name="T25" fmla="*/ 4 h 269"/>
                <a:gd name="T26" fmla="*/ 137 w 137"/>
                <a:gd name="T27" fmla="*/ 48 h 269"/>
                <a:gd name="T28" fmla="*/ 137 w 137"/>
                <a:gd name="T29"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269">
                  <a:moveTo>
                    <a:pt x="137" y="48"/>
                  </a:moveTo>
                  <a:cubicBezTo>
                    <a:pt x="130" y="42"/>
                    <a:pt x="119" y="39"/>
                    <a:pt x="105" y="39"/>
                  </a:cubicBezTo>
                  <a:cubicBezTo>
                    <a:pt x="87" y="39"/>
                    <a:pt x="72" y="48"/>
                    <a:pt x="60" y="65"/>
                  </a:cubicBezTo>
                  <a:cubicBezTo>
                    <a:pt x="48" y="82"/>
                    <a:pt x="42" y="105"/>
                    <a:pt x="42" y="135"/>
                  </a:cubicBezTo>
                  <a:lnTo>
                    <a:pt x="42" y="269"/>
                  </a:lnTo>
                  <a:lnTo>
                    <a:pt x="0" y="269"/>
                  </a:lnTo>
                  <a:lnTo>
                    <a:pt x="0" y="5"/>
                  </a:lnTo>
                  <a:lnTo>
                    <a:pt x="42" y="5"/>
                  </a:lnTo>
                  <a:lnTo>
                    <a:pt x="42" y="59"/>
                  </a:lnTo>
                  <a:lnTo>
                    <a:pt x="43" y="59"/>
                  </a:lnTo>
                  <a:cubicBezTo>
                    <a:pt x="49" y="41"/>
                    <a:pt x="58" y="26"/>
                    <a:pt x="70" y="16"/>
                  </a:cubicBezTo>
                  <a:cubicBezTo>
                    <a:pt x="83" y="6"/>
                    <a:pt x="97" y="0"/>
                    <a:pt x="112" y="0"/>
                  </a:cubicBezTo>
                  <a:cubicBezTo>
                    <a:pt x="123" y="0"/>
                    <a:pt x="131" y="2"/>
                    <a:pt x="137" y="4"/>
                  </a:cubicBezTo>
                  <a:lnTo>
                    <a:pt x="137" y="48"/>
                  </a:lnTo>
                  <a:lnTo>
                    <a:pt x="137" y="48"/>
                  </a:ln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p>
          </p:txBody>
        </p:sp>
        <p:sp>
          <p:nvSpPr>
            <p:cNvPr id="10241" name="Freeform 30">
              <a:extLst>
                <a:ext uri="{FF2B5EF4-FFF2-40B4-BE49-F238E27FC236}">
                  <a16:creationId xmlns:a16="http://schemas.microsoft.com/office/drawing/2014/main" id="{48C1A2EB-B1AF-4B37-AB9A-D102A3E627C8}"/>
                </a:ext>
              </a:extLst>
            </p:cNvPr>
            <p:cNvSpPr>
              <a:spLocks noEditPoints="1"/>
            </p:cNvSpPr>
            <p:nvPr/>
          </p:nvSpPr>
          <p:spPr bwMode="auto">
            <a:xfrm>
              <a:off x="6377" y="3215"/>
              <a:ext cx="43" cy="42"/>
            </a:xfrm>
            <a:custGeom>
              <a:avLst/>
              <a:gdLst>
                <a:gd name="T0" fmla="*/ 41 w 82"/>
                <a:gd name="T1" fmla="*/ 79 h 79"/>
                <a:gd name="T2" fmla="*/ 11 w 82"/>
                <a:gd name="T3" fmla="*/ 68 h 79"/>
                <a:gd name="T4" fmla="*/ 0 w 82"/>
                <a:gd name="T5" fmla="*/ 40 h 79"/>
                <a:gd name="T6" fmla="*/ 12 w 82"/>
                <a:gd name="T7" fmla="*/ 11 h 79"/>
                <a:gd name="T8" fmla="*/ 41 w 82"/>
                <a:gd name="T9" fmla="*/ 0 h 79"/>
                <a:gd name="T10" fmla="*/ 70 w 82"/>
                <a:gd name="T11" fmla="*/ 11 h 79"/>
                <a:gd name="T12" fmla="*/ 82 w 82"/>
                <a:gd name="T13" fmla="*/ 40 h 79"/>
                <a:gd name="T14" fmla="*/ 70 w 82"/>
                <a:gd name="T15" fmla="*/ 68 h 79"/>
                <a:gd name="T16" fmla="*/ 41 w 82"/>
                <a:gd name="T17" fmla="*/ 79 h 79"/>
                <a:gd name="T18" fmla="*/ 41 w 82"/>
                <a:gd name="T19" fmla="*/ 6 h 79"/>
                <a:gd name="T20" fmla="*/ 17 w 82"/>
                <a:gd name="T21" fmla="*/ 15 h 79"/>
                <a:gd name="T22" fmla="*/ 7 w 82"/>
                <a:gd name="T23" fmla="*/ 40 h 79"/>
                <a:gd name="T24" fmla="*/ 17 w 82"/>
                <a:gd name="T25" fmla="*/ 64 h 79"/>
                <a:gd name="T26" fmla="*/ 41 w 82"/>
                <a:gd name="T27" fmla="*/ 73 h 79"/>
                <a:gd name="T28" fmla="*/ 65 w 82"/>
                <a:gd name="T29" fmla="*/ 64 h 79"/>
                <a:gd name="T30" fmla="*/ 75 w 82"/>
                <a:gd name="T31" fmla="*/ 40 h 79"/>
                <a:gd name="T32" fmla="*/ 65 w 82"/>
                <a:gd name="T33" fmla="*/ 15 h 79"/>
                <a:gd name="T34" fmla="*/ 41 w 82"/>
                <a:gd name="T35" fmla="*/ 6 h 79"/>
                <a:gd name="T36" fmla="*/ 57 w 82"/>
                <a:gd name="T37" fmla="*/ 62 h 79"/>
                <a:gd name="T38" fmla="*/ 43 w 82"/>
                <a:gd name="T39" fmla="*/ 66 h 79"/>
                <a:gd name="T40" fmla="*/ 24 w 82"/>
                <a:gd name="T41" fmla="*/ 59 h 79"/>
                <a:gd name="T42" fmla="*/ 17 w 82"/>
                <a:gd name="T43" fmla="*/ 41 h 79"/>
                <a:gd name="T44" fmla="*/ 24 w 82"/>
                <a:gd name="T45" fmla="*/ 21 h 79"/>
                <a:gd name="T46" fmla="*/ 44 w 82"/>
                <a:gd name="T47" fmla="*/ 13 h 79"/>
                <a:gd name="T48" fmla="*/ 57 w 82"/>
                <a:gd name="T49" fmla="*/ 16 h 79"/>
                <a:gd name="T50" fmla="*/ 57 w 82"/>
                <a:gd name="T51" fmla="*/ 29 h 79"/>
                <a:gd name="T52" fmla="*/ 44 w 82"/>
                <a:gd name="T53" fmla="*/ 25 h 79"/>
                <a:gd name="T54" fmla="*/ 34 w 82"/>
                <a:gd name="T55" fmla="*/ 29 h 79"/>
                <a:gd name="T56" fmla="*/ 30 w 82"/>
                <a:gd name="T57" fmla="*/ 40 h 79"/>
                <a:gd name="T58" fmla="*/ 34 w 82"/>
                <a:gd name="T59" fmla="*/ 51 h 79"/>
                <a:gd name="T60" fmla="*/ 45 w 82"/>
                <a:gd name="T61" fmla="*/ 55 h 79"/>
                <a:gd name="T62" fmla="*/ 57 w 82"/>
                <a:gd name="T63" fmla="*/ 51 h 79"/>
                <a:gd name="T64" fmla="*/ 57 w 82"/>
                <a:gd name="T65" fmla="*/ 62 h 79"/>
                <a:gd name="T66" fmla="*/ 57 w 82"/>
                <a:gd name="T67"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 h="79">
                  <a:moveTo>
                    <a:pt x="41" y="79"/>
                  </a:moveTo>
                  <a:cubicBezTo>
                    <a:pt x="29" y="79"/>
                    <a:pt x="19" y="76"/>
                    <a:pt x="11" y="68"/>
                  </a:cubicBezTo>
                  <a:cubicBezTo>
                    <a:pt x="4" y="61"/>
                    <a:pt x="0" y="51"/>
                    <a:pt x="0" y="40"/>
                  </a:cubicBezTo>
                  <a:cubicBezTo>
                    <a:pt x="0" y="28"/>
                    <a:pt x="4" y="19"/>
                    <a:pt x="12" y="11"/>
                  </a:cubicBezTo>
                  <a:cubicBezTo>
                    <a:pt x="19" y="4"/>
                    <a:pt x="29" y="0"/>
                    <a:pt x="41" y="0"/>
                  </a:cubicBezTo>
                  <a:cubicBezTo>
                    <a:pt x="53" y="0"/>
                    <a:pt x="63" y="3"/>
                    <a:pt x="70" y="11"/>
                  </a:cubicBezTo>
                  <a:cubicBezTo>
                    <a:pt x="78" y="18"/>
                    <a:pt x="82" y="28"/>
                    <a:pt x="82" y="40"/>
                  </a:cubicBezTo>
                  <a:cubicBezTo>
                    <a:pt x="82" y="51"/>
                    <a:pt x="78" y="60"/>
                    <a:pt x="70" y="68"/>
                  </a:cubicBezTo>
                  <a:cubicBezTo>
                    <a:pt x="62" y="76"/>
                    <a:pt x="52" y="79"/>
                    <a:pt x="41" y="79"/>
                  </a:cubicBezTo>
                  <a:close/>
                  <a:moveTo>
                    <a:pt x="41" y="6"/>
                  </a:moveTo>
                  <a:cubicBezTo>
                    <a:pt x="31" y="6"/>
                    <a:pt x="23" y="9"/>
                    <a:pt x="17" y="15"/>
                  </a:cubicBezTo>
                  <a:cubicBezTo>
                    <a:pt x="10" y="22"/>
                    <a:pt x="7" y="30"/>
                    <a:pt x="7" y="40"/>
                  </a:cubicBezTo>
                  <a:cubicBezTo>
                    <a:pt x="7" y="49"/>
                    <a:pt x="10" y="57"/>
                    <a:pt x="17" y="64"/>
                  </a:cubicBezTo>
                  <a:cubicBezTo>
                    <a:pt x="23" y="70"/>
                    <a:pt x="31" y="73"/>
                    <a:pt x="41" y="73"/>
                  </a:cubicBezTo>
                  <a:cubicBezTo>
                    <a:pt x="50" y="73"/>
                    <a:pt x="58" y="70"/>
                    <a:pt x="65" y="64"/>
                  </a:cubicBezTo>
                  <a:cubicBezTo>
                    <a:pt x="71" y="57"/>
                    <a:pt x="75" y="49"/>
                    <a:pt x="75" y="40"/>
                  </a:cubicBezTo>
                  <a:cubicBezTo>
                    <a:pt x="75" y="30"/>
                    <a:pt x="72" y="22"/>
                    <a:pt x="65" y="15"/>
                  </a:cubicBezTo>
                  <a:cubicBezTo>
                    <a:pt x="59" y="9"/>
                    <a:pt x="51" y="6"/>
                    <a:pt x="41" y="6"/>
                  </a:cubicBezTo>
                  <a:close/>
                  <a:moveTo>
                    <a:pt x="57" y="62"/>
                  </a:moveTo>
                  <a:cubicBezTo>
                    <a:pt x="53" y="65"/>
                    <a:pt x="48" y="66"/>
                    <a:pt x="43" y="66"/>
                  </a:cubicBezTo>
                  <a:cubicBezTo>
                    <a:pt x="35" y="66"/>
                    <a:pt x="29" y="63"/>
                    <a:pt x="24" y="59"/>
                  </a:cubicBezTo>
                  <a:cubicBezTo>
                    <a:pt x="19" y="54"/>
                    <a:pt x="17" y="48"/>
                    <a:pt x="17" y="41"/>
                  </a:cubicBezTo>
                  <a:cubicBezTo>
                    <a:pt x="17" y="32"/>
                    <a:pt x="19" y="26"/>
                    <a:pt x="24" y="21"/>
                  </a:cubicBezTo>
                  <a:cubicBezTo>
                    <a:pt x="30" y="16"/>
                    <a:pt x="36" y="13"/>
                    <a:pt x="44" y="13"/>
                  </a:cubicBezTo>
                  <a:cubicBezTo>
                    <a:pt x="49" y="13"/>
                    <a:pt x="53" y="14"/>
                    <a:pt x="57" y="16"/>
                  </a:cubicBezTo>
                  <a:lnTo>
                    <a:pt x="57" y="29"/>
                  </a:lnTo>
                  <a:cubicBezTo>
                    <a:pt x="54" y="26"/>
                    <a:pt x="49" y="25"/>
                    <a:pt x="44" y="25"/>
                  </a:cubicBezTo>
                  <a:cubicBezTo>
                    <a:pt x="40" y="25"/>
                    <a:pt x="37" y="26"/>
                    <a:pt x="34" y="29"/>
                  </a:cubicBezTo>
                  <a:cubicBezTo>
                    <a:pt x="31" y="32"/>
                    <a:pt x="30" y="35"/>
                    <a:pt x="30" y="40"/>
                  </a:cubicBezTo>
                  <a:cubicBezTo>
                    <a:pt x="30" y="44"/>
                    <a:pt x="31" y="48"/>
                    <a:pt x="34" y="51"/>
                  </a:cubicBezTo>
                  <a:cubicBezTo>
                    <a:pt x="37" y="53"/>
                    <a:pt x="40" y="55"/>
                    <a:pt x="45" y="55"/>
                  </a:cubicBezTo>
                  <a:cubicBezTo>
                    <a:pt x="50" y="55"/>
                    <a:pt x="54" y="53"/>
                    <a:pt x="57" y="51"/>
                  </a:cubicBezTo>
                  <a:lnTo>
                    <a:pt x="57" y="62"/>
                  </a:lnTo>
                  <a:lnTo>
                    <a:pt x="57" y="62"/>
                  </a:ln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solidFill>
                  <a:srgbClr val="CFD2D7"/>
                </a:solidFill>
              </a:endParaRPr>
            </a:p>
          </p:txBody>
        </p:sp>
      </p:grpSp>
    </p:spTree>
    <p:extLst>
      <p:ext uri="{BB962C8B-B14F-4D97-AF65-F5344CB8AC3E}">
        <p14:creationId xmlns:p14="http://schemas.microsoft.com/office/powerpoint/2010/main" val="2666319913"/>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18"/>
          <p:cNvSpPr/>
          <p:nvPr/>
        </p:nvSpPr>
        <p:spPr bwMode="auto">
          <a:xfrm>
            <a:off x="1200764" y="4430924"/>
            <a:ext cx="9790475" cy="715733"/>
          </a:xfrm>
          <a:prstGeom prst="rect">
            <a:avLst/>
          </a:prstGeom>
          <a:solidFill>
            <a:srgbClr val="282828"/>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89639" tIns="134464" rIns="89639" bIns="134464" numCol="1" rtlCol="0" anchor="t" anchorCtr="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marL="451295" indent="-451295" defTabSz="896364">
              <a:lnSpc>
                <a:spcPct val="90000"/>
              </a:lnSpc>
              <a:spcBef>
                <a:spcPct val="20000"/>
              </a:spcBef>
              <a:buSzPct val="90000"/>
              <a:buBlip>
                <a:blip r:embed="rId4"/>
              </a:buBlip>
            </a:pPr>
            <a:endParaRPr lang="en-US" sz="2353" dirty="0">
              <a:gradFill>
                <a:gsLst>
                  <a:gs pos="0">
                    <a:srgbClr val="FFFFFF"/>
                  </a:gs>
                  <a:gs pos="100000">
                    <a:srgbClr val="FFFFFF"/>
                  </a:gs>
                </a:gsLst>
                <a:lin ang="5400000" scaled="0"/>
              </a:gradFill>
              <a:latin typeface="Segoe UI"/>
            </a:endParaRPr>
          </a:p>
        </p:txBody>
      </p:sp>
      <p:grpSp>
        <p:nvGrpSpPr>
          <p:cNvPr id="20" name="Group 19"/>
          <p:cNvGrpSpPr/>
          <p:nvPr/>
        </p:nvGrpSpPr>
        <p:grpSpPr>
          <a:xfrm>
            <a:off x="3907634" y="1805375"/>
            <a:ext cx="7079997" cy="2631473"/>
            <a:chOff x="476254" y="2417159"/>
            <a:chExt cx="11204704" cy="1958897"/>
          </a:xfrm>
        </p:grpSpPr>
        <p:sp>
          <p:nvSpPr>
            <p:cNvPr id="21" name="Rectangle 20"/>
            <p:cNvSpPr/>
            <p:nvPr/>
          </p:nvSpPr>
          <p:spPr bwMode="auto">
            <a:xfrm>
              <a:off x="507868" y="2417159"/>
              <a:ext cx="11173090" cy="1958897"/>
            </a:xfrm>
            <a:prstGeom prst="rect">
              <a:avLst/>
            </a:prstGeom>
            <a:solidFill>
              <a:schemeClr val="bg2">
                <a:alpha val="70000"/>
              </a:schemeClr>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89639" tIns="134464" rIns="89639" bIns="134464" numCol="1" rtlCol="0" anchor="t" anchorCtr="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marL="451295" indent="-451295" defTabSz="896364">
                <a:lnSpc>
                  <a:spcPct val="90000"/>
                </a:lnSpc>
                <a:spcBef>
                  <a:spcPct val="20000"/>
                </a:spcBef>
                <a:buSzPct val="90000"/>
                <a:buBlip>
                  <a:blip r:embed="rId4"/>
                </a:buBlip>
              </a:pPr>
              <a:endParaRPr lang="en-US" sz="2353" dirty="0">
                <a:gradFill>
                  <a:gsLst>
                    <a:gs pos="0">
                      <a:srgbClr val="FFFFFF"/>
                    </a:gs>
                    <a:gs pos="100000">
                      <a:srgbClr val="FFFFFF"/>
                    </a:gs>
                  </a:gsLst>
                  <a:lin ang="5400000" scaled="0"/>
                </a:gradFill>
                <a:latin typeface="Segoe UI"/>
              </a:endParaRPr>
            </a:p>
          </p:txBody>
        </p:sp>
        <p:sp>
          <p:nvSpPr>
            <p:cNvPr id="22" name="Rectangle 21"/>
            <p:cNvSpPr/>
            <p:nvPr/>
          </p:nvSpPr>
          <p:spPr>
            <a:xfrm>
              <a:off x="476254" y="3205405"/>
              <a:ext cx="11013089" cy="1012055"/>
            </a:xfrm>
            <a:prstGeom prst="rect">
              <a:avLst/>
            </a:prstGeom>
          </p:spPr>
          <p:txBody>
            <a:bodyPr wrap="square">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843454" lvl="1" indent="-395271" defTabSz="896364">
                <a:lnSpc>
                  <a:spcPct val="90000"/>
                </a:lnSpc>
                <a:spcBef>
                  <a:spcPct val="20000"/>
                </a:spcBef>
                <a:buSzPct val="105000"/>
                <a:buBlip>
                  <a:blip r:embed="rId5"/>
                </a:buBlip>
              </a:pPr>
              <a:r>
                <a:rPr lang="en-US" sz="1961" dirty="0">
                  <a:solidFill>
                    <a:srgbClr val="FFFFFF">
                      <a:alpha val="99000"/>
                    </a:srgbClr>
                  </a:solidFill>
                  <a:latin typeface="Segoe UI"/>
                </a:rPr>
                <a:t>sandro.pereira@devscope.net</a:t>
              </a:r>
            </a:p>
            <a:p>
              <a:pPr marL="843454" lvl="1" indent="-395271" defTabSz="896364">
                <a:lnSpc>
                  <a:spcPct val="90000"/>
                </a:lnSpc>
                <a:spcBef>
                  <a:spcPct val="20000"/>
                </a:spcBef>
                <a:buSzPct val="105000"/>
                <a:buBlip>
                  <a:blip r:embed="rId5"/>
                </a:buBlip>
              </a:pPr>
              <a:r>
                <a:rPr lang="en-US" sz="1961" noProof="1">
                  <a:solidFill>
                    <a:srgbClr val="FFFFFF">
                      <a:alpha val="99000"/>
                    </a:srgbClr>
                  </a:solidFill>
                  <a:latin typeface="Segoe UI"/>
                </a:rPr>
                <a:t>linkedin.com/in/sandropereira</a:t>
              </a:r>
            </a:p>
            <a:p>
              <a:pPr marL="843454" lvl="1" indent="-395271" defTabSz="896364">
                <a:lnSpc>
                  <a:spcPct val="90000"/>
                </a:lnSpc>
                <a:spcBef>
                  <a:spcPct val="20000"/>
                </a:spcBef>
                <a:buSzPct val="105000"/>
                <a:buBlip>
                  <a:blip r:embed="rId5"/>
                </a:buBlip>
              </a:pPr>
              <a:r>
                <a:rPr lang="en-US" sz="1961" dirty="0">
                  <a:solidFill>
                    <a:srgbClr val="FFFFFF">
                      <a:alpha val="99000"/>
                    </a:srgbClr>
                  </a:solidFill>
                  <a:latin typeface="Segoe UI"/>
                </a:rPr>
                <a:t>@sandro_asp </a:t>
              </a:r>
            </a:p>
            <a:p>
              <a:pPr marL="843454" lvl="1" indent="-395271" defTabSz="896364">
                <a:lnSpc>
                  <a:spcPct val="90000"/>
                </a:lnSpc>
                <a:spcBef>
                  <a:spcPct val="20000"/>
                </a:spcBef>
                <a:buSzPct val="105000"/>
                <a:buBlip>
                  <a:blip r:embed="rId5"/>
                </a:buBlip>
              </a:pPr>
              <a:r>
                <a:rPr lang="en-US" sz="1961" dirty="0">
                  <a:solidFill>
                    <a:srgbClr val="FFFFFF">
                      <a:alpha val="99000"/>
                    </a:srgbClr>
                  </a:solidFill>
                </a:rPr>
                <a:t>https://blog.sandro-pereira.com/</a:t>
              </a:r>
            </a:p>
          </p:txBody>
        </p:sp>
      </p:grpSp>
      <p:sp>
        <p:nvSpPr>
          <p:cNvPr id="23" name="Title 1"/>
          <p:cNvSpPr>
            <a:spLocks noGrp="1"/>
          </p:cNvSpPr>
          <p:nvPr/>
        </p:nvSpPr>
        <p:spPr>
          <a:xfrm>
            <a:off x="432512" y="360846"/>
            <a:ext cx="11169701" cy="1086131"/>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defTabSz="914340"/>
            <a:r>
              <a:rPr lang="en-US" sz="7842" dirty="0">
                <a:solidFill>
                  <a:srgbClr val="FFFFFF"/>
                </a:solidFill>
                <a:latin typeface="Segoe UI Light"/>
              </a:rPr>
              <a:t>THANKS!</a:t>
            </a:r>
            <a:endParaRPr lang="en-US" sz="3529" dirty="0">
              <a:gradFill flip="none" rotWithShape="1">
                <a:gsLst>
                  <a:gs pos="0">
                    <a:srgbClr val="FFFFFF"/>
                  </a:gs>
                  <a:gs pos="86000">
                    <a:srgbClr val="FFFFFF"/>
                  </a:gs>
                </a:gsLst>
                <a:lin ang="5400000" scaled="0"/>
                <a:tileRect/>
              </a:gradFill>
              <a:latin typeface="Segoe UI Light"/>
            </a:endParaRP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7158" y="1805373"/>
            <a:ext cx="2730453" cy="2631475"/>
          </a:xfrm>
          <a:prstGeom prst="rect">
            <a:avLst/>
          </a:prstGeom>
        </p:spPr>
      </p:pic>
      <p:sp>
        <p:nvSpPr>
          <p:cNvPr id="25" name="Text Placeholder 30"/>
          <p:cNvSpPr txBox="1">
            <a:spLocks/>
          </p:cNvSpPr>
          <p:nvPr/>
        </p:nvSpPr>
        <p:spPr>
          <a:xfrm>
            <a:off x="8496146" y="4487888"/>
            <a:ext cx="2903415" cy="821723"/>
          </a:xfrm>
          <a:prstGeom prst="rect">
            <a:avLst/>
          </a:prstGeom>
        </p:spPr>
        <p:txBody>
          <a:bodyPr/>
          <a:lstStyle>
            <a:defPPr>
              <a:defRPr lang="en-US"/>
            </a:defPPr>
            <a:lvl1pPr marR="0" indent="0" fontAlgn="auto">
              <a:lnSpc>
                <a:spcPct val="90000"/>
              </a:lnSpc>
              <a:spcBef>
                <a:spcPct val="20000"/>
              </a:spcBef>
              <a:spcAft>
                <a:spcPts val="0"/>
              </a:spcAft>
              <a:buClrTx/>
              <a:buSzPct val="90000"/>
              <a:buFont typeface="Arial" pitchFamily="34" charset="0"/>
              <a:buNone/>
              <a:tabLst/>
              <a:defRPr sz="2400" spc="0" baseline="0">
                <a:gradFill>
                  <a:gsLst>
                    <a:gs pos="1250">
                      <a:schemeClr val="tx1"/>
                    </a:gs>
                    <a:gs pos="100000">
                      <a:schemeClr val="tx1"/>
                    </a:gs>
                  </a:gsLst>
                  <a:lin ang="5400000" scaled="0"/>
                </a:gradFill>
                <a:latin typeface="+mj-lt"/>
              </a:defRPr>
            </a:lvl1pPr>
            <a:lvl2pPr marL="584200" marR="0" indent="-241300" fontAlgn="auto">
              <a:lnSpc>
                <a:spcPct val="90000"/>
              </a:lnSpc>
              <a:spcBef>
                <a:spcPct val="20000"/>
              </a:spcBef>
              <a:spcAft>
                <a:spcPts val="0"/>
              </a:spcAft>
              <a:buClrTx/>
              <a:buSzPct val="90000"/>
              <a:buFont typeface="Arial" pitchFamily="34" charset="0"/>
              <a:buChar char="•"/>
              <a:tabLst/>
              <a:defRPr sz="2400" spc="0" baseline="0">
                <a:gradFill>
                  <a:gsLst>
                    <a:gs pos="1250">
                      <a:schemeClr val="tx1"/>
                    </a:gs>
                    <a:gs pos="100000">
                      <a:schemeClr val="tx1"/>
                    </a:gs>
                  </a:gsLst>
                  <a:lin ang="5400000" scaled="0"/>
                </a:gradFill>
              </a:defRPr>
            </a:lvl2pPr>
            <a:lvl3pPr marL="800100" marR="0" indent="-228600" fontAlgn="auto">
              <a:lnSpc>
                <a:spcPct val="90000"/>
              </a:lnSpc>
              <a:spcBef>
                <a:spcPct val="20000"/>
              </a:spcBef>
              <a:spcAft>
                <a:spcPts val="0"/>
              </a:spcAft>
              <a:buClrTx/>
              <a:buSzPct val="90000"/>
              <a:buFont typeface="Arial" pitchFamily="34" charset="0"/>
              <a:buChar char="•"/>
              <a:tabLst/>
              <a:defRPr sz="2000" spc="0" baseline="0">
                <a:gradFill>
                  <a:gsLst>
                    <a:gs pos="1250">
                      <a:schemeClr val="tx1"/>
                    </a:gs>
                    <a:gs pos="100000">
                      <a:schemeClr val="tx1"/>
                    </a:gs>
                  </a:gsLst>
                  <a:lin ang="5400000" scaled="0"/>
                </a:gradFill>
              </a:defRPr>
            </a:lvl3pPr>
            <a:lvl4pPr marL="1028700" marR="0" indent="-228600" fontAlgn="auto">
              <a:lnSpc>
                <a:spcPct val="90000"/>
              </a:lnSpc>
              <a:spcBef>
                <a:spcPct val="20000"/>
              </a:spcBef>
              <a:spcAft>
                <a:spcPts val="0"/>
              </a:spcAft>
              <a:buClrTx/>
              <a:buSzPct val="90000"/>
              <a:buFont typeface="Arial" pitchFamily="34" charset="0"/>
              <a:buChar char="•"/>
              <a:tabLst/>
              <a:defRPr spc="0" baseline="0">
                <a:gradFill>
                  <a:gsLst>
                    <a:gs pos="1250">
                      <a:schemeClr val="tx1"/>
                    </a:gs>
                    <a:gs pos="100000">
                      <a:schemeClr val="tx1"/>
                    </a:gs>
                  </a:gsLst>
                  <a:lin ang="5400000" scaled="0"/>
                </a:gradFill>
              </a:defRPr>
            </a:lvl4pPr>
            <a:lvl5pPr marL="1257300" marR="0" indent="-228600" fontAlgn="auto">
              <a:lnSpc>
                <a:spcPct val="90000"/>
              </a:lnSpc>
              <a:spcBef>
                <a:spcPct val="20000"/>
              </a:spcBef>
              <a:spcAft>
                <a:spcPts val="0"/>
              </a:spcAft>
              <a:buClrTx/>
              <a:buSzPct val="90000"/>
              <a:buFont typeface="Arial" pitchFamily="34" charset="0"/>
              <a:buChar char="•"/>
              <a:tabLst/>
              <a:defRPr spc="0" baseline="0">
                <a:gradFill>
                  <a:gsLst>
                    <a:gs pos="1250">
                      <a:schemeClr val="tx1"/>
                    </a:gs>
                    <a:gs pos="100000">
                      <a:schemeClr val="tx1"/>
                    </a:gs>
                  </a:gsLst>
                  <a:lin ang="5400000" scaled="0"/>
                </a:gradFill>
              </a:defRPr>
            </a:lvl5pPr>
            <a:lvl6pPr marL="2565040" indent="-233186">
              <a:spcBef>
                <a:spcPct val="20000"/>
              </a:spcBef>
              <a:buFont typeface="Arial" pitchFamily="34" charset="0"/>
              <a:buChar char="•"/>
              <a:defRPr sz="2000"/>
            </a:lvl6pPr>
            <a:lvl7pPr marL="3031412" indent="-233186">
              <a:spcBef>
                <a:spcPct val="20000"/>
              </a:spcBef>
              <a:buFont typeface="Arial" pitchFamily="34" charset="0"/>
              <a:buChar char="•"/>
              <a:defRPr sz="2000"/>
            </a:lvl7pPr>
            <a:lvl8pPr marL="3497783" indent="-233186">
              <a:spcBef>
                <a:spcPct val="20000"/>
              </a:spcBef>
              <a:buFont typeface="Arial" pitchFamily="34" charset="0"/>
              <a:buChar char="•"/>
              <a:defRPr sz="2000"/>
            </a:lvl8pPr>
            <a:lvl9pPr marL="3964155" indent="-233186">
              <a:spcBef>
                <a:spcPct val="20000"/>
              </a:spcBef>
              <a:buFont typeface="Arial" pitchFamily="34" charset="0"/>
              <a:buChar char="•"/>
              <a:defRPr sz="2000"/>
            </a:lvl9pPr>
          </a:lstStyle>
          <a:p>
            <a:pPr defTabSz="914344"/>
            <a:r>
              <a:rPr lang="pt-PT" sz="1961" b="1" dirty="0">
                <a:gradFill>
                  <a:gsLst>
                    <a:gs pos="1250">
                      <a:srgbClr val="FFFFFF"/>
                    </a:gs>
                    <a:gs pos="100000">
                      <a:srgbClr val="FFFFFF"/>
                    </a:gs>
                  </a:gsLst>
                  <a:lin ang="5400000" scaled="0"/>
                </a:gradFill>
                <a:latin typeface="Segoe UI Light"/>
              </a:rPr>
              <a:t>+351 223 751 350</a:t>
            </a:r>
          </a:p>
          <a:p>
            <a:pPr defTabSz="914344"/>
            <a:r>
              <a:rPr lang="pt-PT" sz="1961" b="1" dirty="0">
                <a:gradFill>
                  <a:gsLst>
                    <a:gs pos="1250">
                      <a:srgbClr val="FFFFFF"/>
                    </a:gs>
                    <a:gs pos="100000">
                      <a:srgbClr val="FFFFFF"/>
                    </a:gs>
                  </a:gsLst>
                  <a:lin ang="5400000" scaled="0"/>
                </a:gradFill>
                <a:latin typeface="Segoe UI Light"/>
              </a:rPr>
              <a:t>www.devscope.net</a:t>
            </a:r>
          </a:p>
        </p:txBody>
      </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3467" y="4316374"/>
            <a:ext cx="2262983" cy="950759"/>
          </a:xfrm>
          <a:prstGeom prst="rect">
            <a:avLst/>
          </a:prstGeom>
        </p:spPr>
      </p:pic>
      <p:sp>
        <p:nvSpPr>
          <p:cNvPr id="27" name="Text Placeholder 2"/>
          <p:cNvSpPr txBox="1">
            <a:spLocks/>
          </p:cNvSpPr>
          <p:nvPr/>
        </p:nvSpPr>
        <p:spPr>
          <a:xfrm>
            <a:off x="4190005" y="1805789"/>
            <a:ext cx="6811823" cy="1390819"/>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32719">
              <a:buNone/>
            </a:pPr>
            <a:r>
              <a:rPr lang="en-US" sz="3921" b="1" dirty="0">
                <a:gradFill>
                  <a:gsLst>
                    <a:gs pos="1250">
                      <a:srgbClr val="FFFFFF"/>
                    </a:gs>
                    <a:gs pos="100000">
                      <a:srgbClr val="FFFFFF"/>
                    </a:gs>
                  </a:gsLst>
                  <a:lin ang="5400000" scaled="0"/>
                </a:gradFill>
                <a:latin typeface="Segoe UI Light"/>
              </a:rPr>
              <a:t>Sandro Pereira</a:t>
            </a:r>
          </a:p>
          <a:p>
            <a:pPr marL="0" indent="0" defTabSz="932719">
              <a:buNone/>
            </a:pPr>
            <a:r>
              <a:rPr lang="en-US" sz="1961" dirty="0">
                <a:gradFill>
                  <a:gsLst>
                    <a:gs pos="1250">
                      <a:srgbClr val="FFFFFF"/>
                    </a:gs>
                    <a:gs pos="100000">
                      <a:srgbClr val="FFFFFF"/>
                    </a:gs>
                  </a:gsLst>
                  <a:lin ang="5400000" scaled="0"/>
                </a:gradFill>
              </a:rPr>
              <a:t>Integration Codeless Wizard</a:t>
            </a:r>
            <a:r>
              <a:rPr lang="en-US" sz="1961" dirty="0">
                <a:gradFill>
                  <a:gsLst>
                    <a:gs pos="1250">
                      <a:srgbClr val="FFFFFF"/>
                    </a:gs>
                    <a:gs pos="100000">
                      <a:srgbClr val="FFFFFF"/>
                    </a:gs>
                  </a:gsLst>
                  <a:lin ang="5400000" scaled="0"/>
                </a:gradFill>
                <a:latin typeface="Segoe UI Light"/>
              </a:rPr>
              <a:t> | Microsoft Azure &amp; Visio MVP</a:t>
            </a:r>
          </a:p>
          <a:p>
            <a:pPr marL="342891" indent="-342891" defTabSz="932719"/>
            <a:endParaRPr lang="pt-PT" sz="3921" dirty="0">
              <a:gradFill>
                <a:gsLst>
                  <a:gs pos="1250">
                    <a:srgbClr val="FFFFFF"/>
                  </a:gs>
                  <a:gs pos="100000">
                    <a:srgbClr val="FFFFFF"/>
                  </a:gs>
                </a:gsLst>
                <a:lin ang="5400000" scaled="0"/>
              </a:gradFill>
              <a:latin typeface="Segoe UI Light"/>
            </a:endParaRPr>
          </a:p>
        </p:txBody>
      </p:sp>
      <p:pic>
        <p:nvPicPr>
          <p:cNvPr id="28" name="Picture 2" descr="http://4.bp.blogspot.com/-OUfCsUCY3B4/VGgJCYMcsGI/AAAAAAAAIuQ/dyBpOE8ZilM/s230/mvp_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71178" y="3363997"/>
            <a:ext cx="2190751" cy="1009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988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25A93B-9F0C-4975-A189-8ACCBBEE85BB}"/>
              </a:ext>
            </a:extLst>
          </p:cNvPr>
          <p:cNvPicPr>
            <a:picLocks noChangeAspect="1"/>
          </p:cNvPicPr>
          <p:nvPr/>
        </p:nvPicPr>
        <p:blipFill rotWithShape="1">
          <a:blip r:embed="rId2">
            <a:extLst>
              <a:ext uri="{28A0092B-C50C-407E-A947-70E740481C1C}">
                <a14:useLocalDpi xmlns:a14="http://schemas.microsoft.com/office/drawing/2010/main" val="0"/>
              </a:ext>
            </a:extLst>
          </a:blip>
          <a:srcRect t="8525" b="8525"/>
          <a:stretch/>
        </p:blipFill>
        <p:spPr>
          <a:xfrm>
            <a:off x="0" y="0"/>
            <a:ext cx="12192000" cy="6858000"/>
          </a:xfrm>
          <a:prstGeom prst="rect">
            <a:avLst/>
          </a:prstGeom>
        </p:spPr>
      </p:pic>
    </p:spTree>
    <p:extLst>
      <p:ext uri="{BB962C8B-B14F-4D97-AF65-F5344CB8AC3E}">
        <p14:creationId xmlns:p14="http://schemas.microsoft.com/office/powerpoint/2010/main" val="3596908128"/>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6">
            <a:extLst>
              <a:ext uri="{FF2B5EF4-FFF2-40B4-BE49-F238E27FC236}">
                <a16:creationId xmlns:a16="http://schemas.microsoft.com/office/drawing/2014/main" id="{0DB431D4-1F2E-4D74-BF87-7A14B736AA2C}"/>
              </a:ext>
            </a:extLst>
          </p:cNvPr>
          <p:cNvSpPr>
            <a:spLocks noChangeArrowheads="1"/>
          </p:cNvSpPr>
          <p:nvPr/>
        </p:nvSpPr>
        <p:spPr bwMode="auto">
          <a:xfrm>
            <a:off x="4475222" y="1712351"/>
            <a:ext cx="7415420" cy="4538244"/>
          </a:xfrm>
          <a:prstGeom prst="roundRect">
            <a:avLst>
              <a:gd name="adj" fmla="val 2931"/>
            </a:avLst>
          </a:prstGeom>
          <a:solidFill>
            <a:srgbClr val="FFFFFF"/>
          </a:solidFill>
          <a:ln w="28575" algn="ctr">
            <a:solidFill>
              <a:srgbClr val="5289C0"/>
            </a:solidFill>
            <a:round/>
            <a:headEnd/>
            <a:tailEnd/>
          </a:ln>
          <a:effectLst/>
        </p:spPr>
        <p:txBody>
          <a:bodyPr/>
          <a:lstStyle/>
          <a:p>
            <a:pPr defTabSz="914400">
              <a:lnSpc>
                <a:spcPct val="90000"/>
              </a:lnSpc>
              <a:spcBef>
                <a:spcPct val="40000"/>
              </a:spcBef>
            </a:pPr>
            <a:endParaRPr lang="en-US" sz="2040" kern="0" dirty="0">
              <a:solidFill>
                <a:srgbClr val="505050"/>
              </a:solidFill>
            </a:endParaRPr>
          </a:p>
        </p:txBody>
      </p:sp>
      <p:pic>
        <p:nvPicPr>
          <p:cNvPr id="6" name="Picture 5">
            <a:extLst>
              <a:ext uri="{FF2B5EF4-FFF2-40B4-BE49-F238E27FC236}">
                <a16:creationId xmlns:a16="http://schemas.microsoft.com/office/drawing/2014/main" id="{3B307FA9-4A68-4E8D-A968-ABB21548E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9851" y="278221"/>
            <a:ext cx="979079" cy="979079"/>
          </a:xfrm>
          <a:prstGeom prst="rect">
            <a:avLst/>
          </a:prstGeom>
        </p:spPr>
      </p:pic>
      <p:sp>
        <p:nvSpPr>
          <p:cNvPr id="11" name="Title 3">
            <a:extLst>
              <a:ext uri="{FF2B5EF4-FFF2-40B4-BE49-F238E27FC236}">
                <a16:creationId xmlns:a16="http://schemas.microsoft.com/office/drawing/2014/main" id="{F611CD50-D11E-487B-854A-0FD5FE19E565}"/>
              </a:ext>
            </a:extLst>
          </p:cNvPr>
          <p:cNvSpPr txBox="1">
            <a:spLocks/>
          </p:cNvSpPr>
          <p:nvPr/>
        </p:nvSpPr>
        <p:spPr>
          <a:xfrm>
            <a:off x="341236" y="1419467"/>
            <a:ext cx="3969394" cy="1795962"/>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defRPr/>
            </a:pPr>
            <a:r>
              <a:rPr lang="en-US" sz="6000" dirty="0">
                <a:solidFill>
                  <a:schemeClr val="tx1"/>
                </a:solidFill>
              </a:rPr>
              <a:t>What is the </a:t>
            </a:r>
            <a:r>
              <a:rPr lang="en-US" sz="6000" dirty="0">
                <a:solidFill>
                  <a:srgbClr val="ED4511"/>
                </a:solidFill>
                <a:latin typeface="Segoe UI Black" panose="020B0A02040204020203" pitchFamily="34" charset="0"/>
                <a:ea typeface="Segoe UI Black" panose="020B0A02040204020203" pitchFamily="34" charset="0"/>
              </a:rPr>
              <a:t>topic</a:t>
            </a:r>
            <a:r>
              <a:rPr lang="en-US" sz="6000" dirty="0">
                <a:solidFill>
                  <a:srgbClr val="ED4511"/>
                </a:solidFill>
              </a:rPr>
              <a:t> </a:t>
            </a:r>
            <a:r>
              <a:rPr lang="en-US" sz="6000" dirty="0">
                <a:solidFill>
                  <a:schemeClr val="tx1"/>
                </a:solidFill>
              </a:rPr>
              <a:t>you would like </a:t>
            </a:r>
            <a:r>
              <a:rPr lang="en-US" sz="6000" dirty="0">
                <a:solidFill>
                  <a:srgbClr val="ED4511"/>
                </a:solidFill>
                <a:latin typeface="Segoe UI Black" panose="020B0A02040204020203" pitchFamily="34" charset="0"/>
                <a:ea typeface="Segoe UI Black" panose="020B0A02040204020203" pitchFamily="34" charset="0"/>
              </a:rPr>
              <a:t>to see addressed</a:t>
            </a:r>
            <a:r>
              <a:rPr lang="en-US" sz="6000" dirty="0">
                <a:solidFill>
                  <a:srgbClr val="ED4511"/>
                </a:solidFill>
              </a:rPr>
              <a:t> </a:t>
            </a:r>
            <a:r>
              <a:rPr lang="en-US" sz="6000" dirty="0">
                <a:solidFill>
                  <a:schemeClr val="tx1"/>
                </a:solidFill>
              </a:rPr>
              <a:t>by me?</a:t>
            </a:r>
          </a:p>
        </p:txBody>
      </p:sp>
      <p:pic>
        <p:nvPicPr>
          <p:cNvPr id="4" name="Picture 3" title="INTEGRATE Report">
            <a:hlinkClick r:id="rId4" tooltip="Open 'INTEGRATE Report' in PowerBI"/>
            <a:extLst>
              <a:ext uri="{FF2B5EF4-FFF2-40B4-BE49-F238E27FC236}">
                <a16:creationId xmlns:a16="http://schemas.microsoft.com/office/drawing/2014/main" id="{616BB163-8A17-4CE6-BDF7-FBDA771C52A5}"/>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a:xfrm>
            <a:off x="4739164" y="2014284"/>
            <a:ext cx="6887536" cy="3934374"/>
          </a:xfrm>
          <a:prstGeom prst="rect">
            <a:avLst/>
          </a:prstGeom>
          <a:ln>
            <a:solidFill>
              <a:srgbClr val="A9A9A9"/>
            </a:solidFill>
            <a:prstDash val="solid"/>
          </a:ln>
        </p:spPr>
      </p:pic>
    </p:spTree>
    <p:extLst>
      <p:ext uri="{BB962C8B-B14F-4D97-AF65-F5344CB8AC3E}">
        <p14:creationId xmlns:p14="http://schemas.microsoft.com/office/powerpoint/2010/main" val="266413832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487"/>
            <a:ext cx="12192000" cy="6857027"/>
          </a:xfrm>
          <a:prstGeom prst="rect">
            <a:avLst/>
          </a:prstGeom>
        </p:spPr>
      </p:pic>
      <p:sp>
        <p:nvSpPr>
          <p:cNvPr id="23" name="Rectangle 29"/>
          <p:cNvSpPr/>
          <p:nvPr/>
        </p:nvSpPr>
        <p:spPr bwMode="auto">
          <a:xfrm>
            <a:off x="3" y="487"/>
            <a:ext cx="7429689" cy="6857027"/>
          </a:xfrm>
          <a:prstGeom prst="rect">
            <a:avLst/>
          </a:prstGeom>
          <a:gradFill flip="none" rotWithShape="1">
            <a:gsLst>
              <a:gs pos="0">
                <a:schemeClr val="bg1">
                  <a:alpha val="90000"/>
                </a:schemeClr>
              </a:gs>
              <a:gs pos="100000">
                <a:schemeClr val="bg1">
                  <a:alpha val="0"/>
                </a:schemeClr>
              </a:gs>
              <a:gs pos="78000">
                <a:schemeClr val="bg1">
                  <a:alpha val="7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56" name="Rectangle 55"/>
          <p:cNvSpPr/>
          <p:nvPr/>
        </p:nvSpPr>
        <p:spPr>
          <a:xfrm>
            <a:off x="4710788" y="1178440"/>
            <a:ext cx="2057933" cy="1640703"/>
          </a:xfrm>
          <a:prstGeom prst="rect">
            <a:avLst/>
          </a:prstGeom>
          <a:solidFill>
            <a:srgbClr val="FFFFFF">
              <a:lumMod val="85000"/>
            </a:srgbClr>
          </a:solidFill>
        </p:spPr>
        <p:txBody>
          <a:bodyPr wrap="square" lIns="134464" tIns="89642" rIns="134464" bIns="89642" rtlCol="0" anchor="ctr">
            <a:noAutofit/>
          </a:bodyPr>
          <a:lstStyle/>
          <a:p>
            <a:pPr defTabSz="896386">
              <a:spcAft>
                <a:spcPts val="588"/>
              </a:spcAft>
              <a:defRPr/>
            </a:pPr>
            <a:endParaRPr lang="en-US" sz="1568" kern="0" dirty="0">
              <a:solidFill>
                <a:srgbClr val="505050"/>
              </a:solidFill>
            </a:endParaRPr>
          </a:p>
        </p:txBody>
      </p:sp>
      <p:sp>
        <p:nvSpPr>
          <p:cNvPr id="57" name="Oval 56"/>
          <p:cNvSpPr/>
          <p:nvPr/>
        </p:nvSpPr>
        <p:spPr>
          <a:xfrm>
            <a:off x="5003240" y="746487"/>
            <a:ext cx="2504610" cy="2504610"/>
          </a:xfrm>
          <a:prstGeom prst="ellipse">
            <a:avLst/>
          </a:prstGeom>
          <a:solidFill>
            <a:srgbClr val="ED4511"/>
          </a:solidFill>
          <a:ln w="9525" cap="flat" cmpd="sng" algn="ctr">
            <a:noFill/>
            <a:prstDash val="solid"/>
          </a:ln>
          <a:effectLst/>
        </p:spPr>
        <p:txBody>
          <a:bodyPr wrap="none" tIns="1051411" rtlCol="0" anchor="ctr"/>
          <a:lstStyle/>
          <a:p>
            <a:pPr algn="ctr" defTabSz="896386">
              <a:defRPr/>
            </a:pPr>
            <a:endParaRPr lang="en-US" kern="0" dirty="0">
              <a:solidFill>
                <a:srgbClr val="FFFFFF"/>
              </a:solidFill>
            </a:endParaRPr>
          </a:p>
        </p:txBody>
      </p:sp>
      <p:sp>
        <p:nvSpPr>
          <p:cNvPr id="58" name="Rectangle 57"/>
          <p:cNvSpPr/>
          <p:nvPr/>
        </p:nvSpPr>
        <p:spPr>
          <a:xfrm>
            <a:off x="5165" y="1178440"/>
            <a:ext cx="4705623" cy="1640702"/>
          </a:xfrm>
          <a:prstGeom prst="rect">
            <a:avLst/>
          </a:prstGeom>
          <a:solidFill>
            <a:srgbClr val="ED4511"/>
          </a:solidFill>
        </p:spPr>
        <p:txBody>
          <a:bodyPr wrap="square" lIns="182854" tIns="91427" bIns="91427" anchor="ctr">
            <a:noAutofit/>
          </a:bodyPr>
          <a:lstStyle/>
          <a:p>
            <a:pPr defTabSz="896386">
              <a:lnSpc>
                <a:spcPct val="90000"/>
              </a:lnSpc>
            </a:pPr>
            <a:r>
              <a:rPr lang="en-US" sz="9600" spc="-100" dirty="0">
                <a:ln w="3175">
                  <a:noFill/>
                </a:ln>
                <a:solidFill>
                  <a:srgbClr val="FFFFFF"/>
                </a:solidFill>
                <a:latin typeface="Segoe UI Light"/>
                <a:cs typeface="Segoe UI" pitchFamily="34" charset="0"/>
              </a:rPr>
              <a:t>Lesson</a:t>
            </a:r>
            <a:endParaRPr lang="en-US" sz="3529" spc="-100" dirty="0">
              <a:ln w="3175">
                <a:noFill/>
              </a:ln>
              <a:solidFill>
                <a:srgbClr val="FFFFFF"/>
              </a:solidFill>
              <a:latin typeface="Segoe UI Light"/>
              <a:cs typeface="Segoe UI" pitchFamily="34" charset="0"/>
            </a:endParaRPr>
          </a:p>
        </p:txBody>
      </p:sp>
      <p:sp>
        <p:nvSpPr>
          <p:cNvPr id="59" name="TextBox 58"/>
          <p:cNvSpPr txBox="1"/>
          <p:nvPr/>
        </p:nvSpPr>
        <p:spPr>
          <a:xfrm>
            <a:off x="5692192" y="1039284"/>
            <a:ext cx="1126705" cy="1919014"/>
          </a:xfrm>
          <a:prstGeom prst="rect">
            <a:avLst/>
          </a:prstGeom>
          <a:noFill/>
        </p:spPr>
        <p:txBody>
          <a:bodyPr wrap="none" lIns="179285" tIns="143428" rIns="179285" bIns="143428" rtlCol="0">
            <a:spAutoFit/>
          </a:bodyPr>
          <a:lstStyle/>
          <a:p>
            <a:pPr>
              <a:lnSpc>
                <a:spcPct val="90000"/>
              </a:lnSpc>
              <a:spcAft>
                <a:spcPts val="588"/>
              </a:spcAft>
            </a:pPr>
            <a:r>
              <a:rPr lang="en-US" sz="11764" b="1" dirty="0">
                <a:solidFill>
                  <a:srgbClr val="FFFFFF"/>
                </a:solidFill>
                <a:latin typeface="Fabrica" pitchFamily="50" charset="0"/>
              </a:rPr>
              <a:t>1</a:t>
            </a:r>
            <a:endParaRPr lang="pt-PT" sz="11764" b="1" dirty="0" err="1">
              <a:solidFill>
                <a:srgbClr val="FFFFFF"/>
              </a:solidFill>
              <a:latin typeface="Fabrica" pitchFamily="50" charset="0"/>
            </a:endParaRPr>
          </a:p>
        </p:txBody>
      </p:sp>
      <p:pic>
        <p:nvPicPr>
          <p:cNvPr id="9" name="Picture 8">
            <a:extLst>
              <a:ext uri="{FF2B5EF4-FFF2-40B4-BE49-F238E27FC236}">
                <a16:creationId xmlns:a16="http://schemas.microsoft.com/office/drawing/2014/main" id="{16C21319-8607-49DE-ADE0-DF695BC345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9221" y="114935"/>
            <a:ext cx="1292046" cy="1292046"/>
          </a:xfrm>
          <a:prstGeom prst="rect">
            <a:avLst/>
          </a:prstGeom>
        </p:spPr>
      </p:pic>
    </p:spTree>
    <p:extLst>
      <p:ext uri="{BB962C8B-B14F-4D97-AF65-F5344CB8AC3E}">
        <p14:creationId xmlns:p14="http://schemas.microsoft.com/office/powerpoint/2010/main" val="1193349521"/>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61FCEAE-7234-4C06-9156-36D0055EB6E1}"/>
              </a:ext>
            </a:extLst>
          </p:cNvPr>
          <p:cNvPicPr>
            <a:picLocks noChangeAspect="1"/>
          </p:cNvPicPr>
          <p:nvPr/>
        </p:nvPicPr>
        <p:blipFill rotWithShape="1">
          <a:blip r:embed="rId2"/>
          <a:srcRect t="2506" r="-1" b="21504"/>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9" name="Title 3">
            <a:extLst>
              <a:ext uri="{FF2B5EF4-FFF2-40B4-BE49-F238E27FC236}">
                <a16:creationId xmlns:a16="http://schemas.microsoft.com/office/drawing/2014/main" id="{2A1036B6-75D9-4DF1-B9B9-9F913B9A0821}"/>
              </a:ext>
            </a:extLst>
          </p:cNvPr>
          <p:cNvSpPr txBox="1">
            <a:spLocks/>
          </p:cNvSpPr>
          <p:nvPr/>
        </p:nvSpPr>
        <p:spPr>
          <a:xfrm>
            <a:off x="6172782" y="2531019"/>
            <a:ext cx="5330960" cy="1795962"/>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r">
              <a:defRPr/>
            </a:pPr>
            <a:r>
              <a:rPr lang="en-US" sz="6000">
                <a:solidFill>
                  <a:schemeClr val="tx1"/>
                </a:solidFill>
                <a:latin typeface="Segoe UI Light"/>
              </a:rPr>
              <a:t>If your “favorite” </a:t>
            </a:r>
            <a:r>
              <a:rPr lang="en-US" sz="6000">
                <a:solidFill>
                  <a:schemeClr val="tx1"/>
                </a:solidFill>
                <a:latin typeface="Segoe UI Black" panose="020B0A02040204020203" pitchFamily="34" charset="0"/>
                <a:ea typeface="Segoe UI Black" panose="020B0A02040204020203" pitchFamily="34" charset="0"/>
                <a:cs typeface="Segoe UI Black" panose="020B0A02040204020203" pitchFamily="34" charset="0"/>
              </a:rPr>
              <a:t>tool</a:t>
            </a:r>
            <a:r>
              <a:rPr lang="en-US" sz="6000">
                <a:solidFill>
                  <a:schemeClr val="tx1"/>
                </a:solidFill>
                <a:latin typeface="Segoe UI Light"/>
              </a:rPr>
              <a:t> is an </a:t>
            </a:r>
            <a:r>
              <a:rPr lang="en-US" sz="6000">
                <a:solidFill>
                  <a:schemeClr val="tx1"/>
                </a:solidFill>
                <a:latin typeface="Segoe UI Black" panose="020B0A02040204020203" pitchFamily="34" charset="0"/>
                <a:ea typeface="Segoe UI Black" panose="020B0A02040204020203" pitchFamily="34" charset="0"/>
                <a:cs typeface="Segoe UI Black" panose="020B0A02040204020203" pitchFamily="34" charset="0"/>
              </a:rPr>
              <a:t>hammer</a:t>
            </a:r>
            <a:r>
              <a:rPr lang="en-US" sz="6000">
                <a:solidFill>
                  <a:schemeClr val="tx1"/>
                </a:solidFill>
              </a:rPr>
              <a:t>…</a:t>
            </a:r>
            <a:endParaRPr lang="en-US" sz="6000" dirty="0">
              <a:solidFill>
                <a:schemeClr val="tx1"/>
              </a:solidFill>
              <a:latin typeface="Segoe UI Light"/>
            </a:endParaRPr>
          </a:p>
        </p:txBody>
      </p:sp>
    </p:spTree>
    <p:extLst>
      <p:ext uri="{BB962C8B-B14F-4D97-AF65-F5344CB8AC3E}">
        <p14:creationId xmlns:p14="http://schemas.microsoft.com/office/powerpoint/2010/main" val="3171371717"/>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in front of a window&#10;&#10;Description generated with very high confidence">
            <a:extLst>
              <a:ext uri="{FF2B5EF4-FFF2-40B4-BE49-F238E27FC236}">
                <a16:creationId xmlns:a16="http://schemas.microsoft.com/office/drawing/2014/main" id="{0C91146F-B0E0-4596-B2F4-4E29EFAA2BE3}"/>
              </a:ext>
            </a:extLst>
          </p:cNvPr>
          <p:cNvPicPr>
            <a:picLocks noChangeAspect="1"/>
          </p:cNvPicPr>
          <p:nvPr/>
        </p:nvPicPr>
        <p:blipFill rotWithShape="1">
          <a:blip r:embed="rId2">
            <a:extLst>
              <a:ext uri="{28A0092B-C50C-407E-A947-70E740481C1C}">
                <a14:useLocalDpi xmlns:a14="http://schemas.microsoft.com/office/drawing/2010/main" val="0"/>
              </a:ext>
            </a:extLst>
          </a:blip>
          <a:srcRect l="2953" r="6669" b="-2"/>
          <a:stretch/>
        </p:blipFill>
        <p:spPr>
          <a:xfrm>
            <a:off x="321733" y="321732"/>
            <a:ext cx="3777025" cy="6214533"/>
          </a:xfrm>
          <a:prstGeom prst="rect">
            <a:avLst/>
          </a:prstGeom>
        </p:spPr>
      </p:pic>
      <p:pic>
        <p:nvPicPr>
          <p:cNvPr id="6" name="Picture 5" descr="A person wearing glasses&#10;&#10;Description generated with high confidence">
            <a:extLst>
              <a:ext uri="{FF2B5EF4-FFF2-40B4-BE49-F238E27FC236}">
                <a16:creationId xmlns:a16="http://schemas.microsoft.com/office/drawing/2014/main" id="{351D1F59-41E5-4AC2-9645-FB3919DBBA2A}"/>
              </a:ext>
            </a:extLst>
          </p:cNvPr>
          <p:cNvPicPr>
            <a:picLocks noChangeAspect="1"/>
          </p:cNvPicPr>
          <p:nvPr/>
        </p:nvPicPr>
        <p:blipFill rotWithShape="1">
          <a:blip r:embed="rId3">
            <a:extLst>
              <a:ext uri="{28A0092B-C50C-407E-A947-70E740481C1C}">
                <a14:useLocalDpi xmlns:a14="http://schemas.microsoft.com/office/drawing/2010/main" val="0"/>
              </a:ext>
            </a:extLst>
          </a:blip>
          <a:srcRect l="6960" r="18473" b="-2"/>
          <a:stretch/>
        </p:blipFill>
        <p:spPr>
          <a:xfrm>
            <a:off x="4184538" y="321732"/>
            <a:ext cx="3822924" cy="6214533"/>
          </a:xfrm>
          <a:prstGeom prst="rect">
            <a:avLst/>
          </a:prstGeom>
        </p:spPr>
      </p:pic>
      <p:pic>
        <p:nvPicPr>
          <p:cNvPr id="7" name="Picture 6" descr="A dog sitting on top of a grass covered field&#10;&#10;Description generated with very high confidence">
            <a:extLst>
              <a:ext uri="{FF2B5EF4-FFF2-40B4-BE49-F238E27FC236}">
                <a16:creationId xmlns:a16="http://schemas.microsoft.com/office/drawing/2014/main" id="{BF44D3BD-EA58-4BF7-9B3E-2686ADAD8474}"/>
              </a:ext>
            </a:extLst>
          </p:cNvPr>
          <p:cNvPicPr>
            <a:picLocks noChangeAspect="1"/>
          </p:cNvPicPr>
          <p:nvPr/>
        </p:nvPicPr>
        <p:blipFill rotWithShape="1">
          <a:blip r:embed="rId4"/>
          <a:srcRect l="21324" r="42003" b="-2"/>
          <a:stretch/>
        </p:blipFill>
        <p:spPr>
          <a:xfrm>
            <a:off x="8087672" y="321732"/>
            <a:ext cx="3782595" cy="6214533"/>
          </a:xfrm>
          <a:prstGeom prst="rect">
            <a:avLst/>
          </a:prstGeom>
        </p:spPr>
      </p:pic>
      <p:grpSp>
        <p:nvGrpSpPr>
          <p:cNvPr id="8" name="Group 7">
            <a:extLst>
              <a:ext uri="{FF2B5EF4-FFF2-40B4-BE49-F238E27FC236}">
                <a16:creationId xmlns:a16="http://schemas.microsoft.com/office/drawing/2014/main" id="{13B756D9-B170-41FC-BDE2-8919E172E7E9}"/>
              </a:ext>
            </a:extLst>
          </p:cNvPr>
          <p:cNvGrpSpPr/>
          <p:nvPr/>
        </p:nvGrpSpPr>
        <p:grpSpPr>
          <a:xfrm>
            <a:off x="0" y="-2301"/>
            <a:ext cx="12683626" cy="6860301"/>
            <a:chOff x="40481" y="-4602"/>
            <a:chExt cx="12683626" cy="6860301"/>
          </a:xfrm>
        </p:grpSpPr>
        <p:pic>
          <p:nvPicPr>
            <p:cNvPr id="9" name="Picture 2" descr="http://www.detack.com.br/img/linha/pregos-1.jpg">
              <a:extLst>
                <a:ext uri="{FF2B5EF4-FFF2-40B4-BE49-F238E27FC236}">
                  <a16:creationId xmlns:a16="http://schemas.microsoft.com/office/drawing/2014/main" id="{F89DC0D9-E637-45D9-88E0-5E64C730570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881"/>
            <a:stretch/>
          </p:blipFill>
          <p:spPr bwMode="auto">
            <a:xfrm>
              <a:off x="40481" y="-4602"/>
              <a:ext cx="12683626" cy="686030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3">
              <a:extLst>
                <a:ext uri="{FF2B5EF4-FFF2-40B4-BE49-F238E27FC236}">
                  <a16:creationId xmlns:a16="http://schemas.microsoft.com/office/drawing/2014/main" id="{25012A51-3AD8-4D2F-979E-49F066E50CC1}"/>
                </a:ext>
              </a:extLst>
            </p:cNvPr>
            <p:cNvSpPr txBox="1">
              <a:spLocks/>
            </p:cNvSpPr>
            <p:nvPr/>
          </p:nvSpPr>
          <p:spPr>
            <a:xfrm>
              <a:off x="5111747" y="298830"/>
              <a:ext cx="6918919" cy="1795962"/>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r">
                <a:defRPr/>
              </a:pPr>
              <a:r>
                <a:rPr lang="en-US" sz="6000" dirty="0">
                  <a:solidFill>
                    <a:schemeClr val="accent2">
                      <a:lumMod val="75000"/>
                    </a:schemeClr>
                  </a:solidFill>
                  <a:latin typeface="Segoe UI Light"/>
                </a:rPr>
                <a:t>… All you will see are </a:t>
              </a:r>
              <a:r>
                <a:rPr lang="en-US" sz="6000" dirty="0">
                  <a:solidFill>
                    <a:schemeClr val="accent2">
                      <a:lumMod val="75000"/>
                    </a:schemeClr>
                  </a:solidFill>
                  <a:latin typeface="Segoe UI Black" panose="020B0A02040204020203" pitchFamily="34" charset="0"/>
                  <a:ea typeface="Segoe UI Black" panose="020B0A02040204020203" pitchFamily="34" charset="0"/>
                </a:rPr>
                <a:t>nails</a:t>
              </a:r>
              <a:r>
                <a:rPr lang="en-US" sz="6000" dirty="0">
                  <a:solidFill>
                    <a:schemeClr val="accent2">
                      <a:lumMod val="75000"/>
                    </a:schemeClr>
                  </a:solidFill>
                </a:rPr>
                <a:t>…</a:t>
              </a:r>
              <a:endParaRPr lang="en-US" sz="6000" dirty="0">
                <a:solidFill>
                  <a:schemeClr val="accent2">
                    <a:lumMod val="75000"/>
                  </a:schemeClr>
                </a:solidFill>
                <a:latin typeface="Segoe UI Light"/>
              </a:endParaRPr>
            </a:p>
          </p:txBody>
        </p:sp>
      </p:grpSp>
    </p:spTree>
    <p:extLst>
      <p:ext uri="{BB962C8B-B14F-4D97-AF65-F5344CB8AC3E}">
        <p14:creationId xmlns:p14="http://schemas.microsoft.com/office/powerpoint/2010/main" val="33438086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DEVSCOPEPBISMARTSHAPES.TAG" val="{&quot;Id&quot;:&quot;73dd4285a2d44020a004edaf1922d06e&quot;,&quot;CaptureId&quot;:null,&quot;Name&quot;:&quot;INTEGRATE Report&quot;,&quot;Description&quot;:null,&quot;DoNotIncludeHyperlinkToPbi&quot;:false,&quot;PbiElement&quot;:{&quot;ElementType&quot;:3,&quot;Page&quot;:{&quot;Name&quot;:&quot;ReportSection&quot;,&quot;DisplayName&quot;:&quot;Page 1&quot;,&quot;SavedFilters&quot;:null},&quot;Name&quot;:&quot;INTEGRATE Report&quot;,&quot;Id&quot;:&quot;1108d3a6-7d62-4636-a7c6-cd167b734f9f&quot;,&quot;Title&quot;:&quot;INTEGRATE Report&quot;,&quot;EmbedUrl&quot;:&quot;https://app.powerbi.com/reportEmbed?reportId=1108d3a6-7d62-4636-a7c6-cd167b734f9f&quot;,&quot;WebUrl&quot;:&quot;https://app.powerbi.com/reports/1108d3a6-7d62-4636-a7c6-cd167b734f9f&quot;,&quot;RenderSettings&quot;:{&quot;AbsoluteHeightEnabled&quot;:false,&quot;AbsoluteWidthEnabled&quot;:false,&quot;AbsoluteHeight&quot;:0.0,&quot;AbsoluteWidth&quot;:0.0,&quot;DelayBeforeRender&quot;:2000.0,&quot;DelayBeforeRenderEnabled&quot;:false,&quot;UserControlledWaitDelayEnabled&quot;:false,&quot;ViewResize&quot;:0,&quot;TimeStamp&quot;:{&quot;Enabled&quot;:false}},&quot;Parent&quot;:null,&quot;LastRenderedSize&quot;:&quot;1366, 728&quot;,&quot;LastRenderStatus&quot;:0},&quot;ShapeType&quot;:0,&quot;ShapeWidth&quot;:723,&quot;ShapeHeight&quot;:413}"/>
</p:tagLst>
</file>

<file path=ppt/tags/tag6.xml><?xml version="1.0" encoding="utf-8"?>
<p:tagLst xmlns:a="http://schemas.openxmlformats.org/drawingml/2006/main" xmlns:r="http://schemas.openxmlformats.org/officeDocument/2006/relationships" xmlns:p="http://schemas.openxmlformats.org/presentationml/2006/main">
  <p:tag name="DEVSCOPEPBISMARTSHAPES.TAG" val="{&quot;Id&quot;:&quot;083c9967632b4295bd5f3f5b975074a2&quot;,&quot;CaptureId&quot;:null,&quot;Name&quot;:&quot;INTEGRATE Report&quot;,&quot;Description&quot;:null,&quot;DoNotIncludeHyperlinkToPbi&quot;:false,&quot;PbiElement&quot;:{&quot;ElementType&quot;:3,&quot;Page&quot;:{&quot;Name&quot;:&quot;ReportSection1b2acbc804570b3023b1&quot;,&quot;DisplayName&quot;:&quot;Page 3&quot;,&quot;SavedFilters&quot;:null},&quot;Name&quot;:&quot;INTEGRATE Report&quot;,&quot;Id&quot;:&quot;1108d3a6-7d62-4636-a7c6-cd167b734f9f&quot;,&quot;Title&quot;:&quot;INTEGRATE Report&quot;,&quot;EmbedUrl&quot;:&quot;https://app.powerbi.com/reportEmbed?reportId=1108d3a6-7d62-4636-a7c6-cd167b734f9f&quot;,&quot;WebUrl&quot;:&quot;https://app.powerbi.com/reports/1108d3a6-7d62-4636-a7c6-cd167b734f9f&quot;,&quot;RenderSettings&quot;:{&quot;AbsoluteHeightEnabled&quot;:false,&quot;AbsoluteWidthEnabled&quot;:false,&quot;AbsoluteHeight&quot;:0.0,&quot;AbsoluteWidth&quot;:0.0,&quot;DelayBeforeRender&quot;:2000.0,&quot;DelayBeforeRenderEnabled&quot;:false,&quot;UserControlledWaitDelayEnabled&quot;:false,&quot;ViewResize&quot;:0,&quot;TimeStamp&quot;:{&quot;Enabled&quot;:false}},&quot;Parent&quot;:null,&quot;LastRenderedSize&quot;:&quot;1366, 728&quot;,&quot;LastRenderStatus&quot;:0},&quot;ShapeType&quot;:0,&quot;ShapeWidth&quot;:583,&quot;ShapeHeight&quot;:465}"/>
</p:tagLst>
</file>

<file path=ppt/tags/tag7.xml><?xml version="1.0" encoding="utf-8"?>
<p:tagLst xmlns:a="http://schemas.openxmlformats.org/drawingml/2006/main" xmlns:r="http://schemas.openxmlformats.org/officeDocument/2006/relationships" xmlns:p="http://schemas.openxmlformats.org/presentationml/2006/main">
  <p:tag name="DEVSCOPEPBISMARTSHAPES.TAG" val="{&quot;Id&quot;:&quot;7e5c570d09c0401ea7c902f13484516f&quot;,&quot;CaptureId&quot;:null,&quot;Name&quot;:&quot;INTEGRATE Report&quot;,&quot;Description&quot;:null,&quot;DoNotIncludeHyperlinkToPbi&quot;:false,&quot;PbiElement&quot;:{&quot;ElementType&quot;:3,&quot;Page&quot;:{&quot;Name&quot;:&quot;ReportSection979e2f471b4839b82309&quot;,&quot;DisplayName&quot;:&quot;Page 2&quot;,&quot;SavedFilters&quot;:null},&quot;Name&quot;:&quot;INTEGRATE Report&quot;,&quot;Id&quot;:&quot;1108d3a6-7d62-4636-a7c6-cd167b734f9f&quot;,&quot;Title&quot;:&quot;INTEGRATE Report&quot;,&quot;EmbedUrl&quot;:&quot;https://app.powerbi.com/reportEmbed?reportId=1108d3a6-7d62-4636-a7c6-cd167b734f9f&quot;,&quot;WebUrl&quot;:&quot;https://app.powerbi.com/reports/1108d3a6-7d62-4636-a7c6-cd167b734f9f&quot;,&quot;RenderSettings&quot;:{&quot;AbsoluteHeightEnabled&quot;:false,&quot;AbsoluteWidthEnabled&quot;:false,&quot;AbsoluteHeight&quot;:0.0,&quot;AbsoluteWidth&quot;:0.0,&quot;DelayBeforeRender&quot;:2000.0,&quot;DelayBeforeRenderEnabled&quot;:false,&quot;UserControlledWaitDelayEnabled&quot;:false,&quot;ViewResize&quot;:0,&quot;TimeStamp&quot;:{&quot;Enabled&quot;:false}},&quot;Parent&quot;:null,&quot;LastRenderedSize&quot;:&quot;1366, 728&quot;,&quot;LastRenderStatus&quot;:0},&quot;ShapeType&quot;:0,&quot;ShapeWidth&quot;:569,&quot;ShapeHeight&quot;:423}"/>
</p:tagLst>
</file>

<file path=ppt/tags/tag8.xml><?xml version="1.0" encoding="utf-8"?>
<p:tagLst xmlns:a="http://schemas.openxmlformats.org/drawingml/2006/main" xmlns:r="http://schemas.openxmlformats.org/officeDocument/2006/relationships" xmlns:p="http://schemas.openxmlformats.org/presentationml/2006/main">
  <p:tag name="DEVSCOPEPBISMARTSHAPES.TAG" val="{&quot;Id&quot;:&quot;8a9df06a5a154e1089891635c04fa81a&quot;,&quot;CaptureId&quot;:null,&quot;Name&quot;:&quot;INTEGRATE Report&quot;,&quot;Description&quot;:null,&quot;DoNotIncludeHyperlinkToPbi&quot;:false,&quot;PbiElement&quot;:{&quot;ElementType&quot;:3,&quot;Page&quot;:{&quot;Name&quot;:&quot;ReportSection8b3a0d5555423058e424&quot;,&quot;DisplayName&quot;:&quot;Page 4&quot;,&quot;SavedFilters&quot;:null},&quot;Name&quot;:&quot;INTEGRATE Report&quot;,&quot;Id&quot;:&quot;1108d3a6-7d62-4636-a7c6-cd167b734f9f&quot;,&quot;Title&quot;:&quot;INTEGRATE Report&quot;,&quot;EmbedUrl&quot;:&quot;https://app.powerbi.com/reportEmbed?reportId=1108d3a6-7d62-4636-a7c6-cd167b734f9f&quot;,&quot;WebUrl&quot;:&quot;https://app.powerbi.com/reports/1108d3a6-7d62-4636-a7c6-cd167b734f9f&quot;,&quot;RenderSettings&quot;:{&quot;AbsoluteHeightEnabled&quot;:false,&quot;AbsoluteWidthEnabled&quot;:false,&quot;AbsoluteHeight&quot;:0.0,&quot;AbsoluteWidth&quot;:0.0,&quot;DelayBeforeRender&quot;:2000.0,&quot;DelayBeforeRenderEnabled&quot;:false,&quot;UserControlledWaitDelayEnabled&quot;:false,&quot;ViewResize&quot;:0,&quot;TimeStamp&quot;:{&quot;Enabled&quot;:false}},&quot;Parent&quot;:null,&quot;LastRenderedSize&quot;:&quot;1366, 728&quot;,&quot;LastRenderStatus&quot;:0},&quot;ShapeType&quot;:0,&quot;ShapeWidth&quot;:729,&quot;ShapeHeight&quot;:5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SVID_Product_Brand_template_16-9_WHITE_Cyan-accent">
  <a:themeElements>
    <a:clrScheme name="Custom 1">
      <a:dk1>
        <a:srgbClr val="505050"/>
      </a:dk1>
      <a:lt1>
        <a:srgbClr val="FFFFFF"/>
      </a:lt1>
      <a:dk2>
        <a:srgbClr val="0072C6"/>
      </a:dk2>
      <a:lt2>
        <a:srgbClr val="D2D2D2"/>
      </a:lt2>
      <a:accent1>
        <a:srgbClr val="0072C6"/>
      </a:accent1>
      <a:accent2>
        <a:srgbClr val="68217A"/>
      </a:accent2>
      <a:accent3>
        <a:srgbClr val="008272"/>
      </a:accent3>
      <a:accent4>
        <a:srgbClr val="9B9B9B"/>
      </a:accent4>
      <a:accent5>
        <a:srgbClr val="442359"/>
      </a:accent5>
      <a:accent6>
        <a:srgbClr val="4668C5"/>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theme>
</file>

<file path=ppt/theme/theme3.xml><?xml version="1.0" encoding="utf-8"?>
<a:theme xmlns:a="http://schemas.openxmlformats.org/drawingml/2006/main" name="1_MSVID_Product_Brand_template_16-9_WHITE_Cyan-accent">
  <a:themeElements>
    <a:clrScheme name="Product Brand- white with magenta accents">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14795</TotalTime>
  <Words>2433</Words>
  <Application>Microsoft Office PowerPoint</Application>
  <PresentationFormat>Widescreen</PresentationFormat>
  <Paragraphs>230</Paragraphs>
  <Slides>43</Slides>
  <Notes>17</Notes>
  <HiddenSlides>0</HiddenSlides>
  <MMClips>0</MMClips>
  <ScaleCrop>false</ScaleCrop>
  <HeadingPairs>
    <vt:vector size="8" baseType="variant">
      <vt:variant>
        <vt:lpstr>Fonts Used</vt:lpstr>
      </vt:variant>
      <vt:variant>
        <vt:i4>21</vt:i4>
      </vt:variant>
      <vt:variant>
        <vt:lpstr>Theme</vt:lpstr>
      </vt:variant>
      <vt:variant>
        <vt:i4>5</vt:i4>
      </vt:variant>
      <vt:variant>
        <vt:lpstr>Embedded OLE Servers</vt:lpstr>
      </vt:variant>
      <vt:variant>
        <vt:i4>1</vt:i4>
      </vt:variant>
      <vt:variant>
        <vt:lpstr>Slide Titles</vt:lpstr>
      </vt:variant>
      <vt:variant>
        <vt:i4>43</vt:i4>
      </vt:variant>
    </vt:vector>
  </HeadingPairs>
  <TitlesOfParts>
    <vt:vector size="70" baseType="lpstr">
      <vt:lpstr>Arial</vt:lpstr>
      <vt:lpstr>Calibri</vt:lpstr>
      <vt:lpstr>Calibri Light</vt:lpstr>
      <vt:lpstr>Consolas</vt:lpstr>
      <vt:lpstr>Fabrica</vt:lpstr>
      <vt:lpstr>Helvetica Neue Light</vt:lpstr>
      <vt:lpstr>Impact</vt:lpstr>
      <vt:lpstr>Karla</vt:lpstr>
      <vt:lpstr>Lato</vt:lpstr>
      <vt:lpstr>Montserrat</vt:lpstr>
      <vt:lpstr>Open Sans Light</vt:lpstr>
      <vt:lpstr>Poppins</vt:lpstr>
      <vt:lpstr>Poppins SemiBold</vt:lpstr>
      <vt:lpstr>Questrial</vt:lpstr>
      <vt:lpstr>Segoe UI</vt:lpstr>
      <vt:lpstr>Segoe UI (Body)</vt:lpstr>
      <vt:lpstr>Segoe UI Black</vt:lpstr>
      <vt:lpstr>Segoe UI Light</vt:lpstr>
      <vt:lpstr>Segoe UI Semibold</vt:lpstr>
      <vt:lpstr>Segoe UI Semilight</vt:lpstr>
      <vt:lpstr>Wingdings</vt:lpstr>
      <vt:lpstr>Office Theme</vt:lpstr>
      <vt:lpstr>MSVID_Product_Brand_template_16-9_WHITE_Cyan-accent</vt:lpstr>
      <vt:lpstr>1_MSVID_Product_Brand_template_16-9_WHITE_Cyan-accent</vt:lpstr>
      <vt:lpstr>1_Office Theme</vt:lpstr>
      <vt:lpstr>2_Office Theme</vt:lpstr>
      <vt:lpstr>think-cell Slide</vt:lpstr>
      <vt:lpstr>PowerPoint Presentation</vt:lpstr>
      <vt:lpstr>PowerPoint Presentation</vt:lpstr>
      <vt:lpstr>Thanks!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its essence… BizTalk is GDPR compliant</vt:lpstr>
      <vt:lpstr>PowerPoint Presentation</vt:lpstr>
      <vt:lpstr>Stop configure password in clear text in config files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you think in B2B… you think EDI…  </vt:lpstr>
      <vt:lpstr>PowerPoint Presentation</vt:lpstr>
      <vt:lpstr>PowerPoint Presentation</vt:lpstr>
      <vt:lpstr>PowerPoint Presentation</vt:lpstr>
      <vt:lpstr>PowerPoint Presentation</vt:lpstr>
      <vt:lpstr>PowerPoint Presentation</vt:lpstr>
      <vt:lpstr>Reentry process’s design  Asynchronous process’s design</vt:lpstr>
      <vt:lpstr>PowerPoint Presentation</vt:lpstr>
      <vt:lpstr>PowerPoint Presentation</vt:lpstr>
      <vt:lpstr>Out-of-the-box it is impossible to easily handle optional parameters…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Sriram Hariharan</dc:creator>
  <cp:lastModifiedBy>Sandro Pereira</cp:lastModifiedBy>
  <cp:revision>218</cp:revision>
  <dcterms:created xsi:type="dcterms:W3CDTF">2017-06-12T10:11:26Z</dcterms:created>
  <dcterms:modified xsi:type="dcterms:W3CDTF">2018-06-05T14:39:43Z</dcterms:modified>
</cp:coreProperties>
</file>