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8" r:id="rId6"/>
    <p:sldMasterId id="2147483694" r:id="rId7"/>
    <p:sldMasterId id="2147483723" r:id="rId8"/>
    <p:sldMasterId id="2147483727" r:id="rId9"/>
  </p:sldMasterIdLst>
  <p:notesMasterIdLst>
    <p:notesMasterId r:id="rId31"/>
  </p:notesMasterIdLst>
  <p:sldIdLst>
    <p:sldId id="256" r:id="rId10"/>
    <p:sldId id="1663" r:id="rId11"/>
    <p:sldId id="288" r:id="rId12"/>
    <p:sldId id="290" r:id="rId13"/>
    <p:sldId id="275" r:id="rId14"/>
    <p:sldId id="1897" r:id="rId15"/>
    <p:sldId id="261" r:id="rId16"/>
    <p:sldId id="262" r:id="rId17"/>
    <p:sldId id="1899" r:id="rId18"/>
    <p:sldId id="447" r:id="rId19"/>
    <p:sldId id="1903" r:id="rId20"/>
    <p:sldId id="463" r:id="rId21"/>
    <p:sldId id="1902" r:id="rId22"/>
    <p:sldId id="1900" r:id="rId23"/>
    <p:sldId id="264" r:id="rId24"/>
    <p:sldId id="272" r:id="rId25"/>
    <p:sldId id="1905" r:id="rId26"/>
    <p:sldId id="1901" r:id="rId27"/>
    <p:sldId id="1904" r:id="rId28"/>
    <p:sldId id="1906" r:id="rId29"/>
    <p:sldId id="18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CD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5972A-0B84-48CD-B075-7D940F4E5A2D}" v="469" dt="2018-06-04T14:10:26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Lam" userId="3d6e24ce-10e9-4917-b90a-b297644be690" providerId="ADAL" clId="{654195B4-E387-44D5-AA50-E2E6145EE119}"/>
    <pc:docChg chg="undo custSel addSld delSld modSld sldOrd">
      <pc:chgData name="Kevin Lam" userId="3d6e24ce-10e9-4917-b90a-b297644be690" providerId="ADAL" clId="{654195B4-E387-44D5-AA50-E2E6145EE119}" dt="2018-06-03T18:44:15.650" v="1078" actId="2696"/>
      <pc:docMkLst>
        <pc:docMk/>
      </pc:docMkLst>
      <pc:sldChg chg="ord">
        <pc:chgData name="Kevin Lam" userId="3d6e24ce-10e9-4917-b90a-b297644be690" providerId="ADAL" clId="{654195B4-E387-44D5-AA50-E2E6145EE119}" dt="2018-06-03T18:42:29.055" v="1044" actId="2696"/>
        <pc:sldMkLst>
          <pc:docMk/>
          <pc:sldMk cId="381731372" sldId="256"/>
        </pc:sldMkLst>
      </pc:sldChg>
      <pc:sldChg chg="modSp modTransition">
        <pc:chgData name="Kevin Lam" userId="3d6e24ce-10e9-4917-b90a-b297644be690" providerId="ADAL" clId="{654195B4-E387-44D5-AA50-E2E6145EE119}" dt="2018-05-28T20:32:47.012" v="65" actId="20577"/>
        <pc:sldMkLst>
          <pc:docMk/>
          <pc:sldMk cId="4223247027" sldId="257"/>
        </pc:sldMkLst>
        <pc:spChg chg="mod">
          <ac:chgData name="Kevin Lam" userId="3d6e24ce-10e9-4917-b90a-b297644be690" providerId="ADAL" clId="{654195B4-E387-44D5-AA50-E2E6145EE119}" dt="2018-05-28T20:32:47.012" v="65" actId="20577"/>
          <ac:spMkLst>
            <pc:docMk/>
            <pc:sldMk cId="4223247027" sldId="257"/>
            <ac:spMk id="3" creationId="{C009789B-33A4-4325-A0EC-7CBC63CBB458}"/>
          </ac:spMkLst>
        </pc:spChg>
        <pc:spChg chg="mod">
          <ac:chgData name="Kevin Lam" userId="3d6e24ce-10e9-4917-b90a-b297644be690" providerId="ADAL" clId="{654195B4-E387-44D5-AA50-E2E6145EE119}" dt="2018-05-28T20:32:47.012" v="65" actId="20577"/>
          <ac:spMkLst>
            <pc:docMk/>
            <pc:sldMk cId="4223247027" sldId="257"/>
            <ac:spMk id="4" creationId="{A5CC5ECA-E7BB-4C98-957B-3B94663544A6}"/>
          </ac:spMkLst>
        </pc:spChg>
      </pc:sldChg>
      <pc:sldChg chg="ord">
        <pc:chgData name="Kevin Lam" userId="3d6e24ce-10e9-4917-b90a-b297644be690" providerId="ADAL" clId="{654195B4-E387-44D5-AA50-E2E6145EE119}" dt="2018-05-28T20:31:47.437" v="42" actId="20577"/>
        <pc:sldMkLst>
          <pc:docMk/>
          <pc:sldMk cId="3442549894" sldId="259"/>
        </pc:sldMkLst>
      </pc:sldChg>
      <pc:sldChg chg="ord">
        <pc:chgData name="Kevin Lam" userId="3d6e24ce-10e9-4917-b90a-b297644be690" providerId="ADAL" clId="{654195B4-E387-44D5-AA50-E2E6145EE119}" dt="2018-05-28T20:31:42.538" v="41" actId="20577"/>
        <pc:sldMkLst>
          <pc:docMk/>
          <pc:sldMk cId="1081859339" sldId="260"/>
        </pc:sldMkLst>
      </pc:sldChg>
      <pc:sldChg chg="addSp delSp modSp addAnim delAnim modAnim">
        <pc:chgData name="Kevin Lam" userId="3d6e24ce-10e9-4917-b90a-b297644be690" providerId="ADAL" clId="{654195B4-E387-44D5-AA50-E2E6145EE119}" dt="2018-05-30T02:48:16.501" v="796" actId="1582"/>
        <pc:sldMkLst>
          <pc:docMk/>
          <pc:sldMk cId="2981539661" sldId="261"/>
        </pc:sldMkLst>
        <pc:spChg chg="mod topLvl">
          <ac:chgData name="Kevin Lam" userId="3d6e24ce-10e9-4917-b90a-b297644be690" providerId="ADAL" clId="{654195B4-E387-44D5-AA50-E2E6145EE119}" dt="2018-05-30T02:44:09.969" v="782" actId="1076"/>
          <ac:spMkLst>
            <pc:docMk/>
            <pc:sldMk cId="2981539661" sldId="261"/>
            <ac:spMk id="8" creationId="{4E716726-6DCB-4EC4-A72A-7C71808273F0}"/>
          </ac:spMkLst>
        </pc:spChg>
        <pc:spChg chg="mod topLvl">
          <ac:chgData name="Kevin Lam" userId="3d6e24ce-10e9-4917-b90a-b297644be690" providerId="ADAL" clId="{654195B4-E387-44D5-AA50-E2E6145EE119}" dt="2018-05-28T22:55:16.273" v="145" actId="1076"/>
          <ac:spMkLst>
            <pc:docMk/>
            <pc:sldMk cId="2981539661" sldId="261"/>
            <ac:spMk id="9" creationId="{C03B2FE5-B9FC-4FC7-B253-E59FEF48A119}"/>
          </ac:spMkLst>
        </pc:spChg>
        <pc:spChg chg="mod topLvl">
          <ac:chgData name="Kevin Lam" userId="3d6e24ce-10e9-4917-b90a-b297644be690" providerId="ADAL" clId="{654195B4-E387-44D5-AA50-E2E6145EE119}" dt="2018-05-28T22:47:49.659" v="115" actId="478"/>
          <ac:spMkLst>
            <pc:docMk/>
            <pc:sldMk cId="2981539661" sldId="261"/>
            <ac:spMk id="52" creationId="{C048B97A-9461-4669-B2A7-983A844B4CBD}"/>
          </ac:spMkLst>
        </pc:spChg>
        <pc:spChg chg="add mod topLvl">
          <ac:chgData name="Kevin Lam" userId="3d6e24ce-10e9-4917-b90a-b297644be690" providerId="ADAL" clId="{654195B4-E387-44D5-AA50-E2E6145EE119}" dt="2018-05-28T22:55:16.273" v="145" actId="1076"/>
          <ac:spMkLst>
            <pc:docMk/>
            <pc:sldMk cId="2981539661" sldId="261"/>
            <ac:spMk id="116" creationId="{FA2D822B-3BF2-481A-8F92-2C6EF96C28B4}"/>
          </ac:spMkLst>
        </pc:spChg>
        <pc:spChg chg="mod">
          <ac:chgData name="Kevin Lam" userId="3d6e24ce-10e9-4917-b90a-b297644be690" providerId="ADAL" clId="{654195B4-E387-44D5-AA50-E2E6145EE119}" dt="2018-05-30T02:47:45.800" v="792" actId="1582"/>
          <ac:spMkLst>
            <pc:docMk/>
            <pc:sldMk cId="2981539661" sldId="261"/>
            <ac:spMk id="119" creationId="{0EB4DD53-CB57-4CE0-9A9A-E4579A57DFA7}"/>
          </ac:spMkLst>
        </pc:spChg>
        <pc:spChg chg="mod">
          <ac:chgData name="Kevin Lam" userId="3d6e24ce-10e9-4917-b90a-b297644be690" providerId="ADAL" clId="{654195B4-E387-44D5-AA50-E2E6145EE119}" dt="2018-05-30T02:48:16.501" v="796" actId="1582"/>
          <ac:spMkLst>
            <pc:docMk/>
            <pc:sldMk cId="2981539661" sldId="261"/>
            <ac:spMk id="120" creationId="{F70027EE-9728-40B9-ACBE-CE6A7DD8EFFB}"/>
          </ac:spMkLst>
        </pc:spChg>
        <pc:spChg chg="mod">
          <ac:chgData name="Kevin Lam" userId="3d6e24ce-10e9-4917-b90a-b297644be690" providerId="ADAL" clId="{654195B4-E387-44D5-AA50-E2E6145EE119}" dt="2018-05-30T02:48:00.857" v="794" actId="1582"/>
          <ac:spMkLst>
            <pc:docMk/>
            <pc:sldMk cId="2981539661" sldId="261"/>
            <ac:spMk id="121" creationId="{8DEEB001-8E9C-4FF7-B408-825925AF8313}"/>
          </ac:spMkLst>
        </pc:spChg>
        <pc:spChg chg="add mod topLvl">
          <ac:chgData name="Kevin Lam" userId="3d6e24ce-10e9-4917-b90a-b297644be690" providerId="ADAL" clId="{654195B4-E387-44D5-AA50-E2E6145EE119}" dt="2018-05-28T22:55:16.273" v="145" actId="1076"/>
          <ac:spMkLst>
            <pc:docMk/>
            <pc:sldMk cId="2981539661" sldId="261"/>
            <ac:spMk id="124" creationId="{4D73E180-FBAD-408A-AD75-B5550B43EA2A}"/>
          </ac:spMkLst>
        </pc:spChg>
        <pc:grpChg chg="add del">
          <ac:chgData name="Kevin Lam" userId="3d6e24ce-10e9-4917-b90a-b297644be690" providerId="ADAL" clId="{654195B4-E387-44D5-AA50-E2E6145EE119}" dt="2018-05-28T22:47:49.659" v="115" actId="478"/>
          <ac:grpSpMkLst>
            <pc:docMk/>
            <pc:sldMk cId="2981539661" sldId="261"/>
            <ac:grpSpMk id="5" creationId="{C638C865-E2CC-4DF6-AB96-0F80BDC62FFD}"/>
          </ac:grpSpMkLst>
        </pc:grpChg>
        <pc:grpChg chg="del mod">
          <ac:chgData name="Kevin Lam" userId="3d6e24ce-10e9-4917-b90a-b297644be690" providerId="ADAL" clId="{654195B4-E387-44D5-AA50-E2E6145EE119}" dt="2018-05-28T22:55:10.823" v="143" actId="165"/>
          <ac:grpSpMkLst>
            <pc:docMk/>
            <pc:sldMk cId="2981539661" sldId="261"/>
            <ac:grpSpMk id="58" creationId="{4E42B569-CEE9-4082-BDF9-3DF6E82B4F56}"/>
          </ac:grpSpMkLst>
        </pc:grpChg>
        <pc:grpChg chg="add del">
          <ac:chgData name="Kevin Lam" userId="3d6e24ce-10e9-4917-b90a-b297644be690" providerId="ADAL" clId="{654195B4-E387-44D5-AA50-E2E6145EE119}" dt="2018-05-28T22:47:25.323" v="96" actId="478"/>
          <ac:grpSpMkLst>
            <pc:docMk/>
            <pc:sldMk cId="2981539661" sldId="261"/>
            <ac:grpSpMk id="60" creationId="{251395ED-3B70-4A63-A5E4-32F5128643A2}"/>
          </ac:grpSpMkLst>
        </pc:grpChg>
        <pc:grpChg chg="add del mod">
          <ac:chgData name="Kevin Lam" userId="3d6e24ce-10e9-4917-b90a-b297644be690" providerId="ADAL" clId="{654195B4-E387-44D5-AA50-E2E6145EE119}" dt="2018-05-28T22:47:49.060" v="114" actId="1582"/>
          <ac:grpSpMkLst>
            <pc:docMk/>
            <pc:sldMk cId="2981539661" sldId="261"/>
            <ac:grpSpMk id="63" creationId="{712A528F-8760-455A-85FF-283FCCC21E7B}"/>
          </ac:grpSpMkLst>
        </pc:grpChg>
        <pc:grpChg chg="add del mod">
          <ac:chgData name="Kevin Lam" userId="3d6e24ce-10e9-4917-b90a-b297644be690" providerId="ADAL" clId="{654195B4-E387-44D5-AA50-E2E6145EE119}" dt="2018-05-28T22:47:47.240" v="112" actId="1582"/>
          <ac:grpSpMkLst>
            <pc:docMk/>
            <pc:sldMk cId="2981539661" sldId="261"/>
            <ac:grpSpMk id="81" creationId="{E5EE50E0-CEB4-4688-BBFF-34D2DB3DA773}"/>
          </ac:grpSpMkLst>
        </pc:grpChg>
        <pc:grpChg chg="add del mod">
          <ac:chgData name="Kevin Lam" userId="3d6e24ce-10e9-4917-b90a-b297644be690" providerId="ADAL" clId="{654195B4-E387-44D5-AA50-E2E6145EE119}" dt="2018-05-28T22:47:42.670" v="109" actId="1582"/>
          <ac:grpSpMkLst>
            <pc:docMk/>
            <pc:sldMk cId="2981539661" sldId="261"/>
            <ac:grpSpMk id="88" creationId="{CE53B924-7A36-4715-A646-673C7E84D96E}"/>
          </ac:grpSpMkLst>
        </pc:grpChg>
        <pc:grpChg chg="add mod">
          <ac:chgData name="Kevin Lam" userId="3d6e24ce-10e9-4917-b90a-b297644be690" providerId="ADAL" clId="{654195B4-E387-44D5-AA50-E2E6145EE119}" dt="2018-05-28T22:47:39.701" v="103" actId="1582"/>
          <ac:grpSpMkLst>
            <pc:docMk/>
            <pc:sldMk cId="2981539661" sldId="261"/>
            <ac:grpSpMk id="95" creationId="{5189BBE8-2071-4DF8-8F16-69DA4A641467}"/>
          </ac:grpSpMkLst>
        </pc:grpChg>
        <pc:grpChg chg="add mod">
          <ac:chgData name="Kevin Lam" userId="3d6e24ce-10e9-4917-b90a-b297644be690" providerId="ADAL" clId="{654195B4-E387-44D5-AA50-E2E6145EE119}" dt="2018-05-30T02:44:03.825" v="781" actId="1076"/>
          <ac:grpSpMkLst>
            <pc:docMk/>
            <pc:sldMk cId="2981539661" sldId="261"/>
            <ac:grpSpMk id="102" creationId="{2B9203DE-E557-4292-AF00-4B5987641546}"/>
          </ac:grpSpMkLst>
        </pc:grpChg>
        <pc:grpChg chg="add mod">
          <ac:chgData name="Kevin Lam" userId="3d6e24ce-10e9-4917-b90a-b297644be690" providerId="ADAL" clId="{654195B4-E387-44D5-AA50-E2E6145EE119}" dt="2018-05-28T22:48:40.401" v="119" actId="1076"/>
          <ac:grpSpMkLst>
            <pc:docMk/>
            <pc:sldMk cId="2981539661" sldId="261"/>
            <ac:grpSpMk id="109" creationId="{6450FF21-262D-4C1E-A633-E44CC5B98AF7}"/>
          </ac:grpSpMkLst>
        </pc:grpChg>
        <pc:grpChg chg="add mod">
          <ac:chgData name="Kevin Lam" userId="3d6e24ce-10e9-4917-b90a-b297644be690" providerId="ADAL" clId="{654195B4-E387-44D5-AA50-E2E6145EE119}" dt="2018-05-28T22:49:23.806" v="127" actId="1076"/>
          <ac:grpSpMkLst>
            <pc:docMk/>
            <pc:sldMk cId="2981539661" sldId="261"/>
            <ac:grpSpMk id="117" creationId="{26007818-7508-4301-98A9-A3410F814F93}"/>
          </ac:grpSpMkLst>
        </pc:grpChg>
        <pc:graphicFrameChg chg="del">
          <ac:chgData name="Kevin Lam" userId="3d6e24ce-10e9-4917-b90a-b297644be690" providerId="ADAL" clId="{654195B4-E387-44D5-AA50-E2E6145EE119}" dt="2018-05-28T22:45:56.923" v="79" actId="478"/>
          <ac:graphicFrameMkLst>
            <pc:docMk/>
            <pc:sldMk cId="2981539661" sldId="261"/>
            <ac:graphicFrameMk id="3" creationId="{EBA8F0F8-D204-4B11-AA8A-A5050E1B5484}"/>
          </ac:graphicFrameMkLst>
        </pc:graphicFrameChg>
        <pc:picChg chg="add del">
          <ac:chgData name="Kevin Lam" userId="3d6e24ce-10e9-4917-b90a-b297644be690" providerId="ADAL" clId="{654195B4-E387-44D5-AA50-E2E6145EE119}" dt="2018-05-28T22:47:43.311" v="110" actId="478"/>
          <ac:picMkLst>
            <pc:docMk/>
            <pc:sldMk cId="2981539661" sldId="261"/>
            <ac:picMk id="20" creationId="{C6953011-7040-4889-A541-046B50E3AD77}"/>
          </ac:picMkLst>
        </pc:picChg>
        <pc:picChg chg="add del">
          <ac:chgData name="Kevin Lam" userId="3d6e24ce-10e9-4917-b90a-b297644be690" providerId="ADAL" clId="{654195B4-E387-44D5-AA50-E2E6145EE119}" dt="2018-05-28T22:47:38.700" v="101" actId="478"/>
          <ac:picMkLst>
            <pc:docMk/>
            <pc:sldMk cId="2981539661" sldId="261"/>
            <ac:picMk id="21" creationId="{D5635FF2-731C-4B96-B58B-DD437C574816}"/>
          </ac:picMkLst>
        </pc:picChg>
        <pc:picChg chg="add del">
          <ac:chgData name="Kevin Lam" userId="3d6e24ce-10e9-4917-b90a-b297644be690" providerId="ADAL" clId="{654195B4-E387-44D5-AA50-E2E6145EE119}" dt="2018-05-28T22:47:38.460" v="100" actId="478"/>
          <ac:picMkLst>
            <pc:docMk/>
            <pc:sldMk cId="2981539661" sldId="261"/>
            <ac:picMk id="22" creationId="{70C3E813-6C66-489D-AD7D-C8B33A85AEA6}"/>
          </ac:picMkLst>
        </pc:picChg>
        <pc:picChg chg="add del">
          <ac:chgData name="Kevin Lam" userId="3d6e24ce-10e9-4917-b90a-b297644be690" providerId="ADAL" clId="{654195B4-E387-44D5-AA50-E2E6145EE119}" dt="2018-05-28T22:47:38.210" v="99" actId="478"/>
          <ac:picMkLst>
            <pc:docMk/>
            <pc:sldMk cId="2981539661" sldId="261"/>
            <ac:picMk id="23" creationId="{EB43B048-435A-4DFB-BBFE-02307F7B9683}"/>
          </ac:picMkLst>
        </pc:picChg>
        <pc:picChg chg="add del mod topLvl">
          <ac:chgData name="Kevin Lam" userId="3d6e24ce-10e9-4917-b90a-b297644be690" providerId="ADAL" clId="{654195B4-E387-44D5-AA50-E2E6145EE119}" dt="2018-05-28T22:47:49.659" v="115" actId="478"/>
          <ac:picMkLst>
            <pc:docMk/>
            <pc:sldMk cId="2981539661" sldId="261"/>
            <ac:picMk id="62" creationId="{4A58E308-C850-42DF-9972-6E21BDD0B370}"/>
          </ac:picMkLst>
        </pc:picChg>
        <pc:cxnChg chg="mod">
          <ac:chgData name="Kevin Lam" userId="3d6e24ce-10e9-4917-b90a-b297644be690" providerId="ADAL" clId="{654195B4-E387-44D5-AA50-E2E6145EE119}" dt="2018-05-30T02:47:53.814" v="793" actId="1582"/>
          <ac:cxnSpMkLst>
            <pc:docMk/>
            <pc:sldMk cId="2981539661" sldId="261"/>
            <ac:cxnSpMk id="122" creationId="{DDCFEE93-6636-4EAC-9EAF-18162F7AE0E4}"/>
          </ac:cxnSpMkLst>
        </pc:cxnChg>
        <pc:cxnChg chg="mod">
          <ac:chgData name="Kevin Lam" userId="3d6e24ce-10e9-4917-b90a-b297644be690" providerId="ADAL" clId="{654195B4-E387-44D5-AA50-E2E6145EE119}" dt="2018-05-30T02:48:09.087" v="795" actId="1582"/>
          <ac:cxnSpMkLst>
            <pc:docMk/>
            <pc:sldMk cId="2981539661" sldId="261"/>
            <ac:cxnSpMk id="123" creationId="{25A0643C-5A1C-49E7-8144-E4BA6837D54C}"/>
          </ac:cxnSpMkLst>
        </pc:cxnChg>
      </pc:sldChg>
      <pc:sldChg chg="modSp modAnim">
        <pc:chgData name="Kevin Lam" userId="3d6e24ce-10e9-4917-b90a-b297644be690" providerId="ADAL" clId="{654195B4-E387-44D5-AA50-E2E6145EE119}" dt="2018-05-29T06:38:33.011" v="767" actId="20577"/>
        <pc:sldMkLst>
          <pc:docMk/>
          <pc:sldMk cId="3765888451" sldId="262"/>
        </pc:sldMkLst>
        <pc:spChg chg="mod">
          <ac:chgData name="Kevin Lam" userId="3d6e24ce-10e9-4917-b90a-b297644be690" providerId="ADAL" clId="{654195B4-E387-44D5-AA50-E2E6145EE119}" dt="2018-05-29T06:38:33.011" v="767" actId="20577"/>
          <ac:spMkLst>
            <pc:docMk/>
            <pc:sldMk cId="3765888451" sldId="262"/>
            <ac:spMk id="7" creationId="{26127CE6-6E66-4006-B4B6-E6183EF40BF2}"/>
          </ac:spMkLst>
        </pc:spChg>
      </pc:sldChg>
      <pc:sldChg chg="addSp delSp modSp delAnim">
        <pc:chgData name="Kevin Lam" userId="3d6e24ce-10e9-4917-b90a-b297644be690" providerId="ADAL" clId="{654195B4-E387-44D5-AA50-E2E6145EE119}" dt="2018-05-28T23:30:39.533" v="638" actId="20577"/>
        <pc:sldMkLst>
          <pc:docMk/>
          <pc:sldMk cId="1327163000" sldId="275"/>
        </pc:sldMkLst>
        <pc:spChg chg="mod">
          <ac:chgData name="Kevin Lam" userId="3d6e24ce-10e9-4917-b90a-b297644be690" providerId="ADAL" clId="{654195B4-E387-44D5-AA50-E2E6145EE119}" dt="2018-05-28T23:30:39.533" v="638" actId="20577"/>
          <ac:spMkLst>
            <pc:docMk/>
            <pc:sldMk cId="1327163000" sldId="275"/>
            <ac:spMk id="2" creationId="{93C1E495-D27E-4E10-B26F-F61A46F8AA0D}"/>
          </ac:spMkLst>
        </pc:spChg>
        <pc:spChg chg="mod">
          <ac:chgData name="Kevin Lam" userId="3d6e24ce-10e9-4917-b90a-b297644be690" providerId="ADAL" clId="{654195B4-E387-44D5-AA50-E2E6145EE119}" dt="2018-05-28T22:44:03.178" v="74" actId="207"/>
          <ac:spMkLst>
            <pc:docMk/>
            <pc:sldMk cId="1327163000" sldId="275"/>
            <ac:spMk id="7" creationId="{3CFCBB3A-9D0F-4BCF-AC3F-81D1FE4DD7A5}"/>
          </ac:spMkLst>
        </pc:spChg>
        <pc:picChg chg="del">
          <ac:chgData name="Kevin Lam" userId="3d6e24ce-10e9-4917-b90a-b297644be690" providerId="ADAL" clId="{654195B4-E387-44D5-AA50-E2E6145EE119}" dt="2018-05-28T22:43:32.741" v="68" actId="478"/>
          <ac:picMkLst>
            <pc:docMk/>
            <pc:sldMk cId="1327163000" sldId="275"/>
            <ac:picMk id="8" creationId="{E0B11F1E-0460-479A-B4A3-7A2BFB4D25A3}"/>
          </ac:picMkLst>
        </pc:picChg>
        <pc:picChg chg="add mod">
          <ac:chgData name="Kevin Lam" userId="3d6e24ce-10e9-4917-b90a-b297644be690" providerId="ADAL" clId="{654195B4-E387-44D5-AA50-E2E6145EE119}" dt="2018-05-28T22:44:20.347" v="77" actId="14100"/>
          <ac:picMkLst>
            <pc:docMk/>
            <pc:sldMk cId="1327163000" sldId="275"/>
            <ac:picMk id="9" creationId="{B8D16FB9-6647-4F41-964E-67439357B839}"/>
          </ac:picMkLst>
        </pc:picChg>
      </pc:sldChg>
      <pc:sldChg chg="delSp modSp">
        <pc:chgData name="Kevin Lam" userId="3d6e24ce-10e9-4917-b90a-b297644be690" providerId="ADAL" clId="{654195B4-E387-44D5-AA50-E2E6145EE119}" dt="2018-05-28T23:08:08.504" v="214" actId="12100"/>
        <pc:sldMkLst>
          <pc:docMk/>
          <pc:sldMk cId="3377316170" sldId="447"/>
        </pc:sldMkLst>
        <pc:spChg chg="del">
          <ac:chgData name="Kevin Lam" userId="3d6e24ce-10e9-4917-b90a-b297644be690" providerId="ADAL" clId="{654195B4-E387-44D5-AA50-E2E6145EE119}" dt="2018-05-28T23:07:28.484" v="211" actId="478"/>
          <ac:spMkLst>
            <pc:docMk/>
            <pc:sldMk cId="3377316170" sldId="447"/>
            <ac:spMk id="4" creationId="{BE60B761-7731-4954-A910-1854A45EF4A9}"/>
          </ac:spMkLst>
        </pc:spChg>
        <pc:spChg chg="del">
          <ac:chgData name="Kevin Lam" userId="3d6e24ce-10e9-4917-b90a-b297644be690" providerId="ADAL" clId="{654195B4-E387-44D5-AA50-E2E6145EE119}" dt="2018-05-28T23:07:32.023" v="212" actId="478"/>
          <ac:spMkLst>
            <pc:docMk/>
            <pc:sldMk cId="3377316170" sldId="447"/>
            <ac:spMk id="6" creationId="{8C5D4D23-F5F5-48DC-9AF3-3BB0892CFF3D}"/>
          </ac:spMkLst>
        </pc:spChg>
        <pc:spChg chg="mod">
          <ac:chgData name="Kevin Lam" userId="3d6e24ce-10e9-4917-b90a-b297644be690" providerId="ADAL" clId="{654195B4-E387-44D5-AA50-E2E6145EE119}" dt="2018-05-28T23:07:10.716" v="209" actId="20577"/>
          <ac:spMkLst>
            <pc:docMk/>
            <pc:sldMk cId="3377316170" sldId="447"/>
            <ac:spMk id="9" creationId="{00000000-0000-0000-0000-000000000000}"/>
          </ac:spMkLst>
        </pc:spChg>
        <pc:spChg chg="del">
          <ac:chgData name="Kevin Lam" userId="3d6e24ce-10e9-4917-b90a-b297644be690" providerId="ADAL" clId="{654195B4-E387-44D5-AA50-E2E6145EE119}" dt="2018-05-28T23:07:35.952" v="213" actId="478"/>
          <ac:spMkLst>
            <pc:docMk/>
            <pc:sldMk cId="3377316170" sldId="447"/>
            <ac:spMk id="10" creationId="{841C70FD-0BB7-4B39-84FC-71C8CCF05563}"/>
          </ac:spMkLst>
        </pc:spChg>
        <pc:spChg chg="del">
          <ac:chgData name="Kevin Lam" userId="3d6e24ce-10e9-4917-b90a-b297644be690" providerId="ADAL" clId="{654195B4-E387-44D5-AA50-E2E6145EE119}" dt="2018-05-28T23:06:52.265" v="162" actId="478"/>
          <ac:spMkLst>
            <pc:docMk/>
            <pc:sldMk cId="3377316170" sldId="447"/>
            <ac:spMk id="36" creationId="{87B131B1-B599-42F4-9D11-4EAF6F15AF7A}"/>
          </ac:spMkLst>
        </pc:spChg>
        <pc:spChg chg="del">
          <ac:chgData name="Kevin Lam" userId="3d6e24ce-10e9-4917-b90a-b297644be690" providerId="ADAL" clId="{654195B4-E387-44D5-AA50-E2E6145EE119}" dt="2018-05-28T23:06:59.813" v="163" actId="478"/>
          <ac:spMkLst>
            <pc:docMk/>
            <pc:sldMk cId="3377316170" sldId="447"/>
            <ac:spMk id="37" creationId="{27E1AE72-7C57-4983-B211-C91E51606636}"/>
          </ac:spMkLst>
        </pc:spChg>
        <pc:grpChg chg="mod">
          <ac:chgData name="Kevin Lam" userId="3d6e24ce-10e9-4917-b90a-b297644be690" providerId="ADAL" clId="{654195B4-E387-44D5-AA50-E2E6145EE119}" dt="2018-05-28T23:07:21.788" v="210" actId="338"/>
          <ac:grpSpMkLst>
            <pc:docMk/>
            <pc:sldMk cId="3377316170" sldId="447"/>
            <ac:grpSpMk id="2" creationId="{B7526CC3-6731-4825-A5E7-C1777CB5351A}"/>
          </ac:grpSpMkLst>
        </pc:grpChg>
        <pc:graphicFrameChg chg="mod">
          <ac:chgData name="Kevin Lam" userId="3d6e24ce-10e9-4917-b90a-b297644be690" providerId="ADAL" clId="{654195B4-E387-44D5-AA50-E2E6145EE119}" dt="2018-05-28T23:08:08.504" v="214" actId="12100"/>
          <ac:graphicFrameMkLst>
            <pc:docMk/>
            <pc:sldMk cId="3377316170" sldId="447"/>
            <ac:graphicFrameMk id="7" creationId="{B29E9CF7-A481-4152-98D0-B2CC1B1072A4}"/>
          </ac:graphicFrameMkLst>
        </pc:graphicFrameChg>
        <pc:picChg chg="del">
          <ac:chgData name="Kevin Lam" userId="3d6e24ce-10e9-4917-b90a-b297644be690" providerId="ADAL" clId="{654195B4-E387-44D5-AA50-E2E6145EE119}" dt="2018-05-28T23:07:21.788" v="210" actId="338"/>
          <ac:picMkLst>
            <pc:docMk/>
            <pc:sldMk cId="3377316170" sldId="447"/>
            <ac:picMk id="14" creationId="{00000000-0000-0000-0000-000000000000}"/>
          </ac:picMkLst>
        </pc:picChg>
      </pc:sldChg>
      <pc:sldChg chg="delSp modSp add ord">
        <pc:chgData name="Kevin Lam" userId="3d6e24ce-10e9-4917-b90a-b297644be690" providerId="ADAL" clId="{654195B4-E387-44D5-AA50-E2E6145EE119}" dt="2018-05-30T04:43:39.942" v="1004" actId="20577"/>
        <pc:sldMkLst>
          <pc:docMk/>
          <pc:sldMk cId="676919929" sldId="455"/>
        </pc:sldMkLst>
        <pc:spChg chg="mod">
          <ac:chgData name="Kevin Lam" userId="3d6e24ce-10e9-4917-b90a-b297644be690" providerId="ADAL" clId="{654195B4-E387-44D5-AA50-E2E6145EE119}" dt="2018-05-28T23:16:50.497" v="306" actId="20577"/>
          <ac:spMkLst>
            <pc:docMk/>
            <pc:sldMk cId="676919929" sldId="455"/>
            <ac:spMk id="4" creationId="{CF721121-2978-40AA-90CB-18850643749A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5" creationId="{65506B87-8250-46E2-9A3E-63328A2BAAC7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6" creationId="{8A1C5F38-CB22-4CA0-A542-15783C0550FA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7" creationId="{A0595582-6CEE-400A-8D5A-2D30EF7FDDBD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8" creationId="{A1A0525A-E5D3-4931-8029-FB20ED9C7DFC}"/>
          </ac:spMkLst>
        </pc:spChg>
        <pc:spChg chg="mod">
          <ac:chgData name="Kevin Lam" userId="3d6e24ce-10e9-4917-b90a-b297644be690" providerId="ADAL" clId="{654195B4-E387-44D5-AA50-E2E6145EE119}" dt="2018-05-30T04:28:19.878" v="859" actId="20577"/>
          <ac:spMkLst>
            <pc:docMk/>
            <pc:sldMk cId="676919929" sldId="455"/>
            <ac:spMk id="11" creationId="{8582D0CF-41DA-4230-9944-8DE1DD6666FA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13" creationId="{A38567F8-375A-4B8E-9555-F92A56C6552B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14" creationId="{D3D3808A-8A55-45BF-849E-38CB6B2D1588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15" creationId="{758B1EBF-7BAD-41B4-AC8B-8984CB8E93FE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19" creationId="{9957DB18-1A8C-4F29-B6D4-4383E6ECD05C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20" creationId="{2D89AD65-73A1-40EE-AA9B-9913E02B8102}"/>
          </ac:spMkLst>
        </pc:spChg>
        <pc:spChg chg="mod">
          <ac:chgData name="Kevin Lam" userId="3d6e24ce-10e9-4917-b90a-b297644be690" providerId="ADAL" clId="{654195B4-E387-44D5-AA50-E2E6145EE119}" dt="2018-05-28T23:16:35.986" v="278" actId="1076"/>
          <ac:spMkLst>
            <pc:docMk/>
            <pc:sldMk cId="676919929" sldId="455"/>
            <ac:spMk id="21" creationId="{1E5003A4-945F-4243-931E-B658E3F8B330}"/>
          </ac:spMkLst>
        </pc:spChg>
        <pc:picChg chg="del">
          <ac:chgData name="Kevin Lam" userId="3d6e24ce-10e9-4917-b90a-b297644be690" providerId="ADAL" clId="{654195B4-E387-44D5-AA50-E2E6145EE119}" dt="2018-05-28T23:16:27.439" v="277" actId="478"/>
          <ac:picMkLst>
            <pc:docMk/>
            <pc:sldMk cId="676919929" sldId="455"/>
            <ac:picMk id="3" creationId="{2C6C27D2-9511-421E-85FD-BEC0AD3D6D21}"/>
          </ac:picMkLst>
        </pc:picChg>
        <pc:picChg chg="del">
          <ac:chgData name="Kevin Lam" userId="3d6e24ce-10e9-4917-b90a-b297644be690" providerId="ADAL" clId="{654195B4-E387-44D5-AA50-E2E6145EE119}" dt="2018-05-28T23:16:27.439" v="277" actId="478"/>
          <ac:picMkLst>
            <pc:docMk/>
            <pc:sldMk cId="676919929" sldId="455"/>
            <ac:picMk id="9" creationId="{63E8D86C-E348-4F5B-9F23-24E35AA3B044}"/>
          </ac:picMkLst>
        </pc:picChg>
        <pc:picChg chg="del">
          <ac:chgData name="Kevin Lam" userId="3d6e24ce-10e9-4917-b90a-b297644be690" providerId="ADAL" clId="{654195B4-E387-44D5-AA50-E2E6145EE119}" dt="2018-05-28T23:16:27.439" v="277" actId="478"/>
          <ac:picMkLst>
            <pc:docMk/>
            <pc:sldMk cId="676919929" sldId="455"/>
            <ac:picMk id="10" creationId="{4E820D14-E3B3-42EC-AE77-BB47678386B9}"/>
          </ac:picMkLst>
        </pc:picChg>
      </pc:sldChg>
      <pc:sldChg chg="addSp modSp add">
        <pc:chgData name="Kevin Lam" userId="3d6e24ce-10e9-4917-b90a-b297644be690" providerId="ADAL" clId="{654195B4-E387-44D5-AA50-E2E6145EE119}" dt="2018-05-30T04:46:18.131" v="1022" actId="1076"/>
        <pc:sldMkLst>
          <pc:docMk/>
          <pc:sldMk cId="3069818797" sldId="463"/>
        </pc:sldMkLst>
        <pc:spChg chg="mod">
          <ac:chgData name="Kevin Lam" userId="3d6e24ce-10e9-4917-b90a-b297644be690" providerId="ADAL" clId="{654195B4-E387-44D5-AA50-E2E6145EE119}" dt="2018-05-30T04:46:02.594" v="1020" actId="20577"/>
          <ac:spMkLst>
            <pc:docMk/>
            <pc:sldMk cId="3069818797" sldId="463"/>
            <ac:spMk id="2" creationId="{C7C881BF-82B5-44C3-97C9-08025071A8A3}"/>
          </ac:spMkLst>
        </pc:spChg>
        <pc:spChg chg="mod">
          <ac:chgData name="Kevin Lam" userId="3d6e24ce-10e9-4917-b90a-b297644be690" providerId="ADAL" clId="{654195B4-E387-44D5-AA50-E2E6145EE119}" dt="2018-05-30T04:45:43.925" v="1008" actId="14100"/>
          <ac:spMkLst>
            <pc:docMk/>
            <pc:sldMk cId="3069818797" sldId="463"/>
            <ac:spMk id="3" creationId="{16205475-8DE7-4765-858A-C94E2009D521}"/>
          </ac:spMkLst>
        </pc:spChg>
        <pc:grpChg chg="add mod">
          <ac:chgData name="Kevin Lam" userId="3d6e24ce-10e9-4917-b90a-b297644be690" providerId="ADAL" clId="{654195B4-E387-44D5-AA50-E2E6145EE119}" dt="2018-05-30T04:46:18.131" v="1022" actId="1076"/>
          <ac:grpSpMkLst>
            <pc:docMk/>
            <pc:sldMk cId="3069818797" sldId="463"/>
            <ac:grpSpMk id="4" creationId="{F7A05EC5-1D25-40A2-8129-093246A6DC3B}"/>
          </ac:grpSpMkLst>
        </pc:grpChg>
      </pc:sldChg>
      <pc:sldChg chg="modSp add">
        <pc:chgData name="Kevin Lam" userId="3d6e24ce-10e9-4917-b90a-b297644be690" providerId="ADAL" clId="{654195B4-E387-44D5-AA50-E2E6145EE119}" dt="2018-06-03T18:44:05.530" v="1076" actId="20577"/>
        <pc:sldMkLst>
          <pc:docMk/>
          <pc:sldMk cId="2336616198" sldId="1663"/>
        </pc:sldMkLst>
        <pc:spChg chg="mod">
          <ac:chgData name="Kevin Lam" userId="3d6e24ce-10e9-4917-b90a-b297644be690" providerId="ADAL" clId="{654195B4-E387-44D5-AA50-E2E6145EE119}" dt="2018-06-03T18:44:05.530" v="1076" actId="20577"/>
          <ac:spMkLst>
            <pc:docMk/>
            <pc:sldMk cId="2336616198" sldId="1663"/>
            <ac:spMk id="4" creationId="{00000000-0000-0000-0000-000000000000}"/>
          </ac:spMkLst>
        </pc:spChg>
        <pc:spChg chg="mod">
          <ac:chgData name="Kevin Lam" userId="3d6e24ce-10e9-4917-b90a-b297644be690" providerId="ADAL" clId="{654195B4-E387-44D5-AA50-E2E6145EE119}" dt="2018-06-03T18:43:58.731" v="1074" actId="20577"/>
          <ac:spMkLst>
            <pc:docMk/>
            <pc:sldMk cId="2336616198" sldId="1663"/>
            <ac:spMk id="5" creationId="{00000000-0000-0000-0000-000000000000}"/>
          </ac:spMkLst>
        </pc:spChg>
      </pc:sldChg>
      <pc:sldChg chg="modSp del">
        <pc:chgData name="Kevin Lam" userId="3d6e24ce-10e9-4917-b90a-b297644be690" providerId="ADAL" clId="{654195B4-E387-44D5-AA50-E2E6145EE119}" dt="2018-06-03T18:44:15.648" v="1077" actId="2696"/>
        <pc:sldMkLst>
          <pc:docMk/>
          <pc:sldMk cId="3635852913" sldId="1719"/>
        </pc:sldMkLst>
        <pc:spChg chg="mod">
          <ac:chgData name="Kevin Lam" userId="3d6e24ce-10e9-4917-b90a-b297644be690" providerId="ADAL" clId="{654195B4-E387-44D5-AA50-E2E6145EE119}" dt="2018-05-29T00:04:06.473" v="668" actId="20577"/>
          <ac:spMkLst>
            <pc:docMk/>
            <pc:sldMk cId="3635852913" sldId="1719"/>
            <ac:spMk id="4" creationId="{00000000-0000-0000-0000-000000000000}"/>
          </ac:spMkLst>
        </pc:spChg>
      </pc:sldChg>
      <pc:sldChg chg="modSp add ord modAnim">
        <pc:chgData name="Kevin Lam" userId="3d6e24ce-10e9-4917-b90a-b297644be690" providerId="ADAL" clId="{654195B4-E387-44D5-AA50-E2E6145EE119}" dt="2018-05-29T06:38:42.262" v="768" actId="20577"/>
        <pc:sldMkLst>
          <pc:docMk/>
          <pc:sldMk cId="672655919" sldId="1720"/>
        </pc:sldMkLst>
        <pc:spChg chg="mod">
          <ac:chgData name="Kevin Lam" userId="3d6e24ce-10e9-4917-b90a-b297644be690" providerId="ADAL" clId="{654195B4-E387-44D5-AA50-E2E6145EE119}" dt="2018-05-28T20:29:39.486" v="35" actId="20577"/>
          <ac:spMkLst>
            <pc:docMk/>
            <pc:sldMk cId="672655919" sldId="1720"/>
            <ac:spMk id="7" creationId="{26127CE6-6E66-4006-B4B6-E6183EF40BF2}"/>
          </ac:spMkLst>
        </pc:spChg>
        <pc:spChg chg="mod">
          <ac:chgData name="Kevin Lam" userId="3d6e24ce-10e9-4917-b90a-b297644be690" providerId="ADAL" clId="{654195B4-E387-44D5-AA50-E2E6145EE119}" dt="2018-05-28T20:28:38.260" v="25" actId="20577"/>
          <ac:spMkLst>
            <pc:docMk/>
            <pc:sldMk cId="672655919" sldId="1720"/>
            <ac:spMk id="10" creationId="{68B856BE-D223-44ED-BAA9-331C4B8A0BC2}"/>
          </ac:spMkLst>
        </pc:spChg>
      </pc:sldChg>
      <pc:sldChg chg="add del modTransition">
        <pc:chgData name="Kevin Lam" userId="3d6e24ce-10e9-4917-b90a-b297644be690" providerId="ADAL" clId="{654195B4-E387-44D5-AA50-E2E6145EE119}" dt="2018-05-28T20:31:33.889" v="39" actId="20577"/>
        <pc:sldMkLst>
          <pc:docMk/>
          <pc:sldMk cId="2863176386" sldId="1892"/>
        </pc:sldMkLst>
      </pc:sldChg>
      <pc:sldChg chg="add del">
        <pc:chgData name="Kevin Lam" userId="3d6e24ce-10e9-4917-b90a-b297644be690" providerId="ADAL" clId="{654195B4-E387-44D5-AA50-E2E6145EE119}" dt="2018-05-28T20:31:33.889" v="39" actId="20577"/>
        <pc:sldMkLst>
          <pc:docMk/>
          <pc:sldMk cId="525237358" sldId="1893"/>
        </pc:sldMkLst>
      </pc:sldChg>
      <pc:sldChg chg="add ord">
        <pc:chgData name="Kevin Lam" userId="3d6e24ce-10e9-4917-b90a-b297644be690" providerId="ADAL" clId="{654195B4-E387-44D5-AA50-E2E6145EE119}" dt="2018-05-28T22:43:28.574" v="67" actId="20577"/>
        <pc:sldMkLst>
          <pc:docMk/>
          <pc:sldMk cId="3517671675" sldId="1894"/>
        </pc:sldMkLst>
      </pc:sldChg>
      <pc:sldChg chg="add ord">
        <pc:chgData name="Kevin Lam" userId="3d6e24ce-10e9-4917-b90a-b297644be690" providerId="ADAL" clId="{654195B4-E387-44D5-AA50-E2E6145EE119}" dt="2018-05-28T23:08:39.872" v="215" actId="20577"/>
        <pc:sldMkLst>
          <pc:docMk/>
          <pc:sldMk cId="2578935516" sldId="1895"/>
        </pc:sldMkLst>
      </pc:sldChg>
      <pc:sldChg chg="addSp delSp modSp add ord delAnim modAnim">
        <pc:chgData name="Kevin Lam" userId="3d6e24ce-10e9-4917-b90a-b297644be690" providerId="ADAL" clId="{654195B4-E387-44D5-AA50-E2E6145EE119}" dt="2018-05-30T04:20:03.026" v="810" actId="20577"/>
        <pc:sldMkLst>
          <pc:docMk/>
          <pc:sldMk cId="2647621510" sldId="1897"/>
        </pc:sldMkLst>
        <pc:spChg chg="add del">
          <ac:chgData name="Kevin Lam" userId="3d6e24ce-10e9-4917-b90a-b297644be690" providerId="ADAL" clId="{654195B4-E387-44D5-AA50-E2E6145EE119}" dt="2018-05-28T23:24:15.432" v="337" actId="20577"/>
          <ac:spMkLst>
            <pc:docMk/>
            <pc:sldMk cId="2647621510" sldId="1897"/>
            <ac:spMk id="5" creationId="{D111F5F2-3180-4F34-BB59-6E0DDAE835BF}"/>
          </ac:spMkLst>
        </pc:spChg>
        <pc:spChg chg="add del">
          <ac:chgData name="Kevin Lam" userId="3d6e24ce-10e9-4917-b90a-b297644be690" providerId="ADAL" clId="{654195B4-E387-44D5-AA50-E2E6145EE119}" dt="2018-05-28T23:24:34.278" v="339" actId="20577"/>
          <ac:spMkLst>
            <pc:docMk/>
            <pc:sldMk cId="2647621510" sldId="1897"/>
            <ac:spMk id="6" creationId="{763A22DC-06D2-4BCD-9D1F-0DF372BD2547}"/>
          </ac:spMkLst>
        </pc:spChg>
        <pc:spChg chg="mod">
          <ac:chgData name="Kevin Lam" userId="3d6e24ce-10e9-4917-b90a-b297644be690" providerId="ADAL" clId="{654195B4-E387-44D5-AA50-E2E6145EE119}" dt="2018-05-30T04:20:03.026" v="810" actId="20577"/>
          <ac:spMkLst>
            <pc:docMk/>
            <pc:sldMk cId="2647621510" sldId="1897"/>
            <ac:spMk id="7" creationId="{26127CE6-6E66-4006-B4B6-E6183EF40BF2}"/>
          </ac:spMkLst>
        </pc:spChg>
        <pc:spChg chg="add del">
          <ac:chgData name="Kevin Lam" userId="3d6e24ce-10e9-4917-b90a-b297644be690" providerId="ADAL" clId="{654195B4-E387-44D5-AA50-E2E6145EE119}" dt="2018-05-28T23:24:34.278" v="339" actId="20577"/>
          <ac:spMkLst>
            <pc:docMk/>
            <pc:sldMk cId="2647621510" sldId="1897"/>
            <ac:spMk id="8" creationId="{C8E0006F-BE48-4CD2-AB94-C56CF49E6F06}"/>
          </ac:spMkLst>
        </pc:spChg>
        <pc:spChg chg="add del">
          <ac:chgData name="Kevin Lam" userId="3d6e24ce-10e9-4917-b90a-b297644be690" providerId="ADAL" clId="{654195B4-E387-44D5-AA50-E2E6145EE119}" dt="2018-05-28T23:24:34.278" v="339" actId="20577"/>
          <ac:spMkLst>
            <pc:docMk/>
            <pc:sldMk cId="2647621510" sldId="1897"/>
            <ac:spMk id="9" creationId="{187BC966-AE01-4810-AEEB-17645F0EF20E}"/>
          </ac:spMkLst>
        </pc:spChg>
        <pc:spChg chg="mod">
          <ac:chgData name="Kevin Lam" userId="3d6e24ce-10e9-4917-b90a-b297644be690" providerId="ADAL" clId="{654195B4-E387-44D5-AA50-E2E6145EE119}" dt="2018-05-28T23:29:45.647" v="629" actId="14100"/>
          <ac:spMkLst>
            <pc:docMk/>
            <pc:sldMk cId="2647621510" sldId="1897"/>
            <ac:spMk id="10" creationId="{68B856BE-D223-44ED-BAA9-331C4B8A0BC2}"/>
          </ac:spMkLst>
        </pc:spChg>
        <pc:spChg chg="add del">
          <ac:chgData name="Kevin Lam" userId="3d6e24ce-10e9-4917-b90a-b297644be690" providerId="ADAL" clId="{654195B4-E387-44D5-AA50-E2E6145EE119}" dt="2018-05-28T23:24:34.278" v="339" actId="20577"/>
          <ac:spMkLst>
            <pc:docMk/>
            <pc:sldMk cId="2647621510" sldId="1897"/>
            <ac:spMk id="11" creationId="{DE688466-6CF8-4D9A-9247-E2E7A0A6669C}"/>
          </ac:spMkLst>
        </pc:spChg>
        <pc:spChg chg="add del">
          <ac:chgData name="Kevin Lam" userId="3d6e24ce-10e9-4917-b90a-b297644be690" providerId="ADAL" clId="{654195B4-E387-44D5-AA50-E2E6145EE119}" dt="2018-05-28T23:24:34.278" v="339" actId="20577"/>
          <ac:spMkLst>
            <pc:docMk/>
            <pc:sldMk cId="2647621510" sldId="1897"/>
            <ac:spMk id="12" creationId="{7E9E081C-015D-4982-9D87-5EC3E42CD95B}"/>
          </ac:spMkLst>
        </pc:spChg>
        <pc:spChg chg="add mod">
          <ac:chgData name="Kevin Lam" userId="3d6e24ce-10e9-4917-b90a-b297644be690" providerId="ADAL" clId="{654195B4-E387-44D5-AA50-E2E6145EE119}" dt="2018-05-28T23:25:24.243" v="380" actId="164"/>
          <ac:spMkLst>
            <pc:docMk/>
            <pc:sldMk cId="2647621510" sldId="1897"/>
            <ac:spMk id="13" creationId="{E8C3FD4C-D3CA-4B0C-BD44-21BBD71DFB61}"/>
          </ac:spMkLst>
        </pc:spChg>
        <pc:spChg chg="add mod">
          <ac:chgData name="Kevin Lam" userId="3d6e24ce-10e9-4917-b90a-b297644be690" providerId="ADAL" clId="{654195B4-E387-44D5-AA50-E2E6145EE119}" dt="2018-05-28T23:25:24.243" v="380" actId="164"/>
          <ac:spMkLst>
            <pc:docMk/>
            <pc:sldMk cId="2647621510" sldId="1897"/>
            <ac:spMk id="14" creationId="{48F92021-2C98-45A7-9A41-2A9A7705DC8F}"/>
          </ac:spMkLst>
        </pc:spChg>
        <pc:spChg chg="add mod">
          <ac:chgData name="Kevin Lam" userId="3d6e24ce-10e9-4917-b90a-b297644be690" providerId="ADAL" clId="{654195B4-E387-44D5-AA50-E2E6145EE119}" dt="2018-05-28T23:25:24.243" v="380" actId="164"/>
          <ac:spMkLst>
            <pc:docMk/>
            <pc:sldMk cId="2647621510" sldId="1897"/>
            <ac:spMk id="15" creationId="{62C797D7-ACC2-49B3-B2BA-32C3B051FF4C}"/>
          </ac:spMkLst>
        </pc:spChg>
        <pc:spChg chg="add mod">
          <ac:chgData name="Kevin Lam" userId="3d6e24ce-10e9-4917-b90a-b297644be690" providerId="ADAL" clId="{654195B4-E387-44D5-AA50-E2E6145EE119}" dt="2018-05-28T23:25:24.243" v="380" actId="164"/>
          <ac:spMkLst>
            <pc:docMk/>
            <pc:sldMk cId="2647621510" sldId="1897"/>
            <ac:spMk id="16" creationId="{BD811437-EBFF-4FD4-B9C3-4231E7BAA71F}"/>
          </ac:spMkLst>
        </pc:spChg>
        <pc:spChg chg="add mod">
          <ac:chgData name="Kevin Lam" userId="3d6e24ce-10e9-4917-b90a-b297644be690" providerId="ADAL" clId="{654195B4-E387-44D5-AA50-E2E6145EE119}" dt="2018-05-28T23:25:24.243" v="380" actId="164"/>
          <ac:spMkLst>
            <pc:docMk/>
            <pc:sldMk cId="2647621510" sldId="1897"/>
            <ac:spMk id="17" creationId="{13D1AB20-5322-4EBB-8712-F1122CC414AD}"/>
          </ac:spMkLst>
        </pc:spChg>
        <pc:grpChg chg="add del mod">
          <ac:chgData name="Kevin Lam" userId="3d6e24ce-10e9-4917-b90a-b297644be690" providerId="ADAL" clId="{654195B4-E387-44D5-AA50-E2E6145EE119}" dt="2018-05-28T23:25:51.620" v="389" actId="20577"/>
          <ac:grpSpMkLst>
            <pc:docMk/>
            <pc:sldMk cId="2647621510" sldId="1897"/>
            <ac:grpSpMk id="3" creationId="{5FB15009-FE42-4802-8D8F-D1C43766BC5A}"/>
          </ac:grpSpMkLst>
        </pc:grpChg>
        <pc:grpChg chg="add del mod">
          <ac:chgData name="Kevin Lam" userId="3d6e24ce-10e9-4917-b90a-b297644be690" providerId="ADAL" clId="{654195B4-E387-44D5-AA50-E2E6145EE119}" dt="2018-05-28T23:25:44.057" v="385" actId="20577"/>
          <ac:grpSpMkLst>
            <pc:docMk/>
            <pc:sldMk cId="2647621510" sldId="1897"/>
            <ac:grpSpMk id="18" creationId="{F4C67D48-4121-47BE-BBB4-2002BE9CD391}"/>
          </ac:grpSpMkLst>
        </pc:grpChg>
        <pc:picChg chg="add del mod">
          <ac:chgData name="Kevin Lam" userId="3d6e24ce-10e9-4917-b90a-b297644be690" providerId="ADAL" clId="{654195B4-E387-44D5-AA50-E2E6145EE119}" dt="2018-05-28T23:24:43.979" v="342" actId="478"/>
          <ac:picMkLst>
            <pc:docMk/>
            <pc:sldMk cId="2647621510" sldId="1897"/>
            <ac:picMk id="2" creationId="{28205CBE-EA05-4C96-97E2-6EA67852A99D}"/>
          </ac:picMkLst>
        </pc:picChg>
        <pc:picChg chg="del">
          <ac:chgData name="Kevin Lam" userId="3d6e24ce-10e9-4917-b90a-b297644be690" providerId="ADAL" clId="{654195B4-E387-44D5-AA50-E2E6145EE119}" dt="2018-05-28T23:23:57.315" v="334" actId="478"/>
          <ac:picMkLst>
            <pc:docMk/>
            <pc:sldMk cId="2647621510" sldId="1897"/>
            <ac:picMk id="4" creationId="{D588765D-0B9B-4DF4-82F4-0D04B3D5CD97}"/>
          </ac:picMkLst>
        </pc:picChg>
        <pc:picChg chg="add mod">
          <ac:chgData name="Kevin Lam" userId="3d6e24ce-10e9-4917-b90a-b297644be690" providerId="ADAL" clId="{654195B4-E387-44D5-AA50-E2E6145EE119}" dt="2018-05-28T23:26:28.224" v="396" actId="1076"/>
          <ac:picMkLst>
            <pc:docMk/>
            <pc:sldMk cId="2647621510" sldId="1897"/>
            <ac:picMk id="24" creationId="{2E4E83A2-AB52-4769-937A-8D914D78DAB1}"/>
          </ac:picMkLst>
        </pc:picChg>
      </pc:sldChg>
      <pc:sldChg chg="addSp modSp add ord">
        <pc:chgData name="Kevin Lam" userId="3d6e24ce-10e9-4917-b90a-b297644be690" providerId="ADAL" clId="{654195B4-E387-44D5-AA50-E2E6145EE119}" dt="2018-05-29T06:32:25.274" v="728" actId="20577"/>
        <pc:sldMkLst>
          <pc:docMk/>
          <pc:sldMk cId="1414976409" sldId="1898"/>
        </pc:sldMkLst>
        <pc:spChg chg="mod">
          <ac:chgData name="Kevin Lam" userId="3d6e24ce-10e9-4917-b90a-b297644be690" providerId="ADAL" clId="{654195B4-E387-44D5-AA50-E2E6145EE119}" dt="2018-05-29T01:08:03.800" v="715" actId="403"/>
          <ac:spMkLst>
            <pc:docMk/>
            <pc:sldMk cId="1414976409" sldId="1898"/>
            <ac:spMk id="6" creationId="{F95D2CD8-C32F-4753-830F-ADF83D8042B2}"/>
          </ac:spMkLst>
        </pc:spChg>
        <pc:spChg chg="mod">
          <ac:chgData name="Kevin Lam" userId="3d6e24ce-10e9-4917-b90a-b297644be690" providerId="ADAL" clId="{654195B4-E387-44D5-AA50-E2E6145EE119}" dt="2018-05-29T01:09:30.966" v="718" actId="3064"/>
          <ac:spMkLst>
            <pc:docMk/>
            <pc:sldMk cId="1414976409" sldId="1898"/>
            <ac:spMk id="7" creationId="{72CEB8B1-AC6E-44E9-8614-000928BDB594}"/>
          </ac:spMkLst>
        </pc:spChg>
        <pc:spChg chg="mod">
          <ac:chgData name="Kevin Lam" userId="3d6e24ce-10e9-4917-b90a-b297644be690" providerId="ADAL" clId="{654195B4-E387-44D5-AA50-E2E6145EE119}" dt="2018-05-29T06:12:17.880" v="727" actId="3064"/>
          <ac:spMkLst>
            <pc:docMk/>
            <pc:sldMk cId="1414976409" sldId="1898"/>
            <ac:spMk id="8" creationId="{2B9BC657-3F2B-4583-80C7-A83F89028DE2}"/>
          </ac:spMkLst>
        </pc:spChg>
        <pc:spChg chg="mod">
          <ac:chgData name="Kevin Lam" userId="3d6e24ce-10e9-4917-b90a-b297644be690" providerId="ADAL" clId="{654195B4-E387-44D5-AA50-E2E6145EE119}" dt="2018-05-29T01:09:50.694" v="721" actId="1076"/>
          <ac:spMkLst>
            <pc:docMk/>
            <pc:sldMk cId="1414976409" sldId="1898"/>
            <ac:spMk id="9" creationId="{7DA473B5-0C35-4047-AA5F-71D04745DD06}"/>
          </ac:spMkLst>
        </pc:spChg>
        <pc:grpChg chg="add mod">
          <ac:chgData name="Kevin Lam" userId="3d6e24ce-10e9-4917-b90a-b297644be690" providerId="ADAL" clId="{654195B4-E387-44D5-AA50-E2E6145EE119}" dt="2018-05-28T23:26:09.125" v="392" actId="1076"/>
          <ac:grpSpMkLst>
            <pc:docMk/>
            <pc:sldMk cId="1414976409" sldId="1898"/>
            <ac:grpSpMk id="4" creationId="{3D56D4B4-758F-4FBD-99D0-FA83D1208C1D}"/>
          </ac:grpSpMkLst>
        </pc:grpChg>
      </pc:sldChg>
      <pc:sldChg chg="addSp delSp modSp add">
        <pc:chgData name="Kevin Lam" userId="3d6e24ce-10e9-4917-b90a-b297644be690" providerId="ADAL" clId="{654195B4-E387-44D5-AA50-E2E6145EE119}" dt="2018-05-29T06:36:29.411" v="766" actId="20577"/>
        <pc:sldMkLst>
          <pc:docMk/>
          <pc:sldMk cId="622524177" sldId="1899"/>
        </pc:sldMkLst>
        <pc:spChg chg="del">
          <ac:chgData name="Kevin Lam" userId="3d6e24ce-10e9-4917-b90a-b297644be690" providerId="ADAL" clId="{654195B4-E387-44D5-AA50-E2E6145EE119}" dt="2018-05-29T06:36:20.174" v="730" actId="20577"/>
          <ac:spMkLst>
            <pc:docMk/>
            <pc:sldMk cId="622524177" sldId="1899"/>
            <ac:spMk id="2" creationId="{66C70EBB-2182-434B-AC5E-0FD2D0A872AF}"/>
          </ac:spMkLst>
        </pc:spChg>
        <pc:spChg chg="del">
          <ac:chgData name="Kevin Lam" userId="3d6e24ce-10e9-4917-b90a-b297644be690" providerId="ADAL" clId="{654195B4-E387-44D5-AA50-E2E6145EE119}" dt="2018-05-29T06:36:20.174" v="730" actId="20577"/>
          <ac:spMkLst>
            <pc:docMk/>
            <pc:sldMk cId="622524177" sldId="1899"/>
            <ac:spMk id="3" creationId="{8607652D-87D1-4A4D-8491-4F490B84F22A}"/>
          </ac:spMkLst>
        </pc:spChg>
        <pc:spChg chg="add mod">
          <ac:chgData name="Kevin Lam" userId="3d6e24ce-10e9-4917-b90a-b297644be690" providerId="ADAL" clId="{654195B4-E387-44D5-AA50-E2E6145EE119}" dt="2018-05-29T06:36:29.411" v="766" actId="20577"/>
          <ac:spMkLst>
            <pc:docMk/>
            <pc:sldMk cId="622524177" sldId="1899"/>
            <ac:spMk id="4" creationId="{3A856D45-2FDD-4381-8F20-A2000A34A424}"/>
          </ac:spMkLst>
        </pc:spChg>
      </pc:sldChg>
      <pc:sldChg chg="addSp delSp modSp add">
        <pc:chgData name="Kevin Lam" userId="3d6e24ce-10e9-4917-b90a-b297644be690" providerId="ADAL" clId="{654195B4-E387-44D5-AA50-E2E6145EE119}" dt="2018-05-30T04:47:45.922" v="1036" actId="20577"/>
        <pc:sldMkLst>
          <pc:docMk/>
          <pc:sldMk cId="2927025924" sldId="1902"/>
        </pc:sldMkLst>
        <pc:spChg chg="del">
          <ac:chgData name="Kevin Lam" userId="3d6e24ce-10e9-4917-b90a-b297644be690" providerId="ADAL" clId="{654195B4-E387-44D5-AA50-E2E6145EE119}" dt="2018-05-30T04:47:36.988" v="1024" actId="20577"/>
          <ac:spMkLst>
            <pc:docMk/>
            <pc:sldMk cId="2927025924" sldId="1902"/>
            <ac:spMk id="2" creationId="{15382946-0CF1-4F74-8CEA-B02006189441}"/>
          </ac:spMkLst>
        </pc:spChg>
        <pc:spChg chg="del">
          <ac:chgData name="Kevin Lam" userId="3d6e24ce-10e9-4917-b90a-b297644be690" providerId="ADAL" clId="{654195B4-E387-44D5-AA50-E2E6145EE119}" dt="2018-05-30T04:47:36.988" v="1024" actId="20577"/>
          <ac:spMkLst>
            <pc:docMk/>
            <pc:sldMk cId="2927025924" sldId="1902"/>
            <ac:spMk id="3" creationId="{7B7B672C-F3DF-4A4E-94F3-F0ACEBC11594}"/>
          </ac:spMkLst>
        </pc:spChg>
        <pc:spChg chg="add mod">
          <ac:chgData name="Kevin Lam" userId="3d6e24ce-10e9-4917-b90a-b297644be690" providerId="ADAL" clId="{654195B4-E387-44D5-AA50-E2E6145EE119}" dt="2018-05-30T04:47:45.922" v="1036" actId="20577"/>
          <ac:spMkLst>
            <pc:docMk/>
            <pc:sldMk cId="2927025924" sldId="1902"/>
            <ac:spMk id="4" creationId="{1D117D6D-9852-4AFF-9A5E-6F344D681720}"/>
          </ac:spMkLst>
        </pc:spChg>
        <pc:spChg chg="add mod">
          <ac:chgData name="Kevin Lam" userId="3d6e24ce-10e9-4917-b90a-b297644be690" providerId="ADAL" clId="{654195B4-E387-44D5-AA50-E2E6145EE119}" dt="2018-05-30T04:47:36.988" v="1024" actId="20577"/>
          <ac:spMkLst>
            <pc:docMk/>
            <pc:sldMk cId="2927025924" sldId="1902"/>
            <ac:spMk id="5" creationId="{3D32AFB2-6D29-4BD7-897D-D81FE3774BEC}"/>
          </ac:spMkLst>
        </pc:spChg>
      </pc:sldChg>
      <pc:sldMasterChg chg="delSldLayout">
        <pc:chgData name="Kevin Lam" userId="3d6e24ce-10e9-4917-b90a-b297644be690" providerId="ADAL" clId="{654195B4-E387-44D5-AA50-E2E6145EE119}" dt="2018-06-03T18:44:15.650" v="1078" actId="2696"/>
        <pc:sldMasterMkLst>
          <pc:docMk/>
          <pc:sldMasterMk cId="1169352578" sldId="2147483648"/>
        </pc:sldMasterMkLst>
        <pc:sldLayoutChg chg="del">
          <pc:chgData name="Kevin Lam" userId="3d6e24ce-10e9-4917-b90a-b297644be690" providerId="ADAL" clId="{654195B4-E387-44D5-AA50-E2E6145EE119}" dt="2018-06-03T18:44:15.650" v="1078" actId="2696"/>
          <pc:sldLayoutMkLst>
            <pc:docMk/>
            <pc:sldMasterMk cId="1169352578" sldId="2147483648"/>
            <pc:sldLayoutMk cId="2933365662" sldId="2147483677"/>
          </pc:sldLayoutMkLst>
        </pc:sldLayoutChg>
      </pc:sldMasterChg>
    </pc:docChg>
  </pc:docChgLst>
  <pc:docChgLst>
    <pc:chgData name="Matthew Farmer" userId="8dac84b6-4d0b-4085-8033-2819e2108605" providerId="ADAL" clId="{98A5972A-0B84-48CD-B075-7D940F4E5A2D}"/>
    <pc:docChg chg="undo redo custSel addSld delSld modSld sldOrd">
      <pc:chgData name="Matthew Farmer" userId="8dac84b6-4d0b-4085-8033-2819e2108605" providerId="ADAL" clId="{98A5972A-0B84-48CD-B075-7D940F4E5A2D}" dt="2018-06-04T14:10:26.827" v="539" actId="1076"/>
      <pc:docMkLst>
        <pc:docMk/>
      </pc:docMkLst>
      <pc:sldChg chg="addSp delSp add del addAnim delAnim">
        <pc:chgData name="Matthew Farmer" userId="8dac84b6-4d0b-4085-8033-2819e2108605" providerId="ADAL" clId="{98A5972A-0B84-48CD-B075-7D940F4E5A2D}" dt="2018-06-04T13:49:16.116" v="86" actId="2696"/>
        <pc:sldMkLst>
          <pc:docMk/>
          <pc:sldMk cId="999647639" sldId="268"/>
        </pc:sldMkLst>
        <pc:grpChg chg="add del">
          <ac:chgData name="Matthew Farmer" userId="8dac84b6-4d0b-4085-8033-2819e2108605" providerId="ADAL" clId="{98A5972A-0B84-48CD-B075-7D940F4E5A2D}" dt="2018-06-04T13:49:09.498" v="85" actId="478"/>
          <ac:grpSpMkLst>
            <pc:docMk/>
            <pc:sldMk cId="999647639" sldId="268"/>
            <ac:grpSpMk id="6" creationId="{00000000-0000-0000-0000-000000000000}"/>
          </ac:grpSpMkLst>
        </pc:grpChg>
      </pc:sldChg>
      <pc:sldChg chg="addSp delSp modSp add del ord">
        <pc:chgData name="Matthew Farmer" userId="8dac84b6-4d0b-4085-8033-2819e2108605" providerId="ADAL" clId="{98A5972A-0B84-48CD-B075-7D940F4E5A2D}" dt="2018-06-04T13:55:58.549" v="141" actId="2696"/>
        <pc:sldMkLst>
          <pc:docMk/>
          <pc:sldMk cId="2460069960" sldId="314"/>
        </pc:sldMkLst>
        <pc:spChg chg="add mod">
          <ac:chgData name="Matthew Farmer" userId="8dac84b6-4d0b-4085-8033-2819e2108605" providerId="ADAL" clId="{98A5972A-0B84-48CD-B075-7D940F4E5A2D}" dt="2018-06-04T13:49:34.880" v="88" actId="1076"/>
          <ac:spMkLst>
            <pc:docMk/>
            <pc:sldMk cId="2460069960" sldId="314"/>
            <ac:spMk id="2" creationId="{593966AE-7B02-48AC-8C27-BEDB707973CA}"/>
          </ac:spMkLst>
        </pc:spChg>
        <pc:grpChg chg="del">
          <ac:chgData name="Matthew Farmer" userId="8dac84b6-4d0b-4085-8033-2819e2108605" providerId="ADAL" clId="{98A5972A-0B84-48CD-B075-7D940F4E5A2D}" dt="2018-06-04T13:49:27.975" v="87" actId="478"/>
          <ac:grpSpMkLst>
            <pc:docMk/>
            <pc:sldMk cId="2460069960" sldId="314"/>
            <ac:grpSpMk id="16" creationId="{D3A92C0E-7486-432F-A1B2-C31A186E5E35}"/>
          </ac:grpSpMkLst>
        </pc:grpChg>
        <pc:graphicFrameChg chg="del mod">
          <ac:chgData name="Matthew Farmer" userId="8dac84b6-4d0b-4085-8033-2819e2108605" providerId="ADAL" clId="{98A5972A-0B84-48CD-B075-7D940F4E5A2D}" dt="2018-05-31T18:24:22.748" v="23" actId="478"/>
          <ac:graphicFrameMkLst>
            <pc:docMk/>
            <pc:sldMk cId="2460069960" sldId="314"/>
            <ac:graphicFrameMk id="15" creationId="{1077F29A-A180-4971-9F0B-E12FA407D5AF}"/>
          </ac:graphicFrameMkLst>
        </pc:graphicFrameChg>
        <pc:cxnChg chg="mod">
          <ac:chgData name="Matthew Farmer" userId="8dac84b6-4d0b-4085-8033-2819e2108605" providerId="ADAL" clId="{98A5972A-0B84-48CD-B075-7D940F4E5A2D}" dt="2018-06-04T13:49:27.975" v="87" actId="478"/>
          <ac:cxnSpMkLst>
            <pc:docMk/>
            <pc:sldMk cId="2460069960" sldId="314"/>
            <ac:cxnSpMk id="22" creationId="{D34B76B6-6AF3-43AF-B688-0EAE2921C524}"/>
          </ac:cxnSpMkLst>
        </pc:cxnChg>
        <pc:cxnChg chg="mod">
          <ac:chgData name="Matthew Farmer" userId="8dac84b6-4d0b-4085-8033-2819e2108605" providerId="ADAL" clId="{98A5972A-0B84-48CD-B075-7D940F4E5A2D}" dt="2018-06-04T13:49:27.975" v="87" actId="478"/>
          <ac:cxnSpMkLst>
            <pc:docMk/>
            <pc:sldMk cId="2460069960" sldId="314"/>
            <ac:cxnSpMk id="23" creationId="{A701455C-D3EA-43C0-AFEA-485443A6418F}"/>
          </ac:cxnSpMkLst>
        </pc:cxnChg>
      </pc:sldChg>
      <pc:sldChg chg="del">
        <pc:chgData name="Matthew Farmer" userId="8dac84b6-4d0b-4085-8033-2819e2108605" providerId="ADAL" clId="{98A5972A-0B84-48CD-B075-7D940F4E5A2D}" dt="2018-06-04T10:42:46.793" v="80" actId="2696"/>
        <pc:sldMkLst>
          <pc:docMk/>
          <pc:sldMk cId="198561902" sldId="1896"/>
        </pc:sldMkLst>
      </pc:sldChg>
      <pc:sldChg chg="addSp delSp modSp add">
        <pc:chgData name="Matthew Farmer" userId="8dac84b6-4d0b-4085-8033-2819e2108605" providerId="ADAL" clId="{98A5972A-0B84-48CD-B075-7D940F4E5A2D}" dt="2018-05-31T18:16:09.252" v="18" actId="20577"/>
        <pc:sldMkLst>
          <pc:docMk/>
          <pc:sldMk cId="483738416" sldId="1900"/>
        </pc:sldMkLst>
        <pc:spChg chg="del">
          <ac:chgData name="Matthew Farmer" userId="8dac84b6-4d0b-4085-8033-2819e2108605" providerId="ADAL" clId="{98A5972A-0B84-48CD-B075-7D940F4E5A2D}" dt="2018-05-31T18:15:59.978" v="1" actId="20577"/>
          <ac:spMkLst>
            <pc:docMk/>
            <pc:sldMk cId="483738416" sldId="1900"/>
            <ac:spMk id="2" creationId="{46EC438B-6B11-4388-9F43-FE3A58E3E8CF}"/>
          </ac:spMkLst>
        </pc:spChg>
        <pc:spChg chg="del">
          <ac:chgData name="Matthew Farmer" userId="8dac84b6-4d0b-4085-8033-2819e2108605" providerId="ADAL" clId="{98A5972A-0B84-48CD-B075-7D940F4E5A2D}" dt="2018-05-31T18:15:59.978" v="1" actId="20577"/>
          <ac:spMkLst>
            <pc:docMk/>
            <pc:sldMk cId="483738416" sldId="1900"/>
            <ac:spMk id="3" creationId="{9157BDEC-3D21-43D4-9B46-B40682EB90FA}"/>
          </ac:spMkLst>
        </pc:spChg>
        <pc:spChg chg="add mod">
          <ac:chgData name="Matthew Farmer" userId="8dac84b6-4d0b-4085-8033-2819e2108605" providerId="ADAL" clId="{98A5972A-0B84-48CD-B075-7D940F4E5A2D}" dt="2018-05-31T18:16:09.252" v="18" actId="20577"/>
          <ac:spMkLst>
            <pc:docMk/>
            <pc:sldMk cId="483738416" sldId="1900"/>
            <ac:spMk id="4" creationId="{2BCD2225-5B2A-483C-BE16-91A5BBC3C0AF}"/>
          </ac:spMkLst>
        </pc:spChg>
      </pc:sldChg>
      <pc:sldChg chg="addSp modSp add">
        <pc:chgData name="Matthew Farmer" userId="8dac84b6-4d0b-4085-8033-2819e2108605" providerId="ADAL" clId="{98A5972A-0B84-48CD-B075-7D940F4E5A2D}" dt="2018-05-31T18:53:16.863" v="79" actId="1076"/>
        <pc:sldMkLst>
          <pc:docMk/>
          <pc:sldMk cId="2259751753" sldId="1901"/>
        </pc:sldMkLst>
        <pc:spChg chg="mod">
          <ac:chgData name="Matthew Farmer" userId="8dac84b6-4d0b-4085-8033-2819e2108605" providerId="ADAL" clId="{98A5972A-0B84-48CD-B075-7D940F4E5A2D}" dt="2018-05-31T18:53:03.726" v="78" actId="20577"/>
          <ac:spMkLst>
            <pc:docMk/>
            <pc:sldMk cId="2259751753" sldId="1901"/>
            <ac:spMk id="2" creationId="{D64EB23C-E1E2-4CD8-B251-44D46ADCE411}"/>
          </ac:spMkLst>
        </pc:spChg>
        <pc:spChg chg="add mod">
          <ac:chgData name="Matthew Farmer" userId="8dac84b6-4d0b-4085-8033-2819e2108605" providerId="ADAL" clId="{98A5972A-0B84-48CD-B075-7D940F4E5A2D}" dt="2018-05-31T18:53:16.863" v="79" actId="1076"/>
          <ac:spMkLst>
            <pc:docMk/>
            <pc:sldMk cId="2259751753" sldId="1901"/>
            <ac:spMk id="3" creationId="{80E2604E-CD4E-407D-A7EE-8EB2A54A01E1}"/>
          </ac:spMkLst>
        </pc:spChg>
      </pc:sldChg>
      <pc:sldChg chg="add del">
        <pc:chgData name="Matthew Farmer" userId="8dac84b6-4d0b-4085-8033-2819e2108605" providerId="ADAL" clId="{98A5972A-0B84-48CD-B075-7D940F4E5A2D}" dt="2018-06-04T13:50:36.140" v="90" actId="1076"/>
        <pc:sldMkLst>
          <pc:docMk/>
          <pc:sldMk cId="384226310" sldId="1904"/>
        </pc:sldMkLst>
      </pc:sldChg>
      <pc:sldChg chg="modSp add">
        <pc:chgData name="Matthew Farmer" userId="8dac84b6-4d0b-4085-8033-2819e2108605" providerId="ADAL" clId="{98A5972A-0B84-48CD-B075-7D940F4E5A2D}" dt="2018-06-04T14:02:12.600" v="507" actId="20577"/>
        <pc:sldMkLst>
          <pc:docMk/>
          <pc:sldMk cId="1255678615" sldId="1904"/>
        </pc:sldMkLst>
        <pc:spChg chg="mod">
          <ac:chgData name="Matthew Farmer" userId="8dac84b6-4d0b-4085-8033-2819e2108605" providerId="ADAL" clId="{98A5972A-0B84-48CD-B075-7D940F4E5A2D}" dt="2018-06-04T13:55:39.507" v="129" actId="20577"/>
          <ac:spMkLst>
            <pc:docMk/>
            <pc:sldMk cId="1255678615" sldId="1904"/>
            <ac:spMk id="2" creationId="{C7C881BF-82B5-44C3-97C9-08025071A8A3}"/>
          </ac:spMkLst>
        </pc:spChg>
        <pc:spChg chg="mod">
          <ac:chgData name="Matthew Farmer" userId="8dac84b6-4d0b-4085-8033-2819e2108605" providerId="ADAL" clId="{98A5972A-0B84-48CD-B075-7D940F4E5A2D}" dt="2018-06-04T14:02:12.600" v="507" actId="20577"/>
          <ac:spMkLst>
            <pc:docMk/>
            <pc:sldMk cId="1255678615" sldId="1904"/>
            <ac:spMk id="3" creationId="{16205475-8DE7-4765-858A-C94E2009D521}"/>
          </ac:spMkLst>
        </pc:spChg>
      </pc:sldChg>
      <pc:sldChg chg="modSp add">
        <pc:chgData name="Matthew Farmer" userId="8dac84b6-4d0b-4085-8033-2819e2108605" providerId="ADAL" clId="{98A5972A-0B84-48CD-B075-7D940F4E5A2D}" dt="2018-06-04T13:51:46.736" v="128" actId="20577"/>
        <pc:sldMkLst>
          <pc:docMk/>
          <pc:sldMk cId="1988638987" sldId="1905"/>
        </pc:sldMkLst>
        <pc:spChg chg="mod">
          <ac:chgData name="Matthew Farmer" userId="8dac84b6-4d0b-4085-8033-2819e2108605" providerId="ADAL" clId="{98A5972A-0B84-48CD-B075-7D940F4E5A2D}" dt="2018-06-04T13:51:46.736" v="128" actId="20577"/>
          <ac:spMkLst>
            <pc:docMk/>
            <pc:sldMk cId="1988638987" sldId="1905"/>
            <ac:spMk id="2" creationId="{C7C881BF-82B5-44C3-97C9-08025071A8A3}"/>
          </ac:spMkLst>
        </pc:spChg>
        <pc:spChg chg="mod">
          <ac:chgData name="Matthew Farmer" userId="8dac84b6-4d0b-4085-8033-2819e2108605" providerId="ADAL" clId="{98A5972A-0B84-48CD-B075-7D940F4E5A2D}" dt="2018-06-04T13:51:34.954" v="109" actId="20577"/>
          <ac:spMkLst>
            <pc:docMk/>
            <pc:sldMk cId="1988638987" sldId="1905"/>
            <ac:spMk id="3" creationId="{16205475-8DE7-4765-858A-C94E2009D521}"/>
          </ac:spMkLst>
        </pc:spChg>
      </pc:sldChg>
      <pc:sldChg chg="addSp delSp modSp add">
        <pc:chgData name="Matthew Farmer" userId="8dac84b6-4d0b-4085-8033-2819e2108605" providerId="ADAL" clId="{98A5972A-0B84-48CD-B075-7D940F4E5A2D}" dt="2018-06-04T14:10:26.827" v="539" actId="1076"/>
        <pc:sldMkLst>
          <pc:docMk/>
          <pc:sldMk cId="3551225826" sldId="1906"/>
        </pc:sldMkLst>
        <pc:spChg chg="mod">
          <ac:chgData name="Matthew Farmer" userId="8dac84b6-4d0b-4085-8033-2819e2108605" providerId="ADAL" clId="{98A5972A-0B84-48CD-B075-7D940F4E5A2D}" dt="2018-06-04T14:09:46.768" v="535" actId="20577"/>
          <ac:spMkLst>
            <pc:docMk/>
            <pc:sldMk cId="3551225826" sldId="1906"/>
            <ac:spMk id="2" creationId="{1859847F-4C4F-4B2C-8D6A-AB86F8C7DC4F}"/>
          </ac:spMkLst>
        </pc:spChg>
        <pc:spChg chg="del">
          <ac:chgData name="Matthew Farmer" userId="8dac84b6-4d0b-4085-8033-2819e2108605" providerId="ADAL" clId="{98A5972A-0B84-48CD-B075-7D940F4E5A2D}" dt="2018-06-04T14:09:51.932" v="536" actId="478"/>
          <ac:spMkLst>
            <pc:docMk/>
            <pc:sldMk cId="3551225826" sldId="1906"/>
            <ac:spMk id="3" creationId="{1CE47223-4236-4CB4-B9CB-EA162253DD60}"/>
          </ac:spMkLst>
        </pc:spChg>
        <pc:grpChg chg="add">
          <ac:chgData name="Matthew Farmer" userId="8dac84b6-4d0b-4085-8033-2819e2108605" providerId="ADAL" clId="{98A5972A-0B84-48CD-B075-7D940F4E5A2D}" dt="2018-06-04T14:10:05.144" v="537" actId="1076"/>
          <ac:grpSpMkLst>
            <pc:docMk/>
            <pc:sldMk cId="3551225826" sldId="1906"/>
            <ac:grpSpMk id="4" creationId="{FB7825E8-4A4B-4367-9961-41B1288958C4}"/>
          </ac:grpSpMkLst>
        </pc:grpChg>
        <pc:picChg chg="add mod">
          <ac:chgData name="Matthew Farmer" userId="8dac84b6-4d0b-4085-8033-2819e2108605" providerId="ADAL" clId="{98A5972A-0B84-48CD-B075-7D940F4E5A2D}" dt="2018-06-04T14:10:26.827" v="539" actId="1076"/>
          <ac:picMkLst>
            <pc:docMk/>
            <pc:sldMk cId="3551225826" sldId="1906"/>
            <ac:picMk id="137" creationId="{B96589FF-83A2-4688-81D4-8B60227E52BF}"/>
          </ac:picMkLst>
        </pc:picChg>
      </pc:sldChg>
    </pc:docChg>
  </pc:docChgLst>
  <pc:docChgLst>
    <pc:chgData name="Kevin Lam" userId="3d6e24ce-10e9-4917-b90a-b297644be690" providerId="ADAL" clId="{77197A70-CE19-4E4B-8CB5-CE087DB2E858}"/>
    <pc:docChg chg="addSld modSld">
      <pc:chgData name="Kevin Lam" userId="3d6e24ce-10e9-4917-b90a-b297644be690" providerId="ADAL" clId="{77197A70-CE19-4E4B-8CB5-CE087DB2E858}" dt="2018-05-26T03:44:35.964" v="0"/>
      <pc:docMkLst>
        <pc:docMk/>
      </pc:docMkLst>
      <pc:sldChg chg="add">
        <pc:chgData name="Kevin Lam" userId="3d6e24ce-10e9-4917-b90a-b297644be690" providerId="ADAL" clId="{77197A70-CE19-4E4B-8CB5-CE087DB2E858}" dt="2018-05-26T03:44:35.964" v="0"/>
        <pc:sldMkLst>
          <pc:docMk/>
          <pc:sldMk cId="3765888451" sldId="2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AC-48A8-B11C-B0574718429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AC-48A8-B11C-B05747184295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BAC-48A8-B11C-B0574718429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BAC-48A8-B11C-B0574718429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2"/>
                      </a:solidFill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AC-48A8-B11C-B0574718429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2"/>
                      </a:solidFill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BAC-48A8-B11C-B05747184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Segoe UI Semibold" panose="020B0502040204020203" pitchFamily="34" charset="0"/>
                    <a:ea typeface="+mn-ea"/>
                    <a:cs typeface="Segoe UI Semibold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AC-48A8-B11C-B057471842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4D6F0-0938-4046-A50A-B09055CD0C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687EDF5-484C-4A51-B7BC-9C935042E47C}">
      <dgm:prSet/>
      <dgm:spPr/>
      <dgm:t>
        <a:bodyPr/>
        <a:lstStyle/>
        <a:p>
          <a:r>
            <a:rPr lang="en-US" dirty="0"/>
            <a:t>VNET connectivity</a:t>
          </a:r>
        </a:p>
      </dgm:t>
    </dgm:pt>
    <dgm:pt modelId="{F6044338-FDDE-4D01-9F52-52C77B409507}" type="parTrans" cxnId="{BFBC3D54-333A-4D97-AB70-D407344E1DBE}">
      <dgm:prSet/>
      <dgm:spPr/>
      <dgm:t>
        <a:bodyPr/>
        <a:lstStyle/>
        <a:p>
          <a:endParaRPr lang="en-US"/>
        </a:p>
      </dgm:t>
    </dgm:pt>
    <dgm:pt modelId="{CE2E87D4-6F21-417C-A3E5-1A9F3E55C01A}" type="sibTrans" cxnId="{BFBC3D54-333A-4D97-AB70-D407344E1DBE}">
      <dgm:prSet/>
      <dgm:spPr/>
      <dgm:t>
        <a:bodyPr/>
        <a:lstStyle/>
        <a:p>
          <a:endParaRPr lang="en-US"/>
        </a:p>
      </dgm:t>
    </dgm:pt>
    <dgm:pt modelId="{816854B7-E33F-4D45-BF36-0202A04A52AC}">
      <dgm:prSet/>
      <dgm:spPr/>
      <dgm:t>
        <a:bodyPr/>
        <a:lstStyle/>
        <a:p>
          <a:r>
            <a:rPr lang="en-US" dirty="0"/>
            <a:t>Private static outbound IPs</a:t>
          </a:r>
        </a:p>
      </dgm:t>
    </dgm:pt>
    <dgm:pt modelId="{103182B3-2C2D-4985-89BD-43F536AFB256}" type="parTrans" cxnId="{B86FBFC1-796B-4F13-9030-3950CB793995}">
      <dgm:prSet/>
      <dgm:spPr/>
      <dgm:t>
        <a:bodyPr/>
        <a:lstStyle/>
        <a:p>
          <a:endParaRPr lang="en-US"/>
        </a:p>
      </dgm:t>
    </dgm:pt>
    <dgm:pt modelId="{B7929DF5-BE5F-4388-914D-DFD3956905E4}" type="sibTrans" cxnId="{B86FBFC1-796B-4F13-9030-3950CB793995}">
      <dgm:prSet/>
      <dgm:spPr/>
      <dgm:t>
        <a:bodyPr/>
        <a:lstStyle/>
        <a:p>
          <a:endParaRPr lang="en-US"/>
        </a:p>
      </dgm:t>
    </dgm:pt>
    <dgm:pt modelId="{FFBEC072-E21A-48F0-A452-BE8F212D02B1}">
      <dgm:prSet/>
      <dgm:spPr/>
      <dgm:t>
        <a:bodyPr/>
        <a:lstStyle/>
        <a:p>
          <a:r>
            <a:rPr lang="en-US" dirty="0"/>
            <a:t>Dedicated compute</a:t>
          </a:r>
        </a:p>
      </dgm:t>
    </dgm:pt>
    <dgm:pt modelId="{0DABDB11-8F0A-4C43-AD28-7C92ECF98C6A}" type="parTrans" cxnId="{E5EE45DF-D886-4511-9C8F-EC72C77D7B96}">
      <dgm:prSet/>
      <dgm:spPr/>
      <dgm:t>
        <a:bodyPr/>
        <a:lstStyle/>
        <a:p>
          <a:endParaRPr lang="en-US"/>
        </a:p>
      </dgm:t>
    </dgm:pt>
    <dgm:pt modelId="{7ED1CB59-ABE7-41EA-AA4B-CC328F7E71E0}" type="sibTrans" cxnId="{E5EE45DF-D886-4511-9C8F-EC72C77D7B96}">
      <dgm:prSet/>
      <dgm:spPr/>
      <dgm:t>
        <a:bodyPr/>
        <a:lstStyle/>
        <a:p>
          <a:endParaRPr lang="en-US"/>
        </a:p>
      </dgm:t>
    </dgm:pt>
    <dgm:pt modelId="{334132D6-CEEB-43E1-BB2F-B8C255A36C95}">
      <dgm:prSet/>
      <dgm:spPr/>
      <dgm:t>
        <a:bodyPr/>
        <a:lstStyle/>
        <a:p>
          <a:r>
            <a:rPr lang="en-US" dirty="0"/>
            <a:t>Isolated storage</a:t>
          </a:r>
        </a:p>
      </dgm:t>
    </dgm:pt>
    <dgm:pt modelId="{0031C99B-800A-4CF3-8393-8670950FF518}" type="parTrans" cxnId="{E1F29A4D-86B6-4348-87EF-CB1F40B714D2}">
      <dgm:prSet/>
      <dgm:spPr/>
      <dgm:t>
        <a:bodyPr/>
        <a:lstStyle/>
        <a:p>
          <a:endParaRPr lang="en-US"/>
        </a:p>
      </dgm:t>
    </dgm:pt>
    <dgm:pt modelId="{5DAA84C1-26E1-4547-9DCB-19819C15A39A}" type="sibTrans" cxnId="{E1F29A4D-86B6-4348-87EF-CB1F40B714D2}">
      <dgm:prSet/>
      <dgm:spPr/>
      <dgm:t>
        <a:bodyPr/>
        <a:lstStyle/>
        <a:p>
          <a:endParaRPr lang="en-US"/>
        </a:p>
      </dgm:t>
    </dgm:pt>
    <dgm:pt modelId="{B47834C9-2D24-439E-BBEC-E77291388DB6}">
      <dgm:prSet/>
      <dgm:spPr/>
      <dgm:t>
        <a:bodyPr/>
        <a:lstStyle/>
        <a:p>
          <a:r>
            <a:rPr lang="en-US"/>
            <a:t>Flat cost</a:t>
          </a:r>
        </a:p>
      </dgm:t>
    </dgm:pt>
    <dgm:pt modelId="{4865764F-4084-422C-B1BC-2B1A9B07D482}" type="parTrans" cxnId="{1806A080-DE03-471E-8AF8-FC3205D48D1B}">
      <dgm:prSet/>
      <dgm:spPr/>
      <dgm:t>
        <a:bodyPr/>
        <a:lstStyle/>
        <a:p>
          <a:endParaRPr lang="en-US"/>
        </a:p>
      </dgm:t>
    </dgm:pt>
    <dgm:pt modelId="{AD0B1CAD-3D4B-4131-B54C-E4DC4B28EFB3}" type="sibTrans" cxnId="{1806A080-DE03-471E-8AF8-FC3205D48D1B}">
      <dgm:prSet/>
      <dgm:spPr/>
      <dgm:t>
        <a:bodyPr/>
        <a:lstStyle/>
        <a:p>
          <a:endParaRPr lang="en-US"/>
        </a:p>
      </dgm:t>
    </dgm:pt>
    <dgm:pt modelId="{D863EF36-0FF4-4DF6-AAB8-341C9D549E55}">
      <dgm:prSet/>
      <dgm:spPr/>
      <dgm:t>
        <a:bodyPr/>
        <a:lstStyle/>
        <a:p>
          <a:r>
            <a:rPr lang="en-US" dirty="0"/>
            <a:t>Custom inbound domain names</a:t>
          </a:r>
        </a:p>
      </dgm:t>
    </dgm:pt>
    <dgm:pt modelId="{F9A081F3-436A-4833-B1F9-B5FE7958869F}" type="parTrans" cxnId="{94DAC937-672A-4E71-93E5-F847C94928D9}">
      <dgm:prSet/>
      <dgm:spPr/>
      <dgm:t>
        <a:bodyPr/>
        <a:lstStyle/>
        <a:p>
          <a:endParaRPr lang="en-US"/>
        </a:p>
      </dgm:t>
    </dgm:pt>
    <dgm:pt modelId="{11CE9B4B-05A9-423D-B372-1D7096E4EF30}" type="sibTrans" cxnId="{94DAC937-672A-4E71-93E5-F847C94928D9}">
      <dgm:prSet/>
      <dgm:spPr/>
      <dgm:t>
        <a:bodyPr/>
        <a:lstStyle/>
        <a:p>
          <a:endParaRPr lang="en-US"/>
        </a:p>
      </dgm:t>
    </dgm:pt>
    <dgm:pt modelId="{1AA50135-D49F-48A3-A091-73CD9DC7C1A3}" type="pres">
      <dgm:prSet presAssocID="{68E4D6F0-0938-4046-A50A-B09055CD0C32}" presName="Name0" presStyleCnt="0">
        <dgm:presLayoutVars>
          <dgm:chMax val="7"/>
          <dgm:chPref val="7"/>
          <dgm:dir/>
        </dgm:presLayoutVars>
      </dgm:prSet>
      <dgm:spPr/>
    </dgm:pt>
    <dgm:pt modelId="{934E3790-985E-486C-8325-ED3ACD226B34}" type="pres">
      <dgm:prSet presAssocID="{68E4D6F0-0938-4046-A50A-B09055CD0C32}" presName="Name1" presStyleCnt="0"/>
      <dgm:spPr/>
    </dgm:pt>
    <dgm:pt modelId="{5BF721A6-3070-4DBC-A2C3-0FAE2A01D3FF}" type="pres">
      <dgm:prSet presAssocID="{68E4D6F0-0938-4046-A50A-B09055CD0C32}" presName="cycle" presStyleCnt="0"/>
      <dgm:spPr/>
    </dgm:pt>
    <dgm:pt modelId="{955F389F-9753-4E78-A41C-315FDD0F2601}" type="pres">
      <dgm:prSet presAssocID="{68E4D6F0-0938-4046-A50A-B09055CD0C32}" presName="srcNode" presStyleLbl="node1" presStyleIdx="0" presStyleCnt="6"/>
      <dgm:spPr/>
    </dgm:pt>
    <dgm:pt modelId="{812D86DF-A7E4-4CFC-A360-E2974973CB65}" type="pres">
      <dgm:prSet presAssocID="{68E4D6F0-0938-4046-A50A-B09055CD0C32}" presName="conn" presStyleLbl="parChTrans1D2" presStyleIdx="0" presStyleCnt="1"/>
      <dgm:spPr/>
    </dgm:pt>
    <dgm:pt modelId="{C26B802F-0875-43C1-87F7-110FE36FAF3F}" type="pres">
      <dgm:prSet presAssocID="{68E4D6F0-0938-4046-A50A-B09055CD0C32}" presName="extraNode" presStyleLbl="node1" presStyleIdx="0" presStyleCnt="6"/>
      <dgm:spPr/>
    </dgm:pt>
    <dgm:pt modelId="{149290F2-2939-4921-97F5-DDEE64F92B28}" type="pres">
      <dgm:prSet presAssocID="{68E4D6F0-0938-4046-A50A-B09055CD0C32}" presName="dstNode" presStyleLbl="node1" presStyleIdx="0" presStyleCnt="6"/>
      <dgm:spPr/>
    </dgm:pt>
    <dgm:pt modelId="{3B41E2D4-D4CB-4B13-908D-85346FB39CA3}" type="pres">
      <dgm:prSet presAssocID="{3687EDF5-484C-4A51-B7BC-9C935042E47C}" presName="text_1" presStyleLbl="node1" presStyleIdx="0" presStyleCnt="6">
        <dgm:presLayoutVars>
          <dgm:bulletEnabled val="1"/>
        </dgm:presLayoutVars>
      </dgm:prSet>
      <dgm:spPr/>
    </dgm:pt>
    <dgm:pt modelId="{332A7E89-D3F8-47CF-A84D-919EB2A275D9}" type="pres">
      <dgm:prSet presAssocID="{3687EDF5-484C-4A51-B7BC-9C935042E47C}" presName="accent_1" presStyleCnt="0"/>
      <dgm:spPr/>
    </dgm:pt>
    <dgm:pt modelId="{A0B70540-5F99-4F5A-8A95-F9E7F891F457}" type="pres">
      <dgm:prSet presAssocID="{3687EDF5-484C-4A51-B7BC-9C935042E47C}" presName="accentRepeatNode" presStyleLbl="solidFgAcc1" presStyleIdx="0" presStyleCnt="6"/>
      <dgm:spPr/>
    </dgm:pt>
    <dgm:pt modelId="{B3E53D7A-3E58-4505-AD63-29D3F9D6A5C3}" type="pres">
      <dgm:prSet presAssocID="{816854B7-E33F-4D45-BF36-0202A04A52AC}" presName="text_2" presStyleLbl="node1" presStyleIdx="1" presStyleCnt="6">
        <dgm:presLayoutVars>
          <dgm:bulletEnabled val="1"/>
        </dgm:presLayoutVars>
      </dgm:prSet>
      <dgm:spPr/>
    </dgm:pt>
    <dgm:pt modelId="{F504201E-6C58-4689-A674-75444CB13643}" type="pres">
      <dgm:prSet presAssocID="{816854B7-E33F-4D45-BF36-0202A04A52AC}" presName="accent_2" presStyleCnt="0"/>
      <dgm:spPr/>
    </dgm:pt>
    <dgm:pt modelId="{40577A0B-BA19-45E0-8BA7-A62DB4E0E7A0}" type="pres">
      <dgm:prSet presAssocID="{816854B7-E33F-4D45-BF36-0202A04A52AC}" presName="accentRepeatNode" presStyleLbl="solidFgAcc1" presStyleIdx="1" presStyleCnt="6"/>
      <dgm:spPr/>
    </dgm:pt>
    <dgm:pt modelId="{CE65BF0E-EE96-4939-B783-2B960B1E5889}" type="pres">
      <dgm:prSet presAssocID="{D863EF36-0FF4-4DF6-AAB8-341C9D549E55}" presName="text_3" presStyleLbl="node1" presStyleIdx="2" presStyleCnt="6">
        <dgm:presLayoutVars>
          <dgm:bulletEnabled val="1"/>
        </dgm:presLayoutVars>
      </dgm:prSet>
      <dgm:spPr/>
    </dgm:pt>
    <dgm:pt modelId="{4D635C94-05F0-4FC9-BE5D-B651A0615C1D}" type="pres">
      <dgm:prSet presAssocID="{D863EF36-0FF4-4DF6-AAB8-341C9D549E55}" presName="accent_3" presStyleCnt="0"/>
      <dgm:spPr/>
    </dgm:pt>
    <dgm:pt modelId="{F173D19B-AE12-4B1D-B535-327FA48AE228}" type="pres">
      <dgm:prSet presAssocID="{D863EF36-0FF4-4DF6-AAB8-341C9D549E55}" presName="accentRepeatNode" presStyleLbl="solidFgAcc1" presStyleIdx="2" presStyleCnt="6"/>
      <dgm:spPr/>
    </dgm:pt>
    <dgm:pt modelId="{2A23785C-440F-4E0C-8DA4-91978349643A}" type="pres">
      <dgm:prSet presAssocID="{FFBEC072-E21A-48F0-A452-BE8F212D02B1}" presName="text_4" presStyleLbl="node1" presStyleIdx="3" presStyleCnt="6">
        <dgm:presLayoutVars>
          <dgm:bulletEnabled val="1"/>
        </dgm:presLayoutVars>
      </dgm:prSet>
      <dgm:spPr/>
    </dgm:pt>
    <dgm:pt modelId="{7628223B-D0B5-45A3-8995-8D86623ACFBD}" type="pres">
      <dgm:prSet presAssocID="{FFBEC072-E21A-48F0-A452-BE8F212D02B1}" presName="accent_4" presStyleCnt="0"/>
      <dgm:spPr/>
    </dgm:pt>
    <dgm:pt modelId="{DF3F1230-3027-4F68-B0AF-CA5A92347B1B}" type="pres">
      <dgm:prSet presAssocID="{FFBEC072-E21A-48F0-A452-BE8F212D02B1}" presName="accentRepeatNode" presStyleLbl="solidFgAcc1" presStyleIdx="3" presStyleCnt="6"/>
      <dgm:spPr/>
    </dgm:pt>
    <dgm:pt modelId="{366EE935-3B90-4C2F-815B-4B40778735E1}" type="pres">
      <dgm:prSet presAssocID="{334132D6-CEEB-43E1-BB2F-B8C255A36C95}" presName="text_5" presStyleLbl="node1" presStyleIdx="4" presStyleCnt="6">
        <dgm:presLayoutVars>
          <dgm:bulletEnabled val="1"/>
        </dgm:presLayoutVars>
      </dgm:prSet>
      <dgm:spPr/>
    </dgm:pt>
    <dgm:pt modelId="{73ACE974-904C-4DDA-A776-46DFB191522D}" type="pres">
      <dgm:prSet presAssocID="{334132D6-CEEB-43E1-BB2F-B8C255A36C95}" presName="accent_5" presStyleCnt="0"/>
      <dgm:spPr/>
    </dgm:pt>
    <dgm:pt modelId="{80216860-39C5-4318-BC99-D0AC48B3B4D9}" type="pres">
      <dgm:prSet presAssocID="{334132D6-CEEB-43E1-BB2F-B8C255A36C95}" presName="accentRepeatNode" presStyleLbl="solidFgAcc1" presStyleIdx="4" presStyleCnt="6"/>
      <dgm:spPr/>
    </dgm:pt>
    <dgm:pt modelId="{FC95B214-DC5B-4F08-AA8A-71E44BE71D3E}" type="pres">
      <dgm:prSet presAssocID="{B47834C9-2D24-439E-BBEC-E77291388DB6}" presName="text_6" presStyleLbl="node1" presStyleIdx="5" presStyleCnt="6">
        <dgm:presLayoutVars>
          <dgm:bulletEnabled val="1"/>
        </dgm:presLayoutVars>
      </dgm:prSet>
      <dgm:spPr/>
    </dgm:pt>
    <dgm:pt modelId="{91835685-0B48-4A08-9561-0BFF3AC83525}" type="pres">
      <dgm:prSet presAssocID="{B47834C9-2D24-439E-BBEC-E77291388DB6}" presName="accent_6" presStyleCnt="0"/>
      <dgm:spPr/>
    </dgm:pt>
    <dgm:pt modelId="{4629955D-06F7-4BC4-92D5-A2B4861FC1CF}" type="pres">
      <dgm:prSet presAssocID="{B47834C9-2D24-439E-BBEC-E77291388DB6}" presName="accentRepeatNode" presStyleLbl="solidFgAcc1" presStyleIdx="5" presStyleCnt="6"/>
      <dgm:spPr/>
    </dgm:pt>
  </dgm:ptLst>
  <dgm:cxnLst>
    <dgm:cxn modelId="{D7B35D35-DF74-45F3-95D7-6DD9D5EFB7DF}" type="presOf" srcId="{D863EF36-0FF4-4DF6-AAB8-341C9D549E55}" destId="{CE65BF0E-EE96-4939-B783-2B960B1E5889}" srcOrd="0" destOrd="0" presId="urn:microsoft.com/office/officeart/2008/layout/VerticalCurvedList"/>
    <dgm:cxn modelId="{94DAC937-672A-4E71-93E5-F847C94928D9}" srcId="{68E4D6F0-0938-4046-A50A-B09055CD0C32}" destId="{D863EF36-0FF4-4DF6-AAB8-341C9D549E55}" srcOrd="2" destOrd="0" parTransId="{F9A081F3-436A-4833-B1F9-B5FE7958869F}" sibTransId="{11CE9B4B-05A9-423D-B372-1D7096E4EF30}"/>
    <dgm:cxn modelId="{9509363A-A0E2-45CA-A471-9B3A40B012C2}" type="presOf" srcId="{3687EDF5-484C-4A51-B7BC-9C935042E47C}" destId="{3B41E2D4-D4CB-4B13-908D-85346FB39CA3}" srcOrd="0" destOrd="0" presId="urn:microsoft.com/office/officeart/2008/layout/VerticalCurvedList"/>
    <dgm:cxn modelId="{0EC77662-E14D-47C2-B83A-483BA609A315}" type="presOf" srcId="{FFBEC072-E21A-48F0-A452-BE8F212D02B1}" destId="{2A23785C-440F-4E0C-8DA4-91978349643A}" srcOrd="0" destOrd="0" presId="urn:microsoft.com/office/officeart/2008/layout/VerticalCurvedList"/>
    <dgm:cxn modelId="{27BA346B-AA69-40E9-9509-E6C319471469}" type="presOf" srcId="{B47834C9-2D24-439E-BBEC-E77291388DB6}" destId="{FC95B214-DC5B-4F08-AA8A-71E44BE71D3E}" srcOrd="0" destOrd="0" presId="urn:microsoft.com/office/officeart/2008/layout/VerticalCurvedList"/>
    <dgm:cxn modelId="{E1F29A4D-86B6-4348-87EF-CB1F40B714D2}" srcId="{68E4D6F0-0938-4046-A50A-B09055CD0C32}" destId="{334132D6-CEEB-43E1-BB2F-B8C255A36C95}" srcOrd="4" destOrd="0" parTransId="{0031C99B-800A-4CF3-8393-8670950FF518}" sibTransId="{5DAA84C1-26E1-4547-9DCB-19819C15A39A}"/>
    <dgm:cxn modelId="{0D76EE70-7501-445C-9684-5647AD76629F}" type="presOf" srcId="{CE2E87D4-6F21-417C-A3E5-1A9F3E55C01A}" destId="{812D86DF-A7E4-4CFC-A360-E2974973CB65}" srcOrd="0" destOrd="0" presId="urn:microsoft.com/office/officeart/2008/layout/VerticalCurvedList"/>
    <dgm:cxn modelId="{BFBC3D54-333A-4D97-AB70-D407344E1DBE}" srcId="{68E4D6F0-0938-4046-A50A-B09055CD0C32}" destId="{3687EDF5-484C-4A51-B7BC-9C935042E47C}" srcOrd="0" destOrd="0" parTransId="{F6044338-FDDE-4D01-9F52-52C77B409507}" sibTransId="{CE2E87D4-6F21-417C-A3E5-1A9F3E55C01A}"/>
    <dgm:cxn modelId="{1806A080-DE03-471E-8AF8-FC3205D48D1B}" srcId="{68E4D6F0-0938-4046-A50A-B09055CD0C32}" destId="{B47834C9-2D24-439E-BBEC-E77291388DB6}" srcOrd="5" destOrd="0" parTransId="{4865764F-4084-422C-B1BC-2B1A9B07D482}" sibTransId="{AD0B1CAD-3D4B-4131-B54C-E4DC4B28EFB3}"/>
    <dgm:cxn modelId="{A94F4BB7-D97F-4529-9C31-02A3860DD8F0}" type="presOf" srcId="{334132D6-CEEB-43E1-BB2F-B8C255A36C95}" destId="{366EE935-3B90-4C2F-815B-4B40778735E1}" srcOrd="0" destOrd="0" presId="urn:microsoft.com/office/officeart/2008/layout/VerticalCurvedList"/>
    <dgm:cxn modelId="{298465BB-2387-4AD8-9AB9-18AC79D899B7}" type="presOf" srcId="{68E4D6F0-0938-4046-A50A-B09055CD0C32}" destId="{1AA50135-D49F-48A3-A091-73CD9DC7C1A3}" srcOrd="0" destOrd="0" presId="urn:microsoft.com/office/officeart/2008/layout/VerticalCurvedList"/>
    <dgm:cxn modelId="{B86FBFC1-796B-4F13-9030-3950CB793995}" srcId="{68E4D6F0-0938-4046-A50A-B09055CD0C32}" destId="{816854B7-E33F-4D45-BF36-0202A04A52AC}" srcOrd="1" destOrd="0" parTransId="{103182B3-2C2D-4985-89BD-43F536AFB256}" sibTransId="{B7929DF5-BE5F-4388-914D-DFD3956905E4}"/>
    <dgm:cxn modelId="{E5EE45DF-D886-4511-9C8F-EC72C77D7B96}" srcId="{68E4D6F0-0938-4046-A50A-B09055CD0C32}" destId="{FFBEC072-E21A-48F0-A452-BE8F212D02B1}" srcOrd="3" destOrd="0" parTransId="{0DABDB11-8F0A-4C43-AD28-7C92ECF98C6A}" sibTransId="{7ED1CB59-ABE7-41EA-AA4B-CC328F7E71E0}"/>
    <dgm:cxn modelId="{69A3B5EF-45D8-44B8-8A5A-0F9E018F677A}" type="presOf" srcId="{816854B7-E33F-4D45-BF36-0202A04A52AC}" destId="{B3E53D7A-3E58-4505-AD63-29D3F9D6A5C3}" srcOrd="0" destOrd="0" presId="urn:microsoft.com/office/officeart/2008/layout/VerticalCurvedList"/>
    <dgm:cxn modelId="{F075E6FE-D98F-466B-8E0E-ACC21256029D}" type="presParOf" srcId="{1AA50135-D49F-48A3-A091-73CD9DC7C1A3}" destId="{934E3790-985E-486C-8325-ED3ACD226B34}" srcOrd="0" destOrd="0" presId="urn:microsoft.com/office/officeart/2008/layout/VerticalCurvedList"/>
    <dgm:cxn modelId="{CB0D7EA0-0C52-4B86-8B5D-38288EBF6FFE}" type="presParOf" srcId="{934E3790-985E-486C-8325-ED3ACD226B34}" destId="{5BF721A6-3070-4DBC-A2C3-0FAE2A01D3FF}" srcOrd="0" destOrd="0" presId="urn:microsoft.com/office/officeart/2008/layout/VerticalCurvedList"/>
    <dgm:cxn modelId="{B3F35452-98ED-4460-A9FA-6F4DE37F0E5A}" type="presParOf" srcId="{5BF721A6-3070-4DBC-A2C3-0FAE2A01D3FF}" destId="{955F389F-9753-4E78-A41C-315FDD0F2601}" srcOrd="0" destOrd="0" presId="urn:microsoft.com/office/officeart/2008/layout/VerticalCurvedList"/>
    <dgm:cxn modelId="{CCF309D7-B1A7-4C43-879A-723BFCD053AA}" type="presParOf" srcId="{5BF721A6-3070-4DBC-A2C3-0FAE2A01D3FF}" destId="{812D86DF-A7E4-4CFC-A360-E2974973CB65}" srcOrd="1" destOrd="0" presId="urn:microsoft.com/office/officeart/2008/layout/VerticalCurvedList"/>
    <dgm:cxn modelId="{B5C15D5F-B3FF-4CD2-B56C-CF17731A3865}" type="presParOf" srcId="{5BF721A6-3070-4DBC-A2C3-0FAE2A01D3FF}" destId="{C26B802F-0875-43C1-87F7-110FE36FAF3F}" srcOrd="2" destOrd="0" presId="urn:microsoft.com/office/officeart/2008/layout/VerticalCurvedList"/>
    <dgm:cxn modelId="{DC32243B-926F-4B93-AB79-F8A8E263DF48}" type="presParOf" srcId="{5BF721A6-3070-4DBC-A2C3-0FAE2A01D3FF}" destId="{149290F2-2939-4921-97F5-DDEE64F92B28}" srcOrd="3" destOrd="0" presId="urn:microsoft.com/office/officeart/2008/layout/VerticalCurvedList"/>
    <dgm:cxn modelId="{AB2A5932-92A7-447C-A7CC-F01E03F8946B}" type="presParOf" srcId="{934E3790-985E-486C-8325-ED3ACD226B34}" destId="{3B41E2D4-D4CB-4B13-908D-85346FB39CA3}" srcOrd="1" destOrd="0" presId="urn:microsoft.com/office/officeart/2008/layout/VerticalCurvedList"/>
    <dgm:cxn modelId="{096F1FF2-639D-4B84-987E-846A6D628FB8}" type="presParOf" srcId="{934E3790-985E-486C-8325-ED3ACD226B34}" destId="{332A7E89-D3F8-47CF-A84D-919EB2A275D9}" srcOrd="2" destOrd="0" presId="urn:microsoft.com/office/officeart/2008/layout/VerticalCurvedList"/>
    <dgm:cxn modelId="{C53FF1E9-91EF-4FCE-B503-795FAD35E6AC}" type="presParOf" srcId="{332A7E89-D3F8-47CF-A84D-919EB2A275D9}" destId="{A0B70540-5F99-4F5A-8A95-F9E7F891F457}" srcOrd="0" destOrd="0" presId="urn:microsoft.com/office/officeart/2008/layout/VerticalCurvedList"/>
    <dgm:cxn modelId="{FB93919C-3AFF-4D21-8654-65896FC39C52}" type="presParOf" srcId="{934E3790-985E-486C-8325-ED3ACD226B34}" destId="{B3E53D7A-3E58-4505-AD63-29D3F9D6A5C3}" srcOrd="3" destOrd="0" presId="urn:microsoft.com/office/officeart/2008/layout/VerticalCurvedList"/>
    <dgm:cxn modelId="{34BDDBF0-779A-4D9D-BCCE-206F0BBB11CB}" type="presParOf" srcId="{934E3790-985E-486C-8325-ED3ACD226B34}" destId="{F504201E-6C58-4689-A674-75444CB13643}" srcOrd="4" destOrd="0" presId="urn:microsoft.com/office/officeart/2008/layout/VerticalCurvedList"/>
    <dgm:cxn modelId="{C3F973DD-6FF7-4A4D-8236-0B78954BC2AC}" type="presParOf" srcId="{F504201E-6C58-4689-A674-75444CB13643}" destId="{40577A0B-BA19-45E0-8BA7-A62DB4E0E7A0}" srcOrd="0" destOrd="0" presId="urn:microsoft.com/office/officeart/2008/layout/VerticalCurvedList"/>
    <dgm:cxn modelId="{270A86F2-C450-4BC6-9BFA-67FBDDBB65CF}" type="presParOf" srcId="{934E3790-985E-486C-8325-ED3ACD226B34}" destId="{CE65BF0E-EE96-4939-B783-2B960B1E5889}" srcOrd="5" destOrd="0" presId="urn:microsoft.com/office/officeart/2008/layout/VerticalCurvedList"/>
    <dgm:cxn modelId="{FF8756D5-B417-4F77-8FB3-0F86C7408F0A}" type="presParOf" srcId="{934E3790-985E-486C-8325-ED3ACD226B34}" destId="{4D635C94-05F0-4FC9-BE5D-B651A0615C1D}" srcOrd="6" destOrd="0" presId="urn:microsoft.com/office/officeart/2008/layout/VerticalCurvedList"/>
    <dgm:cxn modelId="{B26D8274-AB8D-40A2-93C8-239D1EBE662C}" type="presParOf" srcId="{4D635C94-05F0-4FC9-BE5D-B651A0615C1D}" destId="{F173D19B-AE12-4B1D-B535-327FA48AE228}" srcOrd="0" destOrd="0" presId="urn:microsoft.com/office/officeart/2008/layout/VerticalCurvedList"/>
    <dgm:cxn modelId="{4C093BEE-BCDA-4ADC-92E5-5AF790860FD6}" type="presParOf" srcId="{934E3790-985E-486C-8325-ED3ACD226B34}" destId="{2A23785C-440F-4E0C-8DA4-91978349643A}" srcOrd="7" destOrd="0" presId="urn:microsoft.com/office/officeart/2008/layout/VerticalCurvedList"/>
    <dgm:cxn modelId="{27B781C5-ECB2-4398-8999-5790754B7E1A}" type="presParOf" srcId="{934E3790-985E-486C-8325-ED3ACD226B34}" destId="{7628223B-D0B5-45A3-8995-8D86623ACFBD}" srcOrd="8" destOrd="0" presId="urn:microsoft.com/office/officeart/2008/layout/VerticalCurvedList"/>
    <dgm:cxn modelId="{AE4608BC-1540-4E69-BF9A-085FD31BD1FD}" type="presParOf" srcId="{7628223B-D0B5-45A3-8995-8D86623ACFBD}" destId="{DF3F1230-3027-4F68-B0AF-CA5A92347B1B}" srcOrd="0" destOrd="0" presId="urn:microsoft.com/office/officeart/2008/layout/VerticalCurvedList"/>
    <dgm:cxn modelId="{D6A1DF7E-5762-4E15-8AC8-B4FE0974D7BF}" type="presParOf" srcId="{934E3790-985E-486C-8325-ED3ACD226B34}" destId="{366EE935-3B90-4C2F-815B-4B40778735E1}" srcOrd="9" destOrd="0" presId="urn:microsoft.com/office/officeart/2008/layout/VerticalCurvedList"/>
    <dgm:cxn modelId="{4E3D505A-89D1-4E0D-A363-C2F4DD544ACF}" type="presParOf" srcId="{934E3790-985E-486C-8325-ED3ACD226B34}" destId="{73ACE974-904C-4DDA-A776-46DFB191522D}" srcOrd="10" destOrd="0" presId="urn:microsoft.com/office/officeart/2008/layout/VerticalCurvedList"/>
    <dgm:cxn modelId="{B79C4AEB-C514-419A-B1F1-2FC4AEAB936C}" type="presParOf" srcId="{73ACE974-904C-4DDA-A776-46DFB191522D}" destId="{80216860-39C5-4318-BC99-D0AC48B3B4D9}" srcOrd="0" destOrd="0" presId="urn:microsoft.com/office/officeart/2008/layout/VerticalCurvedList"/>
    <dgm:cxn modelId="{5C1211CA-3E66-4B4F-AE16-9D596779A1F0}" type="presParOf" srcId="{934E3790-985E-486C-8325-ED3ACD226B34}" destId="{FC95B214-DC5B-4F08-AA8A-71E44BE71D3E}" srcOrd="11" destOrd="0" presId="urn:microsoft.com/office/officeart/2008/layout/VerticalCurvedList"/>
    <dgm:cxn modelId="{64C249BA-8DE0-4178-863B-E548D5C73527}" type="presParOf" srcId="{934E3790-985E-486C-8325-ED3ACD226B34}" destId="{91835685-0B48-4A08-9561-0BFF3AC83525}" srcOrd="12" destOrd="0" presId="urn:microsoft.com/office/officeart/2008/layout/VerticalCurvedList"/>
    <dgm:cxn modelId="{2EED38C9-0C78-4E92-9DFC-8951A095F06B}" type="presParOf" srcId="{91835685-0B48-4A08-9561-0BFF3AC83525}" destId="{4629955D-06F7-4BC4-92D5-A2B4861FC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D86DF-A7E4-4CFC-A360-E2974973CB65}">
      <dsp:nvSpPr>
        <dsp:cNvPr id="0" name=""/>
        <dsp:cNvSpPr/>
      </dsp:nvSpPr>
      <dsp:spPr>
        <a:xfrm>
          <a:off x="-6250625" y="-956207"/>
          <a:ext cx="7440368" cy="7440368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079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1E2D4-D4CB-4B13-908D-85346FB39CA3}">
      <dsp:nvSpPr>
        <dsp:cNvPr id="0" name=""/>
        <dsp:cNvSpPr/>
      </dsp:nvSpPr>
      <dsp:spPr>
        <a:xfrm>
          <a:off x="442977" y="291102"/>
          <a:ext cx="6948921" cy="5819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94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VNET connectivity</a:t>
          </a:r>
        </a:p>
      </dsp:txBody>
      <dsp:txXfrm>
        <a:off x="442977" y="291102"/>
        <a:ext cx="6948921" cy="581982"/>
      </dsp:txXfrm>
    </dsp:sp>
    <dsp:sp modelId="{A0B70540-5F99-4F5A-8A95-F9E7F891F457}">
      <dsp:nvSpPr>
        <dsp:cNvPr id="0" name=""/>
        <dsp:cNvSpPr/>
      </dsp:nvSpPr>
      <dsp:spPr>
        <a:xfrm>
          <a:off x="79238" y="218354"/>
          <a:ext cx="727478" cy="727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53D7A-3E58-4505-AD63-29D3F9D6A5C3}">
      <dsp:nvSpPr>
        <dsp:cNvPr id="0" name=""/>
        <dsp:cNvSpPr/>
      </dsp:nvSpPr>
      <dsp:spPr>
        <a:xfrm>
          <a:off x="921698" y="1163965"/>
          <a:ext cx="6470200" cy="5819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94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Private static outbound IPs</a:t>
          </a:r>
        </a:p>
      </dsp:txBody>
      <dsp:txXfrm>
        <a:off x="921698" y="1163965"/>
        <a:ext cx="6470200" cy="581982"/>
      </dsp:txXfrm>
    </dsp:sp>
    <dsp:sp modelId="{40577A0B-BA19-45E0-8BA7-A62DB4E0E7A0}">
      <dsp:nvSpPr>
        <dsp:cNvPr id="0" name=""/>
        <dsp:cNvSpPr/>
      </dsp:nvSpPr>
      <dsp:spPr>
        <a:xfrm>
          <a:off x="557959" y="1091217"/>
          <a:ext cx="727478" cy="727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BF0E-EE96-4939-B783-2B960B1E5889}">
      <dsp:nvSpPr>
        <dsp:cNvPr id="0" name=""/>
        <dsp:cNvSpPr/>
      </dsp:nvSpPr>
      <dsp:spPr>
        <a:xfrm>
          <a:off x="1140605" y="2036829"/>
          <a:ext cx="6251293" cy="5819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94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inbound domain names</a:t>
          </a:r>
        </a:p>
      </dsp:txBody>
      <dsp:txXfrm>
        <a:off x="1140605" y="2036829"/>
        <a:ext cx="6251293" cy="581982"/>
      </dsp:txXfrm>
    </dsp:sp>
    <dsp:sp modelId="{F173D19B-AE12-4B1D-B535-327FA48AE228}">
      <dsp:nvSpPr>
        <dsp:cNvPr id="0" name=""/>
        <dsp:cNvSpPr/>
      </dsp:nvSpPr>
      <dsp:spPr>
        <a:xfrm>
          <a:off x="776866" y="1964081"/>
          <a:ext cx="727478" cy="727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3785C-440F-4E0C-8DA4-91978349643A}">
      <dsp:nvSpPr>
        <dsp:cNvPr id="0" name=""/>
        <dsp:cNvSpPr/>
      </dsp:nvSpPr>
      <dsp:spPr>
        <a:xfrm>
          <a:off x="1140605" y="2909140"/>
          <a:ext cx="6251293" cy="5819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94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Dedicated compute</a:t>
          </a:r>
        </a:p>
      </dsp:txBody>
      <dsp:txXfrm>
        <a:off x="1140605" y="2909140"/>
        <a:ext cx="6251293" cy="581982"/>
      </dsp:txXfrm>
    </dsp:sp>
    <dsp:sp modelId="{DF3F1230-3027-4F68-B0AF-CA5A92347B1B}">
      <dsp:nvSpPr>
        <dsp:cNvPr id="0" name=""/>
        <dsp:cNvSpPr/>
      </dsp:nvSpPr>
      <dsp:spPr>
        <a:xfrm>
          <a:off x="776866" y="2836392"/>
          <a:ext cx="727478" cy="727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EE935-3B90-4C2F-815B-4B40778735E1}">
      <dsp:nvSpPr>
        <dsp:cNvPr id="0" name=""/>
        <dsp:cNvSpPr/>
      </dsp:nvSpPr>
      <dsp:spPr>
        <a:xfrm>
          <a:off x="921698" y="3782004"/>
          <a:ext cx="6470200" cy="5819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94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Isolated storage</a:t>
          </a:r>
        </a:p>
      </dsp:txBody>
      <dsp:txXfrm>
        <a:off x="921698" y="3782004"/>
        <a:ext cx="6470200" cy="581982"/>
      </dsp:txXfrm>
    </dsp:sp>
    <dsp:sp modelId="{80216860-39C5-4318-BC99-D0AC48B3B4D9}">
      <dsp:nvSpPr>
        <dsp:cNvPr id="0" name=""/>
        <dsp:cNvSpPr/>
      </dsp:nvSpPr>
      <dsp:spPr>
        <a:xfrm>
          <a:off x="557959" y="3709256"/>
          <a:ext cx="727478" cy="727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5B214-DC5B-4F08-AA8A-71E44BE71D3E}">
      <dsp:nvSpPr>
        <dsp:cNvPr id="0" name=""/>
        <dsp:cNvSpPr/>
      </dsp:nvSpPr>
      <dsp:spPr>
        <a:xfrm>
          <a:off x="442977" y="4654868"/>
          <a:ext cx="6948921" cy="5819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94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Flat cost</a:t>
          </a:r>
        </a:p>
      </dsp:txBody>
      <dsp:txXfrm>
        <a:off x="442977" y="4654868"/>
        <a:ext cx="6948921" cy="581982"/>
      </dsp:txXfrm>
    </dsp:sp>
    <dsp:sp modelId="{4629955D-06F7-4BC4-92D5-A2B4861FC1CF}">
      <dsp:nvSpPr>
        <dsp:cNvPr id="0" name=""/>
        <dsp:cNvSpPr/>
      </dsp:nvSpPr>
      <dsp:spPr>
        <a:xfrm>
          <a:off x="79238" y="4582120"/>
          <a:ext cx="727478" cy="727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2:51:18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17026 12993 128,'0'30'0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C2375-0598-4B3C-BCE9-A564805B5E4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A44C-EAB4-432B-80FF-6147706E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1E5A7B-BB8D-4368-A182-109669521632}" type="datetime8">
              <a:rPr lang="en-US" smtClean="0"/>
              <a:t>6/13/2018 9:58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Specific Language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6/13/2018 9:58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6/13/2018 9:58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5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53DB-B31F-428D-9506-C3E3128851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4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53DB-B31F-428D-9506-C3E3128851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46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out that we now support SQL Triggers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653DB-B31F-428D-9506-C3E31288514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5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4DA7-3F03-4D0A-9655-0E6B54AF5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CCC62-9756-4448-9B90-46AF36539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4899B-145C-4398-87FF-4E58668B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8F2A-B437-4B42-AD87-719A0D6A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B962C-7776-4993-8EBB-980BBE4E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7EC9-95F5-4BA7-9D28-CB741AA2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C34C9-FA3C-4892-BB6B-54788DA08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A1C0-03BD-44D9-9814-DEEC5889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DCB3D-BCF1-4DFA-BA11-118D92AE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99038-3D70-4815-B8F1-8E2A9FAA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12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2655">
                      <a:schemeClr val="tx1"/>
                    </a:gs>
                    <a:gs pos="3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785645"/>
      </p:ext>
    </p:extLst>
  </p:cSld>
  <p:clrMapOvr>
    <a:masterClrMapping/>
  </p:clrMapOvr>
  <p:transition spd="slow">
    <p:cover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E57C4-C969-4FE9-B735-816CB4A61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1443" y="-560439"/>
            <a:ext cx="37796400" cy="75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48B6F-0C62-47E6-8C8D-8E8933709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EBADF-3083-4CAC-9B6F-766524F2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5557-0B66-472C-A508-C45F0C37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C7BF4-F02A-45A9-9C07-FEFE6BD7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F81C-75E5-4982-AF9D-05ED1A87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270E26-89BA-4369-9EF4-1B9EBAA3D00B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D2D2D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9" name="MS logo gray - EMF" descr="Microsoft logo, gray text version">
            <a:extLst>
              <a:ext uri="{FF2B5EF4-FFF2-40B4-BE49-F238E27FC236}">
                <a16:creationId xmlns:a16="http://schemas.microsoft.com/office/drawing/2014/main" id="{D03FE64B-525F-4B73-8C45-B4BC3BAD6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64678-FE6C-4226-A11B-8D452DA78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77180" y="5923422"/>
            <a:ext cx="2290228" cy="651821"/>
          </a:xfrm>
          <a:prstGeom prst="rect">
            <a:avLst/>
          </a:prstGeom>
        </p:spPr>
        <p:txBody>
          <a:bodyPr wrap="none" lIns="179285" tIns="143428" rIns="179285" bIns="143428">
            <a:spAutoFit/>
          </a:bodyPr>
          <a:lstStyle/>
          <a:p>
            <a:r>
              <a:rPr lang="en-US" sz="2353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#Integrate2017</a:t>
            </a:r>
          </a:p>
        </p:txBody>
      </p:sp>
      <p:grpSp>
        <p:nvGrpSpPr>
          <p:cNvPr id="8" name="Group 205">
            <a:extLst>
              <a:ext uri="{FF2B5EF4-FFF2-40B4-BE49-F238E27FC236}">
                <a16:creationId xmlns:a16="http://schemas.microsoft.com/office/drawing/2014/main" id="{F1A3EA2B-CF5D-47ED-A98C-8A6D23FF7E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06269" y="3567530"/>
            <a:ext cx="3106361" cy="3292027"/>
            <a:chOff x="5787" y="2292"/>
            <a:chExt cx="1996" cy="211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7E7682-866D-457C-B4F1-B8FDB96AA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9" y="2838"/>
              <a:ext cx="117" cy="1507"/>
            </a:xfrm>
            <a:custGeom>
              <a:avLst/>
              <a:gdLst>
                <a:gd name="T0" fmla="*/ 0 w 117"/>
                <a:gd name="T1" fmla="*/ 0 h 1507"/>
                <a:gd name="T2" fmla="*/ 0 w 117"/>
                <a:gd name="T3" fmla="*/ 1507 h 1507"/>
                <a:gd name="T4" fmla="*/ 117 w 117"/>
                <a:gd name="T5" fmla="*/ 1507 h 1507"/>
                <a:gd name="T6" fmla="*/ 54 w 117"/>
                <a:gd name="T7" fmla="*/ 131 h 1507"/>
                <a:gd name="T8" fmla="*/ 0 w 117"/>
                <a:gd name="T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07">
                  <a:moveTo>
                    <a:pt x="0" y="0"/>
                  </a:moveTo>
                  <a:lnTo>
                    <a:pt x="0" y="1507"/>
                  </a:lnTo>
                  <a:lnTo>
                    <a:pt x="117" y="1507"/>
                  </a:lnTo>
                  <a:lnTo>
                    <a:pt x="54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3AA3F2-7B23-40DE-B805-158E0DEF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838"/>
              <a:ext cx="195" cy="1567"/>
            </a:xfrm>
            <a:custGeom>
              <a:avLst/>
              <a:gdLst>
                <a:gd name="T0" fmla="*/ 165 w 195"/>
                <a:gd name="T1" fmla="*/ 0 h 1567"/>
                <a:gd name="T2" fmla="*/ 192 w 195"/>
                <a:gd name="T3" fmla="*/ 139 h 1567"/>
                <a:gd name="T4" fmla="*/ 195 w 195"/>
                <a:gd name="T5" fmla="*/ 151 h 1567"/>
                <a:gd name="T6" fmla="*/ 192 w 195"/>
                <a:gd name="T7" fmla="*/ 188 h 1567"/>
                <a:gd name="T8" fmla="*/ 168 w 195"/>
                <a:gd name="T9" fmla="*/ 535 h 1567"/>
                <a:gd name="T10" fmla="*/ 166 w 195"/>
                <a:gd name="T11" fmla="*/ 568 h 1567"/>
                <a:gd name="T12" fmla="*/ 166 w 195"/>
                <a:gd name="T13" fmla="*/ 577 h 1567"/>
                <a:gd name="T14" fmla="*/ 164 w 195"/>
                <a:gd name="T15" fmla="*/ 605 h 1567"/>
                <a:gd name="T16" fmla="*/ 155 w 195"/>
                <a:gd name="T17" fmla="*/ 716 h 1567"/>
                <a:gd name="T18" fmla="*/ 147 w 195"/>
                <a:gd name="T19" fmla="*/ 835 h 1567"/>
                <a:gd name="T20" fmla="*/ 143 w 195"/>
                <a:gd name="T21" fmla="*/ 901 h 1567"/>
                <a:gd name="T22" fmla="*/ 139 w 195"/>
                <a:gd name="T23" fmla="*/ 954 h 1567"/>
                <a:gd name="T24" fmla="*/ 136 w 195"/>
                <a:gd name="T25" fmla="*/ 994 h 1567"/>
                <a:gd name="T26" fmla="*/ 133 w 195"/>
                <a:gd name="T27" fmla="*/ 1029 h 1567"/>
                <a:gd name="T28" fmla="*/ 131 w 195"/>
                <a:gd name="T29" fmla="*/ 1061 h 1567"/>
                <a:gd name="T30" fmla="*/ 129 w 195"/>
                <a:gd name="T31" fmla="*/ 1098 h 1567"/>
                <a:gd name="T32" fmla="*/ 127 w 195"/>
                <a:gd name="T33" fmla="*/ 1130 h 1567"/>
                <a:gd name="T34" fmla="*/ 126 w 195"/>
                <a:gd name="T35" fmla="*/ 1137 h 1567"/>
                <a:gd name="T36" fmla="*/ 123 w 195"/>
                <a:gd name="T37" fmla="*/ 1185 h 1567"/>
                <a:gd name="T38" fmla="*/ 119 w 195"/>
                <a:gd name="T39" fmla="*/ 1246 h 1567"/>
                <a:gd name="T40" fmla="*/ 111 w 195"/>
                <a:gd name="T41" fmla="*/ 1356 h 1567"/>
                <a:gd name="T42" fmla="*/ 105 w 195"/>
                <a:gd name="T43" fmla="*/ 1440 h 1567"/>
                <a:gd name="T44" fmla="*/ 102 w 195"/>
                <a:gd name="T45" fmla="*/ 1494 h 1567"/>
                <a:gd name="T46" fmla="*/ 100 w 195"/>
                <a:gd name="T47" fmla="*/ 1518 h 1567"/>
                <a:gd name="T48" fmla="*/ 99 w 195"/>
                <a:gd name="T49" fmla="*/ 1526 h 1567"/>
                <a:gd name="T50" fmla="*/ 99 w 195"/>
                <a:gd name="T51" fmla="*/ 1539 h 1567"/>
                <a:gd name="T52" fmla="*/ 97 w 195"/>
                <a:gd name="T53" fmla="*/ 1561 h 1567"/>
                <a:gd name="T54" fmla="*/ 97 w 195"/>
                <a:gd name="T55" fmla="*/ 1567 h 1567"/>
                <a:gd name="T56" fmla="*/ 0 w 195"/>
                <a:gd name="T57" fmla="*/ 1567 h 1567"/>
                <a:gd name="T58" fmla="*/ 165 w 195"/>
                <a:gd name="T59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1567">
                  <a:moveTo>
                    <a:pt x="165" y="0"/>
                  </a:moveTo>
                  <a:lnTo>
                    <a:pt x="192" y="139"/>
                  </a:lnTo>
                  <a:lnTo>
                    <a:pt x="195" y="151"/>
                  </a:lnTo>
                  <a:lnTo>
                    <a:pt x="192" y="188"/>
                  </a:lnTo>
                  <a:lnTo>
                    <a:pt x="168" y="535"/>
                  </a:lnTo>
                  <a:lnTo>
                    <a:pt x="166" y="568"/>
                  </a:lnTo>
                  <a:lnTo>
                    <a:pt x="166" y="577"/>
                  </a:lnTo>
                  <a:lnTo>
                    <a:pt x="164" y="605"/>
                  </a:lnTo>
                  <a:lnTo>
                    <a:pt x="155" y="716"/>
                  </a:lnTo>
                  <a:lnTo>
                    <a:pt x="147" y="835"/>
                  </a:lnTo>
                  <a:lnTo>
                    <a:pt x="143" y="901"/>
                  </a:lnTo>
                  <a:lnTo>
                    <a:pt x="139" y="954"/>
                  </a:lnTo>
                  <a:lnTo>
                    <a:pt x="136" y="994"/>
                  </a:lnTo>
                  <a:lnTo>
                    <a:pt x="133" y="1029"/>
                  </a:lnTo>
                  <a:lnTo>
                    <a:pt x="131" y="1061"/>
                  </a:lnTo>
                  <a:lnTo>
                    <a:pt x="129" y="1098"/>
                  </a:lnTo>
                  <a:lnTo>
                    <a:pt x="127" y="1130"/>
                  </a:lnTo>
                  <a:lnTo>
                    <a:pt x="126" y="1137"/>
                  </a:lnTo>
                  <a:lnTo>
                    <a:pt x="123" y="1185"/>
                  </a:lnTo>
                  <a:lnTo>
                    <a:pt x="119" y="1246"/>
                  </a:lnTo>
                  <a:lnTo>
                    <a:pt x="111" y="1356"/>
                  </a:lnTo>
                  <a:lnTo>
                    <a:pt x="105" y="1440"/>
                  </a:lnTo>
                  <a:lnTo>
                    <a:pt x="102" y="1494"/>
                  </a:lnTo>
                  <a:lnTo>
                    <a:pt x="100" y="1518"/>
                  </a:lnTo>
                  <a:lnTo>
                    <a:pt x="99" y="1526"/>
                  </a:lnTo>
                  <a:lnTo>
                    <a:pt x="99" y="1539"/>
                  </a:lnTo>
                  <a:lnTo>
                    <a:pt x="97" y="1561"/>
                  </a:lnTo>
                  <a:lnTo>
                    <a:pt x="97" y="1567"/>
                  </a:lnTo>
                  <a:lnTo>
                    <a:pt x="0" y="156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E3E3682-F7A0-44F6-AB84-F6D6C3A70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2920"/>
              <a:ext cx="93" cy="1485"/>
            </a:xfrm>
            <a:custGeom>
              <a:avLst/>
              <a:gdLst>
                <a:gd name="T0" fmla="*/ 0 w 93"/>
                <a:gd name="T1" fmla="*/ 15 h 1485"/>
                <a:gd name="T2" fmla="*/ 0 w 93"/>
                <a:gd name="T3" fmla="*/ 15 h 1485"/>
                <a:gd name="T4" fmla="*/ 6 w 93"/>
                <a:gd name="T5" fmla="*/ 0 h 1485"/>
                <a:gd name="T6" fmla="*/ 92 w 93"/>
                <a:gd name="T7" fmla="*/ 1479 h 1485"/>
                <a:gd name="T8" fmla="*/ 93 w 93"/>
                <a:gd name="T9" fmla="*/ 1485 h 1485"/>
                <a:gd name="T10" fmla="*/ 83 w 93"/>
                <a:gd name="T11" fmla="*/ 1485 h 1485"/>
                <a:gd name="T12" fmla="*/ 83 w 93"/>
                <a:gd name="T13" fmla="*/ 1479 h 1485"/>
                <a:gd name="T14" fmla="*/ 82 w 93"/>
                <a:gd name="T15" fmla="*/ 1467 h 1485"/>
                <a:gd name="T16" fmla="*/ 82 w 93"/>
                <a:gd name="T17" fmla="*/ 1456 h 1485"/>
                <a:gd name="T18" fmla="*/ 80 w 93"/>
                <a:gd name="T19" fmla="*/ 1425 h 1485"/>
                <a:gd name="T20" fmla="*/ 0 w 93"/>
                <a:gd name="T21" fmla="*/ 1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485">
                  <a:moveTo>
                    <a:pt x="0" y="15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92" y="1479"/>
                  </a:lnTo>
                  <a:lnTo>
                    <a:pt x="93" y="1485"/>
                  </a:lnTo>
                  <a:lnTo>
                    <a:pt x="83" y="1485"/>
                  </a:lnTo>
                  <a:lnTo>
                    <a:pt x="83" y="1479"/>
                  </a:lnTo>
                  <a:lnTo>
                    <a:pt x="82" y="1467"/>
                  </a:lnTo>
                  <a:lnTo>
                    <a:pt x="82" y="1456"/>
                  </a:lnTo>
                  <a:lnTo>
                    <a:pt x="80" y="142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244269C-0074-43B7-BA4E-4898FBE74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671"/>
              <a:ext cx="1026" cy="400"/>
            </a:xfrm>
            <a:custGeom>
              <a:avLst/>
              <a:gdLst>
                <a:gd name="T0" fmla="*/ 879 w 980"/>
                <a:gd name="T1" fmla="*/ 177 h 378"/>
                <a:gd name="T2" fmla="*/ 797 w 980"/>
                <a:gd name="T3" fmla="*/ 219 h 378"/>
                <a:gd name="T4" fmla="*/ 673 w 980"/>
                <a:gd name="T5" fmla="*/ 121 h 378"/>
                <a:gd name="T6" fmla="*/ 583 w 980"/>
                <a:gd name="T7" fmla="*/ 158 h 378"/>
                <a:gd name="T8" fmla="*/ 397 w 980"/>
                <a:gd name="T9" fmla="*/ 0 h 378"/>
                <a:gd name="T10" fmla="*/ 209 w 980"/>
                <a:gd name="T11" fmla="*/ 181 h 378"/>
                <a:gd name="T12" fmla="*/ 119 w 980"/>
                <a:gd name="T13" fmla="*/ 140 h 378"/>
                <a:gd name="T14" fmla="*/ 0 w 980"/>
                <a:gd name="T15" fmla="*/ 259 h 378"/>
                <a:gd name="T16" fmla="*/ 119 w 980"/>
                <a:gd name="T17" fmla="*/ 378 h 378"/>
                <a:gd name="T18" fmla="*/ 879 w 980"/>
                <a:gd name="T19" fmla="*/ 378 h 378"/>
                <a:gd name="T20" fmla="*/ 980 w 980"/>
                <a:gd name="T21" fmla="*/ 277 h 378"/>
                <a:gd name="T22" fmla="*/ 879 w 980"/>
                <a:gd name="T23" fmla="*/ 1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0" h="378">
                  <a:moveTo>
                    <a:pt x="879" y="177"/>
                  </a:moveTo>
                  <a:cubicBezTo>
                    <a:pt x="845" y="177"/>
                    <a:pt x="815" y="193"/>
                    <a:pt x="797" y="219"/>
                  </a:cubicBezTo>
                  <a:cubicBezTo>
                    <a:pt x="783" y="163"/>
                    <a:pt x="733" y="121"/>
                    <a:pt x="673" y="121"/>
                  </a:cubicBezTo>
                  <a:cubicBezTo>
                    <a:pt x="638" y="121"/>
                    <a:pt x="607" y="135"/>
                    <a:pt x="583" y="158"/>
                  </a:cubicBezTo>
                  <a:cubicBezTo>
                    <a:pt x="569" y="68"/>
                    <a:pt x="491" y="0"/>
                    <a:pt x="397" y="0"/>
                  </a:cubicBezTo>
                  <a:cubicBezTo>
                    <a:pt x="296" y="0"/>
                    <a:pt x="213" y="80"/>
                    <a:pt x="209" y="181"/>
                  </a:cubicBezTo>
                  <a:cubicBezTo>
                    <a:pt x="187" y="156"/>
                    <a:pt x="155" y="140"/>
                    <a:pt x="119" y="140"/>
                  </a:cubicBezTo>
                  <a:cubicBezTo>
                    <a:pt x="53" y="140"/>
                    <a:pt x="0" y="193"/>
                    <a:pt x="0" y="259"/>
                  </a:cubicBezTo>
                  <a:cubicBezTo>
                    <a:pt x="0" y="324"/>
                    <a:pt x="53" y="378"/>
                    <a:pt x="119" y="378"/>
                  </a:cubicBezTo>
                  <a:cubicBezTo>
                    <a:pt x="176" y="378"/>
                    <a:pt x="836" y="378"/>
                    <a:pt x="879" y="378"/>
                  </a:cubicBezTo>
                  <a:cubicBezTo>
                    <a:pt x="935" y="378"/>
                    <a:pt x="980" y="333"/>
                    <a:pt x="980" y="277"/>
                  </a:cubicBezTo>
                  <a:cubicBezTo>
                    <a:pt x="980" y="222"/>
                    <a:pt x="935" y="177"/>
                    <a:pt x="879" y="177"/>
                  </a:cubicBez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8C4AC803-7E67-47AA-894A-14AE38430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89" y="3690"/>
              <a:ext cx="294" cy="712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9776502E-80FC-407B-85D8-4CDBE64878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99" y="3922"/>
              <a:ext cx="231" cy="48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B52EF6C-70FE-4F3E-A944-68D72DF931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3" y="3372"/>
              <a:ext cx="79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D0CD25-ECD2-45ED-A650-4E06F06A69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0" y="3412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0DE7286-3DF8-48A9-AF8E-40A0B0869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6" y="3468"/>
              <a:ext cx="79" cy="43"/>
            </a:xfrm>
            <a:custGeom>
              <a:avLst/>
              <a:gdLst>
                <a:gd name="T0" fmla="*/ 75 w 75"/>
                <a:gd name="T1" fmla="*/ 21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790B075-DA0F-4BD7-A436-3E27153CF2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1" y="3544"/>
              <a:ext cx="79" cy="43"/>
            </a:xfrm>
            <a:custGeom>
              <a:avLst/>
              <a:gdLst>
                <a:gd name="T0" fmla="*/ 76 w 76"/>
                <a:gd name="T1" fmla="*/ 20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0 h 41"/>
                <a:gd name="T8" fmla="*/ 0 w 76"/>
                <a:gd name="T9" fmla="*/ 20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0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9650DD6-BDAF-4EBB-A70B-26DCA0B481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634"/>
              <a:ext cx="80" cy="43"/>
            </a:xfrm>
            <a:custGeom>
              <a:avLst/>
              <a:gdLst>
                <a:gd name="T0" fmla="*/ 76 w 76"/>
                <a:gd name="T1" fmla="*/ 21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1 h 41"/>
                <a:gd name="T8" fmla="*/ 0 w 76"/>
                <a:gd name="T9" fmla="*/ 21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1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C0F3C76-C402-40B6-B358-361CDA4ADA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31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6EDDAF74-89C1-46F2-A44B-712A95833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827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172F801-8EF3-42CA-91BB-258AD265F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4207"/>
              <a:ext cx="78" cy="45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350E471-0389-4C9D-925E-FE5F5D588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" y="4279"/>
              <a:ext cx="78" cy="45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61562F7-B0F3-4C94-88F8-5D8D1FF99F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4343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CA75549-78A3-45DD-8EAA-CE3893E3B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4381"/>
              <a:ext cx="79" cy="24"/>
            </a:xfrm>
            <a:custGeom>
              <a:avLst/>
              <a:gdLst>
                <a:gd name="T0" fmla="*/ 75 w 75"/>
                <a:gd name="T1" fmla="*/ 21 h 23"/>
                <a:gd name="T2" fmla="*/ 75 w 75"/>
                <a:gd name="T3" fmla="*/ 23 h 23"/>
                <a:gd name="T4" fmla="*/ 0 w 75"/>
                <a:gd name="T5" fmla="*/ 23 h 23"/>
                <a:gd name="T6" fmla="*/ 0 w 75"/>
                <a:gd name="T7" fmla="*/ 21 h 23"/>
                <a:gd name="T8" fmla="*/ 0 w 75"/>
                <a:gd name="T9" fmla="*/ 17 h 23"/>
                <a:gd name="T10" fmla="*/ 6 w 75"/>
                <a:gd name="T11" fmla="*/ 6 h 23"/>
                <a:gd name="T12" fmla="*/ 7 w 75"/>
                <a:gd name="T13" fmla="*/ 4 h 23"/>
                <a:gd name="T14" fmla="*/ 20 w 75"/>
                <a:gd name="T15" fmla="*/ 0 h 23"/>
                <a:gd name="T16" fmla="*/ 54 w 75"/>
                <a:gd name="T17" fmla="*/ 0 h 23"/>
                <a:gd name="T18" fmla="*/ 75 w 75"/>
                <a:gd name="T19" fmla="*/ 17 h 23"/>
                <a:gd name="T20" fmla="*/ 75 w 75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3">
                  <a:moveTo>
                    <a:pt x="75" y="21"/>
                  </a:moveTo>
                  <a:cubicBezTo>
                    <a:pt x="75" y="21"/>
                    <a:pt x="75" y="22"/>
                    <a:pt x="7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3"/>
                    <a:pt x="3" y="9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11" y="2"/>
                    <a:pt x="15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4" y="0"/>
                    <a:pt x="73" y="7"/>
                    <a:pt x="75" y="17"/>
                  </a:cubicBezTo>
                  <a:cubicBezTo>
                    <a:pt x="75" y="18"/>
                    <a:pt x="75" y="1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7E5D1A6-C02A-46DA-B478-69B168C7F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8" y="4403"/>
              <a:ext cx="55" cy="2"/>
            </a:xfrm>
            <a:custGeom>
              <a:avLst/>
              <a:gdLst>
                <a:gd name="T0" fmla="*/ 53 w 53"/>
                <a:gd name="T1" fmla="*/ 2 h 2"/>
                <a:gd name="T2" fmla="*/ 0 w 53"/>
                <a:gd name="T3" fmla="*/ 2 h 2"/>
                <a:gd name="T4" fmla="*/ 1 w 53"/>
                <a:gd name="T5" fmla="*/ 1 h 2"/>
                <a:gd name="T6" fmla="*/ 10 w 53"/>
                <a:gd name="T7" fmla="*/ 0 h 2"/>
                <a:gd name="T8" fmla="*/ 44 w 53"/>
                <a:gd name="T9" fmla="*/ 0 h 2"/>
                <a:gd name="T10" fmla="*/ 53 w 5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">
                  <a:moveTo>
                    <a:pt x="53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1" y="0"/>
                    <a:pt x="53" y="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73F173D9-4E22-47E1-8737-B5B2DA6F3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4384"/>
              <a:ext cx="79" cy="23"/>
            </a:xfrm>
            <a:custGeom>
              <a:avLst/>
              <a:gdLst>
                <a:gd name="T0" fmla="*/ 75 w 75"/>
                <a:gd name="T1" fmla="*/ 20 h 22"/>
                <a:gd name="T2" fmla="*/ 41 w 75"/>
                <a:gd name="T3" fmla="*/ 20 h 22"/>
                <a:gd name="T4" fmla="*/ 37 w 75"/>
                <a:gd name="T5" fmla="*/ 22 h 22"/>
                <a:gd name="T6" fmla="*/ 36 w 75"/>
                <a:gd name="T7" fmla="*/ 20 h 22"/>
                <a:gd name="T8" fmla="*/ 0 w 75"/>
                <a:gd name="T9" fmla="*/ 20 h 22"/>
                <a:gd name="T10" fmla="*/ 0 w 75"/>
                <a:gd name="T11" fmla="*/ 16 h 22"/>
                <a:gd name="T12" fmla="*/ 1 w 75"/>
                <a:gd name="T13" fmla="*/ 14 h 22"/>
                <a:gd name="T14" fmla="*/ 3 w 75"/>
                <a:gd name="T15" fmla="*/ 9 h 22"/>
                <a:gd name="T16" fmla="*/ 6 w 75"/>
                <a:gd name="T17" fmla="*/ 6 h 22"/>
                <a:gd name="T18" fmla="*/ 21 w 75"/>
                <a:gd name="T19" fmla="*/ 0 h 22"/>
                <a:gd name="T20" fmla="*/ 55 w 75"/>
                <a:gd name="T21" fmla="*/ 0 h 22"/>
                <a:gd name="T22" fmla="*/ 67 w 75"/>
                <a:gd name="T23" fmla="*/ 4 h 22"/>
                <a:gd name="T24" fmla="*/ 74 w 75"/>
                <a:gd name="T25" fmla="*/ 14 h 22"/>
                <a:gd name="T26" fmla="*/ 75 w 75"/>
                <a:gd name="T2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2">
                  <a:moveTo>
                    <a:pt x="75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2" y="12"/>
                    <a:pt x="2" y="11"/>
                    <a:pt x="3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4" y="1"/>
                    <a:pt x="67" y="4"/>
                  </a:cubicBezTo>
                  <a:cubicBezTo>
                    <a:pt x="70" y="6"/>
                    <a:pt x="73" y="10"/>
                    <a:pt x="74" y="14"/>
                  </a:cubicBezTo>
                  <a:cubicBezTo>
                    <a:pt x="75" y="16"/>
                    <a:pt x="75" y="18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6EFC744B-1CBA-4D44-9426-F26C9720F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0" y="4290"/>
              <a:ext cx="80" cy="43"/>
            </a:xfrm>
            <a:custGeom>
              <a:avLst/>
              <a:gdLst>
                <a:gd name="T0" fmla="*/ 76 w 76"/>
                <a:gd name="T1" fmla="*/ 21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1 h 41"/>
                <a:gd name="T8" fmla="*/ 0 w 76"/>
                <a:gd name="T9" fmla="*/ 21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1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9EAF189-0ADD-416C-B7D1-D5BE2B3423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4221"/>
              <a:ext cx="80" cy="44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2"/>
                    <a:pt x="67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8D7B96A-A387-42FB-A5D9-E42F6FD296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1" y="4137"/>
              <a:ext cx="79" cy="43"/>
            </a:xfrm>
            <a:custGeom>
              <a:avLst/>
              <a:gdLst>
                <a:gd name="T0" fmla="*/ 76 w 76"/>
                <a:gd name="T1" fmla="*/ 20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0 h 41"/>
                <a:gd name="T8" fmla="*/ 0 w 76"/>
                <a:gd name="T9" fmla="*/ 20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0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968E36AC-12B9-4495-A53E-1BB1240AB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0" y="4044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165E24F-5C7B-4A2E-86D1-95D59479D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935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4D72104B-56AE-48D0-84FB-AFA4F36669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8" y="4348"/>
              <a:ext cx="79" cy="43"/>
            </a:xfrm>
            <a:custGeom>
              <a:avLst/>
              <a:gdLst>
                <a:gd name="T0" fmla="*/ 75 w 75"/>
                <a:gd name="T1" fmla="*/ 21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5858E6EB-D958-44D5-995D-10D65AC99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5" y="3352"/>
              <a:ext cx="79" cy="43"/>
            </a:xfrm>
            <a:custGeom>
              <a:avLst/>
              <a:gdLst>
                <a:gd name="T0" fmla="*/ 76 w 76"/>
                <a:gd name="T1" fmla="*/ 21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1 h 41"/>
                <a:gd name="T8" fmla="*/ 0 w 76"/>
                <a:gd name="T9" fmla="*/ 21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1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98E0AFD0-4201-42FC-AA4C-0CFA523C6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6" y="3348"/>
              <a:ext cx="78" cy="44"/>
            </a:xfrm>
            <a:custGeom>
              <a:avLst/>
              <a:gdLst>
                <a:gd name="T0" fmla="*/ 75 w 75"/>
                <a:gd name="T1" fmla="*/ 21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6D02B5B1-5234-44BA-A8A5-40E1397DD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6" y="3371"/>
              <a:ext cx="79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FDBB4132-51A3-4EDF-8D8F-F7368A1B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2" y="3409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4 w 75"/>
                <a:gd name="T3" fmla="*/ 42 h 42"/>
                <a:gd name="T4" fmla="*/ 20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0 w 75"/>
                <a:gd name="T11" fmla="*/ 0 h 42"/>
                <a:gd name="T12" fmla="*/ 54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A4A1E81-20D2-44E1-8694-2EC947CA9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4119"/>
              <a:ext cx="79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269AB77-5E37-4229-8751-EBDCA86DD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2" y="4020"/>
              <a:ext cx="78" cy="44"/>
            </a:xfrm>
            <a:custGeom>
              <a:avLst/>
              <a:gdLst>
                <a:gd name="T0" fmla="*/ 75 w 75"/>
                <a:gd name="T1" fmla="*/ 21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4CC9C78-7B9C-4269-BA75-B4DA6F86DD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0" y="3924"/>
              <a:ext cx="79" cy="44"/>
            </a:xfrm>
            <a:custGeom>
              <a:avLst/>
              <a:gdLst>
                <a:gd name="T0" fmla="*/ 76 w 76"/>
                <a:gd name="T1" fmla="*/ 20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0 h 41"/>
                <a:gd name="T8" fmla="*/ 0 w 76"/>
                <a:gd name="T9" fmla="*/ 20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0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BB45AE30-F6A9-4C27-8203-1BBFE4026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9" y="3821"/>
              <a:ext cx="79" cy="44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4B2CE621-A175-43FA-A11C-DDDD8564A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" y="3716"/>
              <a:ext cx="79" cy="45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9CC9E271-F75D-4EF3-BCFB-294B14577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6" y="3617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1365CEBE-8402-4A57-B5B6-87409A119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538"/>
              <a:ext cx="79" cy="44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3"/>
                    <a:pt x="67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D597417C-E6F5-4D6D-B1B5-292301F592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76" y="3421"/>
              <a:ext cx="944" cy="955"/>
            </a:xfrm>
            <a:prstGeom prst="ellips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02D92F95-C78D-416C-A11C-6EBB809D415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876" y="3899"/>
              <a:ext cx="944" cy="0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802EC7DD-322A-4432-A467-1B57DAB6EB6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348" y="3421"/>
              <a:ext cx="0" cy="95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B2D9FF5C-FF22-4508-A36C-48FDA7140D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014" y="3562"/>
              <a:ext cx="668" cy="67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1D463D3B-0658-4D1C-805C-C8D1841D78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14" y="3562"/>
              <a:ext cx="668" cy="67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EF07860F-1C09-4BD3-8FD8-71F1B2929CA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5883" y="3811"/>
              <a:ext cx="930" cy="177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827112F3-DC92-489C-87C7-B1055C4E43F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261" y="3430"/>
              <a:ext cx="174" cy="939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A652764E-8DAA-40ED-B5A1-C5B7D98464F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957" y="3630"/>
              <a:ext cx="782" cy="539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541AA7E8-E993-431C-839D-9B45C14A13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81" y="3505"/>
              <a:ext cx="534" cy="788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473A9E29-7A53-4782-85D0-B305600CF05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5909" y="3721"/>
              <a:ext cx="878" cy="356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09EA1FDA-9539-47A9-BA6E-DAAB6F38F1F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172" y="3456"/>
              <a:ext cx="352" cy="887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FE8EB62F-4ED4-487F-94CA-4DA08132D5F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914" y="3712"/>
              <a:ext cx="869" cy="37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049CC6E1-552C-4B95-8C5D-D348C407D7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162" y="3460"/>
              <a:ext cx="372" cy="878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BD0AEDB8-3185-47BD-87B6-73B295A6FD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5952" y="3638"/>
              <a:ext cx="792" cy="522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69627B08-25FB-4454-B965-21E17043C78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090" y="3500"/>
              <a:ext cx="516" cy="799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665A0297-0D3A-4268-AC2F-452745AEA0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885" y="3801"/>
              <a:ext cx="926" cy="196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FA380A4D-D3E4-42DC-9C86-4424C60B299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50" y="3432"/>
              <a:ext cx="196" cy="93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Oval 60">
              <a:extLst>
                <a:ext uri="{FF2B5EF4-FFF2-40B4-BE49-F238E27FC236}">
                  <a16:creationId xmlns:a16="http://schemas.microsoft.com/office/drawing/2014/main" id="{368E5264-8182-4020-853E-6012FBAB8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03" y="3853"/>
              <a:ext cx="91" cy="92"/>
            </a:xfrm>
            <a:prstGeom prst="ellipse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A345120-9A7E-4508-B7DF-54E9CDFA5F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7" y="3466"/>
              <a:ext cx="79" cy="43"/>
            </a:xfrm>
            <a:custGeom>
              <a:avLst/>
              <a:gdLst>
                <a:gd name="T0" fmla="*/ 75 w 75"/>
                <a:gd name="T1" fmla="*/ 21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73C2A0D9-3736-40E9-B672-CD9AFAEBB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3488"/>
              <a:ext cx="76" cy="74"/>
            </a:xfrm>
            <a:custGeom>
              <a:avLst/>
              <a:gdLst>
                <a:gd name="T0" fmla="*/ 0 w 76"/>
                <a:gd name="T1" fmla="*/ 12 h 74"/>
                <a:gd name="T2" fmla="*/ 71 w 76"/>
                <a:gd name="T3" fmla="*/ 0 h 74"/>
                <a:gd name="T4" fmla="*/ 76 w 76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74">
                  <a:moveTo>
                    <a:pt x="0" y="12"/>
                  </a:moveTo>
                  <a:lnTo>
                    <a:pt x="71" y="0"/>
                  </a:lnTo>
                  <a:lnTo>
                    <a:pt x="76" y="74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5BC97F01-5EA9-4D25-8B39-099C573AB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8" y="3558"/>
              <a:ext cx="71" cy="76"/>
            </a:xfrm>
            <a:custGeom>
              <a:avLst/>
              <a:gdLst>
                <a:gd name="T0" fmla="*/ 0 w 71"/>
                <a:gd name="T1" fmla="*/ 0 h 76"/>
                <a:gd name="T2" fmla="*/ 71 w 71"/>
                <a:gd name="T3" fmla="*/ 2 h 76"/>
                <a:gd name="T4" fmla="*/ 63 w 71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76">
                  <a:moveTo>
                    <a:pt x="0" y="0"/>
                  </a:moveTo>
                  <a:lnTo>
                    <a:pt x="71" y="2"/>
                  </a:lnTo>
                  <a:lnTo>
                    <a:pt x="63" y="7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E011E6A2-3002-44FB-98D7-94FDEACE37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6" y="3626"/>
              <a:ext cx="70" cy="87"/>
            </a:xfrm>
            <a:custGeom>
              <a:avLst/>
              <a:gdLst>
                <a:gd name="T0" fmla="*/ 0 w 70"/>
                <a:gd name="T1" fmla="*/ 0 h 87"/>
                <a:gd name="T2" fmla="*/ 70 w 70"/>
                <a:gd name="T3" fmla="*/ 16 h 87"/>
                <a:gd name="T4" fmla="*/ 48 w 70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87">
                  <a:moveTo>
                    <a:pt x="0" y="0"/>
                  </a:moveTo>
                  <a:lnTo>
                    <a:pt x="70" y="16"/>
                  </a:lnTo>
                  <a:lnTo>
                    <a:pt x="48" y="87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370EF2F6-283B-4EB1-928A-6C02EA3C7A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2" y="3709"/>
              <a:ext cx="65" cy="94"/>
            </a:xfrm>
            <a:custGeom>
              <a:avLst/>
              <a:gdLst>
                <a:gd name="T0" fmla="*/ 0 w 65"/>
                <a:gd name="T1" fmla="*/ 0 h 94"/>
                <a:gd name="T2" fmla="*/ 65 w 65"/>
                <a:gd name="T3" fmla="*/ 29 h 94"/>
                <a:gd name="T4" fmla="*/ 29 w 65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94">
                  <a:moveTo>
                    <a:pt x="0" y="0"/>
                  </a:moveTo>
                  <a:lnTo>
                    <a:pt x="65" y="29"/>
                  </a:lnTo>
                  <a:lnTo>
                    <a:pt x="29" y="94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78E7F7DF-E5E4-47FD-8D8E-DB0880FF67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1" y="3801"/>
              <a:ext cx="58" cy="98"/>
            </a:xfrm>
            <a:custGeom>
              <a:avLst/>
              <a:gdLst>
                <a:gd name="T0" fmla="*/ 0 w 58"/>
                <a:gd name="T1" fmla="*/ 0 h 98"/>
                <a:gd name="T2" fmla="*/ 58 w 58"/>
                <a:gd name="T3" fmla="*/ 42 h 98"/>
                <a:gd name="T4" fmla="*/ 9 w 58"/>
                <a:gd name="T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8">
                  <a:moveTo>
                    <a:pt x="0" y="0"/>
                  </a:moveTo>
                  <a:lnTo>
                    <a:pt x="58" y="42"/>
                  </a:lnTo>
                  <a:lnTo>
                    <a:pt x="9" y="9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B0BDF893-526F-4911-9E7C-AA2049C8E5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2" y="3894"/>
              <a:ext cx="58" cy="98"/>
            </a:xfrm>
            <a:custGeom>
              <a:avLst/>
              <a:gdLst>
                <a:gd name="T0" fmla="*/ 8 w 58"/>
                <a:gd name="T1" fmla="*/ 0 h 98"/>
                <a:gd name="T2" fmla="*/ 58 w 58"/>
                <a:gd name="T3" fmla="*/ 51 h 98"/>
                <a:gd name="T4" fmla="*/ 0 w 58"/>
                <a:gd name="T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8">
                  <a:moveTo>
                    <a:pt x="8" y="0"/>
                  </a:moveTo>
                  <a:lnTo>
                    <a:pt x="58" y="51"/>
                  </a:lnTo>
                  <a:lnTo>
                    <a:pt x="0" y="9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AD5B5960-9909-4627-BBB1-DC7185A205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6" y="3983"/>
              <a:ext cx="66" cy="96"/>
            </a:xfrm>
            <a:custGeom>
              <a:avLst/>
              <a:gdLst>
                <a:gd name="T0" fmla="*/ 27 w 66"/>
                <a:gd name="T1" fmla="*/ 0 h 96"/>
                <a:gd name="T2" fmla="*/ 66 w 66"/>
                <a:gd name="T3" fmla="*/ 62 h 96"/>
                <a:gd name="T4" fmla="*/ 0 w 6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96">
                  <a:moveTo>
                    <a:pt x="27" y="0"/>
                  </a:moveTo>
                  <a:lnTo>
                    <a:pt x="66" y="62"/>
                  </a:lnTo>
                  <a:lnTo>
                    <a:pt x="0" y="9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8E3C3A9-A298-45F7-A986-6588F09FA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3" y="4074"/>
              <a:ext cx="71" cy="88"/>
            </a:xfrm>
            <a:custGeom>
              <a:avLst/>
              <a:gdLst>
                <a:gd name="T0" fmla="*/ 45 w 71"/>
                <a:gd name="T1" fmla="*/ 0 h 88"/>
                <a:gd name="T2" fmla="*/ 71 w 71"/>
                <a:gd name="T3" fmla="*/ 67 h 88"/>
                <a:gd name="T4" fmla="*/ 0 w 71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88">
                  <a:moveTo>
                    <a:pt x="45" y="0"/>
                  </a:moveTo>
                  <a:lnTo>
                    <a:pt x="71" y="67"/>
                  </a:lnTo>
                  <a:lnTo>
                    <a:pt x="0" y="8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9C577C03-63BF-49E7-B209-76CDBF4029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3" y="4160"/>
              <a:ext cx="74" cy="76"/>
            </a:xfrm>
            <a:custGeom>
              <a:avLst/>
              <a:gdLst>
                <a:gd name="T0" fmla="*/ 62 w 74"/>
                <a:gd name="T1" fmla="*/ 0 h 76"/>
                <a:gd name="T2" fmla="*/ 74 w 74"/>
                <a:gd name="T3" fmla="*/ 71 h 76"/>
                <a:gd name="T4" fmla="*/ 0 w 74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6">
                  <a:moveTo>
                    <a:pt x="62" y="0"/>
                  </a:moveTo>
                  <a:lnTo>
                    <a:pt x="74" y="71"/>
                  </a:lnTo>
                  <a:lnTo>
                    <a:pt x="0" y="7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0B123346-5C65-430D-82C0-D6047AACF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5" y="4230"/>
              <a:ext cx="75" cy="71"/>
            </a:xfrm>
            <a:custGeom>
              <a:avLst/>
              <a:gdLst>
                <a:gd name="T0" fmla="*/ 75 w 75"/>
                <a:gd name="T1" fmla="*/ 0 h 71"/>
                <a:gd name="T2" fmla="*/ 74 w 75"/>
                <a:gd name="T3" fmla="*/ 71 h 71"/>
                <a:gd name="T4" fmla="*/ 0 w 75"/>
                <a:gd name="T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1">
                  <a:moveTo>
                    <a:pt x="75" y="0"/>
                  </a:moveTo>
                  <a:lnTo>
                    <a:pt x="74" y="71"/>
                  </a:lnTo>
                  <a:lnTo>
                    <a:pt x="0" y="64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573511BA-26D5-4135-8A64-72A028188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4294"/>
              <a:ext cx="85" cy="70"/>
            </a:xfrm>
            <a:custGeom>
              <a:avLst/>
              <a:gdLst>
                <a:gd name="T0" fmla="*/ 85 w 85"/>
                <a:gd name="T1" fmla="*/ 0 h 70"/>
                <a:gd name="T2" fmla="*/ 70 w 85"/>
                <a:gd name="T3" fmla="*/ 70 h 70"/>
                <a:gd name="T4" fmla="*/ 0 w 85"/>
                <a:gd name="T5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0">
                  <a:moveTo>
                    <a:pt x="85" y="0"/>
                  </a:moveTo>
                  <a:lnTo>
                    <a:pt x="70" y="70"/>
                  </a:lnTo>
                  <a:lnTo>
                    <a:pt x="0" y="47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7107B1EE-27E7-4767-8B4C-7659C15BAD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6" y="4336"/>
              <a:ext cx="93" cy="67"/>
            </a:xfrm>
            <a:custGeom>
              <a:avLst/>
              <a:gdLst>
                <a:gd name="T0" fmla="*/ 93 w 93"/>
                <a:gd name="T1" fmla="*/ 0 h 67"/>
                <a:gd name="T2" fmla="*/ 64 w 93"/>
                <a:gd name="T3" fmla="*/ 67 h 67"/>
                <a:gd name="T4" fmla="*/ 0 w 93"/>
                <a:gd name="T5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67">
                  <a:moveTo>
                    <a:pt x="93" y="0"/>
                  </a:moveTo>
                  <a:lnTo>
                    <a:pt x="64" y="67"/>
                  </a:lnTo>
                  <a:lnTo>
                    <a:pt x="0" y="31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31166796-BAEF-4F4C-90B5-CB5239329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4377"/>
              <a:ext cx="32" cy="28"/>
            </a:xfrm>
            <a:custGeom>
              <a:avLst/>
              <a:gdLst>
                <a:gd name="T0" fmla="*/ 0 w 32"/>
                <a:gd name="T1" fmla="*/ 0 h 28"/>
                <a:gd name="T2" fmla="*/ 6 w 32"/>
                <a:gd name="T3" fmla="*/ 5 h 28"/>
                <a:gd name="T4" fmla="*/ 10 w 32"/>
                <a:gd name="T5" fmla="*/ 9 h 28"/>
                <a:gd name="T6" fmla="*/ 25 w 32"/>
                <a:gd name="T7" fmla="*/ 22 h 28"/>
                <a:gd name="T8" fmla="*/ 31 w 32"/>
                <a:gd name="T9" fmla="*/ 27 h 28"/>
                <a:gd name="T10" fmla="*/ 32 w 32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6" y="5"/>
                  </a:lnTo>
                  <a:lnTo>
                    <a:pt x="10" y="9"/>
                  </a:lnTo>
                  <a:lnTo>
                    <a:pt x="25" y="22"/>
                  </a:lnTo>
                  <a:lnTo>
                    <a:pt x="31" y="27"/>
                  </a:lnTo>
                  <a:lnTo>
                    <a:pt x="32" y="2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83F06086-2CDC-4F24-B2FD-F3232532F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4367"/>
              <a:ext cx="26" cy="38"/>
            </a:xfrm>
            <a:custGeom>
              <a:avLst/>
              <a:gdLst>
                <a:gd name="T0" fmla="*/ 0 w 26"/>
                <a:gd name="T1" fmla="*/ 38 h 38"/>
                <a:gd name="T2" fmla="*/ 2 w 26"/>
                <a:gd name="T3" fmla="*/ 36 h 38"/>
                <a:gd name="T4" fmla="*/ 4 w 26"/>
                <a:gd name="T5" fmla="*/ 32 h 38"/>
                <a:gd name="T6" fmla="*/ 15 w 26"/>
                <a:gd name="T7" fmla="*/ 16 h 38"/>
                <a:gd name="T8" fmla="*/ 26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0" y="38"/>
                  </a:moveTo>
                  <a:lnTo>
                    <a:pt x="2" y="36"/>
                  </a:lnTo>
                  <a:lnTo>
                    <a:pt x="4" y="32"/>
                  </a:lnTo>
                  <a:lnTo>
                    <a:pt x="15" y="16"/>
                  </a:lnTo>
                  <a:lnTo>
                    <a:pt x="26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F0AC1AB6-2C5E-4ADF-BC93-A21FD45BFB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" y="4369"/>
              <a:ext cx="28" cy="36"/>
            </a:xfrm>
            <a:custGeom>
              <a:avLst/>
              <a:gdLst>
                <a:gd name="T0" fmla="*/ 0 w 28"/>
                <a:gd name="T1" fmla="*/ 0 h 36"/>
                <a:gd name="T2" fmla="*/ 0 w 28"/>
                <a:gd name="T3" fmla="*/ 1 h 36"/>
                <a:gd name="T4" fmla="*/ 23 w 28"/>
                <a:gd name="T5" fmla="*/ 30 h 36"/>
                <a:gd name="T6" fmla="*/ 28 w 2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6">
                  <a:moveTo>
                    <a:pt x="0" y="0"/>
                  </a:moveTo>
                  <a:lnTo>
                    <a:pt x="0" y="1"/>
                  </a:lnTo>
                  <a:lnTo>
                    <a:pt x="23" y="30"/>
                  </a:lnTo>
                  <a:lnTo>
                    <a:pt x="28" y="3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A8FAD53C-B7A7-40E3-94CF-3DBF868F57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4377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6 w 28"/>
                <a:gd name="T3" fmla="*/ 22 h 28"/>
                <a:gd name="T4" fmla="*/ 18 w 28"/>
                <a:gd name="T5" fmla="*/ 10 h 28"/>
                <a:gd name="T6" fmla="*/ 24 w 28"/>
                <a:gd name="T7" fmla="*/ 5 h 28"/>
                <a:gd name="T8" fmla="*/ 27 w 28"/>
                <a:gd name="T9" fmla="*/ 2 h 28"/>
                <a:gd name="T10" fmla="*/ 28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6" y="22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27" y="2"/>
                  </a:lnTo>
                  <a:lnTo>
                    <a:pt x="28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79A4C55-802B-4ED1-B4FC-E0E86ABD4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8" y="4342"/>
              <a:ext cx="32" cy="63"/>
            </a:xfrm>
            <a:custGeom>
              <a:avLst/>
              <a:gdLst>
                <a:gd name="T0" fmla="*/ 0 w 32"/>
                <a:gd name="T1" fmla="*/ 0 h 63"/>
                <a:gd name="T2" fmla="*/ 3 w 32"/>
                <a:gd name="T3" fmla="*/ 5 h 63"/>
                <a:gd name="T4" fmla="*/ 10 w 32"/>
                <a:gd name="T5" fmla="*/ 21 h 63"/>
                <a:gd name="T6" fmla="*/ 21 w 32"/>
                <a:gd name="T7" fmla="*/ 42 h 63"/>
                <a:gd name="T8" fmla="*/ 29 w 32"/>
                <a:gd name="T9" fmla="*/ 57 h 63"/>
                <a:gd name="T10" fmla="*/ 32 w 32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3">
                  <a:moveTo>
                    <a:pt x="0" y="0"/>
                  </a:moveTo>
                  <a:lnTo>
                    <a:pt x="3" y="5"/>
                  </a:lnTo>
                  <a:lnTo>
                    <a:pt x="10" y="21"/>
                  </a:lnTo>
                  <a:lnTo>
                    <a:pt x="21" y="42"/>
                  </a:lnTo>
                  <a:lnTo>
                    <a:pt x="29" y="57"/>
                  </a:lnTo>
                  <a:lnTo>
                    <a:pt x="32" y="63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2C05CD1A-BB23-430C-AA84-4D6A4887A1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5" y="4369"/>
              <a:ext cx="57" cy="36"/>
            </a:xfrm>
            <a:custGeom>
              <a:avLst/>
              <a:gdLst>
                <a:gd name="T0" fmla="*/ 0 w 57"/>
                <a:gd name="T1" fmla="*/ 36 h 36"/>
                <a:gd name="T2" fmla="*/ 11 w 57"/>
                <a:gd name="T3" fmla="*/ 30 h 36"/>
                <a:gd name="T4" fmla="*/ 28 w 57"/>
                <a:gd name="T5" fmla="*/ 19 h 36"/>
                <a:gd name="T6" fmla="*/ 56 w 57"/>
                <a:gd name="T7" fmla="*/ 1 h 36"/>
                <a:gd name="T8" fmla="*/ 57 w 5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6">
                  <a:moveTo>
                    <a:pt x="0" y="36"/>
                  </a:moveTo>
                  <a:lnTo>
                    <a:pt x="11" y="30"/>
                  </a:lnTo>
                  <a:lnTo>
                    <a:pt x="28" y="19"/>
                  </a:lnTo>
                  <a:lnTo>
                    <a:pt x="56" y="1"/>
                  </a:lnTo>
                  <a:lnTo>
                    <a:pt x="57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5AD08EBA-EF04-4820-874D-F2EBA749E4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9" y="4300"/>
              <a:ext cx="87" cy="71"/>
            </a:xfrm>
            <a:custGeom>
              <a:avLst/>
              <a:gdLst>
                <a:gd name="T0" fmla="*/ 87 w 87"/>
                <a:gd name="T1" fmla="*/ 45 h 71"/>
                <a:gd name="T2" fmla="*/ 21 w 87"/>
                <a:gd name="T3" fmla="*/ 71 h 71"/>
                <a:gd name="T4" fmla="*/ 0 w 8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1">
                  <a:moveTo>
                    <a:pt x="87" y="45"/>
                  </a:moveTo>
                  <a:lnTo>
                    <a:pt x="21" y="71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02FC0379-943B-40C3-BE3C-D86B61E453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4238"/>
              <a:ext cx="76" cy="74"/>
            </a:xfrm>
            <a:custGeom>
              <a:avLst/>
              <a:gdLst>
                <a:gd name="T0" fmla="*/ 76 w 76"/>
                <a:gd name="T1" fmla="*/ 62 h 74"/>
                <a:gd name="T2" fmla="*/ 6 w 76"/>
                <a:gd name="T3" fmla="*/ 74 h 74"/>
                <a:gd name="T4" fmla="*/ 0 w 76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74">
                  <a:moveTo>
                    <a:pt x="76" y="62"/>
                  </a:moveTo>
                  <a:lnTo>
                    <a:pt x="6" y="74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CB89493C-7713-4C73-95E6-FEDE02213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9" y="4169"/>
              <a:ext cx="71" cy="76"/>
            </a:xfrm>
            <a:custGeom>
              <a:avLst/>
              <a:gdLst>
                <a:gd name="T0" fmla="*/ 71 w 71"/>
                <a:gd name="T1" fmla="*/ 76 h 76"/>
                <a:gd name="T2" fmla="*/ 0 w 71"/>
                <a:gd name="T3" fmla="*/ 74 h 76"/>
                <a:gd name="T4" fmla="*/ 8 w 71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76">
                  <a:moveTo>
                    <a:pt x="71" y="76"/>
                  </a:moveTo>
                  <a:lnTo>
                    <a:pt x="0" y="74"/>
                  </a:lnTo>
                  <a:lnTo>
                    <a:pt x="8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A34062F2-0C32-4454-8BDA-B20D17DCC1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4087"/>
              <a:ext cx="69" cy="87"/>
            </a:xfrm>
            <a:custGeom>
              <a:avLst/>
              <a:gdLst>
                <a:gd name="T0" fmla="*/ 69 w 69"/>
                <a:gd name="T1" fmla="*/ 87 h 87"/>
                <a:gd name="T2" fmla="*/ 0 w 69"/>
                <a:gd name="T3" fmla="*/ 71 h 87"/>
                <a:gd name="T4" fmla="*/ 22 w 69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87">
                  <a:moveTo>
                    <a:pt x="69" y="87"/>
                  </a:moveTo>
                  <a:lnTo>
                    <a:pt x="0" y="71"/>
                  </a:lnTo>
                  <a:lnTo>
                    <a:pt x="22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9285F9B0-81EE-482F-B428-1A72A1FDB1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9" y="3998"/>
              <a:ext cx="66" cy="94"/>
            </a:xfrm>
            <a:custGeom>
              <a:avLst/>
              <a:gdLst>
                <a:gd name="T0" fmla="*/ 66 w 66"/>
                <a:gd name="T1" fmla="*/ 94 h 94"/>
                <a:gd name="T2" fmla="*/ 0 w 66"/>
                <a:gd name="T3" fmla="*/ 65 h 94"/>
                <a:gd name="T4" fmla="*/ 35 w 66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94">
                  <a:moveTo>
                    <a:pt x="66" y="94"/>
                  </a:moveTo>
                  <a:lnTo>
                    <a:pt x="0" y="65"/>
                  </a:lnTo>
                  <a:lnTo>
                    <a:pt x="35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66F212E5-10A3-4820-B655-231266509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5" y="3716"/>
              <a:ext cx="65" cy="95"/>
            </a:xfrm>
            <a:custGeom>
              <a:avLst/>
              <a:gdLst>
                <a:gd name="T0" fmla="*/ 37 w 65"/>
                <a:gd name="T1" fmla="*/ 95 h 95"/>
                <a:gd name="T2" fmla="*/ 0 w 65"/>
                <a:gd name="T3" fmla="*/ 34 h 95"/>
                <a:gd name="T4" fmla="*/ 65 w 65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95">
                  <a:moveTo>
                    <a:pt x="37" y="95"/>
                  </a:moveTo>
                  <a:lnTo>
                    <a:pt x="0" y="34"/>
                  </a:lnTo>
                  <a:lnTo>
                    <a:pt x="65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C0D04077-7F5B-49E0-B2CE-430C39395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7" y="3900"/>
              <a:ext cx="57" cy="98"/>
            </a:xfrm>
            <a:custGeom>
              <a:avLst/>
              <a:gdLst>
                <a:gd name="T0" fmla="*/ 57 w 57"/>
                <a:gd name="T1" fmla="*/ 98 h 98"/>
                <a:gd name="T2" fmla="*/ 0 w 57"/>
                <a:gd name="T3" fmla="*/ 57 h 98"/>
                <a:gd name="T4" fmla="*/ 47 w 57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lnTo>
                    <a:pt x="0" y="57"/>
                  </a:lnTo>
                  <a:lnTo>
                    <a:pt x="47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F70DC5E1-44CC-419B-83EA-B1962C6504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3634"/>
              <a:ext cx="71" cy="87"/>
            </a:xfrm>
            <a:custGeom>
              <a:avLst/>
              <a:gdLst>
                <a:gd name="T0" fmla="*/ 25 w 71"/>
                <a:gd name="T1" fmla="*/ 87 h 87"/>
                <a:gd name="T2" fmla="*/ 0 w 71"/>
                <a:gd name="T3" fmla="*/ 20 h 87"/>
                <a:gd name="T4" fmla="*/ 71 w 71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87">
                  <a:moveTo>
                    <a:pt x="25" y="87"/>
                  </a:moveTo>
                  <a:lnTo>
                    <a:pt x="0" y="20"/>
                  </a:lnTo>
                  <a:lnTo>
                    <a:pt x="71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9D91A304-ECB9-41E8-904B-D54A274FAB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1" y="3560"/>
              <a:ext cx="73" cy="76"/>
            </a:xfrm>
            <a:custGeom>
              <a:avLst/>
              <a:gdLst>
                <a:gd name="T0" fmla="*/ 11 w 73"/>
                <a:gd name="T1" fmla="*/ 76 h 76"/>
                <a:gd name="T2" fmla="*/ 0 w 73"/>
                <a:gd name="T3" fmla="*/ 5 h 76"/>
                <a:gd name="T4" fmla="*/ 73 w 73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76">
                  <a:moveTo>
                    <a:pt x="11" y="76"/>
                  </a:moveTo>
                  <a:lnTo>
                    <a:pt x="0" y="5"/>
                  </a:lnTo>
                  <a:lnTo>
                    <a:pt x="73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AEDDD6F0-AB3C-4AD1-8B37-68492140B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490"/>
              <a:ext cx="75" cy="72"/>
            </a:xfrm>
            <a:custGeom>
              <a:avLst/>
              <a:gdLst>
                <a:gd name="T0" fmla="*/ 0 w 75"/>
                <a:gd name="T1" fmla="*/ 72 h 72"/>
                <a:gd name="T2" fmla="*/ 3 w 75"/>
                <a:gd name="T3" fmla="*/ 0 h 72"/>
                <a:gd name="T4" fmla="*/ 75 w 75"/>
                <a:gd name="T5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2">
                  <a:moveTo>
                    <a:pt x="0" y="72"/>
                  </a:moveTo>
                  <a:lnTo>
                    <a:pt x="3" y="0"/>
                  </a:lnTo>
                  <a:lnTo>
                    <a:pt x="75" y="1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00BD8E5C-B894-47CA-8D43-1310CFCBE9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" y="3434"/>
              <a:ext cx="87" cy="70"/>
            </a:xfrm>
            <a:custGeom>
              <a:avLst/>
              <a:gdLst>
                <a:gd name="T0" fmla="*/ 0 w 87"/>
                <a:gd name="T1" fmla="*/ 70 h 70"/>
                <a:gd name="T2" fmla="*/ 17 w 87"/>
                <a:gd name="T3" fmla="*/ 0 h 70"/>
                <a:gd name="T4" fmla="*/ 87 w 87"/>
                <a:gd name="T5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0">
                  <a:moveTo>
                    <a:pt x="0" y="70"/>
                  </a:moveTo>
                  <a:lnTo>
                    <a:pt x="17" y="0"/>
                  </a:lnTo>
                  <a:lnTo>
                    <a:pt x="87" y="23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0390499F-5CC0-4A5C-B614-413B22F4A9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394"/>
              <a:ext cx="95" cy="65"/>
            </a:xfrm>
            <a:custGeom>
              <a:avLst/>
              <a:gdLst>
                <a:gd name="T0" fmla="*/ 0 w 95"/>
                <a:gd name="T1" fmla="*/ 65 h 65"/>
                <a:gd name="T2" fmla="*/ 31 w 95"/>
                <a:gd name="T3" fmla="*/ 0 h 65"/>
                <a:gd name="T4" fmla="*/ 95 w 95"/>
                <a:gd name="T5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5">
                  <a:moveTo>
                    <a:pt x="0" y="65"/>
                  </a:moveTo>
                  <a:lnTo>
                    <a:pt x="31" y="0"/>
                  </a:lnTo>
                  <a:lnTo>
                    <a:pt x="95" y="3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FB179A33-A4F0-4681-A4D0-2A1D67FFF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" y="3803"/>
              <a:ext cx="58" cy="98"/>
            </a:xfrm>
            <a:custGeom>
              <a:avLst/>
              <a:gdLst>
                <a:gd name="T0" fmla="*/ 48 w 58"/>
                <a:gd name="T1" fmla="*/ 98 h 98"/>
                <a:gd name="T2" fmla="*/ 0 w 58"/>
                <a:gd name="T3" fmla="*/ 45 h 98"/>
                <a:gd name="T4" fmla="*/ 58 w 58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8">
                  <a:moveTo>
                    <a:pt x="48" y="98"/>
                  </a:moveTo>
                  <a:lnTo>
                    <a:pt x="0" y="45"/>
                  </a:lnTo>
                  <a:lnTo>
                    <a:pt x="58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FA55100B-AD14-4CF6-BBA0-C4A4CC26D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3431"/>
              <a:ext cx="87" cy="72"/>
            </a:xfrm>
            <a:custGeom>
              <a:avLst/>
              <a:gdLst>
                <a:gd name="T0" fmla="*/ 0 w 87"/>
                <a:gd name="T1" fmla="*/ 25 h 72"/>
                <a:gd name="T2" fmla="*/ 66 w 87"/>
                <a:gd name="T3" fmla="*/ 0 h 72"/>
                <a:gd name="T4" fmla="*/ 87 w 87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2">
                  <a:moveTo>
                    <a:pt x="0" y="25"/>
                  </a:moveTo>
                  <a:lnTo>
                    <a:pt x="66" y="0"/>
                  </a:lnTo>
                  <a:lnTo>
                    <a:pt x="87" y="72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11772C69-CC7F-4626-A684-680B4DBF22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4" y="3392"/>
              <a:ext cx="95" cy="66"/>
            </a:xfrm>
            <a:custGeom>
              <a:avLst/>
              <a:gdLst>
                <a:gd name="T0" fmla="*/ 0 w 95"/>
                <a:gd name="T1" fmla="*/ 38 h 66"/>
                <a:gd name="T2" fmla="*/ 61 w 95"/>
                <a:gd name="T3" fmla="*/ 0 h 66"/>
                <a:gd name="T4" fmla="*/ 95 w 9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6">
                  <a:moveTo>
                    <a:pt x="0" y="38"/>
                  </a:moveTo>
                  <a:lnTo>
                    <a:pt x="61" y="0"/>
                  </a:lnTo>
                  <a:lnTo>
                    <a:pt x="95" y="6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A0BCB213-3247-4FD3-9114-48CB894F2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3373"/>
              <a:ext cx="97" cy="59"/>
            </a:xfrm>
            <a:custGeom>
              <a:avLst/>
              <a:gdLst>
                <a:gd name="T0" fmla="*/ 0 w 97"/>
                <a:gd name="T1" fmla="*/ 48 h 59"/>
                <a:gd name="T2" fmla="*/ 52 w 97"/>
                <a:gd name="T3" fmla="*/ 0 h 59"/>
                <a:gd name="T4" fmla="*/ 97 w 97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59">
                  <a:moveTo>
                    <a:pt x="0" y="48"/>
                  </a:moveTo>
                  <a:lnTo>
                    <a:pt x="52" y="0"/>
                  </a:lnTo>
                  <a:lnTo>
                    <a:pt x="97" y="59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9BE3A72D-0D2B-4DC0-B34F-7FC6B5461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" y="3374"/>
              <a:ext cx="98" cy="58"/>
            </a:xfrm>
            <a:custGeom>
              <a:avLst/>
              <a:gdLst>
                <a:gd name="T0" fmla="*/ 0 w 98"/>
                <a:gd name="T1" fmla="*/ 58 h 58"/>
                <a:gd name="T2" fmla="*/ 42 w 98"/>
                <a:gd name="T3" fmla="*/ 0 h 58"/>
                <a:gd name="T4" fmla="*/ 98 w 98"/>
                <a:gd name="T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58">
                  <a:moveTo>
                    <a:pt x="0" y="58"/>
                  </a:moveTo>
                  <a:lnTo>
                    <a:pt x="42" y="0"/>
                  </a:lnTo>
                  <a:lnTo>
                    <a:pt x="98" y="47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787E715D-B6AB-4D81-82E0-6DD104F89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6" y="3902"/>
              <a:ext cx="254" cy="503"/>
            </a:xfrm>
            <a:custGeom>
              <a:avLst/>
              <a:gdLst>
                <a:gd name="T0" fmla="*/ 254 w 254"/>
                <a:gd name="T1" fmla="*/ 503 h 503"/>
                <a:gd name="T2" fmla="*/ 183 w 254"/>
                <a:gd name="T3" fmla="*/ 503 h 503"/>
                <a:gd name="T4" fmla="*/ 180 w 254"/>
                <a:gd name="T5" fmla="*/ 497 h 503"/>
                <a:gd name="T6" fmla="*/ 178 w 254"/>
                <a:gd name="T7" fmla="*/ 490 h 503"/>
                <a:gd name="T8" fmla="*/ 174 w 254"/>
                <a:gd name="T9" fmla="*/ 479 h 503"/>
                <a:gd name="T10" fmla="*/ 163 w 254"/>
                <a:gd name="T11" fmla="*/ 450 h 503"/>
                <a:gd name="T12" fmla="*/ 76 w 254"/>
                <a:gd name="T13" fmla="*/ 209 h 503"/>
                <a:gd name="T14" fmla="*/ 29 w 254"/>
                <a:gd name="T15" fmla="*/ 81 h 503"/>
                <a:gd name="T16" fmla="*/ 16 w 254"/>
                <a:gd name="T17" fmla="*/ 43 h 503"/>
                <a:gd name="T18" fmla="*/ 12 w 254"/>
                <a:gd name="T19" fmla="*/ 33 h 503"/>
                <a:gd name="T20" fmla="*/ 12 w 254"/>
                <a:gd name="T21" fmla="*/ 33 h 503"/>
                <a:gd name="T22" fmla="*/ 10 w 254"/>
                <a:gd name="T23" fmla="*/ 24 h 503"/>
                <a:gd name="T24" fmla="*/ 7 w 254"/>
                <a:gd name="T25" fmla="*/ 21 h 503"/>
                <a:gd name="T26" fmla="*/ 5 w 254"/>
                <a:gd name="T27" fmla="*/ 14 h 503"/>
                <a:gd name="T28" fmla="*/ 4 w 254"/>
                <a:gd name="T29" fmla="*/ 11 h 503"/>
                <a:gd name="T30" fmla="*/ 2 w 254"/>
                <a:gd name="T31" fmla="*/ 6 h 503"/>
                <a:gd name="T32" fmla="*/ 2 w 254"/>
                <a:gd name="T33" fmla="*/ 4 h 503"/>
                <a:gd name="T34" fmla="*/ 1 w 254"/>
                <a:gd name="T35" fmla="*/ 2 h 503"/>
                <a:gd name="T36" fmla="*/ 0 w 254"/>
                <a:gd name="T37" fmla="*/ 1 h 503"/>
                <a:gd name="T38" fmla="*/ 0 w 254"/>
                <a:gd name="T39" fmla="*/ 0 h 503"/>
                <a:gd name="T40" fmla="*/ 0 w 254"/>
                <a:gd name="T41" fmla="*/ 0 h 503"/>
                <a:gd name="T42" fmla="*/ 24 w 254"/>
                <a:gd name="T43" fmla="*/ 0 h 503"/>
                <a:gd name="T44" fmla="*/ 24 w 254"/>
                <a:gd name="T45" fmla="*/ 1 h 503"/>
                <a:gd name="T46" fmla="*/ 25 w 254"/>
                <a:gd name="T47" fmla="*/ 2 h 503"/>
                <a:gd name="T48" fmla="*/ 27 w 254"/>
                <a:gd name="T49" fmla="*/ 7 h 503"/>
                <a:gd name="T50" fmla="*/ 32 w 254"/>
                <a:gd name="T51" fmla="*/ 16 h 503"/>
                <a:gd name="T52" fmla="*/ 32 w 254"/>
                <a:gd name="T53" fmla="*/ 17 h 503"/>
                <a:gd name="T54" fmla="*/ 40 w 254"/>
                <a:gd name="T55" fmla="*/ 35 h 503"/>
                <a:gd name="T56" fmla="*/ 45 w 254"/>
                <a:gd name="T57" fmla="*/ 45 h 503"/>
                <a:gd name="T58" fmla="*/ 67 w 254"/>
                <a:gd name="T59" fmla="*/ 94 h 503"/>
                <a:gd name="T60" fmla="*/ 220 w 254"/>
                <a:gd name="T61" fmla="*/ 427 h 503"/>
                <a:gd name="T62" fmla="*/ 229 w 254"/>
                <a:gd name="T63" fmla="*/ 447 h 503"/>
                <a:gd name="T64" fmla="*/ 230 w 254"/>
                <a:gd name="T65" fmla="*/ 451 h 503"/>
                <a:gd name="T66" fmla="*/ 246 w 254"/>
                <a:gd name="T67" fmla="*/ 484 h 503"/>
                <a:gd name="T68" fmla="*/ 246 w 254"/>
                <a:gd name="T69" fmla="*/ 484 h 503"/>
                <a:gd name="T70" fmla="*/ 251 w 254"/>
                <a:gd name="T71" fmla="*/ 497 h 503"/>
                <a:gd name="T72" fmla="*/ 254 w 254"/>
                <a:gd name="T73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503">
                  <a:moveTo>
                    <a:pt x="254" y="503"/>
                  </a:moveTo>
                  <a:lnTo>
                    <a:pt x="183" y="503"/>
                  </a:lnTo>
                  <a:lnTo>
                    <a:pt x="180" y="497"/>
                  </a:lnTo>
                  <a:lnTo>
                    <a:pt x="178" y="490"/>
                  </a:lnTo>
                  <a:lnTo>
                    <a:pt x="174" y="479"/>
                  </a:lnTo>
                  <a:lnTo>
                    <a:pt x="163" y="450"/>
                  </a:lnTo>
                  <a:lnTo>
                    <a:pt x="76" y="209"/>
                  </a:lnTo>
                  <a:lnTo>
                    <a:pt x="29" y="81"/>
                  </a:lnTo>
                  <a:lnTo>
                    <a:pt x="16" y="4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2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7" y="7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40" y="35"/>
                  </a:lnTo>
                  <a:lnTo>
                    <a:pt x="45" y="45"/>
                  </a:lnTo>
                  <a:lnTo>
                    <a:pt x="67" y="94"/>
                  </a:lnTo>
                  <a:lnTo>
                    <a:pt x="220" y="427"/>
                  </a:lnTo>
                  <a:lnTo>
                    <a:pt x="229" y="447"/>
                  </a:lnTo>
                  <a:lnTo>
                    <a:pt x="230" y="451"/>
                  </a:lnTo>
                  <a:lnTo>
                    <a:pt x="246" y="484"/>
                  </a:lnTo>
                  <a:lnTo>
                    <a:pt x="246" y="484"/>
                  </a:lnTo>
                  <a:lnTo>
                    <a:pt x="251" y="497"/>
                  </a:lnTo>
                  <a:lnTo>
                    <a:pt x="254" y="50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54BAC2DD-4D56-44BD-90B3-BFF3311011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9" y="3902"/>
              <a:ext cx="272" cy="503"/>
            </a:xfrm>
            <a:custGeom>
              <a:avLst/>
              <a:gdLst>
                <a:gd name="T0" fmla="*/ 272 w 272"/>
                <a:gd name="T1" fmla="*/ 0 h 503"/>
                <a:gd name="T2" fmla="*/ 272 w 272"/>
                <a:gd name="T3" fmla="*/ 0 h 503"/>
                <a:gd name="T4" fmla="*/ 271 w 272"/>
                <a:gd name="T5" fmla="*/ 1 h 503"/>
                <a:gd name="T6" fmla="*/ 271 w 272"/>
                <a:gd name="T7" fmla="*/ 2 h 503"/>
                <a:gd name="T8" fmla="*/ 270 w 272"/>
                <a:gd name="T9" fmla="*/ 4 h 503"/>
                <a:gd name="T10" fmla="*/ 269 w 272"/>
                <a:gd name="T11" fmla="*/ 7 h 503"/>
                <a:gd name="T12" fmla="*/ 268 w 272"/>
                <a:gd name="T13" fmla="*/ 11 h 503"/>
                <a:gd name="T14" fmla="*/ 266 w 272"/>
                <a:gd name="T15" fmla="*/ 14 h 503"/>
                <a:gd name="T16" fmla="*/ 264 w 272"/>
                <a:gd name="T17" fmla="*/ 20 h 503"/>
                <a:gd name="T18" fmla="*/ 262 w 272"/>
                <a:gd name="T19" fmla="*/ 24 h 503"/>
                <a:gd name="T20" fmla="*/ 259 w 272"/>
                <a:gd name="T21" fmla="*/ 33 h 503"/>
                <a:gd name="T22" fmla="*/ 259 w 272"/>
                <a:gd name="T23" fmla="*/ 33 h 503"/>
                <a:gd name="T24" fmla="*/ 254 w 272"/>
                <a:gd name="T25" fmla="*/ 43 h 503"/>
                <a:gd name="T26" fmla="*/ 249 w 272"/>
                <a:gd name="T27" fmla="*/ 56 h 503"/>
                <a:gd name="T28" fmla="*/ 247 w 272"/>
                <a:gd name="T29" fmla="*/ 63 h 503"/>
                <a:gd name="T30" fmla="*/ 245 w 272"/>
                <a:gd name="T31" fmla="*/ 69 h 503"/>
                <a:gd name="T32" fmla="*/ 237 w 272"/>
                <a:gd name="T33" fmla="*/ 90 h 503"/>
                <a:gd name="T34" fmla="*/ 150 w 272"/>
                <a:gd name="T35" fmla="*/ 306 h 503"/>
                <a:gd name="T36" fmla="*/ 95 w 272"/>
                <a:gd name="T37" fmla="*/ 445 h 503"/>
                <a:gd name="T38" fmla="*/ 89 w 272"/>
                <a:gd name="T39" fmla="*/ 461 h 503"/>
                <a:gd name="T40" fmla="*/ 77 w 272"/>
                <a:gd name="T41" fmla="*/ 491 h 503"/>
                <a:gd name="T42" fmla="*/ 75 w 272"/>
                <a:gd name="T43" fmla="*/ 497 h 503"/>
                <a:gd name="T44" fmla="*/ 73 w 272"/>
                <a:gd name="T45" fmla="*/ 499 h 503"/>
                <a:gd name="T46" fmla="*/ 72 w 272"/>
                <a:gd name="T47" fmla="*/ 503 h 503"/>
                <a:gd name="T48" fmla="*/ 0 w 272"/>
                <a:gd name="T49" fmla="*/ 503 h 503"/>
                <a:gd name="T50" fmla="*/ 3 w 272"/>
                <a:gd name="T51" fmla="*/ 497 h 503"/>
                <a:gd name="T52" fmla="*/ 8 w 272"/>
                <a:gd name="T53" fmla="*/ 489 h 503"/>
                <a:gd name="T54" fmla="*/ 17 w 272"/>
                <a:gd name="T55" fmla="*/ 470 h 503"/>
                <a:gd name="T56" fmla="*/ 20 w 272"/>
                <a:gd name="T57" fmla="*/ 464 h 503"/>
                <a:gd name="T58" fmla="*/ 29 w 272"/>
                <a:gd name="T59" fmla="*/ 446 h 503"/>
                <a:gd name="T60" fmla="*/ 41 w 272"/>
                <a:gd name="T61" fmla="*/ 421 h 503"/>
                <a:gd name="T62" fmla="*/ 63 w 272"/>
                <a:gd name="T63" fmla="*/ 376 h 503"/>
                <a:gd name="T64" fmla="*/ 150 w 272"/>
                <a:gd name="T65" fmla="*/ 199 h 503"/>
                <a:gd name="T66" fmla="*/ 219 w 272"/>
                <a:gd name="T67" fmla="*/ 60 h 503"/>
                <a:gd name="T68" fmla="*/ 231 w 272"/>
                <a:gd name="T69" fmla="*/ 34 h 503"/>
                <a:gd name="T70" fmla="*/ 234 w 272"/>
                <a:gd name="T71" fmla="*/ 31 h 503"/>
                <a:gd name="T72" fmla="*/ 240 w 272"/>
                <a:gd name="T73" fmla="*/ 17 h 503"/>
                <a:gd name="T74" fmla="*/ 240 w 272"/>
                <a:gd name="T75" fmla="*/ 17 h 503"/>
                <a:gd name="T76" fmla="*/ 242 w 272"/>
                <a:gd name="T77" fmla="*/ 14 h 503"/>
                <a:gd name="T78" fmla="*/ 245 w 272"/>
                <a:gd name="T79" fmla="*/ 7 h 503"/>
                <a:gd name="T80" fmla="*/ 247 w 272"/>
                <a:gd name="T81" fmla="*/ 2 h 503"/>
                <a:gd name="T82" fmla="*/ 247 w 272"/>
                <a:gd name="T83" fmla="*/ 2 h 503"/>
                <a:gd name="T84" fmla="*/ 247 w 272"/>
                <a:gd name="T85" fmla="*/ 1 h 503"/>
                <a:gd name="T86" fmla="*/ 248 w 272"/>
                <a:gd name="T87" fmla="*/ 0 h 503"/>
                <a:gd name="T88" fmla="*/ 272 w 272"/>
                <a:gd name="T8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503">
                  <a:moveTo>
                    <a:pt x="272" y="0"/>
                  </a:moveTo>
                  <a:lnTo>
                    <a:pt x="272" y="0"/>
                  </a:lnTo>
                  <a:lnTo>
                    <a:pt x="271" y="1"/>
                  </a:lnTo>
                  <a:lnTo>
                    <a:pt x="271" y="2"/>
                  </a:lnTo>
                  <a:lnTo>
                    <a:pt x="270" y="4"/>
                  </a:lnTo>
                  <a:lnTo>
                    <a:pt x="269" y="7"/>
                  </a:lnTo>
                  <a:lnTo>
                    <a:pt x="268" y="11"/>
                  </a:lnTo>
                  <a:lnTo>
                    <a:pt x="266" y="14"/>
                  </a:lnTo>
                  <a:lnTo>
                    <a:pt x="264" y="20"/>
                  </a:lnTo>
                  <a:lnTo>
                    <a:pt x="262" y="2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4" y="43"/>
                  </a:lnTo>
                  <a:lnTo>
                    <a:pt x="249" y="56"/>
                  </a:lnTo>
                  <a:lnTo>
                    <a:pt x="247" y="63"/>
                  </a:lnTo>
                  <a:lnTo>
                    <a:pt x="245" y="69"/>
                  </a:lnTo>
                  <a:lnTo>
                    <a:pt x="237" y="90"/>
                  </a:lnTo>
                  <a:lnTo>
                    <a:pt x="150" y="306"/>
                  </a:lnTo>
                  <a:lnTo>
                    <a:pt x="95" y="445"/>
                  </a:lnTo>
                  <a:lnTo>
                    <a:pt x="89" y="461"/>
                  </a:lnTo>
                  <a:lnTo>
                    <a:pt x="77" y="491"/>
                  </a:lnTo>
                  <a:lnTo>
                    <a:pt x="75" y="497"/>
                  </a:lnTo>
                  <a:lnTo>
                    <a:pt x="73" y="499"/>
                  </a:lnTo>
                  <a:lnTo>
                    <a:pt x="72" y="503"/>
                  </a:lnTo>
                  <a:lnTo>
                    <a:pt x="0" y="503"/>
                  </a:lnTo>
                  <a:lnTo>
                    <a:pt x="3" y="497"/>
                  </a:lnTo>
                  <a:lnTo>
                    <a:pt x="8" y="489"/>
                  </a:lnTo>
                  <a:lnTo>
                    <a:pt x="17" y="470"/>
                  </a:lnTo>
                  <a:lnTo>
                    <a:pt x="20" y="464"/>
                  </a:lnTo>
                  <a:lnTo>
                    <a:pt x="29" y="446"/>
                  </a:lnTo>
                  <a:lnTo>
                    <a:pt x="41" y="421"/>
                  </a:lnTo>
                  <a:lnTo>
                    <a:pt x="63" y="376"/>
                  </a:lnTo>
                  <a:lnTo>
                    <a:pt x="150" y="199"/>
                  </a:lnTo>
                  <a:lnTo>
                    <a:pt x="219" y="60"/>
                  </a:lnTo>
                  <a:lnTo>
                    <a:pt x="231" y="34"/>
                  </a:lnTo>
                  <a:lnTo>
                    <a:pt x="234" y="31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42" y="14"/>
                  </a:lnTo>
                  <a:lnTo>
                    <a:pt x="245" y="7"/>
                  </a:lnTo>
                  <a:lnTo>
                    <a:pt x="247" y="2"/>
                  </a:lnTo>
                  <a:lnTo>
                    <a:pt x="247" y="2"/>
                  </a:lnTo>
                  <a:lnTo>
                    <a:pt x="247" y="1"/>
                  </a:lnTo>
                  <a:lnTo>
                    <a:pt x="248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2" name="Oval 99">
              <a:extLst>
                <a:ext uri="{FF2B5EF4-FFF2-40B4-BE49-F238E27FC236}">
                  <a16:creationId xmlns:a16="http://schemas.microsoft.com/office/drawing/2014/main" id="{1290B38F-EEA6-4366-8ADA-3D665F7DA5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20" y="3871"/>
              <a:ext cx="55" cy="55"/>
            </a:xfrm>
            <a:prstGeom prst="ellipse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FC2D3A55-A193-4B8C-B902-EAE8F98DB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2" y="3643"/>
              <a:ext cx="376" cy="762"/>
            </a:xfrm>
            <a:custGeom>
              <a:avLst/>
              <a:gdLst>
                <a:gd name="T0" fmla="*/ 376 w 376"/>
                <a:gd name="T1" fmla="*/ 0 h 762"/>
                <a:gd name="T2" fmla="*/ 376 w 376"/>
                <a:gd name="T3" fmla="*/ 762 h 762"/>
                <a:gd name="T4" fmla="*/ 176 w 376"/>
                <a:gd name="T5" fmla="*/ 762 h 762"/>
                <a:gd name="T6" fmla="*/ 176 w 376"/>
                <a:gd name="T7" fmla="*/ 756 h 762"/>
                <a:gd name="T8" fmla="*/ 59 w 376"/>
                <a:gd name="T9" fmla="*/ 756 h 762"/>
                <a:gd name="T10" fmla="*/ 59 w 376"/>
                <a:gd name="T11" fmla="*/ 762 h 762"/>
                <a:gd name="T12" fmla="*/ 0 w 376"/>
                <a:gd name="T13" fmla="*/ 762 h 762"/>
                <a:gd name="T14" fmla="*/ 0 w 376"/>
                <a:gd name="T15" fmla="*/ 0 h 762"/>
                <a:gd name="T16" fmla="*/ 376 w 376"/>
                <a:gd name="T1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762">
                  <a:moveTo>
                    <a:pt x="376" y="0"/>
                  </a:moveTo>
                  <a:lnTo>
                    <a:pt x="376" y="762"/>
                  </a:lnTo>
                  <a:lnTo>
                    <a:pt x="176" y="762"/>
                  </a:lnTo>
                  <a:lnTo>
                    <a:pt x="176" y="756"/>
                  </a:lnTo>
                  <a:lnTo>
                    <a:pt x="59" y="756"/>
                  </a:lnTo>
                  <a:lnTo>
                    <a:pt x="59" y="762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BB414C2-AF90-4DC5-9A5F-EA84CCCAD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6" y="2982"/>
              <a:ext cx="377" cy="219"/>
            </a:xfrm>
            <a:custGeom>
              <a:avLst/>
              <a:gdLst>
                <a:gd name="T0" fmla="*/ 283 w 377"/>
                <a:gd name="T1" fmla="*/ 0 h 219"/>
                <a:gd name="T2" fmla="*/ 107 w 377"/>
                <a:gd name="T3" fmla="*/ 0 h 219"/>
                <a:gd name="T4" fmla="*/ 0 w 377"/>
                <a:gd name="T5" fmla="*/ 219 h 219"/>
                <a:gd name="T6" fmla="*/ 377 w 377"/>
                <a:gd name="T7" fmla="*/ 219 h 219"/>
                <a:gd name="T8" fmla="*/ 283 w 377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219">
                  <a:moveTo>
                    <a:pt x="283" y="0"/>
                  </a:moveTo>
                  <a:lnTo>
                    <a:pt x="107" y="0"/>
                  </a:lnTo>
                  <a:lnTo>
                    <a:pt x="0" y="219"/>
                  </a:lnTo>
                  <a:lnTo>
                    <a:pt x="377" y="21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45FEDC81-85ED-438F-999D-CB1330063E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2" y="3705"/>
              <a:ext cx="376" cy="32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5B5DF3A3-D38B-4F5A-B007-DD399670B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93" y="2772"/>
              <a:ext cx="178" cy="210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CE15F568-65D7-40C6-855A-F18FA6AF8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2495"/>
              <a:ext cx="178" cy="277"/>
            </a:xfrm>
            <a:custGeom>
              <a:avLst/>
              <a:gdLst>
                <a:gd name="T0" fmla="*/ 96 w 178"/>
                <a:gd name="T1" fmla="*/ 0 h 277"/>
                <a:gd name="T2" fmla="*/ 81 w 178"/>
                <a:gd name="T3" fmla="*/ 0 h 277"/>
                <a:gd name="T4" fmla="*/ 0 w 178"/>
                <a:gd name="T5" fmla="*/ 277 h 277"/>
                <a:gd name="T6" fmla="*/ 178 w 178"/>
                <a:gd name="T7" fmla="*/ 277 h 277"/>
                <a:gd name="T8" fmla="*/ 96 w 178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77">
                  <a:moveTo>
                    <a:pt x="96" y="0"/>
                  </a:moveTo>
                  <a:lnTo>
                    <a:pt x="81" y="0"/>
                  </a:lnTo>
                  <a:lnTo>
                    <a:pt x="0" y="277"/>
                  </a:lnTo>
                  <a:lnTo>
                    <a:pt x="178" y="27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860D2C78-57A3-4D9B-B4B1-19D67CA026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6" y="3201"/>
              <a:ext cx="377" cy="84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01C55C29-16FA-435C-9071-C9D165FE1E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6" y="3036"/>
              <a:ext cx="12" cy="184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72E00139-4166-4478-88E1-76FB52E3D6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2" y="3036"/>
              <a:ext cx="11" cy="184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DD23901A-DBA1-4B21-9455-D48649B494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5" y="3103"/>
              <a:ext cx="25" cy="61"/>
            </a:xfrm>
            <a:custGeom>
              <a:avLst/>
              <a:gdLst>
                <a:gd name="T0" fmla="*/ 25 w 25"/>
                <a:gd name="T1" fmla="*/ 27 h 61"/>
                <a:gd name="T2" fmla="*/ 13 w 25"/>
                <a:gd name="T3" fmla="*/ 0 h 61"/>
                <a:gd name="T4" fmla="*/ 0 w 25"/>
                <a:gd name="T5" fmla="*/ 27 h 61"/>
                <a:gd name="T6" fmla="*/ 0 w 25"/>
                <a:gd name="T7" fmla="*/ 61 h 61"/>
                <a:gd name="T8" fmla="*/ 25 w 25"/>
                <a:gd name="T9" fmla="*/ 61 h 61"/>
                <a:gd name="T10" fmla="*/ 25 w 25"/>
                <a:gd name="T11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1">
                  <a:moveTo>
                    <a:pt x="25" y="27"/>
                  </a:moveTo>
                  <a:lnTo>
                    <a:pt x="13" y="0"/>
                  </a:lnTo>
                  <a:lnTo>
                    <a:pt x="0" y="27"/>
                  </a:lnTo>
                  <a:lnTo>
                    <a:pt x="0" y="61"/>
                  </a:lnTo>
                  <a:lnTo>
                    <a:pt x="25" y="61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D7D49C0A-B316-45E6-9CEE-DDF99C287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3" y="3103"/>
              <a:ext cx="25" cy="61"/>
            </a:xfrm>
            <a:custGeom>
              <a:avLst/>
              <a:gdLst>
                <a:gd name="T0" fmla="*/ 25 w 25"/>
                <a:gd name="T1" fmla="*/ 27 h 61"/>
                <a:gd name="T2" fmla="*/ 13 w 25"/>
                <a:gd name="T3" fmla="*/ 0 h 61"/>
                <a:gd name="T4" fmla="*/ 0 w 25"/>
                <a:gd name="T5" fmla="*/ 27 h 61"/>
                <a:gd name="T6" fmla="*/ 0 w 25"/>
                <a:gd name="T7" fmla="*/ 61 h 61"/>
                <a:gd name="T8" fmla="*/ 25 w 25"/>
                <a:gd name="T9" fmla="*/ 61 h 61"/>
                <a:gd name="T10" fmla="*/ 25 w 25"/>
                <a:gd name="T11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1">
                  <a:moveTo>
                    <a:pt x="25" y="27"/>
                  </a:moveTo>
                  <a:lnTo>
                    <a:pt x="13" y="0"/>
                  </a:lnTo>
                  <a:lnTo>
                    <a:pt x="0" y="27"/>
                  </a:lnTo>
                  <a:lnTo>
                    <a:pt x="0" y="61"/>
                  </a:lnTo>
                  <a:lnTo>
                    <a:pt x="25" y="61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638451BB-DC5D-4172-AE5D-CE81E29AC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5" y="2695"/>
              <a:ext cx="13" cy="31"/>
            </a:xfrm>
            <a:custGeom>
              <a:avLst/>
              <a:gdLst>
                <a:gd name="T0" fmla="*/ 13 w 13"/>
                <a:gd name="T1" fmla="*/ 13 h 31"/>
                <a:gd name="T2" fmla="*/ 7 w 13"/>
                <a:gd name="T3" fmla="*/ 0 h 31"/>
                <a:gd name="T4" fmla="*/ 0 w 13"/>
                <a:gd name="T5" fmla="*/ 13 h 31"/>
                <a:gd name="T6" fmla="*/ 0 w 13"/>
                <a:gd name="T7" fmla="*/ 31 h 31"/>
                <a:gd name="T8" fmla="*/ 13 w 13"/>
                <a:gd name="T9" fmla="*/ 31 h 31"/>
                <a:gd name="T10" fmla="*/ 13 w 13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13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2B7AC0C4-EE39-49A4-A418-64067B866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5" y="2552"/>
              <a:ext cx="13" cy="32"/>
            </a:xfrm>
            <a:custGeom>
              <a:avLst/>
              <a:gdLst>
                <a:gd name="T0" fmla="*/ 13 w 13"/>
                <a:gd name="T1" fmla="*/ 14 h 32"/>
                <a:gd name="T2" fmla="*/ 7 w 13"/>
                <a:gd name="T3" fmla="*/ 0 h 32"/>
                <a:gd name="T4" fmla="*/ 0 w 13"/>
                <a:gd name="T5" fmla="*/ 14 h 32"/>
                <a:gd name="T6" fmla="*/ 0 w 13"/>
                <a:gd name="T7" fmla="*/ 32 h 32"/>
                <a:gd name="T8" fmla="*/ 13 w 13"/>
                <a:gd name="T9" fmla="*/ 32 h 32"/>
                <a:gd name="T10" fmla="*/ 13 w 13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2">
                  <a:moveTo>
                    <a:pt x="13" y="14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2B53C521-8851-4F4D-A58E-8EEFEE085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6" y="2695"/>
              <a:ext cx="13" cy="31"/>
            </a:xfrm>
            <a:custGeom>
              <a:avLst/>
              <a:gdLst>
                <a:gd name="T0" fmla="*/ 13 w 13"/>
                <a:gd name="T1" fmla="*/ 13 h 31"/>
                <a:gd name="T2" fmla="*/ 7 w 13"/>
                <a:gd name="T3" fmla="*/ 0 h 31"/>
                <a:gd name="T4" fmla="*/ 0 w 13"/>
                <a:gd name="T5" fmla="*/ 13 h 31"/>
                <a:gd name="T6" fmla="*/ 0 w 13"/>
                <a:gd name="T7" fmla="*/ 31 h 31"/>
                <a:gd name="T8" fmla="*/ 13 w 13"/>
                <a:gd name="T9" fmla="*/ 31 h 31"/>
                <a:gd name="T10" fmla="*/ 13 w 13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13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1A557A31-79F5-40FE-AA65-FCF7161F8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8" y="2624"/>
              <a:ext cx="13" cy="30"/>
            </a:xfrm>
            <a:custGeom>
              <a:avLst/>
              <a:gdLst>
                <a:gd name="T0" fmla="*/ 13 w 13"/>
                <a:gd name="T1" fmla="*/ 13 h 30"/>
                <a:gd name="T2" fmla="*/ 7 w 13"/>
                <a:gd name="T3" fmla="*/ 0 h 30"/>
                <a:gd name="T4" fmla="*/ 0 w 13"/>
                <a:gd name="T5" fmla="*/ 13 h 30"/>
                <a:gd name="T6" fmla="*/ 0 w 13"/>
                <a:gd name="T7" fmla="*/ 30 h 30"/>
                <a:gd name="T8" fmla="*/ 13 w 13"/>
                <a:gd name="T9" fmla="*/ 30 h 30"/>
                <a:gd name="T10" fmla="*/ 13 w 13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0"/>
                  </a:lnTo>
                  <a:lnTo>
                    <a:pt x="13" y="30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220B5525-C30D-4EDA-87E0-083333FC0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2624"/>
              <a:ext cx="14" cy="30"/>
            </a:xfrm>
            <a:custGeom>
              <a:avLst/>
              <a:gdLst>
                <a:gd name="T0" fmla="*/ 14 w 14"/>
                <a:gd name="T1" fmla="*/ 13 h 30"/>
                <a:gd name="T2" fmla="*/ 7 w 14"/>
                <a:gd name="T3" fmla="*/ 0 h 30"/>
                <a:gd name="T4" fmla="*/ 0 w 14"/>
                <a:gd name="T5" fmla="*/ 13 h 30"/>
                <a:gd name="T6" fmla="*/ 0 w 14"/>
                <a:gd name="T7" fmla="*/ 30 h 30"/>
                <a:gd name="T8" fmla="*/ 14 w 14"/>
                <a:gd name="T9" fmla="*/ 30 h 30"/>
                <a:gd name="T10" fmla="*/ 14 w 14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0">
                  <a:moveTo>
                    <a:pt x="14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0"/>
                  </a:lnTo>
                  <a:lnTo>
                    <a:pt x="14" y="3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822190AC-5FCA-4323-8CC2-22B5898BF2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5" y="2695"/>
              <a:ext cx="12" cy="31"/>
            </a:xfrm>
            <a:custGeom>
              <a:avLst/>
              <a:gdLst>
                <a:gd name="T0" fmla="*/ 12 w 12"/>
                <a:gd name="T1" fmla="*/ 13 h 31"/>
                <a:gd name="T2" fmla="*/ 6 w 12"/>
                <a:gd name="T3" fmla="*/ 0 h 31"/>
                <a:gd name="T4" fmla="*/ 0 w 12"/>
                <a:gd name="T5" fmla="*/ 13 h 31"/>
                <a:gd name="T6" fmla="*/ 0 w 12"/>
                <a:gd name="T7" fmla="*/ 31 h 31"/>
                <a:gd name="T8" fmla="*/ 12 w 12"/>
                <a:gd name="T9" fmla="*/ 31 h 31"/>
                <a:gd name="T10" fmla="*/ 12 w 12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1">
                  <a:moveTo>
                    <a:pt x="12" y="13"/>
                  </a:moveTo>
                  <a:lnTo>
                    <a:pt x="6" y="0"/>
                  </a:lnTo>
                  <a:lnTo>
                    <a:pt x="0" y="13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87B08232-CC44-4773-BC33-472B7A4E7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9" y="3103"/>
              <a:ext cx="25" cy="61"/>
            </a:xfrm>
            <a:custGeom>
              <a:avLst/>
              <a:gdLst>
                <a:gd name="T0" fmla="*/ 25 w 25"/>
                <a:gd name="T1" fmla="*/ 27 h 61"/>
                <a:gd name="T2" fmla="*/ 13 w 25"/>
                <a:gd name="T3" fmla="*/ 0 h 61"/>
                <a:gd name="T4" fmla="*/ 0 w 25"/>
                <a:gd name="T5" fmla="*/ 27 h 61"/>
                <a:gd name="T6" fmla="*/ 0 w 25"/>
                <a:gd name="T7" fmla="*/ 61 h 61"/>
                <a:gd name="T8" fmla="*/ 25 w 25"/>
                <a:gd name="T9" fmla="*/ 61 h 61"/>
                <a:gd name="T10" fmla="*/ 25 w 25"/>
                <a:gd name="T11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1">
                  <a:moveTo>
                    <a:pt x="25" y="27"/>
                  </a:moveTo>
                  <a:lnTo>
                    <a:pt x="13" y="0"/>
                  </a:lnTo>
                  <a:lnTo>
                    <a:pt x="0" y="27"/>
                  </a:lnTo>
                  <a:lnTo>
                    <a:pt x="0" y="61"/>
                  </a:lnTo>
                  <a:lnTo>
                    <a:pt x="25" y="61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BA698A9C-FD83-4D7C-AA4A-A494BB289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021"/>
              <a:ext cx="25" cy="59"/>
            </a:xfrm>
            <a:custGeom>
              <a:avLst/>
              <a:gdLst>
                <a:gd name="T0" fmla="*/ 25 w 25"/>
                <a:gd name="T1" fmla="*/ 25 h 59"/>
                <a:gd name="T2" fmla="*/ 12 w 25"/>
                <a:gd name="T3" fmla="*/ 0 h 59"/>
                <a:gd name="T4" fmla="*/ 0 w 25"/>
                <a:gd name="T5" fmla="*/ 25 h 59"/>
                <a:gd name="T6" fmla="*/ 0 w 25"/>
                <a:gd name="T7" fmla="*/ 59 h 59"/>
                <a:gd name="T8" fmla="*/ 25 w 25"/>
                <a:gd name="T9" fmla="*/ 59 h 59"/>
                <a:gd name="T10" fmla="*/ 25 w 25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9">
                  <a:moveTo>
                    <a:pt x="25" y="25"/>
                  </a:moveTo>
                  <a:lnTo>
                    <a:pt x="12" y="0"/>
                  </a:lnTo>
                  <a:lnTo>
                    <a:pt x="0" y="25"/>
                  </a:lnTo>
                  <a:lnTo>
                    <a:pt x="0" y="59"/>
                  </a:lnTo>
                  <a:lnTo>
                    <a:pt x="25" y="5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821AF6DD-04AD-451F-A48D-0218A2A81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021"/>
              <a:ext cx="24" cy="59"/>
            </a:xfrm>
            <a:custGeom>
              <a:avLst/>
              <a:gdLst>
                <a:gd name="T0" fmla="*/ 24 w 24"/>
                <a:gd name="T1" fmla="*/ 25 h 59"/>
                <a:gd name="T2" fmla="*/ 12 w 24"/>
                <a:gd name="T3" fmla="*/ 0 h 59"/>
                <a:gd name="T4" fmla="*/ 0 w 24"/>
                <a:gd name="T5" fmla="*/ 25 h 59"/>
                <a:gd name="T6" fmla="*/ 0 w 24"/>
                <a:gd name="T7" fmla="*/ 59 h 59"/>
                <a:gd name="T8" fmla="*/ 24 w 24"/>
                <a:gd name="T9" fmla="*/ 59 h 59"/>
                <a:gd name="T10" fmla="*/ 24 w 24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9">
                  <a:moveTo>
                    <a:pt x="24" y="25"/>
                  </a:moveTo>
                  <a:lnTo>
                    <a:pt x="12" y="0"/>
                  </a:lnTo>
                  <a:lnTo>
                    <a:pt x="0" y="25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71BFC2D6-BD80-4978-8F4E-D04575411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2" y="2811"/>
              <a:ext cx="31" cy="148"/>
            </a:xfrm>
            <a:custGeom>
              <a:avLst/>
              <a:gdLst>
                <a:gd name="T0" fmla="*/ 31 w 31"/>
                <a:gd name="T1" fmla="*/ 148 h 148"/>
                <a:gd name="T2" fmla="*/ 0 w 31"/>
                <a:gd name="T3" fmla="*/ 148 h 148"/>
                <a:gd name="T4" fmla="*/ 0 w 31"/>
                <a:gd name="T5" fmla="*/ 21 h 148"/>
                <a:gd name="T6" fmla="*/ 16 w 31"/>
                <a:gd name="T7" fmla="*/ 0 h 148"/>
                <a:gd name="T8" fmla="*/ 31 w 31"/>
                <a:gd name="T9" fmla="*/ 21 h 148"/>
                <a:gd name="T10" fmla="*/ 31 w 31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8">
                  <a:moveTo>
                    <a:pt x="31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1" y="21"/>
                  </a:lnTo>
                  <a:lnTo>
                    <a:pt x="31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13A08ED5-D49B-45BC-9212-411F1C67F1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5" y="2811"/>
              <a:ext cx="30" cy="148"/>
            </a:xfrm>
            <a:custGeom>
              <a:avLst/>
              <a:gdLst>
                <a:gd name="T0" fmla="*/ 30 w 30"/>
                <a:gd name="T1" fmla="*/ 148 h 148"/>
                <a:gd name="T2" fmla="*/ 0 w 30"/>
                <a:gd name="T3" fmla="*/ 148 h 148"/>
                <a:gd name="T4" fmla="*/ 0 w 30"/>
                <a:gd name="T5" fmla="*/ 21 h 148"/>
                <a:gd name="T6" fmla="*/ 15 w 30"/>
                <a:gd name="T7" fmla="*/ 0 h 148"/>
                <a:gd name="T8" fmla="*/ 30 w 30"/>
                <a:gd name="T9" fmla="*/ 21 h 148"/>
                <a:gd name="T10" fmla="*/ 30 w 30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8">
                  <a:moveTo>
                    <a:pt x="30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30" y="21"/>
                  </a:lnTo>
                  <a:lnTo>
                    <a:pt x="30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B86CA2E0-F9FF-4C5C-953A-62E168195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8" y="2811"/>
              <a:ext cx="29" cy="148"/>
            </a:xfrm>
            <a:custGeom>
              <a:avLst/>
              <a:gdLst>
                <a:gd name="T0" fmla="*/ 29 w 29"/>
                <a:gd name="T1" fmla="*/ 148 h 148"/>
                <a:gd name="T2" fmla="*/ 0 w 29"/>
                <a:gd name="T3" fmla="*/ 148 h 148"/>
                <a:gd name="T4" fmla="*/ 0 w 29"/>
                <a:gd name="T5" fmla="*/ 21 h 148"/>
                <a:gd name="T6" fmla="*/ 15 w 29"/>
                <a:gd name="T7" fmla="*/ 0 h 148"/>
                <a:gd name="T8" fmla="*/ 29 w 29"/>
                <a:gd name="T9" fmla="*/ 21 h 148"/>
                <a:gd name="T10" fmla="*/ 29 w 29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8">
                  <a:moveTo>
                    <a:pt x="29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29" y="21"/>
                  </a:lnTo>
                  <a:lnTo>
                    <a:pt x="29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5911266D-6E2B-454B-80CC-C42FD62FE4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1" y="2811"/>
              <a:ext cx="29" cy="148"/>
            </a:xfrm>
            <a:custGeom>
              <a:avLst/>
              <a:gdLst>
                <a:gd name="T0" fmla="*/ 29 w 29"/>
                <a:gd name="T1" fmla="*/ 148 h 148"/>
                <a:gd name="T2" fmla="*/ 0 w 29"/>
                <a:gd name="T3" fmla="*/ 148 h 148"/>
                <a:gd name="T4" fmla="*/ 0 w 29"/>
                <a:gd name="T5" fmla="*/ 21 h 148"/>
                <a:gd name="T6" fmla="*/ 15 w 29"/>
                <a:gd name="T7" fmla="*/ 0 h 148"/>
                <a:gd name="T8" fmla="*/ 29 w 29"/>
                <a:gd name="T9" fmla="*/ 21 h 148"/>
                <a:gd name="T10" fmla="*/ 29 w 29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8">
                  <a:moveTo>
                    <a:pt x="29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29" y="21"/>
                  </a:lnTo>
                  <a:lnTo>
                    <a:pt x="29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0B764792-DDC1-4B0F-944F-A9ECDD8F0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3" y="3220"/>
              <a:ext cx="31" cy="77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22 h 77"/>
                <a:gd name="T6" fmla="*/ 16 w 31"/>
                <a:gd name="T7" fmla="*/ 0 h 77"/>
                <a:gd name="T8" fmla="*/ 31 w 31"/>
                <a:gd name="T9" fmla="*/ 22 h 77"/>
                <a:gd name="T10" fmla="*/ 31 w 31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31" y="22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F3A590D6-B899-4C6F-8B25-A31E7CC74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0" y="3220"/>
              <a:ext cx="31" cy="77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22 h 77"/>
                <a:gd name="T6" fmla="*/ 16 w 31"/>
                <a:gd name="T7" fmla="*/ 0 h 77"/>
                <a:gd name="T8" fmla="*/ 31 w 31"/>
                <a:gd name="T9" fmla="*/ 22 h 77"/>
                <a:gd name="T10" fmla="*/ 31 w 31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31" y="22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B0008F54-B15D-4360-A69B-009D02EAA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220"/>
              <a:ext cx="31" cy="77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22 h 77"/>
                <a:gd name="T6" fmla="*/ 16 w 31"/>
                <a:gd name="T7" fmla="*/ 0 h 77"/>
                <a:gd name="T8" fmla="*/ 31 w 31"/>
                <a:gd name="T9" fmla="*/ 22 h 77"/>
                <a:gd name="T10" fmla="*/ 31 w 31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31" y="22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EB86FBA0-F70C-426E-B7C6-B6AECCE90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F6EF28A5-E5E0-4E78-8548-3921DB8A0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2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081BBA4C-1031-4396-9B60-1C8CCCB6C9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9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39334BFE-A24B-4323-BC0A-08F94F7590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6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1FF9C8D2-E7E9-4D6E-BACD-AEBB728F94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8" y="3285"/>
              <a:ext cx="434" cy="420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4" name="Oval 131">
              <a:extLst>
                <a:ext uri="{FF2B5EF4-FFF2-40B4-BE49-F238E27FC236}">
                  <a16:creationId xmlns:a16="http://schemas.microsoft.com/office/drawing/2014/main" id="{9D712746-885F-4DB6-9321-387F33E55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8" y="3393"/>
              <a:ext cx="214" cy="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5" name="Line 132">
              <a:extLst>
                <a:ext uri="{FF2B5EF4-FFF2-40B4-BE49-F238E27FC236}">
                  <a16:creationId xmlns:a16="http://schemas.microsoft.com/office/drawing/2014/main" id="{D0226249-76A8-4F2C-9DD8-3D7B5F30B0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638" y="3285"/>
              <a:ext cx="0" cy="436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6" name="Oval 133">
              <a:extLst>
                <a:ext uri="{FF2B5EF4-FFF2-40B4-BE49-F238E27FC236}">
                  <a16:creationId xmlns:a16="http://schemas.microsoft.com/office/drawing/2014/main" id="{38048161-B93D-41C3-B926-F50B8FBEDF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16" y="3443"/>
              <a:ext cx="115" cy="116"/>
            </a:xfrm>
            <a:prstGeom prst="ellipse">
              <a:avLst/>
            </a:prstGeom>
            <a:noFill/>
            <a:ln w="9525" cap="rnd">
              <a:solidFill>
                <a:srgbClr val="FFB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7" name="Line 134">
              <a:extLst>
                <a:ext uri="{FF2B5EF4-FFF2-40B4-BE49-F238E27FC236}">
                  <a16:creationId xmlns:a16="http://schemas.microsoft.com/office/drawing/2014/main" id="{809DB5CD-12D1-471D-B0C9-0A24C3D4A0D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909" y="3285"/>
              <a:ext cx="0" cy="436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8" name="Line 135">
              <a:extLst>
                <a:ext uri="{FF2B5EF4-FFF2-40B4-BE49-F238E27FC236}">
                  <a16:creationId xmlns:a16="http://schemas.microsoft.com/office/drawing/2014/main" id="{22CD8345-B32B-48E7-B7AE-52F68F3F789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638" y="3333"/>
              <a:ext cx="266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9" name="Line 136">
              <a:extLst>
                <a:ext uri="{FF2B5EF4-FFF2-40B4-BE49-F238E27FC236}">
                  <a16:creationId xmlns:a16="http://schemas.microsoft.com/office/drawing/2014/main" id="{797B3621-645B-4F49-8116-3D47D07182A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638" y="3643"/>
              <a:ext cx="271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0" name="Line 137">
              <a:extLst>
                <a:ext uri="{FF2B5EF4-FFF2-40B4-BE49-F238E27FC236}">
                  <a16:creationId xmlns:a16="http://schemas.microsoft.com/office/drawing/2014/main" id="{891D036C-3805-481D-8D39-593BBE98557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582" y="4147"/>
              <a:ext cx="376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1" name="Line 138">
              <a:extLst>
                <a:ext uri="{FF2B5EF4-FFF2-40B4-BE49-F238E27FC236}">
                  <a16:creationId xmlns:a16="http://schemas.microsoft.com/office/drawing/2014/main" id="{D518E7B2-ADF5-417E-B052-576DB5D834D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582" y="4197"/>
              <a:ext cx="375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2" name="Oval 139">
              <a:extLst>
                <a:ext uri="{FF2B5EF4-FFF2-40B4-BE49-F238E27FC236}">
                  <a16:creationId xmlns:a16="http://schemas.microsoft.com/office/drawing/2014/main" id="{CF9B8518-3FBA-4323-BEFD-70AF6EA2E4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60" y="3486"/>
              <a:ext cx="29" cy="29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3" name="Line 140">
              <a:extLst>
                <a:ext uri="{FF2B5EF4-FFF2-40B4-BE49-F238E27FC236}">
                  <a16:creationId xmlns:a16="http://schemas.microsoft.com/office/drawing/2014/main" id="{01336780-9BC1-4A3B-B8D0-95662D1EDB6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582" y="3792"/>
              <a:ext cx="375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4" name="Line 141">
              <a:extLst>
                <a:ext uri="{FF2B5EF4-FFF2-40B4-BE49-F238E27FC236}">
                  <a16:creationId xmlns:a16="http://schemas.microsoft.com/office/drawing/2014/main" id="{197AC5BF-7558-4BBC-A681-BD2620D820F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774" y="3428"/>
              <a:ext cx="0" cy="73"/>
            </a:xfrm>
            <a:prstGeom prst="line">
              <a:avLst/>
            </a:prstGeom>
            <a:noFill/>
            <a:ln w="9525" cap="rnd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5" name="Oval 142">
              <a:extLst>
                <a:ext uri="{FF2B5EF4-FFF2-40B4-BE49-F238E27FC236}">
                  <a16:creationId xmlns:a16="http://schemas.microsoft.com/office/drawing/2014/main" id="{D2F7F2CE-77AE-4EC9-B8C5-752007C570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68" y="3435"/>
              <a:ext cx="14" cy="19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6" name="Oval 143">
              <a:extLst>
                <a:ext uri="{FF2B5EF4-FFF2-40B4-BE49-F238E27FC236}">
                  <a16:creationId xmlns:a16="http://schemas.microsoft.com/office/drawing/2014/main" id="{125CA701-2878-4C0D-8D34-182308FE2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66" y="3467"/>
              <a:ext cx="18" cy="4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7" name="Line 144">
              <a:extLst>
                <a:ext uri="{FF2B5EF4-FFF2-40B4-BE49-F238E27FC236}">
                  <a16:creationId xmlns:a16="http://schemas.microsoft.com/office/drawing/2014/main" id="{D3FF055A-68CC-4934-84DC-259781F58B8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774" y="3502"/>
              <a:ext cx="83" cy="62"/>
            </a:xfrm>
            <a:prstGeom prst="line">
              <a:avLst/>
            </a:prstGeom>
            <a:noFill/>
            <a:ln w="9525" cap="rnd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8" name="Line 145">
              <a:extLst>
                <a:ext uri="{FF2B5EF4-FFF2-40B4-BE49-F238E27FC236}">
                  <a16:creationId xmlns:a16="http://schemas.microsoft.com/office/drawing/2014/main" id="{50AA95E3-1B20-45B8-94D0-DF9DED496B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558" y="3307"/>
              <a:ext cx="80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9" name="Line 146">
              <a:extLst>
                <a:ext uri="{FF2B5EF4-FFF2-40B4-BE49-F238E27FC236}">
                  <a16:creationId xmlns:a16="http://schemas.microsoft.com/office/drawing/2014/main" id="{DF72B3C2-4A77-4E93-9A49-85C6D0C042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911" y="3307"/>
              <a:ext cx="81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0" name="Line 147">
              <a:extLst>
                <a:ext uri="{FF2B5EF4-FFF2-40B4-BE49-F238E27FC236}">
                  <a16:creationId xmlns:a16="http://schemas.microsoft.com/office/drawing/2014/main" id="{94B7476D-8C85-47C0-A0FF-C035826158F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558" y="3676"/>
              <a:ext cx="80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1" name="Line 148">
              <a:extLst>
                <a:ext uri="{FF2B5EF4-FFF2-40B4-BE49-F238E27FC236}">
                  <a16:creationId xmlns:a16="http://schemas.microsoft.com/office/drawing/2014/main" id="{5BC544A4-6256-470D-945C-F58E249ACD2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911" y="3676"/>
              <a:ext cx="81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2" name="Freeform 149">
              <a:extLst>
                <a:ext uri="{FF2B5EF4-FFF2-40B4-BE49-F238E27FC236}">
                  <a16:creationId xmlns:a16="http://schemas.microsoft.com/office/drawing/2014/main" id="{BCC1EE85-43D8-4072-A20F-6B4CC32A0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1" y="3845"/>
              <a:ext cx="23" cy="302"/>
            </a:xfrm>
            <a:custGeom>
              <a:avLst/>
              <a:gdLst>
                <a:gd name="T0" fmla="*/ 0 w 22"/>
                <a:gd name="T1" fmla="*/ 286 h 286"/>
                <a:gd name="T2" fmla="*/ 0 w 22"/>
                <a:gd name="T3" fmla="*/ 12 h 286"/>
                <a:gd name="T4" fmla="*/ 11 w 22"/>
                <a:gd name="T5" fmla="*/ 0 h 286"/>
                <a:gd name="T6" fmla="*/ 11 w 22"/>
                <a:gd name="T7" fmla="*/ 0 h 286"/>
                <a:gd name="T8" fmla="*/ 22 w 22"/>
                <a:gd name="T9" fmla="*/ 12 h 286"/>
                <a:gd name="T10" fmla="*/ 22 w 22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ubicBezTo>
                    <a:pt x="22" y="286"/>
                    <a:pt x="22" y="286"/>
                    <a:pt x="22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3" name="Freeform 150">
              <a:extLst>
                <a:ext uri="{FF2B5EF4-FFF2-40B4-BE49-F238E27FC236}">
                  <a16:creationId xmlns:a16="http://schemas.microsoft.com/office/drawing/2014/main" id="{BDD9484B-908B-4D51-A527-E7CB7DC58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9" y="3845"/>
              <a:ext cx="24" cy="302"/>
            </a:xfrm>
            <a:custGeom>
              <a:avLst/>
              <a:gdLst>
                <a:gd name="T0" fmla="*/ 0 w 23"/>
                <a:gd name="T1" fmla="*/ 286 h 286"/>
                <a:gd name="T2" fmla="*/ 0 w 23"/>
                <a:gd name="T3" fmla="*/ 12 h 286"/>
                <a:gd name="T4" fmla="*/ 11 w 23"/>
                <a:gd name="T5" fmla="*/ 0 h 286"/>
                <a:gd name="T6" fmla="*/ 11 w 23"/>
                <a:gd name="T7" fmla="*/ 0 h 286"/>
                <a:gd name="T8" fmla="*/ 23 w 23"/>
                <a:gd name="T9" fmla="*/ 12 h 286"/>
                <a:gd name="T10" fmla="*/ 23 w 23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6"/>
                    <a:pt x="23" y="286"/>
                    <a:pt x="23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4" name="Freeform 151">
              <a:extLst>
                <a:ext uri="{FF2B5EF4-FFF2-40B4-BE49-F238E27FC236}">
                  <a16:creationId xmlns:a16="http://schemas.microsoft.com/office/drawing/2014/main" id="{E50FE24C-0614-4C8E-9A14-3AB01F01A8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8" y="3845"/>
              <a:ext cx="24" cy="302"/>
            </a:xfrm>
            <a:custGeom>
              <a:avLst/>
              <a:gdLst>
                <a:gd name="T0" fmla="*/ 0 w 23"/>
                <a:gd name="T1" fmla="*/ 286 h 286"/>
                <a:gd name="T2" fmla="*/ 0 w 23"/>
                <a:gd name="T3" fmla="*/ 12 h 286"/>
                <a:gd name="T4" fmla="*/ 12 w 23"/>
                <a:gd name="T5" fmla="*/ 0 h 286"/>
                <a:gd name="T6" fmla="*/ 12 w 23"/>
                <a:gd name="T7" fmla="*/ 0 h 286"/>
                <a:gd name="T8" fmla="*/ 23 w 23"/>
                <a:gd name="T9" fmla="*/ 12 h 286"/>
                <a:gd name="T10" fmla="*/ 23 w 23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6"/>
                    <a:pt x="23" y="286"/>
                    <a:pt x="23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id="{7714D9EC-8311-4185-83BE-CC07F7F06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845"/>
              <a:ext cx="23" cy="302"/>
            </a:xfrm>
            <a:custGeom>
              <a:avLst/>
              <a:gdLst>
                <a:gd name="T0" fmla="*/ 0 w 22"/>
                <a:gd name="T1" fmla="*/ 286 h 286"/>
                <a:gd name="T2" fmla="*/ 0 w 22"/>
                <a:gd name="T3" fmla="*/ 12 h 286"/>
                <a:gd name="T4" fmla="*/ 11 w 22"/>
                <a:gd name="T5" fmla="*/ 0 h 286"/>
                <a:gd name="T6" fmla="*/ 11 w 22"/>
                <a:gd name="T7" fmla="*/ 0 h 286"/>
                <a:gd name="T8" fmla="*/ 22 w 22"/>
                <a:gd name="T9" fmla="*/ 12 h 286"/>
                <a:gd name="T10" fmla="*/ 22 w 22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ubicBezTo>
                    <a:pt x="22" y="286"/>
                    <a:pt x="22" y="286"/>
                    <a:pt x="22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6" name="Freeform 153">
              <a:extLst>
                <a:ext uri="{FF2B5EF4-FFF2-40B4-BE49-F238E27FC236}">
                  <a16:creationId xmlns:a16="http://schemas.microsoft.com/office/drawing/2014/main" id="{1385A534-A0C6-41AB-9042-F65998EF23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3845"/>
              <a:ext cx="23" cy="302"/>
            </a:xfrm>
            <a:custGeom>
              <a:avLst/>
              <a:gdLst>
                <a:gd name="T0" fmla="*/ 0 w 22"/>
                <a:gd name="T1" fmla="*/ 286 h 286"/>
                <a:gd name="T2" fmla="*/ 0 w 22"/>
                <a:gd name="T3" fmla="*/ 12 h 286"/>
                <a:gd name="T4" fmla="*/ 11 w 22"/>
                <a:gd name="T5" fmla="*/ 0 h 286"/>
                <a:gd name="T6" fmla="*/ 11 w 22"/>
                <a:gd name="T7" fmla="*/ 0 h 286"/>
                <a:gd name="T8" fmla="*/ 22 w 22"/>
                <a:gd name="T9" fmla="*/ 12 h 286"/>
                <a:gd name="T10" fmla="*/ 22 w 22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ubicBezTo>
                    <a:pt x="22" y="286"/>
                    <a:pt x="22" y="286"/>
                    <a:pt x="22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7" name="Freeform 154">
              <a:extLst>
                <a:ext uri="{FF2B5EF4-FFF2-40B4-BE49-F238E27FC236}">
                  <a16:creationId xmlns:a16="http://schemas.microsoft.com/office/drawing/2014/main" id="{A816B44A-A534-49BC-8C0B-85D66158D3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1" y="4261"/>
              <a:ext cx="23" cy="138"/>
            </a:xfrm>
            <a:custGeom>
              <a:avLst/>
              <a:gdLst>
                <a:gd name="T0" fmla="*/ 22 w 22"/>
                <a:gd name="T1" fmla="*/ 130 h 130"/>
                <a:gd name="T2" fmla="*/ 22 w 22"/>
                <a:gd name="T3" fmla="*/ 58 h 130"/>
                <a:gd name="T4" fmla="*/ 22 w 22"/>
                <a:gd name="T5" fmla="*/ 35 h 130"/>
                <a:gd name="T6" fmla="*/ 22 w 22"/>
                <a:gd name="T7" fmla="*/ 18 h 130"/>
                <a:gd name="T8" fmla="*/ 22 w 22"/>
                <a:gd name="T9" fmla="*/ 11 h 130"/>
                <a:gd name="T10" fmla="*/ 19 w 22"/>
                <a:gd name="T11" fmla="*/ 3 h 130"/>
                <a:gd name="T12" fmla="*/ 15 w 22"/>
                <a:gd name="T13" fmla="*/ 1 h 130"/>
                <a:gd name="T14" fmla="*/ 11 w 22"/>
                <a:gd name="T15" fmla="*/ 0 h 130"/>
                <a:gd name="T16" fmla="*/ 0 w 22"/>
                <a:gd name="T17" fmla="*/ 11 h 130"/>
                <a:gd name="T18" fmla="*/ 0 w 22"/>
                <a:gd name="T19" fmla="*/ 13 h 130"/>
                <a:gd name="T20" fmla="*/ 0 w 22"/>
                <a:gd name="T21" fmla="*/ 33 h 130"/>
                <a:gd name="T22" fmla="*/ 0 w 22"/>
                <a:gd name="T2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30">
                  <a:moveTo>
                    <a:pt x="22" y="13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8" y="2"/>
                    <a:pt x="16" y="1"/>
                    <a:pt x="15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30"/>
                    <a:pt x="0" y="130"/>
                    <a:pt x="0" y="130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8" name="Freeform 155">
              <a:extLst>
                <a:ext uri="{FF2B5EF4-FFF2-40B4-BE49-F238E27FC236}">
                  <a16:creationId xmlns:a16="http://schemas.microsoft.com/office/drawing/2014/main" id="{4DDDBBF8-FB5C-4558-ADC4-1F30E0CFE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9" y="4261"/>
              <a:ext cx="24" cy="138"/>
            </a:xfrm>
            <a:custGeom>
              <a:avLst/>
              <a:gdLst>
                <a:gd name="T0" fmla="*/ 23 w 23"/>
                <a:gd name="T1" fmla="*/ 130 h 130"/>
                <a:gd name="T2" fmla="*/ 23 w 23"/>
                <a:gd name="T3" fmla="*/ 51 h 130"/>
                <a:gd name="T4" fmla="*/ 23 w 23"/>
                <a:gd name="T5" fmla="*/ 25 h 130"/>
                <a:gd name="T6" fmla="*/ 23 w 23"/>
                <a:gd name="T7" fmla="*/ 11 h 130"/>
                <a:gd name="T8" fmla="*/ 19 w 23"/>
                <a:gd name="T9" fmla="*/ 3 h 130"/>
                <a:gd name="T10" fmla="*/ 11 w 23"/>
                <a:gd name="T11" fmla="*/ 0 h 130"/>
                <a:gd name="T12" fmla="*/ 0 w 23"/>
                <a:gd name="T13" fmla="*/ 11 h 130"/>
                <a:gd name="T14" fmla="*/ 0 w 23"/>
                <a:gd name="T15" fmla="*/ 17 h 130"/>
                <a:gd name="T16" fmla="*/ 0 w 23"/>
                <a:gd name="T17" fmla="*/ 59 h 130"/>
                <a:gd name="T18" fmla="*/ 0 w 23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0">
                  <a:moveTo>
                    <a:pt x="23" y="130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30"/>
                    <a:pt x="0" y="130"/>
                    <a:pt x="0" y="130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id="{9D86FD18-38A8-492F-9AB0-A097E494AE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8" y="4261"/>
              <a:ext cx="24" cy="144"/>
            </a:xfrm>
            <a:custGeom>
              <a:avLst/>
              <a:gdLst>
                <a:gd name="T0" fmla="*/ 23 w 23"/>
                <a:gd name="T1" fmla="*/ 136 h 136"/>
                <a:gd name="T2" fmla="*/ 23 w 23"/>
                <a:gd name="T3" fmla="*/ 130 h 136"/>
                <a:gd name="T4" fmla="*/ 23 w 23"/>
                <a:gd name="T5" fmla="*/ 11 h 136"/>
                <a:gd name="T6" fmla="*/ 20 w 23"/>
                <a:gd name="T7" fmla="*/ 3 h 136"/>
                <a:gd name="T8" fmla="*/ 12 w 23"/>
                <a:gd name="T9" fmla="*/ 0 h 136"/>
                <a:gd name="T10" fmla="*/ 0 w 23"/>
                <a:gd name="T11" fmla="*/ 11 h 136"/>
                <a:gd name="T12" fmla="*/ 0 w 23"/>
                <a:gd name="T13" fmla="*/ 1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6">
                  <a:moveTo>
                    <a:pt x="23" y="136"/>
                  </a:moveTo>
                  <a:cubicBezTo>
                    <a:pt x="23" y="130"/>
                    <a:pt x="23" y="130"/>
                    <a:pt x="23" y="13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8"/>
                    <a:pt x="22" y="6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0"/>
                    <a:pt x="0" y="130"/>
                    <a:pt x="0" y="130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0" name="Freeform 157">
              <a:extLst>
                <a:ext uri="{FF2B5EF4-FFF2-40B4-BE49-F238E27FC236}">
                  <a16:creationId xmlns:a16="http://schemas.microsoft.com/office/drawing/2014/main" id="{FC781653-D20E-4965-9933-78BC97D5E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4261"/>
              <a:ext cx="23" cy="144"/>
            </a:xfrm>
            <a:custGeom>
              <a:avLst/>
              <a:gdLst>
                <a:gd name="T0" fmla="*/ 22 w 22"/>
                <a:gd name="T1" fmla="*/ 136 h 136"/>
                <a:gd name="T2" fmla="*/ 22 w 22"/>
                <a:gd name="T3" fmla="*/ 130 h 136"/>
                <a:gd name="T4" fmla="*/ 22 w 22"/>
                <a:gd name="T5" fmla="*/ 11 h 136"/>
                <a:gd name="T6" fmla="*/ 19 w 22"/>
                <a:gd name="T7" fmla="*/ 3 h 136"/>
                <a:gd name="T8" fmla="*/ 11 w 22"/>
                <a:gd name="T9" fmla="*/ 0 h 136"/>
                <a:gd name="T10" fmla="*/ 0 w 22"/>
                <a:gd name="T11" fmla="*/ 11 h 136"/>
                <a:gd name="T12" fmla="*/ 0 w 22"/>
                <a:gd name="T13" fmla="*/ 130 h 136"/>
                <a:gd name="T14" fmla="*/ 0 w 2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2" y="130"/>
                    <a:pt x="22" y="130"/>
                    <a:pt x="22" y="13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0" y="136"/>
                    <a:pt x="0" y="13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1" name="Freeform 158">
              <a:extLst>
                <a:ext uri="{FF2B5EF4-FFF2-40B4-BE49-F238E27FC236}">
                  <a16:creationId xmlns:a16="http://schemas.microsoft.com/office/drawing/2014/main" id="{0A02ACD6-50F8-4408-9F8A-2F62A272B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4261"/>
              <a:ext cx="23" cy="144"/>
            </a:xfrm>
            <a:custGeom>
              <a:avLst/>
              <a:gdLst>
                <a:gd name="T0" fmla="*/ 22 w 22"/>
                <a:gd name="T1" fmla="*/ 136 h 136"/>
                <a:gd name="T2" fmla="*/ 22 w 22"/>
                <a:gd name="T3" fmla="*/ 130 h 136"/>
                <a:gd name="T4" fmla="*/ 22 w 22"/>
                <a:gd name="T5" fmla="*/ 11 h 136"/>
                <a:gd name="T6" fmla="*/ 19 w 22"/>
                <a:gd name="T7" fmla="*/ 3 h 136"/>
                <a:gd name="T8" fmla="*/ 11 w 22"/>
                <a:gd name="T9" fmla="*/ 0 h 136"/>
                <a:gd name="T10" fmla="*/ 0 w 22"/>
                <a:gd name="T11" fmla="*/ 11 h 136"/>
                <a:gd name="T12" fmla="*/ 0 w 22"/>
                <a:gd name="T13" fmla="*/ 130 h 136"/>
                <a:gd name="T14" fmla="*/ 0 w 2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2" y="130"/>
                    <a:pt x="22" y="130"/>
                    <a:pt x="22" y="13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0" y="136"/>
                    <a:pt x="0" y="13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2" name="Rectangle 159">
              <a:extLst>
                <a:ext uri="{FF2B5EF4-FFF2-40B4-BE49-F238E27FC236}">
                  <a16:creationId xmlns:a16="http://schemas.microsoft.com/office/drawing/2014/main" id="{E09C4CBA-86CF-4B64-BA2B-68C81A79BD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79" y="2292"/>
              <a:ext cx="6" cy="20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3" name="Rectangle 160">
              <a:extLst>
                <a:ext uri="{FF2B5EF4-FFF2-40B4-BE49-F238E27FC236}">
                  <a16:creationId xmlns:a16="http://schemas.microsoft.com/office/drawing/2014/main" id="{4FA6B98A-99D6-4CFB-B35F-6A03D75FE0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04" y="3774"/>
              <a:ext cx="90" cy="24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35C88E10-A4F7-40D2-A355-F3182D328A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4176"/>
              <a:ext cx="23" cy="81"/>
            </a:xfrm>
            <a:custGeom>
              <a:avLst/>
              <a:gdLst>
                <a:gd name="T0" fmla="*/ 23 w 23"/>
                <a:gd name="T1" fmla="*/ 0 h 81"/>
                <a:gd name="T2" fmla="*/ 23 w 23"/>
                <a:gd name="T3" fmla="*/ 81 h 81"/>
                <a:gd name="T4" fmla="*/ 0 w 23"/>
                <a:gd name="T5" fmla="*/ 41 h 81"/>
                <a:gd name="T6" fmla="*/ 23 w 2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1">
                  <a:moveTo>
                    <a:pt x="23" y="0"/>
                  </a:moveTo>
                  <a:lnTo>
                    <a:pt x="23" y="81"/>
                  </a:lnTo>
                  <a:lnTo>
                    <a:pt x="0" y="4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8CEA164B-88B4-40BE-9588-85AF30A49D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4" y="4141"/>
              <a:ext cx="88" cy="157"/>
            </a:xfrm>
            <a:custGeom>
              <a:avLst/>
              <a:gdLst>
                <a:gd name="T0" fmla="*/ 88 w 88"/>
                <a:gd name="T1" fmla="*/ 76 h 157"/>
                <a:gd name="T2" fmla="*/ 45 w 88"/>
                <a:gd name="T3" fmla="*/ 0 h 157"/>
                <a:gd name="T4" fmla="*/ 0 w 88"/>
                <a:gd name="T5" fmla="*/ 81 h 157"/>
                <a:gd name="T6" fmla="*/ 41 w 88"/>
                <a:gd name="T7" fmla="*/ 157 h 157"/>
                <a:gd name="T8" fmla="*/ 88 w 88"/>
                <a:gd name="T9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7">
                  <a:moveTo>
                    <a:pt x="88" y="76"/>
                  </a:moveTo>
                  <a:lnTo>
                    <a:pt x="45" y="0"/>
                  </a:lnTo>
                  <a:lnTo>
                    <a:pt x="0" y="81"/>
                  </a:lnTo>
                  <a:lnTo>
                    <a:pt x="41" y="157"/>
                  </a:lnTo>
                  <a:lnTo>
                    <a:pt x="88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6" name="Freeform 163">
              <a:extLst>
                <a:ext uri="{FF2B5EF4-FFF2-40B4-BE49-F238E27FC236}">
                  <a16:creationId xmlns:a16="http://schemas.microsoft.com/office/drawing/2014/main" id="{26EB7812-3A6D-49AC-82BA-F268FA60F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" y="3878"/>
              <a:ext cx="83" cy="151"/>
            </a:xfrm>
            <a:custGeom>
              <a:avLst/>
              <a:gdLst>
                <a:gd name="T0" fmla="*/ 0 w 83"/>
                <a:gd name="T1" fmla="*/ 75 h 151"/>
                <a:gd name="T2" fmla="*/ 42 w 83"/>
                <a:gd name="T3" fmla="*/ 151 h 151"/>
                <a:gd name="T4" fmla="*/ 83 w 83"/>
                <a:gd name="T5" fmla="*/ 75 h 151"/>
                <a:gd name="T6" fmla="*/ 42 w 83"/>
                <a:gd name="T7" fmla="*/ 0 h 151"/>
                <a:gd name="T8" fmla="*/ 0 w 83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1">
                  <a:moveTo>
                    <a:pt x="0" y="75"/>
                  </a:moveTo>
                  <a:lnTo>
                    <a:pt x="42" y="151"/>
                  </a:lnTo>
                  <a:lnTo>
                    <a:pt x="83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7" name="Freeform 164">
              <a:extLst>
                <a:ext uri="{FF2B5EF4-FFF2-40B4-BE49-F238E27FC236}">
                  <a16:creationId xmlns:a16="http://schemas.microsoft.com/office/drawing/2014/main" id="{4CCA065C-34DD-4CFA-9C68-6EE7E597F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" y="4053"/>
              <a:ext cx="88" cy="158"/>
            </a:xfrm>
            <a:custGeom>
              <a:avLst/>
              <a:gdLst>
                <a:gd name="T0" fmla="*/ 43 w 88"/>
                <a:gd name="T1" fmla="*/ 158 h 158"/>
                <a:gd name="T2" fmla="*/ 88 w 88"/>
                <a:gd name="T3" fmla="*/ 76 h 158"/>
                <a:gd name="T4" fmla="*/ 47 w 88"/>
                <a:gd name="T5" fmla="*/ 0 h 158"/>
                <a:gd name="T6" fmla="*/ 0 w 88"/>
                <a:gd name="T7" fmla="*/ 81 h 158"/>
                <a:gd name="T8" fmla="*/ 43 w 8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8">
                  <a:moveTo>
                    <a:pt x="43" y="158"/>
                  </a:moveTo>
                  <a:lnTo>
                    <a:pt x="88" y="76"/>
                  </a:lnTo>
                  <a:lnTo>
                    <a:pt x="47" y="0"/>
                  </a:lnTo>
                  <a:lnTo>
                    <a:pt x="0" y="81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8" name="Freeform 165">
              <a:extLst>
                <a:ext uri="{FF2B5EF4-FFF2-40B4-BE49-F238E27FC236}">
                  <a16:creationId xmlns:a16="http://schemas.microsoft.com/office/drawing/2014/main" id="{08686903-1055-4B7F-B09A-E7D58DC581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650"/>
              <a:ext cx="23" cy="81"/>
            </a:xfrm>
            <a:custGeom>
              <a:avLst/>
              <a:gdLst>
                <a:gd name="T0" fmla="*/ 23 w 23"/>
                <a:gd name="T1" fmla="*/ 0 h 81"/>
                <a:gd name="T2" fmla="*/ 23 w 23"/>
                <a:gd name="T3" fmla="*/ 81 h 81"/>
                <a:gd name="T4" fmla="*/ 0 w 23"/>
                <a:gd name="T5" fmla="*/ 40 h 81"/>
                <a:gd name="T6" fmla="*/ 23 w 2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1">
                  <a:moveTo>
                    <a:pt x="23" y="0"/>
                  </a:moveTo>
                  <a:lnTo>
                    <a:pt x="23" y="81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9" name="Freeform 166">
              <a:extLst>
                <a:ext uri="{FF2B5EF4-FFF2-40B4-BE49-F238E27FC236}">
                  <a16:creationId xmlns:a16="http://schemas.microsoft.com/office/drawing/2014/main" id="{8B3AC117-C22B-4F93-9ECE-B220C9865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3615"/>
              <a:ext cx="85" cy="151"/>
            </a:xfrm>
            <a:custGeom>
              <a:avLst/>
              <a:gdLst>
                <a:gd name="T0" fmla="*/ 0 w 85"/>
                <a:gd name="T1" fmla="*/ 75 h 151"/>
                <a:gd name="T2" fmla="*/ 42 w 85"/>
                <a:gd name="T3" fmla="*/ 151 h 151"/>
                <a:gd name="T4" fmla="*/ 85 w 85"/>
                <a:gd name="T5" fmla="*/ 75 h 151"/>
                <a:gd name="T6" fmla="*/ 42 w 85"/>
                <a:gd name="T7" fmla="*/ 0 h 151"/>
                <a:gd name="T8" fmla="*/ 0 w 85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1">
                  <a:moveTo>
                    <a:pt x="0" y="75"/>
                  </a:moveTo>
                  <a:lnTo>
                    <a:pt x="42" y="151"/>
                  </a:lnTo>
                  <a:lnTo>
                    <a:pt x="85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0" name="Freeform 167">
              <a:extLst>
                <a:ext uri="{FF2B5EF4-FFF2-40B4-BE49-F238E27FC236}">
                  <a16:creationId xmlns:a16="http://schemas.microsoft.com/office/drawing/2014/main" id="{71E6D995-61F1-4FA9-9E1F-4201F5023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3702"/>
              <a:ext cx="84" cy="151"/>
            </a:xfrm>
            <a:custGeom>
              <a:avLst/>
              <a:gdLst>
                <a:gd name="T0" fmla="*/ 84 w 84"/>
                <a:gd name="T1" fmla="*/ 75 h 151"/>
                <a:gd name="T2" fmla="*/ 71 w 84"/>
                <a:gd name="T3" fmla="*/ 99 h 151"/>
                <a:gd name="T4" fmla="*/ 42 w 84"/>
                <a:gd name="T5" fmla="*/ 151 h 151"/>
                <a:gd name="T6" fmla="*/ 0 w 84"/>
                <a:gd name="T7" fmla="*/ 75 h 151"/>
                <a:gd name="T8" fmla="*/ 42 w 84"/>
                <a:gd name="T9" fmla="*/ 0 h 151"/>
                <a:gd name="T10" fmla="*/ 71 w 84"/>
                <a:gd name="T11" fmla="*/ 53 h 151"/>
                <a:gd name="T12" fmla="*/ 84 w 84"/>
                <a:gd name="T1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84" y="75"/>
                  </a:moveTo>
                  <a:lnTo>
                    <a:pt x="71" y="99"/>
                  </a:lnTo>
                  <a:lnTo>
                    <a:pt x="42" y="151"/>
                  </a:lnTo>
                  <a:lnTo>
                    <a:pt x="0" y="75"/>
                  </a:lnTo>
                  <a:lnTo>
                    <a:pt x="42" y="0"/>
                  </a:lnTo>
                  <a:lnTo>
                    <a:pt x="71" y="53"/>
                  </a:lnTo>
                  <a:lnTo>
                    <a:pt x="84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1" name="Freeform 168">
              <a:extLst>
                <a:ext uri="{FF2B5EF4-FFF2-40B4-BE49-F238E27FC236}">
                  <a16:creationId xmlns:a16="http://schemas.microsoft.com/office/drawing/2014/main" id="{2596BD60-35F5-40E6-A657-E071A7F45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" y="3702"/>
              <a:ext cx="83" cy="151"/>
            </a:xfrm>
            <a:custGeom>
              <a:avLst/>
              <a:gdLst>
                <a:gd name="T0" fmla="*/ 0 w 83"/>
                <a:gd name="T1" fmla="*/ 75 h 151"/>
                <a:gd name="T2" fmla="*/ 42 w 83"/>
                <a:gd name="T3" fmla="*/ 151 h 151"/>
                <a:gd name="T4" fmla="*/ 83 w 83"/>
                <a:gd name="T5" fmla="*/ 75 h 151"/>
                <a:gd name="T6" fmla="*/ 42 w 83"/>
                <a:gd name="T7" fmla="*/ 0 h 151"/>
                <a:gd name="T8" fmla="*/ 0 w 83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1">
                  <a:moveTo>
                    <a:pt x="0" y="75"/>
                  </a:moveTo>
                  <a:lnTo>
                    <a:pt x="42" y="151"/>
                  </a:lnTo>
                  <a:lnTo>
                    <a:pt x="83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2" name="Freeform 169">
              <a:extLst>
                <a:ext uri="{FF2B5EF4-FFF2-40B4-BE49-F238E27FC236}">
                  <a16:creationId xmlns:a16="http://schemas.microsoft.com/office/drawing/2014/main" id="{4C89275B-CB97-416B-9D31-3BAE336E6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3878"/>
              <a:ext cx="84" cy="151"/>
            </a:xfrm>
            <a:custGeom>
              <a:avLst/>
              <a:gdLst>
                <a:gd name="T0" fmla="*/ 84 w 84"/>
                <a:gd name="T1" fmla="*/ 75 h 151"/>
                <a:gd name="T2" fmla="*/ 71 w 84"/>
                <a:gd name="T3" fmla="*/ 98 h 151"/>
                <a:gd name="T4" fmla="*/ 42 w 84"/>
                <a:gd name="T5" fmla="*/ 151 h 151"/>
                <a:gd name="T6" fmla="*/ 0 w 84"/>
                <a:gd name="T7" fmla="*/ 75 h 151"/>
                <a:gd name="T8" fmla="*/ 42 w 84"/>
                <a:gd name="T9" fmla="*/ 0 h 151"/>
                <a:gd name="T10" fmla="*/ 71 w 84"/>
                <a:gd name="T11" fmla="*/ 53 h 151"/>
                <a:gd name="T12" fmla="*/ 84 w 84"/>
                <a:gd name="T1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84" y="75"/>
                  </a:moveTo>
                  <a:lnTo>
                    <a:pt x="71" y="98"/>
                  </a:lnTo>
                  <a:lnTo>
                    <a:pt x="42" y="151"/>
                  </a:lnTo>
                  <a:lnTo>
                    <a:pt x="0" y="75"/>
                  </a:lnTo>
                  <a:lnTo>
                    <a:pt x="42" y="0"/>
                  </a:lnTo>
                  <a:lnTo>
                    <a:pt x="71" y="53"/>
                  </a:lnTo>
                  <a:lnTo>
                    <a:pt x="84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3" name="Freeform 170">
              <a:extLst>
                <a:ext uri="{FF2B5EF4-FFF2-40B4-BE49-F238E27FC236}">
                  <a16:creationId xmlns:a16="http://schemas.microsoft.com/office/drawing/2014/main" id="{914497A7-0938-4D3D-920B-DED36163E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3" y="4229"/>
              <a:ext cx="90" cy="162"/>
            </a:xfrm>
            <a:custGeom>
              <a:avLst/>
              <a:gdLst>
                <a:gd name="T0" fmla="*/ 90 w 90"/>
                <a:gd name="T1" fmla="*/ 81 h 162"/>
                <a:gd name="T2" fmla="*/ 74 w 90"/>
                <a:gd name="T3" fmla="*/ 109 h 162"/>
                <a:gd name="T4" fmla="*/ 45 w 90"/>
                <a:gd name="T5" fmla="*/ 162 h 162"/>
                <a:gd name="T6" fmla="*/ 0 w 90"/>
                <a:gd name="T7" fmla="*/ 81 h 162"/>
                <a:gd name="T8" fmla="*/ 45 w 90"/>
                <a:gd name="T9" fmla="*/ 0 h 162"/>
                <a:gd name="T10" fmla="*/ 74 w 90"/>
                <a:gd name="T11" fmla="*/ 52 h 162"/>
                <a:gd name="T12" fmla="*/ 90 w 90"/>
                <a:gd name="T13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62">
                  <a:moveTo>
                    <a:pt x="90" y="81"/>
                  </a:moveTo>
                  <a:lnTo>
                    <a:pt x="74" y="109"/>
                  </a:lnTo>
                  <a:lnTo>
                    <a:pt x="45" y="162"/>
                  </a:lnTo>
                  <a:lnTo>
                    <a:pt x="0" y="81"/>
                  </a:lnTo>
                  <a:lnTo>
                    <a:pt x="45" y="0"/>
                  </a:lnTo>
                  <a:lnTo>
                    <a:pt x="74" y="52"/>
                  </a:lnTo>
                  <a:lnTo>
                    <a:pt x="90" y="8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171">
              <a:extLst>
                <a:ext uri="{FF2B5EF4-FFF2-40B4-BE49-F238E27FC236}">
                  <a16:creationId xmlns:a16="http://schemas.microsoft.com/office/drawing/2014/main" id="{7F36DE00-3C0B-4AE9-9FAC-3877F68725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35" y="3335"/>
              <a:ext cx="57" cy="85"/>
            </a:xfrm>
            <a:custGeom>
              <a:avLst/>
              <a:gdLst>
                <a:gd name="T0" fmla="*/ 0 w 54"/>
                <a:gd name="T1" fmla="*/ 52 h 81"/>
                <a:gd name="T2" fmla="*/ 17 w 54"/>
                <a:gd name="T3" fmla="*/ 81 h 81"/>
                <a:gd name="T4" fmla="*/ 54 w 54"/>
                <a:gd name="T5" fmla="*/ 15 h 81"/>
                <a:gd name="T6" fmla="*/ 45 w 54"/>
                <a:gd name="T7" fmla="*/ 0 h 81"/>
                <a:gd name="T8" fmla="*/ 0 w 54"/>
                <a:gd name="T9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1">
                  <a:moveTo>
                    <a:pt x="0" y="52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4" y="10"/>
                    <a:pt x="18" y="27"/>
                    <a:pt x="0" y="5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172">
              <a:extLst>
                <a:ext uri="{FF2B5EF4-FFF2-40B4-BE49-F238E27FC236}">
                  <a16:creationId xmlns:a16="http://schemas.microsoft.com/office/drawing/2014/main" id="{5094CC96-B396-4A3E-A303-275C62673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" y="4229"/>
              <a:ext cx="47" cy="157"/>
            </a:xfrm>
            <a:custGeom>
              <a:avLst/>
              <a:gdLst>
                <a:gd name="T0" fmla="*/ 45 w 45"/>
                <a:gd name="T1" fmla="*/ 72 h 149"/>
                <a:gd name="T2" fmla="*/ 5 w 45"/>
                <a:gd name="T3" fmla="*/ 0 h 149"/>
                <a:gd name="T4" fmla="*/ 0 w 45"/>
                <a:gd name="T5" fmla="*/ 8 h 149"/>
                <a:gd name="T6" fmla="*/ 0 w 45"/>
                <a:gd name="T7" fmla="*/ 147 h 149"/>
                <a:gd name="T8" fmla="*/ 2 w 45"/>
                <a:gd name="T9" fmla="*/ 149 h 149"/>
                <a:gd name="T10" fmla="*/ 45 w 45"/>
                <a:gd name="T1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49">
                  <a:moveTo>
                    <a:pt x="45" y="7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1"/>
                    <a:pt x="0" y="116"/>
                    <a:pt x="0" y="147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45" y="7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73">
              <a:extLst>
                <a:ext uri="{FF2B5EF4-FFF2-40B4-BE49-F238E27FC236}">
                  <a16:creationId xmlns:a16="http://schemas.microsoft.com/office/drawing/2014/main" id="{FF862F94-C5A1-40EE-9CE7-713EB7CEA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335"/>
              <a:ext cx="23" cy="57"/>
            </a:xfrm>
            <a:custGeom>
              <a:avLst/>
              <a:gdLst>
                <a:gd name="T0" fmla="*/ 22 w 22"/>
                <a:gd name="T1" fmla="*/ 14 h 54"/>
                <a:gd name="T2" fmla="*/ 22 w 22"/>
                <a:gd name="T3" fmla="*/ 54 h 54"/>
                <a:gd name="T4" fmla="*/ 0 w 22"/>
                <a:gd name="T5" fmla="*/ 15 h 54"/>
                <a:gd name="T6" fmla="*/ 9 w 22"/>
                <a:gd name="T7" fmla="*/ 0 h 54"/>
                <a:gd name="T8" fmla="*/ 22 w 22"/>
                <a:gd name="T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4">
                  <a:moveTo>
                    <a:pt x="22" y="1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4"/>
                    <a:pt x="17" y="8"/>
                    <a:pt x="22" y="14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74">
              <a:extLst>
                <a:ext uri="{FF2B5EF4-FFF2-40B4-BE49-F238E27FC236}">
                  <a16:creationId xmlns:a16="http://schemas.microsoft.com/office/drawing/2014/main" id="{86B27259-BAB2-47C4-821B-AACB14526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4053"/>
              <a:ext cx="84" cy="151"/>
            </a:xfrm>
            <a:custGeom>
              <a:avLst/>
              <a:gdLst>
                <a:gd name="T0" fmla="*/ 84 w 84"/>
                <a:gd name="T1" fmla="*/ 76 h 151"/>
                <a:gd name="T2" fmla="*/ 71 w 84"/>
                <a:gd name="T3" fmla="*/ 98 h 151"/>
                <a:gd name="T4" fmla="*/ 42 w 84"/>
                <a:gd name="T5" fmla="*/ 151 h 151"/>
                <a:gd name="T6" fmla="*/ 0 w 84"/>
                <a:gd name="T7" fmla="*/ 76 h 151"/>
                <a:gd name="T8" fmla="*/ 42 w 84"/>
                <a:gd name="T9" fmla="*/ 0 h 151"/>
                <a:gd name="T10" fmla="*/ 71 w 84"/>
                <a:gd name="T11" fmla="*/ 53 h 151"/>
                <a:gd name="T12" fmla="*/ 84 w 84"/>
                <a:gd name="T13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84" y="76"/>
                  </a:moveTo>
                  <a:lnTo>
                    <a:pt x="71" y="98"/>
                  </a:lnTo>
                  <a:lnTo>
                    <a:pt x="42" y="151"/>
                  </a:lnTo>
                  <a:lnTo>
                    <a:pt x="0" y="76"/>
                  </a:lnTo>
                  <a:lnTo>
                    <a:pt x="42" y="0"/>
                  </a:lnTo>
                  <a:lnTo>
                    <a:pt x="71" y="53"/>
                  </a:lnTo>
                  <a:lnTo>
                    <a:pt x="84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75">
              <a:extLst>
                <a:ext uri="{FF2B5EF4-FFF2-40B4-BE49-F238E27FC236}">
                  <a16:creationId xmlns:a16="http://schemas.microsoft.com/office/drawing/2014/main" id="{332C5CE9-1666-4EBF-AB89-9165979E9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3965"/>
              <a:ext cx="85" cy="152"/>
            </a:xfrm>
            <a:custGeom>
              <a:avLst/>
              <a:gdLst>
                <a:gd name="T0" fmla="*/ 0 w 85"/>
                <a:gd name="T1" fmla="*/ 75 h 152"/>
                <a:gd name="T2" fmla="*/ 42 w 85"/>
                <a:gd name="T3" fmla="*/ 152 h 152"/>
                <a:gd name="T4" fmla="*/ 85 w 85"/>
                <a:gd name="T5" fmla="*/ 75 h 152"/>
                <a:gd name="T6" fmla="*/ 42 w 85"/>
                <a:gd name="T7" fmla="*/ 0 h 152"/>
                <a:gd name="T8" fmla="*/ 0 w 85"/>
                <a:gd name="T9" fmla="*/ 7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2">
                  <a:moveTo>
                    <a:pt x="0" y="75"/>
                  </a:moveTo>
                  <a:lnTo>
                    <a:pt x="42" y="152"/>
                  </a:lnTo>
                  <a:lnTo>
                    <a:pt x="85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76">
              <a:extLst>
                <a:ext uri="{FF2B5EF4-FFF2-40B4-BE49-F238E27FC236}">
                  <a16:creationId xmlns:a16="http://schemas.microsoft.com/office/drawing/2014/main" id="{FE41289E-FEC8-46A1-876B-2A05F05AC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4000"/>
              <a:ext cx="23" cy="82"/>
            </a:xfrm>
            <a:custGeom>
              <a:avLst/>
              <a:gdLst>
                <a:gd name="T0" fmla="*/ 23 w 23"/>
                <a:gd name="T1" fmla="*/ 0 h 82"/>
                <a:gd name="T2" fmla="*/ 23 w 23"/>
                <a:gd name="T3" fmla="*/ 82 h 82"/>
                <a:gd name="T4" fmla="*/ 0 w 23"/>
                <a:gd name="T5" fmla="*/ 40 h 82"/>
                <a:gd name="T6" fmla="*/ 23 w 2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2">
                  <a:moveTo>
                    <a:pt x="23" y="0"/>
                  </a:moveTo>
                  <a:lnTo>
                    <a:pt x="23" y="82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77">
              <a:extLst>
                <a:ext uri="{FF2B5EF4-FFF2-40B4-BE49-F238E27FC236}">
                  <a16:creationId xmlns:a16="http://schemas.microsoft.com/office/drawing/2014/main" id="{7799620D-3002-4E5E-9062-B8385ABCF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0" y="3790"/>
              <a:ext cx="84" cy="151"/>
            </a:xfrm>
            <a:custGeom>
              <a:avLst/>
              <a:gdLst>
                <a:gd name="T0" fmla="*/ 0 w 84"/>
                <a:gd name="T1" fmla="*/ 75 h 151"/>
                <a:gd name="T2" fmla="*/ 41 w 84"/>
                <a:gd name="T3" fmla="*/ 151 h 151"/>
                <a:gd name="T4" fmla="*/ 84 w 84"/>
                <a:gd name="T5" fmla="*/ 75 h 151"/>
                <a:gd name="T6" fmla="*/ 41 w 84"/>
                <a:gd name="T7" fmla="*/ 0 h 151"/>
                <a:gd name="T8" fmla="*/ 0 w 84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1">
                  <a:moveTo>
                    <a:pt x="0" y="75"/>
                  </a:moveTo>
                  <a:lnTo>
                    <a:pt x="41" y="151"/>
                  </a:lnTo>
                  <a:lnTo>
                    <a:pt x="84" y="75"/>
                  </a:lnTo>
                  <a:lnTo>
                    <a:pt x="41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178">
              <a:extLst>
                <a:ext uri="{FF2B5EF4-FFF2-40B4-BE49-F238E27FC236}">
                  <a16:creationId xmlns:a16="http://schemas.microsoft.com/office/drawing/2014/main" id="{77E54239-95BA-405B-93A2-D41F5EF3D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" y="3878"/>
              <a:ext cx="47" cy="157"/>
            </a:xfrm>
            <a:custGeom>
              <a:avLst/>
              <a:gdLst>
                <a:gd name="T0" fmla="*/ 45 w 45"/>
                <a:gd name="T1" fmla="*/ 71 h 149"/>
                <a:gd name="T2" fmla="*/ 5 w 45"/>
                <a:gd name="T3" fmla="*/ 0 h 149"/>
                <a:gd name="T4" fmla="*/ 1 w 45"/>
                <a:gd name="T5" fmla="*/ 7 h 149"/>
                <a:gd name="T6" fmla="*/ 0 w 45"/>
                <a:gd name="T7" fmla="*/ 41 h 149"/>
                <a:gd name="T8" fmla="*/ 0 w 45"/>
                <a:gd name="T9" fmla="*/ 146 h 149"/>
                <a:gd name="T10" fmla="*/ 2 w 45"/>
                <a:gd name="T11" fmla="*/ 149 h 149"/>
                <a:gd name="T12" fmla="*/ 45 w 45"/>
                <a:gd name="T13" fmla="*/ 7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9">
                  <a:moveTo>
                    <a:pt x="45" y="7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8"/>
                    <a:pt x="0" y="29"/>
                    <a:pt x="0" y="41"/>
                  </a:cubicBezTo>
                  <a:cubicBezTo>
                    <a:pt x="0" y="79"/>
                    <a:pt x="0" y="114"/>
                    <a:pt x="0" y="146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Freeform 179">
              <a:extLst>
                <a:ext uri="{FF2B5EF4-FFF2-40B4-BE49-F238E27FC236}">
                  <a16:creationId xmlns:a16="http://schemas.microsoft.com/office/drawing/2014/main" id="{6D9B9EA6-F3B0-4565-8CDA-28D20FA2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825"/>
              <a:ext cx="23" cy="81"/>
            </a:xfrm>
            <a:custGeom>
              <a:avLst/>
              <a:gdLst>
                <a:gd name="T0" fmla="*/ 23 w 23"/>
                <a:gd name="T1" fmla="*/ 0 h 81"/>
                <a:gd name="T2" fmla="*/ 23 w 23"/>
                <a:gd name="T3" fmla="*/ 81 h 81"/>
                <a:gd name="T4" fmla="*/ 0 w 23"/>
                <a:gd name="T5" fmla="*/ 40 h 81"/>
                <a:gd name="T6" fmla="*/ 23 w 2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1">
                  <a:moveTo>
                    <a:pt x="23" y="0"/>
                  </a:moveTo>
                  <a:lnTo>
                    <a:pt x="23" y="81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Freeform 180">
              <a:extLst>
                <a:ext uri="{FF2B5EF4-FFF2-40B4-BE49-F238E27FC236}">
                  <a16:creationId xmlns:a16="http://schemas.microsoft.com/office/drawing/2014/main" id="{F733389D-B04C-40CD-9581-63B559058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" y="4058"/>
              <a:ext cx="44" cy="146"/>
            </a:xfrm>
            <a:custGeom>
              <a:avLst/>
              <a:gdLst>
                <a:gd name="T0" fmla="*/ 42 w 42"/>
                <a:gd name="T1" fmla="*/ 72 h 138"/>
                <a:gd name="T2" fmla="*/ 2 w 42"/>
                <a:gd name="T3" fmla="*/ 0 h 138"/>
                <a:gd name="T4" fmla="*/ 0 w 42"/>
                <a:gd name="T5" fmla="*/ 3 h 138"/>
                <a:gd name="T6" fmla="*/ 0 w 42"/>
                <a:gd name="T7" fmla="*/ 130 h 138"/>
                <a:gd name="T8" fmla="*/ 5 w 42"/>
                <a:gd name="T9" fmla="*/ 138 h 138"/>
                <a:gd name="T10" fmla="*/ 42 w 42"/>
                <a:gd name="T11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8">
                  <a:moveTo>
                    <a:pt x="42" y="7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1"/>
                    <a:pt x="0" y="93"/>
                    <a:pt x="0" y="130"/>
                  </a:cubicBezTo>
                  <a:cubicBezTo>
                    <a:pt x="5" y="138"/>
                    <a:pt x="5" y="138"/>
                    <a:pt x="5" y="138"/>
                  </a:cubicBezTo>
                  <a:lnTo>
                    <a:pt x="42" y="7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Freeform 181">
              <a:extLst>
                <a:ext uri="{FF2B5EF4-FFF2-40B4-BE49-F238E27FC236}">
                  <a16:creationId xmlns:a16="http://schemas.microsoft.com/office/drawing/2014/main" id="{88129427-9362-4999-BA08-B6C5C3FCD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4321"/>
              <a:ext cx="85" cy="83"/>
            </a:xfrm>
            <a:custGeom>
              <a:avLst/>
              <a:gdLst>
                <a:gd name="T0" fmla="*/ 85 w 85"/>
                <a:gd name="T1" fmla="*/ 83 h 83"/>
                <a:gd name="T2" fmla="*/ 85 w 85"/>
                <a:gd name="T3" fmla="*/ 83 h 83"/>
                <a:gd name="T4" fmla="*/ 6 w 85"/>
                <a:gd name="T5" fmla="*/ 83 h 83"/>
                <a:gd name="T6" fmla="*/ 0 w 85"/>
                <a:gd name="T7" fmla="*/ 71 h 83"/>
                <a:gd name="T8" fmla="*/ 38 w 85"/>
                <a:gd name="T9" fmla="*/ 0 h 83"/>
                <a:gd name="T10" fmla="*/ 85 w 85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3">
                  <a:moveTo>
                    <a:pt x="85" y="83"/>
                  </a:moveTo>
                  <a:lnTo>
                    <a:pt x="85" y="83"/>
                  </a:lnTo>
                  <a:lnTo>
                    <a:pt x="6" y="83"/>
                  </a:lnTo>
                  <a:lnTo>
                    <a:pt x="0" y="71"/>
                  </a:lnTo>
                  <a:lnTo>
                    <a:pt x="38" y="0"/>
                  </a:lnTo>
                  <a:lnTo>
                    <a:pt x="85" y="8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Freeform 182">
              <a:extLst>
                <a:ext uri="{FF2B5EF4-FFF2-40B4-BE49-F238E27FC236}">
                  <a16:creationId xmlns:a16="http://schemas.microsoft.com/office/drawing/2014/main" id="{0DA4F8A4-86D8-4082-B85C-233EF599CC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3790"/>
              <a:ext cx="85" cy="151"/>
            </a:xfrm>
            <a:custGeom>
              <a:avLst/>
              <a:gdLst>
                <a:gd name="T0" fmla="*/ 0 w 85"/>
                <a:gd name="T1" fmla="*/ 75 h 151"/>
                <a:gd name="T2" fmla="*/ 42 w 85"/>
                <a:gd name="T3" fmla="*/ 151 h 151"/>
                <a:gd name="T4" fmla="*/ 85 w 85"/>
                <a:gd name="T5" fmla="*/ 75 h 151"/>
                <a:gd name="T6" fmla="*/ 42 w 85"/>
                <a:gd name="T7" fmla="*/ 0 h 151"/>
                <a:gd name="T8" fmla="*/ 0 w 85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1">
                  <a:moveTo>
                    <a:pt x="0" y="75"/>
                  </a:moveTo>
                  <a:lnTo>
                    <a:pt x="42" y="151"/>
                  </a:lnTo>
                  <a:lnTo>
                    <a:pt x="85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Freeform 183">
              <a:extLst>
                <a:ext uri="{FF2B5EF4-FFF2-40B4-BE49-F238E27FC236}">
                  <a16:creationId xmlns:a16="http://schemas.microsoft.com/office/drawing/2014/main" id="{9364F907-1C9D-4B17-888E-CB9D08371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9" y="3362"/>
              <a:ext cx="68" cy="141"/>
            </a:xfrm>
            <a:custGeom>
              <a:avLst/>
              <a:gdLst>
                <a:gd name="T0" fmla="*/ 68 w 68"/>
                <a:gd name="T1" fmla="*/ 53 h 141"/>
                <a:gd name="T2" fmla="*/ 68 w 68"/>
                <a:gd name="T3" fmla="*/ 88 h 141"/>
                <a:gd name="T4" fmla="*/ 39 w 68"/>
                <a:gd name="T5" fmla="*/ 141 h 141"/>
                <a:gd name="T6" fmla="*/ 0 w 68"/>
                <a:gd name="T7" fmla="*/ 71 h 141"/>
                <a:gd name="T8" fmla="*/ 39 w 68"/>
                <a:gd name="T9" fmla="*/ 0 h 141"/>
                <a:gd name="T10" fmla="*/ 68 w 68"/>
                <a:gd name="T11" fmla="*/ 5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41">
                  <a:moveTo>
                    <a:pt x="68" y="53"/>
                  </a:moveTo>
                  <a:lnTo>
                    <a:pt x="68" y="88"/>
                  </a:lnTo>
                  <a:lnTo>
                    <a:pt x="39" y="141"/>
                  </a:lnTo>
                  <a:lnTo>
                    <a:pt x="0" y="71"/>
                  </a:lnTo>
                  <a:lnTo>
                    <a:pt x="39" y="0"/>
                  </a:lnTo>
                  <a:lnTo>
                    <a:pt x="68" y="5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Freeform 184">
              <a:extLst>
                <a:ext uri="{FF2B5EF4-FFF2-40B4-BE49-F238E27FC236}">
                  <a16:creationId xmlns:a16="http://schemas.microsoft.com/office/drawing/2014/main" id="{119F5E5E-7886-4DC4-B83D-6585AAF9B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6" y="3620"/>
              <a:ext cx="78" cy="146"/>
            </a:xfrm>
            <a:custGeom>
              <a:avLst/>
              <a:gdLst>
                <a:gd name="T0" fmla="*/ 4 w 75"/>
                <a:gd name="T1" fmla="*/ 60 h 138"/>
                <a:gd name="T2" fmla="*/ 0 w 75"/>
                <a:gd name="T3" fmla="*/ 78 h 138"/>
                <a:gd name="T4" fmla="*/ 34 w 75"/>
                <a:gd name="T5" fmla="*/ 138 h 138"/>
                <a:gd name="T6" fmla="*/ 75 w 75"/>
                <a:gd name="T7" fmla="*/ 66 h 138"/>
                <a:gd name="T8" fmla="*/ 37 w 75"/>
                <a:gd name="T9" fmla="*/ 0 h 138"/>
                <a:gd name="T10" fmla="*/ 4 w 75"/>
                <a:gd name="T11" fmla="*/ 6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38">
                  <a:moveTo>
                    <a:pt x="4" y="60"/>
                  </a:moveTo>
                  <a:cubicBezTo>
                    <a:pt x="3" y="66"/>
                    <a:pt x="2" y="72"/>
                    <a:pt x="0" y="7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4" y="6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Freeform 185">
              <a:extLst>
                <a:ext uri="{FF2B5EF4-FFF2-40B4-BE49-F238E27FC236}">
                  <a16:creationId xmlns:a16="http://schemas.microsoft.com/office/drawing/2014/main" id="{DFF4B48B-894F-4836-8EB5-2FC755ABC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6" y="3400"/>
              <a:ext cx="59" cy="108"/>
            </a:xfrm>
            <a:custGeom>
              <a:avLst/>
              <a:gdLst>
                <a:gd name="T0" fmla="*/ 17 w 57"/>
                <a:gd name="T1" fmla="*/ 102 h 102"/>
                <a:gd name="T2" fmla="*/ 57 w 57"/>
                <a:gd name="T3" fmla="*/ 31 h 102"/>
                <a:gd name="T4" fmla="*/ 40 w 57"/>
                <a:gd name="T5" fmla="*/ 0 h 102"/>
                <a:gd name="T6" fmla="*/ 0 w 57"/>
                <a:gd name="T7" fmla="*/ 72 h 102"/>
                <a:gd name="T8" fmla="*/ 17 w 57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2">
                  <a:moveTo>
                    <a:pt x="17" y="10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7" y="20"/>
                    <a:pt x="13" y="44"/>
                    <a:pt x="0" y="72"/>
                  </a:cubicBezTo>
                  <a:lnTo>
                    <a:pt x="17" y="10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Freeform 186">
              <a:extLst>
                <a:ext uri="{FF2B5EF4-FFF2-40B4-BE49-F238E27FC236}">
                  <a16:creationId xmlns:a16="http://schemas.microsoft.com/office/drawing/2014/main" id="{B13AD0C6-D1F9-421B-8DF2-B3D53E6BF8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3720"/>
              <a:ext cx="45" cy="133"/>
            </a:xfrm>
            <a:custGeom>
              <a:avLst/>
              <a:gdLst>
                <a:gd name="T0" fmla="*/ 43 w 43"/>
                <a:gd name="T1" fmla="*/ 54 h 126"/>
                <a:gd name="T2" fmla="*/ 13 w 43"/>
                <a:gd name="T3" fmla="*/ 0 h 126"/>
                <a:gd name="T4" fmla="*/ 0 w 43"/>
                <a:gd name="T5" fmla="*/ 121 h 126"/>
                <a:gd name="T6" fmla="*/ 3 w 43"/>
                <a:gd name="T7" fmla="*/ 126 h 126"/>
                <a:gd name="T8" fmla="*/ 43 w 43"/>
                <a:gd name="T9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6">
                  <a:moveTo>
                    <a:pt x="43" y="5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7" y="38"/>
                    <a:pt x="2" y="78"/>
                    <a:pt x="0" y="121"/>
                  </a:cubicBezTo>
                  <a:cubicBezTo>
                    <a:pt x="3" y="126"/>
                    <a:pt x="3" y="126"/>
                    <a:pt x="3" y="126"/>
                  </a:cubicBezTo>
                  <a:lnTo>
                    <a:pt x="43" y="54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Freeform 187">
              <a:extLst>
                <a:ext uri="{FF2B5EF4-FFF2-40B4-BE49-F238E27FC236}">
                  <a16:creationId xmlns:a16="http://schemas.microsoft.com/office/drawing/2014/main" id="{D53DF14C-C79F-4304-8D9D-01A8E1AB0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2" y="3532"/>
              <a:ext cx="80" cy="146"/>
            </a:xfrm>
            <a:custGeom>
              <a:avLst/>
              <a:gdLst>
                <a:gd name="T0" fmla="*/ 0 w 80"/>
                <a:gd name="T1" fmla="*/ 76 h 146"/>
                <a:gd name="T2" fmla="*/ 39 w 80"/>
                <a:gd name="T3" fmla="*/ 146 h 146"/>
                <a:gd name="T4" fmla="*/ 80 w 80"/>
                <a:gd name="T5" fmla="*/ 70 h 146"/>
                <a:gd name="T6" fmla="*/ 42 w 80"/>
                <a:gd name="T7" fmla="*/ 0 h 146"/>
                <a:gd name="T8" fmla="*/ 0 w 80"/>
                <a:gd name="T9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0" y="76"/>
                  </a:moveTo>
                  <a:lnTo>
                    <a:pt x="39" y="146"/>
                  </a:lnTo>
                  <a:lnTo>
                    <a:pt x="80" y="70"/>
                  </a:lnTo>
                  <a:lnTo>
                    <a:pt x="42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Freeform 188">
              <a:extLst>
                <a:ext uri="{FF2B5EF4-FFF2-40B4-BE49-F238E27FC236}">
                  <a16:creationId xmlns:a16="http://schemas.microsoft.com/office/drawing/2014/main" id="{83794DA1-5936-4DF3-80C5-4F5B67756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6" y="4316"/>
              <a:ext cx="88" cy="88"/>
            </a:xfrm>
            <a:custGeom>
              <a:avLst/>
              <a:gdLst>
                <a:gd name="T0" fmla="*/ 88 w 88"/>
                <a:gd name="T1" fmla="*/ 76 h 88"/>
                <a:gd name="T2" fmla="*/ 81 w 88"/>
                <a:gd name="T3" fmla="*/ 88 h 88"/>
                <a:gd name="T4" fmla="*/ 4 w 88"/>
                <a:gd name="T5" fmla="*/ 88 h 88"/>
                <a:gd name="T6" fmla="*/ 0 w 88"/>
                <a:gd name="T7" fmla="*/ 82 h 88"/>
                <a:gd name="T8" fmla="*/ 45 w 88"/>
                <a:gd name="T9" fmla="*/ 0 h 88"/>
                <a:gd name="T10" fmla="*/ 88 w 88"/>
                <a:gd name="T1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8">
                  <a:moveTo>
                    <a:pt x="88" y="76"/>
                  </a:moveTo>
                  <a:lnTo>
                    <a:pt x="81" y="88"/>
                  </a:lnTo>
                  <a:lnTo>
                    <a:pt x="4" y="88"/>
                  </a:lnTo>
                  <a:lnTo>
                    <a:pt x="0" y="82"/>
                  </a:lnTo>
                  <a:lnTo>
                    <a:pt x="45" y="0"/>
                  </a:lnTo>
                  <a:lnTo>
                    <a:pt x="88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Freeform 189">
              <a:extLst>
                <a:ext uri="{FF2B5EF4-FFF2-40B4-BE49-F238E27FC236}">
                  <a16:creationId xmlns:a16="http://schemas.microsoft.com/office/drawing/2014/main" id="{C8F05F58-C29F-4219-8B64-1B8CB6CF85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6" y="3965"/>
              <a:ext cx="88" cy="158"/>
            </a:xfrm>
            <a:custGeom>
              <a:avLst/>
              <a:gdLst>
                <a:gd name="T0" fmla="*/ 42 w 88"/>
                <a:gd name="T1" fmla="*/ 158 h 158"/>
                <a:gd name="T2" fmla="*/ 88 w 88"/>
                <a:gd name="T3" fmla="*/ 75 h 158"/>
                <a:gd name="T4" fmla="*/ 45 w 88"/>
                <a:gd name="T5" fmla="*/ 0 h 158"/>
                <a:gd name="T6" fmla="*/ 0 w 88"/>
                <a:gd name="T7" fmla="*/ 82 h 158"/>
                <a:gd name="T8" fmla="*/ 42 w 8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8">
                  <a:moveTo>
                    <a:pt x="42" y="158"/>
                  </a:moveTo>
                  <a:lnTo>
                    <a:pt x="88" y="75"/>
                  </a:lnTo>
                  <a:lnTo>
                    <a:pt x="45" y="0"/>
                  </a:lnTo>
                  <a:lnTo>
                    <a:pt x="0" y="82"/>
                  </a:lnTo>
                  <a:lnTo>
                    <a:pt x="42" y="158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Freeform 190">
              <a:extLst>
                <a:ext uri="{FF2B5EF4-FFF2-40B4-BE49-F238E27FC236}">
                  <a16:creationId xmlns:a16="http://schemas.microsoft.com/office/drawing/2014/main" id="{8C4EE207-3B06-4052-AEB7-D0D19845F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6" y="3489"/>
              <a:ext cx="51" cy="107"/>
            </a:xfrm>
            <a:custGeom>
              <a:avLst/>
              <a:gdLst>
                <a:gd name="T0" fmla="*/ 8 w 49"/>
                <a:gd name="T1" fmla="*/ 101 h 101"/>
                <a:gd name="T2" fmla="*/ 49 w 49"/>
                <a:gd name="T3" fmla="*/ 30 h 101"/>
                <a:gd name="T4" fmla="*/ 32 w 49"/>
                <a:gd name="T5" fmla="*/ 0 h 101"/>
                <a:gd name="T6" fmla="*/ 0 w 49"/>
                <a:gd name="T7" fmla="*/ 86 h 101"/>
                <a:gd name="T8" fmla="*/ 8 w 4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01">
                  <a:moveTo>
                    <a:pt x="8" y="101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25"/>
                    <a:pt x="10" y="54"/>
                    <a:pt x="0" y="86"/>
                  </a:cubicBezTo>
                  <a:lnTo>
                    <a:pt x="8" y="10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Freeform 191">
              <a:extLst>
                <a:ext uri="{FF2B5EF4-FFF2-40B4-BE49-F238E27FC236}">
                  <a16:creationId xmlns:a16="http://schemas.microsoft.com/office/drawing/2014/main" id="{8FF562F3-4C87-4AF0-9798-C70E62868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2" y="3325"/>
              <a:ext cx="12" cy="14"/>
            </a:xfrm>
            <a:custGeom>
              <a:avLst/>
              <a:gdLst>
                <a:gd name="T0" fmla="*/ 6 w 12"/>
                <a:gd name="T1" fmla="*/ 13 h 13"/>
                <a:gd name="T2" fmla="*/ 12 w 12"/>
                <a:gd name="T3" fmla="*/ 2 h 13"/>
                <a:gd name="T4" fmla="*/ 7 w 12"/>
                <a:gd name="T5" fmla="*/ 0 h 13"/>
                <a:gd name="T6" fmla="*/ 0 w 12"/>
                <a:gd name="T7" fmla="*/ 3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1"/>
                    <a:pt x="0" y="3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Freeform 192">
              <a:extLst>
                <a:ext uri="{FF2B5EF4-FFF2-40B4-BE49-F238E27FC236}">
                  <a16:creationId xmlns:a16="http://schemas.microsoft.com/office/drawing/2014/main" id="{89BBD117-15DB-4162-B2DD-634C47003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8" y="3595"/>
              <a:ext cx="20" cy="49"/>
            </a:xfrm>
            <a:custGeom>
              <a:avLst/>
              <a:gdLst>
                <a:gd name="T0" fmla="*/ 19 w 19"/>
                <a:gd name="T1" fmla="*/ 13 h 47"/>
                <a:gd name="T2" fmla="*/ 12 w 19"/>
                <a:gd name="T3" fmla="*/ 0 h 47"/>
                <a:gd name="T4" fmla="*/ 0 w 19"/>
                <a:gd name="T5" fmla="*/ 47 h 47"/>
                <a:gd name="T6" fmla="*/ 19 w 19"/>
                <a:gd name="T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7">
                  <a:moveTo>
                    <a:pt x="19" y="1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15"/>
                    <a:pt x="4" y="31"/>
                    <a:pt x="0" y="4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Freeform 193">
              <a:extLst>
                <a:ext uri="{FF2B5EF4-FFF2-40B4-BE49-F238E27FC236}">
                  <a16:creationId xmlns:a16="http://schemas.microsoft.com/office/drawing/2014/main" id="{9593A65B-5436-4667-9FE6-4C4E330CD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10" y="3445"/>
              <a:ext cx="82" cy="145"/>
            </a:xfrm>
            <a:custGeom>
              <a:avLst/>
              <a:gdLst>
                <a:gd name="T0" fmla="*/ 0 w 82"/>
                <a:gd name="T1" fmla="*/ 76 h 145"/>
                <a:gd name="T2" fmla="*/ 39 w 82"/>
                <a:gd name="T3" fmla="*/ 145 h 145"/>
                <a:gd name="T4" fmla="*/ 82 w 82"/>
                <a:gd name="T5" fmla="*/ 69 h 145"/>
                <a:gd name="T6" fmla="*/ 43 w 82"/>
                <a:gd name="T7" fmla="*/ 0 h 145"/>
                <a:gd name="T8" fmla="*/ 0 w 82"/>
                <a:gd name="T9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45">
                  <a:moveTo>
                    <a:pt x="0" y="76"/>
                  </a:moveTo>
                  <a:lnTo>
                    <a:pt x="39" y="145"/>
                  </a:lnTo>
                  <a:lnTo>
                    <a:pt x="82" y="69"/>
                  </a:lnTo>
                  <a:lnTo>
                    <a:pt x="43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Freeform 194">
              <a:extLst>
                <a:ext uri="{FF2B5EF4-FFF2-40B4-BE49-F238E27FC236}">
                  <a16:creationId xmlns:a16="http://schemas.microsoft.com/office/drawing/2014/main" id="{C2AC68BA-A454-4748-9F39-AF9BD31ED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0" y="4146"/>
              <a:ext cx="80" cy="146"/>
            </a:xfrm>
            <a:custGeom>
              <a:avLst/>
              <a:gdLst>
                <a:gd name="T0" fmla="*/ 41 w 80"/>
                <a:gd name="T1" fmla="*/ 146 h 146"/>
                <a:gd name="T2" fmla="*/ 80 w 80"/>
                <a:gd name="T3" fmla="*/ 76 h 146"/>
                <a:gd name="T4" fmla="*/ 38 w 80"/>
                <a:gd name="T5" fmla="*/ 0 h 146"/>
                <a:gd name="T6" fmla="*/ 0 w 80"/>
                <a:gd name="T7" fmla="*/ 71 h 146"/>
                <a:gd name="T8" fmla="*/ 41 w 80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41" y="146"/>
                  </a:moveTo>
                  <a:lnTo>
                    <a:pt x="80" y="76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41" y="14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Freeform 195">
              <a:extLst>
                <a:ext uri="{FF2B5EF4-FFF2-40B4-BE49-F238E27FC236}">
                  <a16:creationId xmlns:a16="http://schemas.microsoft.com/office/drawing/2014/main" id="{EF30A945-7AE8-40EE-82D8-7D0D7D253B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" y="4234"/>
              <a:ext cx="80" cy="146"/>
            </a:xfrm>
            <a:custGeom>
              <a:avLst/>
              <a:gdLst>
                <a:gd name="T0" fmla="*/ 80 w 80"/>
                <a:gd name="T1" fmla="*/ 76 h 146"/>
                <a:gd name="T2" fmla="*/ 38 w 80"/>
                <a:gd name="T3" fmla="*/ 0 h 146"/>
                <a:gd name="T4" fmla="*/ 0 w 80"/>
                <a:gd name="T5" fmla="*/ 71 h 146"/>
                <a:gd name="T6" fmla="*/ 42 w 80"/>
                <a:gd name="T7" fmla="*/ 146 h 146"/>
                <a:gd name="T8" fmla="*/ 80 w 80"/>
                <a:gd name="T9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80" y="76"/>
                  </a:moveTo>
                  <a:lnTo>
                    <a:pt x="38" y="0"/>
                  </a:lnTo>
                  <a:lnTo>
                    <a:pt x="0" y="71"/>
                  </a:lnTo>
                  <a:lnTo>
                    <a:pt x="42" y="146"/>
                  </a:lnTo>
                  <a:lnTo>
                    <a:pt x="80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Freeform 196">
              <a:extLst>
                <a:ext uri="{FF2B5EF4-FFF2-40B4-BE49-F238E27FC236}">
                  <a16:creationId xmlns:a16="http://schemas.microsoft.com/office/drawing/2014/main" id="{B51E9EB1-D214-4427-A278-6341F2ED61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473"/>
              <a:ext cx="23" cy="83"/>
            </a:xfrm>
            <a:custGeom>
              <a:avLst/>
              <a:gdLst>
                <a:gd name="T0" fmla="*/ 23 w 23"/>
                <a:gd name="T1" fmla="*/ 0 h 83"/>
                <a:gd name="T2" fmla="*/ 23 w 23"/>
                <a:gd name="T3" fmla="*/ 83 h 83"/>
                <a:gd name="T4" fmla="*/ 0 w 23"/>
                <a:gd name="T5" fmla="*/ 41 h 83"/>
                <a:gd name="T6" fmla="*/ 23 w 2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3">
                  <a:moveTo>
                    <a:pt x="23" y="0"/>
                  </a:moveTo>
                  <a:lnTo>
                    <a:pt x="23" y="83"/>
                  </a:lnTo>
                  <a:lnTo>
                    <a:pt x="0" y="4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Freeform 197">
              <a:extLst>
                <a:ext uri="{FF2B5EF4-FFF2-40B4-BE49-F238E27FC236}">
                  <a16:creationId xmlns:a16="http://schemas.microsoft.com/office/drawing/2014/main" id="{60A60070-E872-4A3B-98D1-BD2CB0807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3526"/>
              <a:ext cx="71" cy="152"/>
            </a:xfrm>
            <a:custGeom>
              <a:avLst/>
              <a:gdLst>
                <a:gd name="T0" fmla="*/ 71 w 71"/>
                <a:gd name="T1" fmla="*/ 54 h 152"/>
                <a:gd name="T2" fmla="*/ 71 w 71"/>
                <a:gd name="T3" fmla="*/ 99 h 152"/>
                <a:gd name="T4" fmla="*/ 42 w 71"/>
                <a:gd name="T5" fmla="*/ 152 h 152"/>
                <a:gd name="T6" fmla="*/ 0 w 71"/>
                <a:gd name="T7" fmla="*/ 76 h 152"/>
                <a:gd name="T8" fmla="*/ 42 w 71"/>
                <a:gd name="T9" fmla="*/ 0 h 152"/>
                <a:gd name="T10" fmla="*/ 71 w 71"/>
                <a:gd name="T11" fmla="*/ 5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52">
                  <a:moveTo>
                    <a:pt x="71" y="54"/>
                  </a:moveTo>
                  <a:lnTo>
                    <a:pt x="71" y="99"/>
                  </a:lnTo>
                  <a:lnTo>
                    <a:pt x="42" y="152"/>
                  </a:lnTo>
                  <a:lnTo>
                    <a:pt x="0" y="76"/>
                  </a:lnTo>
                  <a:lnTo>
                    <a:pt x="42" y="0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Freeform 198">
              <a:extLst>
                <a:ext uri="{FF2B5EF4-FFF2-40B4-BE49-F238E27FC236}">
                  <a16:creationId xmlns:a16="http://schemas.microsoft.com/office/drawing/2014/main" id="{004089DD-24D1-42FD-B4C1-9AD05EAA45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965"/>
              <a:ext cx="62" cy="152"/>
            </a:xfrm>
            <a:custGeom>
              <a:avLst/>
              <a:gdLst>
                <a:gd name="T0" fmla="*/ 62 w 62"/>
                <a:gd name="T1" fmla="*/ 75 h 152"/>
                <a:gd name="T2" fmla="*/ 20 w 62"/>
                <a:gd name="T3" fmla="*/ 0 h 152"/>
                <a:gd name="T4" fmla="*/ 0 w 62"/>
                <a:gd name="T5" fmla="*/ 35 h 152"/>
                <a:gd name="T6" fmla="*/ 0 w 62"/>
                <a:gd name="T7" fmla="*/ 117 h 152"/>
                <a:gd name="T8" fmla="*/ 20 w 62"/>
                <a:gd name="T9" fmla="*/ 152 h 152"/>
                <a:gd name="T10" fmla="*/ 62 w 62"/>
                <a:gd name="T11" fmla="*/ 7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2">
                  <a:moveTo>
                    <a:pt x="62" y="75"/>
                  </a:moveTo>
                  <a:lnTo>
                    <a:pt x="20" y="0"/>
                  </a:lnTo>
                  <a:lnTo>
                    <a:pt x="0" y="35"/>
                  </a:lnTo>
                  <a:lnTo>
                    <a:pt x="0" y="117"/>
                  </a:lnTo>
                  <a:lnTo>
                    <a:pt x="20" y="152"/>
                  </a:lnTo>
                  <a:lnTo>
                    <a:pt x="62" y="75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Freeform 199">
              <a:extLst>
                <a:ext uri="{FF2B5EF4-FFF2-40B4-BE49-F238E27FC236}">
                  <a16:creationId xmlns:a16="http://schemas.microsoft.com/office/drawing/2014/main" id="{2FA15F93-0934-410D-8EE1-1701680D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615"/>
              <a:ext cx="62" cy="151"/>
            </a:xfrm>
            <a:custGeom>
              <a:avLst/>
              <a:gdLst>
                <a:gd name="T0" fmla="*/ 20 w 62"/>
                <a:gd name="T1" fmla="*/ 0 h 151"/>
                <a:gd name="T2" fmla="*/ 0 w 62"/>
                <a:gd name="T3" fmla="*/ 35 h 151"/>
                <a:gd name="T4" fmla="*/ 0 w 62"/>
                <a:gd name="T5" fmla="*/ 116 h 151"/>
                <a:gd name="T6" fmla="*/ 20 w 62"/>
                <a:gd name="T7" fmla="*/ 151 h 151"/>
                <a:gd name="T8" fmla="*/ 62 w 62"/>
                <a:gd name="T9" fmla="*/ 75 h 151"/>
                <a:gd name="T10" fmla="*/ 20 w 62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1">
                  <a:moveTo>
                    <a:pt x="20" y="0"/>
                  </a:moveTo>
                  <a:lnTo>
                    <a:pt x="0" y="35"/>
                  </a:lnTo>
                  <a:lnTo>
                    <a:pt x="0" y="116"/>
                  </a:lnTo>
                  <a:lnTo>
                    <a:pt x="20" y="151"/>
                  </a:lnTo>
                  <a:lnTo>
                    <a:pt x="62" y="7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Freeform 200">
              <a:extLst>
                <a:ext uri="{FF2B5EF4-FFF2-40B4-BE49-F238E27FC236}">
                  <a16:creationId xmlns:a16="http://schemas.microsoft.com/office/drawing/2014/main" id="{2C7AD215-830A-4963-842B-E5A2AFD24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790"/>
              <a:ext cx="62" cy="151"/>
            </a:xfrm>
            <a:custGeom>
              <a:avLst/>
              <a:gdLst>
                <a:gd name="T0" fmla="*/ 62 w 62"/>
                <a:gd name="T1" fmla="*/ 75 h 151"/>
                <a:gd name="T2" fmla="*/ 20 w 62"/>
                <a:gd name="T3" fmla="*/ 0 h 151"/>
                <a:gd name="T4" fmla="*/ 0 w 62"/>
                <a:gd name="T5" fmla="*/ 35 h 151"/>
                <a:gd name="T6" fmla="*/ 0 w 62"/>
                <a:gd name="T7" fmla="*/ 116 h 151"/>
                <a:gd name="T8" fmla="*/ 20 w 62"/>
                <a:gd name="T9" fmla="*/ 151 h 151"/>
                <a:gd name="T10" fmla="*/ 62 w 62"/>
                <a:gd name="T1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1">
                  <a:moveTo>
                    <a:pt x="62" y="75"/>
                  </a:moveTo>
                  <a:lnTo>
                    <a:pt x="20" y="0"/>
                  </a:lnTo>
                  <a:lnTo>
                    <a:pt x="0" y="35"/>
                  </a:lnTo>
                  <a:lnTo>
                    <a:pt x="0" y="116"/>
                  </a:lnTo>
                  <a:lnTo>
                    <a:pt x="20" y="151"/>
                  </a:lnTo>
                  <a:lnTo>
                    <a:pt x="62" y="75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Freeform 201">
              <a:extLst>
                <a:ext uri="{FF2B5EF4-FFF2-40B4-BE49-F238E27FC236}">
                  <a16:creationId xmlns:a16="http://schemas.microsoft.com/office/drawing/2014/main" id="{C789341C-1619-4736-83D7-9A867AA757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445"/>
              <a:ext cx="59" cy="145"/>
            </a:xfrm>
            <a:custGeom>
              <a:avLst/>
              <a:gdLst>
                <a:gd name="T0" fmla="*/ 0 w 59"/>
                <a:gd name="T1" fmla="*/ 28 h 145"/>
                <a:gd name="T2" fmla="*/ 0 w 59"/>
                <a:gd name="T3" fmla="*/ 111 h 145"/>
                <a:gd name="T4" fmla="*/ 20 w 59"/>
                <a:gd name="T5" fmla="*/ 145 h 145"/>
                <a:gd name="T6" fmla="*/ 59 w 59"/>
                <a:gd name="T7" fmla="*/ 76 h 145"/>
                <a:gd name="T8" fmla="*/ 17 w 59"/>
                <a:gd name="T9" fmla="*/ 0 h 145"/>
                <a:gd name="T10" fmla="*/ 0 w 59"/>
                <a:gd name="T11" fmla="*/ 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45">
                  <a:moveTo>
                    <a:pt x="0" y="28"/>
                  </a:moveTo>
                  <a:lnTo>
                    <a:pt x="0" y="111"/>
                  </a:lnTo>
                  <a:lnTo>
                    <a:pt x="20" y="145"/>
                  </a:lnTo>
                  <a:lnTo>
                    <a:pt x="59" y="76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Freeform 202">
              <a:extLst>
                <a:ext uri="{FF2B5EF4-FFF2-40B4-BE49-F238E27FC236}">
                  <a16:creationId xmlns:a16="http://schemas.microsoft.com/office/drawing/2014/main" id="{B4B6935B-9798-4E61-A283-03EB4FD46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3" y="3878"/>
              <a:ext cx="85" cy="151"/>
            </a:xfrm>
            <a:custGeom>
              <a:avLst/>
              <a:gdLst>
                <a:gd name="T0" fmla="*/ 42 w 85"/>
                <a:gd name="T1" fmla="*/ 0 h 151"/>
                <a:gd name="T2" fmla="*/ 0 w 85"/>
                <a:gd name="T3" fmla="*/ 75 h 151"/>
                <a:gd name="T4" fmla="*/ 42 w 85"/>
                <a:gd name="T5" fmla="*/ 151 h 151"/>
                <a:gd name="T6" fmla="*/ 85 w 85"/>
                <a:gd name="T7" fmla="*/ 75 h 151"/>
                <a:gd name="T8" fmla="*/ 42 w 8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1">
                  <a:moveTo>
                    <a:pt x="42" y="0"/>
                  </a:moveTo>
                  <a:lnTo>
                    <a:pt x="0" y="75"/>
                  </a:lnTo>
                  <a:lnTo>
                    <a:pt x="42" y="151"/>
                  </a:lnTo>
                  <a:lnTo>
                    <a:pt x="85" y="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Freeform 203">
              <a:extLst>
                <a:ext uri="{FF2B5EF4-FFF2-40B4-BE49-F238E27FC236}">
                  <a16:creationId xmlns:a16="http://schemas.microsoft.com/office/drawing/2014/main" id="{6BBB9824-DCF3-40CB-A723-D8B02D309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3" y="3532"/>
              <a:ext cx="82" cy="146"/>
            </a:xfrm>
            <a:custGeom>
              <a:avLst/>
              <a:gdLst>
                <a:gd name="T0" fmla="*/ 39 w 82"/>
                <a:gd name="T1" fmla="*/ 0 h 146"/>
                <a:gd name="T2" fmla="*/ 0 w 82"/>
                <a:gd name="T3" fmla="*/ 70 h 146"/>
                <a:gd name="T4" fmla="*/ 42 w 82"/>
                <a:gd name="T5" fmla="*/ 146 h 146"/>
                <a:gd name="T6" fmla="*/ 82 w 82"/>
                <a:gd name="T7" fmla="*/ 76 h 146"/>
                <a:gd name="T8" fmla="*/ 39 w 82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46">
                  <a:moveTo>
                    <a:pt x="39" y="0"/>
                  </a:moveTo>
                  <a:lnTo>
                    <a:pt x="0" y="70"/>
                  </a:lnTo>
                  <a:lnTo>
                    <a:pt x="42" y="146"/>
                  </a:lnTo>
                  <a:lnTo>
                    <a:pt x="82" y="7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Freeform 204">
              <a:extLst>
                <a:ext uri="{FF2B5EF4-FFF2-40B4-BE49-F238E27FC236}">
                  <a16:creationId xmlns:a16="http://schemas.microsoft.com/office/drawing/2014/main" id="{67DCA4FC-3918-438F-8BFB-3A726ED76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06" y="4146"/>
              <a:ext cx="80" cy="146"/>
            </a:xfrm>
            <a:custGeom>
              <a:avLst/>
              <a:gdLst>
                <a:gd name="T0" fmla="*/ 80 w 80"/>
                <a:gd name="T1" fmla="*/ 71 h 146"/>
                <a:gd name="T2" fmla="*/ 41 w 80"/>
                <a:gd name="T3" fmla="*/ 0 h 146"/>
                <a:gd name="T4" fmla="*/ 0 w 80"/>
                <a:gd name="T5" fmla="*/ 76 h 146"/>
                <a:gd name="T6" fmla="*/ 38 w 80"/>
                <a:gd name="T7" fmla="*/ 146 h 146"/>
                <a:gd name="T8" fmla="*/ 80 w 80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80" y="71"/>
                  </a:moveTo>
                  <a:lnTo>
                    <a:pt x="41" y="0"/>
                  </a:lnTo>
                  <a:lnTo>
                    <a:pt x="0" y="76"/>
                  </a:lnTo>
                  <a:lnTo>
                    <a:pt x="38" y="146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63756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8312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AAF0-462A-4138-A882-1BA3EA1C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2E2F-5DC2-4C54-9D42-3C29A4D2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810B-272B-4995-AA2E-693BECE8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FACE-3FE8-4649-811F-294076E4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0C91F-CB68-42CC-A42A-5D439553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77805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4281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6308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84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6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Non-bulleted text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Additional Resources/Links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4097" indent="0">
              <a:buNone/>
              <a:defRPr>
                <a:solidFill>
                  <a:schemeClr val="bg1"/>
                </a:solidFill>
              </a:defRPr>
            </a:lvl2pPr>
            <a:lvl3pPr marL="448193" indent="0">
              <a:buNone/>
              <a:defRPr>
                <a:solidFill>
                  <a:schemeClr val="bg1"/>
                </a:solidFill>
              </a:defRPr>
            </a:lvl3pPr>
            <a:lvl4pPr marL="672290" indent="0">
              <a:buNone/>
              <a:defRPr>
                <a:solidFill>
                  <a:schemeClr val="bg1"/>
                </a:solidFill>
              </a:defRPr>
            </a:lvl4pPr>
            <a:lvl5pPr marL="8963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239" y="6297935"/>
            <a:ext cx="1422451" cy="3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" y="242334"/>
            <a:ext cx="11844000" cy="6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13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3041336"/>
            <a:ext cx="4876800" cy="49244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200" spc="-51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8933" y="3962403"/>
            <a:ext cx="4876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CC0876BE-2701-4C67-825D-3F6D72131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78933" y="585788"/>
            <a:ext cx="1821920" cy="29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A1469-2478-4F15-B0A7-049805E8F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7975" y="1418883"/>
            <a:ext cx="5122452" cy="40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7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4599">
          <p15:clr>
            <a:srgbClr val="5ACBF0"/>
          </p15:clr>
        </p15:guide>
        <p15:guide id="4" orient="horz" pos="21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F73A-A9F2-4D5B-93C3-DD5CD8AA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52C20-6027-4F23-8CC5-AC4442955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758CA-569D-478A-AEA1-80362E0C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C0FA9-29CC-4D2A-8872-289857EF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A06C-4042-4457-AA68-3880899E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74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1434372"/>
            <a:ext cx="10632019" cy="161274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192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00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8934" y="1435499"/>
            <a:ext cx="10632015" cy="1612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099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300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66034-917A-4F9A-ACC8-8CC5B8BD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1435102"/>
            <a:ext cx="5120640" cy="16127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2" indent="0">
              <a:buFont typeface="Wingdings" panose="05000000000000000000" pitchFamily="2" charset="2"/>
              <a:buNone/>
              <a:defRPr sz="2000" b="0"/>
            </a:lvl2pPr>
            <a:lvl3pPr marL="450839" indent="0">
              <a:buFont typeface="Wingdings" panose="05000000000000000000" pitchFamily="2" charset="2"/>
              <a:buNone/>
              <a:tabLst/>
              <a:defRPr sz="1600" b="0"/>
            </a:lvl3pPr>
            <a:lvl4pPr marL="652446" indent="0">
              <a:buFont typeface="Wingdings" panose="05000000000000000000" pitchFamily="2" charset="2"/>
              <a:buNone/>
              <a:defRPr sz="1400" b="0"/>
            </a:lvl4pPr>
            <a:lvl5pPr marL="854053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0308" y="1435102"/>
            <a:ext cx="5120640" cy="16127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2" indent="0">
              <a:buFont typeface="Wingdings" panose="05000000000000000000" pitchFamily="2" charset="2"/>
              <a:buNone/>
              <a:defRPr sz="2000" b="0"/>
            </a:lvl2pPr>
            <a:lvl3pPr marL="450839" indent="0">
              <a:buFont typeface="Wingdings" panose="05000000000000000000" pitchFamily="2" charset="2"/>
              <a:buNone/>
              <a:tabLst/>
              <a:defRPr sz="1600" b="0"/>
            </a:lvl3pPr>
            <a:lvl4pPr marL="652446" indent="0">
              <a:buFont typeface="Wingdings" panose="05000000000000000000" pitchFamily="2" charset="2"/>
              <a:buNone/>
              <a:defRPr sz="1400" b="0"/>
            </a:lvl4pPr>
            <a:lvl5pPr marL="854053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625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9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3ACEF5-93A4-452F-A833-13A15FE2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1437483"/>
            <a:ext cx="5120640" cy="1612749"/>
          </a:xfrm>
        </p:spPr>
        <p:txBody>
          <a:bodyPr wrap="square">
            <a:spAutoFit/>
          </a:bodyPr>
          <a:lstStyle>
            <a:lvl1pPr marL="231769" indent="-231769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28" indent="-171446">
              <a:buFont typeface="Wingdings" panose="05000000000000000000" pitchFamily="2" charset="2"/>
              <a:buChar char=""/>
              <a:defRPr sz="2000" b="0"/>
            </a:lvl2pPr>
            <a:lvl3pPr marL="639747" indent="-188909">
              <a:buFont typeface="Wingdings" panose="05000000000000000000" pitchFamily="2" charset="2"/>
              <a:buChar char=""/>
              <a:tabLst/>
              <a:defRPr sz="1600" b="0"/>
            </a:lvl3pPr>
            <a:lvl4pPr marL="828654" indent="-176209">
              <a:buFont typeface="Wingdings" panose="05000000000000000000" pitchFamily="2" charset="2"/>
              <a:buChar char=""/>
              <a:defRPr sz="1400" b="0"/>
            </a:lvl4pPr>
            <a:lvl5pPr marL="1023913" indent="-169858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0308" y="1437483"/>
            <a:ext cx="5120640" cy="1612749"/>
          </a:xfrm>
        </p:spPr>
        <p:txBody>
          <a:bodyPr wrap="square">
            <a:spAutoFit/>
          </a:bodyPr>
          <a:lstStyle>
            <a:lvl1pPr marL="231769" indent="-231769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28" indent="-171446">
              <a:buFont typeface="Wingdings" panose="05000000000000000000" pitchFamily="2" charset="2"/>
              <a:buChar char=""/>
              <a:defRPr sz="2000" b="0"/>
            </a:lvl2pPr>
            <a:lvl3pPr marL="639747" indent="-188909">
              <a:buFont typeface="Wingdings" panose="05000000000000000000" pitchFamily="2" charset="2"/>
              <a:buChar char=""/>
              <a:tabLst/>
              <a:defRPr sz="1600" b="0"/>
            </a:lvl3pPr>
            <a:lvl4pPr marL="828654" indent="-176209">
              <a:buFont typeface="Wingdings" panose="05000000000000000000" pitchFamily="2" charset="2"/>
              <a:buChar char=""/>
              <a:defRPr sz="1400" b="0"/>
            </a:lvl4pPr>
            <a:lvl5pPr marL="1023913" indent="-169858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0724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99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7520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300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3B0D8F-3956-451D-ACC9-1C859E267636}"/>
              </a:ext>
            </a:extLst>
          </p:cNvPr>
          <p:cNvGraphicFramePr/>
          <p:nvPr userDrawn="1">
            <p:extLst/>
          </p:nvPr>
        </p:nvGraphicFramePr>
        <p:xfrm>
          <a:off x="1826227" y="1181100"/>
          <a:ext cx="8539547" cy="521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1339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30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3EDBF-E31C-4421-A8AA-318B85AC7CAC}"/>
              </a:ext>
            </a:extLst>
          </p:cNvPr>
          <p:cNvGrpSpPr/>
          <p:nvPr userDrawn="1"/>
        </p:nvGrpSpPr>
        <p:grpSpPr>
          <a:xfrm>
            <a:off x="8361439" y="2361379"/>
            <a:ext cx="2794000" cy="2821509"/>
            <a:chOff x="6322035" y="2125677"/>
            <a:chExt cx="2037248" cy="25313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3A7383-9160-4728-B1B0-43C3A0E30B29}"/>
                </a:ext>
              </a:extLst>
            </p:cNvPr>
            <p:cNvSpPr txBox="1"/>
            <p:nvPr/>
          </p:nvSpPr>
          <p:spPr>
            <a:xfrm>
              <a:off x="6322035" y="3103204"/>
              <a:ext cx="1920218" cy="1012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8823"/>
                </a:lnSpc>
                <a:spcBef>
                  <a:spcPts val="490"/>
                </a:spcBef>
                <a:spcAft>
                  <a:spcPts val="980"/>
                </a:spcAft>
              </a:pPr>
              <a:r>
                <a:rPr lang="en-GB" sz="8725" b="1" dirty="0">
                  <a:solidFill>
                    <a:schemeClr val="accent1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10x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74E455-0ED5-46FC-BCF7-F6EA7424D0E1}"/>
                </a:ext>
              </a:extLst>
            </p:cNvPr>
            <p:cNvSpPr txBox="1"/>
            <p:nvPr/>
          </p:nvSpPr>
          <p:spPr>
            <a:xfrm>
              <a:off x="6347881" y="2125677"/>
              <a:ext cx="1737341" cy="483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17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  <a:t>Easy </a:t>
              </a:r>
              <a:b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  <a:t>adoption: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E6BB63-3827-4250-8C35-8A40BA9BBA3C}"/>
                </a:ext>
              </a:extLst>
            </p:cNvPr>
            <p:cNvSpPr txBox="1"/>
            <p:nvPr/>
          </p:nvSpPr>
          <p:spPr>
            <a:xfrm>
              <a:off x="6347881" y="4495939"/>
              <a:ext cx="2011402" cy="161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12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1176" b="1" dirty="0">
                  <a:latin typeface="Segoe UI Semibold" charset="0"/>
                  <a:ea typeface="Segoe UI Semibold" charset="0"/>
                  <a:cs typeface="Segoe UI Semibold" charset="0"/>
                </a:rPr>
                <a:t>Chart caption goes here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3B65A1-7FE5-4864-B30D-387972509580}"/>
              </a:ext>
            </a:extLst>
          </p:cNvPr>
          <p:cNvGrpSpPr/>
          <p:nvPr userDrawn="1"/>
        </p:nvGrpSpPr>
        <p:grpSpPr>
          <a:xfrm>
            <a:off x="1036563" y="2361379"/>
            <a:ext cx="2794000" cy="2821509"/>
            <a:chOff x="6322035" y="2125677"/>
            <a:chExt cx="2037248" cy="25313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FBD511-2D17-4463-94E0-1CDF9B9B3E9F}"/>
                </a:ext>
              </a:extLst>
            </p:cNvPr>
            <p:cNvSpPr txBox="1"/>
            <p:nvPr/>
          </p:nvSpPr>
          <p:spPr>
            <a:xfrm>
              <a:off x="6322035" y="3103204"/>
              <a:ext cx="1920218" cy="1012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8823"/>
                </a:lnSpc>
                <a:spcBef>
                  <a:spcPts val="490"/>
                </a:spcBef>
                <a:spcAft>
                  <a:spcPts val="980"/>
                </a:spcAft>
              </a:pPr>
              <a:r>
                <a:rPr lang="en-GB" sz="8725" b="1" dirty="0">
                  <a:solidFill>
                    <a:schemeClr val="accent1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10x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9BE09D-71F1-43FA-AB24-EFCEEA533954}"/>
                </a:ext>
              </a:extLst>
            </p:cNvPr>
            <p:cNvSpPr txBox="1"/>
            <p:nvPr/>
          </p:nvSpPr>
          <p:spPr>
            <a:xfrm>
              <a:off x="6347881" y="2125677"/>
              <a:ext cx="1737341" cy="483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17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  <a:t>Easy </a:t>
              </a:r>
              <a:b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  <a:t>adoption: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2E885-E694-49F1-8EFD-E2D7E1B6661D}"/>
                </a:ext>
              </a:extLst>
            </p:cNvPr>
            <p:cNvSpPr txBox="1"/>
            <p:nvPr/>
          </p:nvSpPr>
          <p:spPr>
            <a:xfrm>
              <a:off x="6347881" y="4495939"/>
              <a:ext cx="2011402" cy="161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12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1176" b="1" dirty="0">
                  <a:latin typeface="Segoe UI Semibold" charset="0"/>
                  <a:ea typeface="Segoe UI Semibold" charset="0"/>
                  <a:cs typeface="Segoe UI Semibold" charset="0"/>
                </a:rPr>
                <a:t>Chart caption goes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74145B-F26D-48E9-A940-2683379BCD25}"/>
              </a:ext>
            </a:extLst>
          </p:cNvPr>
          <p:cNvGrpSpPr/>
          <p:nvPr userDrawn="1"/>
        </p:nvGrpSpPr>
        <p:grpSpPr>
          <a:xfrm>
            <a:off x="4744963" y="2361379"/>
            <a:ext cx="2662933" cy="2821509"/>
            <a:chOff x="9090795" y="2125677"/>
            <a:chExt cx="2037248" cy="25313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EFC0C7-FC4D-4EB8-9EC2-D2F7A96848C8}"/>
                </a:ext>
              </a:extLst>
            </p:cNvPr>
            <p:cNvSpPr txBox="1"/>
            <p:nvPr/>
          </p:nvSpPr>
          <p:spPr>
            <a:xfrm>
              <a:off x="9090795" y="3103204"/>
              <a:ext cx="1920218" cy="1012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8823"/>
                </a:lnSpc>
                <a:spcBef>
                  <a:spcPts val="490"/>
                </a:spcBef>
                <a:spcAft>
                  <a:spcPts val="980"/>
                </a:spcAft>
              </a:pPr>
              <a:r>
                <a:rPr lang="en-GB" sz="8725" b="1" dirty="0">
                  <a:solidFill>
                    <a:schemeClr val="accent1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50x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15CE52-0734-42C3-BE2F-E4DC1E67A64B}"/>
                </a:ext>
              </a:extLst>
            </p:cNvPr>
            <p:cNvSpPr txBox="1"/>
            <p:nvPr/>
          </p:nvSpPr>
          <p:spPr>
            <a:xfrm>
              <a:off x="9116641" y="2125677"/>
              <a:ext cx="1737341" cy="483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17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  <a:t>Native </a:t>
              </a:r>
              <a:b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GB" sz="2000" b="1" dirty="0">
                  <a:latin typeface="Segoe UI Semibold" charset="0"/>
                  <a:ea typeface="Segoe UI Semibold" charset="0"/>
                  <a:cs typeface="Segoe UI Semibold" charset="0"/>
                </a:rPr>
                <a:t>compilation: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0A59F3-AD2E-42C4-9758-1EADEBBB0A04}"/>
                </a:ext>
              </a:extLst>
            </p:cNvPr>
            <p:cNvSpPr txBox="1"/>
            <p:nvPr/>
          </p:nvSpPr>
          <p:spPr>
            <a:xfrm>
              <a:off x="9116641" y="4495939"/>
              <a:ext cx="2011402" cy="161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12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1176" b="1" dirty="0">
                  <a:latin typeface="Segoe UI Semibold" charset="0"/>
                  <a:ea typeface="Segoe UI Semibold" charset="0"/>
                  <a:cs typeface="Segoe UI Semibold" charset="0"/>
                </a:rPr>
                <a:t>Chart caption goes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0408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300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BDCCCF80-A1A7-4476-82F6-B63FBF1D52D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91993" y="754063"/>
            <a:ext cx="9402473" cy="534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967031-2E31-4788-B9FA-8CCA1D2A6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40" y="4909224"/>
            <a:ext cx="404707" cy="1136502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9D8CC9-52D6-411B-8E29-0682BC108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547" y="5988901"/>
            <a:ext cx="4662429" cy="110878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99FCA50-CAD8-4B6D-ABA4-832BD2D0CEDB}"/>
              </a:ext>
            </a:extLst>
          </p:cNvPr>
          <p:cNvSpPr>
            <a:spLocks/>
          </p:cNvSpPr>
          <p:nvPr/>
        </p:nvSpPr>
        <p:spPr bwMode="auto">
          <a:xfrm>
            <a:off x="1397537" y="758221"/>
            <a:ext cx="9402473" cy="4207828"/>
          </a:xfrm>
          <a:custGeom>
            <a:avLst/>
            <a:gdLst>
              <a:gd name="T0" fmla="*/ 1464 w 1464"/>
              <a:gd name="T1" fmla="*/ 825 h 873"/>
              <a:gd name="T2" fmla="*/ 1417 w 1464"/>
              <a:gd name="T3" fmla="*/ 873 h 873"/>
              <a:gd name="T4" fmla="*/ 48 w 1464"/>
              <a:gd name="T5" fmla="*/ 873 h 873"/>
              <a:gd name="T6" fmla="*/ 0 w 1464"/>
              <a:gd name="T7" fmla="*/ 825 h 873"/>
              <a:gd name="T8" fmla="*/ 0 w 1464"/>
              <a:gd name="T9" fmla="*/ 48 h 873"/>
              <a:gd name="T10" fmla="*/ 48 w 1464"/>
              <a:gd name="T11" fmla="*/ 0 h 873"/>
              <a:gd name="T12" fmla="*/ 1417 w 1464"/>
              <a:gd name="T13" fmla="*/ 0 h 873"/>
              <a:gd name="T14" fmla="*/ 1464 w 1464"/>
              <a:gd name="T15" fmla="*/ 48 h 873"/>
              <a:gd name="T16" fmla="*/ 1464 w 1464"/>
              <a:gd name="T17" fmla="*/ 825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4" h="873">
                <a:moveTo>
                  <a:pt x="1464" y="825"/>
                </a:moveTo>
                <a:cubicBezTo>
                  <a:pt x="1464" y="851"/>
                  <a:pt x="1443" y="873"/>
                  <a:pt x="1417" y="873"/>
                </a:cubicBezTo>
                <a:cubicBezTo>
                  <a:pt x="48" y="873"/>
                  <a:pt x="48" y="873"/>
                  <a:pt x="48" y="873"/>
                </a:cubicBezTo>
                <a:cubicBezTo>
                  <a:pt x="22" y="873"/>
                  <a:pt x="0" y="851"/>
                  <a:pt x="0" y="82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1417" y="0"/>
                  <a:pt x="1417" y="0"/>
                  <a:pt x="1417" y="0"/>
                </a:cubicBezTo>
                <a:cubicBezTo>
                  <a:pt x="1443" y="0"/>
                  <a:pt x="1464" y="22"/>
                  <a:pt x="1464" y="48"/>
                </a:cubicBezTo>
                <a:lnTo>
                  <a:pt x="1464" y="825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1A401E6-0CA1-4CB5-8A4F-5B0A521CD4F9}"/>
              </a:ext>
            </a:extLst>
          </p:cNvPr>
          <p:cNvSpPr>
            <a:spLocks/>
          </p:cNvSpPr>
          <p:nvPr/>
        </p:nvSpPr>
        <p:spPr bwMode="auto">
          <a:xfrm>
            <a:off x="5392849" y="758221"/>
            <a:ext cx="5407161" cy="4207828"/>
          </a:xfrm>
          <a:custGeom>
            <a:avLst/>
            <a:gdLst>
              <a:gd name="T0" fmla="*/ 795 w 842"/>
              <a:gd name="T1" fmla="*/ 0 h 873"/>
              <a:gd name="T2" fmla="*/ 0 w 842"/>
              <a:gd name="T3" fmla="*/ 0 h 873"/>
              <a:gd name="T4" fmla="*/ 27 w 842"/>
              <a:gd name="T5" fmla="*/ 39 h 873"/>
              <a:gd name="T6" fmla="*/ 797 w 842"/>
              <a:gd name="T7" fmla="*/ 39 h 873"/>
              <a:gd name="T8" fmla="*/ 797 w 842"/>
              <a:gd name="T9" fmla="*/ 126 h 873"/>
              <a:gd name="T10" fmla="*/ 797 w 842"/>
              <a:gd name="T11" fmla="*/ 482 h 873"/>
              <a:gd name="T12" fmla="*/ 797 w 842"/>
              <a:gd name="T13" fmla="*/ 799 h 873"/>
              <a:gd name="T14" fmla="*/ 553 w 842"/>
              <a:gd name="T15" fmla="*/ 799 h 873"/>
              <a:gd name="T16" fmla="*/ 604 w 842"/>
              <a:gd name="T17" fmla="*/ 873 h 873"/>
              <a:gd name="T18" fmla="*/ 795 w 842"/>
              <a:gd name="T19" fmla="*/ 873 h 873"/>
              <a:gd name="T20" fmla="*/ 842 w 842"/>
              <a:gd name="T21" fmla="*/ 825 h 873"/>
              <a:gd name="T22" fmla="*/ 842 w 842"/>
              <a:gd name="T23" fmla="*/ 48 h 873"/>
              <a:gd name="T24" fmla="*/ 795 w 842"/>
              <a:gd name="T25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2" h="873">
                <a:moveTo>
                  <a:pt x="795" y="0"/>
                </a:moveTo>
                <a:cubicBezTo>
                  <a:pt x="0" y="0"/>
                  <a:pt x="0" y="0"/>
                  <a:pt x="0" y="0"/>
                </a:cubicBezTo>
                <a:cubicBezTo>
                  <a:pt x="27" y="39"/>
                  <a:pt x="27" y="39"/>
                  <a:pt x="27" y="39"/>
                </a:cubicBezTo>
                <a:cubicBezTo>
                  <a:pt x="797" y="39"/>
                  <a:pt x="797" y="39"/>
                  <a:pt x="797" y="39"/>
                </a:cubicBezTo>
                <a:cubicBezTo>
                  <a:pt x="797" y="126"/>
                  <a:pt x="797" y="126"/>
                  <a:pt x="797" y="126"/>
                </a:cubicBezTo>
                <a:cubicBezTo>
                  <a:pt x="797" y="482"/>
                  <a:pt x="797" y="482"/>
                  <a:pt x="797" y="482"/>
                </a:cubicBezTo>
                <a:cubicBezTo>
                  <a:pt x="797" y="799"/>
                  <a:pt x="797" y="799"/>
                  <a:pt x="797" y="799"/>
                </a:cubicBezTo>
                <a:cubicBezTo>
                  <a:pt x="553" y="799"/>
                  <a:pt x="553" y="799"/>
                  <a:pt x="553" y="799"/>
                </a:cubicBezTo>
                <a:cubicBezTo>
                  <a:pt x="604" y="873"/>
                  <a:pt x="604" y="873"/>
                  <a:pt x="604" y="873"/>
                </a:cubicBezTo>
                <a:cubicBezTo>
                  <a:pt x="795" y="873"/>
                  <a:pt x="795" y="873"/>
                  <a:pt x="795" y="873"/>
                </a:cubicBezTo>
                <a:cubicBezTo>
                  <a:pt x="821" y="873"/>
                  <a:pt x="842" y="851"/>
                  <a:pt x="842" y="825"/>
                </a:cubicBezTo>
                <a:cubicBezTo>
                  <a:pt x="842" y="48"/>
                  <a:pt x="842" y="48"/>
                  <a:pt x="842" y="48"/>
                </a:cubicBezTo>
                <a:cubicBezTo>
                  <a:pt x="842" y="22"/>
                  <a:pt x="821" y="0"/>
                  <a:pt x="795" y="0"/>
                </a:cubicBez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4914764-880B-483E-9064-7AADEE7A16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1797" y="942557"/>
            <a:ext cx="8855473" cy="3681157"/>
          </a:xfrm>
          <a:prstGeom prst="rect">
            <a:avLst/>
          </a:prstGeom>
          <a:solidFill>
            <a:srgbClr val="00B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78E050D-6AE5-420B-80A0-A5040D4E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751" y="3067260"/>
            <a:ext cx="789084" cy="496180"/>
          </a:xfrm>
          <a:prstGeom prst="rect">
            <a:avLst/>
          </a:prstGeom>
          <a:solidFill>
            <a:srgbClr val="00B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507049AA-D7EA-4AF6-B7F0-35975DA6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665" y="2456044"/>
            <a:ext cx="282740" cy="259178"/>
          </a:xfrm>
          <a:prstGeom prst="rect">
            <a:avLst/>
          </a:prstGeom>
          <a:solidFill>
            <a:srgbClr val="00B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CE510F-4DB0-410D-A0E5-6A674C8CE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796" y="942556"/>
            <a:ext cx="8886685" cy="3749070"/>
          </a:xfrm>
          <a:prstGeom prst="rect">
            <a:avLst/>
          </a:prstGeom>
        </p:spPr>
      </p:pic>
      <p:sp>
        <p:nvSpPr>
          <p:cNvPr id="13" name="Rectangle 25">
            <a:extLst>
              <a:ext uri="{FF2B5EF4-FFF2-40B4-BE49-F238E27FC236}">
                <a16:creationId xmlns:a16="http://schemas.microsoft.com/office/drawing/2014/main" id="{B176691D-70A2-4A9F-A843-FEEB65CF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720" y="4510091"/>
            <a:ext cx="8888533" cy="18361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50334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4" y="2148764"/>
            <a:ext cx="3928533" cy="984885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2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934" y="3535544"/>
            <a:ext cx="3928533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61971" indent="0">
              <a:buNone/>
              <a:defRPr/>
            </a:lvl4pPr>
            <a:lvl5pPr marL="85564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86400" y="0"/>
            <a:ext cx="67056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6048589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2592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35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224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AE9285-9977-4441-A573-2C3A07B00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934" y="2936559"/>
            <a:ext cx="3928533" cy="984885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2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Photo layout with Title  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86400" y="0"/>
            <a:ext cx="67056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65262802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2592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160">
          <p15:clr>
            <a:srgbClr val="5ACBF0"/>
          </p15:clr>
        </p15:guide>
        <p15:guide id="9" pos="2224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C5C0-DB2D-461C-9830-8F2A9E7A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CAFA-3913-4D30-8DDE-8651A0516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1253E-1BFF-4D56-AF5D-E1D48E779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A1828-E22F-4767-8932-BE9040F9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ADC4D-B157-45FB-B05A-36038589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651C6-A196-4A25-B690-B96B8027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23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E60FA2-49B3-4240-B08E-A7F01EFC2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934" y="2998113"/>
            <a:ext cx="3928533" cy="73866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4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Photo layout with smaller text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86400" y="0"/>
            <a:ext cx="67056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8360063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2592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1885">
          <p15:clr>
            <a:srgbClr val="5ACBF0"/>
          </p15:clr>
        </p15:guide>
        <p15:guide id="9" pos="2224">
          <p15:clr>
            <a:srgbClr val="C35E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3033224"/>
            <a:ext cx="8950283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A meaningful 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8933" y="3977322"/>
            <a:ext cx="89502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Demo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EE61B-E72C-4140-9B55-F89213301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5197" y="4285098"/>
            <a:ext cx="2527871" cy="19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40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01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3035809"/>
            <a:ext cx="8950283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052A7-75DA-4B2B-8A31-E6B076CC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5197" y="4285098"/>
            <a:ext cx="2527871" cy="19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95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778933" y="6161317"/>
            <a:ext cx="4287392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67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gray - EMF" descr="Microsoft logo, gray text version">
            <a:extLst>
              <a:ext uri="{FF2B5EF4-FFF2-40B4-BE49-F238E27FC236}">
                <a16:creationId xmlns:a16="http://schemas.microsoft.com/office/drawing/2014/main" id="{635F5944-A906-47A7-AD29-6439BDCE3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78933" y="585788"/>
            <a:ext cx="182192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702780"/>
            <a:ext cx="4572000" cy="830997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700" spc="-3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1"/>
            <a:ext cx="4572000" cy="230832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3489C-EBEC-4BCD-9F33-C51229F5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48" y="1650980"/>
            <a:ext cx="5507904" cy="35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5" y="2702541"/>
            <a:ext cx="4167887" cy="830997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3" y="3962401"/>
            <a:ext cx="4164583" cy="230832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9" name="MS logo gray - EMF" descr="Microsoft logo, gray text version">
            <a:extLst>
              <a:ext uri="{FF2B5EF4-FFF2-40B4-BE49-F238E27FC236}">
                <a16:creationId xmlns:a16="http://schemas.microsoft.com/office/drawing/2014/main" id="{D03FE64B-525F-4B73-8C45-B4BC3BAD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DC53B0-2DDE-4181-A709-C2651853C0C6}"/>
              </a:ext>
            </a:extLst>
          </p:cNvPr>
          <p:cNvSpPr/>
          <p:nvPr/>
        </p:nvSpPr>
        <p:spPr bwMode="auto">
          <a:xfrm>
            <a:off x="5326064" y="0"/>
            <a:ext cx="6865937" cy="6865937"/>
          </a:xfrm>
          <a:prstGeom prst="rect">
            <a:avLst/>
          </a:prstGeom>
          <a:solidFill>
            <a:srgbClr val="D2D2D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99354" fontAlgn="base">
              <a:spcBef>
                <a:spcPct val="0"/>
              </a:spcBef>
              <a:spcAft>
                <a:spcPct val="0"/>
              </a:spcAft>
            </a:pPr>
            <a:endParaRPr lang="en-US" sz="15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6A024-7603-427B-AA0F-BD46EC89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48" y="1650980"/>
            <a:ext cx="5507904" cy="35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4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496">
          <p15:clr>
            <a:srgbClr val="5ACBF0"/>
          </p15:clr>
        </p15:guide>
        <p15:guide id="2" pos="335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229">
          <p15:clr>
            <a:srgbClr val="5ACBF0"/>
          </p15:clr>
        </p15:guide>
        <p15:guide id="5" pos="299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22B3A7-1B5D-47DC-BA15-A96E343767E8}"/>
              </a:ext>
            </a:extLst>
          </p:cNvPr>
          <p:cNvSpPr/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0078D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99354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5" y="2702541"/>
            <a:ext cx="4167887" cy="830997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3" y="3962401"/>
            <a:ext cx="4164583" cy="230832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C6C8D-73A7-4B03-873D-A81183E5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48" y="1650980"/>
            <a:ext cx="5507904" cy="35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496">
          <p15:clr>
            <a:srgbClr val="5ACBF0"/>
          </p15:clr>
        </p15:guide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229">
          <p15:clr>
            <a:srgbClr val="5ACBF0"/>
          </p15:clr>
        </p15:guide>
        <p15:guide id="5" pos="2996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3118278"/>
            <a:ext cx="9144000" cy="4154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700" spc="-3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1"/>
            <a:ext cx="9144000" cy="230832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808915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1" y="1434370"/>
            <a:ext cx="11018520" cy="1209562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966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1272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209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702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C7EE-2D5E-4C90-BF19-D3B0BF79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59BC-0B93-4CC3-88F1-07A8FA9AA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33A37-8782-4824-9DEE-AD0EED6E4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AD055-6483-48B4-9DDE-46B596775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E0C12-A98A-4EA7-8413-EFAE657F6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F2D17-8277-4C06-908B-02717289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1DF06-9DE4-4B75-9DD8-D68EC690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9D6D4-3584-4B97-BB7C-2604BACA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9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209562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191691" indent="0">
              <a:buFont typeface="Wingdings" panose="05000000000000000000" pitchFamily="2" charset="2"/>
              <a:buNone/>
              <a:defRPr sz="1500" b="0"/>
            </a:lvl2pPr>
            <a:lvl3pPr marL="338138" indent="0">
              <a:buFont typeface="Wingdings" panose="05000000000000000000" pitchFamily="2" charset="2"/>
              <a:buNone/>
              <a:tabLst/>
              <a:defRPr sz="1200" b="0"/>
            </a:lvl3pPr>
            <a:lvl4pPr marL="489347" indent="0">
              <a:buFont typeface="Wingdings" panose="05000000000000000000" pitchFamily="2" charset="2"/>
              <a:buNone/>
              <a:defRPr sz="1050" b="0"/>
            </a:lvl4pPr>
            <a:lvl5pPr marL="640556" indent="0">
              <a:buFont typeface="Wingdings" panose="05000000000000000000" pitchFamily="2" charset="2"/>
              <a:buNone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209562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191691" indent="0">
              <a:buFont typeface="Wingdings" panose="05000000000000000000" pitchFamily="2" charset="2"/>
              <a:buNone/>
              <a:defRPr sz="1500" b="0"/>
            </a:lvl2pPr>
            <a:lvl3pPr marL="338138" indent="0">
              <a:buFont typeface="Wingdings" panose="05000000000000000000" pitchFamily="2" charset="2"/>
              <a:buNone/>
              <a:tabLst/>
              <a:defRPr sz="1200" b="0"/>
            </a:lvl3pPr>
            <a:lvl4pPr marL="489347" indent="0">
              <a:buFont typeface="Wingdings" panose="05000000000000000000" pitchFamily="2" charset="2"/>
              <a:buNone/>
              <a:defRPr sz="1050" b="0"/>
            </a:lvl4pPr>
            <a:lvl5pPr marL="640556" indent="0">
              <a:buFont typeface="Wingdings" panose="05000000000000000000" pitchFamily="2" charset="2"/>
              <a:buNone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1508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209562"/>
          </a:xfrm>
        </p:spPr>
        <p:txBody>
          <a:bodyPr wrap="square">
            <a:spAutoFit/>
          </a:bodyPr>
          <a:lstStyle>
            <a:lvl1pPr marL="173831" indent="-173831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20279" indent="-128588">
              <a:buFont typeface="Wingdings" panose="05000000000000000000" pitchFamily="2" charset="2"/>
              <a:buChar char=""/>
              <a:defRPr sz="1500" b="0"/>
            </a:lvl2pPr>
            <a:lvl3pPr marL="479822" indent="-141685">
              <a:buFont typeface="Wingdings" panose="05000000000000000000" pitchFamily="2" charset="2"/>
              <a:buChar char=""/>
              <a:tabLst/>
              <a:defRPr sz="1200" b="0"/>
            </a:lvl3pPr>
            <a:lvl4pPr marL="621506" indent="-132160">
              <a:buFont typeface="Wingdings" panose="05000000000000000000" pitchFamily="2" charset="2"/>
              <a:buChar char=""/>
              <a:defRPr sz="1050" b="0"/>
            </a:lvl4pPr>
            <a:lvl5pPr marL="767954" indent="-127397">
              <a:buFont typeface="Wingdings" panose="05000000000000000000" pitchFamily="2" charset="2"/>
              <a:buChar char=""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5" y="1437481"/>
            <a:ext cx="5212080" cy="1209562"/>
          </a:xfrm>
        </p:spPr>
        <p:txBody>
          <a:bodyPr wrap="square">
            <a:spAutoFit/>
          </a:bodyPr>
          <a:lstStyle>
            <a:lvl1pPr marL="173831" indent="-173831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20279" indent="-128588">
              <a:buFont typeface="Wingdings" panose="05000000000000000000" pitchFamily="2" charset="2"/>
              <a:buChar char=""/>
              <a:defRPr sz="1500" b="0"/>
            </a:lvl2pPr>
            <a:lvl3pPr marL="479822" indent="-141685">
              <a:buFont typeface="Wingdings" panose="05000000000000000000" pitchFamily="2" charset="2"/>
              <a:buChar char=""/>
              <a:tabLst/>
              <a:defRPr sz="1200" b="0"/>
            </a:lvl3pPr>
            <a:lvl4pPr marL="621506" indent="-132160">
              <a:buFont typeface="Wingdings" panose="05000000000000000000" pitchFamily="2" charset="2"/>
              <a:buChar char=""/>
              <a:defRPr sz="1050" b="0"/>
            </a:lvl4pPr>
            <a:lvl5pPr marL="767954" indent="-127397">
              <a:buFont typeface="Wingdings" panose="05000000000000000000" pitchFamily="2" charset="2"/>
              <a:buChar char=""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196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8644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0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7561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779">
          <p15:clr>
            <a:srgbClr val="A4A3A4"/>
          </p15:clr>
        </p15:guide>
        <p15:guide id="2" pos="962">
          <p15:clr>
            <a:srgbClr val="A4A3A4"/>
          </p15:clr>
        </p15:guide>
        <p15:guide id="3" pos="1373">
          <p15:clr>
            <a:srgbClr val="A4A3A4"/>
          </p15:clr>
        </p15:guide>
        <p15:guide id="4" pos="1556">
          <p15:clr>
            <a:srgbClr val="A4A3A4"/>
          </p15:clr>
        </p15:guide>
        <p15:guide id="5" pos="1967">
          <p15:clr>
            <a:srgbClr val="A4A3A4"/>
          </p15:clr>
        </p15:guide>
        <p15:guide id="6" pos="2150">
          <p15:clr>
            <a:srgbClr val="A4A3A4"/>
          </p15:clr>
        </p15:guide>
        <p15:guide id="7" pos="2561">
          <p15:clr>
            <a:srgbClr val="A4A3A4"/>
          </p15:clr>
        </p15:guide>
        <p15:guide id="8" pos="2744">
          <p15:clr>
            <a:srgbClr val="A4A3A4"/>
          </p15:clr>
        </p15:guide>
        <p15:guide id="9" pos="3155">
          <p15:clr>
            <a:srgbClr val="A4A3A4"/>
          </p15:clr>
        </p15:guide>
        <p15:guide id="10" pos="3338">
          <p15:clr>
            <a:srgbClr val="A4A3A4"/>
          </p15:clr>
        </p15:guide>
        <p15:guide id="11" pos="3749">
          <p15:clr>
            <a:srgbClr val="A4A3A4"/>
          </p15:clr>
        </p15:guide>
        <p15:guide id="12" pos="3932">
          <p15:clr>
            <a:srgbClr val="A4A3A4"/>
          </p15:clr>
        </p15:guide>
        <p15:guide id="13" pos="4343">
          <p15:clr>
            <a:srgbClr val="A4A3A4"/>
          </p15:clr>
        </p15:guide>
        <p15:guide id="14" pos="4526">
          <p15:clr>
            <a:srgbClr val="A4A3A4"/>
          </p15:clr>
        </p15:guide>
        <p15:guide id="15" pos="4937">
          <p15:clr>
            <a:srgbClr val="A4A3A4"/>
          </p15:clr>
        </p15:guide>
        <p15:guide id="16" pos="5120">
          <p15:clr>
            <a:srgbClr val="A4A3A4"/>
          </p15:clr>
        </p15:guide>
        <p15:guide id="17" pos="5529">
          <p15:clr>
            <a:srgbClr val="A4A3A4"/>
          </p15:clr>
        </p15:guide>
        <p15:guide id="18" pos="5714">
          <p15:clr>
            <a:srgbClr val="A4A3A4"/>
          </p15:clr>
        </p15:guide>
        <p15:guide id="19" pos="6123">
          <p15:clr>
            <a:srgbClr val="A4A3A4"/>
          </p15:clr>
        </p15:guide>
        <p15:guide id="20" pos="6308">
          <p15:clr>
            <a:srgbClr val="A4A3A4"/>
          </p15:clr>
        </p15:guide>
        <p15:guide id="21" pos="6717">
          <p15:clr>
            <a:srgbClr val="A4A3A4"/>
          </p15:clr>
        </p15:guide>
        <p15:guide id="22" pos="6900">
          <p15:clr>
            <a:srgbClr val="A4A3A4"/>
          </p15:clr>
        </p15:guide>
        <p15:guide id="23" orient="horz" pos="905">
          <p15:clr>
            <a:srgbClr val="5ACBF0"/>
          </p15:clr>
        </p15:guide>
        <p15:guide id="24" orient="horz" pos="1271">
          <p15:clr>
            <a:srgbClr val="5ACBF0"/>
          </p15:clr>
        </p15:guide>
        <p15:guide id="25" orient="horz" pos="288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457200"/>
            <a:ext cx="5508419" cy="295466"/>
          </a:xfrm>
        </p:spPr>
        <p:txBody>
          <a:bodyPr tIns="64008"/>
          <a:lstStyle>
            <a:lvl1pPr>
              <a:defRPr sz="15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779">
          <p15:clr>
            <a:srgbClr val="A4A3A4"/>
          </p15:clr>
        </p15:guide>
        <p15:guide id="2" pos="962">
          <p15:clr>
            <a:srgbClr val="A4A3A4"/>
          </p15:clr>
        </p15:guide>
        <p15:guide id="3" pos="1373">
          <p15:clr>
            <a:srgbClr val="A4A3A4"/>
          </p15:clr>
        </p15:guide>
        <p15:guide id="4" pos="1556">
          <p15:clr>
            <a:srgbClr val="A4A3A4"/>
          </p15:clr>
        </p15:guide>
        <p15:guide id="5" pos="1967">
          <p15:clr>
            <a:srgbClr val="A4A3A4"/>
          </p15:clr>
        </p15:guide>
        <p15:guide id="6" pos="2150">
          <p15:clr>
            <a:srgbClr val="A4A3A4"/>
          </p15:clr>
        </p15:guide>
        <p15:guide id="7" pos="2561">
          <p15:clr>
            <a:srgbClr val="A4A3A4"/>
          </p15:clr>
        </p15:guide>
        <p15:guide id="8" pos="2744">
          <p15:clr>
            <a:srgbClr val="A4A3A4"/>
          </p15:clr>
        </p15:guide>
        <p15:guide id="9" pos="3155">
          <p15:clr>
            <a:srgbClr val="A4A3A4"/>
          </p15:clr>
        </p15:guide>
        <p15:guide id="10" pos="3338">
          <p15:clr>
            <a:srgbClr val="A4A3A4"/>
          </p15:clr>
        </p15:guide>
        <p15:guide id="11" pos="3749">
          <p15:clr>
            <a:srgbClr val="A4A3A4"/>
          </p15:clr>
        </p15:guide>
        <p15:guide id="12" pos="3932">
          <p15:clr>
            <a:srgbClr val="A4A3A4"/>
          </p15:clr>
        </p15:guide>
        <p15:guide id="13" pos="4343">
          <p15:clr>
            <a:srgbClr val="A4A3A4"/>
          </p15:clr>
        </p15:guide>
        <p15:guide id="14" pos="4526">
          <p15:clr>
            <a:srgbClr val="A4A3A4"/>
          </p15:clr>
        </p15:guide>
        <p15:guide id="15" pos="4937">
          <p15:clr>
            <a:srgbClr val="A4A3A4"/>
          </p15:clr>
        </p15:guide>
        <p15:guide id="16" pos="5120">
          <p15:clr>
            <a:srgbClr val="A4A3A4"/>
          </p15:clr>
        </p15:guide>
        <p15:guide id="17" pos="5529">
          <p15:clr>
            <a:srgbClr val="A4A3A4"/>
          </p15:clr>
        </p15:guide>
        <p15:guide id="18" pos="5714">
          <p15:clr>
            <a:srgbClr val="A4A3A4"/>
          </p15:clr>
        </p15:guide>
        <p15:guide id="19" pos="6123">
          <p15:clr>
            <a:srgbClr val="A4A3A4"/>
          </p15:clr>
        </p15:guide>
        <p15:guide id="20" pos="6308">
          <p15:clr>
            <a:srgbClr val="A4A3A4"/>
          </p15:clr>
        </p15:guide>
        <p15:guide id="21" pos="6717">
          <p15:clr>
            <a:srgbClr val="A4A3A4"/>
          </p15:clr>
        </p15:guide>
        <p15:guide id="22" pos="6900">
          <p15:clr>
            <a:srgbClr val="A4A3A4"/>
          </p15:clr>
        </p15:guide>
        <p15:guide id="23" orient="horz" pos="905">
          <p15:clr>
            <a:srgbClr val="5ACBF0"/>
          </p15:clr>
        </p15:guide>
        <p15:guide id="24" orient="horz" pos="1271">
          <p15:clr>
            <a:srgbClr val="5ACBF0"/>
          </p15:clr>
        </p15:guide>
        <p15:guide id="25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302650"/>
            <a:ext cx="4161981" cy="830997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2700" b="0" spc="-37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2"/>
            <a:ext cx="4162425" cy="230832"/>
          </a:xfrm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496491" indent="0">
              <a:buNone/>
              <a:defRPr/>
            </a:lvl4pPr>
            <a:lvl5pPr marL="64174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9151886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  <p15:guide id="2" orient="horz" pos="904">
          <p15:clr>
            <a:srgbClr val="5ACBF0"/>
          </p15:clr>
        </p15:guide>
        <p15:guide id="3" orient="horz" pos="1276">
          <p15:clr>
            <a:srgbClr val="5ACBF0"/>
          </p15:clr>
        </p15:guide>
        <p15:guide id="4" orient="horz" pos="2226">
          <p15:clr>
            <a:srgbClr val="5ACBF0"/>
          </p15:clr>
        </p15:guide>
        <p15:guide id="5" pos="3729">
          <p15:clr>
            <a:srgbClr val="C35EA4"/>
          </p15:clr>
        </p15:guide>
        <p15:guide id="6" pos="2993">
          <p15:clr>
            <a:srgbClr val="5ACBF0"/>
          </p15:clr>
        </p15:guide>
        <p15:guide id="7" pos="3543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6" y="3013502"/>
            <a:ext cx="4161981" cy="830997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2700" b="0" spc="-37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9041023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991">
          <p15:clr>
            <a:srgbClr val="5ACBF0"/>
          </p15:clr>
        </p15:guide>
        <p15:guide id="4" pos="3728">
          <p15:clr>
            <a:srgbClr val="C35EA4"/>
          </p15:clr>
        </p15:guide>
        <p15:guide id="5" pos="3544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8"/>
            <a:ext cx="4160520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1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557976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  <p15:guide id="2" orient="horz" pos="1877">
          <p15:clr>
            <a:srgbClr val="5ACBF0"/>
          </p15:clr>
        </p15:guide>
        <p15:guide id="3" pos="3731">
          <p15:clr>
            <a:srgbClr val="C35EA4"/>
          </p15:clr>
        </p15:guide>
        <p15:guide id="4" pos="2993">
          <p15:clr>
            <a:srgbClr val="5ACBF0"/>
          </p15:clr>
        </p15:guide>
        <p15:guide id="5" pos="3547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157873"/>
            <a:ext cx="91440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20"/>
            <a:ext cx="9144000" cy="230832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52619-E651-4E19-AEB2-DEA2667C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929" y="4405468"/>
            <a:ext cx="2886459" cy="18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4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157873"/>
            <a:ext cx="91440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20"/>
            <a:ext cx="9144000" cy="230832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9987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47D-330F-4F85-B9B9-9B7A94B1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08034-173D-4D45-8046-ADE20268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4CE4C-1882-4031-B13B-1E1C01FC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A5768-BB1A-4345-8F92-909DF63D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5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160458"/>
            <a:ext cx="91440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E604B-EE1B-4A7E-B8A1-0D6D1C49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929" y="4405468"/>
            <a:ext cx="2886459" cy="18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160458"/>
            <a:ext cx="91440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63177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160458"/>
            <a:ext cx="91440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1C418-2753-469A-8C64-095693E9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929" y="4405468"/>
            <a:ext cx="2886459" cy="18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160458"/>
            <a:ext cx="9144000" cy="373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69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74286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21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90"/>
            <a:ext cx="11018520" cy="1431161"/>
          </a:xfrm>
        </p:spPr>
        <p:txBody>
          <a:bodyPr/>
          <a:lstStyle>
            <a:lvl1pPr marL="0" indent="0">
              <a:buNone/>
              <a:defRPr sz="21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915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455" indent="0">
              <a:buNone/>
              <a:defRPr sz="15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922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248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623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584201" y="6188249"/>
            <a:ext cx="4482124" cy="807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699218" eaLnBrk="0" hangingPunct="0"/>
            <a:r>
              <a:rPr lang="en-US" sz="52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59104CAE-91B8-4A7E-9F8E-214C5F88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1" y="1436690"/>
            <a:ext cx="11018839" cy="1661993"/>
          </a:xfrm>
        </p:spPr>
        <p:txBody>
          <a:bodyPr>
            <a:spAutoFit/>
          </a:bodyPr>
          <a:lstStyle>
            <a:lvl1pPr>
              <a:defRPr sz="27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69040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2775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92250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6BAD-E088-5A42-93DB-7181884F4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7467"/>
            <a:ext cx="9144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9418C-B513-1F40-AA6D-906ED0649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D8F6-9BC1-A247-8D24-880ACD19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7460-7F0B-904A-BEFF-947CB5E0F50C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3EE2E-DBC7-1840-868B-D3DB60C0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E8882-4945-7849-9684-CE8F202A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EA7A-A30C-6D4E-8453-BC25DCB7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1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E68F8-B516-497E-8F54-65F8C68B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19B52-7C45-45B6-93BE-588600B7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40DED-4986-4CED-83D8-B755C861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9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2655">
                      <a:schemeClr val="tx1"/>
                    </a:gs>
                    <a:gs pos="3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214587"/>
      </p:ext>
    </p:extLst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5E0D-6C3F-4D45-A5A9-C5CBB2E5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A2B0-595D-48BA-A9D5-1D21BCE4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AECE-76BC-4671-8437-69C51F6C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FDFE-DBDB-46D2-868A-645B4DAD6F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A85F4-5E5E-4C75-9559-F3EE7C7B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6B436-B7B9-4C81-9BC3-5559DE40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FE-0500-445E-8464-8604228137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69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E57C4-C969-4FE9-B735-816CB4A61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1443" y="-560439"/>
            <a:ext cx="37796400" cy="75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8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28F3-0CFA-4BEB-B67E-2A01ED21FEC8}" type="datetimeFigureOut">
              <a:rPr lang="en-IN" smtClean="0"/>
              <a:t>13-06-2018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FA1-6E7A-4276-8BA0-6065B8159AA3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FE8D230-1878-43BF-829F-4D3477A9F82F}"/>
              </a:ext>
            </a:extLst>
          </p:cNvPr>
          <p:cNvGrpSpPr/>
          <p:nvPr userDrawn="1"/>
        </p:nvGrpSpPr>
        <p:grpSpPr>
          <a:xfrm>
            <a:off x="9982200" y="114738"/>
            <a:ext cx="2080930" cy="474414"/>
            <a:chOff x="3873023" y="1056075"/>
            <a:chExt cx="4651663" cy="14707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D186FB-0B09-4E03-AECE-05A421FE762A}"/>
                </a:ext>
              </a:extLst>
            </p:cNvPr>
            <p:cNvSpPr txBox="1"/>
            <p:nvPr userDrawn="1"/>
          </p:nvSpPr>
          <p:spPr>
            <a:xfrm>
              <a:off x="4306257" y="1056075"/>
              <a:ext cx="3885032" cy="1049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>
                  <a:solidFill>
                    <a:srgbClr val="F17921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INTEGRATE</a:t>
              </a:r>
              <a:r>
                <a:rPr lang="en-IN" sz="1600" b="1" dirty="0">
                  <a:solidFill>
                    <a:srgbClr val="F1792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 2018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035813-7752-461B-B08A-87BE77A06468}"/>
                </a:ext>
              </a:extLst>
            </p:cNvPr>
            <p:cNvSpPr txBox="1"/>
            <p:nvPr userDrawn="1"/>
          </p:nvSpPr>
          <p:spPr>
            <a:xfrm>
              <a:off x="3873023" y="1858912"/>
              <a:ext cx="2260527" cy="66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00" dirty="0">
                  <a:solidFill>
                    <a:srgbClr val="2962FF"/>
                  </a:solidFill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JUNE 4–6, 2018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7D0982-CD55-458F-8BB8-091C74E32369}"/>
                </a:ext>
              </a:extLst>
            </p:cNvPr>
            <p:cNvSpPr txBox="1"/>
            <p:nvPr userDrawn="1"/>
          </p:nvSpPr>
          <p:spPr>
            <a:xfrm>
              <a:off x="5930761" y="1858912"/>
              <a:ext cx="2593925" cy="66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00" dirty="0">
                  <a:solidFill>
                    <a:srgbClr val="2962FF"/>
                  </a:solidFill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etc.venues,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102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4572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F328AE-26F0-42B9-988D-535B1145C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80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270E26-89BA-4369-9EF4-1B9EBAA3D00B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D2D2D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9" name="MS logo gray - EMF" descr="Microsoft logo, gray text version">
            <a:extLst>
              <a:ext uri="{FF2B5EF4-FFF2-40B4-BE49-F238E27FC236}">
                <a16:creationId xmlns:a16="http://schemas.microsoft.com/office/drawing/2014/main" id="{D03FE64B-525F-4B73-8C45-B4BC3BAD6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64678-FE6C-4226-A11B-8D452DA78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26004-6E63-4034-A1B0-34BE8CEF3D76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240D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C1A9B4-AD16-4E53-919C-38204BAF9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167935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64190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442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B25D-03C5-4063-B3AB-FC125F2E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CDE2-E767-4815-BA40-CDC706BF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03CC0-F044-4895-97DC-ED91DA7C9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02D94-7B05-4A60-975B-56AA684A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F388-4061-4259-853B-21D7F814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BA2DC-641A-4C63-A480-4ADDC662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36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755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66472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05753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4408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65983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0767886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2943653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7673979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1573B-58F8-43B4-8E3E-6F895442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5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7319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D672-941D-4EF4-AE1E-D2A2DB9F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FA30C-1D6F-4EDA-986F-C3345B88F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82545-37C4-4F8F-B309-744175DDE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E4F59-3203-4CB3-9A35-B3AFB2F3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57615-0713-470A-B91B-906B57D6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F6C2E-5D7B-4C97-80F9-FECC8C4F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656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1C0FB-0396-463F-9527-BACCE9686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70673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F059F-BD0F-4211-86F6-E960C3EC1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2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188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9740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70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8075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59104CAE-91B8-4A7E-9F8E-214C5F8809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182673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5" y="289514"/>
            <a:ext cx="4225335" cy="11079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4751363" y="3"/>
            <a:ext cx="7440636" cy="685800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23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8345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917">
          <p15:clr>
            <a:srgbClr val="FBAE40"/>
          </p15:clr>
        </p15:guide>
        <p15:guide id="2" pos="33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73E6C-DEBF-4BE6-8611-67BFA396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B3DDD-55AF-4033-9B1D-7833BF27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5FE6-AA9F-4154-B559-DA2889C14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16A9-FFCD-48EC-A4CE-67801A76CB1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59A5D-2DF7-4F04-9529-206E31E87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EDD6-484D-4C3A-9E3D-426A1A4A5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3399-E398-4F55-ABE0-06BF9605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778934" y="476253"/>
            <a:ext cx="1063201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778934" y="1435506"/>
            <a:ext cx="10632017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4" name="NEW Brand Colors 2018">
            <a:extLst>
              <a:ext uri="{FF2B5EF4-FFF2-40B4-BE49-F238E27FC236}">
                <a16:creationId xmlns:a16="http://schemas.microsoft.com/office/drawing/2014/main" id="{081235F6-3889-46A7-9F4E-F9186F5725A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5400000">
            <a:off x="9496017" y="2780526"/>
            <a:ext cx="6858000" cy="1296949"/>
          </a:xfrm>
          <a:prstGeom prst="rect">
            <a:avLst/>
          </a:prstGeom>
        </p:spPr>
      </p:pic>
      <p:grpSp>
        <p:nvGrpSpPr>
          <p:cNvPr id="34" name="Grid" hidden="1">
            <a:extLst>
              <a:ext uri="{FF2B5EF4-FFF2-40B4-BE49-F238E27FC236}">
                <a16:creationId xmlns:a16="http://schemas.microsoft.com/office/drawing/2014/main" id="{E0D44F23-88E3-4012-B732-BF79250BB7F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163DFB1-3137-4D5A-B7A1-C55D205AB3B3}"/>
                </a:ext>
              </a:extLst>
            </p:cNvPr>
            <p:cNvCxnSpPr/>
            <p:nvPr/>
          </p:nvCxnSpPr>
          <p:spPr>
            <a:xfrm>
              <a:off x="0" y="29260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87FC59D-EEB8-4B4E-B227-A03E6BA408AC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749465-CD14-4325-A40E-4BE1BC186913}"/>
                </a:ext>
              </a:extLst>
            </p:cNvPr>
            <p:cNvCxnSpPr/>
            <p:nvPr/>
          </p:nvCxnSpPr>
          <p:spPr>
            <a:xfrm>
              <a:off x="0" y="585216"/>
              <a:ext cx="9144000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8E24D7-6B88-4640-A1F8-56FB8DA123CF}"/>
                </a:ext>
              </a:extLst>
            </p:cNvPr>
            <p:cNvCxnSpPr/>
            <p:nvPr/>
          </p:nvCxnSpPr>
          <p:spPr>
            <a:xfrm>
              <a:off x="0" y="6272784"/>
              <a:ext cx="9144000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0B4206-AC4C-44AD-A61D-C64585B8718D}"/>
                </a:ext>
              </a:extLst>
            </p:cNvPr>
            <p:cNvCxnSpPr/>
            <p:nvPr/>
          </p:nvCxnSpPr>
          <p:spPr>
            <a:xfrm>
              <a:off x="0" y="656539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8D33E3B-598C-4152-A109-767CA4026AFF}"/>
                </a:ext>
              </a:extLst>
            </p:cNvPr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32E6D5C-C985-46E9-BBBB-6E8C11B87C8B}"/>
                </a:ext>
              </a:extLst>
            </p:cNvPr>
            <p:cNvCxnSpPr/>
            <p:nvPr/>
          </p:nvCxnSpPr>
          <p:spPr>
            <a:xfrm>
              <a:off x="0" y="87782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5537872-275D-46DA-BE4B-35F98A7E23D9}"/>
                </a:ext>
              </a:extLst>
            </p:cNvPr>
            <p:cNvCxnSpPr/>
            <p:nvPr/>
          </p:nvCxnSpPr>
          <p:spPr>
            <a:xfrm>
              <a:off x="0" y="117043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A0B809D-3BD7-4740-B43C-87DEAB995181}"/>
                </a:ext>
              </a:extLst>
            </p:cNvPr>
            <p:cNvCxnSpPr/>
            <p:nvPr/>
          </p:nvCxnSpPr>
          <p:spPr>
            <a:xfrm>
              <a:off x="0" y="146304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0DE340-F3C6-446C-9656-FC3F7331A02A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A79FCAF-696D-459F-8DC7-60C6FC6B8C7F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673C172-0798-4D71-B9CC-81C2255D9A9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F688EA-449D-4B56-BED0-ED77B0A3FD50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50EAD8F-6B08-4E0A-B4F8-F6A245136F43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4B7F0B6-A9EF-40C4-96BE-846A2DD02DB4}"/>
                </a:ext>
              </a:extLst>
            </p:cNvPr>
            <p:cNvCxnSpPr/>
            <p:nvPr/>
          </p:nvCxnSpPr>
          <p:spPr>
            <a:xfrm>
              <a:off x="7973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50C83F-8A41-41C3-976D-DD6BFAA277ED}"/>
                </a:ext>
              </a:extLst>
            </p:cNvPr>
            <p:cNvCxnSpPr/>
            <p:nvPr/>
          </p:nvCxnSpPr>
          <p:spPr>
            <a:xfrm>
              <a:off x="8558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9A6CCC-E11D-4D98-8835-3D79EC51D616}"/>
                </a:ext>
              </a:extLst>
            </p:cNvPr>
            <p:cNvCxnSpPr/>
            <p:nvPr/>
          </p:nvCxnSpPr>
          <p:spPr>
            <a:xfrm>
              <a:off x="8266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668F274-9627-4FF8-9DC4-B233456D1C6C}"/>
                </a:ext>
              </a:extLst>
            </p:cNvPr>
            <p:cNvCxnSpPr/>
            <p:nvPr/>
          </p:nvCxnSpPr>
          <p:spPr>
            <a:xfrm>
              <a:off x="8851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309279B-21AF-4FFB-9E89-38786771D50F}"/>
                </a:ext>
              </a:extLst>
            </p:cNvPr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DA4311A-A27E-4DFC-8004-423DEEDBB1E7}"/>
                </a:ext>
              </a:extLst>
            </p:cNvPr>
            <p:cNvCxnSpPr/>
            <p:nvPr userDrawn="1"/>
          </p:nvCxnSpPr>
          <p:spPr>
            <a:xfrm>
              <a:off x="0" y="175564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0BD66B6-E5B8-4436-BD02-DE1681BA99C3}"/>
                </a:ext>
              </a:extLst>
            </p:cNvPr>
            <p:cNvCxnSpPr/>
            <p:nvPr userDrawn="1"/>
          </p:nvCxnSpPr>
          <p:spPr>
            <a:xfrm>
              <a:off x="0" y="2048256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E002102-C25C-4378-B22E-1B9E6AD28B84}"/>
                </a:ext>
              </a:extLst>
            </p:cNvPr>
            <p:cNvCxnSpPr/>
            <p:nvPr userDrawn="1"/>
          </p:nvCxnSpPr>
          <p:spPr>
            <a:xfrm>
              <a:off x="0" y="234086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D285F75-F404-44CD-803E-358A74C5506A}"/>
                </a:ext>
              </a:extLst>
            </p:cNvPr>
            <p:cNvCxnSpPr/>
            <p:nvPr userDrawn="1"/>
          </p:nvCxnSpPr>
          <p:spPr>
            <a:xfrm>
              <a:off x="0" y="263347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E66CF8D-9AA7-4739-AA5B-CBD92DBDB678}"/>
                </a:ext>
              </a:extLst>
            </p:cNvPr>
            <p:cNvCxnSpPr/>
            <p:nvPr userDrawn="1"/>
          </p:nvCxnSpPr>
          <p:spPr>
            <a:xfrm>
              <a:off x="0" y="292608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A5C448-09C5-4C84-B819-8C8CB7DE97B3}"/>
                </a:ext>
              </a:extLst>
            </p:cNvPr>
            <p:cNvCxnSpPr/>
            <p:nvPr userDrawn="1"/>
          </p:nvCxnSpPr>
          <p:spPr>
            <a:xfrm>
              <a:off x="0" y="321868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8126530-98D9-4173-AB7F-3F016FE6D4E1}"/>
                </a:ext>
              </a:extLst>
            </p:cNvPr>
            <p:cNvCxnSpPr/>
            <p:nvPr userDrawn="1"/>
          </p:nvCxnSpPr>
          <p:spPr>
            <a:xfrm>
              <a:off x="0" y="3511296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8DD54AF-7CB6-4DD7-869D-B33B6A5140D3}"/>
                </a:ext>
              </a:extLst>
            </p:cNvPr>
            <p:cNvCxnSpPr/>
            <p:nvPr userDrawn="1"/>
          </p:nvCxnSpPr>
          <p:spPr>
            <a:xfrm>
              <a:off x="0" y="380390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D90DE93-3FA0-4244-9EBC-F4E34DC821C9}"/>
                </a:ext>
              </a:extLst>
            </p:cNvPr>
            <p:cNvCxnSpPr/>
            <p:nvPr userDrawn="1"/>
          </p:nvCxnSpPr>
          <p:spPr>
            <a:xfrm>
              <a:off x="0" y="409651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6410FB8-4257-4D2A-BEA2-0B3F4AB5A707}"/>
                </a:ext>
              </a:extLst>
            </p:cNvPr>
            <p:cNvCxnSpPr/>
            <p:nvPr userDrawn="1"/>
          </p:nvCxnSpPr>
          <p:spPr>
            <a:xfrm>
              <a:off x="0" y="438912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925F6D4-B01D-45B8-8C11-D64B4637889A}"/>
                </a:ext>
              </a:extLst>
            </p:cNvPr>
            <p:cNvCxnSpPr/>
            <p:nvPr userDrawn="1"/>
          </p:nvCxnSpPr>
          <p:spPr>
            <a:xfrm>
              <a:off x="0" y="468172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0C981B0-B5E4-428B-86FB-600B7E336C2C}"/>
                </a:ext>
              </a:extLst>
            </p:cNvPr>
            <p:cNvCxnSpPr/>
            <p:nvPr userDrawn="1"/>
          </p:nvCxnSpPr>
          <p:spPr>
            <a:xfrm>
              <a:off x="0" y="4974336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0C38D28-82EF-4ECD-A68C-5A878704197D}"/>
                </a:ext>
              </a:extLst>
            </p:cNvPr>
            <p:cNvCxnSpPr/>
            <p:nvPr userDrawn="1"/>
          </p:nvCxnSpPr>
          <p:spPr>
            <a:xfrm>
              <a:off x="0" y="526694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DEC99B3-A15D-4751-A781-9703CB287103}"/>
                </a:ext>
              </a:extLst>
            </p:cNvPr>
            <p:cNvCxnSpPr/>
            <p:nvPr userDrawn="1"/>
          </p:nvCxnSpPr>
          <p:spPr>
            <a:xfrm>
              <a:off x="0" y="555955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C86158-586A-4DCE-9C20-B4F1C68CA055}"/>
                </a:ext>
              </a:extLst>
            </p:cNvPr>
            <p:cNvCxnSpPr/>
            <p:nvPr userDrawn="1"/>
          </p:nvCxnSpPr>
          <p:spPr>
            <a:xfrm>
              <a:off x="0" y="585216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780288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390144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8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>
    <p:fade/>
  </p:transition>
  <p:hf sldNum="0" hdr="0" ftr="0" dt="0"/>
  <p:txStyles>
    <p:titleStyle>
      <a:lvl1pPr algn="l" defTabSz="932719" rtl="0" eaLnBrk="1" latinLnBrk="0" hangingPunct="1">
        <a:lnSpc>
          <a:spcPct val="100000"/>
        </a:lnSpc>
        <a:spcBef>
          <a:spcPct val="0"/>
        </a:spcBef>
        <a:buNone/>
        <a:defRPr lang="en-US" sz="3200" b="1" kern="1200" cap="none" spc="-51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594" marR="0" indent="-228594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189" marR="0" indent="-228594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09" marR="0" indent="-200020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42" marR="0" indent="-180970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13" marR="0" indent="-168270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976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336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695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056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9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19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78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37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98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157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16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876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5391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3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5576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4"/>
            <a:ext cx="11018520" cy="120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</p:sldLayoutIdLst>
  <p:transition>
    <p:fade/>
  </p:transition>
  <p:txStyles>
    <p:titleStyle>
      <a:lvl1pPr algn="l" defTabSz="699557" rtl="0" eaLnBrk="1" latinLnBrk="0" hangingPunct="1">
        <a:lnSpc>
          <a:spcPct val="100000"/>
        </a:lnSpc>
        <a:spcBef>
          <a:spcPct val="0"/>
        </a:spcBef>
        <a:buNone/>
        <a:defRPr lang="en-US" sz="2700" b="0" kern="1200" cap="none" spc="-38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71450" marR="0" indent="-171450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342900" marR="0" indent="-171450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92919" marR="0" indent="-150019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32222" marR="0" indent="-135731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67954" marR="0" indent="-126206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780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559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3337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3116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78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557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335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9113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892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670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448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8227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8">
          <p15:clr>
            <a:srgbClr val="C35EA4"/>
          </p15:clr>
        </p15:guide>
        <p15:guide id="2" pos="7313">
          <p15:clr>
            <a:srgbClr val="C35EA4"/>
          </p15:clr>
        </p15:guide>
        <p15:guide id="3" orient="horz" pos="369">
          <p15:clr>
            <a:srgbClr val="C35EA4"/>
          </p15:clr>
        </p15:guide>
        <p15:guide id="4" orient="horz" pos="3949">
          <p15:clr>
            <a:srgbClr val="C35EA4"/>
          </p15:clr>
        </p15:guide>
        <p15:guide id="5" orient="horz" pos="184">
          <p15:clr>
            <a:srgbClr val="A4A3A4"/>
          </p15:clr>
        </p15:guide>
        <p15:guide id="6" pos="185">
          <p15:clr>
            <a:srgbClr val="A4A3A4"/>
          </p15:clr>
        </p15:guide>
        <p15:guide id="7" orient="horz" pos="4135">
          <p15:clr>
            <a:srgbClr val="A4A3A4"/>
          </p15:clr>
        </p15:guide>
        <p15:guide id="8" pos="7495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8B728F3-0CFA-4BEB-B67E-2A01ED21FEC8}" type="datetimeFigureOut">
              <a:rPr lang="en-IN" smtClean="0"/>
              <a:pPr/>
              <a:t>13-06-2018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2F6AFA1-6E7A-4276-8BA0-6065B8159A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4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2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26975" y="3783680"/>
            <a:ext cx="8465025" cy="1477407"/>
            <a:chOff x="3917475" y="3393700"/>
            <a:chExt cx="8465025" cy="1477407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846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Poppins SemiBold" panose="00000700000000000000" pitchFamily="50" charset="0"/>
                  <a:ea typeface="Lato" panose="020F0502020204030203" pitchFamily="34" charset="0"/>
                  <a:cs typeface="Poppins SemiBold" panose="00000700000000000000" pitchFamily="50" charset="0"/>
                </a:rPr>
                <a:t>Matt Farmer &amp; Kevin Lam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7791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Senior Program</a:t>
              </a: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 Manager / Principal Program Manager — Microsoft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Logic Apps Deep Dive</a:t>
              </a:r>
            </a:p>
          </p:txBody>
        </p:sp>
      </p:grpSp>
      <p:pic>
        <p:nvPicPr>
          <p:cNvPr id="1044" name="Picture 20" descr="Matthew Farmer">
            <a:extLst>
              <a:ext uri="{FF2B5EF4-FFF2-40B4-BE49-F238E27FC236}">
                <a16:creationId xmlns:a16="http://schemas.microsoft.com/office/drawing/2014/main" id="{2460F071-C388-4109-AF43-0CE72DC7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6" y="4043519"/>
            <a:ext cx="972000" cy="9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evin Lam">
            <a:extLst>
              <a:ext uri="{FF2B5EF4-FFF2-40B4-BE49-F238E27FC236}">
                <a16:creationId xmlns:a16="http://schemas.microsoft.com/office/drawing/2014/main" id="{DED76E36-C37D-4B76-9B31-0512746E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42" y="4043519"/>
            <a:ext cx="972000" cy="9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0069" y="290405"/>
            <a:ext cx="3809263" cy="899409"/>
          </a:xfrm>
        </p:spPr>
        <p:txBody>
          <a:bodyPr/>
          <a:lstStyle/>
          <a:p>
            <a:r>
              <a:rPr lang="en-US" dirty="0"/>
              <a:t>Integration Service Environments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9E9CF7-A481-4152-98D0-B2CC1B107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032956"/>
              </p:ext>
            </p:extLst>
          </p:nvPr>
        </p:nvGraphicFramePr>
        <p:xfrm>
          <a:off x="4153206" y="963833"/>
          <a:ext cx="7470207" cy="552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">
            <a:extLst>
              <a:ext uri="{FF2B5EF4-FFF2-40B4-BE49-F238E27FC236}">
                <a16:creationId xmlns:a16="http://schemas.microsoft.com/office/drawing/2014/main" id="{B7526CC3-6731-4825-A5E7-C1777CB535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88" y="3051175"/>
            <a:ext cx="4227513" cy="2482850"/>
            <a:chOff x="1" y="1922"/>
            <a:chExt cx="2663" cy="156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ADD0CAF-A3C1-4233-B009-6538A89D96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1922"/>
              <a:ext cx="2662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F84C7D0-12B9-4F8F-AF74-2803507CE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923"/>
              <a:ext cx="266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DF2C654-6D33-43ED-A90E-0AAAEB852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923"/>
              <a:ext cx="199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CA161D-7F5C-4542-8B20-BC55DA40A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23"/>
              <a:ext cx="199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F3A200-F752-44CD-9D5E-6215054E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4880630-D463-43CD-A893-8EB31DCD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4649D53-1B44-49E8-9DED-64F0D6A5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034"/>
              <a:ext cx="821" cy="50"/>
            </a:xfrm>
            <a:custGeom>
              <a:avLst/>
              <a:gdLst>
                <a:gd name="T0" fmla="*/ 1277 w 1316"/>
                <a:gd name="T1" fmla="*/ 78 h 78"/>
                <a:gd name="T2" fmla="*/ 39 w 1316"/>
                <a:gd name="T3" fmla="*/ 78 h 78"/>
                <a:gd name="T4" fmla="*/ 0 w 1316"/>
                <a:gd name="T5" fmla="*/ 39 h 78"/>
                <a:gd name="T6" fmla="*/ 39 w 1316"/>
                <a:gd name="T7" fmla="*/ 0 h 78"/>
                <a:gd name="T8" fmla="*/ 1277 w 1316"/>
                <a:gd name="T9" fmla="*/ 0 h 78"/>
                <a:gd name="T10" fmla="*/ 1316 w 1316"/>
                <a:gd name="T11" fmla="*/ 39 h 78"/>
                <a:gd name="T12" fmla="*/ 1277 w 131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78">
                  <a:moveTo>
                    <a:pt x="1277" y="78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1298" y="0"/>
                    <a:pt x="1316" y="18"/>
                    <a:pt x="1316" y="39"/>
                  </a:cubicBezTo>
                  <a:cubicBezTo>
                    <a:pt x="1316" y="60"/>
                    <a:pt x="1298" y="78"/>
                    <a:pt x="1277" y="78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7D95DE3D-923F-40D1-9296-530DA2F4E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2764"/>
              <a:ext cx="248" cy="9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74651F9A-8B08-4395-A4AD-851E6B127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19A91684-09F8-4A3A-8BE6-F011F9B0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E6DFF23-78E7-41E7-9430-47E42D5B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D1C4D1A-594B-4CBB-AED4-841A4B3AA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07A7B315-477D-46B2-B573-42838ED07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773"/>
              <a:ext cx="59" cy="2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BACD9027-DCCA-45EF-A7B4-C5A5AB62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2803"/>
              <a:ext cx="59" cy="256"/>
            </a:xfrm>
            <a:custGeom>
              <a:avLst/>
              <a:gdLst>
                <a:gd name="T0" fmla="*/ 0 w 59"/>
                <a:gd name="T1" fmla="*/ 256 h 256"/>
                <a:gd name="T2" fmla="*/ 59 w 59"/>
                <a:gd name="T3" fmla="*/ 256 h 256"/>
                <a:gd name="T4" fmla="*/ 59 w 59"/>
                <a:gd name="T5" fmla="*/ 0 h 256"/>
                <a:gd name="T6" fmla="*/ 0 w 59"/>
                <a:gd name="T7" fmla="*/ 68 h 256"/>
                <a:gd name="T8" fmla="*/ 0 w 59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6">
                  <a:moveTo>
                    <a:pt x="0" y="256"/>
                  </a:moveTo>
                  <a:lnTo>
                    <a:pt x="59" y="256"/>
                  </a:lnTo>
                  <a:lnTo>
                    <a:pt x="59" y="0"/>
                  </a:lnTo>
                  <a:lnTo>
                    <a:pt x="0" y="68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1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AA6C6BB6-531A-4651-841E-D7CDBA6F7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96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C6DDD6B7-ABBD-41DA-943C-9147DFCB4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875"/>
              <a:ext cx="183" cy="6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8E8AFBB4-950D-4541-B06E-B45AC81B0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57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49ADDBC-B25B-4BFE-A432-EA35486A2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09"/>
              <a:ext cx="30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FE0B1930-C22C-4086-A97B-D2867173B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8F52D3A-8940-4905-B597-8A42A1BA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E702389-9C3C-4F82-BC87-9C77639E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92"/>
              <a:ext cx="30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2B99344F-784F-494A-B353-7D414391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715A7A4-9B54-4CDD-B1CB-62997D123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465B991-AD81-4400-B96A-9D3C8512A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764"/>
              <a:ext cx="57" cy="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D9AC4A4-2559-46DD-908F-CFCACFC2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002"/>
              <a:ext cx="29" cy="5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4D8A8A92-D45D-4D47-AA67-686C50C6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710B1A5-A3EA-44E3-846C-96553EAC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8176609E-D3C5-4C7A-9A9E-5BEDBB061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EA758E9A-993A-483B-AC99-0262110D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65B89B9-2A0B-4534-8A13-FCFB20928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C4B8FE3B-3978-45C9-A829-75F3B41E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id="{25BA6EF0-3B8E-42EF-B91D-6620DFFE5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6D258B39-4778-4BB9-832E-5A25AD184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81C9A91F-9485-4D6B-989B-04520E356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CDD9C338-27A7-4BE6-A305-DD5AA8F97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44D0074C-F30F-4F4D-B6AD-511D4842C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2F4E01CD-A4BB-485F-A649-5769D89DD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547A05FB-3759-4DBE-A5D0-F8DBCA7ED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id="{AA03DB6B-A05F-405D-8D48-F5B61F0B2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4BEA5C69-35FF-4093-B97A-4BA0F120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A837DA32-549D-41C1-B126-83FEACC1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CE6E0FB1-50A2-4B84-BDB8-FBCEF5E5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A0650076-6BC4-4FBB-8E76-7B164CDC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D63C3544-B0E2-4B0D-B920-9A953A16D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B2D3DF99-BE45-4C8C-9465-2597E334B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16EA980C-44FF-4955-971E-29513344B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F8DD2F16-EF17-48D7-8F3E-8381C682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4">
              <a:extLst>
                <a:ext uri="{FF2B5EF4-FFF2-40B4-BE49-F238E27FC236}">
                  <a16:creationId xmlns:a16="http://schemas.microsoft.com/office/drawing/2014/main" id="{2D00138C-849F-44E2-9BC7-80688E9C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2553"/>
              <a:ext cx="94" cy="50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7943D254-5377-4226-A22B-43EB6355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2553"/>
              <a:ext cx="161" cy="506"/>
            </a:xfrm>
            <a:custGeom>
              <a:avLst/>
              <a:gdLst>
                <a:gd name="T0" fmla="*/ 161 w 161"/>
                <a:gd name="T1" fmla="*/ 484 h 506"/>
                <a:gd name="T2" fmla="*/ 161 w 161"/>
                <a:gd name="T3" fmla="*/ 0 h 506"/>
                <a:gd name="T4" fmla="*/ 0 w 161"/>
                <a:gd name="T5" fmla="*/ 0 h 506"/>
                <a:gd name="T6" fmla="*/ 0 w 161"/>
                <a:gd name="T7" fmla="*/ 484 h 506"/>
                <a:gd name="T8" fmla="*/ 0 w 161"/>
                <a:gd name="T9" fmla="*/ 489 h 506"/>
                <a:gd name="T10" fmla="*/ 0 w 161"/>
                <a:gd name="T11" fmla="*/ 506 h 506"/>
                <a:gd name="T12" fmla="*/ 161 w 161"/>
                <a:gd name="T13" fmla="*/ 506 h 506"/>
                <a:gd name="T14" fmla="*/ 161 w 161"/>
                <a:gd name="T15" fmla="*/ 484 h 506"/>
                <a:gd name="T16" fmla="*/ 161 w 161"/>
                <a:gd name="T17" fmla="*/ 48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506">
                  <a:moveTo>
                    <a:pt x="161" y="484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0" y="489"/>
                  </a:lnTo>
                  <a:lnTo>
                    <a:pt x="0" y="506"/>
                  </a:lnTo>
                  <a:lnTo>
                    <a:pt x="161" y="506"/>
                  </a:lnTo>
                  <a:lnTo>
                    <a:pt x="161" y="484"/>
                  </a:lnTo>
                  <a:lnTo>
                    <a:pt x="161" y="484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id="{78E22BDD-9559-4792-8D82-35565A93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7">
              <a:extLst>
                <a:ext uri="{FF2B5EF4-FFF2-40B4-BE49-F238E27FC236}">
                  <a16:creationId xmlns:a16="http://schemas.microsoft.com/office/drawing/2014/main" id="{5C5D71CD-BB98-4A2B-A33B-0EB57FA7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8">
              <a:extLst>
                <a:ext uri="{FF2B5EF4-FFF2-40B4-BE49-F238E27FC236}">
                  <a16:creationId xmlns:a16="http://schemas.microsoft.com/office/drawing/2014/main" id="{29AA86E0-C611-4EAB-A4EC-D8C7D72D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2CE27CE9-8E28-4539-A82C-D70A3157F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5846DF69-7C01-4993-9CDA-714DB0EB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98AA17ED-9CAD-4044-A0EF-FBD48532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2496"/>
              <a:ext cx="63" cy="57"/>
            </a:xfrm>
            <a:custGeom>
              <a:avLst/>
              <a:gdLst>
                <a:gd name="T0" fmla="*/ 0 w 63"/>
                <a:gd name="T1" fmla="*/ 0 h 57"/>
                <a:gd name="T2" fmla="*/ 30 w 63"/>
                <a:gd name="T3" fmla="*/ 0 h 57"/>
                <a:gd name="T4" fmla="*/ 63 w 63"/>
                <a:gd name="T5" fmla="*/ 57 h 57"/>
                <a:gd name="T6" fmla="*/ 0 w 63"/>
                <a:gd name="T7" fmla="*/ 57 h 57"/>
                <a:gd name="T8" fmla="*/ 0 w 6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7">
                  <a:moveTo>
                    <a:pt x="0" y="0"/>
                  </a:moveTo>
                  <a:lnTo>
                    <a:pt x="30" y="0"/>
                  </a:lnTo>
                  <a:lnTo>
                    <a:pt x="6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1F17E35B-4CD7-426E-962A-0833E4D1C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2553"/>
              <a:ext cx="177" cy="31"/>
            </a:xfrm>
            <a:custGeom>
              <a:avLst/>
              <a:gdLst>
                <a:gd name="T0" fmla="*/ 285 w 285"/>
                <a:gd name="T1" fmla="*/ 0 h 48"/>
                <a:gd name="T2" fmla="*/ 15 w 285"/>
                <a:gd name="T3" fmla="*/ 0 h 48"/>
                <a:gd name="T4" fmla="*/ 0 w 285"/>
                <a:gd name="T5" fmla="*/ 15 h 48"/>
                <a:gd name="T6" fmla="*/ 0 w 285"/>
                <a:gd name="T7" fmla="*/ 33 h 48"/>
                <a:gd name="T8" fmla="*/ 15 w 285"/>
                <a:gd name="T9" fmla="*/ 48 h 48"/>
                <a:gd name="T10" fmla="*/ 285 w 285"/>
                <a:gd name="T11" fmla="*/ 48 h 48"/>
                <a:gd name="T12" fmla="*/ 285 w 28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8">
                  <a:moveTo>
                    <a:pt x="28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7" y="48"/>
                    <a:pt x="15" y="48"/>
                  </a:cubicBezTo>
                  <a:cubicBezTo>
                    <a:pt x="285" y="48"/>
                    <a:pt x="285" y="48"/>
                    <a:pt x="285" y="48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44FD78E2-F181-4763-8CC9-BDF5795FA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553"/>
              <a:ext cx="98" cy="31"/>
            </a:xfrm>
            <a:custGeom>
              <a:avLst/>
              <a:gdLst>
                <a:gd name="T0" fmla="*/ 142 w 157"/>
                <a:gd name="T1" fmla="*/ 0 h 48"/>
                <a:gd name="T2" fmla="*/ 0 w 157"/>
                <a:gd name="T3" fmla="*/ 0 h 48"/>
                <a:gd name="T4" fmla="*/ 0 w 157"/>
                <a:gd name="T5" fmla="*/ 48 h 48"/>
                <a:gd name="T6" fmla="*/ 142 w 157"/>
                <a:gd name="T7" fmla="*/ 48 h 48"/>
                <a:gd name="T8" fmla="*/ 157 w 157"/>
                <a:gd name="T9" fmla="*/ 33 h 48"/>
                <a:gd name="T10" fmla="*/ 157 w 157"/>
                <a:gd name="T11" fmla="*/ 15 h 48"/>
                <a:gd name="T12" fmla="*/ 142 w 15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1" y="48"/>
                    <a:pt x="157" y="41"/>
                    <a:pt x="157" y="3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6"/>
                    <a:pt x="151" y="0"/>
                    <a:pt x="142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55D1278E-5E69-4C34-A3B9-8859F619B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2A496696-E8EA-4EB1-AC72-F16941D03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8E2357AD-5BA3-4372-A36A-44BC3ABEF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A517EF4F-0D78-4BD9-B2E4-56681E7A2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8">
              <a:extLst>
                <a:ext uri="{FF2B5EF4-FFF2-40B4-BE49-F238E27FC236}">
                  <a16:creationId xmlns:a16="http://schemas.microsoft.com/office/drawing/2014/main" id="{057357BA-445C-4199-B17A-E3915D3E5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>
              <a:extLst>
                <a:ext uri="{FF2B5EF4-FFF2-40B4-BE49-F238E27FC236}">
                  <a16:creationId xmlns:a16="http://schemas.microsoft.com/office/drawing/2014/main" id="{F22AF1E8-50B1-4F6A-8477-79829B24C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0">
              <a:extLst>
                <a:ext uri="{FF2B5EF4-FFF2-40B4-BE49-F238E27FC236}">
                  <a16:creationId xmlns:a16="http://schemas.microsoft.com/office/drawing/2014/main" id="{99BA224B-4054-41DB-BAA4-221C6FED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>
              <a:extLst>
                <a:ext uri="{FF2B5EF4-FFF2-40B4-BE49-F238E27FC236}">
                  <a16:creationId xmlns:a16="http://schemas.microsoft.com/office/drawing/2014/main" id="{5BE354D2-86F2-43B5-AEF8-824AC69E2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2">
              <a:extLst>
                <a:ext uri="{FF2B5EF4-FFF2-40B4-BE49-F238E27FC236}">
                  <a16:creationId xmlns:a16="http://schemas.microsoft.com/office/drawing/2014/main" id="{AD1BE6C0-50D6-410F-B087-CE4930F7F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4DC5DFFD-B3D4-4EDE-97E4-EE615A70B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4">
              <a:extLst>
                <a:ext uri="{FF2B5EF4-FFF2-40B4-BE49-F238E27FC236}">
                  <a16:creationId xmlns:a16="http://schemas.microsoft.com/office/drawing/2014/main" id="{9233BAE7-D3D1-460A-87A5-6D0B9CFCF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D539E33F-8369-4C57-BFC0-2DD2577B5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id="{0AB55C59-32F6-444D-A308-8AE813A5C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7">
              <a:extLst>
                <a:ext uri="{FF2B5EF4-FFF2-40B4-BE49-F238E27FC236}">
                  <a16:creationId xmlns:a16="http://schemas.microsoft.com/office/drawing/2014/main" id="{7209252C-CC15-45F9-AFAD-79F7ADF74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31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8">
              <a:extLst>
                <a:ext uri="{FF2B5EF4-FFF2-40B4-BE49-F238E27FC236}">
                  <a16:creationId xmlns:a16="http://schemas.microsoft.com/office/drawing/2014/main" id="{4E5F215A-6C8A-4267-ABD3-FAF8DE985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9">
              <a:extLst>
                <a:ext uri="{FF2B5EF4-FFF2-40B4-BE49-F238E27FC236}">
                  <a16:creationId xmlns:a16="http://schemas.microsoft.com/office/drawing/2014/main" id="{8B3EEE1C-C792-4060-8D0D-BF71E2A9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0">
              <a:extLst>
                <a:ext uri="{FF2B5EF4-FFF2-40B4-BE49-F238E27FC236}">
                  <a16:creationId xmlns:a16="http://schemas.microsoft.com/office/drawing/2014/main" id="{D3626CCA-C710-4E2B-A3CF-3661991B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1">
              <a:extLst>
                <a:ext uri="{FF2B5EF4-FFF2-40B4-BE49-F238E27FC236}">
                  <a16:creationId xmlns:a16="http://schemas.microsoft.com/office/drawing/2014/main" id="{E209C9CA-0997-43FA-87F8-63CB0A48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C304CACB-F6A5-4EB3-8FA3-AE548261D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3">
              <a:extLst>
                <a:ext uri="{FF2B5EF4-FFF2-40B4-BE49-F238E27FC236}">
                  <a16:creationId xmlns:a16="http://schemas.microsoft.com/office/drawing/2014/main" id="{BEDFAD1F-59AE-4320-8F17-001D6C62B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4">
              <a:extLst>
                <a:ext uri="{FF2B5EF4-FFF2-40B4-BE49-F238E27FC236}">
                  <a16:creationId xmlns:a16="http://schemas.microsoft.com/office/drawing/2014/main" id="{DA056673-B394-4978-A2D2-5EA9CEBF5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5">
              <a:extLst>
                <a:ext uri="{FF2B5EF4-FFF2-40B4-BE49-F238E27FC236}">
                  <a16:creationId xmlns:a16="http://schemas.microsoft.com/office/drawing/2014/main" id="{0EB07CC8-34EE-4DB3-B111-3871B4305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6">
              <a:extLst>
                <a:ext uri="{FF2B5EF4-FFF2-40B4-BE49-F238E27FC236}">
                  <a16:creationId xmlns:a16="http://schemas.microsoft.com/office/drawing/2014/main" id="{B8BAABE9-787D-4C21-A6D4-D6746396C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7">
              <a:extLst>
                <a:ext uri="{FF2B5EF4-FFF2-40B4-BE49-F238E27FC236}">
                  <a16:creationId xmlns:a16="http://schemas.microsoft.com/office/drawing/2014/main" id="{530148DC-DCB9-4FB2-8234-612D4F2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8">
              <a:extLst>
                <a:ext uri="{FF2B5EF4-FFF2-40B4-BE49-F238E27FC236}">
                  <a16:creationId xmlns:a16="http://schemas.microsoft.com/office/drawing/2014/main" id="{2A6EF884-F431-4F17-85D5-383C59BC6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07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34928A83-F9C2-4876-A34C-E8F308F90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0">
              <a:extLst>
                <a:ext uri="{FF2B5EF4-FFF2-40B4-BE49-F238E27FC236}">
                  <a16:creationId xmlns:a16="http://schemas.microsoft.com/office/drawing/2014/main" id="{1525F634-4E65-4662-8465-2A25DB6FD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1">
              <a:extLst>
                <a:ext uri="{FF2B5EF4-FFF2-40B4-BE49-F238E27FC236}">
                  <a16:creationId xmlns:a16="http://schemas.microsoft.com/office/drawing/2014/main" id="{0B3DC9CF-1B1E-4ADB-850E-2B309B96B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2">
              <a:extLst>
                <a:ext uri="{FF2B5EF4-FFF2-40B4-BE49-F238E27FC236}">
                  <a16:creationId xmlns:a16="http://schemas.microsoft.com/office/drawing/2014/main" id="{ABFEB1EE-3C0D-4140-A565-516388364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3">
              <a:extLst>
                <a:ext uri="{FF2B5EF4-FFF2-40B4-BE49-F238E27FC236}">
                  <a16:creationId xmlns:a16="http://schemas.microsoft.com/office/drawing/2014/main" id="{16B33F90-BD18-407B-ACB2-02E17D60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4">
              <a:extLst>
                <a:ext uri="{FF2B5EF4-FFF2-40B4-BE49-F238E27FC236}">
                  <a16:creationId xmlns:a16="http://schemas.microsoft.com/office/drawing/2014/main" id="{37090185-432A-492C-A056-8DF59C7DD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5">
              <a:extLst>
                <a:ext uri="{FF2B5EF4-FFF2-40B4-BE49-F238E27FC236}">
                  <a16:creationId xmlns:a16="http://schemas.microsoft.com/office/drawing/2014/main" id="{59FC46BF-F5F3-467D-88F5-5137EE22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6">
              <a:extLst>
                <a:ext uri="{FF2B5EF4-FFF2-40B4-BE49-F238E27FC236}">
                  <a16:creationId xmlns:a16="http://schemas.microsoft.com/office/drawing/2014/main" id="{FE2027DB-F9A2-4DE2-8E38-17FC8D142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56"/>
              <a:ext cx="58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010C43C1-6B70-4F04-8A5F-8EBF2E8F0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8">
              <a:extLst>
                <a:ext uri="{FF2B5EF4-FFF2-40B4-BE49-F238E27FC236}">
                  <a16:creationId xmlns:a16="http://schemas.microsoft.com/office/drawing/2014/main" id="{C2B393B1-D01D-451B-9E46-86210EADF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2881"/>
              <a:ext cx="94" cy="17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:a16="http://schemas.microsoft.com/office/drawing/2014/main" id="{38536F04-47CF-4E6E-83C6-F503402C8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881"/>
              <a:ext cx="161" cy="178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id="{88568B3E-484E-439C-9921-89BF9D36A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1">
              <a:extLst>
                <a:ext uri="{FF2B5EF4-FFF2-40B4-BE49-F238E27FC236}">
                  <a16:creationId xmlns:a16="http://schemas.microsoft.com/office/drawing/2014/main" id="{BDBC51A9-774A-43A7-BC2F-6C8371A35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9437BE51-222B-4167-87B9-9AE7C543D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6110877D-05A6-42AF-BC80-1ED7EBE0D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C4E0B6DC-7B19-4392-B172-96FAD7EE9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81"/>
              <a:ext cx="181" cy="22"/>
            </a:xfrm>
            <a:custGeom>
              <a:avLst/>
              <a:gdLst>
                <a:gd name="T0" fmla="*/ 0 w 290"/>
                <a:gd name="T1" fmla="*/ 0 h 33"/>
                <a:gd name="T2" fmla="*/ 0 w 290"/>
                <a:gd name="T3" fmla="*/ 18 h 33"/>
                <a:gd name="T4" fmla="*/ 15 w 290"/>
                <a:gd name="T5" fmla="*/ 33 h 33"/>
                <a:gd name="T6" fmla="*/ 280 w 290"/>
                <a:gd name="T7" fmla="*/ 33 h 33"/>
                <a:gd name="T8" fmla="*/ 290 w 290"/>
                <a:gd name="T9" fmla="*/ 23 h 33"/>
                <a:gd name="T10" fmla="*/ 290 w 290"/>
                <a:gd name="T11" fmla="*/ 0 h 33"/>
                <a:gd name="T12" fmla="*/ 0 w 29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85" y="33"/>
                    <a:pt x="290" y="28"/>
                    <a:pt x="290" y="23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A401A89B-7569-421E-BE50-274D0DD0F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881"/>
              <a:ext cx="83" cy="22"/>
            </a:xfrm>
            <a:custGeom>
              <a:avLst/>
              <a:gdLst>
                <a:gd name="T0" fmla="*/ 0 w 133"/>
                <a:gd name="T1" fmla="*/ 0 h 33"/>
                <a:gd name="T2" fmla="*/ 0 w 133"/>
                <a:gd name="T3" fmla="*/ 33 h 33"/>
                <a:gd name="T4" fmla="*/ 117 w 133"/>
                <a:gd name="T5" fmla="*/ 33 h 33"/>
                <a:gd name="T6" fmla="*/ 133 w 133"/>
                <a:gd name="T7" fmla="*/ 18 h 33"/>
                <a:gd name="T8" fmla="*/ 133 w 133"/>
                <a:gd name="T9" fmla="*/ 0 h 33"/>
                <a:gd name="T10" fmla="*/ 0 w 13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6" y="33"/>
                    <a:pt x="133" y="26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6">
              <a:extLst>
                <a:ext uri="{FF2B5EF4-FFF2-40B4-BE49-F238E27FC236}">
                  <a16:creationId xmlns:a16="http://schemas.microsoft.com/office/drawing/2014/main" id="{A3F09C08-4D79-4168-B6B4-0B570837E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752C5B4F-165F-4B7E-9DDC-4B5E00CDD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8">
              <a:extLst>
                <a:ext uri="{FF2B5EF4-FFF2-40B4-BE49-F238E27FC236}">
                  <a16:creationId xmlns:a16="http://schemas.microsoft.com/office/drawing/2014/main" id="{D43C0945-3661-4D6A-B029-B76146575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9">
              <a:extLst>
                <a:ext uri="{FF2B5EF4-FFF2-40B4-BE49-F238E27FC236}">
                  <a16:creationId xmlns:a16="http://schemas.microsoft.com/office/drawing/2014/main" id="{BEE960B2-2D6C-49D2-93F3-5EB06A136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000"/>
              <a:ext cx="40" cy="5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0">
              <a:extLst>
                <a:ext uri="{FF2B5EF4-FFF2-40B4-BE49-F238E27FC236}">
                  <a16:creationId xmlns:a16="http://schemas.microsoft.com/office/drawing/2014/main" id="{08FC5684-20A9-4C65-A819-D772980EF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1">
              <a:extLst>
                <a:ext uri="{FF2B5EF4-FFF2-40B4-BE49-F238E27FC236}">
                  <a16:creationId xmlns:a16="http://schemas.microsoft.com/office/drawing/2014/main" id="{94906DC6-8F42-4680-9C49-67EC78D7B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2F788A96-6D11-4A33-B2E5-E2C3CA38B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2D2D744D-EC10-4F5B-82BE-24402F861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4">
              <a:extLst>
                <a:ext uri="{FF2B5EF4-FFF2-40B4-BE49-F238E27FC236}">
                  <a16:creationId xmlns:a16="http://schemas.microsoft.com/office/drawing/2014/main" id="{54609571-67D4-4987-8A67-00B72C44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0 w 91"/>
                <a:gd name="T1" fmla="*/ 42 h 42"/>
                <a:gd name="T2" fmla="*/ 0 w 91"/>
                <a:gd name="T3" fmla="*/ 0 h 42"/>
                <a:gd name="T4" fmla="*/ 48 w 91"/>
                <a:gd name="T5" fmla="*/ 0 h 42"/>
                <a:gd name="T6" fmla="*/ 91 w 91"/>
                <a:gd name="T7" fmla="*/ 42 h 42"/>
                <a:gd name="T8" fmla="*/ 0 w 9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0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9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CBCA740C-CD71-4579-9EEA-10E971B9D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48 w 91"/>
                <a:gd name="T1" fmla="*/ 0 h 42"/>
                <a:gd name="T2" fmla="*/ 0 w 91"/>
                <a:gd name="T3" fmla="*/ 0 h 42"/>
                <a:gd name="T4" fmla="*/ 0 w 91"/>
                <a:gd name="T5" fmla="*/ 42 h 42"/>
                <a:gd name="T6" fmla="*/ 91 w 91"/>
                <a:gd name="T7" fmla="*/ 42 h 42"/>
                <a:gd name="T8" fmla="*/ 48 w 9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48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91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6">
              <a:extLst>
                <a:ext uri="{FF2B5EF4-FFF2-40B4-BE49-F238E27FC236}">
                  <a16:creationId xmlns:a16="http://schemas.microsoft.com/office/drawing/2014/main" id="{B648272A-3BC1-4BB9-824A-7ED2CD68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716"/>
              <a:ext cx="49" cy="107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23E9F47C-C836-4A37-B896-659E63F3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354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9E30D765-9535-4175-8003-B1AB8D369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434"/>
              <a:ext cx="368" cy="341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090BF0DD-FEF4-44D6-BFBB-4D9EA16E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266"/>
              <a:ext cx="294" cy="172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D2A53788-39D5-4A0E-9C17-E7D3A6762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336"/>
              <a:ext cx="284" cy="102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A6DD0137-A2D0-452F-A04D-6CDA6CF62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755"/>
              <a:ext cx="19" cy="33"/>
            </a:xfrm>
            <a:custGeom>
              <a:avLst/>
              <a:gdLst>
                <a:gd name="T0" fmla="*/ 22 w 31"/>
                <a:gd name="T1" fmla="*/ 0 h 51"/>
                <a:gd name="T2" fmla="*/ 0 w 31"/>
                <a:gd name="T3" fmla="*/ 0 h 51"/>
                <a:gd name="T4" fmla="*/ 0 w 31"/>
                <a:gd name="T5" fmla="*/ 51 h 51"/>
                <a:gd name="T6" fmla="*/ 22 w 31"/>
                <a:gd name="T7" fmla="*/ 51 h 51"/>
                <a:gd name="T8" fmla="*/ 31 w 31"/>
                <a:gd name="T9" fmla="*/ 43 h 51"/>
                <a:gd name="T10" fmla="*/ 31 w 31"/>
                <a:gd name="T11" fmla="*/ 9 h 51"/>
                <a:gd name="T12" fmla="*/ 22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7" y="51"/>
                    <a:pt x="31" y="48"/>
                    <a:pt x="31" y="4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5209750F-43D4-45DE-BF2A-E855744E2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61"/>
              <a:ext cx="16" cy="20"/>
            </a:xfrm>
            <a:custGeom>
              <a:avLst/>
              <a:gdLst>
                <a:gd name="T0" fmla="*/ 11 w 26"/>
                <a:gd name="T1" fmla="*/ 31 h 31"/>
                <a:gd name="T2" fmla="*/ 26 w 26"/>
                <a:gd name="T3" fmla="*/ 16 h 31"/>
                <a:gd name="T4" fmla="*/ 11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11 w 26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11" y="31"/>
                  </a:moveTo>
                  <a:cubicBezTo>
                    <a:pt x="19" y="31"/>
                    <a:pt x="26" y="24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839B1AA-9924-4AF9-B489-9F0CA482F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6"/>
              <a:ext cx="96" cy="50"/>
            </a:xfrm>
            <a:custGeom>
              <a:avLst/>
              <a:gdLst>
                <a:gd name="T0" fmla="*/ 154 w 154"/>
                <a:gd name="T1" fmla="*/ 23 h 77"/>
                <a:gd name="T2" fmla="*/ 121 w 154"/>
                <a:gd name="T3" fmla="*/ 4 h 77"/>
                <a:gd name="T4" fmla="*/ 105 w 154"/>
                <a:gd name="T5" fmla="*/ 0 h 77"/>
                <a:gd name="T6" fmla="*/ 8 w 154"/>
                <a:gd name="T7" fmla="*/ 0 h 77"/>
                <a:gd name="T8" fmla="*/ 0 w 154"/>
                <a:gd name="T9" fmla="*/ 9 h 77"/>
                <a:gd name="T10" fmla="*/ 0 w 154"/>
                <a:gd name="T11" fmla="*/ 68 h 77"/>
                <a:gd name="T12" fmla="*/ 8 w 154"/>
                <a:gd name="T13" fmla="*/ 77 h 77"/>
                <a:gd name="T14" fmla="*/ 105 w 154"/>
                <a:gd name="T15" fmla="*/ 77 h 77"/>
                <a:gd name="T16" fmla="*/ 121 w 154"/>
                <a:gd name="T17" fmla="*/ 73 h 77"/>
                <a:gd name="T18" fmla="*/ 154 w 154"/>
                <a:gd name="T19" fmla="*/ 54 h 77"/>
                <a:gd name="T20" fmla="*/ 154 w 154"/>
                <a:gd name="T21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77">
                  <a:moveTo>
                    <a:pt x="154" y="23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7" y="2"/>
                    <a:pt x="110" y="0"/>
                    <a:pt x="1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7"/>
                    <a:pt x="8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0" y="77"/>
                    <a:pt x="117" y="75"/>
                    <a:pt x="121" y="73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154" y="23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811C6DEC-3E61-4111-A0DD-4E7B15A85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7"/>
              <a:ext cx="96" cy="49"/>
            </a:xfrm>
            <a:custGeom>
              <a:avLst/>
              <a:gdLst>
                <a:gd name="T0" fmla="*/ 5 w 154"/>
                <a:gd name="T1" fmla="*/ 0 h 76"/>
                <a:gd name="T2" fmla="*/ 5 w 154"/>
                <a:gd name="T3" fmla="*/ 59 h 76"/>
                <a:gd name="T4" fmla="*/ 13 w 154"/>
                <a:gd name="T5" fmla="*/ 67 h 76"/>
                <a:gd name="T6" fmla="*/ 110 w 154"/>
                <a:gd name="T7" fmla="*/ 67 h 76"/>
                <a:gd name="T8" fmla="*/ 126 w 154"/>
                <a:gd name="T9" fmla="*/ 64 h 76"/>
                <a:gd name="T10" fmla="*/ 154 w 154"/>
                <a:gd name="T11" fmla="*/ 47 h 76"/>
                <a:gd name="T12" fmla="*/ 154 w 154"/>
                <a:gd name="T13" fmla="*/ 53 h 76"/>
                <a:gd name="T14" fmla="*/ 121 w 154"/>
                <a:gd name="T15" fmla="*/ 72 h 76"/>
                <a:gd name="T16" fmla="*/ 105 w 154"/>
                <a:gd name="T17" fmla="*/ 76 h 76"/>
                <a:gd name="T18" fmla="*/ 8 w 154"/>
                <a:gd name="T19" fmla="*/ 76 h 76"/>
                <a:gd name="T20" fmla="*/ 0 w 154"/>
                <a:gd name="T21" fmla="*/ 67 h 76"/>
                <a:gd name="T22" fmla="*/ 0 w 154"/>
                <a:gd name="T23" fmla="*/ 8 h 76"/>
                <a:gd name="T24" fmla="*/ 5 w 154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76">
                  <a:moveTo>
                    <a:pt x="5" y="0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64"/>
                    <a:pt x="9" y="67"/>
                    <a:pt x="13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7"/>
                    <a:pt x="122" y="66"/>
                    <a:pt x="126" y="64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7" y="74"/>
                    <a:pt x="110" y="76"/>
                    <a:pt x="10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5">
              <a:extLst>
                <a:ext uri="{FF2B5EF4-FFF2-40B4-BE49-F238E27FC236}">
                  <a16:creationId xmlns:a16="http://schemas.microsoft.com/office/drawing/2014/main" id="{1ECD0F9A-605F-46DF-99FE-B9CAEEA26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779"/>
              <a:ext cx="8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>
              <a:extLst>
                <a:ext uri="{FF2B5EF4-FFF2-40B4-BE49-F238E27FC236}">
                  <a16:creationId xmlns:a16="http://schemas.microsoft.com/office/drawing/2014/main" id="{4A1AC5B6-1B33-497A-9B34-99F200F6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70"/>
              <a:ext cx="16" cy="11"/>
            </a:xfrm>
            <a:custGeom>
              <a:avLst/>
              <a:gdLst>
                <a:gd name="T0" fmla="*/ 26 w 26"/>
                <a:gd name="T1" fmla="*/ 0 h 18"/>
                <a:gd name="T2" fmla="*/ 26 w 26"/>
                <a:gd name="T3" fmla="*/ 3 h 18"/>
                <a:gd name="T4" fmla="*/ 11 w 26"/>
                <a:gd name="T5" fmla="*/ 18 h 18"/>
                <a:gd name="T6" fmla="*/ 0 w 26"/>
                <a:gd name="T7" fmla="*/ 18 h 18"/>
                <a:gd name="T8" fmla="*/ 0 w 26"/>
                <a:gd name="T9" fmla="*/ 13 h 18"/>
                <a:gd name="T10" fmla="*/ 11 w 26"/>
                <a:gd name="T11" fmla="*/ 13 h 18"/>
                <a:gd name="T12" fmla="*/ 26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11"/>
                    <a:pt x="19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3"/>
                    <a:pt x="25" y="7"/>
                    <a:pt x="26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>
              <a:extLst>
                <a:ext uri="{FF2B5EF4-FFF2-40B4-BE49-F238E27FC236}">
                  <a16:creationId xmlns:a16="http://schemas.microsoft.com/office/drawing/2014/main" id="{AFD2A966-1EFF-4070-8BFC-6F6ED2C3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8">
              <a:extLst>
                <a:ext uri="{FF2B5EF4-FFF2-40B4-BE49-F238E27FC236}">
                  <a16:creationId xmlns:a16="http://schemas.microsoft.com/office/drawing/2014/main" id="{38CD6195-01F0-447B-A4D8-2F795FB3D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543AC36E-4906-41C5-822F-A1D317AD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B58E1A2E-9F01-45A6-A922-299A7AE3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4945C70-123F-4D76-A26D-6376056F3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2">
              <a:extLst>
                <a:ext uri="{FF2B5EF4-FFF2-40B4-BE49-F238E27FC236}">
                  <a16:creationId xmlns:a16="http://schemas.microsoft.com/office/drawing/2014/main" id="{EFE53360-8776-4E91-8F63-21ECE9265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3">
              <a:extLst>
                <a:ext uri="{FF2B5EF4-FFF2-40B4-BE49-F238E27FC236}">
                  <a16:creationId xmlns:a16="http://schemas.microsoft.com/office/drawing/2014/main" id="{5DC710ED-35BC-4EE6-9B70-CFFC7EF1B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34">
              <a:extLst>
                <a:ext uri="{FF2B5EF4-FFF2-40B4-BE49-F238E27FC236}">
                  <a16:creationId xmlns:a16="http://schemas.microsoft.com/office/drawing/2014/main" id="{2ABBBA94-237D-4E3F-86F4-C67CAAEB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5">
              <a:extLst>
                <a:ext uri="{FF2B5EF4-FFF2-40B4-BE49-F238E27FC236}">
                  <a16:creationId xmlns:a16="http://schemas.microsoft.com/office/drawing/2014/main" id="{5E3D3562-7F7E-4775-B9BD-8D95A72D9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6">
              <a:extLst>
                <a:ext uri="{FF2B5EF4-FFF2-40B4-BE49-F238E27FC236}">
                  <a16:creationId xmlns:a16="http://schemas.microsoft.com/office/drawing/2014/main" id="{AE4B6982-8BAA-4FD0-9B03-541D7DA94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7">
              <a:extLst>
                <a:ext uri="{FF2B5EF4-FFF2-40B4-BE49-F238E27FC236}">
                  <a16:creationId xmlns:a16="http://schemas.microsoft.com/office/drawing/2014/main" id="{F105B388-18F3-4BE8-9A8F-2521F0FEC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8">
              <a:extLst>
                <a:ext uri="{FF2B5EF4-FFF2-40B4-BE49-F238E27FC236}">
                  <a16:creationId xmlns:a16="http://schemas.microsoft.com/office/drawing/2014/main" id="{ED3080B7-C84B-48D9-8C03-F7CD59F47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731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2D86DF-A7E4-4CFC-A360-E2974973C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812D86DF-A7E4-4CFC-A360-E2974973C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12D86DF-A7E4-4CFC-A360-E2974973C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812D86DF-A7E4-4CFC-A360-E2974973C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B70540-5F99-4F5A-8A95-F9E7F891F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A0B70540-5F99-4F5A-8A95-F9E7F891F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A0B70540-5F99-4F5A-8A95-F9E7F891F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A0B70540-5F99-4F5A-8A95-F9E7F891F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41E2D4-D4CB-4B13-908D-85346FB39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3B41E2D4-D4CB-4B13-908D-85346FB39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3B41E2D4-D4CB-4B13-908D-85346FB39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3B41E2D4-D4CB-4B13-908D-85346FB39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77A0B-BA19-45E0-8BA7-A62DB4E0E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40577A0B-BA19-45E0-8BA7-A62DB4E0E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40577A0B-BA19-45E0-8BA7-A62DB4E0E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40577A0B-BA19-45E0-8BA7-A62DB4E0E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53D7A-3E58-4505-AD63-29D3F9D6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B3E53D7A-3E58-4505-AD63-29D3F9D6A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B3E53D7A-3E58-4505-AD63-29D3F9D6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B3E53D7A-3E58-4505-AD63-29D3F9D6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73D19B-AE12-4B1D-B535-327FA48A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F173D19B-AE12-4B1D-B535-327FA48AE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F173D19B-AE12-4B1D-B535-327FA48A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F173D19B-AE12-4B1D-B535-327FA48A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5BF0E-EE96-4939-B783-2B960B1E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CE65BF0E-EE96-4939-B783-2B960B1E5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CE65BF0E-EE96-4939-B783-2B960B1E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CE65BF0E-EE96-4939-B783-2B960B1E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3F1230-3027-4F68-B0AF-CA5A92347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DF3F1230-3027-4F68-B0AF-CA5A92347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DF3F1230-3027-4F68-B0AF-CA5A92347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DF3F1230-3027-4F68-B0AF-CA5A92347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23785C-440F-4E0C-8DA4-91978349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2A23785C-440F-4E0C-8DA4-919783496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2A23785C-440F-4E0C-8DA4-91978349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2A23785C-440F-4E0C-8DA4-91978349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216860-39C5-4318-BC99-D0AC48B3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80216860-39C5-4318-BC99-D0AC48B3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80216860-39C5-4318-BC99-D0AC48B3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80216860-39C5-4318-BC99-D0AC48B3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EE935-3B90-4C2F-815B-4B407787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dgm id="{366EE935-3B90-4C2F-815B-4B4077873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366EE935-3B90-4C2F-815B-4B407787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366EE935-3B90-4C2F-815B-4B407787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955D-06F7-4BC4-92D5-A2B4861F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4629955D-06F7-4BC4-92D5-A2B4861FC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4629955D-06F7-4BC4-92D5-A2B4861F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4629955D-06F7-4BC4-92D5-A2B4861F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95B214-DC5B-4F08-AA8A-71E44BE7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graphicEl>
                                              <a:dgm id="{FC95B214-DC5B-4F08-AA8A-71E44BE71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FC95B214-DC5B-4F08-AA8A-71E44BE7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FC95B214-DC5B-4F08-AA8A-71E44BE7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5003A4-945F-4243-931E-B658E3F8B330}"/>
              </a:ext>
            </a:extLst>
          </p:cNvPr>
          <p:cNvSpPr/>
          <p:nvPr/>
        </p:nvSpPr>
        <p:spPr bwMode="auto">
          <a:xfrm>
            <a:off x="5802566" y="2644266"/>
            <a:ext cx="4096407" cy="230969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Integration Service Env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82D0CF-41DA-4230-9944-8DE1DD6666FA}"/>
              </a:ext>
            </a:extLst>
          </p:cNvPr>
          <p:cNvSpPr/>
          <p:nvPr/>
        </p:nvSpPr>
        <p:spPr bwMode="auto">
          <a:xfrm>
            <a:off x="446982" y="1763485"/>
            <a:ext cx="4360479" cy="36706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Logic Apps Service</a:t>
            </a:r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2D89AD65-73A1-40EE-AA9B-9913E02B8102}"/>
              </a:ext>
            </a:extLst>
          </p:cNvPr>
          <p:cNvSpPr/>
          <p:nvPr/>
        </p:nvSpPr>
        <p:spPr bwMode="auto">
          <a:xfrm>
            <a:off x="269241" y="1227908"/>
            <a:ext cx="9783298" cy="4402183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Region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57DB18-1A8C-4F29-B6D4-4383E6ECD05C}"/>
              </a:ext>
            </a:extLst>
          </p:cNvPr>
          <p:cNvSpPr/>
          <p:nvPr/>
        </p:nvSpPr>
        <p:spPr bwMode="auto">
          <a:xfrm>
            <a:off x="5650166" y="2491866"/>
            <a:ext cx="4096407" cy="230969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Integration Service Env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721121-2978-40AA-90CB-18850643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 Architecture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C5F38-CB22-4CA0-A542-15783C0550FA}"/>
              </a:ext>
            </a:extLst>
          </p:cNvPr>
          <p:cNvSpPr/>
          <p:nvPr/>
        </p:nvSpPr>
        <p:spPr bwMode="auto">
          <a:xfrm>
            <a:off x="766361" y="2676444"/>
            <a:ext cx="1636987" cy="1206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Logic Apps RP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95582-6CEE-400A-8D5A-2D30EF7FDDBD}"/>
              </a:ext>
            </a:extLst>
          </p:cNvPr>
          <p:cNvSpPr/>
          <p:nvPr/>
        </p:nvSpPr>
        <p:spPr bwMode="auto">
          <a:xfrm>
            <a:off x="2508452" y="2676444"/>
            <a:ext cx="1881352" cy="12060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Connection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506B87-8250-46E2-9A3E-63328A2BAAC7}"/>
              </a:ext>
            </a:extLst>
          </p:cNvPr>
          <p:cNvSpPr/>
          <p:nvPr/>
        </p:nvSpPr>
        <p:spPr bwMode="auto">
          <a:xfrm>
            <a:off x="766362" y="3982740"/>
            <a:ext cx="1636987" cy="12060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Logic Apps Runtime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0525A-E5D3-4931-8029-FB20ED9C7DFC}"/>
              </a:ext>
            </a:extLst>
          </p:cNvPr>
          <p:cNvSpPr/>
          <p:nvPr/>
        </p:nvSpPr>
        <p:spPr bwMode="auto">
          <a:xfrm>
            <a:off x="2508453" y="3970630"/>
            <a:ext cx="1881352" cy="120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Connector Runtime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8567F8-375A-4B8E-9555-F92A56C6552B}"/>
              </a:ext>
            </a:extLst>
          </p:cNvPr>
          <p:cNvSpPr/>
          <p:nvPr/>
        </p:nvSpPr>
        <p:spPr bwMode="auto">
          <a:xfrm>
            <a:off x="5497766" y="2339466"/>
            <a:ext cx="4096407" cy="230969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Integration Service </a:t>
            </a:r>
            <a:r>
              <a:rPr lang="en-US" sz="2400" dirty="0" err="1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Envs</a:t>
            </a:r>
            <a:endParaRPr lang="en-US" sz="2400" dirty="0">
              <a:solidFill>
                <a:schemeClr val="tx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3808A-8A55-45BF-849E-38CB6B2D1588}"/>
              </a:ext>
            </a:extLst>
          </p:cNvPr>
          <p:cNvSpPr/>
          <p:nvPr/>
        </p:nvSpPr>
        <p:spPr bwMode="auto">
          <a:xfrm>
            <a:off x="5761838" y="3116071"/>
            <a:ext cx="1636987" cy="12060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Logic Apps Runtime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B1EBF-7BAD-41B4-AC8B-8984CB8E93FE}"/>
              </a:ext>
            </a:extLst>
          </p:cNvPr>
          <p:cNvSpPr/>
          <p:nvPr/>
        </p:nvSpPr>
        <p:spPr bwMode="auto">
          <a:xfrm>
            <a:off x="7503929" y="3103961"/>
            <a:ext cx="1881352" cy="1206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Connector Runtime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7EF346-444B-47A1-86AB-94CFCBFCB743}"/>
              </a:ext>
            </a:extLst>
          </p:cNvPr>
          <p:cNvSpPr txBox="1"/>
          <p:nvPr/>
        </p:nvSpPr>
        <p:spPr>
          <a:xfrm>
            <a:off x="10593074" y="6508350"/>
            <a:ext cx="28925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492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750" kern="0" dirty="0">
                <a:gradFill>
                  <a:gsLst>
                    <a:gs pos="2917">
                      <a:srgbClr val="D2D2D2">
                        <a:lumMod val="50000"/>
                      </a:srgbClr>
                    </a:gs>
                    <a:gs pos="30000">
                      <a:srgbClr val="D2D2D2">
                        <a:lumMod val="50000"/>
                      </a:srgbClr>
                    </a:gs>
                  </a:gsLst>
                  <a:lin ang="5400000" scaled="0"/>
                </a:gradFill>
                <a:latin typeface="Segoe UI Semilight"/>
              </a:rPr>
              <a:t>SFTP</a:t>
            </a:r>
            <a:br>
              <a:rPr lang="en-US" sz="750" kern="0" dirty="0">
                <a:gradFill>
                  <a:gsLst>
                    <a:gs pos="2917">
                      <a:srgbClr val="D2D2D2">
                        <a:lumMod val="50000"/>
                      </a:srgbClr>
                    </a:gs>
                    <a:gs pos="30000">
                      <a:srgbClr val="D2D2D2">
                        <a:lumMod val="50000"/>
                      </a:srgbClr>
                    </a:gs>
                  </a:gsLst>
                  <a:lin ang="5400000" scaled="0"/>
                </a:gradFill>
                <a:latin typeface="Segoe UI Semilight"/>
              </a:rPr>
            </a:br>
            <a:r>
              <a:rPr lang="en-US" sz="750" kern="0" dirty="0">
                <a:gradFill>
                  <a:gsLst>
                    <a:gs pos="2917">
                      <a:srgbClr val="D2D2D2">
                        <a:lumMod val="50000"/>
                      </a:srgbClr>
                    </a:gs>
                    <a:gs pos="30000">
                      <a:srgbClr val="D2D2D2">
                        <a:lumMod val="50000"/>
                      </a:srgbClr>
                    </a:gs>
                  </a:gsLst>
                  <a:lin ang="5400000" scaled="0"/>
                </a:gradFill>
                <a:latin typeface="Segoe UI Semilight"/>
              </a:rPr>
              <a:t>Server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0777B-54FF-43D7-BED5-9839B991D715}"/>
              </a:ext>
            </a:extLst>
          </p:cNvPr>
          <p:cNvGrpSpPr/>
          <p:nvPr/>
        </p:nvGrpSpPr>
        <p:grpSpPr>
          <a:xfrm>
            <a:off x="9144001" y="5887954"/>
            <a:ext cx="2824994" cy="868685"/>
            <a:chOff x="9188038" y="4908551"/>
            <a:chExt cx="2608676" cy="9598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AA7CAE-6B72-4AA4-806D-9B3195727B90}"/>
                </a:ext>
              </a:extLst>
            </p:cNvPr>
            <p:cNvSpPr/>
            <p:nvPr/>
          </p:nvSpPr>
          <p:spPr bwMode="auto">
            <a:xfrm>
              <a:off x="9188038" y="4908551"/>
              <a:ext cx="2608676" cy="959805"/>
            </a:xfrm>
            <a:prstGeom prst="rect">
              <a:avLst/>
            </a:prstGeom>
            <a:noFill/>
            <a:ln w="22225" cap="flat" cmpd="sng" algn="ctr">
              <a:solidFill>
                <a:srgbClr val="353535">
                  <a:lumMod val="40000"/>
                  <a:lumOff val="60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02" tIns="109682" rIns="137102" bIns="10968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04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EA49999-0C80-4219-BE94-0EC90DE03B6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517646" y="5100421"/>
              <a:ext cx="239840" cy="448810"/>
            </a:xfrm>
            <a:custGeom>
              <a:avLst/>
              <a:gdLst>
                <a:gd name="T0" fmla="*/ 77 w 83"/>
                <a:gd name="T1" fmla="*/ 151 h 157"/>
                <a:gd name="T2" fmla="*/ 6 w 83"/>
                <a:gd name="T3" fmla="*/ 6 h 157"/>
                <a:gd name="T4" fmla="*/ 83 w 83"/>
                <a:gd name="T5" fmla="*/ 0 h 157"/>
                <a:gd name="T6" fmla="*/ 6 w 83"/>
                <a:gd name="T7" fmla="*/ 0 h 157"/>
                <a:gd name="T8" fmla="*/ 0 w 83"/>
                <a:gd name="T9" fmla="*/ 6 h 157"/>
                <a:gd name="T10" fmla="*/ 0 w 83"/>
                <a:gd name="T11" fmla="*/ 157 h 157"/>
                <a:gd name="T12" fmla="*/ 77 w 83"/>
                <a:gd name="T13" fmla="*/ 157 h 157"/>
                <a:gd name="T14" fmla="*/ 83 w 83"/>
                <a:gd name="T15" fmla="*/ 151 h 157"/>
                <a:gd name="T16" fmla="*/ 83 w 83"/>
                <a:gd name="T17" fmla="*/ 0 h 157"/>
                <a:gd name="T18" fmla="*/ 15 w 83"/>
                <a:gd name="T19" fmla="*/ 102 h 157"/>
                <a:gd name="T20" fmla="*/ 20 w 83"/>
                <a:gd name="T21" fmla="*/ 102 h 157"/>
                <a:gd name="T22" fmla="*/ 26 w 83"/>
                <a:gd name="T23" fmla="*/ 104 h 157"/>
                <a:gd name="T24" fmla="*/ 26 w 83"/>
                <a:gd name="T25" fmla="*/ 99 h 157"/>
                <a:gd name="T26" fmla="*/ 26 w 83"/>
                <a:gd name="T27" fmla="*/ 104 h 157"/>
                <a:gd name="T28" fmla="*/ 67 w 83"/>
                <a:gd name="T29" fmla="*/ 89 h 157"/>
                <a:gd name="T30" fmla="*/ 15 w 83"/>
                <a:gd name="T31" fmla="*/ 88 h 157"/>
                <a:gd name="T32" fmla="*/ 17 w 83"/>
                <a:gd name="T33" fmla="*/ 79 h 157"/>
                <a:gd name="T34" fmla="*/ 68 w 83"/>
                <a:gd name="T35" fmla="*/ 80 h 157"/>
                <a:gd name="T36" fmla="*/ 68 w 83"/>
                <a:gd name="T37" fmla="*/ 88 h 157"/>
                <a:gd name="T38" fmla="*/ 67 w 83"/>
                <a:gd name="T39" fmla="*/ 74 h 157"/>
                <a:gd name="T40" fmla="*/ 15 w 83"/>
                <a:gd name="T41" fmla="*/ 72 h 157"/>
                <a:gd name="T42" fmla="*/ 17 w 83"/>
                <a:gd name="T43" fmla="*/ 63 h 157"/>
                <a:gd name="T44" fmla="*/ 68 w 83"/>
                <a:gd name="T45" fmla="*/ 64 h 157"/>
                <a:gd name="T46" fmla="*/ 68 w 83"/>
                <a:gd name="T47" fmla="*/ 72 h 157"/>
                <a:gd name="T48" fmla="*/ 67 w 83"/>
                <a:gd name="T49" fmla="*/ 58 h 157"/>
                <a:gd name="T50" fmla="*/ 15 w 83"/>
                <a:gd name="T51" fmla="*/ 57 h 157"/>
                <a:gd name="T52" fmla="*/ 17 w 83"/>
                <a:gd name="T53" fmla="*/ 47 h 157"/>
                <a:gd name="T54" fmla="*/ 68 w 83"/>
                <a:gd name="T55" fmla="*/ 49 h 157"/>
                <a:gd name="T56" fmla="*/ 68 w 83"/>
                <a:gd name="T57" fmla="*/ 57 h 157"/>
                <a:gd name="T58" fmla="*/ 67 w 83"/>
                <a:gd name="T59" fmla="*/ 42 h 157"/>
                <a:gd name="T60" fmla="*/ 15 w 83"/>
                <a:gd name="T61" fmla="*/ 41 h 157"/>
                <a:gd name="T62" fmla="*/ 17 w 83"/>
                <a:gd name="T63" fmla="*/ 31 h 157"/>
                <a:gd name="T64" fmla="*/ 68 w 83"/>
                <a:gd name="T65" fmla="*/ 33 h 157"/>
                <a:gd name="T66" fmla="*/ 68 w 83"/>
                <a:gd name="T67" fmla="*/ 41 h 157"/>
                <a:gd name="T68" fmla="*/ 67 w 83"/>
                <a:gd name="T69" fmla="*/ 27 h 157"/>
                <a:gd name="T70" fmla="*/ 15 w 83"/>
                <a:gd name="T71" fmla="*/ 25 h 157"/>
                <a:gd name="T72" fmla="*/ 17 w 83"/>
                <a:gd name="T73" fmla="*/ 16 h 157"/>
                <a:gd name="T74" fmla="*/ 68 w 83"/>
                <a:gd name="T75" fmla="*/ 17 h 157"/>
                <a:gd name="T76" fmla="*/ 68 w 83"/>
                <a:gd name="T77" fmla="*/ 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57">
                  <a:moveTo>
                    <a:pt x="77" y="6"/>
                  </a:moveTo>
                  <a:cubicBezTo>
                    <a:pt x="77" y="151"/>
                    <a:pt x="77" y="151"/>
                    <a:pt x="77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7" y="6"/>
                    <a:pt x="77" y="6"/>
                    <a:pt x="77" y="6"/>
                  </a:cubicBezTo>
                  <a:moveTo>
                    <a:pt x="83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lose/>
                  <a:moveTo>
                    <a:pt x="18" y="104"/>
                  </a:moveTo>
                  <a:cubicBezTo>
                    <a:pt x="16" y="104"/>
                    <a:pt x="15" y="103"/>
                    <a:pt x="15" y="102"/>
                  </a:cubicBezTo>
                  <a:cubicBezTo>
                    <a:pt x="15" y="100"/>
                    <a:pt x="16" y="99"/>
                    <a:pt x="18" y="99"/>
                  </a:cubicBezTo>
                  <a:cubicBezTo>
                    <a:pt x="19" y="99"/>
                    <a:pt x="20" y="100"/>
                    <a:pt x="20" y="102"/>
                  </a:cubicBezTo>
                  <a:cubicBezTo>
                    <a:pt x="20" y="103"/>
                    <a:pt x="19" y="104"/>
                    <a:pt x="18" y="104"/>
                  </a:cubicBezTo>
                  <a:close/>
                  <a:moveTo>
                    <a:pt x="26" y="104"/>
                  </a:moveTo>
                  <a:cubicBezTo>
                    <a:pt x="24" y="104"/>
                    <a:pt x="23" y="103"/>
                    <a:pt x="23" y="102"/>
                  </a:cubicBezTo>
                  <a:cubicBezTo>
                    <a:pt x="23" y="100"/>
                    <a:pt x="24" y="99"/>
                    <a:pt x="26" y="99"/>
                  </a:cubicBezTo>
                  <a:cubicBezTo>
                    <a:pt x="27" y="99"/>
                    <a:pt x="28" y="100"/>
                    <a:pt x="28" y="102"/>
                  </a:cubicBezTo>
                  <a:cubicBezTo>
                    <a:pt x="28" y="103"/>
                    <a:pt x="27" y="104"/>
                    <a:pt x="26" y="104"/>
                  </a:cubicBezTo>
                  <a:close/>
                  <a:moveTo>
                    <a:pt x="68" y="88"/>
                  </a:moveTo>
                  <a:cubicBezTo>
                    <a:pt x="68" y="89"/>
                    <a:pt x="67" y="89"/>
                    <a:pt x="6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9"/>
                    <a:pt x="15" y="89"/>
                    <a:pt x="15" y="8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6" y="79"/>
                    <a:pt x="1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79"/>
                    <a:pt x="68" y="79"/>
                    <a:pt x="68" y="80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lose/>
                  <a:moveTo>
                    <a:pt x="68" y="72"/>
                  </a:moveTo>
                  <a:cubicBezTo>
                    <a:pt x="68" y="73"/>
                    <a:pt x="67" y="74"/>
                    <a:pt x="6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4"/>
                    <a:pt x="15" y="73"/>
                    <a:pt x="15" y="72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6" y="63"/>
                    <a:pt x="1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57"/>
                  </a:moveTo>
                  <a:cubicBezTo>
                    <a:pt x="68" y="57"/>
                    <a:pt x="67" y="58"/>
                    <a:pt x="6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8"/>
                    <a:pt x="16" y="47"/>
                    <a:pt x="1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47"/>
                    <a:pt x="68" y="48"/>
                    <a:pt x="68" y="49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lose/>
                  <a:moveTo>
                    <a:pt x="68" y="41"/>
                  </a:moveTo>
                  <a:cubicBezTo>
                    <a:pt x="68" y="42"/>
                    <a:pt x="67" y="42"/>
                    <a:pt x="6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6" y="31"/>
                    <a:pt x="1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8" y="32"/>
                    <a:pt x="68" y="33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lose/>
                  <a:moveTo>
                    <a:pt x="68" y="25"/>
                  </a:moveTo>
                  <a:cubicBezTo>
                    <a:pt x="68" y="26"/>
                    <a:pt x="67" y="27"/>
                    <a:pt x="6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7"/>
                    <a:pt x="15" y="26"/>
                    <a:pt x="15" y="25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8" y="16"/>
                    <a:pt x="68" y="17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lose/>
                </a:path>
              </a:pathLst>
            </a:custGeom>
            <a:solidFill>
              <a:srgbClr val="0078D7"/>
            </a:solidFill>
            <a:ln w="2540">
              <a:noFill/>
            </a:ln>
          </p:spPr>
          <p:txBody>
            <a:bodyPr vert="horz" wrap="square" lIns="68551" tIns="34276" rIns="68551" bIns="34276" numCol="1" anchor="t" anchorCtr="0" compatLnSpc="1">
              <a:prstTxWarp prst="textNoShape">
                <a:avLst/>
              </a:prstTxWarp>
            </a:bodyPr>
            <a:lstStyle/>
            <a:p>
              <a:pPr defTabSz="699242">
                <a:defRPr/>
              </a:pPr>
              <a:endParaRPr lang="en-US" sz="1351" kern="0">
                <a:solidFill>
                  <a:srgbClr val="505050"/>
                </a:solidFill>
                <a:latin typeface="Segoe UI Semilight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1684D1D-4CD6-45B9-8D19-C1966D20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0078D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304923" y="6052460"/>
            <a:ext cx="502798" cy="5027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7015C8-03E1-4722-8DD9-085295DC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910" y="6106960"/>
            <a:ext cx="707879" cy="3608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5B605D-91C3-4CD1-B888-E40F21283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403" y="6076763"/>
            <a:ext cx="454188" cy="454187"/>
          </a:xfrm>
          <a:prstGeom prst="rect">
            <a:avLst/>
          </a:prstGeom>
        </p:spPr>
      </p:pic>
      <p:sp>
        <p:nvSpPr>
          <p:cNvPr id="9" name="Arrow: Bent 8">
            <a:extLst>
              <a:ext uri="{FF2B5EF4-FFF2-40B4-BE49-F238E27FC236}">
                <a16:creationId xmlns:a16="http://schemas.microsoft.com/office/drawing/2014/main" id="{7073F916-3A36-45A5-A9DD-0ACE7CE975F0}"/>
              </a:ext>
            </a:extLst>
          </p:cNvPr>
          <p:cNvSpPr/>
          <p:nvPr/>
        </p:nvSpPr>
        <p:spPr bwMode="auto">
          <a:xfrm rot="5400000">
            <a:off x="9600426" y="3897363"/>
            <a:ext cx="2203272" cy="1606179"/>
          </a:xfrm>
          <a:prstGeom prst="bentArrow">
            <a:avLst>
              <a:gd name="adj1" fmla="val 19409"/>
              <a:gd name="adj2" fmla="val 24666"/>
              <a:gd name="adj3" fmla="val 24153"/>
              <a:gd name="adj4" fmla="val 42903"/>
            </a:avLst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7D52F-CB2D-4772-A658-E70E9D7108F3}"/>
              </a:ext>
            </a:extLst>
          </p:cNvPr>
          <p:cNvSpPr txBox="1"/>
          <p:nvPr/>
        </p:nvSpPr>
        <p:spPr>
          <a:xfrm>
            <a:off x="10792012" y="3924024"/>
            <a:ext cx="654025" cy="1818204"/>
          </a:xfrm>
          <a:prstGeom prst="rect">
            <a:avLst/>
          </a:prstGeom>
          <a:noFill/>
        </p:spPr>
        <p:txBody>
          <a:bodyPr vert="eaVert"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Express Route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E872FF-9B8F-4BE0-922D-2484553E55E3}"/>
              </a:ext>
            </a:extLst>
          </p:cNvPr>
          <p:cNvSpPr txBox="1"/>
          <p:nvPr/>
        </p:nvSpPr>
        <p:spPr>
          <a:xfrm>
            <a:off x="11185157" y="5601722"/>
            <a:ext cx="1117295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VNET</a:t>
            </a:r>
          </a:p>
        </p:txBody>
      </p:sp>
    </p:spTree>
    <p:extLst>
      <p:ext uri="{BB962C8B-B14F-4D97-AF65-F5344CB8AC3E}">
        <p14:creationId xmlns:p14="http://schemas.microsoft.com/office/powerpoint/2010/main" val="33260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81BF-82B5-44C3-97C9-08025071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05475-8DE7-4765-858A-C94E2009D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4170" y="1189177"/>
            <a:ext cx="6890150" cy="4205767"/>
          </a:xfrm>
        </p:spPr>
        <p:txBody>
          <a:bodyPr/>
          <a:lstStyle/>
          <a:p>
            <a:r>
              <a:rPr lang="en-US" sz="2800" dirty="0"/>
              <a:t>Base Unit: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50 M action executions / month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1 standard integration account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1 enterprise connector</a:t>
            </a:r>
          </a:p>
          <a:p>
            <a:pPr marL="795592" lvl="1" indent="-571500" fontAlgn="ctr">
              <a:buFontTx/>
              <a:buChar char="-"/>
            </a:pPr>
            <a:r>
              <a:rPr lang="en-US" sz="1800" dirty="0"/>
              <a:t>Includes unlimited connections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VNET connectivity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Each additional processing unit: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Additional 50M executions / month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7A05EC5-1D25-40A2-8129-093246A6DC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12712" y="2479675"/>
            <a:ext cx="4227513" cy="2482850"/>
            <a:chOff x="1" y="1922"/>
            <a:chExt cx="2663" cy="15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FA7FB6B-9F1C-4F58-B7A4-EAEDB73632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1922"/>
              <a:ext cx="2662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AF7EFD1-A308-4FBF-8B24-29F20EAC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923"/>
              <a:ext cx="266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244869B-E164-4D96-90C4-C1FFF0710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923"/>
              <a:ext cx="199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7E0A9C-E523-459A-A78C-A23D9558F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23"/>
              <a:ext cx="199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FE87F67-FEED-4B13-B310-A591A88B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0898D1A-CBEE-4989-B775-076283BA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6EB7F68-B632-4ECF-9132-870D871E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034"/>
              <a:ext cx="821" cy="50"/>
            </a:xfrm>
            <a:custGeom>
              <a:avLst/>
              <a:gdLst>
                <a:gd name="T0" fmla="*/ 1277 w 1316"/>
                <a:gd name="T1" fmla="*/ 78 h 78"/>
                <a:gd name="T2" fmla="*/ 39 w 1316"/>
                <a:gd name="T3" fmla="*/ 78 h 78"/>
                <a:gd name="T4" fmla="*/ 0 w 1316"/>
                <a:gd name="T5" fmla="*/ 39 h 78"/>
                <a:gd name="T6" fmla="*/ 39 w 1316"/>
                <a:gd name="T7" fmla="*/ 0 h 78"/>
                <a:gd name="T8" fmla="*/ 1277 w 1316"/>
                <a:gd name="T9" fmla="*/ 0 h 78"/>
                <a:gd name="T10" fmla="*/ 1316 w 1316"/>
                <a:gd name="T11" fmla="*/ 39 h 78"/>
                <a:gd name="T12" fmla="*/ 1277 w 131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78">
                  <a:moveTo>
                    <a:pt x="1277" y="78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1298" y="0"/>
                    <a:pt x="1316" y="18"/>
                    <a:pt x="1316" y="39"/>
                  </a:cubicBezTo>
                  <a:cubicBezTo>
                    <a:pt x="1316" y="60"/>
                    <a:pt x="1298" y="78"/>
                    <a:pt x="1277" y="78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7B07B3AF-70EA-4486-91F6-C8DC2F88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2764"/>
              <a:ext cx="248" cy="9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C1BCD51-3B6C-4CD6-A8AB-408E5EC6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5FDAB260-F961-4D32-B55B-B986E68F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0F34E65-EF63-4D7B-8705-57A2A90E2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497173C-0061-4F4C-AFB2-8DFF9EFF2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CE1F3AC-5B54-4BCD-A0A5-F0F5169C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773"/>
              <a:ext cx="59" cy="2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285B86A-5A66-41B2-A519-CA0DF78DA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2803"/>
              <a:ext cx="59" cy="256"/>
            </a:xfrm>
            <a:custGeom>
              <a:avLst/>
              <a:gdLst>
                <a:gd name="T0" fmla="*/ 0 w 59"/>
                <a:gd name="T1" fmla="*/ 256 h 256"/>
                <a:gd name="T2" fmla="*/ 59 w 59"/>
                <a:gd name="T3" fmla="*/ 256 h 256"/>
                <a:gd name="T4" fmla="*/ 59 w 59"/>
                <a:gd name="T5" fmla="*/ 0 h 256"/>
                <a:gd name="T6" fmla="*/ 0 w 59"/>
                <a:gd name="T7" fmla="*/ 68 h 256"/>
                <a:gd name="T8" fmla="*/ 0 w 59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6">
                  <a:moveTo>
                    <a:pt x="0" y="256"/>
                  </a:moveTo>
                  <a:lnTo>
                    <a:pt x="59" y="256"/>
                  </a:lnTo>
                  <a:lnTo>
                    <a:pt x="59" y="0"/>
                  </a:lnTo>
                  <a:lnTo>
                    <a:pt x="0" y="68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1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B08AB3-C7CF-4458-8E6C-ADB0618D5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96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135B6B39-17C8-4C95-9A63-54F7A440E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875"/>
              <a:ext cx="183" cy="6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E686509-94B0-45CB-B253-42A3BED91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57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9E9898B-4BEE-4B2C-BEB8-D0364CD5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09"/>
              <a:ext cx="30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A8ADCF77-8BDB-4CD7-B00F-6276B424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9DEB581-D536-4A7B-885C-6BE9E889F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4D6EEFB-78A0-4E31-AD48-A739D06FB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92"/>
              <a:ext cx="30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0B33FE0-49B4-4541-9860-91D01607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C99CB2-74DF-40E6-9318-163C25FC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0437E11C-2768-42C0-86F7-CE485837C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764"/>
              <a:ext cx="57" cy="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35318025-52E5-45E2-88D5-0BBC4C69C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002"/>
              <a:ext cx="29" cy="5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E18B3079-471E-41D8-A3E8-EE604095A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51211410-E8EF-4654-B4BD-C66907773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CC0CC05C-A216-4F08-8C59-FB2E8CA04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54C84C2C-325D-40C8-8559-C50552A8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837BDB54-330F-4E15-8B1D-7AE7527B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11E8661-EFCF-4438-9762-A1ED8BF2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27721179-86DC-41A3-9358-0A808E2BA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22B68E94-3853-4B43-B34E-7FAAE6070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8C037921-FBF2-4348-8FB6-6715DB14C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9CB555DE-097F-4087-AE8F-1B0B4F8C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CC85C0C9-A960-4796-AE37-222B43D70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DA4965C4-915D-43B0-A272-D729C7B0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4BEB8240-F34D-4F14-AFE9-E5161439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454826B6-762D-42AB-89C5-CCE396DD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CEAADDB3-7F38-4CB9-856A-68BFB59DD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617E71CA-7235-4FA5-B831-34638B1F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3E88BF9-5D3F-40F4-9FC2-8F10BFCD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5FBD13D7-E73A-4D42-8538-B3BA26F6D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085690E8-A26A-4846-B20B-9349D5F0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1D4E4530-B045-417C-BEDF-CB1E32684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3A585818-DE0B-4B84-AE17-9176A5A28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320E2E0E-2B11-4B62-A113-47281017C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E5AD6514-9430-46D1-B68D-244BABA2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2553"/>
              <a:ext cx="94" cy="50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74832E3-7A0C-4865-BE95-969C387C1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2553"/>
              <a:ext cx="161" cy="506"/>
            </a:xfrm>
            <a:custGeom>
              <a:avLst/>
              <a:gdLst>
                <a:gd name="T0" fmla="*/ 161 w 161"/>
                <a:gd name="T1" fmla="*/ 484 h 506"/>
                <a:gd name="T2" fmla="*/ 161 w 161"/>
                <a:gd name="T3" fmla="*/ 0 h 506"/>
                <a:gd name="T4" fmla="*/ 0 w 161"/>
                <a:gd name="T5" fmla="*/ 0 h 506"/>
                <a:gd name="T6" fmla="*/ 0 w 161"/>
                <a:gd name="T7" fmla="*/ 484 h 506"/>
                <a:gd name="T8" fmla="*/ 0 w 161"/>
                <a:gd name="T9" fmla="*/ 489 h 506"/>
                <a:gd name="T10" fmla="*/ 0 w 161"/>
                <a:gd name="T11" fmla="*/ 506 h 506"/>
                <a:gd name="T12" fmla="*/ 161 w 161"/>
                <a:gd name="T13" fmla="*/ 506 h 506"/>
                <a:gd name="T14" fmla="*/ 161 w 161"/>
                <a:gd name="T15" fmla="*/ 484 h 506"/>
                <a:gd name="T16" fmla="*/ 161 w 161"/>
                <a:gd name="T17" fmla="*/ 48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506">
                  <a:moveTo>
                    <a:pt x="161" y="484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0" y="489"/>
                  </a:lnTo>
                  <a:lnTo>
                    <a:pt x="0" y="506"/>
                  </a:lnTo>
                  <a:lnTo>
                    <a:pt x="161" y="506"/>
                  </a:lnTo>
                  <a:lnTo>
                    <a:pt x="161" y="484"/>
                  </a:lnTo>
                  <a:lnTo>
                    <a:pt x="161" y="484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0303F9BE-21F8-4DDE-BB80-E042B7C60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CF3A2436-B00E-4369-9CAB-E5580BBA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8D08DF5A-DE6B-430B-AC13-55258BD84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04CF08A1-8F3F-45F8-9A83-B19F8275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82280C42-81AB-4ECF-987F-4E1B8DE0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67364F27-BE24-4064-B3C0-1AE9F456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2496"/>
              <a:ext cx="63" cy="57"/>
            </a:xfrm>
            <a:custGeom>
              <a:avLst/>
              <a:gdLst>
                <a:gd name="T0" fmla="*/ 0 w 63"/>
                <a:gd name="T1" fmla="*/ 0 h 57"/>
                <a:gd name="T2" fmla="*/ 30 w 63"/>
                <a:gd name="T3" fmla="*/ 0 h 57"/>
                <a:gd name="T4" fmla="*/ 63 w 63"/>
                <a:gd name="T5" fmla="*/ 57 h 57"/>
                <a:gd name="T6" fmla="*/ 0 w 63"/>
                <a:gd name="T7" fmla="*/ 57 h 57"/>
                <a:gd name="T8" fmla="*/ 0 w 6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7">
                  <a:moveTo>
                    <a:pt x="0" y="0"/>
                  </a:moveTo>
                  <a:lnTo>
                    <a:pt x="30" y="0"/>
                  </a:lnTo>
                  <a:lnTo>
                    <a:pt x="6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2F416AF0-C84B-4B7A-B924-A014B94CC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2553"/>
              <a:ext cx="177" cy="31"/>
            </a:xfrm>
            <a:custGeom>
              <a:avLst/>
              <a:gdLst>
                <a:gd name="T0" fmla="*/ 285 w 285"/>
                <a:gd name="T1" fmla="*/ 0 h 48"/>
                <a:gd name="T2" fmla="*/ 15 w 285"/>
                <a:gd name="T3" fmla="*/ 0 h 48"/>
                <a:gd name="T4" fmla="*/ 0 w 285"/>
                <a:gd name="T5" fmla="*/ 15 h 48"/>
                <a:gd name="T6" fmla="*/ 0 w 285"/>
                <a:gd name="T7" fmla="*/ 33 h 48"/>
                <a:gd name="T8" fmla="*/ 15 w 285"/>
                <a:gd name="T9" fmla="*/ 48 h 48"/>
                <a:gd name="T10" fmla="*/ 285 w 285"/>
                <a:gd name="T11" fmla="*/ 48 h 48"/>
                <a:gd name="T12" fmla="*/ 285 w 28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8">
                  <a:moveTo>
                    <a:pt x="28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7" y="48"/>
                    <a:pt x="15" y="48"/>
                  </a:cubicBezTo>
                  <a:cubicBezTo>
                    <a:pt x="285" y="48"/>
                    <a:pt x="285" y="48"/>
                    <a:pt x="285" y="48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BD9EF84D-341F-4DBB-A7F1-2274B5AF1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553"/>
              <a:ext cx="98" cy="31"/>
            </a:xfrm>
            <a:custGeom>
              <a:avLst/>
              <a:gdLst>
                <a:gd name="T0" fmla="*/ 142 w 157"/>
                <a:gd name="T1" fmla="*/ 0 h 48"/>
                <a:gd name="T2" fmla="*/ 0 w 157"/>
                <a:gd name="T3" fmla="*/ 0 h 48"/>
                <a:gd name="T4" fmla="*/ 0 w 157"/>
                <a:gd name="T5" fmla="*/ 48 h 48"/>
                <a:gd name="T6" fmla="*/ 142 w 157"/>
                <a:gd name="T7" fmla="*/ 48 h 48"/>
                <a:gd name="T8" fmla="*/ 157 w 157"/>
                <a:gd name="T9" fmla="*/ 33 h 48"/>
                <a:gd name="T10" fmla="*/ 157 w 157"/>
                <a:gd name="T11" fmla="*/ 15 h 48"/>
                <a:gd name="T12" fmla="*/ 142 w 15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1" y="48"/>
                    <a:pt x="157" y="41"/>
                    <a:pt x="157" y="3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6"/>
                    <a:pt x="151" y="0"/>
                    <a:pt x="142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7363ECDA-1336-45E5-8850-9A146061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E401498A-FE2D-483A-A929-378703CD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C0D3B639-79FD-4E6B-B787-4EDC1781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0C6AD018-E589-4A6E-A3B3-3F249E7F8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12247AEA-ED22-4164-9DAF-A34425A27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DE3C2B2A-4217-4BD3-92AA-5DFA2441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2DBDFC39-57D0-48D1-A546-C0775A7D4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59C9536B-F79E-4065-8F9A-383C1642A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FC2A7EDB-E242-4ED1-A843-FB57A1E5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3">
              <a:extLst>
                <a:ext uri="{FF2B5EF4-FFF2-40B4-BE49-F238E27FC236}">
                  <a16:creationId xmlns:a16="http://schemas.microsoft.com/office/drawing/2014/main" id="{E59C61DF-2FB5-444D-A60B-4ACEACC56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4">
              <a:extLst>
                <a:ext uri="{FF2B5EF4-FFF2-40B4-BE49-F238E27FC236}">
                  <a16:creationId xmlns:a16="http://schemas.microsoft.com/office/drawing/2014/main" id="{4B89C333-525A-47EA-BD0D-AB30AD3D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3CFB0D3D-C479-4736-8C91-D350F7C77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6">
              <a:extLst>
                <a:ext uri="{FF2B5EF4-FFF2-40B4-BE49-F238E27FC236}">
                  <a16:creationId xmlns:a16="http://schemas.microsoft.com/office/drawing/2014/main" id="{46B20378-1941-4ED9-9BBB-3D8A64782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7">
              <a:extLst>
                <a:ext uri="{FF2B5EF4-FFF2-40B4-BE49-F238E27FC236}">
                  <a16:creationId xmlns:a16="http://schemas.microsoft.com/office/drawing/2014/main" id="{9FF0B906-7686-4CE0-B607-36E61632D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31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03B45671-8914-412E-895A-C80B7BA1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9">
              <a:extLst>
                <a:ext uri="{FF2B5EF4-FFF2-40B4-BE49-F238E27FC236}">
                  <a16:creationId xmlns:a16="http://schemas.microsoft.com/office/drawing/2014/main" id="{C523CF94-F309-467B-AEDA-0C0347F6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06404C03-36E2-4ABA-83B0-5A043C85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1">
              <a:extLst>
                <a:ext uri="{FF2B5EF4-FFF2-40B4-BE49-F238E27FC236}">
                  <a16:creationId xmlns:a16="http://schemas.microsoft.com/office/drawing/2014/main" id="{DEDB75B4-6003-40C1-8600-8E5629D14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BC3B6570-D27C-4920-91CF-9242B9AB2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3">
              <a:extLst>
                <a:ext uri="{FF2B5EF4-FFF2-40B4-BE49-F238E27FC236}">
                  <a16:creationId xmlns:a16="http://schemas.microsoft.com/office/drawing/2014/main" id="{6158028A-E3CC-46A0-8543-37B88DE8D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4">
              <a:extLst>
                <a:ext uri="{FF2B5EF4-FFF2-40B4-BE49-F238E27FC236}">
                  <a16:creationId xmlns:a16="http://schemas.microsoft.com/office/drawing/2014/main" id="{89095735-6907-4295-AA0A-F3D08EC6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9266B7D6-F81C-46DC-9D59-1529EB231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0CAD6297-186D-4B35-8974-7EFE899F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DF21405E-9439-4477-9B93-EEF53B12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8">
              <a:extLst>
                <a:ext uri="{FF2B5EF4-FFF2-40B4-BE49-F238E27FC236}">
                  <a16:creationId xmlns:a16="http://schemas.microsoft.com/office/drawing/2014/main" id="{013183DC-BF6B-49AE-8270-E977414D6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07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83A5D321-0B77-47B2-B50D-B3A15675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90">
              <a:extLst>
                <a:ext uri="{FF2B5EF4-FFF2-40B4-BE49-F238E27FC236}">
                  <a16:creationId xmlns:a16="http://schemas.microsoft.com/office/drawing/2014/main" id="{89ECFA80-615F-4F03-A708-3BDD690E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91">
              <a:extLst>
                <a:ext uri="{FF2B5EF4-FFF2-40B4-BE49-F238E27FC236}">
                  <a16:creationId xmlns:a16="http://schemas.microsoft.com/office/drawing/2014/main" id="{19CA081E-36D6-4297-A4B1-6CE71322E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2">
              <a:extLst>
                <a:ext uri="{FF2B5EF4-FFF2-40B4-BE49-F238E27FC236}">
                  <a16:creationId xmlns:a16="http://schemas.microsoft.com/office/drawing/2014/main" id="{2DA98099-CA8F-4B42-A3BE-5DDC8B8E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3">
              <a:extLst>
                <a:ext uri="{FF2B5EF4-FFF2-40B4-BE49-F238E27FC236}">
                  <a16:creationId xmlns:a16="http://schemas.microsoft.com/office/drawing/2014/main" id="{D3A7BC54-6A20-4D7E-B306-3E98D018A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4">
              <a:extLst>
                <a:ext uri="{FF2B5EF4-FFF2-40B4-BE49-F238E27FC236}">
                  <a16:creationId xmlns:a16="http://schemas.microsoft.com/office/drawing/2014/main" id="{45479C3D-E8F6-44CF-A8CE-A4D2DB4FE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8D452BC1-B149-4BC4-8111-9CC74808E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6">
              <a:extLst>
                <a:ext uri="{FF2B5EF4-FFF2-40B4-BE49-F238E27FC236}">
                  <a16:creationId xmlns:a16="http://schemas.microsoft.com/office/drawing/2014/main" id="{3DCFE782-F52F-4270-8C4A-A820F558C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56"/>
              <a:ext cx="58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88B2053-DE8E-463E-B756-20932C28B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10E9AE0C-57DD-4338-84BD-B2E12D7A0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2881"/>
              <a:ext cx="94" cy="17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B3FB3822-D7E9-4CB2-A1D6-A94789FD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881"/>
              <a:ext cx="161" cy="178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0">
              <a:extLst>
                <a:ext uri="{FF2B5EF4-FFF2-40B4-BE49-F238E27FC236}">
                  <a16:creationId xmlns:a16="http://schemas.microsoft.com/office/drawing/2014/main" id="{42AA7D44-9948-44CD-81D5-E8C0FD25C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31B8C76E-8A6A-4556-8C68-AF5F8E118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2">
              <a:extLst>
                <a:ext uri="{FF2B5EF4-FFF2-40B4-BE49-F238E27FC236}">
                  <a16:creationId xmlns:a16="http://schemas.microsoft.com/office/drawing/2014/main" id="{2F567457-2210-40CD-A6DC-4DAE2D70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3">
              <a:extLst>
                <a:ext uri="{FF2B5EF4-FFF2-40B4-BE49-F238E27FC236}">
                  <a16:creationId xmlns:a16="http://schemas.microsoft.com/office/drawing/2014/main" id="{2A398CDC-0B33-4A32-AF2C-84093FC20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B7CB8BDB-098C-4052-B373-91D696057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81"/>
              <a:ext cx="181" cy="22"/>
            </a:xfrm>
            <a:custGeom>
              <a:avLst/>
              <a:gdLst>
                <a:gd name="T0" fmla="*/ 0 w 290"/>
                <a:gd name="T1" fmla="*/ 0 h 33"/>
                <a:gd name="T2" fmla="*/ 0 w 290"/>
                <a:gd name="T3" fmla="*/ 18 h 33"/>
                <a:gd name="T4" fmla="*/ 15 w 290"/>
                <a:gd name="T5" fmla="*/ 33 h 33"/>
                <a:gd name="T6" fmla="*/ 280 w 290"/>
                <a:gd name="T7" fmla="*/ 33 h 33"/>
                <a:gd name="T8" fmla="*/ 290 w 290"/>
                <a:gd name="T9" fmla="*/ 23 h 33"/>
                <a:gd name="T10" fmla="*/ 290 w 290"/>
                <a:gd name="T11" fmla="*/ 0 h 33"/>
                <a:gd name="T12" fmla="*/ 0 w 29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85" y="33"/>
                    <a:pt x="290" y="28"/>
                    <a:pt x="290" y="23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1A40B08C-4901-464D-81B7-5356794F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881"/>
              <a:ext cx="83" cy="22"/>
            </a:xfrm>
            <a:custGeom>
              <a:avLst/>
              <a:gdLst>
                <a:gd name="T0" fmla="*/ 0 w 133"/>
                <a:gd name="T1" fmla="*/ 0 h 33"/>
                <a:gd name="T2" fmla="*/ 0 w 133"/>
                <a:gd name="T3" fmla="*/ 33 h 33"/>
                <a:gd name="T4" fmla="*/ 117 w 133"/>
                <a:gd name="T5" fmla="*/ 33 h 33"/>
                <a:gd name="T6" fmla="*/ 133 w 133"/>
                <a:gd name="T7" fmla="*/ 18 h 33"/>
                <a:gd name="T8" fmla="*/ 133 w 133"/>
                <a:gd name="T9" fmla="*/ 0 h 33"/>
                <a:gd name="T10" fmla="*/ 0 w 13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6" y="33"/>
                    <a:pt x="133" y="26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6">
              <a:extLst>
                <a:ext uri="{FF2B5EF4-FFF2-40B4-BE49-F238E27FC236}">
                  <a16:creationId xmlns:a16="http://schemas.microsoft.com/office/drawing/2014/main" id="{F7BCEC8B-6E02-4CD2-AFF2-1E0C11FA3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7">
              <a:extLst>
                <a:ext uri="{FF2B5EF4-FFF2-40B4-BE49-F238E27FC236}">
                  <a16:creationId xmlns:a16="http://schemas.microsoft.com/office/drawing/2014/main" id="{9B194BFB-8931-4B77-9086-3A5C129EE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8">
              <a:extLst>
                <a:ext uri="{FF2B5EF4-FFF2-40B4-BE49-F238E27FC236}">
                  <a16:creationId xmlns:a16="http://schemas.microsoft.com/office/drawing/2014/main" id="{807E5F24-9501-4EC1-B8EE-6B09EAC4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9">
              <a:extLst>
                <a:ext uri="{FF2B5EF4-FFF2-40B4-BE49-F238E27FC236}">
                  <a16:creationId xmlns:a16="http://schemas.microsoft.com/office/drawing/2014/main" id="{95A111D6-3924-4616-8D30-6073461D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000"/>
              <a:ext cx="40" cy="5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10">
              <a:extLst>
                <a:ext uri="{FF2B5EF4-FFF2-40B4-BE49-F238E27FC236}">
                  <a16:creationId xmlns:a16="http://schemas.microsoft.com/office/drawing/2014/main" id="{B06906A1-9493-421E-BEE8-FE95D2B2B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11">
              <a:extLst>
                <a:ext uri="{FF2B5EF4-FFF2-40B4-BE49-F238E27FC236}">
                  <a16:creationId xmlns:a16="http://schemas.microsoft.com/office/drawing/2014/main" id="{CFBC3378-5EB2-436C-8343-950DC5509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14C0A810-2154-4727-B625-064DDF52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AE010D15-F668-4B7F-A11D-DD6EC073F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90B9454D-79B3-40EF-834F-EF411AF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0 w 91"/>
                <a:gd name="T1" fmla="*/ 42 h 42"/>
                <a:gd name="T2" fmla="*/ 0 w 91"/>
                <a:gd name="T3" fmla="*/ 0 h 42"/>
                <a:gd name="T4" fmla="*/ 48 w 91"/>
                <a:gd name="T5" fmla="*/ 0 h 42"/>
                <a:gd name="T6" fmla="*/ 91 w 91"/>
                <a:gd name="T7" fmla="*/ 42 h 42"/>
                <a:gd name="T8" fmla="*/ 0 w 9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0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9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A324E703-3B58-4EEF-A66B-BCC47B4D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48 w 91"/>
                <a:gd name="T1" fmla="*/ 0 h 42"/>
                <a:gd name="T2" fmla="*/ 0 w 91"/>
                <a:gd name="T3" fmla="*/ 0 h 42"/>
                <a:gd name="T4" fmla="*/ 0 w 91"/>
                <a:gd name="T5" fmla="*/ 42 h 42"/>
                <a:gd name="T6" fmla="*/ 91 w 91"/>
                <a:gd name="T7" fmla="*/ 42 h 42"/>
                <a:gd name="T8" fmla="*/ 48 w 9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48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91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6">
              <a:extLst>
                <a:ext uri="{FF2B5EF4-FFF2-40B4-BE49-F238E27FC236}">
                  <a16:creationId xmlns:a16="http://schemas.microsoft.com/office/drawing/2014/main" id="{95C9FEDC-3A4F-4784-9A70-D818F1C8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716"/>
              <a:ext cx="49" cy="107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7">
              <a:extLst>
                <a:ext uri="{FF2B5EF4-FFF2-40B4-BE49-F238E27FC236}">
                  <a16:creationId xmlns:a16="http://schemas.microsoft.com/office/drawing/2014/main" id="{968A6B0A-1A3A-435B-8CE0-D7EEE3CC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354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BA16FC50-9130-4B12-8DA5-573D32C2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434"/>
              <a:ext cx="368" cy="341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FC5E7C35-865E-4E62-855A-86A1D55C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266"/>
              <a:ext cx="294" cy="172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C347C042-27C7-47A1-A654-34AA4595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336"/>
              <a:ext cx="284" cy="102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A332E605-48AF-4EDB-A948-3436221C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755"/>
              <a:ext cx="19" cy="33"/>
            </a:xfrm>
            <a:custGeom>
              <a:avLst/>
              <a:gdLst>
                <a:gd name="T0" fmla="*/ 22 w 31"/>
                <a:gd name="T1" fmla="*/ 0 h 51"/>
                <a:gd name="T2" fmla="*/ 0 w 31"/>
                <a:gd name="T3" fmla="*/ 0 h 51"/>
                <a:gd name="T4" fmla="*/ 0 w 31"/>
                <a:gd name="T5" fmla="*/ 51 h 51"/>
                <a:gd name="T6" fmla="*/ 22 w 31"/>
                <a:gd name="T7" fmla="*/ 51 h 51"/>
                <a:gd name="T8" fmla="*/ 31 w 31"/>
                <a:gd name="T9" fmla="*/ 43 h 51"/>
                <a:gd name="T10" fmla="*/ 31 w 31"/>
                <a:gd name="T11" fmla="*/ 9 h 51"/>
                <a:gd name="T12" fmla="*/ 22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7" y="51"/>
                    <a:pt x="31" y="48"/>
                    <a:pt x="31" y="4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1FB8DE5A-76CE-41AA-89AA-89447FB2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61"/>
              <a:ext cx="16" cy="20"/>
            </a:xfrm>
            <a:custGeom>
              <a:avLst/>
              <a:gdLst>
                <a:gd name="T0" fmla="*/ 11 w 26"/>
                <a:gd name="T1" fmla="*/ 31 h 31"/>
                <a:gd name="T2" fmla="*/ 26 w 26"/>
                <a:gd name="T3" fmla="*/ 16 h 31"/>
                <a:gd name="T4" fmla="*/ 11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11 w 26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11" y="31"/>
                  </a:moveTo>
                  <a:cubicBezTo>
                    <a:pt x="19" y="31"/>
                    <a:pt x="26" y="24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30B699A2-0909-4C89-8648-297D9137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6"/>
              <a:ext cx="96" cy="50"/>
            </a:xfrm>
            <a:custGeom>
              <a:avLst/>
              <a:gdLst>
                <a:gd name="T0" fmla="*/ 154 w 154"/>
                <a:gd name="T1" fmla="*/ 23 h 77"/>
                <a:gd name="T2" fmla="*/ 121 w 154"/>
                <a:gd name="T3" fmla="*/ 4 h 77"/>
                <a:gd name="T4" fmla="*/ 105 w 154"/>
                <a:gd name="T5" fmla="*/ 0 h 77"/>
                <a:gd name="T6" fmla="*/ 8 w 154"/>
                <a:gd name="T7" fmla="*/ 0 h 77"/>
                <a:gd name="T8" fmla="*/ 0 w 154"/>
                <a:gd name="T9" fmla="*/ 9 h 77"/>
                <a:gd name="T10" fmla="*/ 0 w 154"/>
                <a:gd name="T11" fmla="*/ 68 h 77"/>
                <a:gd name="T12" fmla="*/ 8 w 154"/>
                <a:gd name="T13" fmla="*/ 77 h 77"/>
                <a:gd name="T14" fmla="*/ 105 w 154"/>
                <a:gd name="T15" fmla="*/ 77 h 77"/>
                <a:gd name="T16" fmla="*/ 121 w 154"/>
                <a:gd name="T17" fmla="*/ 73 h 77"/>
                <a:gd name="T18" fmla="*/ 154 w 154"/>
                <a:gd name="T19" fmla="*/ 54 h 77"/>
                <a:gd name="T20" fmla="*/ 154 w 154"/>
                <a:gd name="T21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77">
                  <a:moveTo>
                    <a:pt x="154" y="23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7" y="2"/>
                    <a:pt x="110" y="0"/>
                    <a:pt x="1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7"/>
                    <a:pt x="8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0" y="77"/>
                    <a:pt x="117" y="75"/>
                    <a:pt x="121" y="73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154" y="23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2BD4E876-FEBF-4593-B3FE-2DDBEC3D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7"/>
              <a:ext cx="96" cy="49"/>
            </a:xfrm>
            <a:custGeom>
              <a:avLst/>
              <a:gdLst>
                <a:gd name="T0" fmla="*/ 5 w 154"/>
                <a:gd name="T1" fmla="*/ 0 h 76"/>
                <a:gd name="T2" fmla="*/ 5 w 154"/>
                <a:gd name="T3" fmla="*/ 59 h 76"/>
                <a:gd name="T4" fmla="*/ 13 w 154"/>
                <a:gd name="T5" fmla="*/ 67 h 76"/>
                <a:gd name="T6" fmla="*/ 110 w 154"/>
                <a:gd name="T7" fmla="*/ 67 h 76"/>
                <a:gd name="T8" fmla="*/ 126 w 154"/>
                <a:gd name="T9" fmla="*/ 64 h 76"/>
                <a:gd name="T10" fmla="*/ 154 w 154"/>
                <a:gd name="T11" fmla="*/ 47 h 76"/>
                <a:gd name="T12" fmla="*/ 154 w 154"/>
                <a:gd name="T13" fmla="*/ 53 h 76"/>
                <a:gd name="T14" fmla="*/ 121 w 154"/>
                <a:gd name="T15" fmla="*/ 72 h 76"/>
                <a:gd name="T16" fmla="*/ 105 w 154"/>
                <a:gd name="T17" fmla="*/ 76 h 76"/>
                <a:gd name="T18" fmla="*/ 8 w 154"/>
                <a:gd name="T19" fmla="*/ 76 h 76"/>
                <a:gd name="T20" fmla="*/ 0 w 154"/>
                <a:gd name="T21" fmla="*/ 67 h 76"/>
                <a:gd name="T22" fmla="*/ 0 w 154"/>
                <a:gd name="T23" fmla="*/ 8 h 76"/>
                <a:gd name="T24" fmla="*/ 5 w 154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76">
                  <a:moveTo>
                    <a:pt x="5" y="0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64"/>
                    <a:pt x="9" y="67"/>
                    <a:pt x="13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7"/>
                    <a:pt x="122" y="66"/>
                    <a:pt x="126" y="64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7" y="74"/>
                    <a:pt x="110" y="76"/>
                    <a:pt x="10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5">
              <a:extLst>
                <a:ext uri="{FF2B5EF4-FFF2-40B4-BE49-F238E27FC236}">
                  <a16:creationId xmlns:a16="http://schemas.microsoft.com/office/drawing/2014/main" id="{B52D00AD-2732-4721-B745-A8E6031E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779"/>
              <a:ext cx="8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F9000CC8-B677-497A-9AAD-8B2FF0E7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70"/>
              <a:ext cx="16" cy="11"/>
            </a:xfrm>
            <a:custGeom>
              <a:avLst/>
              <a:gdLst>
                <a:gd name="T0" fmla="*/ 26 w 26"/>
                <a:gd name="T1" fmla="*/ 0 h 18"/>
                <a:gd name="T2" fmla="*/ 26 w 26"/>
                <a:gd name="T3" fmla="*/ 3 h 18"/>
                <a:gd name="T4" fmla="*/ 11 w 26"/>
                <a:gd name="T5" fmla="*/ 18 h 18"/>
                <a:gd name="T6" fmla="*/ 0 w 26"/>
                <a:gd name="T7" fmla="*/ 18 h 18"/>
                <a:gd name="T8" fmla="*/ 0 w 26"/>
                <a:gd name="T9" fmla="*/ 13 h 18"/>
                <a:gd name="T10" fmla="*/ 11 w 26"/>
                <a:gd name="T11" fmla="*/ 13 h 18"/>
                <a:gd name="T12" fmla="*/ 26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11"/>
                    <a:pt x="19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3"/>
                    <a:pt x="25" y="7"/>
                    <a:pt x="26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C058E53E-BAD1-468A-BB3D-D71AFB4F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BCEA1185-9E8F-459E-98BD-5A2B5AB0B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A1C5A832-9FF5-4241-8EDD-E18BE0FCF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6984EE74-EB56-4746-A3B5-AA2C3742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31">
              <a:extLst>
                <a:ext uri="{FF2B5EF4-FFF2-40B4-BE49-F238E27FC236}">
                  <a16:creationId xmlns:a16="http://schemas.microsoft.com/office/drawing/2014/main" id="{D56C6833-EACF-4635-8F0A-3B408F909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32">
              <a:extLst>
                <a:ext uri="{FF2B5EF4-FFF2-40B4-BE49-F238E27FC236}">
                  <a16:creationId xmlns:a16="http://schemas.microsoft.com/office/drawing/2014/main" id="{6F026D86-B784-4569-8D8F-77B482A2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33">
              <a:extLst>
                <a:ext uri="{FF2B5EF4-FFF2-40B4-BE49-F238E27FC236}">
                  <a16:creationId xmlns:a16="http://schemas.microsoft.com/office/drawing/2014/main" id="{588DA9AF-8648-4165-AB52-76C2F952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4">
              <a:extLst>
                <a:ext uri="{FF2B5EF4-FFF2-40B4-BE49-F238E27FC236}">
                  <a16:creationId xmlns:a16="http://schemas.microsoft.com/office/drawing/2014/main" id="{872B371C-D352-496B-84A1-50E9D1626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5">
              <a:extLst>
                <a:ext uri="{FF2B5EF4-FFF2-40B4-BE49-F238E27FC236}">
                  <a16:creationId xmlns:a16="http://schemas.microsoft.com/office/drawing/2014/main" id="{878A9F0A-3CB9-4AF7-A2E3-C8F3FBD3D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6">
              <a:extLst>
                <a:ext uri="{FF2B5EF4-FFF2-40B4-BE49-F238E27FC236}">
                  <a16:creationId xmlns:a16="http://schemas.microsoft.com/office/drawing/2014/main" id="{677BD7F3-FEBB-4C44-95CB-9E58823C8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7">
              <a:extLst>
                <a:ext uri="{FF2B5EF4-FFF2-40B4-BE49-F238E27FC236}">
                  <a16:creationId xmlns:a16="http://schemas.microsoft.com/office/drawing/2014/main" id="{4D48AB9C-040A-436E-B498-42727A98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8">
              <a:extLst>
                <a:ext uri="{FF2B5EF4-FFF2-40B4-BE49-F238E27FC236}">
                  <a16:creationId xmlns:a16="http://schemas.microsoft.com/office/drawing/2014/main" id="{1637F723-E723-4AC7-9EAD-5F1E9F5E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8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117D6D-9852-4AFF-9A5E-6F344D6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 </a:t>
            </a:r>
            <a:r>
              <a:rPr lang="en-US" dirty="0" err="1"/>
              <a:t>ISE</a:t>
            </a:r>
            <a:r>
              <a:rPr lang="en-US" dirty="0"/>
              <a:t> Baby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2AFB2-6D29-4BD7-897D-D81FE3774B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D2225-5B2A-483C-BE16-91A5BBC3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Connectors</a:t>
            </a:r>
          </a:p>
        </p:txBody>
      </p:sp>
    </p:spTree>
    <p:extLst>
      <p:ext uri="{BB962C8B-B14F-4D97-AF65-F5344CB8AC3E}">
        <p14:creationId xmlns:p14="http://schemas.microsoft.com/office/powerpoint/2010/main" val="4837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27E1AE72-7C57-4983-B211-C91E51606636}"/>
              </a:ext>
            </a:extLst>
          </p:cNvPr>
          <p:cNvSpPr txBox="1">
            <a:spLocks/>
          </p:cNvSpPr>
          <p:nvPr/>
        </p:nvSpPr>
        <p:spPr>
          <a:xfrm>
            <a:off x="2041126" y="771667"/>
            <a:ext cx="2800928" cy="2019978"/>
          </a:xfrm>
          <a:prstGeom prst="rect">
            <a:avLst/>
          </a:prstGeom>
        </p:spPr>
        <p:txBody>
          <a:bodyPr vert="horz" wrap="square" lIns="107571" tIns="67232" rIns="107571" bIns="6723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529" b="0" i="0" u="none" strike="noStrike" kern="1200" cap="none" spc="-75" normalizeH="0" baseline="0" noProof="0">
                <a:ln w="3175"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Connected with over 200 connectors</a:t>
            </a:r>
            <a:br>
              <a:rPr kumimoji="0" lang="en-NZ" sz="3529" b="0" i="0" u="none" strike="noStrike" kern="1200" cap="none" spc="-75" normalizeH="0" baseline="0" noProof="0">
                <a:ln w="3175"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</a:br>
            <a:endParaRPr kumimoji="0" lang="en-NZ" sz="3529" b="0" i="0" u="none" strike="noStrike" kern="1200" cap="none" spc="-75" normalizeH="0" baseline="0" noProof="0">
              <a:ln w="3175">
                <a:noFill/>
              </a:ln>
              <a:solidFill>
                <a:srgbClr val="1A1A1A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A176EFB-B23D-4EA1-B9BD-1CE35F940FCF}"/>
              </a:ext>
            </a:extLst>
          </p:cNvPr>
          <p:cNvSpPr txBox="1">
            <a:spLocks/>
          </p:cNvSpPr>
          <p:nvPr/>
        </p:nvSpPr>
        <p:spPr>
          <a:xfrm>
            <a:off x="5070245" y="1074719"/>
            <a:ext cx="3457670" cy="1872215"/>
          </a:xfrm>
          <a:prstGeom prst="rect">
            <a:avLst/>
          </a:prstGeom>
        </p:spPr>
        <p:txBody>
          <a:bodyPr lIns="134369" tIns="107495" rIns="134369"/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3921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353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94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471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Cloud APIs and </a:t>
            </a:r>
            <a:br>
              <a:rPr kumimoji="0" lang="en-US" sz="1471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471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platform functionality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Over 200 out of box connectors</a:t>
            </a:r>
          </a:p>
          <a:p>
            <a:pPr marL="158735" marR="0" lvl="2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03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SaaS, on-</a:t>
            </a:r>
            <a:r>
              <a:rPr kumimoji="0" lang="en-US" sz="1030" b="0" i="0" u="none" strike="noStrike" kern="120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prem</a:t>
            </a:r>
            <a:r>
              <a:rPr kumimoji="0" lang="en-US" sz="103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, protocols, B2B and message manipulation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Hybrid connectivity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Hosted and managed within the platform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Scales to meet your needs 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First class designer experience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68F904-8D3F-40D8-8E80-ED6BF7F5F297}"/>
              </a:ext>
            </a:extLst>
          </p:cNvPr>
          <p:cNvSpPr txBox="1">
            <a:spLocks/>
          </p:cNvSpPr>
          <p:nvPr/>
        </p:nvSpPr>
        <p:spPr>
          <a:xfrm>
            <a:off x="7496466" y="3018048"/>
            <a:ext cx="3128267" cy="1527836"/>
          </a:xfrm>
          <a:prstGeom prst="rect">
            <a:avLst/>
          </a:prstGeom>
        </p:spPr>
        <p:txBody>
          <a:bodyPr vert="horz" wrap="square" lIns="134369" tIns="107495" rIns="134369" bIns="67175" rtlCol="0">
            <a:spAutoFit/>
          </a:bodyPr>
          <a:lstStyle>
            <a:lvl1pPr marL="287338" marR="0" indent="-287338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lang="en-US"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31166" marR="0" indent="-233195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699585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880958" marR="0" indent="-181374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049377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94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471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API connections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Authenticate once and reuse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Differentiate connection configuration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Simple to deploy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Portal experience for managing API Connections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5666F5-3758-4854-B535-47C754143288}"/>
              </a:ext>
            </a:extLst>
          </p:cNvPr>
          <p:cNvSpPr txBox="1">
            <a:spLocks/>
          </p:cNvSpPr>
          <p:nvPr/>
        </p:nvSpPr>
        <p:spPr>
          <a:xfrm>
            <a:off x="5070246" y="4321997"/>
            <a:ext cx="3128267" cy="1591956"/>
          </a:xfrm>
          <a:prstGeom prst="rect">
            <a:avLst/>
          </a:prstGeom>
        </p:spPr>
        <p:txBody>
          <a:bodyPr vert="horz" wrap="square" lIns="134369" tIns="107495" rIns="134369" bIns="67175" rtlCol="0">
            <a:spAutoFit/>
          </a:bodyPr>
          <a:lstStyle>
            <a:lvl1pPr marL="287338" marR="0" indent="-287338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lang="en-US"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31166" marR="0" indent="-233195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699585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880958" marR="0" indent="-181374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049377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94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471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Custom Connectors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Access any REST/SOAP API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Cloud or on-premises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Simple creation wizard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Connections and managed secrets</a:t>
            </a:r>
          </a:p>
          <a:p>
            <a:pPr marL="0" marR="0" lvl="1" indent="0" algn="l" defTabSz="6856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324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First class designer experience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0479B-8158-472A-84D9-716F7DB3B60F}"/>
              </a:ext>
            </a:extLst>
          </p:cNvPr>
          <p:cNvGrpSpPr/>
          <p:nvPr/>
        </p:nvGrpSpPr>
        <p:grpSpPr>
          <a:xfrm>
            <a:off x="8296809" y="1098218"/>
            <a:ext cx="1210936" cy="834244"/>
            <a:chOff x="782595" y="5485007"/>
            <a:chExt cx="1804086" cy="1508917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C481F49F-235C-4F18-9C45-912BD526F2F4}"/>
                </a:ext>
              </a:extLst>
            </p:cNvPr>
            <p:cNvSpPr/>
            <p:nvPr/>
          </p:nvSpPr>
          <p:spPr bwMode="auto">
            <a:xfrm>
              <a:off x="782595" y="5485007"/>
              <a:ext cx="1804086" cy="1508917"/>
            </a:xfrm>
            <a:prstGeom prst="cloudCallout">
              <a:avLst>
                <a:gd name="adj1" fmla="val -34075"/>
                <a:gd name="adj2" fmla="val 5813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34973" rIns="0" bIns="3497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992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pic>
          <p:nvPicPr>
            <p:cNvPr id="16" name="Picture 4" descr="Image result for docusign logo">
              <a:extLst>
                <a:ext uri="{FF2B5EF4-FFF2-40B4-BE49-F238E27FC236}">
                  <a16:creationId xmlns:a16="http://schemas.microsoft.com/office/drawing/2014/main" id="{5B9CB8EB-8EBC-4020-8832-7D7B10B62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66"/>
            <a:stretch/>
          </p:blipFill>
          <p:spPr bwMode="auto">
            <a:xfrm>
              <a:off x="1142310" y="6364063"/>
              <a:ext cx="569683" cy="15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dropbox logo transparent">
              <a:extLst>
                <a:ext uri="{FF2B5EF4-FFF2-40B4-BE49-F238E27FC236}">
                  <a16:creationId xmlns:a16="http://schemas.microsoft.com/office/drawing/2014/main" id="{95406D04-B242-4C1A-8685-A87ACEA73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059" y="5920198"/>
              <a:ext cx="247197" cy="306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Image result for Twilio logo transparent">
              <a:extLst>
                <a:ext uri="{FF2B5EF4-FFF2-40B4-BE49-F238E27FC236}">
                  <a16:creationId xmlns:a16="http://schemas.microsoft.com/office/drawing/2014/main" id="{178C148D-C1D6-4FFF-9345-79EECB804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479" y="6123030"/>
              <a:ext cx="582432" cy="17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Image result for twitter logo transparent">
              <a:extLst>
                <a:ext uri="{FF2B5EF4-FFF2-40B4-BE49-F238E27FC236}">
                  <a16:creationId xmlns:a16="http://schemas.microsoft.com/office/drawing/2014/main" id="{D26ECEF8-45A1-473F-BF51-F97B44C02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827" y="5871645"/>
              <a:ext cx="170002" cy="13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Image result for Slack ! logo transparent">
              <a:extLst>
                <a:ext uri="{FF2B5EF4-FFF2-40B4-BE49-F238E27FC236}">
                  <a16:creationId xmlns:a16="http://schemas.microsoft.com/office/drawing/2014/main" id="{4062E75B-D506-43F3-B2B1-AF958623B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635" y="6333508"/>
              <a:ext cx="448995" cy="12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Image result for Trello transparent small">
              <a:extLst>
                <a:ext uri="{FF2B5EF4-FFF2-40B4-BE49-F238E27FC236}">
                  <a16:creationId xmlns:a16="http://schemas.microsoft.com/office/drawing/2014/main" id="{B9B4DD0E-8380-4455-AA53-2F3B423B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829" y="6529966"/>
              <a:ext cx="517758" cy="15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Image result for Eventbrite transparent small">
              <a:extLst>
                <a:ext uri="{FF2B5EF4-FFF2-40B4-BE49-F238E27FC236}">
                  <a16:creationId xmlns:a16="http://schemas.microsoft.com/office/drawing/2014/main" id="{1983CBA5-4A7F-4168-8C9F-2AEDF3E3B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69" y="5652356"/>
              <a:ext cx="506521" cy="21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 descr="Image result for sharepoint online logo transparent">
              <a:extLst>
                <a:ext uri="{FF2B5EF4-FFF2-40B4-BE49-F238E27FC236}">
                  <a16:creationId xmlns:a16="http://schemas.microsoft.com/office/drawing/2014/main" id="{D6F0D014-5DA6-432B-8964-EF00F8D73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768" y="6593716"/>
              <a:ext cx="393934" cy="14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Image result for dynamics logo">
            <a:extLst>
              <a:ext uri="{FF2B5EF4-FFF2-40B4-BE49-F238E27FC236}">
                <a16:creationId xmlns:a16="http://schemas.microsoft.com/office/drawing/2014/main" id="{D1C6BD29-F131-4192-B39E-D2F5788C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86" y="1848700"/>
            <a:ext cx="72189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new azure logo">
            <a:extLst>
              <a:ext uri="{FF2B5EF4-FFF2-40B4-BE49-F238E27FC236}">
                <a16:creationId xmlns:a16="http://schemas.microsoft.com/office/drawing/2014/main" id="{19FF8BA5-17CD-4FF2-BA17-54D27319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67" y="1969813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>
            <a:extLst>
              <a:ext uri="{FF2B5EF4-FFF2-40B4-BE49-F238E27FC236}">
                <a16:creationId xmlns:a16="http://schemas.microsoft.com/office/drawing/2014/main" id="{C1D31979-DED8-4772-8977-66E9FF1C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30" y="11433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azure api management logo">
            <a:extLst>
              <a:ext uri="{FF2B5EF4-FFF2-40B4-BE49-F238E27FC236}">
                <a16:creationId xmlns:a16="http://schemas.microsoft.com/office/drawing/2014/main" id="{CB8E7216-5BED-4FCF-99E6-FB30C806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94" y="3429001"/>
            <a:ext cx="1125212" cy="5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8187636-F1D4-42C2-B17B-C0645B7F72CE}"/>
              </a:ext>
            </a:extLst>
          </p:cNvPr>
          <p:cNvGrpSpPr/>
          <p:nvPr/>
        </p:nvGrpSpPr>
        <p:grpSpPr>
          <a:xfrm>
            <a:off x="8566120" y="4792382"/>
            <a:ext cx="672319" cy="672319"/>
            <a:chOff x="-1904683" y="5432742"/>
            <a:chExt cx="1645920" cy="1645920"/>
          </a:xfrm>
          <a:solidFill>
            <a:srgbClr val="EAEAEA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F5F492-B3E7-426D-991F-94356349A280}"/>
                </a:ext>
              </a:extLst>
            </p:cNvPr>
            <p:cNvSpPr/>
            <p:nvPr/>
          </p:nvSpPr>
          <p:spPr bwMode="auto">
            <a:xfrm>
              <a:off x="-1904683" y="5432742"/>
              <a:ext cx="1645920" cy="1645920"/>
            </a:xfrm>
            <a:prstGeom prst="rect">
              <a:avLst/>
            </a:prstGeom>
            <a:grpFill/>
            <a:ln>
              <a:solidFill>
                <a:srgbClr val="006FC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5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E544E2-2F46-41EF-8DFC-B34B09D20A18}"/>
                </a:ext>
              </a:extLst>
            </p:cNvPr>
            <p:cNvSpPr/>
            <p:nvPr/>
          </p:nvSpPr>
          <p:spPr bwMode="auto">
            <a:xfrm>
              <a:off x="-1584643" y="5686673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5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3BBF6C-0D74-46DE-8109-92A8952A72F9}"/>
                </a:ext>
              </a:extLst>
            </p:cNvPr>
            <p:cNvSpPr/>
            <p:nvPr/>
          </p:nvSpPr>
          <p:spPr bwMode="auto">
            <a:xfrm>
              <a:off x="-868363" y="6400845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5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Flowchart: Decision 33">
              <a:extLst>
                <a:ext uri="{FF2B5EF4-FFF2-40B4-BE49-F238E27FC236}">
                  <a16:creationId xmlns:a16="http://schemas.microsoft.com/office/drawing/2014/main" id="{83EB2BCE-0A8B-4E58-BB24-9BF3D7BE9D85}"/>
                </a:ext>
              </a:extLst>
            </p:cNvPr>
            <p:cNvSpPr/>
            <p:nvPr/>
          </p:nvSpPr>
          <p:spPr bwMode="auto">
            <a:xfrm>
              <a:off x="-1630363" y="6355125"/>
              <a:ext cx="457200" cy="457200"/>
            </a:xfrm>
            <a:prstGeom prst="flowChartDecision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5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6233F0-F260-4B40-9EC7-21573DC1B655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>
              <a:off x="-1401763" y="6052433"/>
              <a:ext cx="0" cy="302692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D26CE-C1F5-4704-82F1-C7E5820B58CD}"/>
                </a:ext>
              </a:extLst>
            </p:cNvPr>
            <p:cNvCxnSpPr>
              <a:cxnSpLocks/>
              <a:stCxn id="33" idx="1"/>
              <a:endCxn id="34" idx="3"/>
            </p:cNvCxnSpPr>
            <p:nvPr/>
          </p:nvCxnSpPr>
          <p:spPr>
            <a:xfrm flipH="1">
              <a:off x="-1173163" y="6583725"/>
              <a:ext cx="304800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" descr="Image result for salesforce logo">
            <a:extLst>
              <a:ext uri="{FF2B5EF4-FFF2-40B4-BE49-F238E27FC236}">
                <a16:creationId xmlns:a16="http://schemas.microsoft.com/office/drawing/2014/main" id="{DD3C7061-0F32-4427-A679-8043A46B8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3"/>
          <a:stretch/>
        </p:blipFill>
        <p:spPr bwMode="auto">
          <a:xfrm>
            <a:off x="8484383" y="1251653"/>
            <a:ext cx="299289" cy="2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9CCB4BD-9709-4DA2-8DFF-965E2ACFCD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5515" y="1164919"/>
            <a:ext cx="240596" cy="131812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2828AA60-725A-4456-B234-54C252D1244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24000" y="3144839"/>
            <a:ext cx="31702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A807B7-D5D8-446B-A874-B9E9813C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4838"/>
            <a:ext cx="31702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ED03123-5EA4-4FC2-AB96-0E457563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3144838"/>
            <a:ext cx="23780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4201" name="Group 4200">
            <a:extLst>
              <a:ext uri="{FF2B5EF4-FFF2-40B4-BE49-F238E27FC236}">
                <a16:creationId xmlns:a16="http://schemas.microsoft.com/office/drawing/2014/main" id="{F4F42874-2C00-4C0B-A234-5D08D85B1D2A}"/>
              </a:ext>
            </a:extLst>
          </p:cNvPr>
          <p:cNvGrpSpPr/>
          <p:nvPr/>
        </p:nvGrpSpPr>
        <p:grpSpPr>
          <a:xfrm>
            <a:off x="1953320" y="3627325"/>
            <a:ext cx="2379663" cy="1452563"/>
            <a:chOff x="396875" y="3554413"/>
            <a:chExt cx="2379663" cy="14525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71DBA9-26D1-4839-97D2-8D6E686E0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4457701"/>
              <a:ext cx="23780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5769B9-95B6-4931-909B-883B44D8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3984626"/>
              <a:ext cx="2378075" cy="474663"/>
            </a:xfrm>
            <a:custGeom>
              <a:avLst/>
              <a:gdLst>
                <a:gd name="T0" fmla="*/ 1435 w 1498"/>
                <a:gd name="T1" fmla="*/ 133 h 299"/>
                <a:gd name="T2" fmla="*/ 1351 w 1498"/>
                <a:gd name="T3" fmla="*/ 167 h 299"/>
                <a:gd name="T4" fmla="*/ 1291 w 1498"/>
                <a:gd name="T5" fmla="*/ 86 h 299"/>
                <a:gd name="T6" fmla="*/ 1272 w 1498"/>
                <a:gd name="T7" fmla="*/ 60 h 299"/>
                <a:gd name="T8" fmla="*/ 1219 w 1498"/>
                <a:gd name="T9" fmla="*/ 86 h 299"/>
                <a:gd name="T10" fmla="*/ 1201 w 1498"/>
                <a:gd name="T11" fmla="*/ 108 h 299"/>
                <a:gd name="T12" fmla="*/ 1158 w 1498"/>
                <a:gd name="T13" fmla="*/ 37 h 299"/>
                <a:gd name="T14" fmla="*/ 1080 w 1498"/>
                <a:gd name="T15" fmla="*/ 0 h 299"/>
                <a:gd name="T16" fmla="*/ 956 w 1498"/>
                <a:gd name="T17" fmla="*/ 86 h 299"/>
                <a:gd name="T18" fmla="*/ 939 w 1498"/>
                <a:gd name="T19" fmla="*/ 60 h 299"/>
                <a:gd name="T20" fmla="*/ 886 w 1498"/>
                <a:gd name="T21" fmla="*/ 86 h 299"/>
                <a:gd name="T22" fmla="*/ 868 w 1498"/>
                <a:gd name="T23" fmla="*/ 167 h 299"/>
                <a:gd name="T24" fmla="*/ 807 w 1498"/>
                <a:gd name="T25" fmla="*/ 133 h 299"/>
                <a:gd name="T26" fmla="*/ 724 w 1498"/>
                <a:gd name="T27" fmla="*/ 108 h 299"/>
                <a:gd name="T28" fmla="*/ 628 w 1498"/>
                <a:gd name="T29" fmla="*/ 31 h 299"/>
                <a:gd name="T30" fmla="*/ 562 w 1498"/>
                <a:gd name="T31" fmla="*/ 157 h 299"/>
                <a:gd name="T32" fmla="*/ 503 w 1498"/>
                <a:gd name="T33" fmla="*/ 133 h 299"/>
                <a:gd name="T34" fmla="*/ 425 w 1498"/>
                <a:gd name="T35" fmla="*/ 133 h 299"/>
                <a:gd name="T36" fmla="*/ 414 w 1498"/>
                <a:gd name="T37" fmla="*/ 167 h 299"/>
                <a:gd name="T38" fmla="*/ 353 w 1498"/>
                <a:gd name="T39" fmla="*/ 144 h 299"/>
                <a:gd name="T40" fmla="*/ 335 w 1498"/>
                <a:gd name="T41" fmla="*/ 118 h 299"/>
                <a:gd name="T42" fmla="*/ 281 w 1498"/>
                <a:gd name="T43" fmla="*/ 144 h 299"/>
                <a:gd name="T44" fmla="*/ 264 w 1498"/>
                <a:gd name="T45" fmla="*/ 213 h 299"/>
                <a:gd name="T46" fmla="*/ 182 w 1498"/>
                <a:gd name="T47" fmla="*/ 157 h 299"/>
                <a:gd name="T48" fmla="*/ 104 w 1498"/>
                <a:gd name="T49" fmla="*/ 203 h 299"/>
                <a:gd name="T50" fmla="*/ 0 w 1498"/>
                <a:gd name="T51" fmla="*/ 299 h 299"/>
                <a:gd name="T52" fmla="*/ 105 w 1498"/>
                <a:gd name="T53" fmla="*/ 299 h 299"/>
                <a:gd name="T54" fmla="*/ 182 w 1498"/>
                <a:gd name="T55" fmla="*/ 299 h 299"/>
                <a:gd name="T56" fmla="*/ 276 w 1498"/>
                <a:gd name="T57" fmla="*/ 299 h 299"/>
                <a:gd name="T58" fmla="*/ 353 w 1498"/>
                <a:gd name="T59" fmla="*/ 299 h 299"/>
                <a:gd name="T60" fmla="*/ 387 w 1498"/>
                <a:gd name="T61" fmla="*/ 299 h 299"/>
                <a:gd name="T62" fmla="*/ 424 w 1498"/>
                <a:gd name="T63" fmla="*/ 299 h 299"/>
                <a:gd name="T64" fmla="*/ 432 w 1498"/>
                <a:gd name="T65" fmla="*/ 299 h 299"/>
                <a:gd name="T66" fmla="*/ 499 w 1498"/>
                <a:gd name="T67" fmla="*/ 299 h 299"/>
                <a:gd name="T68" fmla="*/ 562 w 1498"/>
                <a:gd name="T69" fmla="*/ 299 h 299"/>
                <a:gd name="T70" fmla="*/ 587 w 1498"/>
                <a:gd name="T71" fmla="*/ 299 h 299"/>
                <a:gd name="T72" fmla="*/ 724 w 1498"/>
                <a:gd name="T73" fmla="*/ 299 h 299"/>
                <a:gd name="T74" fmla="*/ 807 w 1498"/>
                <a:gd name="T75" fmla="*/ 299 h 299"/>
                <a:gd name="T76" fmla="*/ 880 w 1498"/>
                <a:gd name="T77" fmla="*/ 299 h 299"/>
                <a:gd name="T78" fmla="*/ 957 w 1498"/>
                <a:gd name="T79" fmla="*/ 299 h 299"/>
                <a:gd name="T80" fmla="*/ 1080 w 1498"/>
                <a:gd name="T81" fmla="*/ 299 h 299"/>
                <a:gd name="T82" fmla="*/ 1158 w 1498"/>
                <a:gd name="T83" fmla="*/ 299 h 299"/>
                <a:gd name="T84" fmla="*/ 1214 w 1498"/>
                <a:gd name="T85" fmla="*/ 299 h 299"/>
                <a:gd name="T86" fmla="*/ 1291 w 1498"/>
                <a:gd name="T87" fmla="*/ 299 h 299"/>
                <a:gd name="T88" fmla="*/ 1351 w 1498"/>
                <a:gd name="T89" fmla="*/ 299 h 299"/>
                <a:gd name="T90" fmla="*/ 1435 w 1498"/>
                <a:gd name="T91" fmla="*/ 299 h 299"/>
                <a:gd name="T92" fmla="*/ 1498 w 1498"/>
                <a:gd name="T93" fmla="*/ 24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8" h="299">
                  <a:moveTo>
                    <a:pt x="1435" y="243"/>
                  </a:moveTo>
                  <a:lnTo>
                    <a:pt x="1435" y="133"/>
                  </a:lnTo>
                  <a:lnTo>
                    <a:pt x="1351" y="133"/>
                  </a:lnTo>
                  <a:lnTo>
                    <a:pt x="1351" y="167"/>
                  </a:lnTo>
                  <a:lnTo>
                    <a:pt x="1291" y="167"/>
                  </a:lnTo>
                  <a:lnTo>
                    <a:pt x="1291" y="86"/>
                  </a:lnTo>
                  <a:lnTo>
                    <a:pt x="1272" y="86"/>
                  </a:lnTo>
                  <a:lnTo>
                    <a:pt x="1272" y="60"/>
                  </a:lnTo>
                  <a:lnTo>
                    <a:pt x="1219" y="60"/>
                  </a:lnTo>
                  <a:lnTo>
                    <a:pt x="1219" y="86"/>
                  </a:lnTo>
                  <a:lnTo>
                    <a:pt x="1201" y="86"/>
                  </a:lnTo>
                  <a:lnTo>
                    <a:pt x="1201" y="108"/>
                  </a:lnTo>
                  <a:lnTo>
                    <a:pt x="1158" y="108"/>
                  </a:lnTo>
                  <a:lnTo>
                    <a:pt x="1158" y="37"/>
                  </a:lnTo>
                  <a:lnTo>
                    <a:pt x="1080" y="103"/>
                  </a:lnTo>
                  <a:lnTo>
                    <a:pt x="1080" y="0"/>
                  </a:lnTo>
                  <a:lnTo>
                    <a:pt x="956" y="0"/>
                  </a:lnTo>
                  <a:lnTo>
                    <a:pt x="956" y="86"/>
                  </a:lnTo>
                  <a:lnTo>
                    <a:pt x="939" y="86"/>
                  </a:lnTo>
                  <a:lnTo>
                    <a:pt x="939" y="60"/>
                  </a:lnTo>
                  <a:lnTo>
                    <a:pt x="886" y="60"/>
                  </a:lnTo>
                  <a:lnTo>
                    <a:pt x="886" y="86"/>
                  </a:lnTo>
                  <a:lnTo>
                    <a:pt x="868" y="86"/>
                  </a:lnTo>
                  <a:lnTo>
                    <a:pt x="868" y="167"/>
                  </a:lnTo>
                  <a:lnTo>
                    <a:pt x="807" y="167"/>
                  </a:lnTo>
                  <a:lnTo>
                    <a:pt x="807" y="133"/>
                  </a:lnTo>
                  <a:lnTo>
                    <a:pt x="724" y="133"/>
                  </a:lnTo>
                  <a:lnTo>
                    <a:pt x="724" y="108"/>
                  </a:lnTo>
                  <a:lnTo>
                    <a:pt x="628" y="108"/>
                  </a:lnTo>
                  <a:lnTo>
                    <a:pt x="628" y="31"/>
                  </a:lnTo>
                  <a:lnTo>
                    <a:pt x="562" y="31"/>
                  </a:lnTo>
                  <a:lnTo>
                    <a:pt x="562" y="157"/>
                  </a:lnTo>
                  <a:lnTo>
                    <a:pt x="503" y="157"/>
                  </a:lnTo>
                  <a:lnTo>
                    <a:pt x="503" y="133"/>
                  </a:lnTo>
                  <a:lnTo>
                    <a:pt x="498" y="133"/>
                  </a:lnTo>
                  <a:lnTo>
                    <a:pt x="425" y="133"/>
                  </a:lnTo>
                  <a:lnTo>
                    <a:pt x="414" y="133"/>
                  </a:lnTo>
                  <a:lnTo>
                    <a:pt x="414" y="167"/>
                  </a:lnTo>
                  <a:lnTo>
                    <a:pt x="353" y="167"/>
                  </a:lnTo>
                  <a:lnTo>
                    <a:pt x="353" y="144"/>
                  </a:lnTo>
                  <a:lnTo>
                    <a:pt x="335" y="144"/>
                  </a:lnTo>
                  <a:lnTo>
                    <a:pt x="335" y="118"/>
                  </a:lnTo>
                  <a:lnTo>
                    <a:pt x="281" y="118"/>
                  </a:lnTo>
                  <a:lnTo>
                    <a:pt x="281" y="144"/>
                  </a:lnTo>
                  <a:lnTo>
                    <a:pt x="264" y="144"/>
                  </a:lnTo>
                  <a:lnTo>
                    <a:pt x="264" y="213"/>
                  </a:lnTo>
                  <a:lnTo>
                    <a:pt x="182" y="213"/>
                  </a:lnTo>
                  <a:lnTo>
                    <a:pt x="182" y="157"/>
                  </a:lnTo>
                  <a:lnTo>
                    <a:pt x="104" y="157"/>
                  </a:lnTo>
                  <a:lnTo>
                    <a:pt x="104" y="203"/>
                  </a:lnTo>
                  <a:lnTo>
                    <a:pt x="0" y="203"/>
                  </a:lnTo>
                  <a:lnTo>
                    <a:pt x="0" y="299"/>
                  </a:lnTo>
                  <a:lnTo>
                    <a:pt x="104" y="299"/>
                  </a:lnTo>
                  <a:lnTo>
                    <a:pt x="105" y="299"/>
                  </a:lnTo>
                  <a:lnTo>
                    <a:pt x="181" y="299"/>
                  </a:lnTo>
                  <a:lnTo>
                    <a:pt x="182" y="299"/>
                  </a:lnTo>
                  <a:lnTo>
                    <a:pt x="264" y="299"/>
                  </a:lnTo>
                  <a:lnTo>
                    <a:pt x="276" y="299"/>
                  </a:lnTo>
                  <a:lnTo>
                    <a:pt x="341" y="299"/>
                  </a:lnTo>
                  <a:lnTo>
                    <a:pt x="353" y="299"/>
                  </a:lnTo>
                  <a:lnTo>
                    <a:pt x="354" y="299"/>
                  </a:lnTo>
                  <a:lnTo>
                    <a:pt x="387" y="299"/>
                  </a:lnTo>
                  <a:lnTo>
                    <a:pt x="414" y="299"/>
                  </a:lnTo>
                  <a:lnTo>
                    <a:pt x="424" y="299"/>
                  </a:lnTo>
                  <a:lnTo>
                    <a:pt x="425" y="299"/>
                  </a:lnTo>
                  <a:lnTo>
                    <a:pt x="432" y="299"/>
                  </a:lnTo>
                  <a:lnTo>
                    <a:pt x="498" y="299"/>
                  </a:lnTo>
                  <a:lnTo>
                    <a:pt x="499" y="299"/>
                  </a:lnTo>
                  <a:lnTo>
                    <a:pt x="503" y="299"/>
                  </a:lnTo>
                  <a:lnTo>
                    <a:pt x="562" y="299"/>
                  </a:lnTo>
                  <a:lnTo>
                    <a:pt x="576" y="299"/>
                  </a:lnTo>
                  <a:lnTo>
                    <a:pt x="587" y="299"/>
                  </a:lnTo>
                  <a:lnTo>
                    <a:pt x="628" y="299"/>
                  </a:lnTo>
                  <a:lnTo>
                    <a:pt x="724" y="299"/>
                  </a:lnTo>
                  <a:lnTo>
                    <a:pt x="797" y="299"/>
                  </a:lnTo>
                  <a:lnTo>
                    <a:pt x="807" y="299"/>
                  </a:lnTo>
                  <a:lnTo>
                    <a:pt x="868" y="299"/>
                  </a:lnTo>
                  <a:lnTo>
                    <a:pt x="880" y="299"/>
                  </a:lnTo>
                  <a:lnTo>
                    <a:pt x="956" y="299"/>
                  </a:lnTo>
                  <a:lnTo>
                    <a:pt x="957" y="299"/>
                  </a:lnTo>
                  <a:lnTo>
                    <a:pt x="1078" y="299"/>
                  </a:lnTo>
                  <a:lnTo>
                    <a:pt x="1080" y="299"/>
                  </a:lnTo>
                  <a:lnTo>
                    <a:pt x="1118" y="299"/>
                  </a:lnTo>
                  <a:lnTo>
                    <a:pt x="1158" y="299"/>
                  </a:lnTo>
                  <a:lnTo>
                    <a:pt x="1201" y="299"/>
                  </a:lnTo>
                  <a:lnTo>
                    <a:pt x="1214" y="299"/>
                  </a:lnTo>
                  <a:lnTo>
                    <a:pt x="1278" y="299"/>
                  </a:lnTo>
                  <a:lnTo>
                    <a:pt x="1291" y="299"/>
                  </a:lnTo>
                  <a:lnTo>
                    <a:pt x="1324" y="299"/>
                  </a:lnTo>
                  <a:lnTo>
                    <a:pt x="1351" y="299"/>
                  </a:lnTo>
                  <a:lnTo>
                    <a:pt x="1361" y="299"/>
                  </a:lnTo>
                  <a:lnTo>
                    <a:pt x="1435" y="299"/>
                  </a:lnTo>
                  <a:lnTo>
                    <a:pt x="1498" y="299"/>
                  </a:lnTo>
                  <a:lnTo>
                    <a:pt x="1498" y="243"/>
                  </a:lnTo>
                  <a:lnTo>
                    <a:pt x="1435" y="243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BFDA64C-3007-47CE-A6BC-9EF7C7E2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3984626"/>
              <a:ext cx="2378075" cy="474663"/>
            </a:xfrm>
            <a:custGeom>
              <a:avLst/>
              <a:gdLst>
                <a:gd name="T0" fmla="*/ 1435 w 1498"/>
                <a:gd name="T1" fmla="*/ 133 h 299"/>
                <a:gd name="T2" fmla="*/ 1351 w 1498"/>
                <a:gd name="T3" fmla="*/ 167 h 299"/>
                <a:gd name="T4" fmla="*/ 1291 w 1498"/>
                <a:gd name="T5" fmla="*/ 86 h 299"/>
                <a:gd name="T6" fmla="*/ 1272 w 1498"/>
                <a:gd name="T7" fmla="*/ 60 h 299"/>
                <a:gd name="T8" fmla="*/ 1219 w 1498"/>
                <a:gd name="T9" fmla="*/ 86 h 299"/>
                <a:gd name="T10" fmla="*/ 1201 w 1498"/>
                <a:gd name="T11" fmla="*/ 108 h 299"/>
                <a:gd name="T12" fmla="*/ 1158 w 1498"/>
                <a:gd name="T13" fmla="*/ 37 h 299"/>
                <a:gd name="T14" fmla="*/ 1080 w 1498"/>
                <a:gd name="T15" fmla="*/ 0 h 299"/>
                <a:gd name="T16" fmla="*/ 956 w 1498"/>
                <a:gd name="T17" fmla="*/ 86 h 299"/>
                <a:gd name="T18" fmla="*/ 939 w 1498"/>
                <a:gd name="T19" fmla="*/ 60 h 299"/>
                <a:gd name="T20" fmla="*/ 886 w 1498"/>
                <a:gd name="T21" fmla="*/ 86 h 299"/>
                <a:gd name="T22" fmla="*/ 868 w 1498"/>
                <a:gd name="T23" fmla="*/ 167 h 299"/>
                <a:gd name="T24" fmla="*/ 807 w 1498"/>
                <a:gd name="T25" fmla="*/ 133 h 299"/>
                <a:gd name="T26" fmla="*/ 724 w 1498"/>
                <a:gd name="T27" fmla="*/ 108 h 299"/>
                <a:gd name="T28" fmla="*/ 628 w 1498"/>
                <a:gd name="T29" fmla="*/ 31 h 299"/>
                <a:gd name="T30" fmla="*/ 562 w 1498"/>
                <a:gd name="T31" fmla="*/ 157 h 299"/>
                <a:gd name="T32" fmla="*/ 503 w 1498"/>
                <a:gd name="T33" fmla="*/ 133 h 299"/>
                <a:gd name="T34" fmla="*/ 425 w 1498"/>
                <a:gd name="T35" fmla="*/ 133 h 299"/>
                <a:gd name="T36" fmla="*/ 414 w 1498"/>
                <a:gd name="T37" fmla="*/ 167 h 299"/>
                <a:gd name="T38" fmla="*/ 353 w 1498"/>
                <a:gd name="T39" fmla="*/ 144 h 299"/>
                <a:gd name="T40" fmla="*/ 335 w 1498"/>
                <a:gd name="T41" fmla="*/ 118 h 299"/>
                <a:gd name="T42" fmla="*/ 281 w 1498"/>
                <a:gd name="T43" fmla="*/ 144 h 299"/>
                <a:gd name="T44" fmla="*/ 264 w 1498"/>
                <a:gd name="T45" fmla="*/ 213 h 299"/>
                <a:gd name="T46" fmla="*/ 182 w 1498"/>
                <a:gd name="T47" fmla="*/ 157 h 299"/>
                <a:gd name="T48" fmla="*/ 104 w 1498"/>
                <a:gd name="T49" fmla="*/ 203 h 299"/>
                <a:gd name="T50" fmla="*/ 0 w 1498"/>
                <a:gd name="T51" fmla="*/ 299 h 299"/>
                <a:gd name="T52" fmla="*/ 105 w 1498"/>
                <a:gd name="T53" fmla="*/ 299 h 299"/>
                <a:gd name="T54" fmla="*/ 182 w 1498"/>
                <a:gd name="T55" fmla="*/ 299 h 299"/>
                <a:gd name="T56" fmla="*/ 276 w 1498"/>
                <a:gd name="T57" fmla="*/ 299 h 299"/>
                <a:gd name="T58" fmla="*/ 353 w 1498"/>
                <a:gd name="T59" fmla="*/ 299 h 299"/>
                <a:gd name="T60" fmla="*/ 387 w 1498"/>
                <a:gd name="T61" fmla="*/ 299 h 299"/>
                <a:gd name="T62" fmla="*/ 424 w 1498"/>
                <a:gd name="T63" fmla="*/ 299 h 299"/>
                <a:gd name="T64" fmla="*/ 432 w 1498"/>
                <a:gd name="T65" fmla="*/ 299 h 299"/>
                <a:gd name="T66" fmla="*/ 499 w 1498"/>
                <a:gd name="T67" fmla="*/ 299 h 299"/>
                <a:gd name="T68" fmla="*/ 562 w 1498"/>
                <a:gd name="T69" fmla="*/ 299 h 299"/>
                <a:gd name="T70" fmla="*/ 587 w 1498"/>
                <a:gd name="T71" fmla="*/ 299 h 299"/>
                <a:gd name="T72" fmla="*/ 724 w 1498"/>
                <a:gd name="T73" fmla="*/ 299 h 299"/>
                <a:gd name="T74" fmla="*/ 807 w 1498"/>
                <a:gd name="T75" fmla="*/ 299 h 299"/>
                <a:gd name="T76" fmla="*/ 880 w 1498"/>
                <a:gd name="T77" fmla="*/ 299 h 299"/>
                <a:gd name="T78" fmla="*/ 957 w 1498"/>
                <a:gd name="T79" fmla="*/ 299 h 299"/>
                <a:gd name="T80" fmla="*/ 1080 w 1498"/>
                <a:gd name="T81" fmla="*/ 299 h 299"/>
                <a:gd name="T82" fmla="*/ 1158 w 1498"/>
                <a:gd name="T83" fmla="*/ 299 h 299"/>
                <a:gd name="T84" fmla="*/ 1214 w 1498"/>
                <a:gd name="T85" fmla="*/ 299 h 299"/>
                <a:gd name="T86" fmla="*/ 1291 w 1498"/>
                <a:gd name="T87" fmla="*/ 299 h 299"/>
                <a:gd name="T88" fmla="*/ 1351 w 1498"/>
                <a:gd name="T89" fmla="*/ 299 h 299"/>
                <a:gd name="T90" fmla="*/ 1435 w 1498"/>
                <a:gd name="T91" fmla="*/ 299 h 299"/>
                <a:gd name="T92" fmla="*/ 1498 w 1498"/>
                <a:gd name="T93" fmla="*/ 24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8" h="299">
                  <a:moveTo>
                    <a:pt x="1435" y="243"/>
                  </a:moveTo>
                  <a:lnTo>
                    <a:pt x="1435" y="133"/>
                  </a:lnTo>
                  <a:lnTo>
                    <a:pt x="1351" y="133"/>
                  </a:lnTo>
                  <a:lnTo>
                    <a:pt x="1351" y="167"/>
                  </a:lnTo>
                  <a:lnTo>
                    <a:pt x="1291" y="167"/>
                  </a:lnTo>
                  <a:lnTo>
                    <a:pt x="1291" y="86"/>
                  </a:lnTo>
                  <a:lnTo>
                    <a:pt x="1272" y="86"/>
                  </a:lnTo>
                  <a:lnTo>
                    <a:pt x="1272" y="60"/>
                  </a:lnTo>
                  <a:lnTo>
                    <a:pt x="1219" y="60"/>
                  </a:lnTo>
                  <a:lnTo>
                    <a:pt x="1219" y="86"/>
                  </a:lnTo>
                  <a:lnTo>
                    <a:pt x="1201" y="86"/>
                  </a:lnTo>
                  <a:lnTo>
                    <a:pt x="1201" y="108"/>
                  </a:lnTo>
                  <a:lnTo>
                    <a:pt x="1158" y="108"/>
                  </a:lnTo>
                  <a:lnTo>
                    <a:pt x="1158" y="37"/>
                  </a:lnTo>
                  <a:lnTo>
                    <a:pt x="1080" y="103"/>
                  </a:lnTo>
                  <a:lnTo>
                    <a:pt x="1080" y="0"/>
                  </a:lnTo>
                  <a:lnTo>
                    <a:pt x="956" y="0"/>
                  </a:lnTo>
                  <a:lnTo>
                    <a:pt x="956" y="86"/>
                  </a:lnTo>
                  <a:lnTo>
                    <a:pt x="939" y="86"/>
                  </a:lnTo>
                  <a:lnTo>
                    <a:pt x="939" y="60"/>
                  </a:lnTo>
                  <a:lnTo>
                    <a:pt x="886" y="60"/>
                  </a:lnTo>
                  <a:lnTo>
                    <a:pt x="886" y="86"/>
                  </a:lnTo>
                  <a:lnTo>
                    <a:pt x="868" y="86"/>
                  </a:lnTo>
                  <a:lnTo>
                    <a:pt x="868" y="167"/>
                  </a:lnTo>
                  <a:lnTo>
                    <a:pt x="807" y="167"/>
                  </a:lnTo>
                  <a:lnTo>
                    <a:pt x="807" y="133"/>
                  </a:lnTo>
                  <a:lnTo>
                    <a:pt x="724" y="133"/>
                  </a:lnTo>
                  <a:lnTo>
                    <a:pt x="724" y="108"/>
                  </a:lnTo>
                  <a:lnTo>
                    <a:pt x="628" y="108"/>
                  </a:lnTo>
                  <a:lnTo>
                    <a:pt x="628" y="31"/>
                  </a:lnTo>
                  <a:lnTo>
                    <a:pt x="562" y="31"/>
                  </a:lnTo>
                  <a:lnTo>
                    <a:pt x="562" y="157"/>
                  </a:lnTo>
                  <a:lnTo>
                    <a:pt x="503" y="157"/>
                  </a:lnTo>
                  <a:lnTo>
                    <a:pt x="503" y="133"/>
                  </a:lnTo>
                  <a:lnTo>
                    <a:pt x="498" y="133"/>
                  </a:lnTo>
                  <a:lnTo>
                    <a:pt x="425" y="133"/>
                  </a:lnTo>
                  <a:lnTo>
                    <a:pt x="414" y="133"/>
                  </a:lnTo>
                  <a:lnTo>
                    <a:pt x="414" y="167"/>
                  </a:lnTo>
                  <a:lnTo>
                    <a:pt x="353" y="167"/>
                  </a:lnTo>
                  <a:lnTo>
                    <a:pt x="353" y="144"/>
                  </a:lnTo>
                  <a:lnTo>
                    <a:pt x="335" y="144"/>
                  </a:lnTo>
                  <a:lnTo>
                    <a:pt x="335" y="118"/>
                  </a:lnTo>
                  <a:lnTo>
                    <a:pt x="281" y="118"/>
                  </a:lnTo>
                  <a:lnTo>
                    <a:pt x="281" y="144"/>
                  </a:lnTo>
                  <a:lnTo>
                    <a:pt x="264" y="144"/>
                  </a:lnTo>
                  <a:lnTo>
                    <a:pt x="264" y="213"/>
                  </a:lnTo>
                  <a:lnTo>
                    <a:pt x="182" y="213"/>
                  </a:lnTo>
                  <a:lnTo>
                    <a:pt x="182" y="157"/>
                  </a:lnTo>
                  <a:lnTo>
                    <a:pt x="104" y="157"/>
                  </a:lnTo>
                  <a:lnTo>
                    <a:pt x="104" y="203"/>
                  </a:lnTo>
                  <a:lnTo>
                    <a:pt x="0" y="203"/>
                  </a:lnTo>
                  <a:lnTo>
                    <a:pt x="0" y="299"/>
                  </a:lnTo>
                  <a:lnTo>
                    <a:pt x="104" y="299"/>
                  </a:lnTo>
                  <a:lnTo>
                    <a:pt x="105" y="299"/>
                  </a:lnTo>
                  <a:lnTo>
                    <a:pt x="181" y="299"/>
                  </a:lnTo>
                  <a:lnTo>
                    <a:pt x="182" y="299"/>
                  </a:lnTo>
                  <a:lnTo>
                    <a:pt x="264" y="299"/>
                  </a:lnTo>
                  <a:lnTo>
                    <a:pt x="276" y="299"/>
                  </a:lnTo>
                  <a:lnTo>
                    <a:pt x="341" y="299"/>
                  </a:lnTo>
                  <a:lnTo>
                    <a:pt x="353" y="299"/>
                  </a:lnTo>
                  <a:lnTo>
                    <a:pt x="354" y="299"/>
                  </a:lnTo>
                  <a:lnTo>
                    <a:pt x="387" y="299"/>
                  </a:lnTo>
                  <a:lnTo>
                    <a:pt x="414" y="299"/>
                  </a:lnTo>
                  <a:lnTo>
                    <a:pt x="424" y="299"/>
                  </a:lnTo>
                  <a:lnTo>
                    <a:pt x="425" y="299"/>
                  </a:lnTo>
                  <a:lnTo>
                    <a:pt x="432" y="299"/>
                  </a:lnTo>
                  <a:lnTo>
                    <a:pt x="498" y="299"/>
                  </a:lnTo>
                  <a:lnTo>
                    <a:pt x="499" y="299"/>
                  </a:lnTo>
                  <a:lnTo>
                    <a:pt x="503" y="299"/>
                  </a:lnTo>
                  <a:lnTo>
                    <a:pt x="562" y="299"/>
                  </a:lnTo>
                  <a:lnTo>
                    <a:pt x="576" y="299"/>
                  </a:lnTo>
                  <a:lnTo>
                    <a:pt x="587" y="299"/>
                  </a:lnTo>
                  <a:lnTo>
                    <a:pt x="628" y="299"/>
                  </a:lnTo>
                  <a:lnTo>
                    <a:pt x="724" y="299"/>
                  </a:lnTo>
                  <a:lnTo>
                    <a:pt x="797" y="299"/>
                  </a:lnTo>
                  <a:lnTo>
                    <a:pt x="807" y="299"/>
                  </a:lnTo>
                  <a:lnTo>
                    <a:pt x="868" y="299"/>
                  </a:lnTo>
                  <a:lnTo>
                    <a:pt x="880" y="299"/>
                  </a:lnTo>
                  <a:lnTo>
                    <a:pt x="956" y="299"/>
                  </a:lnTo>
                  <a:lnTo>
                    <a:pt x="957" y="299"/>
                  </a:lnTo>
                  <a:lnTo>
                    <a:pt x="1078" y="299"/>
                  </a:lnTo>
                  <a:lnTo>
                    <a:pt x="1080" y="299"/>
                  </a:lnTo>
                  <a:lnTo>
                    <a:pt x="1118" y="299"/>
                  </a:lnTo>
                  <a:lnTo>
                    <a:pt x="1158" y="299"/>
                  </a:lnTo>
                  <a:lnTo>
                    <a:pt x="1201" y="299"/>
                  </a:lnTo>
                  <a:lnTo>
                    <a:pt x="1214" y="299"/>
                  </a:lnTo>
                  <a:lnTo>
                    <a:pt x="1278" y="299"/>
                  </a:lnTo>
                  <a:lnTo>
                    <a:pt x="1291" y="299"/>
                  </a:lnTo>
                  <a:lnTo>
                    <a:pt x="1324" y="299"/>
                  </a:lnTo>
                  <a:lnTo>
                    <a:pt x="1351" y="299"/>
                  </a:lnTo>
                  <a:lnTo>
                    <a:pt x="1361" y="299"/>
                  </a:lnTo>
                  <a:lnTo>
                    <a:pt x="1435" y="299"/>
                  </a:lnTo>
                  <a:lnTo>
                    <a:pt x="1498" y="299"/>
                  </a:lnTo>
                  <a:lnTo>
                    <a:pt x="1498" y="243"/>
                  </a:lnTo>
                  <a:lnTo>
                    <a:pt x="1435" y="2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4A01348-B5F9-4497-8024-F79C35DA5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" y="4468813"/>
              <a:ext cx="977900" cy="60325"/>
            </a:xfrm>
            <a:custGeom>
              <a:avLst/>
              <a:gdLst>
                <a:gd name="T0" fmla="*/ 1277 w 1316"/>
                <a:gd name="T1" fmla="*/ 78 h 78"/>
                <a:gd name="T2" fmla="*/ 39 w 1316"/>
                <a:gd name="T3" fmla="*/ 78 h 78"/>
                <a:gd name="T4" fmla="*/ 0 w 1316"/>
                <a:gd name="T5" fmla="*/ 39 h 78"/>
                <a:gd name="T6" fmla="*/ 39 w 1316"/>
                <a:gd name="T7" fmla="*/ 0 h 78"/>
                <a:gd name="T8" fmla="*/ 1277 w 1316"/>
                <a:gd name="T9" fmla="*/ 0 h 78"/>
                <a:gd name="T10" fmla="*/ 1316 w 1316"/>
                <a:gd name="T11" fmla="*/ 39 h 78"/>
                <a:gd name="T12" fmla="*/ 1277 w 131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78">
                  <a:moveTo>
                    <a:pt x="1277" y="78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1298" y="0"/>
                    <a:pt x="1316" y="18"/>
                    <a:pt x="1316" y="39"/>
                  </a:cubicBezTo>
                  <a:cubicBezTo>
                    <a:pt x="1316" y="60"/>
                    <a:pt x="1298" y="78"/>
                    <a:pt x="1277" y="78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B0DFBCD4-C748-4213-A3B9-5B91934CE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938" y="4148138"/>
              <a:ext cx="295275" cy="11113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E35D8A33-037B-44BF-A708-EF2D5813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159251"/>
              <a:ext cx="217488" cy="339725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8BE66950-2DDB-410F-96F8-FBA29B69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159251"/>
              <a:ext cx="2174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0B81C600-0154-4C68-B5F6-F75D7C42B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3" y="4413251"/>
              <a:ext cx="180975" cy="85725"/>
            </a:xfrm>
            <a:custGeom>
              <a:avLst/>
              <a:gdLst>
                <a:gd name="T0" fmla="*/ 78 w 114"/>
                <a:gd name="T1" fmla="*/ 0 h 54"/>
                <a:gd name="T2" fmla="*/ 0 w 114"/>
                <a:gd name="T3" fmla="*/ 4 h 54"/>
                <a:gd name="T4" fmla="*/ 34 w 114"/>
                <a:gd name="T5" fmla="*/ 54 h 54"/>
                <a:gd name="T6" fmla="*/ 114 w 114"/>
                <a:gd name="T7" fmla="*/ 54 h 54"/>
                <a:gd name="T8" fmla="*/ 78 w 11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78" y="0"/>
                  </a:moveTo>
                  <a:lnTo>
                    <a:pt x="0" y="4"/>
                  </a:lnTo>
                  <a:lnTo>
                    <a:pt x="34" y="54"/>
                  </a:lnTo>
                  <a:lnTo>
                    <a:pt x="114" y="5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81204CDA-B512-4221-BF29-18A5B583D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3" y="4413251"/>
              <a:ext cx="180975" cy="85725"/>
            </a:xfrm>
            <a:custGeom>
              <a:avLst/>
              <a:gdLst>
                <a:gd name="T0" fmla="*/ 78 w 114"/>
                <a:gd name="T1" fmla="*/ 0 h 54"/>
                <a:gd name="T2" fmla="*/ 0 w 114"/>
                <a:gd name="T3" fmla="*/ 4 h 54"/>
                <a:gd name="T4" fmla="*/ 34 w 114"/>
                <a:gd name="T5" fmla="*/ 54 h 54"/>
                <a:gd name="T6" fmla="*/ 114 w 114"/>
                <a:gd name="T7" fmla="*/ 54 h 54"/>
                <a:gd name="T8" fmla="*/ 78 w 11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78" y="0"/>
                  </a:moveTo>
                  <a:lnTo>
                    <a:pt x="0" y="4"/>
                  </a:lnTo>
                  <a:lnTo>
                    <a:pt x="34" y="54"/>
                  </a:lnTo>
                  <a:lnTo>
                    <a:pt x="114" y="54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CEFB8EC7-1B41-49FC-9AFB-6D999197B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188" y="4159251"/>
              <a:ext cx="69850" cy="3397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39468B73-72CA-447B-BEA4-740F71A4C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188" y="4195763"/>
              <a:ext cx="69850" cy="303213"/>
            </a:xfrm>
            <a:custGeom>
              <a:avLst/>
              <a:gdLst>
                <a:gd name="T0" fmla="*/ 0 w 44"/>
                <a:gd name="T1" fmla="*/ 191 h 191"/>
                <a:gd name="T2" fmla="*/ 44 w 44"/>
                <a:gd name="T3" fmla="*/ 191 h 191"/>
                <a:gd name="T4" fmla="*/ 44 w 44"/>
                <a:gd name="T5" fmla="*/ 0 h 191"/>
                <a:gd name="T6" fmla="*/ 0 w 44"/>
                <a:gd name="T7" fmla="*/ 50 h 191"/>
                <a:gd name="T8" fmla="*/ 0 w 44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1">
                  <a:moveTo>
                    <a:pt x="0" y="191"/>
                  </a:moveTo>
                  <a:lnTo>
                    <a:pt x="44" y="191"/>
                  </a:lnTo>
                  <a:lnTo>
                    <a:pt x="44" y="0"/>
                  </a:lnTo>
                  <a:lnTo>
                    <a:pt x="0" y="5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1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DBF7220B-BA82-4ABE-9803-3CA2AFBE1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186238"/>
              <a:ext cx="217488" cy="7938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4B5394ED-0A63-4F54-8173-754C8C03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279901"/>
              <a:ext cx="217488" cy="7938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59A2AE2F-500F-4C82-8CD0-39C914F95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378326"/>
              <a:ext cx="217488" cy="7938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08BC942A-90D6-4C66-AEBA-8701EAE0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4202113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2A18B733-DE73-4DD9-9F6A-2299D1D8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202113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09FA8424-C1A1-4948-9A71-71F7992C0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4202113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BE8D90E4-13B1-4959-878E-3E0A826D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4300538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EAC5AB9-0943-4BBC-84B3-0FB9E9705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00538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1DB7EE25-1B93-4682-964F-D2FCC5B52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4300538"/>
              <a:ext cx="34925" cy="65088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id="{00A6AB96-2534-4FF5-9392-1695245E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4148138"/>
              <a:ext cx="68263" cy="1111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Rectangle 31">
              <a:extLst>
                <a:ext uri="{FF2B5EF4-FFF2-40B4-BE49-F238E27FC236}">
                  <a16:creationId xmlns:a16="http://schemas.microsoft.com/office/drawing/2014/main" id="{0A4778D3-C77E-467D-8E37-A50F8A38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225" y="4430713"/>
              <a:ext cx="33338" cy="682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Rectangle 32">
              <a:extLst>
                <a:ext uri="{FF2B5EF4-FFF2-40B4-BE49-F238E27FC236}">
                  <a16:creationId xmlns:a16="http://schemas.microsoft.com/office/drawing/2014/main" id="{14A66BC9-06E8-4600-944C-B6E2B51E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4454526"/>
              <a:ext cx="50800" cy="269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Rectangle 33">
              <a:extLst>
                <a:ext uri="{FF2B5EF4-FFF2-40B4-BE49-F238E27FC236}">
                  <a16:creationId xmlns:a16="http://schemas.microsoft.com/office/drawing/2014/main" id="{8198E87D-878D-4A66-AAB5-C4AE3820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4454526"/>
              <a:ext cx="50800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Rectangle 34">
              <a:extLst>
                <a:ext uri="{FF2B5EF4-FFF2-40B4-BE49-F238E27FC236}">
                  <a16:creationId xmlns:a16="http://schemas.microsoft.com/office/drawing/2014/main" id="{D61245B5-66A9-4126-8D28-7DDB84723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454526"/>
              <a:ext cx="39688" cy="269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Rectangle 35">
              <a:extLst>
                <a:ext uri="{FF2B5EF4-FFF2-40B4-BE49-F238E27FC236}">
                  <a16:creationId xmlns:a16="http://schemas.microsoft.com/office/drawing/2014/main" id="{6EF0FA20-B35E-4B61-BCFE-2A4E83AAC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454526"/>
              <a:ext cx="396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7681A450-8DDC-44E4-9DE4-7394B4A74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138113" cy="44450"/>
            </a:xfrm>
            <a:custGeom>
              <a:avLst/>
              <a:gdLst>
                <a:gd name="T0" fmla="*/ 87 w 87"/>
                <a:gd name="T1" fmla="*/ 0 h 28"/>
                <a:gd name="T2" fmla="*/ 9 w 87"/>
                <a:gd name="T3" fmla="*/ 0 h 28"/>
                <a:gd name="T4" fmla="*/ 0 w 87"/>
                <a:gd name="T5" fmla="*/ 19 h 28"/>
                <a:gd name="T6" fmla="*/ 0 w 87"/>
                <a:gd name="T7" fmla="*/ 28 h 28"/>
                <a:gd name="T8" fmla="*/ 87 w 87"/>
                <a:gd name="T9" fmla="*/ 28 h 28"/>
                <a:gd name="T10" fmla="*/ 87 w 8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28">
                  <a:moveTo>
                    <a:pt x="87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87" y="2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F75B1237-A71C-4107-8628-417EAFD8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138113" cy="44450"/>
            </a:xfrm>
            <a:custGeom>
              <a:avLst/>
              <a:gdLst>
                <a:gd name="T0" fmla="*/ 87 w 87"/>
                <a:gd name="T1" fmla="*/ 0 h 28"/>
                <a:gd name="T2" fmla="*/ 9 w 87"/>
                <a:gd name="T3" fmla="*/ 0 h 28"/>
                <a:gd name="T4" fmla="*/ 0 w 87"/>
                <a:gd name="T5" fmla="*/ 19 h 28"/>
                <a:gd name="T6" fmla="*/ 0 w 87"/>
                <a:gd name="T7" fmla="*/ 28 h 28"/>
                <a:gd name="T8" fmla="*/ 87 w 87"/>
                <a:gd name="T9" fmla="*/ 28 h 28"/>
                <a:gd name="T10" fmla="*/ 87 w 8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28">
                  <a:moveTo>
                    <a:pt x="87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87" y="28"/>
                  </a:lnTo>
                  <a:lnTo>
                    <a:pt x="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96" name="Rectangle 38">
              <a:extLst>
                <a:ext uri="{FF2B5EF4-FFF2-40B4-BE49-F238E27FC236}">
                  <a16:creationId xmlns:a16="http://schemas.microsoft.com/office/drawing/2014/main" id="{72FAD0F7-E4DA-4301-AF9A-3F0FC8A6B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97" name="Rectangle 39">
              <a:extLst>
                <a:ext uri="{FF2B5EF4-FFF2-40B4-BE49-F238E27FC236}">
                  <a16:creationId xmlns:a16="http://schemas.microsoft.com/office/drawing/2014/main" id="{0D0C8CA0-B5D5-4AFF-9FAE-A88F16A5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98" name="Rectangle 40">
              <a:extLst>
                <a:ext uri="{FF2B5EF4-FFF2-40B4-BE49-F238E27FC236}">
                  <a16:creationId xmlns:a16="http://schemas.microsoft.com/office/drawing/2014/main" id="{A159B130-497E-4642-A071-BE91B89CB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99" name="Rectangle 41">
              <a:extLst>
                <a:ext uri="{FF2B5EF4-FFF2-40B4-BE49-F238E27FC236}">
                  <a16:creationId xmlns:a16="http://schemas.microsoft.com/office/drawing/2014/main" id="{2BC638A2-573C-4B0C-BC78-41C888D1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00" name="Rectangle 42">
              <a:extLst>
                <a:ext uri="{FF2B5EF4-FFF2-40B4-BE49-F238E27FC236}">
                  <a16:creationId xmlns:a16="http://schemas.microsoft.com/office/drawing/2014/main" id="{43943160-B58B-4321-8D1E-600BC2D9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01" name="Rectangle 43">
              <a:extLst>
                <a:ext uri="{FF2B5EF4-FFF2-40B4-BE49-F238E27FC236}">
                  <a16:creationId xmlns:a16="http://schemas.microsoft.com/office/drawing/2014/main" id="{ACEFC02E-BBFD-46AF-8356-22D6E12E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03" name="Rectangle 44">
              <a:extLst>
                <a:ext uri="{FF2B5EF4-FFF2-40B4-BE49-F238E27FC236}">
                  <a16:creationId xmlns:a16="http://schemas.microsoft.com/office/drawing/2014/main" id="{62827637-7567-4365-97C3-9C45B93D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05" name="Rectangle 45">
              <a:extLst>
                <a:ext uri="{FF2B5EF4-FFF2-40B4-BE49-F238E27FC236}">
                  <a16:creationId xmlns:a16="http://schemas.microsoft.com/office/drawing/2014/main" id="{8DBEA192-5E16-459D-AA07-1E02A5035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07" name="Freeform 46">
              <a:extLst>
                <a:ext uri="{FF2B5EF4-FFF2-40B4-BE49-F238E27FC236}">
                  <a16:creationId xmlns:a16="http://schemas.microsoft.com/office/drawing/2014/main" id="{677848EA-0404-4EAB-B2CC-830300AB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09" name="Freeform 47">
              <a:extLst>
                <a:ext uri="{FF2B5EF4-FFF2-40B4-BE49-F238E27FC236}">
                  <a16:creationId xmlns:a16="http://schemas.microsoft.com/office/drawing/2014/main" id="{1CE59253-5A3D-4AF4-9D04-6A0B23800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0" name="Freeform 48">
              <a:extLst>
                <a:ext uri="{FF2B5EF4-FFF2-40B4-BE49-F238E27FC236}">
                  <a16:creationId xmlns:a16="http://schemas.microsoft.com/office/drawing/2014/main" id="{6A36910E-B429-4715-8899-AF229ADF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1" name="Freeform 49">
              <a:extLst>
                <a:ext uri="{FF2B5EF4-FFF2-40B4-BE49-F238E27FC236}">
                  <a16:creationId xmlns:a16="http://schemas.microsoft.com/office/drawing/2014/main" id="{5F48359E-E216-4244-88FC-BC43B713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50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2" name="Freeform 50">
              <a:extLst>
                <a:ext uri="{FF2B5EF4-FFF2-40B4-BE49-F238E27FC236}">
                  <a16:creationId xmlns:a16="http://schemas.microsoft.com/office/drawing/2014/main" id="{AF7C2D40-E9DA-4C61-8EF2-84376EF8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3" name="Freeform 51">
              <a:extLst>
                <a:ext uri="{FF2B5EF4-FFF2-40B4-BE49-F238E27FC236}">
                  <a16:creationId xmlns:a16="http://schemas.microsoft.com/office/drawing/2014/main" id="{71CBBDE7-61B2-44D4-A5DC-6E810A6E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9 w 19"/>
                <a:gd name="T3" fmla="*/ 19 h 19"/>
                <a:gd name="T4" fmla="*/ 19 w 19"/>
                <a:gd name="T5" fmla="*/ 0 h 19"/>
                <a:gd name="T6" fmla="*/ 1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9" y="19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4" name="Freeform 52">
              <a:extLst>
                <a:ext uri="{FF2B5EF4-FFF2-40B4-BE49-F238E27FC236}">
                  <a16:creationId xmlns:a16="http://schemas.microsoft.com/office/drawing/2014/main" id="{2A783A22-3BE7-4815-BD37-77490C3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8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8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5" name="Freeform 53">
              <a:extLst>
                <a:ext uri="{FF2B5EF4-FFF2-40B4-BE49-F238E27FC236}">
                  <a16:creationId xmlns:a16="http://schemas.microsoft.com/office/drawing/2014/main" id="{97135D53-0AA9-4B2D-9C0A-E4591380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413251"/>
              <a:ext cx="30163" cy="30163"/>
            </a:xfrm>
            <a:custGeom>
              <a:avLst/>
              <a:gdLst>
                <a:gd name="T0" fmla="*/ 0 w 19"/>
                <a:gd name="T1" fmla="*/ 19 h 19"/>
                <a:gd name="T2" fmla="*/ 8 w 19"/>
                <a:gd name="T3" fmla="*/ 19 h 19"/>
                <a:gd name="T4" fmla="*/ 19 w 19"/>
                <a:gd name="T5" fmla="*/ 0 h 19"/>
                <a:gd name="T6" fmla="*/ 9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8" y="19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6" name="Rectangle 54">
              <a:extLst>
                <a:ext uri="{FF2B5EF4-FFF2-40B4-BE49-F238E27FC236}">
                  <a16:creationId xmlns:a16="http://schemas.microsoft.com/office/drawing/2014/main" id="{ED1AA9EB-0697-4FC3-AB93-C8DAD7467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3895726"/>
              <a:ext cx="111125" cy="603250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7" name="Freeform 55">
              <a:extLst>
                <a:ext uri="{FF2B5EF4-FFF2-40B4-BE49-F238E27FC236}">
                  <a16:creationId xmlns:a16="http://schemas.microsoft.com/office/drawing/2014/main" id="{4995EF0D-8DB7-4FA0-84CA-C37F3AC9A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3895726"/>
              <a:ext cx="193675" cy="603250"/>
            </a:xfrm>
            <a:custGeom>
              <a:avLst/>
              <a:gdLst>
                <a:gd name="T0" fmla="*/ 122 w 122"/>
                <a:gd name="T1" fmla="*/ 364 h 380"/>
                <a:gd name="T2" fmla="*/ 122 w 122"/>
                <a:gd name="T3" fmla="*/ 0 h 380"/>
                <a:gd name="T4" fmla="*/ 0 w 122"/>
                <a:gd name="T5" fmla="*/ 0 h 380"/>
                <a:gd name="T6" fmla="*/ 0 w 122"/>
                <a:gd name="T7" fmla="*/ 364 h 380"/>
                <a:gd name="T8" fmla="*/ 0 w 122"/>
                <a:gd name="T9" fmla="*/ 368 h 380"/>
                <a:gd name="T10" fmla="*/ 0 w 122"/>
                <a:gd name="T11" fmla="*/ 380 h 380"/>
                <a:gd name="T12" fmla="*/ 122 w 122"/>
                <a:gd name="T13" fmla="*/ 380 h 380"/>
                <a:gd name="T14" fmla="*/ 122 w 122"/>
                <a:gd name="T15" fmla="*/ 364 h 380"/>
                <a:gd name="T16" fmla="*/ 122 w 122"/>
                <a:gd name="T17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80">
                  <a:moveTo>
                    <a:pt x="122" y="36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8"/>
                  </a:lnTo>
                  <a:lnTo>
                    <a:pt x="0" y="380"/>
                  </a:lnTo>
                  <a:lnTo>
                    <a:pt x="122" y="380"/>
                  </a:lnTo>
                  <a:lnTo>
                    <a:pt x="122" y="364"/>
                  </a:lnTo>
                  <a:lnTo>
                    <a:pt x="122" y="364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8" name="Rectangle 56">
              <a:extLst>
                <a:ext uri="{FF2B5EF4-FFF2-40B4-BE49-F238E27FC236}">
                  <a16:creationId xmlns:a16="http://schemas.microsoft.com/office/drawing/2014/main" id="{E93E72FD-CD3E-493C-AD20-BFF26D3C6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079876"/>
              <a:ext cx="28575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19" name="Rectangle 57">
              <a:extLst>
                <a:ext uri="{FF2B5EF4-FFF2-40B4-BE49-F238E27FC236}">
                  <a16:creationId xmlns:a16="http://schemas.microsoft.com/office/drawing/2014/main" id="{A561C8A3-F9FA-4276-B9C5-7C9F713D3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079876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0" name="Rectangle 58">
              <a:extLst>
                <a:ext uri="{FF2B5EF4-FFF2-40B4-BE49-F238E27FC236}">
                  <a16:creationId xmlns:a16="http://schemas.microsoft.com/office/drawing/2014/main" id="{854AF47B-D119-4A16-A43C-BCE946B82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079876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1" name="Rectangle 59">
              <a:extLst>
                <a:ext uri="{FF2B5EF4-FFF2-40B4-BE49-F238E27FC236}">
                  <a16:creationId xmlns:a16="http://schemas.microsoft.com/office/drawing/2014/main" id="{A3789BD7-4EF3-4496-B867-2F0A80FDA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079876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2" name="Freeform 60">
              <a:extLst>
                <a:ext uri="{FF2B5EF4-FFF2-40B4-BE49-F238E27FC236}">
                  <a16:creationId xmlns:a16="http://schemas.microsoft.com/office/drawing/2014/main" id="{C5A979F2-C7C0-4A81-80BA-DAB7AA34A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3829051"/>
              <a:ext cx="179388" cy="66675"/>
            </a:xfrm>
            <a:custGeom>
              <a:avLst/>
              <a:gdLst>
                <a:gd name="T0" fmla="*/ 25 w 113"/>
                <a:gd name="T1" fmla="*/ 0 h 42"/>
                <a:gd name="T2" fmla="*/ 113 w 113"/>
                <a:gd name="T3" fmla="*/ 0 h 42"/>
                <a:gd name="T4" fmla="*/ 113 w 113"/>
                <a:gd name="T5" fmla="*/ 42 h 42"/>
                <a:gd name="T6" fmla="*/ 0 w 113"/>
                <a:gd name="T7" fmla="*/ 42 h 42"/>
                <a:gd name="T8" fmla="*/ 25 w 1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2">
                  <a:moveTo>
                    <a:pt x="25" y="0"/>
                  </a:moveTo>
                  <a:lnTo>
                    <a:pt x="113" y="0"/>
                  </a:lnTo>
                  <a:lnTo>
                    <a:pt x="113" y="42"/>
                  </a:lnTo>
                  <a:lnTo>
                    <a:pt x="0" y="4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3" name="Freeform 61">
              <a:extLst>
                <a:ext uri="{FF2B5EF4-FFF2-40B4-BE49-F238E27FC236}">
                  <a16:creationId xmlns:a16="http://schemas.microsoft.com/office/drawing/2014/main" id="{020F7D36-539B-43AF-A5BD-5BB35F89B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488" y="3829051"/>
              <a:ext cx="74613" cy="66675"/>
            </a:xfrm>
            <a:custGeom>
              <a:avLst/>
              <a:gdLst>
                <a:gd name="T0" fmla="*/ 0 w 47"/>
                <a:gd name="T1" fmla="*/ 0 h 42"/>
                <a:gd name="T2" fmla="*/ 23 w 47"/>
                <a:gd name="T3" fmla="*/ 0 h 42"/>
                <a:gd name="T4" fmla="*/ 47 w 47"/>
                <a:gd name="T5" fmla="*/ 42 h 42"/>
                <a:gd name="T6" fmla="*/ 0 w 47"/>
                <a:gd name="T7" fmla="*/ 42 h 42"/>
                <a:gd name="T8" fmla="*/ 0 w 4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lnTo>
                    <a:pt x="23" y="0"/>
                  </a:lnTo>
                  <a:lnTo>
                    <a:pt x="47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4" name="Freeform 62">
              <a:extLst>
                <a:ext uri="{FF2B5EF4-FFF2-40B4-BE49-F238E27FC236}">
                  <a16:creationId xmlns:a16="http://schemas.microsoft.com/office/drawing/2014/main" id="{4238D381-68A5-4EB2-9758-F3375E45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5" y="3895726"/>
              <a:ext cx="211138" cy="38100"/>
            </a:xfrm>
            <a:custGeom>
              <a:avLst/>
              <a:gdLst>
                <a:gd name="T0" fmla="*/ 285 w 285"/>
                <a:gd name="T1" fmla="*/ 0 h 48"/>
                <a:gd name="T2" fmla="*/ 15 w 285"/>
                <a:gd name="T3" fmla="*/ 0 h 48"/>
                <a:gd name="T4" fmla="*/ 0 w 285"/>
                <a:gd name="T5" fmla="*/ 15 h 48"/>
                <a:gd name="T6" fmla="*/ 0 w 285"/>
                <a:gd name="T7" fmla="*/ 33 h 48"/>
                <a:gd name="T8" fmla="*/ 15 w 285"/>
                <a:gd name="T9" fmla="*/ 48 h 48"/>
                <a:gd name="T10" fmla="*/ 285 w 285"/>
                <a:gd name="T11" fmla="*/ 48 h 48"/>
                <a:gd name="T12" fmla="*/ 285 w 28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8">
                  <a:moveTo>
                    <a:pt x="28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7" y="48"/>
                    <a:pt x="15" y="48"/>
                  </a:cubicBezTo>
                  <a:cubicBezTo>
                    <a:pt x="285" y="48"/>
                    <a:pt x="285" y="48"/>
                    <a:pt x="285" y="48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5" name="Freeform 63">
              <a:extLst>
                <a:ext uri="{FF2B5EF4-FFF2-40B4-BE49-F238E27FC236}">
                  <a16:creationId xmlns:a16="http://schemas.microsoft.com/office/drawing/2014/main" id="{4AE5E1F1-7EBE-4348-885E-A3B38BB3D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3895726"/>
              <a:ext cx="115888" cy="38100"/>
            </a:xfrm>
            <a:custGeom>
              <a:avLst/>
              <a:gdLst>
                <a:gd name="T0" fmla="*/ 142 w 157"/>
                <a:gd name="T1" fmla="*/ 0 h 48"/>
                <a:gd name="T2" fmla="*/ 0 w 157"/>
                <a:gd name="T3" fmla="*/ 0 h 48"/>
                <a:gd name="T4" fmla="*/ 0 w 157"/>
                <a:gd name="T5" fmla="*/ 48 h 48"/>
                <a:gd name="T6" fmla="*/ 142 w 157"/>
                <a:gd name="T7" fmla="*/ 48 h 48"/>
                <a:gd name="T8" fmla="*/ 157 w 157"/>
                <a:gd name="T9" fmla="*/ 33 h 48"/>
                <a:gd name="T10" fmla="*/ 157 w 157"/>
                <a:gd name="T11" fmla="*/ 15 h 48"/>
                <a:gd name="T12" fmla="*/ 142 w 15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1" y="48"/>
                    <a:pt x="157" y="41"/>
                    <a:pt x="157" y="3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6"/>
                    <a:pt x="151" y="0"/>
                    <a:pt x="142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6" name="Freeform 64">
              <a:extLst>
                <a:ext uri="{FF2B5EF4-FFF2-40B4-BE49-F238E27FC236}">
                  <a16:creationId xmlns:a16="http://schemas.microsoft.com/office/drawing/2014/main" id="{8FF380F0-E07B-4CAB-952E-4F70C3FBC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3933826"/>
              <a:ext cx="26988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7" name="Freeform 65">
              <a:extLst>
                <a:ext uri="{FF2B5EF4-FFF2-40B4-BE49-F238E27FC236}">
                  <a16:creationId xmlns:a16="http://schemas.microsoft.com/office/drawing/2014/main" id="{A998DD7E-DF19-461D-A1B9-0470FA3C3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3933826"/>
              <a:ext cx="26988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8" name="Freeform 66">
              <a:extLst>
                <a:ext uri="{FF2B5EF4-FFF2-40B4-BE49-F238E27FC236}">
                  <a16:creationId xmlns:a16="http://schemas.microsoft.com/office/drawing/2014/main" id="{8038BDB3-1566-4EE7-8C43-ECDEB6DB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3933826"/>
              <a:ext cx="28575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29" name="Freeform 67">
              <a:extLst>
                <a:ext uri="{FF2B5EF4-FFF2-40B4-BE49-F238E27FC236}">
                  <a16:creationId xmlns:a16="http://schemas.microsoft.com/office/drawing/2014/main" id="{8024DF77-E66E-4D86-946D-CC2D7EF8A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3933826"/>
              <a:ext cx="26988" cy="127000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0" name="Rectangle 68">
              <a:extLst>
                <a:ext uri="{FF2B5EF4-FFF2-40B4-BE49-F238E27FC236}">
                  <a16:creationId xmlns:a16="http://schemas.microsoft.com/office/drawing/2014/main" id="{D78E3B97-244F-40DB-975A-B0EDF58F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13067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1" name="Rectangle 69">
              <a:extLst>
                <a:ext uri="{FF2B5EF4-FFF2-40B4-BE49-F238E27FC236}">
                  <a16:creationId xmlns:a16="http://schemas.microsoft.com/office/drawing/2014/main" id="{01C570D6-C59E-476D-8727-EADF54191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130676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2" name="Rectangle 70">
              <a:extLst>
                <a:ext uri="{FF2B5EF4-FFF2-40B4-BE49-F238E27FC236}">
                  <a16:creationId xmlns:a16="http://schemas.microsoft.com/office/drawing/2014/main" id="{0132045F-C92B-4CB7-83A1-843C6ED0E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3067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3" name="Rectangle 71">
              <a:extLst>
                <a:ext uri="{FF2B5EF4-FFF2-40B4-BE49-F238E27FC236}">
                  <a16:creationId xmlns:a16="http://schemas.microsoft.com/office/drawing/2014/main" id="{CBE5BE4E-A464-4E63-A467-FB60CF9C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3067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4" name="Rectangle 72">
              <a:extLst>
                <a:ext uri="{FF2B5EF4-FFF2-40B4-BE49-F238E27FC236}">
                  <a16:creationId xmlns:a16="http://schemas.microsoft.com/office/drawing/2014/main" id="{EC41212F-36FB-463B-A855-97A5AC0A8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178301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5" name="Rectangle 73">
              <a:extLst>
                <a:ext uri="{FF2B5EF4-FFF2-40B4-BE49-F238E27FC236}">
                  <a16:creationId xmlns:a16="http://schemas.microsoft.com/office/drawing/2014/main" id="{2352A900-E56C-4AD6-B237-4DF1FE7A7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178301"/>
              <a:ext cx="28575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6" name="Rectangle 74">
              <a:extLst>
                <a:ext uri="{FF2B5EF4-FFF2-40B4-BE49-F238E27FC236}">
                  <a16:creationId xmlns:a16="http://schemas.microsoft.com/office/drawing/2014/main" id="{F371FEBA-C9A7-4FF5-9CDE-E9D5B8760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78301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7" name="Rectangle 75">
              <a:extLst>
                <a:ext uri="{FF2B5EF4-FFF2-40B4-BE49-F238E27FC236}">
                  <a16:creationId xmlns:a16="http://schemas.microsoft.com/office/drawing/2014/main" id="{4A1D7FE0-004D-4EFF-8205-12988AD2F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178301"/>
              <a:ext cx="26988" cy="3016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8" name="Rectangle 76">
              <a:extLst>
                <a:ext uri="{FF2B5EF4-FFF2-40B4-BE49-F238E27FC236}">
                  <a16:creationId xmlns:a16="http://schemas.microsoft.com/office/drawing/2014/main" id="{DBAD13FF-4086-427A-9E1A-0009DE0CD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39" name="Rectangle 77">
              <a:extLst>
                <a:ext uri="{FF2B5EF4-FFF2-40B4-BE49-F238E27FC236}">
                  <a16:creationId xmlns:a16="http://schemas.microsoft.com/office/drawing/2014/main" id="{4A1D87FA-3768-4E29-B4CB-0625091F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229101"/>
              <a:ext cx="28575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0" name="Rectangle 78">
              <a:extLst>
                <a:ext uri="{FF2B5EF4-FFF2-40B4-BE49-F238E27FC236}">
                  <a16:creationId xmlns:a16="http://schemas.microsoft.com/office/drawing/2014/main" id="{AAB7EAE9-5987-49B2-9160-E1D7A6B50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1" name="Rectangle 79">
              <a:extLst>
                <a:ext uri="{FF2B5EF4-FFF2-40B4-BE49-F238E27FC236}">
                  <a16:creationId xmlns:a16="http://schemas.microsoft.com/office/drawing/2014/main" id="{28C8DC45-4079-4770-9A7A-6950C5971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2" name="Rectangle 80">
              <a:extLst>
                <a:ext uri="{FF2B5EF4-FFF2-40B4-BE49-F238E27FC236}">
                  <a16:creationId xmlns:a16="http://schemas.microsoft.com/office/drawing/2014/main" id="{D1ECFFD2-A691-4B32-BE4E-A4E34741A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278313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3" name="Rectangle 81">
              <a:extLst>
                <a:ext uri="{FF2B5EF4-FFF2-40B4-BE49-F238E27FC236}">
                  <a16:creationId xmlns:a16="http://schemas.microsoft.com/office/drawing/2014/main" id="{D65E5F80-E9DC-4199-B1FE-BB9CB984D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278313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4" name="Rectangle 82">
              <a:extLst>
                <a:ext uri="{FF2B5EF4-FFF2-40B4-BE49-F238E27FC236}">
                  <a16:creationId xmlns:a16="http://schemas.microsoft.com/office/drawing/2014/main" id="{3F27DE39-AE98-479B-9DA6-459230631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78313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5" name="Rectangle 83">
              <a:extLst>
                <a:ext uri="{FF2B5EF4-FFF2-40B4-BE49-F238E27FC236}">
                  <a16:creationId xmlns:a16="http://schemas.microsoft.com/office/drawing/2014/main" id="{09A92879-078B-4722-99C5-ED379FE3B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278313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6" name="Rectangle 84">
              <a:extLst>
                <a:ext uri="{FF2B5EF4-FFF2-40B4-BE49-F238E27FC236}">
                  <a16:creationId xmlns:a16="http://schemas.microsoft.com/office/drawing/2014/main" id="{64F95AF6-736A-4C94-A833-BC5713FC4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32752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7" name="Rectangle 85">
              <a:extLst>
                <a:ext uri="{FF2B5EF4-FFF2-40B4-BE49-F238E27FC236}">
                  <a16:creationId xmlns:a16="http://schemas.microsoft.com/office/drawing/2014/main" id="{9C4839A5-9A7F-4A5C-9F49-BA9334300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327526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8" name="Rectangle 86">
              <a:extLst>
                <a:ext uri="{FF2B5EF4-FFF2-40B4-BE49-F238E27FC236}">
                  <a16:creationId xmlns:a16="http://schemas.microsoft.com/office/drawing/2014/main" id="{FD801A66-727C-4B50-8E69-3BFBC2CA3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32752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49" name="Rectangle 87">
              <a:extLst>
                <a:ext uri="{FF2B5EF4-FFF2-40B4-BE49-F238E27FC236}">
                  <a16:creationId xmlns:a16="http://schemas.microsoft.com/office/drawing/2014/main" id="{309AE5AE-534F-4E15-89BD-E06ACFF4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32752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0" name="Rectangle 88">
              <a:extLst>
                <a:ext uri="{FF2B5EF4-FFF2-40B4-BE49-F238E27FC236}">
                  <a16:creationId xmlns:a16="http://schemas.microsoft.com/office/drawing/2014/main" id="{7D4B3FE4-C1E2-4572-B60D-7A1C039A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079876"/>
              <a:ext cx="26988" cy="3016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1" name="Rectangle 89">
              <a:extLst>
                <a:ext uri="{FF2B5EF4-FFF2-40B4-BE49-F238E27FC236}">
                  <a16:creationId xmlns:a16="http://schemas.microsoft.com/office/drawing/2014/main" id="{18904E26-CB8E-414E-BDF9-97169064B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130676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2" name="Rectangle 90">
              <a:extLst>
                <a:ext uri="{FF2B5EF4-FFF2-40B4-BE49-F238E27FC236}">
                  <a16:creationId xmlns:a16="http://schemas.microsoft.com/office/drawing/2014/main" id="{49BFBEE1-977D-4CF0-BA10-5B35F6DCC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178301"/>
              <a:ext cx="26988" cy="30163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3" name="Rectangle 91">
              <a:extLst>
                <a:ext uri="{FF2B5EF4-FFF2-40B4-BE49-F238E27FC236}">
                  <a16:creationId xmlns:a16="http://schemas.microsoft.com/office/drawing/2014/main" id="{8D5377CD-2E49-4CE5-9597-437F7B0ED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22910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4" name="Rectangle 92">
              <a:extLst>
                <a:ext uri="{FF2B5EF4-FFF2-40B4-BE49-F238E27FC236}">
                  <a16:creationId xmlns:a16="http://schemas.microsoft.com/office/drawing/2014/main" id="{B55F87DA-64EA-4EB8-AD0A-B5B36BEC1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278313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5" name="Rectangle 93">
              <a:extLst>
                <a:ext uri="{FF2B5EF4-FFF2-40B4-BE49-F238E27FC236}">
                  <a16:creationId xmlns:a16="http://schemas.microsoft.com/office/drawing/2014/main" id="{195AB84A-D125-40BF-8DE0-E7B562FC9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327526"/>
              <a:ext cx="26988" cy="285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6" name="Rectangle 94">
              <a:extLst>
                <a:ext uri="{FF2B5EF4-FFF2-40B4-BE49-F238E27FC236}">
                  <a16:creationId xmlns:a16="http://schemas.microsoft.com/office/drawing/2014/main" id="{EDD1BE23-1E8E-4910-A11C-19490BAF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376738"/>
              <a:ext cx="26988" cy="1031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7" name="Rectangle 95">
              <a:extLst>
                <a:ext uri="{FF2B5EF4-FFF2-40B4-BE49-F238E27FC236}">
                  <a16:creationId xmlns:a16="http://schemas.microsoft.com/office/drawing/2014/main" id="{AC71456C-218B-4F51-A534-191E260C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376738"/>
              <a:ext cx="26988" cy="1031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8" name="Rectangle 96">
              <a:extLst>
                <a:ext uri="{FF2B5EF4-FFF2-40B4-BE49-F238E27FC236}">
                  <a16:creationId xmlns:a16="http://schemas.microsoft.com/office/drawing/2014/main" id="{A73ED1D6-AECA-4D43-83CB-B3710670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75" y="4376738"/>
              <a:ext cx="68263" cy="1031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59" name="Freeform 97">
              <a:extLst>
                <a:ext uri="{FF2B5EF4-FFF2-40B4-BE49-F238E27FC236}">
                  <a16:creationId xmlns:a16="http://schemas.microsoft.com/office/drawing/2014/main" id="{40C23708-27E8-4C8B-8CBC-50B5CCFA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3829051"/>
              <a:ext cx="179388" cy="66675"/>
            </a:xfrm>
            <a:custGeom>
              <a:avLst/>
              <a:gdLst>
                <a:gd name="T0" fmla="*/ 25 w 113"/>
                <a:gd name="T1" fmla="*/ 0 h 42"/>
                <a:gd name="T2" fmla="*/ 113 w 113"/>
                <a:gd name="T3" fmla="*/ 0 h 42"/>
                <a:gd name="T4" fmla="*/ 113 w 113"/>
                <a:gd name="T5" fmla="*/ 42 h 42"/>
                <a:gd name="T6" fmla="*/ 0 w 113"/>
                <a:gd name="T7" fmla="*/ 42 h 42"/>
                <a:gd name="T8" fmla="*/ 25 w 1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2">
                  <a:moveTo>
                    <a:pt x="25" y="0"/>
                  </a:moveTo>
                  <a:lnTo>
                    <a:pt x="113" y="0"/>
                  </a:lnTo>
                  <a:lnTo>
                    <a:pt x="113" y="42"/>
                  </a:lnTo>
                  <a:lnTo>
                    <a:pt x="0" y="4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0" name="Rectangle 98">
              <a:extLst>
                <a:ext uri="{FF2B5EF4-FFF2-40B4-BE49-F238E27FC236}">
                  <a16:creationId xmlns:a16="http://schemas.microsoft.com/office/drawing/2014/main" id="{F809908F-7CA8-42F9-98BF-5B662B12F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825" y="4287838"/>
              <a:ext cx="112713" cy="21113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1" name="Rectangle 99">
              <a:extLst>
                <a:ext uri="{FF2B5EF4-FFF2-40B4-BE49-F238E27FC236}">
                  <a16:creationId xmlns:a16="http://schemas.microsoft.com/office/drawing/2014/main" id="{20F56789-4319-4866-A093-B82BA2749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4287838"/>
              <a:ext cx="192088" cy="211138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2" name="Rectangle 100">
              <a:extLst>
                <a:ext uri="{FF2B5EF4-FFF2-40B4-BE49-F238E27FC236}">
                  <a16:creationId xmlns:a16="http://schemas.microsoft.com/office/drawing/2014/main" id="{9A4C0358-461F-4FBE-B006-F2856305B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925" y="4337051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3" name="Rectangle 101">
              <a:extLst>
                <a:ext uri="{FF2B5EF4-FFF2-40B4-BE49-F238E27FC236}">
                  <a16:creationId xmlns:a16="http://schemas.microsoft.com/office/drawing/2014/main" id="{81877998-D972-41E8-9FE5-37A772BA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4337051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4" name="Rectangle 102">
              <a:extLst>
                <a:ext uri="{FF2B5EF4-FFF2-40B4-BE49-F238E27FC236}">
                  <a16:creationId xmlns:a16="http://schemas.microsoft.com/office/drawing/2014/main" id="{EC40AE55-8692-4DBA-B718-F82A022BB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433705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5" name="Rectangle 103">
              <a:extLst>
                <a:ext uri="{FF2B5EF4-FFF2-40B4-BE49-F238E27FC236}">
                  <a16:creationId xmlns:a16="http://schemas.microsoft.com/office/drawing/2014/main" id="{30528BFD-C3FC-4198-A9EC-1A64E47CB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433705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6" name="Freeform 104">
              <a:extLst>
                <a:ext uri="{FF2B5EF4-FFF2-40B4-BE49-F238E27FC236}">
                  <a16:creationId xmlns:a16="http://schemas.microsoft.com/office/drawing/2014/main" id="{31A6F3D2-E787-46B9-810A-6E934ACF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4287838"/>
              <a:ext cx="214313" cy="25400"/>
            </a:xfrm>
            <a:custGeom>
              <a:avLst/>
              <a:gdLst>
                <a:gd name="T0" fmla="*/ 0 w 290"/>
                <a:gd name="T1" fmla="*/ 0 h 33"/>
                <a:gd name="T2" fmla="*/ 0 w 290"/>
                <a:gd name="T3" fmla="*/ 18 h 33"/>
                <a:gd name="T4" fmla="*/ 15 w 290"/>
                <a:gd name="T5" fmla="*/ 33 h 33"/>
                <a:gd name="T6" fmla="*/ 280 w 290"/>
                <a:gd name="T7" fmla="*/ 33 h 33"/>
                <a:gd name="T8" fmla="*/ 290 w 290"/>
                <a:gd name="T9" fmla="*/ 23 h 33"/>
                <a:gd name="T10" fmla="*/ 290 w 290"/>
                <a:gd name="T11" fmla="*/ 0 h 33"/>
                <a:gd name="T12" fmla="*/ 0 w 29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85" y="33"/>
                    <a:pt x="290" y="28"/>
                    <a:pt x="290" y="23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7" name="Freeform 105">
              <a:extLst>
                <a:ext uri="{FF2B5EF4-FFF2-40B4-BE49-F238E27FC236}">
                  <a16:creationId xmlns:a16="http://schemas.microsoft.com/office/drawing/2014/main" id="{3ACF4585-2BDE-4D40-A400-B8DA8FEB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287838"/>
              <a:ext cx="100013" cy="25400"/>
            </a:xfrm>
            <a:custGeom>
              <a:avLst/>
              <a:gdLst>
                <a:gd name="T0" fmla="*/ 0 w 133"/>
                <a:gd name="T1" fmla="*/ 0 h 33"/>
                <a:gd name="T2" fmla="*/ 0 w 133"/>
                <a:gd name="T3" fmla="*/ 33 h 33"/>
                <a:gd name="T4" fmla="*/ 117 w 133"/>
                <a:gd name="T5" fmla="*/ 33 h 33"/>
                <a:gd name="T6" fmla="*/ 133 w 133"/>
                <a:gd name="T7" fmla="*/ 18 h 33"/>
                <a:gd name="T8" fmla="*/ 133 w 133"/>
                <a:gd name="T9" fmla="*/ 0 h 33"/>
                <a:gd name="T10" fmla="*/ 0 w 13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6" y="33"/>
                    <a:pt x="133" y="26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8" name="Rectangle 106">
              <a:extLst>
                <a:ext uri="{FF2B5EF4-FFF2-40B4-BE49-F238E27FC236}">
                  <a16:creationId xmlns:a16="http://schemas.microsoft.com/office/drawing/2014/main" id="{8740290B-391D-4875-A913-15742C2F0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4386263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69" name="Rectangle 107">
              <a:extLst>
                <a:ext uri="{FF2B5EF4-FFF2-40B4-BE49-F238E27FC236}">
                  <a16:creationId xmlns:a16="http://schemas.microsoft.com/office/drawing/2014/main" id="{530DDBFF-18DF-494E-B3F9-0D511700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925" y="4386263"/>
              <a:ext cx="28575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0" name="Rectangle 108">
              <a:extLst>
                <a:ext uri="{FF2B5EF4-FFF2-40B4-BE49-F238E27FC236}">
                  <a16:creationId xmlns:a16="http://schemas.microsoft.com/office/drawing/2014/main" id="{4250BE06-674C-420A-B608-E8EB574AF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3" y="4337051"/>
              <a:ext cx="26988" cy="2857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1" name="Rectangle 109">
              <a:extLst>
                <a:ext uri="{FF2B5EF4-FFF2-40B4-BE49-F238E27FC236}">
                  <a16:creationId xmlns:a16="http://schemas.microsoft.com/office/drawing/2014/main" id="{EEDED6B9-00EB-44FE-A37C-CC672F28D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763" y="4429126"/>
              <a:ext cx="47625" cy="69850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2" name="Rectangle 110">
              <a:extLst>
                <a:ext uri="{FF2B5EF4-FFF2-40B4-BE49-F238E27FC236}">
                  <a16:creationId xmlns:a16="http://schemas.microsoft.com/office/drawing/2014/main" id="{4F19BB48-6B78-4C24-9CC3-E89F6165E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4386263"/>
              <a:ext cx="26988" cy="777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3" name="Rectangle 111">
              <a:extLst>
                <a:ext uri="{FF2B5EF4-FFF2-40B4-BE49-F238E27FC236}">
                  <a16:creationId xmlns:a16="http://schemas.microsoft.com/office/drawing/2014/main" id="{0578907C-3442-4AD9-90C2-A490C718C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3" y="4386263"/>
              <a:ext cx="26988" cy="7778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4" name="Freeform 112">
              <a:extLst>
                <a:ext uri="{FF2B5EF4-FFF2-40B4-BE49-F238E27FC236}">
                  <a16:creationId xmlns:a16="http://schemas.microsoft.com/office/drawing/2014/main" id="{026BAE68-315B-4FA1-8C98-0AE1577F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4237038"/>
              <a:ext cx="222250" cy="50800"/>
            </a:xfrm>
            <a:custGeom>
              <a:avLst/>
              <a:gdLst>
                <a:gd name="T0" fmla="*/ 0 w 140"/>
                <a:gd name="T1" fmla="*/ 32 h 32"/>
                <a:gd name="T2" fmla="*/ 32 w 140"/>
                <a:gd name="T3" fmla="*/ 0 h 32"/>
                <a:gd name="T4" fmla="*/ 140 w 140"/>
                <a:gd name="T5" fmla="*/ 0 h 32"/>
                <a:gd name="T6" fmla="*/ 140 w 140"/>
                <a:gd name="T7" fmla="*/ 32 h 32"/>
                <a:gd name="T8" fmla="*/ 0 w 1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2">
                  <a:moveTo>
                    <a:pt x="0" y="32"/>
                  </a:moveTo>
                  <a:lnTo>
                    <a:pt x="32" y="0"/>
                  </a:lnTo>
                  <a:lnTo>
                    <a:pt x="140" y="0"/>
                  </a:lnTo>
                  <a:lnTo>
                    <a:pt x="14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5" name="Freeform 113">
              <a:extLst>
                <a:ext uri="{FF2B5EF4-FFF2-40B4-BE49-F238E27FC236}">
                  <a16:creationId xmlns:a16="http://schemas.microsoft.com/office/drawing/2014/main" id="{D2B750E1-BC63-4215-9173-CE0970E24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4237038"/>
              <a:ext cx="222250" cy="50800"/>
            </a:xfrm>
            <a:custGeom>
              <a:avLst/>
              <a:gdLst>
                <a:gd name="T0" fmla="*/ 0 w 140"/>
                <a:gd name="T1" fmla="*/ 32 h 32"/>
                <a:gd name="T2" fmla="*/ 32 w 140"/>
                <a:gd name="T3" fmla="*/ 0 h 32"/>
                <a:gd name="T4" fmla="*/ 140 w 140"/>
                <a:gd name="T5" fmla="*/ 0 h 32"/>
                <a:gd name="T6" fmla="*/ 140 w 140"/>
                <a:gd name="T7" fmla="*/ 32 h 32"/>
                <a:gd name="T8" fmla="*/ 0 w 1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2">
                  <a:moveTo>
                    <a:pt x="0" y="32"/>
                  </a:moveTo>
                  <a:lnTo>
                    <a:pt x="32" y="0"/>
                  </a:lnTo>
                  <a:lnTo>
                    <a:pt x="140" y="0"/>
                  </a:lnTo>
                  <a:lnTo>
                    <a:pt x="14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6" name="Freeform 114">
              <a:extLst>
                <a:ext uri="{FF2B5EF4-FFF2-40B4-BE49-F238E27FC236}">
                  <a16:creationId xmlns:a16="http://schemas.microsoft.com/office/drawing/2014/main" id="{C9218103-915C-412B-97D0-EB28EB11E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237038"/>
              <a:ext cx="107950" cy="50800"/>
            </a:xfrm>
            <a:custGeom>
              <a:avLst/>
              <a:gdLst>
                <a:gd name="T0" fmla="*/ 0 w 68"/>
                <a:gd name="T1" fmla="*/ 32 h 32"/>
                <a:gd name="T2" fmla="*/ 0 w 68"/>
                <a:gd name="T3" fmla="*/ 0 h 32"/>
                <a:gd name="T4" fmla="*/ 35 w 68"/>
                <a:gd name="T5" fmla="*/ 0 h 32"/>
                <a:gd name="T6" fmla="*/ 68 w 68"/>
                <a:gd name="T7" fmla="*/ 32 h 32"/>
                <a:gd name="T8" fmla="*/ 0 w 6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2">
                  <a:moveTo>
                    <a:pt x="0" y="32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6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7" name="Freeform 115">
              <a:extLst>
                <a:ext uri="{FF2B5EF4-FFF2-40B4-BE49-F238E27FC236}">
                  <a16:creationId xmlns:a16="http://schemas.microsoft.com/office/drawing/2014/main" id="{623B2C72-1A29-4515-969F-F47C6A90F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237038"/>
              <a:ext cx="107950" cy="50800"/>
            </a:xfrm>
            <a:custGeom>
              <a:avLst/>
              <a:gdLst>
                <a:gd name="T0" fmla="*/ 35 w 68"/>
                <a:gd name="T1" fmla="*/ 0 h 32"/>
                <a:gd name="T2" fmla="*/ 0 w 68"/>
                <a:gd name="T3" fmla="*/ 0 h 32"/>
                <a:gd name="T4" fmla="*/ 0 w 68"/>
                <a:gd name="T5" fmla="*/ 32 h 32"/>
                <a:gd name="T6" fmla="*/ 68 w 68"/>
                <a:gd name="T7" fmla="*/ 32 h 32"/>
                <a:gd name="T8" fmla="*/ 35 w 6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2">
                  <a:moveTo>
                    <a:pt x="3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68" y="3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8" name="Rectangle 116">
              <a:extLst>
                <a:ext uri="{FF2B5EF4-FFF2-40B4-BE49-F238E27FC236}">
                  <a16:creationId xmlns:a16="http://schemas.microsoft.com/office/drawing/2014/main" id="{2CF93EDA-7CC4-4C11-A1EB-965F54F7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5" y="4090988"/>
              <a:ext cx="58738" cy="1270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79" name="Rectangle 117">
              <a:extLst>
                <a:ext uri="{FF2B5EF4-FFF2-40B4-BE49-F238E27FC236}">
                  <a16:creationId xmlns:a16="http://schemas.microsoft.com/office/drawing/2014/main" id="{8B9A9E58-8BA0-41CF-A38B-05ECE4C4D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8" y="3659188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0" name="Freeform 118">
              <a:extLst>
                <a:ext uri="{FF2B5EF4-FFF2-40B4-BE49-F238E27FC236}">
                  <a16:creationId xmlns:a16="http://schemas.microsoft.com/office/drawing/2014/main" id="{4777DD0E-498B-48B5-BE4A-BF997008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3754438"/>
              <a:ext cx="438150" cy="407988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1" name="Freeform 119">
              <a:extLst>
                <a:ext uri="{FF2B5EF4-FFF2-40B4-BE49-F238E27FC236}">
                  <a16:creationId xmlns:a16="http://schemas.microsoft.com/office/drawing/2014/main" id="{129F2661-9274-44C4-9761-9393A78F9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554413"/>
              <a:ext cx="349250" cy="204788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2" name="Freeform 120">
              <a:extLst>
                <a:ext uri="{FF2B5EF4-FFF2-40B4-BE49-F238E27FC236}">
                  <a16:creationId xmlns:a16="http://schemas.microsoft.com/office/drawing/2014/main" id="{808DF45D-A201-4FFC-87B6-8791EF515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638551"/>
              <a:ext cx="336550" cy="120650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3" name="Freeform 121">
              <a:extLst>
                <a:ext uri="{FF2B5EF4-FFF2-40B4-BE49-F238E27FC236}">
                  <a16:creationId xmlns:a16="http://schemas.microsoft.com/office/drawing/2014/main" id="{93C57A36-B97C-4EA8-8BBE-DF3FE247E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4137026"/>
              <a:ext cx="23813" cy="39688"/>
            </a:xfrm>
            <a:custGeom>
              <a:avLst/>
              <a:gdLst>
                <a:gd name="T0" fmla="*/ 22 w 31"/>
                <a:gd name="T1" fmla="*/ 0 h 51"/>
                <a:gd name="T2" fmla="*/ 0 w 31"/>
                <a:gd name="T3" fmla="*/ 0 h 51"/>
                <a:gd name="T4" fmla="*/ 0 w 31"/>
                <a:gd name="T5" fmla="*/ 51 h 51"/>
                <a:gd name="T6" fmla="*/ 22 w 31"/>
                <a:gd name="T7" fmla="*/ 51 h 51"/>
                <a:gd name="T8" fmla="*/ 31 w 31"/>
                <a:gd name="T9" fmla="*/ 43 h 51"/>
                <a:gd name="T10" fmla="*/ 31 w 31"/>
                <a:gd name="T11" fmla="*/ 9 h 51"/>
                <a:gd name="T12" fmla="*/ 22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7" y="51"/>
                    <a:pt x="31" y="48"/>
                    <a:pt x="31" y="4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4" name="Freeform 122">
              <a:extLst>
                <a:ext uri="{FF2B5EF4-FFF2-40B4-BE49-F238E27FC236}">
                  <a16:creationId xmlns:a16="http://schemas.microsoft.com/office/drawing/2014/main" id="{E045498E-FFB1-4E4F-96F4-228C6B8F0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4144963"/>
              <a:ext cx="19050" cy="23813"/>
            </a:xfrm>
            <a:custGeom>
              <a:avLst/>
              <a:gdLst>
                <a:gd name="T0" fmla="*/ 11 w 26"/>
                <a:gd name="T1" fmla="*/ 31 h 31"/>
                <a:gd name="T2" fmla="*/ 26 w 26"/>
                <a:gd name="T3" fmla="*/ 16 h 31"/>
                <a:gd name="T4" fmla="*/ 11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11 w 26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11" y="31"/>
                  </a:moveTo>
                  <a:cubicBezTo>
                    <a:pt x="19" y="31"/>
                    <a:pt x="26" y="24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5" name="Freeform 123">
              <a:extLst>
                <a:ext uri="{FF2B5EF4-FFF2-40B4-BE49-F238E27FC236}">
                  <a16:creationId xmlns:a16="http://schemas.microsoft.com/office/drawing/2014/main" id="{6FDFA5F4-1ED4-4C60-ADB7-78EA9F3D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4127501"/>
              <a:ext cx="114300" cy="58738"/>
            </a:xfrm>
            <a:custGeom>
              <a:avLst/>
              <a:gdLst>
                <a:gd name="T0" fmla="*/ 154 w 154"/>
                <a:gd name="T1" fmla="*/ 23 h 77"/>
                <a:gd name="T2" fmla="*/ 121 w 154"/>
                <a:gd name="T3" fmla="*/ 4 h 77"/>
                <a:gd name="T4" fmla="*/ 105 w 154"/>
                <a:gd name="T5" fmla="*/ 0 h 77"/>
                <a:gd name="T6" fmla="*/ 8 w 154"/>
                <a:gd name="T7" fmla="*/ 0 h 77"/>
                <a:gd name="T8" fmla="*/ 0 w 154"/>
                <a:gd name="T9" fmla="*/ 9 h 77"/>
                <a:gd name="T10" fmla="*/ 0 w 154"/>
                <a:gd name="T11" fmla="*/ 68 h 77"/>
                <a:gd name="T12" fmla="*/ 8 w 154"/>
                <a:gd name="T13" fmla="*/ 77 h 77"/>
                <a:gd name="T14" fmla="*/ 105 w 154"/>
                <a:gd name="T15" fmla="*/ 77 h 77"/>
                <a:gd name="T16" fmla="*/ 121 w 154"/>
                <a:gd name="T17" fmla="*/ 73 h 77"/>
                <a:gd name="T18" fmla="*/ 154 w 154"/>
                <a:gd name="T19" fmla="*/ 54 h 77"/>
                <a:gd name="T20" fmla="*/ 154 w 154"/>
                <a:gd name="T21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77">
                  <a:moveTo>
                    <a:pt x="154" y="23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7" y="2"/>
                    <a:pt x="110" y="0"/>
                    <a:pt x="1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7"/>
                    <a:pt x="8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0" y="77"/>
                    <a:pt x="117" y="75"/>
                    <a:pt x="121" y="73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154" y="23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6" name="Freeform 124">
              <a:extLst>
                <a:ext uri="{FF2B5EF4-FFF2-40B4-BE49-F238E27FC236}">
                  <a16:creationId xmlns:a16="http://schemas.microsoft.com/office/drawing/2014/main" id="{06055635-AD33-4AE9-9F28-F4C2B7ED0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4127501"/>
              <a:ext cx="114300" cy="58738"/>
            </a:xfrm>
            <a:custGeom>
              <a:avLst/>
              <a:gdLst>
                <a:gd name="T0" fmla="*/ 5 w 154"/>
                <a:gd name="T1" fmla="*/ 0 h 76"/>
                <a:gd name="T2" fmla="*/ 5 w 154"/>
                <a:gd name="T3" fmla="*/ 59 h 76"/>
                <a:gd name="T4" fmla="*/ 13 w 154"/>
                <a:gd name="T5" fmla="*/ 67 h 76"/>
                <a:gd name="T6" fmla="*/ 110 w 154"/>
                <a:gd name="T7" fmla="*/ 67 h 76"/>
                <a:gd name="T8" fmla="*/ 126 w 154"/>
                <a:gd name="T9" fmla="*/ 64 h 76"/>
                <a:gd name="T10" fmla="*/ 154 w 154"/>
                <a:gd name="T11" fmla="*/ 47 h 76"/>
                <a:gd name="T12" fmla="*/ 154 w 154"/>
                <a:gd name="T13" fmla="*/ 53 h 76"/>
                <a:gd name="T14" fmla="*/ 121 w 154"/>
                <a:gd name="T15" fmla="*/ 72 h 76"/>
                <a:gd name="T16" fmla="*/ 105 w 154"/>
                <a:gd name="T17" fmla="*/ 76 h 76"/>
                <a:gd name="T18" fmla="*/ 8 w 154"/>
                <a:gd name="T19" fmla="*/ 76 h 76"/>
                <a:gd name="T20" fmla="*/ 0 w 154"/>
                <a:gd name="T21" fmla="*/ 67 h 76"/>
                <a:gd name="T22" fmla="*/ 0 w 154"/>
                <a:gd name="T23" fmla="*/ 8 h 76"/>
                <a:gd name="T24" fmla="*/ 5 w 154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76">
                  <a:moveTo>
                    <a:pt x="5" y="0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64"/>
                    <a:pt x="9" y="67"/>
                    <a:pt x="13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7"/>
                    <a:pt x="122" y="66"/>
                    <a:pt x="126" y="64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7" y="74"/>
                    <a:pt x="110" y="76"/>
                    <a:pt x="10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7" name="Rectangle 125">
              <a:extLst>
                <a:ext uri="{FF2B5EF4-FFF2-40B4-BE49-F238E27FC236}">
                  <a16:creationId xmlns:a16="http://schemas.microsoft.com/office/drawing/2014/main" id="{83FEFF77-40B5-43E3-9793-2B71BE215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167188"/>
              <a:ext cx="9525" cy="952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8" name="Freeform 126">
              <a:extLst>
                <a:ext uri="{FF2B5EF4-FFF2-40B4-BE49-F238E27FC236}">
                  <a16:creationId xmlns:a16="http://schemas.microsoft.com/office/drawing/2014/main" id="{BEA13E17-2D94-4016-B663-75A0479D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4154488"/>
              <a:ext cx="19050" cy="14288"/>
            </a:xfrm>
            <a:custGeom>
              <a:avLst/>
              <a:gdLst>
                <a:gd name="T0" fmla="*/ 26 w 26"/>
                <a:gd name="T1" fmla="*/ 0 h 18"/>
                <a:gd name="T2" fmla="*/ 26 w 26"/>
                <a:gd name="T3" fmla="*/ 3 h 18"/>
                <a:gd name="T4" fmla="*/ 11 w 26"/>
                <a:gd name="T5" fmla="*/ 18 h 18"/>
                <a:gd name="T6" fmla="*/ 0 w 26"/>
                <a:gd name="T7" fmla="*/ 18 h 18"/>
                <a:gd name="T8" fmla="*/ 0 w 26"/>
                <a:gd name="T9" fmla="*/ 13 h 18"/>
                <a:gd name="T10" fmla="*/ 11 w 26"/>
                <a:gd name="T11" fmla="*/ 13 h 18"/>
                <a:gd name="T12" fmla="*/ 26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11"/>
                    <a:pt x="19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3"/>
                    <a:pt x="25" y="7"/>
                    <a:pt x="26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89" name="Freeform 127">
              <a:extLst>
                <a:ext uri="{FF2B5EF4-FFF2-40B4-BE49-F238E27FC236}">
                  <a16:creationId xmlns:a16="http://schemas.microsoft.com/office/drawing/2014/main" id="{339D8AD8-0B97-46FE-98C1-75CF892E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4413251"/>
              <a:ext cx="17463" cy="44450"/>
            </a:xfrm>
            <a:custGeom>
              <a:avLst/>
              <a:gdLst>
                <a:gd name="T0" fmla="*/ 11 w 11"/>
                <a:gd name="T1" fmla="*/ 0 h 28"/>
                <a:gd name="T2" fmla="*/ 10 w 11"/>
                <a:gd name="T3" fmla="*/ 0 h 28"/>
                <a:gd name="T4" fmla="*/ 0 w 11"/>
                <a:gd name="T5" fmla="*/ 19 h 28"/>
                <a:gd name="T6" fmla="*/ 0 w 11"/>
                <a:gd name="T7" fmla="*/ 28 h 28"/>
                <a:gd name="T8" fmla="*/ 11 w 11"/>
                <a:gd name="T9" fmla="*/ 28 h 28"/>
                <a:gd name="T10" fmla="*/ 11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lnTo>
                    <a:pt x="10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0" name="Freeform 128">
              <a:extLst>
                <a:ext uri="{FF2B5EF4-FFF2-40B4-BE49-F238E27FC236}">
                  <a16:creationId xmlns:a16="http://schemas.microsoft.com/office/drawing/2014/main" id="{EC63BE2A-FBCA-46BB-8CED-260BFCF6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5" y="4413251"/>
              <a:ext cx="17463" cy="44450"/>
            </a:xfrm>
            <a:custGeom>
              <a:avLst/>
              <a:gdLst>
                <a:gd name="T0" fmla="*/ 11 w 11"/>
                <a:gd name="T1" fmla="*/ 0 h 28"/>
                <a:gd name="T2" fmla="*/ 10 w 11"/>
                <a:gd name="T3" fmla="*/ 0 h 28"/>
                <a:gd name="T4" fmla="*/ 0 w 11"/>
                <a:gd name="T5" fmla="*/ 19 h 28"/>
                <a:gd name="T6" fmla="*/ 0 w 11"/>
                <a:gd name="T7" fmla="*/ 28 h 28"/>
                <a:gd name="T8" fmla="*/ 11 w 11"/>
                <a:gd name="T9" fmla="*/ 28 h 28"/>
                <a:gd name="T10" fmla="*/ 11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lnTo>
                    <a:pt x="10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1" name="Freeform 129">
              <a:extLst>
                <a:ext uri="{FF2B5EF4-FFF2-40B4-BE49-F238E27FC236}">
                  <a16:creationId xmlns:a16="http://schemas.microsoft.com/office/drawing/2014/main" id="{7954604C-131F-4CB4-9183-9ACCABB6E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43413"/>
              <a:ext cx="120650" cy="14288"/>
            </a:xfrm>
            <a:custGeom>
              <a:avLst/>
              <a:gdLst>
                <a:gd name="T0" fmla="*/ 76 w 76"/>
                <a:gd name="T1" fmla="*/ 0 h 9"/>
                <a:gd name="T2" fmla="*/ 75 w 76"/>
                <a:gd name="T3" fmla="*/ 0 h 9"/>
                <a:gd name="T4" fmla="*/ 67 w 76"/>
                <a:gd name="T5" fmla="*/ 0 h 9"/>
                <a:gd name="T6" fmla="*/ 53 w 76"/>
                <a:gd name="T7" fmla="*/ 0 h 9"/>
                <a:gd name="T8" fmla="*/ 44 w 76"/>
                <a:gd name="T9" fmla="*/ 0 h 9"/>
                <a:gd name="T10" fmla="*/ 31 w 76"/>
                <a:gd name="T11" fmla="*/ 0 h 9"/>
                <a:gd name="T12" fmla="*/ 22 w 76"/>
                <a:gd name="T13" fmla="*/ 0 h 9"/>
                <a:gd name="T14" fmla="*/ 9 w 76"/>
                <a:gd name="T15" fmla="*/ 0 h 9"/>
                <a:gd name="T16" fmla="*/ 0 w 76"/>
                <a:gd name="T17" fmla="*/ 0 h 9"/>
                <a:gd name="T18" fmla="*/ 9 w 76"/>
                <a:gd name="T19" fmla="*/ 0 h 9"/>
                <a:gd name="T20" fmla="*/ 9 w 76"/>
                <a:gd name="T21" fmla="*/ 9 h 9"/>
                <a:gd name="T22" fmla="*/ 22 w 76"/>
                <a:gd name="T23" fmla="*/ 9 h 9"/>
                <a:gd name="T24" fmla="*/ 22 w 76"/>
                <a:gd name="T25" fmla="*/ 0 h 9"/>
                <a:gd name="T26" fmla="*/ 31 w 76"/>
                <a:gd name="T27" fmla="*/ 0 h 9"/>
                <a:gd name="T28" fmla="*/ 31 w 76"/>
                <a:gd name="T29" fmla="*/ 9 h 9"/>
                <a:gd name="T30" fmla="*/ 44 w 76"/>
                <a:gd name="T31" fmla="*/ 9 h 9"/>
                <a:gd name="T32" fmla="*/ 44 w 76"/>
                <a:gd name="T33" fmla="*/ 0 h 9"/>
                <a:gd name="T34" fmla="*/ 53 w 76"/>
                <a:gd name="T35" fmla="*/ 0 h 9"/>
                <a:gd name="T36" fmla="*/ 53 w 76"/>
                <a:gd name="T37" fmla="*/ 9 h 9"/>
                <a:gd name="T38" fmla="*/ 67 w 76"/>
                <a:gd name="T39" fmla="*/ 9 h 9"/>
                <a:gd name="T40" fmla="*/ 67 w 76"/>
                <a:gd name="T41" fmla="*/ 0 h 9"/>
                <a:gd name="T42" fmla="*/ 76 w 76"/>
                <a:gd name="T43" fmla="*/ 0 h 9"/>
                <a:gd name="T44" fmla="*/ 76 w 76"/>
                <a:gd name="T45" fmla="*/ 9 h 9"/>
                <a:gd name="T46" fmla="*/ 76 w 76"/>
                <a:gd name="T4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">
                  <a:moveTo>
                    <a:pt x="76" y="0"/>
                  </a:moveTo>
                  <a:lnTo>
                    <a:pt x="75" y="0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3" y="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2" name="Freeform 130">
              <a:extLst>
                <a:ext uri="{FF2B5EF4-FFF2-40B4-BE49-F238E27FC236}">
                  <a16:creationId xmlns:a16="http://schemas.microsoft.com/office/drawing/2014/main" id="{483A5CFF-AB9B-4AED-9627-1D08D2BC8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5" y="4443413"/>
              <a:ext cx="120650" cy="14288"/>
            </a:xfrm>
            <a:custGeom>
              <a:avLst/>
              <a:gdLst>
                <a:gd name="T0" fmla="*/ 76 w 76"/>
                <a:gd name="T1" fmla="*/ 0 h 9"/>
                <a:gd name="T2" fmla="*/ 75 w 76"/>
                <a:gd name="T3" fmla="*/ 0 h 9"/>
                <a:gd name="T4" fmla="*/ 67 w 76"/>
                <a:gd name="T5" fmla="*/ 0 h 9"/>
                <a:gd name="T6" fmla="*/ 53 w 76"/>
                <a:gd name="T7" fmla="*/ 0 h 9"/>
                <a:gd name="T8" fmla="*/ 44 w 76"/>
                <a:gd name="T9" fmla="*/ 0 h 9"/>
                <a:gd name="T10" fmla="*/ 31 w 76"/>
                <a:gd name="T11" fmla="*/ 0 h 9"/>
                <a:gd name="T12" fmla="*/ 22 w 76"/>
                <a:gd name="T13" fmla="*/ 0 h 9"/>
                <a:gd name="T14" fmla="*/ 9 w 76"/>
                <a:gd name="T15" fmla="*/ 0 h 9"/>
                <a:gd name="T16" fmla="*/ 0 w 76"/>
                <a:gd name="T17" fmla="*/ 0 h 9"/>
                <a:gd name="T18" fmla="*/ 9 w 76"/>
                <a:gd name="T19" fmla="*/ 0 h 9"/>
                <a:gd name="T20" fmla="*/ 9 w 76"/>
                <a:gd name="T21" fmla="*/ 9 h 9"/>
                <a:gd name="T22" fmla="*/ 22 w 76"/>
                <a:gd name="T23" fmla="*/ 9 h 9"/>
                <a:gd name="T24" fmla="*/ 22 w 76"/>
                <a:gd name="T25" fmla="*/ 0 h 9"/>
                <a:gd name="T26" fmla="*/ 31 w 76"/>
                <a:gd name="T27" fmla="*/ 0 h 9"/>
                <a:gd name="T28" fmla="*/ 31 w 76"/>
                <a:gd name="T29" fmla="*/ 9 h 9"/>
                <a:gd name="T30" fmla="*/ 44 w 76"/>
                <a:gd name="T31" fmla="*/ 9 h 9"/>
                <a:gd name="T32" fmla="*/ 44 w 76"/>
                <a:gd name="T33" fmla="*/ 0 h 9"/>
                <a:gd name="T34" fmla="*/ 53 w 76"/>
                <a:gd name="T35" fmla="*/ 0 h 9"/>
                <a:gd name="T36" fmla="*/ 53 w 76"/>
                <a:gd name="T37" fmla="*/ 9 h 9"/>
                <a:gd name="T38" fmla="*/ 67 w 76"/>
                <a:gd name="T39" fmla="*/ 9 h 9"/>
                <a:gd name="T40" fmla="*/ 67 w 76"/>
                <a:gd name="T41" fmla="*/ 0 h 9"/>
                <a:gd name="T42" fmla="*/ 76 w 76"/>
                <a:gd name="T43" fmla="*/ 0 h 9"/>
                <a:gd name="T44" fmla="*/ 76 w 76"/>
                <a:gd name="T45" fmla="*/ 9 h 9"/>
                <a:gd name="T46" fmla="*/ 76 w 76"/>
                <a:gd name="T4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">
                  <a:moveTo>
                    <a:pt x="76" y="0"/>
                  </a:moveTo>
                  <a:lnTo>
                    <a:pt x="75" y="0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3" y="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3" name="Rectangle 131">
              <a:extLst>
                <a:ext uri="{FF2B5EF4-FFF2-40B4-BE49-F238E27FC236}">
                  <a16:creationId xmlns:a16="http://schemas.microsoft.com/office/drawing/2014/main" id="{147828B0-0708-4B83-B108-6F65D7A16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4" name="Rectangle 132">
              <a:extLst>
                <a:ext uri="{FF2B5EF4-FFF2-40B4-BE49-F238E27FC236}">
                  <a16:creationId xmlns:a16="http://schemas.microsoft.com/office/drawing/2014/main" id="{8AF42E65-7E9C-463A-B1D4-844A2332A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5" name="Rectangle 133">
              <a:extLst>
                <a:ext uri="{FF2B5EF4-FFF2-40B4-BE49-F238E27FC236}">
                  <a16:creationId xmlns:a16="http://schemas.microsoft.com/office/drawing/2014/main" id="{D68E18F4-438A-44AC-9D57-BEC969DBD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6" name="Rectangle 134">
              <a:extLst>
                <a:ext uri="{FF2B5EF4-FFF2-40B4-BE49-F238E27FC236}">
                  <a16:creationId xmlns:a16="http://schemas.microsoft.com/office/drawing/2014/main" id="{7DED8698-41E6-48EC-9F5B-C9375501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7" name="Rectangle 135">
              <a:extLst>
                <a:ext uri="{FF2B5EF4-FFF2-40B4-BE49-F238E27FC236}">
                  <a16:creationId xmlns:a16="http://schemas.microsoft.com/office/drawing/2014/main" id="{4DF1C5FF-7591-4472-99D8-4B178D68B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8" name="Rectangle 136">
              <a:extLst>
                <a:ext uri="{FF2B5EF4-FFF2-40B4-BE49-F238E27FC236}">
                  <a16:creationId xmlns:a16="http://schemas.microsoft.com/office/drawing/2014/main" id="{E840D8A0-4729-42C6-B1EC-150F7AF4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99" name="Rectangle 137">
              <a:extLst>
                <a:ext uri="{FF2B5EF4-FFF2-40B4-BE49-F238E27FC236}">
                  <a16:creationId xmlns:a16="http://schemas.microsoft.com/office/drawing/2014/main" id="{D9221439-C698-48AF-B4B1-628FFC36B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00" name="Rectangle 138">
              <a:extLst>
                <a:ext uri="{FF2B5EF4-FFF2-40B4-BE49-F238E27FC236}">
                  <a16:creationId xmlns:a16="http://schemas.microsoft.com/office/drawing/2014/main" id="{8FAFD4D9-A18A-4D6C-9BB7-5150C4AF0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825" y="4443413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4594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6228374" y="6857022"/>
            <a:ext cx="2108955" cy="2352121"/>
            <a:chOff x="-4399073" y="10251283"/>
            <a:chExt cx="2152769" cy="2400987"/>
          </a:xfrm>
        </p:grpSpPr>
        <p:sp>
          <p:nvSpPr>
            <p:cNvPr id="11" name="Rectangle 9"/>
            <p:cNvSpPr/>
            <p:nvPr/>
          </p:nvSpPr>
          <p:spPr>
            <a:xfrm>
              <a:off x="-4378527" y="10643317"/>
              <a:ext cx="2132223" cy="2008953"/>
            </a:xfrm>
            <a:prstGeom prst="rect">
              <a:avLst/>
            </a:prstGeom>
          </p:spPr>
          <p:txBody>
            <a:bodyPr wrap="square" lIns="179158" tIns="89580" bIns="89580">
              <a:spAutoFit/>
            </a:bodyPr>
            <a:lstStyle/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HTTP, HTTPS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HTTP </a:t>
              </a:r>
              <a:r>
                <a:rPr lang="en-US" sz="980" kern="0" dirty="0" err="1">
                  <a:solidFill>
                    <a:srgbClr val="002050"/>
                  </a:solidFill>
                  <a:latin typeface="Segoe UI"/>
                </a:rPr>
                <a:t>Webhook</a:t>
              </a: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 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FTP, SFTP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SMTP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RSS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Compose, Parse JSON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Query, Join, Table, Select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Schedule, Wait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Variables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Terminate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Workflow</a:t>
              </a:r>
              <a:endParaRPr lang="en-US" sz="784" kern="0" dirty="0">
                <a:solidFill>
                  <a:srgbClr val="002050"/>
                </a:solidFill>
                <a:latin typeface="Segoe UI"/>
              </a:endParaRPr>
            </a:p>
          </p:txBody>
        </p:sp>
        <p:sp>
          <p:nvSpPr>
            <p:cNvPr id="13" name="Rectangle 11"/>
            <p:cNvSpPr/>
            <p:nvPr/>
          </p:nvSpPr>
          <p:spPr>
            <a:xfrm>
              <a:off x="-4399073" y="10251283"/>
              <a:ext cx="2103322" cy="439202"/>
            </a:xfrm>
            <a:prstGeom prst="rect">
              <a:avLst/>
            </a:prstGeom>
          </p:spPr>
          <p:txBody>
            <a:bodyPr wrap="none" lIns="179158" tIns="89580" rIns="179158" bIns="89580">
              <a:spAutoFit/>
            </a:bodyPr>
            <a:lstStyle/>
            <a:p>
              <a:pPr defTabSz="913429">
                <a:lnSpc>
                  <a:spcPct val="90000"/>
                </a:lnSpc>
                <a:defRPr/>
              </a:pPr>
              <a:r>
                <a:rPr lang="en-US" sz="1766" kern="0" dirty="0">
                  <a:solidFill>
                    <a:srgbClr val="7030A0"/>
                  </a:solidFill>
                  <a:latin typeface="Segoe UI"/>
                </a:rPr>
                <a:t>Protocols/Native</a:t>
              </a: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286663" y="6857030"/>
            <a:ext cx="2605632" cy="1880662"/>
            <a:chOff x="-3501948" y="10050669"/>
            <a:chExt cx="2659767" cy="1919737"/>
          </a:xfrm>
        </p:grpSpPr>
        <p:sp>
          <p:nvSpPr>
            <p:cNvPr id="16" name="Rectangle 24"/>
            <p:cNvSpPr/>
            <p:nvPr/>
          </p:nvSpPr>
          <p:spPr>
            <a:xfrm>
              <a:off x="-3501948" y="10462552"/>
              <a:ext cx="2122361" cy="1507854"/>
            </a:xfrm>
            <a:prstGeom prst="rect">
              <a:avLst/>
            </a:prstGeom>
          </p:spPr>
          <p:txBody>
            <a:bodyPr wrap="square" lIns="179158" tIns="89580" bIns="89580">
              <a:spAutoFit/>
            </a:bodyPr>
            <a:lstStyle/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XML Validation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Transform XML (+Mapper)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Flat File Encode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Flat File Decode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X12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EDIFACT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AS2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80" kern="0" dirty="0" err="1">
                  <a:solidFill>
                    <a:srgbClr val="002050"/>
                  </a:solidFill>
                  <a:latin typeface="Segoe UI"/>
                </a:rPr>
                <a:t>Int</a:t>
              </a: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 Account Artifact Lookup</a:t>
              </a:r>
              <a:endParaRPr lang="en-US" sz="784" kern="0" dirty="0">
                <a:solidFill>
                  <a:srgbClr val="002050"/>
                </a:solidFill>
                <a:latin typeface="Segoe UI"/>
              </a:endParaRPr>
            </a:p>
          </p:txBody>
        </p:sp>
        <p:sp>
          <p:nvSpPr>
            <p:cNvPr id="17" name="Rectangle 28"/>
            <p:cNvSpPr/>
            <p:nvPr/>
          </p:nvSpPr>
          <p:spPr>
            <a:xfrm>
              <a:off x="-3501948" y="10050669"/>
              <a:ext cx="2659767" cy="439203"/>
            </a:xfrm>
            <a:prstGeom prst="rect">
              <a:avLst/>
            </a:prstGeom>
          </p:spPr>
          <p:txBody>
            <a:bodyPr wrap="square" lIns="179158" tIns="89580" rIns="179158" bIns="89580">
              <a:spAutoFit/>
            </a:bodyPr>
            <a:lstStyle/>
            <a:p>
              <a:pPr defTabSz="913429">
                <a:lnSpc>
                  <a:spcPct val="90000"/>
                </a:lnSpc>
                <a:defRPr/>
              </a:pPr>
              <a:r>
                <a:rPr lang="en-US" sz="1766" kern="0" dirty="0">
                  <a:solidFill>
                    <a:srgbClr val="7030A0"/>
                  </a:solidFill>
                  <a:latin typeface="Segoe UI"/>
                </a:rPr>
                <a:t>XML &amp; EDI</a:t>
              </a: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8357456" y="6877281"/>
            <a:ext cx="1854529" cy="2756856"/>
            <a:chOff x="4983816" y="4613736"/>
            <a:chExt cx="1893056" cy="2814125"/>
          </a:xfrm>
        </p:grpSpPr>
        <p:sp>
          <p:nvSpPr>
            <p:cNvPr id="18" name="Rectangle 42"/>
            <p:cNvSpPr/>
            <p:nvPr/>
          </p:nvSpPr>
          <p:spPr>
            <a:xfrm>
              <a:off x="4983816" y="4613736"/>
              <a:ext cx="1067835" cy="439201"/>
            </a:xfrm>
            <a:prstGeom prst="rect">
              <a:avLst/>
            </a:prstGeom>
          </p:spPr>
          <p:txBody>
            <a:bodyPr wrap="none" lIns="179158" tIns="89580" rIns="179158" bIns="89580">
              <a:spAutoFit/>
            </a:bodyPr>
            <a:lstStyle/>
            <a:p>
              <a:pPr defTabSz="913429">
                <a:lnSpc>
                  <a:spcPct val="90000"/>
                </a:lnSpc>
                <a:defRPr/>
              </a:pPr>
              <a:r>
                <a:rPr lang="en-US" sz="1766" kern="0" dirty="0">
                  <a:solidFill>
                    <a:srgbClr val="7030A0"/>
                  </a:solidFill>
                  <a:latin typeface="Segoe UI"/>
                </a:rPr>
                <a:t>Hybrid</a:t>
              </a:r>
            </a:p>
          </p:txBody>
        </p:sp>
        <p:sp>
          <p:nvSpPr>
            <p:cNvPr id="19" name="TextBox 45"/>
            <p:cNvSpPr txBox="1"/>
            <p:nvPr/>
          </p:nvSpPr>
          <p:spPr>
            <a:xfrm>
              <a:off x="5025430" y="4933237"/>
              <a:ext cx="1851442" cy="2494624"/>
            </a:xfrm>
            <a:prstGeom prst="rect">
              <a:avLst/>
            </a:prstGeom>
          </p:spPr>
          <p:txBody>
            <a:bodyPr wrap="square" lIns="179158" tIns="89580" bIns="89580">
              <a:spAutoFit/>
            </a:bodyPr>
            <a:lstStyle>
              <a:defPPr>
                <a:defRPr lang="en-US"/>
              </a:defPPr>
              <a:lvl1pPr marL="173038" indent="-173038" defTabSz="932563">
                <a:spcAft>
                  <a:spcPts val="150"/>
                </a:spcAft>
                <a:buFont typeface="Arial" panose="020B0604020202020204" pitchFamily="34" charset="0"/>
                <a:buChar char="•"/>
                <a:defRPr sz="1400">
                  <a:gradFill>
                    <a:gsLst>
                      <a:gs pos="10145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defRPr>
              </a:lvl1pPr>
            </a:lstStyle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BizTalk Server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File System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IBM DB2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Informix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Oracle DB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MySQL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PostgreSQL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SharePoint Server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SQL Server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SAP</a:t>
              </a:r>
            </a:p>
            <a:p>
              <a:pPr marL="172971" indent="-172971" defTabSz="932205">
                <a:defRPr/>
              </a:pP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Teradata</a:t>
              </a:r>
            </a:p>
            <a:p>
              <a:pPr marL="172971" indent="-172971" defTabSz="932205">
                <a:defRPr/>
              </a:pPr>
              <a:r>
                <a:rPr lang="en-US" sz="980" kern="0" dirty="0" err="1">
                  <a:solidFill>
                    <a:srgbClr val="002050"/>
                  </a:solidFill>
                  <a:latin typeface="Segoe UI"/>
                </a:rPr>
                <a:t>Websphere</a:t>
              </a:r>
              <a:r>
                <a:rPr lang="en-US" sz="980" kern="0" dirty="0">
                  <a:solidFill>
                    <a:srgbClr val="002050"/>
                  </a:solidFill>
                  <a:latin typeface="Segoe UI"/>
                </a:rPr>
                <a:t> MQ</a:t>
              </a:r>
            </a:p>
            <a:p>
              <a:pPr marL="0" indent="0" defTabSz="932205">
                <a:buNone/>
                <a:defRPr/>
              </a:pPr>
              <a:endParaRPr lang="en-US" sz="980" kern="0" dirty="0">
                <a:gradFill>
                  <a:gsLst>
                    <a:gs pos="10145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4251262" y="-10567"/>
            <a:ext cx="8224284" cy="5218732"/>
            <a:chOff x="-3985100" y="167006"/>
            <a:chExt cx="7363316" cy="3556456"/>
          </a:xfrm>
        </p:grpSpPr>
        <p:sp>
          <p:nvSpPr>
            <p:cNvPr id="8" name="Rectangle 50"/>
            <p:cNvSpPr/>
            <p:nvPr/>
          </p:nvSpPr>
          <p:spPr>
            <a:xfrm>
              <a:off x="-3985100" y="167006"/>
              <a:ext cx="849038" cy="345355"/>
            </a:xfrm>
            <a:prstGeom prst="rect">
              <a:avLst/>
            </a:prstGeom>
          </p:spPr>
          <p:txBody>
            <a:bodyPr wrap="square" lIns="179158" tIns="89580" rIns="179158" bIns="89580" numCol="4">
              <a:spAutoFit/>
            </a:bodyPr>
            <a:lstStyle/>
            <a:p>
              <a:pPr defTabSz="913429">
                <a:lnSpc>
                  <a:spcPct val="90000"/>
                </a:lnSpc>
                <a:defRPr/>
              </a:pPr>
              <a:r>
                <a:rPr lang="en-US" sz="2353" kern="0" dirty="0">
                  <a:solidFill>
                    <a:srgbClr val="7030A0"/>
                  </a:solidFill>
                  <a:latin typeface="Segoe UI"/>
                </a:rPr>
                <a:t>SaaS</a:t>
              </a:r>
            </a:p>
          </p:txBody>
        </p:sp>
        <p:sp>
          <p:nvSpPr>
            <p:cNvPr id="5" name="TextBox 51"/>
            <p:cNvSpPr txBox="1">
              <a:spLocks/>
            </p:cNvSpPr>
            <p:nvPr/>
          </p:nvSpPr>
          <p:spPr>
            <a:xfrm>
              <a:off x="-3953405" y="283858"/>
              <a:ext cx="7331621" cy="3439604"/>
            </a:xfrm>
            <a:prstGeom prst="rect">
              <a:avLst/>
            </a:prstGeom>
            <a:noFill/>
          </p:spPr>
          <p:txBody>
            <a:bodyPr wrap="square" lIns="179133" tIns="143306" rIns="179133" bIns="0" numCol="4" rtlCol="0">
              <a:noAutofit/>
            </a:bodyPr>
            <a:lstStyle/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10to8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Act!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Adobe Creative Cloud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Adobe Sign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appFigures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Amazon Redshift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Asana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AWeber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Active Directory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API Management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App Services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Application Insights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Automation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Cognitive Services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Content Moderator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Custom Vision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Face API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LUIS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QnA</a:t>
              </a: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 Maker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Text Analytics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Video Indexer</a:t>
              </a:r>
            </a:p>
            <a:p>
              <a:pPr marL="623332" lvl="1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Vision API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Data Lake Store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Document DB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Event Grid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Event Grid Publish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Event Hubs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Files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Functions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Log Analytics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Log Analytics Data Collection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Machine Learning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Resource Manager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Service Bus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SQL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SQL Data Warehouse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Storage Blob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Storage Queues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Azure Storage Tables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Basecamp2&amp;3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Benchmark Email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Bing Maps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Bing Search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BitBucket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Bitly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Bizzy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Blogger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Box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Buffer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Calendly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Campfire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CapsuleCRM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Chatter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Cognito</a:t>
              </a: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 Forms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Common Data Service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Disqus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DocFusion365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DocParser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DocuSign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Dropbox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Dynamics CRM Online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Dynamics CRM Service Bus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Dynamics for Financials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Dynamics for Operations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Dynamics NAV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Easy Redmine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Elastic Forms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Enadoc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Eventbrite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Facebook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FlowForma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FreshBooks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Freshdesk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FreshService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GitHub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Gmail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Google Calendar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Google Contacts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Google Drive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Google Sheets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Google Tasks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GoTo</a:t>
              </a: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 Meeting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GoTo</a:t>
              </a: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 Training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GoTo</a:t>
              </a: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 Webinar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Harvest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HelloSign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HipChat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Impala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Infusionsoft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Inoreader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Insightly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Instagram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Instapaper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Intercom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JIRA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JotForm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LeanKit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LinkedIn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LiveChat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MailChimp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Mandrill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Microsoft Forms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Microsoft </a:t>
              </a: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Kaizala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Microsoft </a:t>
              </a: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StaffHub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Microsoft Teams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Microsoft Translator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Medium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MSN Weather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Muhimbi</a:t>
              </a: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 PDF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Nexmo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Office 365 Groups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Office 365 Outlook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ja-JP" sz="931" kern="0" dirty="0">
                  <a:solidFill>
                    <a:srgbClr val="002050"/>
                  </a:solidFill>
                  <a:latin typeface="Segoe UI"/>
                </a:rPr>
                <a:t>Office</a:t>
              </a:r>
              <a:r>
                <a:rPr lang="ja-JP" altLang="en-US" sz="931" kern="0" dirty="0">
                  <a:solidFill>
                    <a:srgbClr val="002050"/>
                  </a:solidFill>
                  <a:latin typeface="Segoe UI"/>
                </a:rPr>
                <a:t> </a:t>
              </a:r>
              <a:r>
                <a:rPr lang="en-US" altLang="ja-JP" sz="931" kern="0" dirty="0">
                  <a:solidFill>
                    <a:srgbClr val="002050"/>
                  </a:solidFill>
                  <a:latin typeface="Segoe UI"/>
                </a:rPr>
                <a:t>365</a:t>
              </a:r>
              <a:r>
                <a:rPr lang="ja-JP" altLang="en-US" sz="931" kern="0" dirty="0">
                  <a:solidFill>
                    <a:srgbClr val="002050"/>
                  </a:solidFill>
                  <a:latin typeface="Segoe UI"/>
                </a:rPr>
                <a:t> </a:t>
              </a:r>
              <a:r>
                <a:rPr lang="en-US" altLang="ja-JP" sz="931" kern="0" dirty="0">
                  <a:solidFill>
                    <a:srgbClr val="002050"/>
                  </a:solidFill>
                  <a:latin typeface="Segoe UI"/>
                </a:rPr>
                <a:t>Users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ja-JP" sz="931" kern="0" dirty="0">
                  <a:solidFill>
                    <a:srgbClr val="002050"/>
                  </a:solidFill>
                  <a:latin typeface="Segoe UI"/>
                </a:rPr>
                <a:t>Office 365 Video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OneDrive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OneDrive for Business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OneNote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Outlook.com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Outlook Customer Manager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Outlook Tasks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Paylocity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PagerDuty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Parserr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Pinterest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Pipedrive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Pitney Bowes Data Validation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Pivotal Tracker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Planner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Plivo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Power BI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Project Online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Redmine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SafetyCulture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Salesforce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Salesforce Chatter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SendGrid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ServiceNow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SharePoint Online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Skype for Business 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Slack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SmartSheet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SparkPost</a:t>
              </a: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 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StaffHub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Stripe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Survey Monkey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Teamwork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Teradata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Todoist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 err="1">
                  <a:solidFill>
                    <a:srgbClr val="002050"/>
                  </a:solidFill>
                  <a:latin typeface="Segoe UI"/>
                </a:rPr>
                <a:t>Toodledo</a:t>
              </a:r>
              <a:endParaRPr lang="en-US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Trello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Twilio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31" kern="0" dirty="0">
                  <a:solidFill>
                    <a:srgbClr val="002050"/>
                  </a:solidFill>
                  <a:latin typeface="Segoe UI"/>
                </a:rPr>
                <a:t>Twitter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 err="1">
                  <a:solidFill>
                    <a:srgbClr val="002050"/>
                  </a:solidFill>
                  <a:latin typeface="Segoe UI"/>
                </a:rPr>
                <a:t>Typeform</a:t>
              </a:r>
              <a:endParaRPr lang="en-GB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 err="1">
                  <a:solidFill>
                    <a:srgbClr val="002050"/>
                  </a:solidFill>
                  <a:latin typeface="Segoe UI"/>
                </a:rPr>
                <a:t>UserVoice</a:t>
              </a:r>
              <a:endParaRPr lang="en-GB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Vimeo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VS Team Services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 err="1">
                  <a:solidFill>
                    <a:srgbClr val="002050"/>
                  </a:solidFill>
                  <a:latin typeface="Segoe UI"/>
                </a:rPr>
                <a:t>Webmerge</a:t>
              </a:r>
              <a:endParaRPr lang="en-GB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 err="1">
                  <a:solidFill>
                    <a:srgbClr val="002050"/>
                  </a:solidFill>
                  <a:latin typeface="Segoe UI"/>
                </a:rPr>
                <a:t>Wordpress</a:t>
              </a:r>
              <a:endParaRPr lang="en-GB" sz="931" kern="0" dirty="0">
                <a:solidFill>
                  <a:srgbClr val="002050"/>
                </a:solidFill>
                <a:latin typeface="Segoe UI"/>
              </a:endParaRP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Workday HCM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Wunderlist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Yammer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YouTube</a:t>
              </a:r>
            </a:p>
            <a:p>
              <a:pPr marL="166148" indent="-166148" defTabSz="895434">
                <a:spcAft>
                  <a:spcPts val="144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931" kern="0" dirty="0">
                  <a:solidFill>
                    <a:srgbClr val="002050"/>
                  </a:solidFill>
                  <a:latin typeface="Segoe UI"/>
                </a:rPr>
                <a:t>Zendesk</a:t>
              </a:r>
            </a:p>
            <a:p>
              <a:pPr marL="169487" indent="-169487" defTabSz="913429">
                <a:spcAft>
                  <a:spcPts val="147"/>
                </a:spcAft>
                <a:buFont typeface="Arial" panose="020B0604020202020204" pitchFamily="34" charset="0"/>
                <a:buChar char="•"/>
                <a:defRPr/>
              </a:pPr>
              <a:endParaRPr lang="en-US" sz="1078" kern="0" dirty="0">
                <a:solidFill>
                  <a:srgbClr val="002050"/>
                </a:solidFill>
                <a:latin typeface="Segoe UI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9240" y="289957"/>
            <a:ext cx="3809804" cy="8995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B131B1-B599-42F4-9D11-4EAF6F15AF7A}"/>
              </a:ext>
            </a:extLst>
          </p:cNvPr>
          <p:cNvSpPr/>
          <p:nvPr/>
        </p:nvSpPr>
        <p:spPr bwMode="auto">
          <a:xfrm>
            <a:off x="867" y="974"/>
            <a:ext cx="4227848" cy="685605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7E1AE72-7C57-4983-B211-C91E51606636}"/>
              </a:ext>
            </a:extLst>
          </p:cNvPr>
          <p:cNvSpPr txBox="1">
            <a:spLocks/>
          </p:cNvSpPr>
          <p:nvPr/>
        </p:nvSpPr>
        <p:spPr>
          <a:xfrm>
            <a:off x="270070" y="290403"/>
            <a:ext cx="3734571" cy="899409"/>
          </a:xfrm>
          <a:prstGeom prst="rect">
            <a:avLst/>
          </a:prstGeom>
        </p:spPr>
        <p:txBody>
          <a:bodyPr vert="horz" wrap="square" lIns="143428" tIns="89642" rIns="143428" bIns="8964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14367"/>
            <a:r>
              <a:rPr lang="en-NZ" sz="4705" spc="-1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Logic Apps is Connected</a:t>
            </a:r>
            <a:br>
              <a:rPr lang="en-NZ" sz="4705" spc="-1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</a:br>
            <a:endParaRPr lang="en-NZ" sz="4705" spc="-100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A176EFB-B23D-4EA1-B9BD-1CE35F940FCF}"/>
              </a:ext>
            </a:extLst>
          </p:cNvPr>
          <p:cNvSpPr txBox="1">
            <a:spLocks/>
          </p:cNvSpPr>
          <p:nvPr/>
        </p:nvSpPr>
        <p:spPr>
          <a:xfrm>
            <a:off x="300984" y="1699050"/>
            <a:ext cx="4163905" cy="2496286"/>
          </a:xfrm>
          <a:prstGeom prst="rect">
            <a:avLst/>
          </a:prstGeom>
        </p:spPr>
        <p:txBody>
          <a:bodyPr lIns="179158" tIns="143326" rIns="179158"/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3921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353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483">
              <a:spcAft>
                <a:spcPts val="392"/>
              </a:spcAft>
              <a:buNone/>
              <a:defRPr/>
            </a:pPr>
            <a:r>
              <a:rPr lang="en-US" sz="196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Cloud APIs and </a:t>
            </a:r>
            <a:br>
              <a:rPr lang="en-US" sz="196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96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platform functionality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Nearly 200 out of box connectors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Hosted and managed within </a:t>
            </a:r>
            <a:b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</a:b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the platform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Scales to meet your needs 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First class designer experience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Rapid development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68F904-8D3F-40D8-8E80-ED6BF7F5F297}"/>
              </a:ext>
            </a:extLst>
          </p:cNvPr>
          <p:cNvSpPr txBox="1">
            <a:spLocks/>
          </p:cNvSpPr>
          <p:nvPr/>
        </p:nvSpPr>
        <p:spPr>
          <a:xfrm>
            <a:off x="298276" y="4317254"/>
            <a:ext cx="4171022" cy="2289797"/>
          </a:xfrm>
          <a:prstGeom prst="rect">
            <a:avLst/>
          </a:prstGeom>
        </p:spPr>
        <p:txBody>
          <a:bodyPr vert="horz" wrap="square" lIns="179158" tIns="143326" rIns="179158" bIns="89567" rtlCol="0">
            <a:spAutoFit/>
          </a:bodyPr>
          <a:lstStyle>
            <a:lvl1pPr marL="287338" marR="0" indent="-287338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lang="en-US"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31166" marR="0" indent="-233195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699585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880958" marR="0" indent="-181374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049377" marR="0" indent="-168419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483">
              <a:spcBef>
                <a:spcPct val="20000"/>
              </a:spcBef>
              <a:spcAft>
                <a:spcPts val="392"/>
              </a:spcAft>
              <a:buClrTx/>
              <a:buNone/>
              <a:defRPr/>
            </a:pPr>
            <a:r>
              <a:rPr lang="en-US" sz="196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API connections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Authenticate once and reuse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Differentiate connection </a:t>
            </a:r>
            <a:b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</a:b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configuration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Simple to deploy</a:t>
            </a:r>
          </a:p>
          <a:p>
            <a:pPr marL="0" lvl="1" indent="0" defTabSz="914192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Portal experience for managing </a:t>
            </a:r>
            <a:b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</a:br>
            <a:r>
              <a:rPr lang="en-US" sz="1765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API Connections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5B7C51-E21C-45FD-810F-0B91A3600BA3}"/>
                  </a:ext>
                </a:extLst>
              </p14:cNvPr>
              <p14:cNvContentPartPr/>
              <p14:nvPr/>
            </p14:nvContentPartPr>
            <p14:xfrm>
              <a:off x="5596280" y="7559227"/>
              <a:ext cx="176" cy="564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5B7C51-E21C-45FD-810F-0B91A3600B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7480" y="7550119"/>
                <a:ext cx="17600" cy="236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7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81BF-82B5-44C3-97C9-08025071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</a:t>
            </a:r>
            <a:br>
              <a:rPr lang="en-US" dirty="0"/>
            </a:br>
            <a:r>
              <a:rPr lang="en-US" dirty="0"/>
              <a:t>Connectors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05475-8DE7-4765-858A-C94E2009D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4170" y="1189177"/>
            <a:ext cx="6890150" cy="2953116"/>
          </a:xfrm>
        </p:spPr>
        <p:txBody>
          <a:bodyPr/>
          <a:lstStyle/>
          <a:p>
            <a:pPr marL="571500" indent="-571500" fontAlgn="ctr">
              <a:buFontTx/>
              <a:buChar char="-"/>
            </a:pPr>
            <a:r>
              <a:rPr lang="en-US" sz="2800" dirty="0"/>
              <a:t>Access any REST API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Simple creation wizard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Designer experience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Managed secrets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ARM Resource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Subscription/Region scope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7A05EC5-1D25-40A2-8129-093246A6DC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12712" y="2479675"/>
            <a:ext cx="4227513" cy="2482850"/>
            <a:chOff x="1" y="1922"/>
            <a:chExt cx="2663" cy="15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FA7FB6B-9F1C-4F58-B7A4-EAEDB73632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1922"/>
              <a:ext cx="2662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AF7EFD1-A308-4FBF-8B24-29F20EAC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923"/>
              <a:ext cx="266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244869B-E164-4D96-90C4-C1FFF0710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923"/>
              <a:ext cx="199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7E0A9C-E523-459A-A78C-A23D9558F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23"/>
              <a:ext cx="199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FE87F67-FEED-4B13-B310-A591A88B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0898D1A-CBEE-4989-B775-076283BA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6EB7F68-B632-4ECF-9132-870D871E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034"/>
              <a:ext cx="821" cy="50"/>
            </a:xfrm>
            <a:custGeom>
              <a:avLst/>
              <a:gdLst>
                <a:gd name="T0" fmla="*/ 1277 w 1316"/>
                <a:gd name="T1" fmla="*/ 78 h 78"/>
                <a:gd name="T2" fmla="*/ 39 w 1316"/>
                <a:gd name="T3" fmla="*/ 78 h 78"/>
                <a:gd name="T4" fmla="*/ 0 w 1316"/>
                <a:gd name="T5" fmla="*/ 39 h 78"/>
                <a:gd name="T6" fmla="*/ 39 w 1316"/>
                <a:gd name="T7" fmla="*/ 0 h 78"/>
                <a:gd name="T8" fmla="*/ 1277 w 1316"/>
                <a:gd name="T9" fmla="*/ 0 h 78"/>
                <a:gd name="T10" fmla="*/ 1316 w 1316"/>
                <a:gd name="T11" fmla="*/ 39 h 78"/>
                <a:gd name="T12" fmla="*/ 1277 w 131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78">
                  <a:moveTo>
                    <a:pt x="1277" y="78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1298" y="0"/>
                    <a:pt x="1316" y="18"/>
                    <a:pt x="1316" y="39"/>
                  </a:cubicBezTo>
                  <a:cubicBezTo>
                    <a:pt x="1316" y="60"/>
                    <a:pt x="1298" y="78"/>
                    <a:pt x="1277" y="78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7B07B3AF-70EA-4486-91F6-C8DC2F88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2764"/>
              <a:ext cx="248" cy="9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C1BCD51-3B6C-4CD6-A8AB-408E5EC6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5FDAB260-F961-4D32-B55B-B986E68F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0F34E65-EF63-4D7B-8705-57A2A90E2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497173C-0061-4F4C-AFB2-8DFF9EFF2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CE1F3AC-5B54-4BCD-A0A5-F0F5169C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773"/>
              <a:ext cx="59" cy="2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285B86A-5A66-41B2-A519-CA0DF78DA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2803"/>
              <a:ext cx="59" cy="256"/>
            </a:xfrm>
            <a:custGeom>
              <a:avLst/>
              <a:gdLst>
                <a:gd name="T0" fmla="*/ 0 w 59"/>
                <a:gd name="T1" fmla="*/ 256 h 256"/>
                <a:gd name="T2" fmla="*/ 59 w 59"/>
                <a:gd name="T3" fmla="*/ 256 h 256"/>
                <a:gd name="T4" fmla="*/ 59 w 59"/>
                <a:gd name="T5" fmla="*/ 0 h 256"/>
                <a:gd name="T6" fmla="*/ 0 w 59"/>
                <a:gd name="T7" fmla="*/ 68 h 256"/>
                <a:gd name="T8" fmla="*/ 0 w 59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6">
                  <a:moveTo>
                    <a:pt x="0" y="256"/>
                  </a:moveTo>
                  <a:lnTo>
                    <a:pt x="59" y="256"/>
                  </a:lnTo>
                  <a:lnTo>
                    <a:pt x="59" y="0"/>
                  </a:lnTo>
                  <a:lnTo>
                    <a:pt x="0" y="68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1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B08AB3-C7CF-4458-8E6C-ADB0618D5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96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135B6B39-17C8-4C95-9A63-54F7A440E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875"/>
              <a:ext cx="183" cy="6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E686509-94B0-45CB-B253-42A3BED91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57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9E9898B-4BEE-4B2C-BEB8-D0364CD5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09"/>
              <a:ext cx="30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A8ADCF77-8BDB-4CD7-B00F-6276B424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9DEB581-D536-4A7B-885C-6BE9E889F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4D6EEFB-78A0-4E31-AD48-A739D06FB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92"/>
              <a:ext cx="30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0B33FE0-49B4-4541-9860-91D01607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C99CB2-74DF-40E6-9318-163C25FC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0437E11C-2768-42C0-86F7-CE485837C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764"/>
              <a:ext cx="57" cy="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35318025-52E5-45E2-88D5-0BBC4C69C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002"/>
              <a:ext cx="29" cy="5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E18B3079-471E-41D8-A3E8-EE604095A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51211410-E8EF-4654-B4BD-C66907773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CC0CC05C-A216-4F08-8C59-FB2E8CA04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54C84C2C-325D-40C8-8559-C50552A8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837BDB54-330F-4E15-8B1D-7AE7527B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11E8661-EFCF-4438-9762-A1ED8BF2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27721179-86DC-41A3-9358-0A808E2BA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22B68E94-3853-4B43-B34E-7FAAE6070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8C037921-FBF2-4348-8FB6-6715DB14C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9CB555DE-097F-4087-AE8F-1B0B4F8C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CC85C0C9-A960-4796-AE37-222B43D70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DA4965C4-915D-43B0-A272-D729C7B0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4BEB8240-F34D-4F14-AFE9-E5161439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454826B6-762D-42AB-89C5-CCE396DD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CEAADDB3-7F38-4CB9-856A-68BFB59DD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617E71CA-7235-4FA5-B831-34638B1F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3E88BF9-5D3F-40F4-9FC2-8F10BFCD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5FBD13D7-E73A-4D42-8538-B3BA26F6D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085690E8-A26A-4846-B20B-9349D5F0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1D4E4530-B045-417C-BEDF-CB1E32684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3A585818-DE0B-4B84-AE17-9176A5A28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320E2E0E-2B11-4B62-A113-47281017C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E5AD6514-9430-46D1-B68D-244BABA2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2553"/>
              <a:ext cx="94" cy="50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74832E3-7A0C-4865-BE95-969C387C1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2553"/>
              <a:ext cx="161" cy="506"/>
            </a:xfrm>
            <a:custGeom>
              <a:avLst/>
              <a:gdLst>
                <a:gd name="T0" fmla="*/ 161 w 161"/>
                <a:gd name="T1" fmla="*/ 484 h 506"/>
                <a:gd name="T2" fmla="*/ 161 w 161"/>
                <a:gd name="T3" fmla="*/ 0 h 506"/>
                <a:gd name="T4" fmla="*/ 0 w 161"/>
                <a:gd name="T5" fmla="*/ 0 h 506"/>
                <a:gd name="T6" fmla="*/ 0 w 161"/>
                <a:gd name="T7" fmla="*/ 484 h 506"/>
                <a:gd name="T8" fmla="*/ 0 w 161"/>
                <a:gd name="T9" fmla="*/ 489 h 506"/>
                <a:gd name="T10" fmla="*/ 0 w 161"/>
                <a:gd name="T11" fmla="*/ 506 h 506"/>
                <a:gd name="T12" fmla="*/ 161 w 161"/>
                <a:gd name="T13" fmla="*/ 506 h 506"/>
                <a:gd name="T14" fmla="*/ 161 w 161"/>
                <a:gd name="T15" fmla="*/ 484 h 506"/>
                <a:gd name="T16" fmla="*/ 161 w 161"/>
                <a:gd name="T17" fmla="*/ 48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506">
                  <a:moveTo>
                    <a:pt x="161" y="484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0" y="489"/>
                  </a:lnTo>
                  <a:lnTo>
                    <a:pt x="0" y="506"/>
                  </a:lnTo>
                  <a:lnTo>
                    <a:pt x="161" y="506"/>
                  </a:lnTo>
                  <a:lnTo>
                    <a:pt x="161" y="484"/>
                  </a:lnTo>
                  <a:lnTo>
                    <a:pt x="161" y="484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0303F9BE-21F8-4DDE-BB80-E042B7C60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CF3A2436-B00E-4369-9CAB-E5580BBA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8D08DF5A-DE6B-430B-AC13-55258BD84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04CF08A1-8F3F-45F8-9A83-B19F8275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82280C42-81AB-4ECF-987F-4E1B8DE0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67364F27-BE24-4064-B3C0-1AE9F456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2496"/>
              <a:ext cx="63" cy="57"/>
            </a:xfrm>
            <a:custGeom>
              <a:avLst/>
              <a:gdLst>
                <a:gd name="T0" fmla="*/ 0 w 63"/>
                <a:gd name="T1" fmla="*/ 0 h 57"/>
                <a:gd name="T2" fmla="*/ 30 w 63"/>
                <a:gd name="T3" fmla="*/ 0 h 57"/>
                <a:gd name="T4" fmla="*/ 63 w 63"/>
                <a:gd name="T5" fmla="*/ 57 h 57"/>
                <a:gd name="T6" fmla="*/ 0 w 63"/>
                <a:gd name="T7" fmla="*/ 57 h 57"/>
                <a:gd name="T8" fmla="*/ 0 w 6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7">
                  <a:moveTo>
                    <a:pt x="0" y="0"/>
                  </a:moveTo>
                  <a:lnTo>
                    <a:pt x="30" y="0"/>
                  </a:lnTo>
                  <a:lnTo>
                    <a:pt x="6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2F416AF0-C84B-4B7A-B924-A014B94CC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2553"/>
              <a:ext cx="177" cy="31"/>
            </a:xfrm>
            <a:custGeom>
              <a:avLst/>
              <a:gdLst>
                <a:gd name="T0" fmla="*/ 285 w 285"/>
                <a:gd name="T1" fmla="*/ 0 h 48"/>
                <a:gd name="T2" fmla="*/ 15 w 285"/>
                <a:gd name="T3" fmla="*/ 0 h 48"/>
                <a:gd name="T4" fmla="*/ 0 w 285"/>
                <a:gd name="T5" fmla="*/ 15 h 48"/>
                <a:gd name="T6" fmla="*/ 0 w 285"/>
                <a:gd name="T7" fmla="*/ 33 h 48"/>
                <a:gd name="T8" fmla="*/ 15 w 285"/>
                <a:gd name="T9" fmla="*/ 48 h 48"/>
                <a:gd name="T10" fmla="*/ 285 w 285"/>
                <a:gd name="T11" fmla="*/ 48 h 48"/>
                <a:gd name="T12" fmla="*/ 285 w 28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8">
                  <a:moveTo>
                    <a:pt x="28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7" y="48"/>
                    <a:pt x="15" y="48"/>
                  </a:cubicBezTo>
                  <a:cubicBezTo>
                    <a:pt x="285" y="48"/>
                    <a:pt x="285" y="48"/>
                    <a:pt x="285" y="48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BD9EF84D-341F-4DBB-A7F1-2274B5AF1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553"/>
              <a:ext cx="98" cy="31"/>
            </a:xfrm>
            <a:custGeom>
              <a:avLst/>
              <a:gdLst>
                <a:gd name="T0" fmla="*/ 142 w 157"/>
                <a:gd name="T1" fmla="*/ 0 h 48"/>
                <a:gd name="T2" fmla="*/ 0 w 157"/>
                <a:gd name="T3" fmla="*/ 0 h 48"/>
                <a:gd name="T4" fmla="*/ 0 w 157"/>
                <a:gd name="T5" fmla="*/ 48 h 48"/>
                <a:gd name="T6" fmla="*/ 142 w 157"/>
                <a:gd name="T7" fmla="*/ 48 h 48"/>
                <a:gd name="T8" fmla="*/ 157 w 157"/>
                <a:gd name="T9" fmla="*/ 33 h 48"/>
                <a:gd name="T10" fmla="*/ 157 w 157"/>
                <a:gd name="T11" fmla="*/ 15 h 48"/>
                <a:gd name="T12" fmla="*/ 142 w 15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1" y="48"/>
                    <a:pt x="157" y="41"/>
                    <a:pt x="157" y="3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6"/>
                    <a:pt x="151" y="0"/>
                    <a:pt x="142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7363ECDA-1336-45E5-8850-9A146061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E401498A-FE2D-483A-A929-378703CD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C0D3B639-79FD-4E6B-B787-4EDC1781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0C6AD018-E589-4A6E-A3B3-3F249E7F8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12247AEA-ED22-4164-9DAF-A34425A27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DE3C2B2A-4217-4BD3-92AA-5DFA2441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2DBDFC39-57D0-48D1-A546-C0775A7D4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59C9536B-F79E-4065-8F9A-383C1642A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FC2A7EDB-E242-4ED1-A843-FB57A1E5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3">
              <a:extLst>
                <a:ext uri="{FF2B5EF4-FFF2-40B4-BE49-F238E27FC236}">
                  <a16:creationId xmlns:a16="http://schemas.microsoft.com/office/drawing/2014/main" id="{E59C61DF-2FB5-444D-A60B-4ACEACC56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4">
              <a:extLst>
                <a:ext uri="{FF2B5EF4-FFF2-40B4-BE49-F238E27FC236}">
                  <a16:creationId xmlns:a16="http://schemas.microsoft.com/office/drawing/2014/main" id="{4B89C333-525A-47EA-BD0D-AB30AD3D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3CFB0D3D-C479-4736-8C91-D350F7C77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6">
              <a:extLst>
                <a:ext uri="{FF2B5EF4-FFF2-40B4-BE49-F238E27FC236}">
                  <a16:creationId xmlns:a16="http://schemas.microsoft.com/office/drawing/2014/main" id="{46B20378-1941-4ED9-9BBB-3D8A64782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7">
              <a:extLst>
                <a:ext uri="{FF2B5EF4-FFF2-40B4-BE49-F238E27FC236}">
                  <a16:creationId xmlns:a16="http://schemas.microsoft.com/office/drawing/2014/main" id="{9FF0B906-7686-4CE0-B607-36E61632D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31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03B45671-8914-412E-895A-C80B7BA1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9">
              <a:extLst>
                <a:ext uri="{FF2B5EF4-FFF2-40B4-BE49-F238E27FC236}">
                  <a16:creationId xmlns:a16="http://schemas.microsoft.com/office/drawing/2014/main" id="{C523CF94-F309-467B-AEDA-0C0347F6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06404C03-36E2-4ABA-83B0-5A043C85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1">
              <a:extLst>
                <a:ext uri="{FF2B5EF4-FFF2-40B4-BE49-F238E27FC236}">
                  <a16:creationId xmlns:a16="http://schemas.microsoft.com/office/drawing/2014/main" id="{DEDB75B4-6003-40C1-8600-8E5629D14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BC3B6570-D27C-4920-91CF-9242B9AB2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3">
              <a:extLst>
                <a:ext uri="{FF2B5EF4-FFF2-40B4-BE49-F238E27FC236}">
                  <a16:creationId xmlns:a16="http://schemas.microsoft.com/office/drawing/2014/main" id="{6158028A-E3CC-46A0-8543-37B88DE8D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4">
              <a:extLst>
                <a:ext uri="{FF2B5EF4-FFF2-40B4-BE49-F238E27FC236}">
                  <a16:creationId xmlns:a16="http://schemas.microsoft.com/office/drawing/2014/main" id="{89095735-6907-4295-AA0A-F3D08EC6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9266B7D6-F81C-46DC-9D59-1529EB231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0CAD6297-186D-4B35-8974-7EFE899F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DF21405E-9439-4477-9B93-EEF53B12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8">
              <a:extLst>
                <a:ext uri="{FF2B5EF4-FFF2-40B4-BE49-F238E27FC236}">
                  <a16:creationId xmlns:a16="http://schemas.microsoft.com/office/drawing/2014/main" id="{013183DC-BF6B-49AE-8270-E977414D6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07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83A5D321-0B77-47B2-B50D-B3A15675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90">
              <a:extLst>
                <a:ext uri="{FF2B5EF4-FFF2-40B4-BE49-F238E27FC236}">
                  <a16:creationId xmlns:a16="http://schemas.microsoft.com/office/drawing/2014/main" id="{89ECFA80-615F-4F03-A708-3BDD690E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91">
              <a:extLst>
                <a:ext uri="{FF2B5EF4-FFF2-40B4-BE49-F238E27FC236}">
                  <a16:creationId xmlns:a16="http://schemas.microsoft.com/office/drawing/2014/main" id="{19CA081E-36D6-4297-A4B1-6CE71322E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2">
              <a:extLst>
                <a:ext uri="{FF2B5EF4-FFF2-40B4-BE49-F238E27FC236}">
                  <a16:creationId xmlns:a16="http://schemas.microsoft.com/office/drawing/2014/main" id="{2DA98099-CA8F-4B42-A3BE-5DDC8B8E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3">
              <a:extLst>
                <a:ext uri="{FF2B5EF4-FFF2-40B4-BE49-F238E27FC236}">
                  <a16:creationId xmlns:a16="http://schemas.microsoft.com/office/drawing/2014/main" id="{D3A7BC54-6A20-4D7E-B306-3E98D018A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4">
              <a:extLst>
                <a:ext uri="{FF2B5EF4-FFF2-40B4-BE49-F238E27FC236}">
                  <a16:creationId xmlns:a16="http://schemas.microsoft.com/office/drawing/2014/main" id="{45479C3D-E8F6-44CF-A8CE-A4D2DB4FE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8D452BC1-B149-4BC4-8111-9CC74808E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6">
              <a:extLst>
                <a:ext uri="{FF2B5EF4-FFF2-40B4-BE49-F238E27FC236}">
                  <a16:creationId xmlns:a16="http://schemas.microsoft.com/office/drawing/2014/main" id="{3DCFE782-F52F-4270-8C4A-A820F558C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56"/>
              <a:ext cx="58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88B2053-DE8E-463E-B756-20932C28B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10E9AE0C-57DD-4338-84BD-B2E12D7A0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2881"/>
              <a:ext cx="94" cy="17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B3FB3822-D7E9-4CB2-A1D6-A94789FD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881"/>
              <a:ext cx="161" cy="178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0">
              <a:extLst>
                <a:ext uri="{FF2B5EF4-FFF2-40B4-BE49-F238E27FC236}">
                  <a16:creationId xmlns:a16="http://schemas.microsoft.com/office/drawing/2014/main" id="{42AA7D44-9948-44CD-81D5-E8C0FD25C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31B8C76E-8A6A-4556-8C68-AF5F8E118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2">
              <a:extLst>
                <a:ext uri="{FF2B5EF4-FFF2-40B4-BE49-F238E27FC236}">
                  <a16:creationId xmlns:a16="http://schemas.microsoft.com/office/drawing/2014/main" id="{2F567457-2210-40CD-A6DC-4DAE2D70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3">
              <a:extLst>
                <a:ext uri="{FF2B5EF4-FFF2-40B4-BE49-F238E27FC236}">
                  <a16:creationId xmlns:a16="http://schemas.microsoft.com/office/drawing/2014/main" id="{2A398CDC-0B33-4A32-AF2C-84093FC20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B7CB8BDB-098C-4052-B373-91D696057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81"/>
              <a:ext cx="181" cy="22"/>
            </a:xfrm>
            <a:custGeom>
              <a:avLst/>
              <a:gdLst>
                <a:gd name="T0" fmla="*/ 0 w 290"/>
                <a:gd name="T1" fmla="*/ 0 h 33"/>
                <a:gd name="T2" fmla="*/ 0 w 290"/>
                <a:gd name="T3" fmla="*/ 18 h 33"/>
                <a:gd name="T4" fmla="*/ 15 w 290"/>
                <a:gd name="T5" fmla="*/ 33 h 33"/>
                <a:gd name="T6" fmla="*/ 280 w 290"/>
                <a:gd name="T7" fmla="*/ 33 h 33"/>
                <a:gd name="T8" fmla="*/ 290 w 290"/>
                <a:gd name="T9" fmla="*/ 23 h 33"/>
                <a:gd name="T10" fmla="*/ 290 w 290"/>
                <a:gd name="T11" fmla="*/ 0 h 33"/>
                <a:gd name="T12" fmla="*/ 0 w 29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85" y="33"/>
                    <a:pt x="290" y="28"/>
                    <a:pt x="290" y="23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1A40B08C-4901-464D-81B7-5356794F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881"/>
              <a:ext cx="83" cy="22"/>
            </a:xfrm>
            <a:custGeom>
              <a:avLst/>
              <a:gdLst>
                <a:gd name="T0" fmla="*/ 0 w 133"/>
                <a:gd name="T1" fmla="*/ 0 h 33"/>
                <a:gd name="T2" fmla="*/ 0 w 133"/>
                <a:gd name="T3" fmla="*/ 33 h 33"/>
                <a:gd name="T4" fmla="*/ 117 w 133"/>
                <a:gd name="T5" fmla="*/ 33 h 33"/>
                <a:gd name="T6" fmla="*/ 133 w 133"/>
                <a:gd name="T7" fmla="*/ 18 h 33"/>
                <a:gd name="T8" fmla="*/ 133 w 133"/>
                <a:gd name="T9" fmla="*/ 0 h 33"/>
                <a:gd name="T10" fmla="*/ 0 w 13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6" y="33"/>
                    <a:pt x="133" y="26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6">
              <a:extLst>
                <a:ext uri="{FF2B5EF4-FFF2-40B4-BE49-F238E27FC236}">
                  <a16:creationId xmlns:a16="http://schemas.microsoft.com/office/drawing/2014/main" id="{F7BCEC8B-6E02-4CD2-AFF2-1E0C11FA3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7">
              <a:extLst>
                <a:ext uri="{FF2B5EF4-FFF2-40B4-BE49-F238E27FC236}">
                  <a16:creationId xmlns:a16="http://schemas.microsoft.com/office/drawing/2014/main" id="{9B194BFB-8931-4B77-9086-3A5C129EE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8">
              <a:extLst>
                <a:ext uri="{FF2B5EF4-FFF2-40B4-BE49-F238E27FC236}">
                  <a16:creationId xmlns:a16="http://schemas.microsoft.com/office/drawing/2014/main" id="{807E5F24-9501-4EC1-B8EE-6B09EAC4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9">
              <a:extLst>
                <a:ext uri="{FF2B5EF4-FFF2-40B4-BE49-F238E27FC236}">
                  <a16:creationId xmlns:a16="http://schemas.microsoft.com/office/drawing/2014/main" id="{95A111D6-3924-4616-8D30-6073461D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000"/>
              <a:ext cx="40" cy="5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10">
              <a:extLst>
                <a:ext uri="{FF2B5EF4-FFF2-40B4-BE49-F238E27FC236}">
                  <a16:creationId xmlns:a16="http://schemas.microsoft.com/office/drawing/2014/main" id="{B06906A1-9493-421E-BEE8-FE95D2B2B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11">
              <a:extLst>
                <a:ext uri="{FF2B5EF4-FFF2-40B4-BE49-F238E27FC236}">
                  <a16:creationId xmlns:a16="http://schemas.microsoft.com/office/drawing/2014/main" id="{CFBC3378-5EB2-436C-8343-950DC5509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14C0A810-2154-4727-B625-064DDF52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AE010D15-F668-4B7F-A11D-DD6EC073F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90B9454D-79B3-40EF-834F-EF411AF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0 w 91"/>
                <a:gd name="T1" fmla="*/ 42 h 42"/>
                <a:gd name="T2" fmla="*/ 0 w 91"/>
                <a:gd name="T3" fmla="*/ 0 h 42"/>
                <a:gd name="T4" fmla="*/ 48 w 91"/>
                <a:gd name="T5" fmla="*/ 0 h 42"/>
                <a:gd name="T6" fmla="*/ 91 w 91"/>
                <a:gd name="T7" fmla="*/ 42 h 42"/>
                <a:gd name="T8" fmla="*/ 0 w 9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0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9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A324E703-3B58-4EEF-A66B-BCC47B4D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48 w 91"/>
                <a:gd name="T1" fmla="*/ 0 h 42"/>
                <a:gd name="T2" fmla="*/ 0 w 91"/>
                <a:gd name="T3" fmla="*/ 0 h 42"/>
                <a:gd name="T4" fmla="*/ 0 w 91"/>
                <a:gd name="T5" fmla="*/ 42 h 42"/>
                <a:gd name="T6" fmla="*/ 91 w 91"/>
                <a:gd name="T7" fmla="*/ 42 h 42"/>
                <a:gd name="T8" fmla="*/ 48 w 9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48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91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6">
              <a:extLst>
                <a:ext uri="{FF2B5EF4-FFF2-40B4-BE49-F238E27FC236}">
                  <a16:creationId xmlns:a16="http://schemas.microsoft.com/office/drawing/2014/main" id="{95C9FEDC-3A4F-4784-9A70-D818F1C8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716"/>
              <a:ext cx="49" cy="107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7">
              <a:extLst>
                <a:ext uri="{FF2B5EF4-FFF2-40B4-BE49-F238E27FC236}">
                  <a16:creationId xmlns:a16="http://schemas.microsoft.com/office/drawing/2014/main" id="{968A6B0A-1A3A-435B-8CE0-D7EEE3CC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354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BA16FC50-9130-4B12-8DA5-573D32C2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434"/>
              <a:ext cx="368" cy="341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FC5E7C35-865E-4E62-855A-86A1D55C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266"/>
              <a:ext cx="294" cy="172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C347C042-27C7-47A1-A654-34AA4595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336"/>
              <a:ext cx="284" cy="102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A332E605-48AF-4EDB-A948-3436221C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755"/>
              <a:ext cx="19" cy="33"/>
            </a:xfrm>
            <a:custGeom>
              <a:avLst/>
              <a:gdLst>
                <a:gd name="T0" fmla="*/ 22 w 31"/>
                <a:gd name="T1" fmla="*/ 0 h 51"/>
                <a:gd name="T2" fmla="*/ 0 w 31"/>
                <a:gd name="T3" fmla="*/ 0 h 51"/>
                <a:gd name="T4" fmla="*/ 0 w 31"/>
                <a:gd name="T5" fmla="*/ 51 h 51"/>
                <a:gd name="T6" fmla="*/ 22 w 31"/>
                <a:gd name="T7" fmla="*/ 51 h 51"/>
                <a:gd name="T8" fmla="*/ 31 w 31"/>
                <a:gd name="T9" fmla="*/ 43 h 51"/>
                <a:gd name="T10" fmla="*/ 31 w 31"/>
                <a:gd name="T11" fmla="*/ 9 h 51"/>
                <a:gd name="T12" fmla="*/ 22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7" y="51"/>
                    <a:pt x="31" y="48"/>
                    <a:pt x="31" y="4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1FB8DE5A-76CE-41AA-89AA-89447FB2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61"/>
              <a:ext cx="16" cy="20"/>
            </a:xfrm>
            <a:custGeom>
              <a:avLst/>
              <a:gdLst>
                <a:gd name="T0" fmla="*/ 11 w 26"/>
                <a:gd name="T1" fmla="*/ 31 h 31"/>
                <a:gd name="T2" fmla="*/ 26 w 26"/>
                <a:gd name="T3" fmla="*/ 16 h 31"/>
                <a:gd name="T4" fmla="*/ 11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11 w 26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11" y="31"/>
                  </a:moveTo>
                  <a:cubicBezTo>
                    <a:pt x="19" y="31"/>
                    <a:pt x="26" y="24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30B699A2-0909-4C89-8648-297D9137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6"/>
              <a:ext cx="96" cy="50"/>
            </a:xfrm>
            <a:custGeom>
              <a:avLst/>
              <a:gdLst>
                <a:gd name="T0" fmla="*/ 154 w 154"/>
                <a:gd name="T1" fmla="*/ 23 h 77"/>
                <a:gd name="T2" fmla="*/ 121 w 154"/>
                <a:gd name="T3" fmla="*/ 4 h 77"/>
                <a:gd name="T4" fmla="*/ 105 w 154"/>
                <a:gd name="T5" fmla="*/ 0 h 77"/>
                <a:gd name="T6" fmla="*/ 8 w 154"/>
                <a:gd name="T7" fmla="*/ 0 h 77"/>
                <a:gd name="T8" fmla="*/ 0 w 154"/>
                <a:gd name="T9" fmla="*/ 9 h 77"/>
                <a:gd name="T10" fmla="*/ 0 w 154"/>
                <a:gd name="T11" fmla="*/ 68 h 77"/>
                <a:gd name="T12" fmla="*/ 8 w 154"/>
                <a:gd name="T13" fmla="*/ 77 h 77"/>
                <a:gd name="T14" fmla="*/ 105 w 154"/>
                <a:gd name="T15" fmla="*/ 77 h 77"/>
                <a:gd name="T16" fmla="*/ 121 w 154"/>
                <a:gd name="T17" fmla="*/ 73 h 77"/>
                <a:gd name="T18" fmla="*/ 154 w 154"/>
                <a:gd name="T19" fmla="*/ 54 h 77"/>
                <a:gd name="T20" fmla="*/ 154 w 154"/>
                <a:gd name="T21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77">
                  <a:moveTo>
                    <a:pt x="154" y="23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7" y="2"/>
                    <a:pt x="110" y="0"/>
                    <a:pt x="1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7"/>
                    <a:pt x="8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0" y="77"/>
                    <a:pt x="117" y="75"/>
                    <a:pt x="121" y="73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154" y="23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2BD4E876-FEBF-4593-B3FE-2DDBEC3D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7"/>
              <a:ext cx="96" cy="49"/>
            </a:xfrm>
            <a:custGeom>
              <a:avLst/>
              <a:gdLst>
                <a:gd name="T0" fmla="*/ 5 w 154"/>
                <a:gd name="T1" fmla="*/ 0 h 76"/>
                <a:gd name="T2" fmla="*/ 5 w 154"/>
                <a:gd name="T3" fmla="*/ 59 h 76"/>
                <a:gd name="T4" fmla="*/ 13 w 154"/>
                <a:gd name="T5" fmla="*/ 67 h 76"/>
                <a:gd name="T6" fmla="*/ 110 w 154"/>
                <a:gd name="T7" fmla="*/ 67 h 76"/>
                <a:gd name="T8" fmla="*/ 126 w 154"/>
                <a:gd name="T9" fmla="*/ 64 h 76"/>
                <a:gd name="T10" fmla="*/ 154 w 154"/>
                <a:gd name="T11" fmla="*/ 47 h 76"/>
                <a:gd name="T12" fmla="*/ 154 w 154"/>
                <a:gd name="T13" fmla="*/ 53 h 76"/>
                <a:gd name="T14" fmla="*/ 121 w 154"/>
                <a:gd name="T15" fmla="*/ 72 h 76"/>
                <a:gd name="T16" fmla="*/ 105 w 154"/>
                <a:gd name="T17" fmla="*/ 76 h 76"/>
                <a:gd name="T18" fmla="*/ 8 w 154"/>
                <a:gd name="T19" fmla="*/ 76 h 76"/>
                <a:gd name="T20" fmla="*/ 0 w 154"/>
                <a:gd name="T21" fmla="*/ 67 h 76"/>
                <a:gd name="T22" fmla="*/ 0 w 154"/>
                <a:gd name="T23" fmla="*/ 8 h 76"/>
                <a:gd name="T24" fmla="*/ 5 w 154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76">
                  <a:moveTo>
                    <a:pt x="5" y="0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64"/>
                    <a:pt x="9" y="67"/>
                    <a:pt x="13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7"/>
                    <a:pt x="122" y="66"/>
                    <a:pt x="126" y="64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7" y="74"/>
                    <a:pt x="110" y="76"/>
                    <a:pt x="10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5">
              <a:extLst>
                <a:ext uri="{FF2B5EF4-FFF2-40B4-BE49-F238E27FC236}">
                  <a16:creationId xmlns:a16="http://schemas.microsoft.com/office/drawing/2014/main" id="{B52D00AD-2732-4721-B745-A8E6031E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779"/>
              <a:ext cx="8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F9000CC8-B677-497A-9AAD-8B2FF0E7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70"/>
              <a:ext cx="16" cy="11"/>
            </a:xfrm>
            <a:custGeom>
              <a:avLst/>
              <a:gdLst>
                <a:gd name="T0" fmla="*/ 26 w 26"/>
                <a:gd name="T1" fmla="*/ 0 h 18"/>
                <a:gd name="T2" fmla="*/ 26 w 26"/>
                <a:gd name="T3" fmla="*/ 3 h 18"/>
                <a:gd name="T4" fmla="*/ 11 w 26"/>
                <a:gd name="T5" fmla="*/ 18 h 18"/>
                <a:gd name="T6" fmla="*/ 0 w 26"/>
                <a:gd name="T7" fmla="*/ 18 h 18"/>
                <a:gd name="T8" fmla="*/ 0 w 26"/>
                <a:gd name="T9" fmla="*/ 13 h 18"/>
                <a:gd name="T10" fmla="*/ 11 w 26"/>
                <a:gd name="T11" fmla="*/ 13 h 18"/>
                <a:gd name="T12" fmla="*/ 26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11"/>
                    <a:pt x="19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3"/>
                    <a:pt x="25" y="7"/>
                    <a:pt x="26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C058E53E-BAD1-468A-BB3D-D71AFB4F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BCEA1185-9E8F-459E-98BD-5A2B5AB0B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A1C5A832-9FF5-4241-8EDD-E18BE0FCF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6984EE74-EB56-4746-A3B5-AA2C3742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31">
              <a:extLst>
                <a:ext uri="{FF2B5EF4-FFF2-40B4-BE49-F238E27FC236}">
                  <a16:creationId xmlns:a16="http://schemas.microsoft.com/office/drawing/2014/main" id="{D56C6833-EACF-4635-8F0A-3B408F909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32">
              <a:extLst>
                <a:ext uri="{FF2B5EF4-FFF2-40B4-BE49-F238E27FC236}">
                  <a16:creationId xmlns:a16="http://schemas.microsoft.com/office/drawing/2014/main" id="{6F026D86-B784-4569-8D8F-77B482A2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33">
              <a:extLst>
                <a:ext uri="{FF2B5EF4-FFF2-40B4-BE49-F238E27FC236}">
                  <a16:creationId xmlns:a16="http://schemas.microsoft.com/office/drawing/2014/main" id="{588DA9AF-8648-4165-AB52-76C2F952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4">
              <a:extLst>
                <a:ext uri="{FF2B5EF4-FFF2-40B4-BE49-F238E27FC236}">
                  <a16:creationId xmlns:a16="http://schemas.microsoft.com/office/drawing/2014/main" id="{872B371C-D352-496B-84A1-50E9D1626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5">
              <a:extLst>
                <a:ext uri="{FF2B5EF4-FFF2-40B4-BE49-F238E27FC236}">
                  <a16:creationId xmlns:a16="http://schemas.microsoft.com/office/drawing/2014/main" id="{878A9F0A-3CB9-4AF7-A2E3-C8F3FBD3D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6">
              <a:extLst>
                <a:ext uri="{FF2B5EF4-FFF2-40B4-BE49-F238E27FC236}">
                  <a16:creationId xmlns:a16="http://schemas.microsoft.com/office/drawing/2014/main" id="{677BD7F3-FEBB-4C44-95CB-9E58823C8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7">
              <a:extLst>
                <a:ext uri="{FF2B5EF4-FFF2-40B4-BE49-F238E27FC236}">
                  <a16:creationId xmlns:a16="http://schemas.microsoft.com/office/drawing/2014/main" id="{4D48AB9C-040A-436E-B498-42727A98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8">
              <a:extLst>
                <a:ext uri="{FF2B5EF4-FFF2-40B4-BE49-F238E27FC236}">
                  <a16:creationId xmlns:a16="http://schemas.microsoft.com/office/drawing/2014/main" id="{1637F723-E723-4AC7-9EAD-5F1E9F5E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6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B23C-E1E2-4CD8-B251-44D46ADC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– I want to connect to my own stuff!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2604E-CD4E-407D-A7EE-8EB2A54A0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81BF-82B5-44C3-97C9-08025071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</a:t>
            </a:r>
            <a:br>
              <a:rPr lang="en-US" dirty="0"/>
            </a:br>
            <a:r>
              <a:rPr lang="en-US" dirty="0"/>
              <a:t>Connectors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05475-8DE7-4765-858A-C94E2009D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4170" y="1189177"/>
            <a:ext cx="6890150" cy="2780761"/>
          </a:xfrm>
        </p:spPr>
        <p:txBody>
          <a:bodyPr/>
          <a:lstStyle/>
          <a:p>
            <a:pPr marL="571500" indent="-571500" fontAlgn="ctr">
              <a:buFontTx/>
              <a:buChar char="-"/>
            </a:pPr>
            <a:r>
              <a:rPr lang="en-US" sz="2800" dirty="0"/>
              <a:t>Reuse your common enterprise systems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Surface only the operations you wish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Package business logic as a custom API (Functions, API Apps) and expose for easy reuse</a:t>
            </a:r>
          </a:p>
          <a:p>
            <a:pPr marL="571500" indent="-571500" fontAlgn="ctr">
              <a:buFontTx/>
              <a:buChar char="-"/>
            </a:pPr>
            <a:r>
              <a:rPr lang="en-US" sz="2800" dirty="0"/>
              <a:t>ISV? Let’s take it one step further…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7A05EC5-1D25-40A2-8129-093246A6DC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12712" y="2479675"/>
            <a:ext cx="4227513" cy="2482850"/>
            <a:chOff x="1" y="1922"/>
            <a:chExt cx="2663" cy="15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FA7FB6B-9F1C-4F58-B7A4-EAEDB73632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1922"/>
              <a:ext cx="2662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AF7EFD1-A308-4FBF-8B24-29F20EAC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923"/>
              <a:ext cx="266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244869B-E164-4D96-90C4-C1FFF0710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923"/>
              <a:ext cx="199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7E0A9C-E523-459A-A78C-A23D9558F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23"/>
              <a:ext cx="199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FE87F67-FEED-4B13-B310-A591A88B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0898D1A-CBEE-4989-B775-076283BA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6EB7F68-B632-4ECF-9132-870D871E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034"/>
              <a:ext cx="821" cy="50"/>
            </a:xfrm>
            <a:custGeom>
              <a:avLst/>
              <a:gdLst>
                <a:gd name="T0" fmla="*/ 1277 w 1316"/>
                <a:gd name="T1" fmla="*/ 78 h 78"/>
                <a:gd name="T2" fmla="*/ 39 w 1316"/>
                <a:gd name="T3" fmla="*/ 78 h 78"/>
                <a:gd name="T4" fmla="*/ 0 w 1316"/>
                <a:gd name="T5" fmla="*/ 39 h 78"/>
                <a:gd name="T6" fmla="*/ 39 w 1316"/>
                <a:gd name="T7" fmla="*/ 0 h 78"/>
                <a:gd name="T8" fmla="*/ 1277 w 1316"/>
                <a:gd name="T9" fmla="*/ 0 h 78"/>
                <a:gd name="T10" fmla="*/ 1316 w 1316"/>
                <a:gd name="T11" fmla="*/ 39 h 78"/>
                <a:gd name="T12" fmla="*/ 1277 w 131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78">
                  <a:moveTo>
                    <a:pt x="1277" y="78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1298" y="0"/>
                    <a:pt x="1316" y="18"/>
                    <a:pt x="1316" y="39"/>
                  </a:cubicBezTo>
                  <a:cubicBezTo>
                    <a:pt x="1316" y="60"/>
                    <a:pt x="1298" y="78"/>
                    <a:pt x="1277" y="78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7B07B3AF-70EA-4486-91F6-C8DC2F88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2764"/>
              <a:ext cx="248" cy="9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C1BCD51-3B6C-4CD6-A8AB-408E5EC6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5FDAB260-F961-4D32-B55B-B986E68F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0F34E65-EF63-4D7B-8705-57A2A90E2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497173C-0061-4F4C-AFB2-8DFF9EFF2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CE1F3AC-5B54-4BCD-A0A5-F0F5169C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773"/>
              <a:ext cx="59" cy="2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285B86A-5A66-41B2-A519-CA0DF78DA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2803"/>
              <a:ext cx="59" cy="256"/>
            </a:xfrm>
            <a:custGeom>
              <a:avLst/>
              <a:gdLst>
                <a:gd name="T0" fmla="*/ 0 w 59"/>
                <a:gd name="T1" fmla="*/ 256 h 256"/>
                <a:gd name="T2" fmla="*/ 59 w 59"/>
                <a:gd name="T3" fmla="*/ 256 h 256"/>
                <a:gd name="T4" fmla="*/ 59 w 59"/>
                <a:gd name="T5" fmla="*/ 0 h 256"/>
                <a:gd name="T6" fmla="*/ 0 w 59"/>
                <a:gd name="T7" fmla="*/ 68 h 256"/>
                <a:gd name="T8" fmla="*/ 0 w 59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6">
                  <a:moveTo>
                    <a:pt x="0" y="256"/>
                  </a:moveTo>
                  <a:lnTo>
                    <a:pt x="59" y="256"/>
                  </a:lnTo>
                  <a:lnTo>
                    <a:pt x="59" y="0"/>
                  </a:lnTo>
                  <a:lnTo>
                    <a:pt x="0" y="68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1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B08AB3-C7CF-4458-8E6C-ADB0618D5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96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135B6B39-17C8-4C95-9A63-54F7A440E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875"/>
              <a:ext cx="183" cy="6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E686509-94B0-45CB-B253-42A3BED91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57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9E9898B-4BEE-4B2C-BEB8-D0364CD5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09"/>
              <a:ext cx="30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A8ADCF77-8BDB-4CD7-B00F-6276B424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9DEB581-D536-4A7B-885C-6BE9E889F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4D6EEFB-78A0-4E31-AD48-A739D06FB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92"/>
              <a:ext cx="30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0B33FE0-49B4-4541-9860-91D01607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C99CB2-74DF-40E6-9318-163C25FC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0437E11C-2768-42C0-86F7-CE485837C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764"/>
              <a:ext cx="57" cy="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35318025-52E5-45E2-88D5-0BBC4C69C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002"/>
              <a:ext cx="29" cy="5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E18B3079-471E-41D8-A3E8-EE604095A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51211410-E8EF-4654-B4BD-C66907773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CC0CC05C-A216-4F08-8C59-FB2E8CA04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54C84C2C-325D-40C8-8559-C50552A8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837BDB54-330F-4E15-8B1D-7AE7527B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11E8661-EFCF-4438-9762-A1ED8BF2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27721179-86DC-41A3-9358-0A808E2BA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22B68E94-3853-4B43-B34E-7FAAE6070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8C037921-FBF2-4348-8FB6-6715DB14C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9CB555DE-097F-4087-AE8F-1B0B4F8C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CC85C0C9-A960-4796-AE37-222B43D70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DA4965C4-915D-43B0-A272-D729C7B0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4BEB8240-F34D-4F14-AFE9-E5161439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454826B6-762D-42AB-89C5-CCE396DD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CEAADDB3-7F38-4CB9-856A-68BFB59DD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617E71CA-7235-4FA5-B831-34638B1F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3E88BF9-5D3F-40F4-9FC2-8F10BFCD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5FBD13D7-E73A-4D42-8538-B3BA26F6D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085690E8-A26A-4846-B20B-9349D5F0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1D4E4530-B045-417C-BEDF-CB1E32684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3A585818-DE0B-4B84-AE17-9176A5A28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320E2E0E-2B11-4B62-A113-47281017C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E5AD6514-9430-46D1-B68D-244BABA2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2553"/>
              <a:ext cx="94" cy="50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74832E3-7A0C-4865-BE95-969C387C1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2553"/>
              <a:ext cx="161" cy="506"/>
            </a:xfrm>
            <a:custGeom>
              <a:avLst/>
              <a:gdLst>
                <a:gd name="T0" fmla="*/ 161 w 161"/>
                <a:gd name="T1" fmla="*/ 484 h 506"/>
                <a:gd name="T2" fmla="*/ 161 w 161"/>
                <a:gd name="T3" fmla="*/ 0 h 506"/>
                <a:gd name="T4" fmla="*/ 0 w 161"/>
                <a:gd name="T5" fmla="*/ 0 h 506"/>
                <a:gd name="T6" fmla="*/ 0 w 161"/>
                <a:gd name="T7" fmla="*/ 484 h 506"/>
                <a:gd name="T8" fmla="*/ 0 w 161"/>
                <a:gd name="T9" fmla="*/ 489 h 506"/>
                <a:gd name="T10" fmla="*/ 0 w 161"/>
                <a:gd name="T11" fmla="*/ 506 h 506"/>
                <a:gd name="T12" fmla="*/ 161 w 161"/>
                <a:gd name="T13" fmla="*/ 506 h 506"/>
                <a:gd name="T14" fmla="*/ 161 w 161"/>
                <a:gd name="T15" fmla="*/ 484 h 506"/>
                <a:gd name="T16" fmla="*/ 161 w 161"/>
                <a:gd name="T17" fmla="*/ 48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506">
                  <a:moveTo>
                    <a:pt x="161" y="484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0" y="489"/>
                  </a:lnTo>
                  <a:lnTo>
                    <a:pt x="0" y="506"/>
                  </a:lnTo>
                  <a:lnTo>
                    <a:pt x="161" y="506"/>
                  </a:lnTo>
                  <a:lnTo>
                    <a:pt x="161" y="484"/>
                  </a:lnTo>
                  <a:lnTo>
                    <a:pt x="161" y="484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0303F9BE-21F8-4DDE-BB80-E042B7C60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CF3A2436-B00E-4369-9CAB-E5580BBA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8D08DF5A-DE6B-430B-AC13-55258BD84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04CF08A1-8F3F-45F8-9A83-B19F8275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82280C42-81AB-4ECF-987F-4E1B8DE0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67364F27-BE24-4064-B3C0-1AE9F456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2496"/>
              <a:ext cx="63" cy="57"/>
            </a:xfrm>
            <a:custGeom>
              <a:avLst/>
              <a:gdLst>
                <a:gd name="T0" fmla="*/ 0 w 63"/>
                <a:gd name="T1" fmla="*/ 0 h 57"/>
                <a:gd name="T2" fmla="*/ 30 w 63"/>
                <a:gd name="T3" fmla="*/ 0 h 57"/>
                <a:gd name="T4" fmla="*/ 63 w 63"/>
                <a:gd name="T5" fmla="*/ 57 h 57"/>
                <a:gd name="T6" fmla="*/ 0 w 63"/>
                <a:gd name="T7" fmla="*/ 57 h 57"/>
                <a:gd name="T8" fmla="*/ 0 w 6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7">
                  <a:moveTo>
                    <a:pt x="0" y="0"/>
                  </a:moveTo>
                  <a:lnTo>
                    <a:pt x="30" y="0"/>
                  </a:lnTo>
                  <a:lnTo>
                    <a:pt x="6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2F416AF0-C84B-4B7A-B924-A014B94CC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2553"/>
              <a:ext cx="177" cy="31"/>
            </a:xfrm>
            <a:custGeom>
              <a:avLst/>
              <a:gdLst>
                <a:gd name="T0" fmla="*/ 285 w 285"/>
                <a:gd name="T1" fmla="*/ 0 h 48"/>
                <a:gd name="T2" fmla="*/ 15 w 285"/>
                <a:gd name="T3" fmla="*/ 0 h 48"/>
                <a:gd name="T4" fmla="*/ 0 w 285"/>
                <a:gd name="T5" fmla="*/ 15 h 48"/>
                <a:gd name="T6" fmla="*/ 0 w 285"/>
                <a:gd name="T7" fmla="*/ 33 h 48"/>
                <a:gd name="T8" fmla="*/ 15 w 285"/>
                <a:gd name="T9" fmla="*/ 48 h 48"/>
                <a:gd name="T10" fmla="*/ 285 w 285"/>
                <a:gd name="T11" fmla="*/ 48 h 48"/>
                <a:gd name="T12" fmla="*/ 285 w 28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8">
                  <a:moveTo>
                    <a:pt x="28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7" y="48"/>
                    <a:pt x="15" y="48"/>
                  </a:cubicBezTo>
                  <a:cubicBezTo>
                    <a:pt x="285" y="48"/>
                    <a:pt x="285" y="48"/>
                    <a:pt x="285" y="48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BD9EF84D-341F-4DBB-A7F1-2274B5AF1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553"/>
              <a:ext cx="98" cy="31"/>
            </a:xfrm>
            <a:custGeom>
              <a:avLst/>
              <a:gdLst>
                <a:gd name="T0" fmla="*/ 142 w 157"/>
                <a:gd name="T1" fmla="*/ 0 h 48"/>
                <a:gd name="T2" fmla="*/ 0 w 157"/>
                <a:gd name="T3" fmla="*/ 0 h 48"/>
                <a:gd name="T4" fmla="*/ 0 w 157"/>
                <a:gd name="T5" fmla="*/ 48 h 48"/>
                <a:gd name="T6" fmla="*/ 142 w 157"/>
                <a:gd name="T7" fmla="*/ 48 h 48"/>
                <a:gd name="T8" fmla="*/ 157 w 157"/>
                <a:gd name="T9" fmla="*/ 33 h 48"/>
                <a:gd name="T10" fmla="*/ 157 w 157"/>
                <a:gd name="T11" fmla="*/ 15 h 48"/>
                <a:gd name="T12" fmla="*/ 142 w 15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1" y="48"/>
                    <a:pt x="157" y="41"/>
                    <a:pt x="157" y="3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6"/>
                    <a:pt x="151" y="0"/>
                    <a:pt x="142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7363ECDA-1336-45E5-8850-9A146061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E401498A-FE2D-483A-A929-378703CD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C0D3B639-79FD-4E6B-B787-4EDC1781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0C6AD018-E589-4A6E-A3B3-3F249E7F8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12247AEA-ED22-4164-9DAF-A34425A27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DE3C2B2A-4217-4BD3-92AA-5DFA2441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2DBDFC39-57D0-48D1-A546-C0775A7D4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59C9536B-F79E-4065-8F9A-383C1642A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FC2A7EDB-E242-4ED1-A843-FB57A1E5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1" name="Rectangle 73">
              <a:extLst>
                <a:ext uri="{FF2B5EF4-FFF2-40B4-BE49-F238E27FC236}">
                  <a16:creationId xmlns:a16="http://schemas.microsoft.com/office/drawing/2014/main" id="{E59C61DF-2FB5-444D-A60B-4ACEACC56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2" name="Rectangle 74">
              <a:extLst>
                <a:ext uri="{FF2B5EF4-FFF2-40B4-BE49-F238E27FC236}">
                  <a16:creationId xmlns:a16="http://schemas.microsoft.com/office/drawing/2014/main" id="{4B89C333-525A-47EA-BD0D-AB30AD3D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3CFB0D3D-C479-4736-8C91-D350F7C77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4" name="Rectangle 76">
              <a:extLst>
                <a:ext uri="{FF2B5EF4-FFF2-40B4-BE49-F238E27FC236}">
                  <a16:creationId xmlns:a16="http://schemas.microsoft.com/office/drawing/2014/main" id="{46B20378-1941-4ED9-9BBB-3D8A64782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5" name="Rectangle 77">
              <a:extLst>
                <a:ext uri="{FF2B5EF4-FFF2-40B4-BE49-F238E27FC236}">
                  <a16:creationId xmlns:a16="http://schemas.microsoft.com/office/drawing/2014/main" id="{9FF0B906-7686-4CE0-B607-36E61632D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31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03B45671-8914-412E-895A-C80B7BA1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7" name="Rectangle 79">
              <a:extLst>
                <a:ext uri="{FF2B5EF4-FFF2-40B4-BE49-F238E27FC236}">
                  <a16:creationId xmlns:a16="http://schemas.microsoft.com/office/drawing/2014/main" id="{C523CF94-F309-467B-AEDA-0C0347F6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06404C03-36E2-4ABA-83B0-5A043C85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79" name="Rectangle 81">
              <a:extLst>
                <a:ext uri="{FF2B5EF4-FFF2-40B4-BE49-F238E27FC236}">
                  <a16:creationId xmlns:a16="http://schemas.microsoft.com/office/drawing/2014/main" id="{DEDB75B4-6003-40C1-8600-8E5629D14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BC3B6570-D27C-4920-91CF-9242B9AB2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1" name="Rectangle 83">
              <a:extLst>
                <a:ext uri="{FF2B5EF4-FFF2-40B4-BE49-F238E27FC236}">
                  <a16:creationId xmlns:a16="http://schemas.microsoft.com/office/drawing/2014/main" id="{6158028A-E3CC-46A0-8543-37B88DE8D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2" name="Rectangle 84">
              <a:extLst>
                <a:ext uri="{FF2B5EF4-FFF2-40B4-BE49-F238E27FC236}">
                  <a16:creationId xmlns:a16="http://schemas.microsoft.com/office/drawing/2014/main" id="{89095735-6907-4295-AA0A-F3D08EC6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9266B7D6-F81C-46DC-9D59-1529EB231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0CAD6297-186D-4B35-8974-7EFE899F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DF21405E-9439-4477-9B93-EEF53B12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6" name="Rectangle 88">
              <a:extLst>
                <a:ext uri="{FF2B5EF4-FFF2-40B4-BE49-F238E27FC236}">
                  <a16:creationId xmlns:a16="http://schemas.microsoft.com/office/drawing/2014/main" id="{013183DC-BF6B-49AE-8270-E977414D6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07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83A5D321-0B77-47B2-B50D-B3A15675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8" name="Rectangle 90">
              <a:extLst>
                <a:ext uri="{FF2B5EF4-FFF2-40B4-BE49-F238E27FC236}">
                  <a16:creationId xmlns:a16="http://schemas.microsoft.com/office/drawing/2014/main" id="{89ECFA80-615F-4F03-A708-3BDD690E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9" name="Rectangle 91">
              <a:extLst>
                <a:ext uri="{FF2B5EF4-FFF2-40B4-BE49-F238E27FC236}">
                  <a16:creationId xmlns:a16="http://schemas.microsoft.com/office/drawing/2014/main" id="{19CA081E-36D6-4297-A4B1-6CE71322E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0" name="Rectangle 92">
              <a:extLst>
                <a:ext uri="{FF2B5EF4-FFF2-40B4-BE49-F238E27FC236}">
                  <a16:creationId xmlns:a16="http://schemas.microsoft.com/office/drawing/2014/main" id="{2DA98099-CA8F-4B42-A3BE-5DDC8B8E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1" name="Rectangle 93">
              <a:extLst>
                <a:ext uri="{FF2B5EF4-FFF2-40B4-BE49-F238E27FC236}">
                  <a16:creationId xmlns:a16="http://schemas.microsoft.com/office/drawing/2014/main" id="{D3A7BC54-6A20-4D7E-B306-3E98D018A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2" name="Rectangle 94">
              <a:extLst>
                <a:ext uri="{FF2B5EF4-FFF2-40B4-BE49-F238E27FC236}">
                  <a16:creationId xmlns:a16="http://schemas.microsoft.com/office/drawing/2014/main" id="{45479C3D-E8F6-44CF-A8CE-A4D2DB4FE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8D452BC1-B149-4BC4-8111-9CC74808E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4" name="Rectangle 96">
              <a:extLst>
                <a:ext uri="{FF2B5EF4-FFF2-40B4-BE49-F238E27FC236}">
                  <a16:creationId xmlns:a16="http://schemas.microsoft.com/office/drawing/2014/main" id="{3DCFE782-F52F-4270-8C4A-A820F558C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56"/>
              <a:ext cx="58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88B2053-DE8E-463E-B756-20932C28B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10E9AE0C-57DD-4338-84BD-B2E12D7A0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2881"/>
              <a:ext cx="94" cy="17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B3FB3822-D7E9-4CB2-A1D6-A94789FD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881"/>
              <a:ext cx="161" cy="178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8" name="Rectangle 100">
              <a:extLst>
                <a:ext uri="{FF2B5EF4-FFF2-40B4-BE49-F238E27FC236}">
                  <a16:creationId xmlns:a16="http://schemas.microsoft.com/office/drawing/2014/main" id="{42AA7D44-9948-44CD-81D5-E8C0FD25C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31B8C76E-8A6A-4556-8C68-AF5F8E118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0" name="Rectangle 102">
              <a:extLst>
                <a:ext uri="{FF2B5EF4-FFF2-40B4-BE49-F238E27FC236}">
                  <a16:creationId xmlns:a16="http://schemas.microsoft.com/office/drawing/2014/main" id="{2F567457-2210-40CD-A6DC-4DAE2D70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1" name="Rectangle 103">
              <a:extLst>
                <a:ext uri="{FF2B5EF4-FFF2-40B4-BE49-F238E27FC236}">
                  <a16:creationId xmlns:a16="http://schemas.microsoft.com/office/drawing/2014/main" id="{2A398CDC-0B33-4A32-AF2C-84093FC20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B7CB8BDB-098C-4052-B373-91D696057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81"/>
              <a:ext cx="181" cy="22"/>
            </a:xfrm>
            <a:custGeom>
              <a:avLst/>
              <a:gdLst>
                <a:gd name="T0" fmla="*/ 0 w 290"/>
                <a:gd name="T1" fmla="*/ 0 h 33"/>
                <a:gd name="T2" fmla="*/ 0 w 290"/>
                <a:gd name="T3" fmla="*/ 18 h 33"/>
                <a:gd name="T4" fmla="*/ 15 w 290"/>
                <a:gd name="T5" fmla="*/ 33 h 33"/>
                <a:gd name="T6" fmla="*/ 280 w 290"/>
                <a:gd name="T7" fmla="*/ 33 h 33"/>
                <a:gd name="T8" fmla="*/ 290 w 290"/>
                <a:gd name="T9" fmla="*/ 23 h 33"/>
                <a:gd name="T10" fmla="*/ 290 w 290"/>
                <a:gd name="T11" fmla="*/ 0 h 33"/>
                <a:gd name="T12" fmla="*/ 0 w 29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85" y="33"/>
                    <a:pt x="290" y="28"/>
                    <a:pt x="290" y="23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1A40B08C-4901-464D-81B7-5356794F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881"/>
              <a:ext cx="83" cy="22"/>
            </a:xfrm>
            <a:custGeom>
              <a:avLst/>
              <a:gdLst>
                <a:gd name="T0" fmla="*/ 0 w 133"/>
                <a:gd name="T1" fmla="*/ 0 h 33"/>
                <a:gd name="T2" fmla="*/ 0 w 133"/>
                <a:gd name="T3" fmla="*/ 33 h 33"/>
                <a:gd name="T4" fmla="*/ 117 w 133"/>
                <a:gd name="T5" fmla="*/ 33 h 33"/>
                <a:gd name="T6" fmla="*/ 133 w 133"/>
                <a:gd name="T7" fmla="*/ 18 h 33"/>
                <a:gd name="T8" fmla="*/ 133 w 133"/>
                <a:gd name="T9" fmla="*/ 0 h 33"/>
                <a:gd name="T10" fmla="*/ 0 w 13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6" y="33"/>
                    <a:pt x="133" y="26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4" name="Rectangle 106">
              <a:extLst>
                <a:ext uri="{FF2B5EF4-FFF2-40B4-BE49-F238E27FC236}">
                  <a16:creationId xmlns:a16="http://schemas.microsoft.com/office/drawing/2014/main" id="{F7BCEC8B-6E02-4CD2-AFF2-1E0C11FA3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5" name="Rectangle 107">
              <a:extLst>
                <a:ext uri="{FF2B5EF4-FFF2-40B4-BE49-F238E27FC236}">
                  <a16:creationId xmlns:a16="http://schemas.microsoft.com/office/drawing/2014/main" id="{9B194BFB-8931-4B77-9086-3A5C129EE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6" name="Rectangle 108">
              <a:extLst>
                <a:ext uri="{FF2B5EF4-FFF2-40B4-BE49-F238E27FC236}">
                  <a16:creationId xmlns:a16="http://schemas.microsoft.com/office/drawing/2014/main" id="{807E5F24-9501-4EC1-B8EE-6B09EAC4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7" name="Rectangle 109">
              <a:extLst>
                <a:ext uri="{FF2B5EF4-FFF2-40B4-BE49-F238E27FC236}">
                  <a16:creationId xmlns:a16="http://schemas.microsoft.com/office/drawing/2014/main" id="{95A111D6-3924-4616-8D30-6073461D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000"/>
              <a:ext cx="40" cy="5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8" name="Rectangle 110">
              <a:extLst>
                <a:ext uri="{FF2B5EF4-FFF2-40B4-BE49-F238E27FC236}">
                  <a16:creationId xmlns:a16="http://schemas.microsoft.com/office/drawing/2014/main" id="{B06906A1-9493-421E-BEE8-FE95D2B2B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9" name="Rectangle 111">
              <a:extLst>
                <a:ext uri="{FF2B5EF4-FFF2-40B4-BE49-F238E27FC236}">
                  <a16:creationId xmlns:a16="http://schemas.microsoft.com/office/drawing/2014/main" id="{CFBC3378-5EB2-436C-8343-950DC5509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14C0A810-2154-4727-B625-064DDF52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AE010D15-F668-4B7F-A11D-DD6EC073F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90B9454D-79B3-40EF-834F-EF411AF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0 w 91"/>
                <a:gd name="T1" fmla="*/ 42 h 42"/>
                <a:gd name="T2" fmla="*/ 0 w 91"/>
                <a:gd name="T3" fmla="*/ 0 h 42"/>
                <a:gd name="T4" fmla="*/ 48 w 91"/>
                <a:gd name="T5" fmla="*/ 0 h 42"/>
                <a:gd name="T6" fmla="*/ 91 w 91"/>
                <a:gd name="T7" fmla="*/ 42 h 42"/>
                <a:gd name="T8" fmla="*/ 0 w 9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0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9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A324E703-3B58-4EEF-A66B-BCC47B4D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48 w 91"/>
                <a:gd name="T1" fmla="*/ 0 h 42"/>
                <a:gd name="T2" fmla="*/ 0 w 91"/>
                <a:gd name="T3" fmla="*/ 0 h 42"/>
                <a:gd name="T4" fmla="*/ 0 w 91"/>
                <a:gd name="T5" fmla="*/ 42 h 42"/>
                <a:gd name="T6" fmla="*/ 91 w 91"/>
                <a:gd name="T7" fmla="*/ 42 h 42"/>
                <a:gd name="T8" fmla="*/ 48 w 9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48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91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4" name="Rectangle 116">
              <a:extLst>
                <a:ext uri="{FF2B5EF4-FFF2-40B4-BE49-F238E27FC236}">
                  <a16:creationId xmlns:a16="http://schemas.microsoft.com/office/drawing/2014/main" id="{95C9FEDC-3A4F-4784-9A70-D818F1C8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716"/>
              <a:ext cx="49" cy="107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5" name="Rectangle 117">
              <a:extLst>
                <a:ext uri="{FF2B5EF4-FFF2-40B4-BE49-F238E27FC236}">
                  <a16:creationId xmlns:a16="http://schemas.microsoft.com/office/drawing/2014/main" id="{968A6B0A-1A3A-435B-8CE0-D7EEE3CC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354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BA16FC50-9130-4B12-8DA5-573D32C2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434"/>
              <a:ext cx="368" cy="341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FC5E7C35-865E-4E62-855A-86A1D55C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266"/>
              <a:ext cx="294" cy="172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C347C042-27C7-47A1-A654-34AA4595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336"/>
              <a:ext cx="284" cy="102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A332E605-48AF-4EDB-A948-3436221C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755"/>
              <a:ext cx="19" cy="33"/>
            </a:xfrm>
            <a:custGeom>
              <a:avLst/>
              <a:gdLst>
                <a:gd name="T0" fmla="*/ 22 w 31"/>
                <a:gd name="T1" fmla="*/ 0 h 51"/>
                <a:gd name="T2" fmla="*/ 0 w 31"/>
                <a:gd name="T3" fmla="*/ 0 h 51"/>
                <a:gd name="T4" fmla="*/ 0 w 31"/>
                <a:gd name="T5" fmla="*/ 51 h 51"/>
                <a:gd name="T6" fmla="*/ 22 w 31"/>
                <a:gd name="T7" fmla="*/ 51 h 51"/>
                <a:gd name="T8" fmla="*/ 31 w 31"/>
                <a:gd name="T9" fmla="*/ 43 h 51"/>
                <a:gd name="T10" fmla="*/ 31 w 31"/>
                <a:gd name="T11" fmla="*/ 9 h 51"/>
                <a:gd name="T12" fmla="*/ 22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7" y="51"/>
                    <a:pt x="31" y="48"/>
                    <a:pt x="31" y="4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1FB8DE5A-76CE-41AA-89AA-89447FB2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61"/>
              <a:ext cx="16" cy="20"/>
            </a:xfrm>
            <a:custGeom>
              <a:avLst/>
              <a:gdLst>
                <a:gd name="T0" fmla="*/ 11 w 26"/>
                <a:gd name="T1" fmla="*/ 31 h 31"/>
                <a:gd name="T2" fmla="*/ 26 w 26"/>
                <a:gd name="T3" fmla="*/ 16 h 31"/>
                <a:gd name="T4" fmla="*/ 11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11 w 26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11" y="31"/>
                  </a:moveTo>
                  <a:cubicBezTo>
                    <a:pt x="19" y="31"/>
                    <a:pt x="26" y="24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30B699A2-0909-4C89-8648-297D9137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6"/>
              <a:ext cx="96" cy="50"/>
            </a:xfrm>
            <a:custGeom>
              <a:avLst/>
              <a:gdLst>
                <a:gd name="T0" fmla="*/ 154 w 154"/>
                <a:gd name="T1" fmla="*/ 23 h 77"/>
                <a:gd name="T2" fmla="*/ 121 w 154"/>
                <a:gd name="T3" fmla="*/ 4 h 77"/>
                <a:gd name="T4" fmla="*/ 105 w 154"/>
                <a:gd name="T5" fmla="*/ 0 h 77"/>
                <a:gd name="T6" fmla="*/ 8 w 154"/>
                <a:gd name="T7" fmla="*/ 0 h 77"/>
                <a:gd name="T8" fmla="*/ 0 w 154"/>
                <a:gd name="T9" fmla="*/ 9 h 77"/>
                <a:gd name="T10" fmla="*/ 0 w 154"/>
                <a:gd name="T11" fmla="*/ 68 h 77"/>
                <a:gd name="T12" fmla="*/ 8 w 154"/>
                <a:gd name="T13" fmla="*/ 77 h 77"/>
                <a:gd name="T14" fmla="*/ 105 w 154"/>
                <a:gd name="T15" fmla="*/ 77 h 77"/>
                <a:gd name="T16" fmla="*/ 121 w 154"/>
                <a:gd name="T17" fmla="*/ 73 h 77"/>
                <a:gd name="T18" fmla="*/ 154 w 154"/>
                <a:gd name="T19" fmla="*/ 54 h 77"/>
                <a:gd name="T20" fmla="*/ 154 w 154"/>
                <a:gd name="T21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77">
                  <a:moveTo>
                    <a:pt x="154" y="23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7" y="2"/>
                    <a:pt x="110" y="0"/>
                    <a:pt x="1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7"/>
                    <a:pt x="8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0" y="77"/>
                    <a:pt x="117" y="75"/>
                    <a:pt x="121" y="73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154" y="23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2BD4E876-FEBF-4593-B3FE-2DDBEC3D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7"/>
              <a:ext cx="96" cy="49"/>
            </a:xfrm>
            <a:custGeom>
              <a:avLst/>
              <a:gdLst>
                <a:gd name="T0" fmla="*/ 5 w 154"/>
                <a:gd name="T1" fmla="*/ 0 h 76"/>
                <a:gd name="T2" fmla="*/ 5 w 154"/>
                <a:gd name="T3" fmla="*/ 59 h 76"/>
                <a:gd name="T4" fmla="*/ 13 w 154"/>
                <a:gd name="T5" fmla="*/ 67 h 76"/>
                <a:gd name="T6" fmla="*/ 110 w 154"/>
                <a:gd name="T7" fmla="*/ 67 h 76"/>
                <a:gd name="T8" fmla="*/ 126 w 154"/>
                <a:gd name="T9" fmla="*/ 64 h 76"/>
                <a:gd name="T10" fmla="*/ 154 w 154"/>
                <a:gd name="T11" fmla="*/ 47 h 76"/>
                <a:gd name="T12" fmla="*/ 154 w 154"/>
                <a:gd name="T13" fmla="*/ 53 h 76"/>
                <a:gd name="T14" fmla="*/ 121 w 154"/>
                <a:gd name="T15" fmla="*/ 72 h 76"/>
                <a:gd name="T16" fmla="*/ 105 w 154"/>
                <a:gd name="T17" fmla="*/ 76 h 76"/>
                <a:gd name="T18" fmla="*/ 8 w 154"/>
                <a:gd name="T19" fmla="*/ 76 h 76"/>
                <a:gd name="T20" fmla="*/ 0 w 154"/>
                <a:gd name="T21" fmla="*/ 67 h 76"/>
                <a:gd name="T22" fmla="*/ 0 w 154"/>
                <a:gd name="T23" fmla="*/ 8 h 76"/>
                <a:gd name="T24" fmla="*/ 5 w 154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76">
                  <a:moveTo>
                    <a:pt x="5" y="0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64"/>
                    <a:pt x="9" y="67"/>
                    <a:pt x="13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7"/>
                    <a:pt x="122" y="66"/>
                    <a:pt x="126" y="64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7" y="74"/>
                    <a:pt x="110" y="76"/>
                    <a:pt x="10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3" name="Rectangle 125">
              <a:extLst>
                <a:ext uri="{FF2B5EF4-FFF2-40B4-BE49-F238E27FC236}">
                  <a16:creationId xmlns:a16="http://schemas.microsoft.com/office/drawing/2014/main" id="{B52D00AD-2732-4721-B745-A8E6031E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779"/>
              <a:ext cx="8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F9000CC8-B677-497A-9AAD-8B2FF0E7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70"/>
              <a:ext cx="16" cy="11"/>
            </a:xfrm>
            <a:custGeom>
              <a:avLst/>
              <a:gdLst>
                <a:gd name="T0" fmla="*/ 26 w 26"/>
                <a:gd name="T1" fmla="*/ 0 h 18"/>
                <a:gd name="T2" fmla="*/ 26 w 26"/>
                <a:gd name="T3" fmla="*/ 3 h 18"/>
                <a:gd name="T4" fmla="*/ 11 w 26"/>
                <a:gd name="T5" fmla="*/ 18 h 18"/>
                <a:gd name="T6" fmla="*/ 0 w 26"/>
                <a:gd name="T7" fmla="*/ 18 h 18"/>
                <a:gd name="T8" fmla="*/ 0 w 26"/>
                <a:gd name="T9" fmla="*/ 13 h 18"/>
                <a:gd name="T10" fmla="*/ 11 w 26"/>
                <a:gd name="T11" fmla="*/ 13 h 18"/>
                <a:gd name="T12" fmla="*/ 26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11"/>
                    <a:pt x="19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3"/>
                    <a:pt x="25" y="7"/>
                    <a:pt x="26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C058E53E-BAD1-468A-BB3D-D71AFB4F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BCEA1185-9E8F-459E-98BD-5A2B5AB0B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A1C5A832-9FF5-4241-8EDD-E18BE0FCF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6984EE74-EB56-4746-A3B5-AA2C3742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9" name="Rectangle 131">
              <a:extLst>
                <a:ext uri="{FF2B5EF4-FFF2-40B4-BE49-F238E27FC236}">
                  <a16:creationId xmlns:a16="http://schemas.microsoft.com/office/drawing/2014/main" id="{D56C6833-EACF-4635-8F0A-3B408F909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0" name="Rectangle 132">
              <a:extLst>
                <a:ext uri="{FF2B5EF4-FFF2-40B4-BE49-F238E27FC236}">
                  <a16:creationId xmlns:a16="http://schemas.microsoft.com/office/drawing/2014/main" id="{6F026D86-B784-4569-8D8F-77B482A2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1" name="Rectangle 133">
              <a:extLst>
                <a:ext uri="{FF2B5EF4-FFF2-40B4-BE49-F238E27FC236}">
                  <a16:creationId xmlns:a16="http://schemas.microsoft.com/office/drawing/2014/main" id="{588DA9AF-8648-4165-AB52-76C2F952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2" name="Rectangle 134">
              <a:extLst>
                <a:ext uri="{FF2B5EF4-FFF2-40B4-BE49-F238E27FC236}">
                  <a16:creationId xmlns:a16="http://schemas.microsoft.com/office/drawing/2014/main" id="{872B371C-D352-496B-84A1-50E9D1626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3" name="Rectangle 135">
              <a:extLst>
                <a:ext uri="{FF2B5EF4-FFF2-40B4-BE49-F238E27FC236}">
                  <a16:creationId xmlns:a16="http://schemas.microsoft.com/office/drawing/2014/main" id="{878A9F0A-3CB9-4AF7-A2E3-C8F3FBD3D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4" name="Rectangle 136">
              <a:extLst>
                <a:ext uri="{FF2B5EF4-FFF2-40B4-BE49-F238E27FC236}">
                  <a16:creationId xmlns:a16="http://schemas.microsoft.com/office/drawing/2014/main" id="{677BD7F3-FEBB-4C44-95CB-9E58823C8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5" name="Rectangle 137">
              <a:extLst>
                <a:ext uri="{FF2B5EF4-FFF2-40B4-BE49-F238E27FC236}">
                  <a16:creationId xmlns:a16="http://schemas.microsoft.com/office/drawing/2014/main" id="{4D48AB9C-040A-436E-B498-42727A98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6" name="Rectangle 138">
              <a:extLst>
                <a:ext uri="{FF2B5EF4-FFF2-40B4-BE49-F238E27FC236}">
                  <a16:creationId xmlns:a16="http://schemas.microsoft.com/office/drawing/2014/main" id="{1637F723-E723-4AC7-9EAD-5F1E9F5E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6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263" y="2222409"/>
            <a:ext cx="4167887" cy="1311128"/>
          </a:xfrm>
        </p:spPr>
        <p:txBody>
          <a:bodyPr/>
          <a:lstStyle/>
          <a:p>
            <a:r>
              <a:rPr lang="en-US" dirty="0"/>
              <a:t>Logic Apps</a:t>
            </a:r>
            <a:br>
              <a:rPr lang="en-US" dirty="0"/>
            </a:br>
            <a:r>
              <a:rPr lang="en-US" dirty="0" err="1"/>
              <a:t>Deeep</a:t>
            </a:r>
            <a:r>
              <a:rPr lang="en-US" dirty="0"/>
              <a:t> Dive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82042" y="3962400"/>
            <a:ext cx="4164583" cy="553998"/>
          </a:xfrm>
        </p:spPr>
        <p:txBody>
          <a:bodyPr/>
          <a:lstStyle/>
          <a:p>
            <a:r>
              <a:rPr lang="en-US" dirty="0"/>
              <a:t>Kevin Lam</a:t>
            </a:r>
          </a:p>
          <a:p>
            <a:r>
              <a:rPr lang="en-US" dirty="0"/>
              <a:t>Matt Farmer</a:t>
            </a:r>
          </a:p>
        </p:txBody>
      </p:sp>
    </p:spTree>
    <p:extLst>
      <p:ext uri="{BB962C8B-B14F-4D97-AF65-F5344CB8AC3E}">
        <p14:creationId xmlns:p14="http://schemas.microsoft.com/office/powerpoint/2010/main" val="23366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847F-4C4F-4B2C-8D6A-AB86F8C7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Connector</a:t>
            </a:r>
            <a:br>
              <a:rPr lang="en-US" dirty="0"/>
            </a:br>
            <a:r>
              <a:rPr lang="en-US" dirty="0"/>
              <a:t>Certification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B7825E8-4A4B-4367-9961-41B1288958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12712" y="2479675"/>
            <a:ext cx="4227513" cy="2482850"/>
            <a:chOff x="1" y="1922"/>
            <a:chExt cx="2663" cy="15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A5501CB-8E72-4DE4-8FBF-08F8ABE937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1922"/>
              <a:ext cx="2662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6AF82DD-2FB2-4BE7-9D58-22702BC9A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923"/>
              <a:ext cx="266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3391BFE-C2C6-4BCA-B5A1-920814EDD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923"/>
              <a:ext cx="199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4BF49-0FE0-455F-879D-D4E8A9023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23"/>
              <a:ext cx="199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CD7898C-2E90-4068-91B5-356B0574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CBECD8F-C560-409E-81F4-683D9FF14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627"/>
              <a:ext cx="1998" cy="397"/>
            </a:xfrm>
            <a:custGeom>
              <a:avLst/>
              <a:gdLst>
                <a:gd name="T0" fmla="*/ 1913 w 1998"/>
                <a:gd name="T1" fmla="*/ 176 h 397"/>
                <a:gd name="T2" fmla="*/ 1802 w 1998"/>
                <a:gd name="T3" fmla="*/ 223 h 397"/>
                <a:gd name="T4" fmla="*/ 1721 w 1998"/>
                <a:gd name="T5" fmla="*/ 115 h 397"/>
                <a:gd name="T6" fmla="*/ 1696 w 1998"/>
                <a:gd name="T7" fmla="*/ 80 h 397"/>
                <a:gd name="T8" fmla="*/ 1625 w 1998"/>
                <a:gd name="T9" fmla="*/ 115 h 397"/>
                <a:gd name="T10" fmla="*/ 1601 w 1998"/>
                <a:gd name="T11" fmla="*/ 143 h 397"/>
                <a:gd name="T12" fmla="*/ 1544 w 1998"/>
                <a:gd name="T13" fmla="*/ 48 h 397"/>
                <a:gd name="T14" fmla="*/ 1440 w 1998"/>
                <a:gd name="T15" fmla="*/ 0 h 397"/>
                <a:gd name="T16" fmla="*/ 1275 w 1998"/>
                <a:gd name="T17" fmla="*/ 115 h 397"/>
                <a:gd name="T18" fmla="*/ 1253 w 1998"/>
                <a:gd name="T19" fmla="*/ 80 h 397"/>
                <a:gd name="T20" fmla="*/ 1181 w 1998"/>
                <a:gd name="T21" fmla="*/ 115 h 397"/>
                <a:gd name="T22" fmla="*/ 1157 w 1998"/>
                <a:gd name="T23" fmla="*/ 223 h 397"/>
                <a:gd name="T24" fmla="*/ 1075 w 1998"/>
                <a:gd name="T25" fmla="*/ 176 h 397"/>
                <a:gd name="T26" fmla="*/ 965 w 1998"/>
                <a:gd name="T27" fmla="*/ 143 h 397"/>
                <a:gd name="T28" fmla="*/ 837 w 1998"/>
                <a:gd name="T29" fmla="*/ 41 h 397"/>
                <a:gd name="T30" fmla="*/ 750 w 1998"/>
                <a:gd name="T31" fmla="*/ 208 h 397"/>
                <a:gd name="T32" fmla="*/ 671 w 1998"/>
                <a:gd name="T33" fmla="*/ 176 h 397"/>
                <a:gd name="T34" fmla="*/ 567 w 1998"/>
                <a:gd name="T35" fmla="*/ 176 h 397"/>
                <a:gd name="T36" fmla="*/ 552 w 1998"/>
                <a:gd name="T37" fmla="*/ 223 h 397"/>
                <a:gd name="T38" fmla="*/ 471 w 1998"/>
                <a:gd name="T39" fmla="*/ 191 h 397"/>
                <a:gd name="T40" fmla="*/ 447 w 1998"/>
                <a:gd name="T41" fmla="*/ 157 h 397"/>
                <a:gd name="T42" fmla="*/ 375 w 1998"/>
                <a:gd name="T43" fmla="*/ 191 h 397"/>
                <a:gd name="T44" fmla="*/ 351 w 1998"/>
                <a:gd name="T45" fmla="*/ 284 h 397"/>
                <a:gd name="T46" fmla="*/ 243 w 1998"/>
                <a:gd name="T47" fmla="*/ 208 h 397"/>
                <a:gd name="T48" fmla="*/ 139 w 1998"/>
                <a:gd name="T49" fmla="*/ 270 h 397"/>
                <a:gd name="T50" fmla="*/ 0 w 1998"/>
                <a:gd name="T51" fmla="*/ 397 h 397"/>
                <a:gd name="T52" fmla="*/ 140 w 1998"/>
                <a:gd name="T53" fmla="*/ 397 h 397"/>
                <a:gd name="T54" fmla="*/ 243 w 1998"/>
                <a:gd name="T55" fmla="*/ 397 h 397"/>
                <a:gd name="T56" fmla="*/ 368 w 1998"/>
                <a:gd name="T57" fmla="*/ 397 h 397"/>
                <a:gd name="T58" fmla="*/ 471 w 1998"/>
                <a:gd name="T59" fmla="*/ 397 h 397"/>
                <a:gd name="T60" fmla="*/ 516 w 1998"/>
                <a:gd name="T61" fmla="*/ 397 h 397"/>
                <a:gd name="T62" fmla="*/ 566 w 1998"/>
                <a:gd name="T63" fmla="*/ 397 h 397"/>
                <a:gd name="T64" fmla="*/ 576 w 1998"/>
                <a:gd name="T65" fmla="*/ 397 h 397"/>
                <a:gd name="T66" fmla="*/ 665 w 1998"/>
                <a:gd name="T67" fmla="*/ 397 h 397"/>
                <a:gd name="T68" fmla="*/ 750 w 1998"/>
                <a:gd name="T69" fmla="*/ 397 h 397"/>
                <a:gd name="T70" fmla="*/ 782 w 1998"/>
                <a:gd name="T71" fmla="*/ 397 h 397"/>
                <a:gd name="T72" fmla="*/ 965 w 1998"/>
                <a:gd name="T73" fmla="*/ 397 h 397"/>
                <a:gd name="T74" fmla="*/ 1075 w 1998"/>
                <a:gd name="T75" fmla="*/ 397 h 397"/>
                <a:gd name="T76" fmla="*/ 1173 w 1998"/>
                <a:gd name="T77" fmla="*/ 397 h 397"/>
                <a:gd name="T78" fmla="*/ 1276 w 1998"/>
                <a:gd name="T79" fmla="*/ 397 h 397"/>
                <a:gd name="T80" fmla="*/ 1440 w 1998"/>
                <a:gd name="T81" fmla="*/ 397 h 397"/>
                <a:gd name="T82" fmla="*/ 1544 w 1998"/>
                <a:gd name="T83" fmla="*/ 397 h 397"/>
                <a:gd name="T84" fmla="*/ 1618 w 1998"/>
                <a:gd name="T85" fmla="*/ 397 h 397"/>
                <a:gd name="T86" fmla="*/ 1721 w 1998"/>
                <a:gd name="T87" fmla="*/ 397 h 397"/>
                <a:gd name="T88" fmla="*/ 1802 w 1998"/>
                <a:gd name="T89" fmla="*/ 397 h 397"/>
                <a:gd name="T90" fmla="*/ 1913 w 1998"/>
                <a:gd name="T91" fmla="*/ 397 h 397"/>
                <a:gd name="T92" fmla="*/ 1998 w 1998"/>
                <a:gd name="T93" fmla="*/ 32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8" h="397">
                  <a:moveTo>
                    <a:pt x="1913" y="323"/>
                  </a:moveTo>
                  <a:lnTo>
                    <a:pt x="1913" y="176"/>
                  </a:lnTo>
                  <a:lnTo>
                    <a:pt x="1802" y="176"/>
                  </a:lnTo>
                  <a:lnTo>
                    <a:pt x="1802" y="223"/>
                  </a:lnTo>
                  <a:lnTo>
                    <a:pt x="1721" y="223"/>
                  </a:lnTo>
                  <a:lnTo>
                    <a:pt x="1721" y="115"/>
                  </a:lnTo>
                  <a:lnTo>
                    <a:pt x="1696" y="115"/>
                  </a:lnTo>
                  <a:lnTo>
                    <a:pt x="1696" y="80"/>
                  </a:lnTo>
                  <a:lnTo>
                    <a:pt x="1625" y="80"/>
                  </a:lnTo>
                  <a:lnTo>
                    <a:pt x="1625" y="115"/>
                  </a:lnTo>
                  <a:lnTo>
                    <a:pt x="1601" y="115"/>
                  </a:lnTo>
                  <a:lnTo>
                    <a:pt x="1601" y="143"/>
                  </a:lnTo>
                  <a:lnTo>
                    <a:pt x="1544" y="143"/>
                  </a:lnTo>
                  <a:lnTo>
                    <a:pt x="1544" y="48"/>
                  </a:lnTo>
                  <a:lnTo>
                    <a:pt x="1440" y="137"/>
                  </a:lnTo>
                  <a:lnTo>
                    <a:pt x="1440" y="0"/>
                  </a:lnTo>
                  <a:lnTo>
                    <a:pt x="1275" y="0"/>
                  </a:lnTo>
                  <a:lnTo>
                    <a:pt x="1275" y="115"/>
                  </a:lnTo>
                  <a:lnTo>
                    <a:pt x="1253" y="115"/>
                  </a:lnTo>
                  <a:lnTo>
                    <a:pt x="1253" y="80"/>
                  </a:lnTo>
                  <a:lnTo>
                    <a:pt x="1181" y="80"/>
                  </a:lnTo>
                  <a:lnTo>
                    <a:pt x="1181" y="115"/>
                  </a:lnTo>
                  <a:lnTo>
                    <a:pt x="1157" y="115"/>
                  </a:lnTo>
                  <a:lnTo>
                    <a:pt x="1157" y="223"/>
                  </a:lnTo>
                  <a:lnTo>
                    <a:pt x="1075" y="223"/>
                  </a:lnTo>
                  <a:lnTo>
                    <a:pt x="1075" y="176"/>
                  </a:lnTo>
                  <a:lnTo>
                    <a:pt x="965" y="176"/>
                  </a:lnTo>
                  <a:lnTo>
                    <a:pt x="965" y="143"/>
                  </a:lnTo>
                  <a:lnTo>
                    <a:pt x="837" y="143"/>
                  </a:lnTo>
                  <a:lnTo>
                    <a:pt x="837" y="41"/>
                  </a:lnTo>
                  <a:lnTo>
                    <a:pt x="750" y="41"/>
                  </a:lnTo>
                  <a:lnTo>
                    <a:pt x="750" y="208"/>
                  </a:lnTo>
                  <a:lnTo>
                    <a:pt x="671" y="208"/>
                  </a:lnTo>
                  <a:lnTo>
                    <a:pt x="671" y="176"/>
                  </a:lnTo>
                  <a:lnTo>
                    <a:pt x="663" y="176"/>
                  </a:lnTo>
                  <a:lnTo>
                    <a:pt x="567" y="176"/>
                  </a:lnTo>
                  <a:lnTo>
                    <a:pt x="552" y="176"/>
                  </a:lnTo>
                  <a:lnTo>
                    <a:pt x="552" y="223"/>
                  </a:lnTo>
                  <a:lnTo>
                    <a:pt x="471" y="223"/>
                  </a:lnTo>
                  <a:lnTo>
                    <a:pt x="471" y="191"/>
                  </a:lnTo>
                  <a:lnTo>
                    <a:pt x="447" y="191"/>
                  </a:lnTo>
                  <a:lnTo>
                    <a:pt x="447" y="157"/>
                  </a:lnTo>
                  <a:lnTo>
                    <a:pt x="375" y="157"/>
                  </a:lnTo>
                  <a:lnTo>
                    <a:pt x="375" y="191"/>
                  </a:lnTo>
                  <a:lnTo>
                    <a:pt x="351" y="191"/>
                  </a:lnTo>
                  <a:lnTo>
                    <a:pt x="351" y="284"/>
                  </a:lnTo>
                  <a:lnTo>
                    <a:pt x="243" y="284"/>
                  </a:lnTo>
                  <a:lnTo>
                    <a:pt x="243" y="208"/>
                  </a:lnTo>
                  <a:lnTo>
                    <a:pt x="139" y="208"/>
                  </a:lnTo>
                  <a:lnTo>
                    <a:pt x="139" y="270"/>
                  </a:lnTo>
                  <a:lnTo>
                    <a:pt x="0" y="270"/>
                  </a:lnTo>
                  <a:lnTo>
                    <a:pt x="0" y="397"/>
                  </a:lnTo>
                  <a:lnTo>
                    <a:pt x="139" y="397"/>
                  </a:lnTo>
                  <a:lnTo>
                    <a:pt x="140" y="397"/>
                  </a:lnTo>
                  <a:lnTo>
                    <a:pt x="241" y="397"/>
                  </a:lnTo>
                  <a:lnTo>
                    <a:pt x="243" y="397"/>
                  </a:lnTo>
                  <a:lnTo>
                    <a:pt x="351" y="397"/>
                  </a:lnTo>
                  <a:lnTo>
                    <a:pt x="368" y="397"/>
                  </a:lnTo>
                  <a:lnTo>
                    <a:pt x="454" y="397"/>
                  </a:lnTo>
                  <a:lnTo>
                    <a:pt x="471" y="397"/>
                  </a:lnTo>
                  <a:lnTo>
                    <a:pt x="473" y="397"/>
                  </a:lnTo>
                  <a:lnTo>
                    <a:pt x="516" y="397"/>
                  </a:lnTo>
                  <a:lnTo>
                    <a:pt x="552" y="397"/>
                  </a:lnTo>
                  <a:lnTo>
                    <a:pt x="566" y="397"/>
                  </a:lnTo>
                  <a:lnTo>
                    <a:pt x="567" y="397"/>
                  </a:lnTo>
                  <a:lnTo>
                    <a:pt x="576" y="397"/>
                  </a:lnTo>
                  <a:lnTo>
                    <a:pt x="663" y="397"/>
                  </a:lnTo>
                  <a:lnTo>
                    <a:pt x="665" y="397"/>
                  </a:lnTo>
                  <a:lnTo>
                    <a:pt x="671" y="397"/>
                  </a:lnTo>
                  <a:lnTo>
                    <a:pt x="750" y="397"/>
                  </a:lnTo>
                  <a:lnTo>
                    <a:pt x="768" y="397"/>
                  </a:lnTo>
                  <a:lnTo>
                    <a:pt x="782" y="397"/>
                  </a:lnTo>
                  <a:lnTo>
                    <a:pt x="837" y="397"/>
                  </a:lnTo>
                  <a:lnTo>
                    <a:pt x="965" y="397"/>
                  </a:lnTo>
                  <a:lnTo>
                    <a:pt x="1063" y="397"/>
                  </a:lnTo>
                  <a:lnTo>
                    <a:pt x="1075" y="397"/>
                  </a:lnTo>
                  <a:lnTo>
                    <a:pt x="1157" y="397"/>
                  </a:lnTo>
                  <a:lnTo>
                    <a:pt x="1173" y="397"/>
                  </a:lnTo>
                  <a:lnTo>
                    <a:pt x="1275" y="397"/>
                  </a:lnTo>
                  <a:lnTo>
                    <a:pt x="1276" y="397"/>
                  </a:lnTo>
                  <a:lnTo>
                    <a:pt x="1437" y="397"/>
                  </a:lnTo>
                  <a:lnTo>
                    <a:pt x="1440" y="397"/>
                  </a:lnTo>
                  <a:lnTo>
                    <a:pt x="1490" y="397"/>
                  </a:lnTo>
                  <a:lnTo>
                    <a:pt x="1544" y="397"/>
                  </a:lnTo>
                  <a:lnTo>
                    <a:pt x="1601" y="397"/>
                  </a:lnTo>
                  <a:lnTo>
                    <a:pt x="1618" y="397"/>
                  </a:lnTo>
                  <a:lnTo>
                    <a:pt x="1704" y="397"/>
                  </a:lnTo>
                  <a:lnTo>
                    <a:pt x="1721" y="397"/>
                  </a:lnTo>
                  <a:lnTo>
                    <a:pt x="1766" y="397"/>
                  </a:lnTo>
                  <a:lnTo>
                    <a:pt x="1802" y="397"/>
                  </a:lnTo>
                  <a:lnTo>
                    <a:pt x="1815" y="397"/>
                  </a:lnTo>
                  <a:lnTo>
                    <a:pt x="1913" y="397"/>
                  </a:lnTo>
                  <a:lnTo>
                    <a:pt x="1998" y="397"/>
                  </a:lnTo>
                  <a:lnTo>
                    <a:pt x="1998" y="323"/>
                  </a:lnTo>
                  <a:lnTo>
                    <a:pt x="1913" y="3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FF5361B-F204-4A54-A782-ABC4E86E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034"/>
              <a:ext cx="821" cy="50"/>
            </a:xfrm>
            <a:custGeom>
              <a:avLst/>
              <a:gdLst>
                <a:gd name="T0" fmla="*/ 1277 w 1316"/>
                <a:gd name="T1" fmla="*/ 78 h 78"/>
                <a:gd name="T2" fmla="*/ 39 w 1316"/>
                <a:gd name="T3" fmla="*/ 78 h 78"/>
                <a:gd name="T4" fmla="*/ 0 w 1316"/>
                <a:gd name="T5" fmla="*/ 39 h 78"/>
                <a:gd name="T6" fmla="*/ 39 w 1316"/>
                <a:gd name="T7" fmla="*/ 0 h 78"/>
                <a:gd name="T8" fmla="*/ 1277 w 1316"/>
                <a:gd name="T9" fmla="*/ 0 h 78"/>
                <a:gd name="T10" fmla="*/ 1316 w 1316"/>
                <a:gd name="T11" fmla="*/ 39 h 78"/>
                <a:gd name="T12" fmla="*/ 1277 w 1316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78">
                  <a:moveTo>
                    <a:pt x="1277" y="78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17" y="78"/>
                    <a:pt x="0" y="60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1298" y="0"/>
                    <a:pt x="1316" y="18"/>
                    <a:pt x="1316" y="39"/>
                  </a:cubicBezTo>
                  <a:cubicBezTo>
                    <a:pt x="1316" y="60"/>
                    <a:pt x="1298" y="78"/>
                    <a:pt x="1277" y="78"/>
                  </a:cubicBez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ED28DD05-BD6B-4B8A-BAF8-F6F34829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2764"/>
              <a:ext cx="248" cy="9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69BAC03A-7467-44F9-A8E9-411BAFEF5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3B390619-F151-4003-99C1-18D5D4D4F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73"/>
              <a:ext cx="18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16FAFE5-DB4B-4BD8-80FA-44D08A17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1B88D4-7B2B-4DF6-9E7D-7650DD71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87"/>
              <a:ext cx="153" cy="72"/>
            </a:xfrm>
            <a:custGeom>
              <a:avLst/>
              <a:gdLst>
                <a:gd name="T0" fmla="*/ 105 w 153"/>
                <a:gd name="T1" fmla="*/ 0 h 72"/>
                <a:gd name="T2" fmla="*/ 0 w 153"/>
                <a:gd name="T3" fmla="*/ 4 h 72"/>
                <a:gd name="T4" fmla="*/ 46 w 153"/>
                <a:gd name="T5" fmla="*/ 72 h 72"/>
                <a:gd name="T6" fmla="*/ 153 w 153"/>
                <a:gd name="T7" fmla="*/ 72 h 72"/>
                <a:gd name="T8" fmla="*/ 105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05" y="0"/>
                  </a:moveTo>
                  <a:lnTo>
                    <a:pt x="0" y="4"/>
                  </a:lnTo>
                  <a:lnTo>
                    <a:pt x="46" y="72"/>
                  </a:lnTo>
                  <a:lnTo>
                    <a:pt x="153" y="72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28F94DD9-1219-4800-B075-E3D4284F7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773"/>
              <a:ext cx="59" cy="2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ED1F6F78-AE57-4508-A8A5-4E71A57B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2803"/>
              <a:ext cx="59" cy="256"/>
            </a:xfrm>
            <a:custGeom>
              <a:avLst/>
              <a:gdLst>
                <a:gd name="T0" fmla="*/ 0 w 59"/>
                <a:gd name="T1" fmla="*/ 256 h 256"/>
                <a:gd name="T2" fmla="*/ 59 w 59"/>
                <a:gd name="T3" fmla="*/ 256 h 256"/>
                <a:gd name="T4" fmla="*/ 59 w 59"/>
                <a:gd name="T5" fmla="*/ 0 h 256"/>
                <a:gd name="T6" fmla="*/ 0 w 59"/>
                <a:gd name="T7" fmla="*/ 68 h 256"/>
                <a:gd name="T8" fmla="*/ 0 w 59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6">
                  <a:moveTo>
                    <a:pt x="0" y="256"/>
                  </a:moveTo>
                  <a:lnTo>
                    <a:pt x="59" y="256"/>
                  </a:lnTo>
                  <a:lnTo>
                    <a:pt x="59" y="0"/>
                  </a:lnTo>
                  <a:lnTo>
                    <a:pt x="0" y="68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1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4A0EF62D-4C16-48F3-8383-BCCC3A073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796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8CF739E-1A95-4983-8679-9C59B2088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875"/>
              <a:ext cx="183" cy="6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6CF7867B-D5F0-40D3-81B7-605E7007E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57"/>
              <a:ext cx="183" cy="7"/>
            </a:xfrm>
            <a:prstGeom prst="rect">
              <a:avLst/>
            </a:pr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95AF1F29-4201-4BD3-B384-61728A80D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09"/>
              <a:ext cx="30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7A1A82B5-816A-4513-B705-AF49D9AC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BB40C3E-D130-4FBE-A42B-B049EF1D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09"/>
              <a:ext cx="29" cy="55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7175CA0-E829-4DE0-A118-C8A265A4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2892"/>
              <a:ext cx="30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CF8D789-BA19-49BF-950E-28A8197E5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4FA484A-3ECF-458C-8589-CD1EA31BC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892"/>
              <a:ext cx="29" cy="54"/>
            </a:xfrm>
            <a:custGeom>
              <a:avLst/>
              <a:gdLst>
                <a:gd name="T0" fmla="*/ 26 w 47"/>
                <a:gd name="T1" fmla="*/ 0 h 84"/>
                <a:gd name="T2" fmla="*/ 21 w 47"/>
                <a:gd name="T3" fmla="*/ 0 h 84"/>
                <a:gd name="T4" fmla="*/ 0 w 47"/>
                <a:gd name="T5" fmla="*/ 21 h 84"/>
                <a:gd name="T6" fmla="*/ 0 w 47"/>
                <a:gd name="T7" fmla="*/ 84 h 84"/>
                <a:gd name="T8" fmla="*/ 47 w 47"/>
                <a:gd name="T9" fmla="*/ 84 h 84"/>
                <a:gd name="T10" fmla="*/ 47 w 47"/>
                <a:gd name="T11" fmla="*/ 21 h 84"/>
                <a:gd name="T12" fmla="*/ 26 w 4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4">
                  <a:moveTo>
                    <a:pt x="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0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4E2D13C7-FB4C-431C-9775-5BC522B97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764"/>
              <a:ext cx="57" cy="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7E3AA707-9168-4F43-AEDF-D561BF11D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3002"/>
              <a:ext cx="29" cy="5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F330E119-C345-441C-92C9-FAD96871F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11F8F64F-8C76-4614-AEE8-5C8E136F0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4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CD8A2C7E-A162-4C45-B5AA-DCBF20C62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85FBE869-4AD3-4673-B398-C1D92DC6F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21"/>
              <a:ext cx="3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BDE099A-8DCD-47BE-96F0-C3900DA1F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C5A86A4B-72CA-4B1C-BB2F-5DEBE10A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116" cy="36"/>
            </a:xfrm>
            <a:custGeom>
              <a:avLst/>
              <a:gdLst>
                <a:gd name="T0" fmla="*/ 116 w 116"/>
                <a:gd name="T1" fmla="*/ 0 h 36"/>
                <a:gd name="T2" fmla="*/ 13 w 116"/>
                <a:gd name="T3" fmla="*/ 0 h 36"/>
                <a:gd name="T4" fmla="*/ 0 w 116"/>
                <a:gd name="T5" fmla="*/ 24 h 36"/>
                <a:gd name="T6" fmla="*/ 0 w 116"/>
                <a:gd name="T7" fmla="*/ 36 h 36"/>
                <a:gd name="T8" fmla="*/ 116 w 116"/>
                <a:gd name="T9" fmla="*/ 36 h 36"/>
                <a:gd name="T10" fmla="*/ 116 w 116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6">
                  <a:moveTo>
                    <a:pt x="116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6" y="36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00A540E0-7601-4ECF-B4CD-749038426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F566058C-5A8C-4E0D-8273-C52E6D14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6FFBCFBF-567C-42BB-BCFE-5017C5607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A254BBA5-396C-413A-A3EC-4BFF999A1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B2252647-63AE-400F-B0A6-31698872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EBC1F1C6-B109-49B7-AF86-F8F11F7C1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D33A5D1F-FDB5-431B-8DF5-314A17E5C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FBAC8BA6-3B89-430B-91B3-913A07CE8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D0B10D7C-B4B0-4447-B743-AF9499F2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71983227-BA1D-4886-AC1F-D477AD3D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D43A1B03-E6EF-4EC8-A973-36E1571E5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AC3D0480-3376-4F16-9324-2143BA649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1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1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6901B130-F375-4915-B549-13C3DDA6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C225510B-5F3A-4582-A115-77D7840D5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4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97D0EA3F-42EB-4FA5-9ABA-89780E6A8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666C5A40-7E2F-4175-9C34-129CD65BF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987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12 w 25"/>
                <a:gd name="T3" fmla="*/ 24 h 24"/>
                <a:gd name="T4" fmla="*/ 25 w 25"/>
                <a:gd name="T5" fmla="*/ 0 h 24"/>
                <a:gd name="T6" fmla="*/ 13 w 25"/>
                <a:gd name="T7" fmla="*/ 0 h 24"/>
                <a:gd name="T8" fmla="*/ 0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12" y="2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A2C257C4-FA82-4785-9DB7-CE64416D1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2553"/>
              <a:ext cx="94" cy="50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9A90F9D-76B6-4ABB-BF75-72548FE1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2553"/>
              <a:ext cx="161" cy="506"/>
            </a:xfrm>
            <a:custGeom>
              <a:avLst/>
              <a:gdLst>
                <a:gd name="T0" fmla="*/ 161 w 161"/>
                <a:gd name="T1" fmla="*/ 484 h 506"/>
                <a:gd name="T2" fmla="*/ 161 w 161"/>
                <a:gd name="T3" fmla="*/ 0 h 506"/>
                <a:gd name="T4" fmla="*/ 0 w 161"/>
                <a:gd name="T5" fmla="*/ 0 h 506"/>
                <a:gd name="T6" fmla="*/ 0 w 161"/>
                <a:gd name="T7" fmla="*/ 484 h 506"/>
                <a:gd name="T8" fmla="*/ 0 w 161"/>
                <a:gd name="T9" fmla="*/ 489 h 506"/>
                <a:gd name="T10" fmla="*/ 0 w 161"/>
                <a:gd name="T11" fmla="*/ 506 h 506"/>
                <a:gd name="T12" fmla="*/ 161 w 161"/>
                <a:gd name="T13" fmla="*/ 506 h 506"/>
                <a:gd name="T14" fmla="*/ 161 w 161"/>
                <a:gd name="T15" fmla="*/ 484 h 506"/>
                <a:gd name="T16" fmla="*/ 161 w 161"/>
                <a:gd name="T17" fmla="*/ 48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506">
                  <a:moveTo>
                    <a:pt x="161" y="484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84"/>
                  </a:lnTo>
                  <a:lnTo>
                    <a:pt x="0" y="489"/>
                  </a:lnTo>
                  <a:lnTo>
                    <a:pt x="0" y="506"/>
                  </a:lnTo>
                  <a:lnTo>
                    <a:pt x="161" y="506"/>
                  </a:lnTo>
                  <a:lnTo>
                    <a:pt x="161" y="484"/>
                  </a:lnTo>
                  <a:lnTo>
                    <a:pt x="161" y="484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0262B5DD-C639-47D5-8F75-B61E9EFC4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A90D8885-92F5-470A-9AB4-D100FC144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F4A48826-32F4-43FA-8F3F-98416EEA2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FC4BB4B0-914E-44F9-BA85-D5520632D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07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00AB924A-55A6-42F6-9B8F-5971AC62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1BC17406-7CCB-4A51-8850-A5D07AC2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2496"/>
              <a:ext cx="63" cy="57"/>
            </a:xfrm>
            <a:custGeom>
              <a:avLst/>
              <a:gdLst>
                <a:gd name="T0" fmla="*/ 0 w 63"/>
                <a:gd name="T1" fmla="*/ 0 h 57"/>
                <a:gd name="T2" fmla="*/ 30 w 63"/>
                <a:gd name="T3" fmla="*/ 0 h 57"/>
                <a:gd name="T4" fmla="*/ 63 w 63"/>
                <a:gd name="T5" fmla="*/ 57 h 57"/>
                <a:gd name="T6" fmla="*/ 0 w 63"/>
                <a:gd name="T7" fmla="*/ 57 h 57"/>
                <a:gd name="T8" fmla="*/ 0 w 6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7">
                  <a:moveTo>
                    <a:pt x="0" y="0"/>
                  </a:moveTo>
                  <a:lnTo>
                    <a:pt x="30" y="0"/>
                  </a:lnTo>
                  <a:lnTo>
                    <a:pt x="6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9787E10B-8152-4CC6-A772-80817CFF2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2553"/>
              <a:ext cx="177" cy="31"/>
            </a:xfrm>
            <a:custGeom>
              <a:avLst/>
              <a:gdLst>
                <a:gd name="T0" fmla="*/ 285 w 285"/>
                <a:gd name="T1" fmla="*/ 0 h 48"/>
                <a:gd name="T2" fmla="*/ 15 w 285"/>
                <a:gd name="T3" fmla="*/ 0 h 48"/>
                <a:gd name="T4" fmla="*/ 0 w 285"/>
                <a:gd name="T5" fmla="*/ 15 h 48"/>
                <a:gd name="T6" fmla="*/ 0 w 285"/>
                <a:gd name="T7" fmla="*/ 33 h 48"/>
                <a:gd name="T8" fmla="*/ 15 w 285"/>
                <a:gd name="T9" fmla="*/ 48 h 48"/>
                <a:gd name="T10" fmla="*/ 285 w 285"/>
                <a:gd name="T11" fmla="*/ 48 h 48"/>
                <a:gd name="T12" fmla="*/ 285 w 28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8">
                  <a:moveTo>
                    <a:pt x="28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7" y="48"/>
                    <a:pt x="15" y="48"/>
                  </a:cubicBezTo>
                  <a:cubicBezTo>
                    <a:pt x="285" y="48"/>
                    <a:pt x="285" y="48"/>
                    <a:pt x="285" y="48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1C52D19F-475E-4BA3-A2CF-F323B1BF5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553"/>
              <a:ext cx="98" cy="31"/>
            </a:xfrm>
            <a:custGeom>
              <a:avLst/>
              <a:gdLst>
                <a:gd name="T0" fmla="*/ 142 w 157"/>
                <a:gd name="T1" fmla="*/ 0 h 48"/>
                <a:gd name="T2" fmla="*/ 0 w 157"/>
                <a:gd name="T3" fmla="*/ 0 h 48"/>
                <a:gd name="T4" fmla="*/ 0 w 157"/>
                <a:gd name="T5" fmla="*/ 48 h 48"/>
                <a:gd name="T6" fmla="*/ 142 w 157"/>
                <a:gd name="T7" fmla="*/ 48 h 48"/>
                <a:gd name="T8" fmla="*/ 157 w 157"/>
                <a:gd name="T9" fmla="*/ 33 h 48"/>
                <a:gd name="T10" fmla="*/ 157 w 157"/>
                <a:gd name="T11" fmla="*/ 15 h 48"/>
                <a:gd name="T12" fmla="*/ 142 w 15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1" y="48"/>
                    <a:pt x="157" y="41"/>
                    <a:pt x="157" y="3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6"/>
                    <a:pt x="151" y="0"/>
                    <a:pt x="142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906B0C5E-F453-498C-8313-63FC49A32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9A5BB990-9D0E-4E57-9B91-F4FD09FF4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935CF9BD-1C90-4421-A496-12452FE5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E33280EC-174E-4DF9-9B9C-BD45A62F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2584"/>
              <a:ext cx="23" cy="106"/>
            </a:xfrm>
            <a:custGeom>
              <a:avLst/>
              <a:gdLst>
                <a:gd name="T0" fmla="*/ 18 w 37"/>
                <a:gd name="T1" fmla="*/ 0 h 164"/>
                <a:gd name="T2" fmla="*/ 0 w 37"/>
                <a:gd name="T3" fmla="*/ 19 h 164"/>
                <a:gd name="T4" fmla="*/ 0 w 37"/>
                <a:gd name="T5" fmla="*/ 164 h 164"/>
                <a:gd name="T6" fmla="*/ 37 w 37"/>
                <a:gd name="T7" fmla="*/ 164 h 164"/>
                <a:gd name="T8" fmla="*/ 37 w 37"/>
                <a:gd name="T9" fmla="*/ 19 h 164"/>
                <a:gd name="T10" fmla="*/ 18 w 37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724DFB1A-983D-4BEB-A2D1-46FDFDA4A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9434BC5B-49BB-4CF7-9E34-F9907B0F3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C1ECCDC7-294D-4CF1-8A02-4B46B1072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AD3F15B3-782C-4B38-AEB1-041E9AC7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49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61C75694-9B06-42B6-A54B-F7EC4C3AF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3">
              <a:extLst>
                <a:ext uri="{FF2B5EF4-FFF2-40B4-BE49-F238E27FC236}">
                  <a16:creationId xmlns:a16="http://schemas.microsoft.com/office/drawing/2014/main" id="{4B9F58EB-6207-4F5D-8571-F3436C816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4">
              <a:extLst>
                <a:ext uri="{FF2B5EF4-FFF2-40B4-BE49-F238E27FC236}">
                  <a16:creationId xmlns:a16="http://schemas.microsoft.com/office/drawing/2014/main" id="{A0DCFFEA-80A7-4C92-8333-F77C3A6F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AE4941C0-D72F-4CAA-8441-7E7279D71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790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6">
              <a:extLst>
                <a:ext uri="{FF2B5EF4-FFF2-40B4-BE49-F238E27FC236}">
                  <a16:creationId xmlns:a16="http://schemas.microsoft.com/office/drawing/2014/main" id="{B1632532-ADC0-47E6-9604-94A88D0F8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7">
              <a:extLst>
                <a:ext uri="{FF2B5EF4-FFF2-40B4-BE49-F238E27FC236}">
                  <a16:creationId xmlns:a16="http://schemas.microsoft.com/office/drawing/2014/main" id="{9C779EF3-35E4-449D-AC99-FB7604484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31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A7FA0588-08A0-441F-88A8-F23C45BA9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9">
              <a:extLst>
                <a:ext uri="{FF2B5EF4-FFF2-40B4-BE49-F238E27FC236}">
                  <a16:creationId xmlns:a16="http://schemas.microsoft.com/office/drawing/2014/main" id="{2AE9F349-7F8D-4276-B35A-9528E9C89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DB9BEE46-092D-4486-9983-F8BC7E29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1">
              <a:extLst>
                <a:ext uri="{FF2B5EF4-FFF2-40B4-BE49-F238E27FC236}">
                  <a16:creationId xmlns:a16="http://schemas.microsoft.com/office/drawing/2014/main" id="{066B8DFE-3739-4F5B-BA4E-F9A56A5FD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846A115B-18A1-4D0E-B2C6-AD25701DF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3">
              <a:extLst>
                <a:ext uri="{FF2B5EF4-FFF2-40B4-BE49-F238E27FC236}">
                  <a16:creationId xmlns:a16="http://schemas.microsoft.com/office/drawing/2014/main" id="{CF425BE9-995E-4BB9-916A-420F6F669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873"/>
              <a:ext cx="23" cy="24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4">
              <a:extLst>
                <a:ext uri="{FF2B5EF4-FFF2-40B4-BE49-F238E27FC236}">
                  <a16:creationId xmlns:a16="http://schemas.microsoft.com/office/drawing/2014/main" id="{6C787DFB-0D2E-491D-BBD3-580E05896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23375558-AB5B-4DC4-A3D4-A53F70BE6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9AEEFA44-44E8-43E3-871B-389AFCD6F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67FE0A4A-D543-4AD4-938A-BCE3772E1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14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8">
              <a:extLst>
                <a:ext uri="{FF2B5EF4-FFF2-40B4-BE49-F238E27FC236}">
                  <a16:creationId xmlns:a16="http://schemas.microsoft.com/office/drawing/2014/main" id="{2A73F362-94F2-4E49-B7A6-CEEC8A7EC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07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DCE50CA0-ED10-4570-A0D5-02F457BCF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49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90">
              <a:extLst>
                <a:ext uri="{FF2B5EF4-FFF2-40B4-BE49-F238E27FC236}">
                  <a16:creationId xmlns:a16="http://schemas.microsoft.com/office/drawing/2014/main" id="{F2CE5B7E-3084-4399-9092-76FE5678A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790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91">
              <a:extLst>
                <a:ext uri="{FF2B5EF4-FFF2-40B4-BE49-F238E27FC236}">
                  <a16:creationId xmlns:a16="http://schemas.microsoft.com/office/drawing/2014/main" id="{C44D4A48-2181-4FAA-BADA-FE4997F28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31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2">
              <a:extLst>
                <a:ext uri="{FF2B5EF4-FFF2-40B4-BE49-F238E27FC236}">
                  <a16:creationId xmlns:a16="http://schemas.microsoft.com/office/drawing/2014/main" id="{2EB36799-4931-4D48-9AFE-8BFF83957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873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3">
              <a:extLst>
                <a:ext uri="{FF2B5EF4-FFF2-40B4-BE49-F238E27FC236}">
                  <a16:creationId xmlns:a16="http://schemas.microsoft.com/office/drawing/2014/main" id="{49C618B4-4366-4DFF-9E20-C362AE067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14"/>
              <a:ext cx="23" cy="2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4">
              <a:extLst>
                <a:ext uri="{FF2B5EF4-FFF2-40B4-BE49-F238E27FC236}">
                  <a16:creationId xmlns:a16="http://schemas.microsoft.com/office/drawing/2014/main" id="{92925182-5728-4E44-9175-EF7FA3282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48F2E6DD-E858-4E33-90E0-050800B8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56"/>
              <a:ext cx="23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6">
              <a:extLst>
                <a:ext uri="{FF2B5EF4-FFF2-40B4-BE49-F238E27FC236}">
                  <a16:creationId xmlns:a16="http://schemas.microsoft.com/office/drawing/2014/main" id="{A7091F54-8510-40FE-9C4C-D66CEEC3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956"/>
              <a:ext cx="58" cy="86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1EEE805B-3279-4064-B872-4DF109A9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496"/>
              <a:ext cx="151" cy="57"/>
            </a:xfrm>
            <a:custGeom>
              <a:avLst/>
              <a:gdLst>
                <a:gd name="T0" fmla="*/ 33 w 151"/>
                <a:gd name="T1" fmla="*/ 0 h 57"/>
                <a:gd name="T2" fmla="*/ 151 w 151"/>
                <a:gd name="T3" fmla="*/ 0 h 57"/>
                <a:gd name="T4" fmla="*/ 151 w 151"/>
                <a:gd name="T5" fmla="*/ 57 h 57"/>
                <a:gd name="T6" fmla="*/ 0 w 151"/>
                <a:gd name="T7" fmla="*/ 57 h 57"/>
                <a:gd name="T8" fmla="*/ 33 w 15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33" y="0"/>
                  </a:moveTo>
                  <a:lnTo>
                    <a:pt x="151" y="0"/>
                  </a:lnTo>
                  <a:lnTo>
                    <a:pt x="151" y="57"/>
                  </a:lnTo>
                  <a:lnTo>
                    <a:pt x="0" y="5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A4F0BE82-A8DE-4309-B40C-7ABDD09BC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2881"/>
              <a:ext cx="94" cy="178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A08B800C-2984-44C3-BA28-133DEAA2B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881"/>
              <a:ext cx="161" cy="178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0">
              <a:extLst>
                <a:ext uri="{FF2B5EF4-FFF2-40B4-BE49-F238E27FC236}">
                  <a16:creationId xmlns:a16="http://schemas.microsoft.com/office/drawing/2014/main" id="{07930949-4C05-4B4B-B33E-F68A3F09A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6240681D-2F29-496C-988B-F1AF36B33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2">
              <a:extLst>
                <a:ext uri="{FF2B5EF4-FFF2-40B4-BE49-F238E27FC236}">
                  <a16:creationId xmlns:a16="http://schemas.microsoft.com/office/drawing/2014/main" id="{466E7C0E-1D23-4E92-90F9-FD019CC1A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3">
              <a:extLst>
                <a:ext uri="{FF2B5EF4-FFF2-40B4-BE49-F238E27FC236}">
                  <a16:creationId xmlns:a16="http://schemas.microsoft.com/office/drawing/2014/main" id="{D3F3CFCD-A10E-4CB8-BCB4-359310CA7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24582AC2-AFA7-460F-BC29-CA9AFB86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81"/>
              <a:ext cx="181" cy="22"/>
            </a:xfrm>
            <a:custGeom>
              <a:avLst/>
              <a:gdLst>
                <a:gd name="T0" fmla="*/ 0 w 290"/>
                <a:gd name="T1" fmla="*/ 0 h 33"/>
                <a:gd name="T2" fmla="*/ 0 w 290"/>
                <a:gd name="T3" fmla="*/ 18 h 33"/>
                <a:gd name="T4" fmla="*/ 15 w 290"/>
                <a:gd name="T5" fmla="*/ 33 h 33"/>
                <a:gd name="T6" fmla="*/ 280 w 290"/>
                <a:gd name="T7" fmla="*/ 33 h 33"/>
                <a:gd name="T8" fmla="*/ 290 w 290"/>
                <a:gd name="T9" fmla="*/ 23 h 33"/>
                <a:gd name="T10" fmla="*/ 290 w 290"/>
                <a:gd name="T11" fmla="*/ 0 h 33"/>
                <a:gd name="T12" fmla="*/ 0 w 29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5" y="33"/>
                  </a:cubicBezTo>
                  <a:cubicBezTo>
                    <a:pt x="280" y="33"/>
                    <a:pt x="280" y="33"/>
                    <a:pt x="280" y="33"/>
                  </a:cubicBezTo>
                  <a:cubicBezTo>
                    <a:pt x="285" y="33"/>
                    <a:pt x="290" y="28"/>
                    <a:pt x="290" y="23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496CF64A-98D1-43CF-99A9-16714DC1B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881"/>
              <a:ext cx="83" cy="22"/>
            </a:xfrm>
            <a:custGeom>
              <a:avLst/>
              <a:gdLst>
                <a:gd name="T0" fmla="*/ 0 w 133"/>
                <a:gd name="T1" fmla="*/ 0 h 33"/>
                <a:gd name="T2" fmla="*/ 0 w 133"/>
                <a:gd name="T3" fmla="*/ 33 h 33"/>
                <a:gd name="T4" fmla="*/ 117 w 133"/>
                <a:gd name="T5" fmla="*/ 33 h 33"/>
                <a:gd name="T6" fmla="*/ 133 w 133"/>
                <a:gd name="T7" fmla="*/ 18 h 33"/>
                <a:gd name="T8" fmla="*/ 133 w 133"/>
                <a:gd name="T9" fmla="*/ 0 h 33"/>
                <a:gd name="T10" fmla="*/ 0 w 13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26" y="33"/>
                    <a:pt x="133" y="26"/>
                    <a:pt x="133" y="18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6">
              <a:extLst>
                <a:ext uri="{FF2B5EF4-FFF2-40B4-BE49-F238E27FC236}">
                  <a16:creationId xmlns:a16="http://schemas.microsoft.com/office/drawing/2014/main" id="{AA47BB72-6847-41F4-A66A-AC4035D4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7">
              <a:extLst>
                <a:ext uri="{FF2B5EF4-FFF2-40B4-BE49-F238E27FC236}">
                  <a16:creationId xmlns:a16="http://schemas.microsoft.com/office/drawing/2014/main" id="{36C67E07-633E-429A-9FFE-27095C0A3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2963"/>
              <a:ext cx="23" cy="25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8">
              <a:extLst>
                <a:ext uri="{FF2B5EF4-FFF2-40B4-BE49-F238E27FC236}">
                  <a16:creationId xmlns:a16="http://schemas.microsoft.com/office/drawing/2014/main" id="{F9344951-2E1E-4E42-8B83-7264E355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22"/>
              <a:ext cx="23" cy="24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9">
              <a:extLst>
                <a:ext uri="{FF2B5EF4-FFF2-40B4-BE49-F238E27FC236}">
                  <a16:creationId xmlns:a16="http://schemas.microsoft.com/office/drawing/2014/main" id="{75C9060A-A383-4FB7-8E6B-1F165A787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000"/>
              <a:ext cx="40" cy="59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10">
              <a:extLst>
                <a:ext uri="{FF2B5EF4-FFF2-40B4-BE49-F238E27FC236}">
                  <a16:creationId xmlns:a16="http://schemas.microsoft.com/office/drawing/2014/main" id="{1B53CF6D-A2E6-4FE2-8519-47A98E5F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11">
              <a:extLst>
                <a:ext uri="{FF2B5EF4-FFF2-40B4-BE49-F238E27FC236}">
                  <a16:creationId xmlns:a16="http://schemas.microsoft.com/office/drawing/2014/main" id="{9B185FBC-63DC-4F23-9D73-47663CCAB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963"/>
              <a:ext cx="23" cy="67"/>
            </a:xfrm>
            <a:prstGeom prst="rect">
              <a:avLst/>
            </a:pr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14655E98-D69A-4933-B385-11F565DD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ADF5E083-7E98-4EF4-AE43-8100AEB1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39"/>
              <a:ext cx="186" cy="42"/>
            </a:xfrm>
            <a:custGeom>
              <a:avLst/>
              <a:gdLst>
                <a:gd name="T0" fmla="*/ 0 w 186"/>
                <a:gd name="T1" fmla="*/ 42 h 42"/>
                <a:gd name="T2" fmla="*/ 43 w 186"/>
                <a:gd name="T3" fmla="*/ 0 h 42"/>
                <a:gd name="T4" fmla="*/ 186 w 186"/>
                <a:gd name="T5" fmla="*/ 0 h 42"/>
                <a:gd name="T6" fmla="*/ 186 w 186"/>
                <a:gd name="T7" fmla="*/ 42 h 42"/>
                <a:gd name="T8" fmla="*/ 0 w 18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42">
                  <a:moveTo>
                    <a:pt x="0" y="42"/>
                  </a:moveTo>
                  <a:lnTo>
                    <a:pt x="43" y="0"/>
                  </a:lnTo>
                  <a:lnTo>
                    <a:pt x="186" y="0"/>
                  </a:lnTo>
                  <a:lnTo>
                    <a:pt x="18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3D9A1C7D-7971-40BF-B8C4-B375717A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0 w 91"/>
                <a:gd name="T1" fmla="*/ 42 h 42"/>
                <a:gd name="T2" fmla="*/ 0 w 91"/>
                <a:gd name="T3" fmla="*/ 0 h 42"/>
                <a:gd name="T4" fmla="*/ 48 w 91"/>
                <a:gd name="T5" fmla="*/ 0 h 42"/>
                <a:gd name="T6" fmla="*/ 91 w 91"/>
                <a:gd name="T7" fmla="*/ 42 h 42"/>
                <a:gd name="T8" fmla="*/ 0 w 9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0" y="4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9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5EC505EC-A61B-420E-A3A8-976F0BBE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39"/>
              <a:ext cx="91" cy="42"/>
            </a:xfrm>
            <a:custGeom>
              <a:avLst/>
              <a:gdLst>
                <a:gd name="T0" fmla="*/ 48 w 91"/>
                <a:gd name="T1" fmla="*/ 0 h 42"/>
                <a:gd name="T2" fmla="*/ 0 w 91"/>
                <a:gd name="T3" fmla="*/ 0 h 42"/>
                <a:gd name="T4" fmla="*/ 0 w 91"/>
                <a:gd name="T5" fmla="*/ 42 h 42"/>
                <a:gd name="T6" fmla="*/ 91 w 91"/>
                <a:gd name="T7" fmla="*/ 42 h 42"/>
                <a:gd name="T8" fmla="*/ 48 w 9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48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91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6">
              <a:extLst>
                <a:ext uri="{FF2B5EF4-FFF2-40B4-BE49-F238E27FC236}">
                  <a16:creationId xmlns:a16="http://schemas.microsoft.com/office/drawing/2014/main" id="{6C53E0CD-CB7F-409C-9C3D-7ADA4A8AC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716"/>
              <a:ext cx="49" cy="107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7">
              <a:extLst>
                <a:ext uri="{FF2B5EF4-FFF2-40B4-BE49-F238E27FC236}">
                  <a16:creationId xmlns:a16="http://schemas.microsoft.com/office/drawing/2014/main" id="{E51D8388-8E1A-4010-8F90-DFD6C39E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354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A72620CA-9268-4CF0-A1BF-EC14F8ED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434"/>
              <a:ext cx="368" cy="341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54565AD8-D8BB-4E73-878E-88565EAF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266"/>
              <a:ext cx="294" cy="172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557769ED-61BC-46AE-87C3-B2F04465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336"/>
              <a:ext cx="284" cy="102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05329DEA-A2E7-4E56-9DC2-54E3055F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755"/>
              <a:ext cx="19" cy="33"/>
            </a:xfrm>
            <a:custGeom>
              <a:avLst/>
              <a:gdLst>
                <a:gd name="T0" fmla="*/ 22 w 31"/>
                <a:gd name="T1" fmla="*/ 0 h 51"/>
                <a:gd name="T2" fmla="*/ 0 w 31"/>
                <a:gd name="T3" fmla="*/ 0 h 51"/>
                <a:gd name="T4" fmla="*/ 0 w 31"/>
                <a:gd name="T5" fmla="*/ 51 h 51"/>
                <a:gd name="T6" fmla="*/ 22 w 31"/>
                <a:gd name="T7" fmla="*/ 51 h 51"/>
                <a:gd name="T8" fmla="*/ 31 w 31"/>
                <a:gd name="T9" fmla="*/ 43 h 51"/>
                <a:gd name="T10" fmla="*/ 31 w 31"/>
                <a:gd name="T11" fmla="*/ 9 h 51"/>
                <a:gd name="T12" fmla="*/ 22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7" y="51"/>
                    <a:pt x="31" y="48"/>
                    <a:pt x="31" y="4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0133A534-75B3-4478-B013-C9594101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61"/>
              <a:ext cx="16" cy="20"/>
            </a:xfrm>
            <a:custGeom>
              <a:avLst/>
              <a:gdLst>
                <a:gd name="T0" fmla="*/ 11 w 26"/>
                <a:gd name="T1" fmla="*/ 31 h 31"/>
                <a:gd name="T2" fmla="*/ 26 w 26"/>
                <a:gd name="T3" fmla="*/ 16 h 31"/>
                <a:gd name="T4" fmla="*/ 11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11 w 26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11" y="31"/>
                  </a:moveTo>
                  <a:cubicBezTo>
                    <a:pt x="19" y="31"/>
                    <a:pt x="26" y="24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0DA2D927-62FB-448E-8DB8-6EBD558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6"/>
              <a:ext cx="96" cy="50"/>
            </a:xfrm>
            <a:custGeom>
              <a:avLst/>
              <a:gdLst>
                <a:gd name="T0" fmla="*/ 154 w 154"/>
                <a:gd name="T1" fmla="*/ 23 h 77"/>
                <a:gd name="T2" fmla="*/ 121 w 154"/>
                <a:gd name="T3" fmla="*/ 4 h 77"/>
                <a:gd name="T4" fmla="*/ 105 w 154"/>
                <a:gd name="T5" fmla="*/ 0 h 77"/>
                <a:gd name="T6" fmla="*/ 8 w 154"/>
                <a:gd name="T7" fmla="*/ 0 h 77"/>
                <a:gd name="T8" fmla="*/ 0 w 154"/>
                <a:gd name="T9" fmla="*/ 9 h 77"/>
                <a:gd name="T10" fmla="*/ 0 w 154"/>
                <a:gd name="T11" fmla="*/ 68 h 77"/>
                <a:gd name="T12" fmla="*/ 8 w 154"/>
                <a:gd name="T13" fmla="*/ 77 h 77"/>
                <a:gd name="T14" fmla="*/ 105 w 154"/>
                <a:gd name="T15" fmla="*/ 77 h 77"/>
                <a:gd name="T16" fmla="*/ 121 w 154"/>
                <a:gd name="T17" fmla="*/ 73 h 77"/>
                <a:gd name="T18" fmla="*/ 154 w 154"/>
                <a:gd name="T19" fmla="*/ 54 h 77"/>
                <a:gd name="T20" fmla="*/ 154 w 154"/>
                <a:gd name="T21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77">
                  <a:moveTo>
                    <a:pt x="154" y="23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7" y="2"/>
                    <a:pt x="110" y="0"/>
                    <a:pt x="1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7"/>
                    <a:pt x="8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0" y="77"/>
                    <a:pt x="117" y="75"/>
                    <a:pt x="121" y="73"/>
                  </a:cubicBezTo>
                  <a:cubicBezTo>
                    <a:pt x="154" y="54"/>
                    <a:pt x="154" y="54"/>
                    <a:pt x="154" y="54"/>
                  </a:cubicBezTo>
                  <a:lnTo>
                    <a:pt x="154" y="23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6AADD2DF-754A-4D28-937E-C392E2D0C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747"/>
              <a:ext cx="96" cy="49"/>
            </a:xfrm>
            <a:custGeom>
              <a:avLst/>
              <a:gdLst>
                <a:gd name="T0" fmla="*/ 5 w 154"/>
                <a:gd name="T1" fmla="*/ 0 h 76"/>
                <a:gd name="T2" fmla="*/ 5 w 154"/>
                <a:gd name="T3" fmla="*/ 59 h 76"/>
                <a:gd name="T4" fmla="*/ 13 w 154"/>
                <a:gd name="T5" fmla="*/ 67 h 76"/>
                <a:gd name="T6" fmla="*/ 110 w 154"/>
                <a:gd name="T7" fmla="*/ 67 h 76"/>
                <a:gd name="T8" fmla="*/ 126 w 154"/>
                <a:gd name="T9" fmla="*/ 64 h 76"/>
                <a:gd name="T10" fmla="*/ 154 w 154"/>
                <a:gd name="T11" fmla="*/ 47 h 76"/>
                <a:gd name="T12" fmla="*/ 154 w 154"/>
                <a:gd name="T13" fmla="*/ 53 h 76"/>
                <a:gd name="T14" fmla="*/ 121 w 154"/>
                <a:gd name="T15" fmla="*/ 72 h 76"/>
                <a:gd name="T16" fmla="*/ 105 w 154"/>
                <a:gd name="T17" fmla="*/ 76 h 76"/>
                <a:gd name="T18" fmla="*/ 8 w 154"/>
                <a:gd name="T19" fmla="*/ 76 h 76"/>
                <a:gd name="T20" fmla="*/ 0 w 154"/>
                <a:gd name="T21" fmla="*/ 67 h 76"/>
                <a:gd name="T22" fmla="*/ 0 w 154"/>
                <a:gd name="T23" fmla="*/ 8 h 76"/>
                <a:gd name="T24" fmla="*/ 5 w 154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76">
                  <a:moveTo>
                    <a:pt x="5" y="0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64"/>
                    <a:pt x="9" y="67"/>
                    <a:pt x="13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7"/>
                    <a:pt x="122" y="66"/>
                    <a:pt x="126" y="64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17" y="74"/>
                    <a:pt x="110" y="76"/>
                    <a:pt x="10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5">
              <a:extLst>
                <a:ext uri="{FF2B5EF4-FFF2-40B4-BE49-F238E27FC236}">
                  <a16:creationId xmlns:a16="http://schemas.microsoft.com/office/drawing/2014/main" id="{60EBCC0B-BB22-4CE2-B987-130FC64CE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779"/>
              <a:ext cx="8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37912674-92B3-4F3E-BC41-621579082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770"/>
              <a:ext cx="16" cy="11"/>
            </a:xfrm>
            <a:custGeom>
              <a:avLst/>
              <a:gdLst>
                <a:gd name="T0" fmla="*/ 26 w 26"/>
                <a:gd name="T1" fmla="*/ 0 h 18"/>
                <a:gd name="T2" fmla="*/ 26 w 26"/>
                <a:gd name="T3" fmla="*/ 3 h 18"/>
                <a:gd name="T4" fmla="*/ 11 w 26"/>
                <a:gd name="T5" fmla="*/ 18 h 18"/>
                <a:gd name="T6" fmla="*/ 0 w 26"/>
                <a:gd name="T7" fmla="*/ 18 h 18"/>
                <a:gd name="T8" fmla="*/ 0 w 26"/>
                <a:gd name="T9" fmla="*/ 13 h 18"/>
                <a:gd name="T10" fmla="*/ 11 w 26"/>
                <a:gd name="T11" fmla="*/ 13 h 18"/>
                <a:gd name="T12" fmla="*/ 26 w 2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11"/>
                    <a:pt x="19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3"/>
                    <a:pt x="25" y="7"/>
                    <a:pt x="26" y="0"/>
                  </a:cubicBezTo>
                  <a:close/>
                </a:path>
              </a:pathLst>
            </a:custGeom>
            <a:solidFill>
              <a:srgbClr val="DB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666A5D41-A257-47F9-8D85-71AD8491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AB1BA38E-CF6E-4589-ABB1-6B31DBD5F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987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13 w 15"/>
                <a:gd name="T3" fmla="*/ 0 h 36"/>
                <a:gd name="T4" fmla="*/ 0 w 15"/>
                <a:gd name="T5" fmla="*/ 24 h 36"/>
                <a:gd name="T6" fmla="*/ 0 w 15"/>
                <a:gd name="T7" fmla="*/ 36 h 36"/>
                <a:gd name="T8" fmla="*/ 15 w 15"/>
                <a:gd name="T9" fmla="*/ 36 h 36"/>
                <a:gd name="T10" fmla="*/ 15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lnTo>
                    <a:pt x="13" y="0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076B8F94-7002-4DF9-883A-B69C87D2A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98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E21692E5-E133-436D-887E-3BA69B6B4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011"/>
              <a:ext cx="101" cy="12"/>
            </a:xfrm>
            <a:custGeom>
              <a:avLst/>
              <a:gdLst>
                <a:gd name="T0" fmla="*/ 101 w 101"/>
                <a:gd name="T1" fmla="*/ 0 h 12"/>
                <a:gd name="T2" fmla="*/ 101 w 101"/>
                <a:gd name="T3" fmla="*/ 0 h 12"/>
                <a:gd name="T4" fmla="*/ 89 w 101"/>
                <a:gd name="T5" fmla="*/ 0 h 12"/>
                <a:gd name="T6" fmla="*/ 71 w 101"/>
                <a:gd name="T7" fmla="*/ 0 h 12"/>
                <a:gd name="T8" fmla="*/ 59 w 101"/>
                <a:gd name="T9" fmla="*/ 0 h 12"/>
                <a:gd name="T10" fmla="*/ 41 w 101"/>
                <a:gd name="T11" fmla="*/ 0 h 12"/>
                <a:gd name="T12" fmla="*/ 30 w 101"/>
                <a:gd name="T13" fmla="*/ 0 h 12"/>
                <a:gd name="T14" fmla="*/ 12 w 101"/>
                <a:gd name="T15" fmla="*/ 0 h 12"/>
                <a:gd name="T16" fmla="*/ 0 w 101"/>
                <a:gd name="T17" fmla="*/ 0 h 12"/>
                <a:gd name="T18" fmla="*/ 12 w 101"/>
                <a:gd name="T19" fmla="*/ 0 h 12"/>
                <a:gd name="T20" fmla="*/ 12 w 101"/>
                <a:gd name="T21" fmla="*/ 12 h 12"/>
                <a:gd name="T22" fmla="*/ 30 w 101"/>
                <a:gd name="T23" fmla="*/ 12 h 12"/>
                <a:gd name="T24" fmla="*/ 30 w 101"/>
                <a:gd name="T25" fmla="*/ 0 h 12"/>
                <a:gd name="T26" fmla="*/ 41 w 101"/>
                <a:gd name="T27" fmla="*/ 0 h 12"/>
                <a:gd name="T28" fmla="*/ 41 w 101"/>
                <a:gd name="T29" fmla="*/ 12 h 12"/>
                <a:gd name="T30" fmla="*/ 59 w 101"/>
                <a:gd name="T31" fmla="*/ 12 h 12"/>
                <a:gd name="T32" fmla="*/ 59 w 101"/>
                <a:gd name="T33" fmla="*/ 0 h 12"/>
                <a:gd name="T34" fmla="*/ 71 w 101"/>
                <a:gd name="T35" fmla="*/ 0 h 12"/>
                <a:gd name="T36" fmla="*/ 71 w 101"/>
                <a:gd name="T37" fmla="*/ 12 h 12"/>
                <a:gd name="T38" fmla="*/ 89 w 101"/>
                <a:gd name="T39" fmla="*/ 12 h 12"/>
                <a:gd name="T40" fmla="*/ 89 w 101"/>
                <a:gd name="T41" fmla="*/ 0 h 12"/>
                <a:gd name="T42" fmla="*/ 101 w 101"/>
                <a:gd name="T43" fmla="*/ 0 h 12"/>
                <a:gd name="T44" fmla="*/ 101 w 101"/>
                <a:gd name="T45" fmla="*/ 12 h 12"/>
                <a:gd name="T46" fmla="*/ 101 w 101"/>
                <a:gd name="T4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">
                  <a:moveTo>
                    <a:pt x="101" y="0"/>
                  </a:moveTo>
                  <a:lnTo>
                    <a:pt x="101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1" y="12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31">
              <a:extLst>
                <a:ext uri="{FF2B5EF4-FFF2-40B4-BE49-F238E27FC236}">
                  <a16:creationId xmlns:a16="http://schemas.microsoft.com/office/drawing/2014/main" id="{02DA0738-8AF6-45AC-B296-ACA0BCAC3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32">
              <a:extLst>
                <a:ext uri="{FF2B5EF4-FFF2-40B4-BE49-F238E27FC236}">
                  <a16:creationId xmlns:a16="http://schemas.microsoft.com/office/drawing/2014/main" id="{B2B70D11-9719-412A-80EA-AC298F9C5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33">
              <a:extLst>
                <a:ext uri="{FF2B5EF4-FFF2-40B4-BE49-F238E27FC236}">
                  <a16:creationId xmlns:a16="http://schemas.microsoft.com/office/drawing/2014/main" id="{914CF952-ACB0-46D5-A1EF-76B72987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4">
              <a:extLst>
                <a:ext uri="{FF2B5EF4-FFF2-40B4-BE49-F238E27FC236}">
                  <a16:creationId xmlns:a16="http://schemas.microsoft.com/office/drawing/2014/main" id="{65DD414A-9ABD-4E3B-B304-36FAC681A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5">
              <a:extLst>
                <a:ext uri="{FF2B5EF4-FFF2-40B4-BE49-F238E27FC236}">
                  <a16:creationId xmlns:a16="http://schemas.microsoft.com/office/drawing/2014/main" id="{2F484F31-50FF-4530-ADDE-9FB43DB0B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6">
              <a:extLst>
                <a:ext uri="{FF2B5EF4-FFF2-40B4-BE49-F238E27FC236}">
                  <a16:creationId xmlns:a16="http://schemas.microsoft.com/office/drawing/2014/main" id="{0865441E-7247-4EF7-A4F4-61FE7E02F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3011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7">
              <a:extLst>
                <a:ext uri="{FF2B5EF4-FFF2-40B4-BE49-F238E27FC236}">
                  <a16:creationId xmlns:a16="http://schemas.microsoft.com/office/drawing/2014/main" id="{87B21870-F535-4B6B-A9B4-56FEF6711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solidFill>
              <a:srgbClr val="001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8">
              <a:extLst>
                <a:ext uri="{FF2B5EF4-FFF2-40B4-BE49-F238E27FC236}">
                  <a16:creationId xmlns:a16="http://schemas.microsoft.com/office/drawing/2014/main" id="{3C8EC38F-3CC9-4C36-A56B-B019F4F29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011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7" name="Picture 136">
            <a:extLst>
              <a:ext uri="{FF2B5EF4-FFF2-40B4-BE49-F238E27FC236}">
                <a16:creationId xmlns:a16="http://schemas.microsoft.com/office/drawing/2014/main" id="{B96589FF-83A2-4688-81D4-8B60227E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64" y="7144"/>
            <a:ext cx="7873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1763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8A022F1-5CF1-4A58-BA10-616A47D67208}"/>
              </a:ext>
            </a:extLst>
          </p:cNvPr>
          <p:cNvGrpSpPr/>
          <p:nvPr/>
        </p:nvGrpSpPr>
        <p:grpSpPr>
          <a:xfrm>
            <a:off x="2637347" y="425355"/>
            <a:ext cx="6917307" cy="5244707"/>
            <a:chOff x="2179638" y="433388"/>
            <a:chExt cx="8081963" cy="61277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746CE48-21A7-47C8-A453-18E09B53F9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79638" y="433388"/>
              <a:ext cx="8077200" cy="612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0F3D83C-1151-4B42-9916-43AE2A65E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138" y="5192713"/>
              <a:ext cx="347663" cy="130175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ED2E33A-EE58-4C22-8AD1-A5236DA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051" y="6429376"/>
              <a:ext cx="4005263" cy="127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F430219-E44E-4503-AC68-AAC96B61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438151"/>
              <a:ext cx="8077200" cy="4819650"/>
            </a:xfrm>
            <a:custGeom>
              <a:avLst/>
              <a:gdLst>
                <a:gd name="T0" fmla="*/ 1464 w 1464"/>
                <a:gd name="T1" fmla="*/ 825 h 873"/>
                <a:gd name="T2" fmla="*/ 1417 w 1464"/>
                <a:gd name="T3" fmla="*/ 873 h 873"/>
                <a:gd name="T4" fmla="*/ 48 w 1464"/>
                <a:gd name="T5" fmla="*/ 873 h 873"/>
                <a:gd name="T6" fmla="*/ 0 w 1464"/>
                <a:gd name="T7" fmla="*/ 825 h 873"/>
                <a:gd name="T8" fmla="*/ 0 w 1464"/>
                <a:gd name="T9" fmla="*/ 48 h 873"/>
                <a:gd name="T10" fmla="*/ 48 w 1464"/>
                <a:gd name="T11" fmla="*/ 0 h 873"/>
                <a:gd name="T12" fmla="*/ 1417 w 1464"/>
                <a:gd name="T13" fmla="*/ 0 h 873"/>
                <a:gd name="T14" fmla="*/ 1464 w 1464"/>
                <a:gd name="T15" fmla="*/ 48 h 873"/>
                <a:gd name="T16" fmla="*/ 1464 w 1464"/>
                <a:gd name="T17" fmla="*/ 82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873">
                  <a:moveTo>
                    <a:pt x="1464" y="825"/>
                  </a:moveTo>
                  <a:cubicBezTo>
                    <a:pt x="1464" y="851"/>
                    <a:pt x="1443" y="873"/>
                    <a:pt x="1417" y="873"/>
                  </a:cubicBezTo>
                  <a:cubicBezTo>
                    <a:pt x="48" y="873"/>
                    <a:pt x="48" y="873"/>
                    <a:pt x="48" y="873"/>
                  </a:cubicBezTo>
                  <a:cubicBezTo>
                    <a:pt x="22" y="873"/>
                    <a:pt x="0" y="851"/>
                    <a:pt x="0" y="8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17" y="0"/>
                    <a:pt x="1417" y="0"/>
                    <a:pt x="1417" y="0"/>
                  </a:cubicBezTo>
                  <a:cubicBezTo>
                    <a:pt x="1443" y="0"/>
                    <a:pt x="1464" y="22"/>
                    <a:pt x="1464" y="48"/>
                  </a:cubicBezTo>
                  <a:lnTo>
                    <a:pt x="1464" y="8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C8542E6-6249-42ED-A36B-684D294B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438151"/>
              <a:ext cx="4645025" cy="4819650"/>
            </a:xfrm>
            <a:custGeom>
              <a:avLst/>
              <a:gdLst>
                <a:gd name="T0" fmla="*/ 795 w 842"/>
                <a:gd name="T1" fmla="*/ 0 h 873"/>
                <a:gd name="T2" fmla="*/ 0 w 842"/>
                <a:gd name="T3" fmla="*/ 0 h 873"/>
                <a:gd name="T4" fmla="*/ 27 w 842"/>
                <a:gd name="T5" fmla="*/ 39 h 873"/>
                <a:gd name="T6" fmla="*/ 797 w 842"/>
                <a:gd name="T7" fmla="*/ 39 h 873"/>
                <a:gd name="T8" fmla="*/ 797 w 842"/>
                <a:gd name="T9" fmla="*/ 126 h 873"/>
                <a:gd name="T10" fmla="*/ 797 w 842"/>
                <a:gd name="T11" fmla="*/ 482 h 873"/>
                <a:gd name="T12" fmla="*/ 797 w 842"/>
                <a:gd name="T13" fmla="*/ 799 h 873"/>
                <a:gd name="T14" fmla="*/ 553 w 842"/>
                <a:gd name="T15" fmla="*/ 799 h 873"/>
                <a:gd name="T16" fmla="*/ 604 w 842"/>
                <a:gd name="T17" fmla="*/ 873 h 873"/>
                <a:gd name="T18" fmla="*/ 795 w 842"/>
                <a:gd name="T19" fmla="*/ 873 h 873"/>
                <a:gd name="T20" fmla="*/ 842 w 842"/>
                <a:gd name="T21" fmla="*/ 825 h 873"/>
                <a:gd name="T22" fmla="*/ 842 w 842"/>
                <a:gd name="T23" fmla="*/ 48 h 873"/>
                <a:gd name="T24" fmla="*/ 795 w 842"/>
                <a:gd name="T2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2" h="873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97" y="126"/>
                    <a:pt x="797" y="126"/>
                    <a:pt x="797" y="126"/>
                  </a:cubicBezTo>
                  <a:cubicBezTo>
                    <a:pt x="797" y="482"/>
                    <a:pt x="797" y="482"/>
                    <a:pt x="797" y="482"/>
                  </a:cubicBezTo>
                  <a:cubicBezTo>
                    <a:pt x="797" y="799"/>
                    <a:pt x="797" y="799"/>
                    <a:pt x="797" y="799"/>
                  </a:cubicBezTo>
                  <a:cubicBezTo>
                    <a:pt x="553" y="799"/>
                    <a:pt x="553" y="799"/>
                    <a:pt x="553" y="799"/>
                  </a:cubicBezTo>
                  <a:cubicBezTo>
                    <a:pt x="604" y="873"/>
                    <a:pt x="604" y="873"/>
                    <a:pt x="604" y="873"/>
                  </a:cubicBezTo>
                  <a:cubicBezTo>
                    <a:pt x="795" y="873"/>
                    <a:pt x="795" y="873"/>
                    <a:pt x="795" y="873"/>
                  </a:cubicBezTo>
                  <a:cubicBezTo>
                    <a:pt x="821" y="873"/>
                    <a:pt x="842" y="851"/>
                    <a:pt x="842" y="825"/>
                  </a:cubicBezTo>
                  <a:cubicBezTo>
                    <a:pt x="842" y="48"/>
                    <a:pt x="842" y="48"/>
                    <a:pt x="842" y="48"/>
                  </a:cubicBezTo>
                  <a:cubicBezTo>
                    <a:pt x="842" y="22"/>
                    <a:pt x="821" y="0"/>
                    <a:pt x="795" y="0"/>
                  </a:cubicBezTo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2860D1CE-7026-4F89-B43A-6D7D13CD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649288"/>
              <a:ext cx="7607300" cy="421640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E696148B-63AF-471E-B5C7-F9622E5D5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1" y="3082926"/>
              <a:ext cx="677863" cy="568325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692B1BEE-ED3A-4084-95F9-C201C8B9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076" y="2382838"/>
              <a:ext cx="242888" cy="29686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75EB4C-C257-42C9-9E9C-7952D8B2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413" y="649288"/>
              <a:ext cx="7634112" cy="4294188"/>
            </a:xfrm>
            <a:prstGeom prst="rect">
              <a:avLst/>
            </a:prstGeom>
          </p:spPr>
        </p:pic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8CAC9DE4-BC46-4146-988A-A4B08CA2C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207" y="4735545"/>
              <a:ext cx="7635700" cy="210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B478E27-3382-4E97-A5D0-C936115BBE7E}"/>
              </a:ext>
            </a:extLst>
          </p:cNvPr>
          <p:cNvSpPr txBox="1"/>
          <p:nvPr/>
        </p:nvSpPr>
        <p:spPr>
          <a:xfrm>
            <a:off x="3866526" y="5875225"/>
            <a:ext cx="4458950" cy="77845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88"/>
              </a:spcAft>
            </a:pPr>
            <a:r>
              <a:rPr lang="en-US" sz="3529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Semilight"/>
              </a:rPr>
              <a:t>Logic Apps </a:t>
            </a:r>
            <a:r>
              <a:rPr lang="en-US" sz="3529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Designer</a:t>
            </a:r>
          </a:p>
        </p:txBody>
      </p:sp>
    </p:spTree>
    <p:extLst>
      <p:ext uri="{BB962C8B-B14F-4D97-AF65-F5344CB8AC3E}">
        <p14:creationId xmlns:p14="http://schemas.microsoft.com/office/powerpoint/2010/main" val="33056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8A022F1-5CF1-4A58-BA10-616A47D67208}"/>
              </a:ext>
            </a:extLst>
          </p:cNvPr>
          <p:cNvGrpSpPr/>
          <p:nvPr/>
        </p:nvGrpSpPr>
        <p:grpSpPr>
          <a:xfrm>
            <a:off x="2193983" y="425355"/>
            <a:ext cx="7804036" cy="5917025"/>
            <a:chOff x="2179638" y="433388"/>
            <a:chExt cx="8081963" cy="61277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746CE48-21A7-47C8-A453-18E09B53F9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79638" y="433388"/>
              <a:ext cx="8077200" cy="612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0F3D83C-1151-4B42-9916-43AE2A65E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138" y="5192713"/>
              <a:ext cx="347663" cy="130175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ED2E33A-EE58-4C22-8AD1-A5236DA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051" y="6429376"/>
              <a:ext cx="4005263" cy="127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F430219-E44E-4503-AC68-AAC96B61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438151"/>
              <a:ext cx="8077200" cy="4819650"/>
            </a:xfrm>
            <a:custGeom>
              <a:avLst/>
              <a:gdLst>
                <a:gd name="T0" fmla="*/ 1464 w 1464"/>
                <a:gd name="T1" fmla="*/ 825 h 873"/>
                <a:gd name="T2" fmla="*/ 1417 w 1464"/>
                <a:gd name="T3" fmla="*/ 873 h 873"/>
                <a:gd name="T4" fmla="*/ 48 w 1464"/>
                <a:gd name="T5" fmla="*/ 873 h 873"/>
                <a:gd name="T6" fmla="*/ 0 w 1464"/>
                <a:gd name="T7" fmla="*/ 825 h 873"/>
                <a:gd name="T8" fmla="*/ 0 w 1464"/>
                <a:gd name="T9" fmla="*/ 48 h 873"/>
                <a:gd name="T10" fmla="*/ 48 w 1464"/>
                <a:gd name="T11" fmla="*/ 0 h 873"/>
                <a:gd name="T12" fmla="*/ 1417 w 1464"/>
                <a:gd name="T13" fmla="*/ 0 h 873"/>
                <a:gd name="T14" fmla="*/ 1464 w 1464"/>
                <a:gd name="T15" fmla="*/ 48 h 873"/>
                <a:gd name="T16" fmla="*/ 1464 w 1464"/>
                <a:gd name="T17" fmla="*/ 82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873">
                  <a:moveTo>
                    <a:pt x="1464" y="825"/>
                  </a:moveTo>
                  <a:cubicBezTo>
                    <a:pt x="1464" y="851"/>
                    <a:pt x="1443" y="873"/>
                    <a:pt x="1417" y="873"/>
                  </a:cubicBezTo>
                  <a:cubicBezTo>
                    <a:pt x="48" y="873"/>
                    <a:pt x="48" y="873"/>
                    <a:pt x="48" y="873"/>
                  </a:cubicBezTo>
                  <a:cubicBezTo>
                    <a:pt x="22" y="873"/>
                    <a:pt x="0" y="851"/>
                    <a:pt x="0" y="8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17" y="0"/>
                    <a:pt x="1417" y="0"/>
                    <a:pt x="1417" y="0"/>
                  </a:cubicBezTo>
                  <a:cubicBezTo>
                    <a:pt x="1443" y="0"/>
                    <a:pt x="1464" y="22"/>
                    <a:pt x="1464" y="48"/>
                  </a:cubicBezTo>
                  <a:lnTo>
                    <a:pt x="1464" y="8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C8542E6-6249-42ED-A36B-684D294B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438151"/>
              <a:ext cx="4645025" cy="4819650"/>
            </a:xfrm>
            <a:custGeom>
              <a:avLst/>
              <a:gdLst>
                <a:gd name="T0" fmla="*/ 795 w 842"/>
                <a:gd name="T1" fmla="*/ 0 h 873"/>
                <a:gd name="T2" fmla="*/ 0 w 842"/>
                <a:gd name="T3" fmla="*/ 0 h 873"/>
                <a:gd name="T4" fmla="*/ 27 w 842"/>
                <a:gd name="T5" fmla="*/ 39 h 873"/>
                <a:gd name="T6" fmla="*/ 797 w 842"/>
                <a:gd name="T7" fmla="*/ 39 h 873"/>
                <a:gd name="T8" fmla="*/ 797 w 842"/>
                <a:gd name="T9" fmla="*/ 126 h 873"/>
                <a:gd name="T10" fmla="*/ 797 w 842"/>
                <a:gd name="T11" fmla="*/ 482 h 873"/>
                <a:gd name="T12" fmla="*/ 797 w 842"/>
                <a:gd name="T13" fmla="*/ 799 h 873"/>
                <a:gd name="T14" fmla="*/ 553 w 842"/>
                <a:gd name="T15" fmla="*/ 799 h 873"/>
                <a:gd name="T16" fmla="*/ 604 w 842"/>
                <a:gd name="T17" fmla="*/ 873 h 873"/>
                <a:gd name="T18" fmla="*/ 795 w 842"/>
                <a:gd name="T19" fmla="*/ 873 h 873"/>
                <a:gd name="T20" fmla="*/ 842 w 842"/>
                <a:gd name="T21" fmla="*/ 825 h 873"/>
                <a:gd name="T22" fmla="*/ 842 w 842"/>
                <a:gd name="T23" fmla="*/ 48 h 873"/>
                <a:gd name="T24" fmla="*/ 795 w 842"/>
                <a:gd name="T2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2" h="873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97" y="126"/>
                    <a:pt x="797" y="126"/>
                    <a:pt x="797" y="126"/>
                  </a:cubicBezTo>
                  <a:cubicBezTo>
                    <a:pt x="797" y="482"/>
                    <a:pt x="797" y="482"/>
                    <a:pt x="797" y="482"/>
                  </a:cubicBezTo>
                  <a:cubicBezTo>
                    <a:pt x="797" y="799"/>
                    <a:pt x="797" y="799"/>
                    <a:pt x="797" y="799"/>
                  </a:cubicBezTo>
                  <a:cubicBezTo>
                    <a:pt x="553" y="799"/>
                    <a:pt x="553" y="799"/>
                    <a:pt x="553" y="799"/>
                  </a:cubicBezTo>
                  <a:cubicBezTo>
                    <a:pt x="604" y="873"/>
                    <a:pt x="604" y="873"/>
                    <a:pt x="604" y="873"/>
                  </a:cubicBezTo>
                  <a:cubicBezTo>
                    <a:pt x="795" y="873"/>
                    <a:pt x="795" y="873"/>
                    <a:pt x="795" y="873"/>
                  </a:cubicBezTo>
                  <a:cubicBezTo>
                    <a:pt x="821" y="873"/>
                    <a:pt x="842" y="851"/>
                    <a:pt x="842" y="825"/>
                  </a:cubicBezTo>
                  <a:cubicBezTo>
                    <a:pt x="842" y="48"/>
                    <a:pt x="842" y="48"/>
                    <a:pt x="842" y="48"/>
                  </a:cubicBezTo>
                  <a:cubicBezTo>
                    <a:pt x="842" y="22"/>
                    <a:pt x="821" y="0"/>
                    <a:pt x="795" y="0"/>
                  </a:cubicBezTo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2860D1CE-7026-4F89-B43A-6D7D13CD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649288"/>
              <a:ext cx="7607300" cy="421640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E696148B-63AF-471E-B5C7-F9622E5D5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1" y="3082926"/>
              <a:ext cx="677863" cy="568325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692B1BEE-ED3A-4084-95F9-C201C8B9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076" y="2382838"/>
              <a:ext cx="242888" cy="29686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75EB4C-C257-42C9-9E9C-7952D8B2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413" y="649288"/>
              <a:ext cx="7634112" cy="4294188"/>
            </a:xfrm>
            <a:prstGeom prst="rect">
              <a:avLst/>
            </a:prstGeom>
          </p:spPr>
        </p:pic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8CAC9DE4-BC46-4146-988A-A4B08CA2C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207" y="4735545"/>
              <a:ext cx="7635700" cy="210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ABE50A9-DD25-45A1-B1E6-E44B82E60BB6}"/>
              </a:ext>
            </a:extLst>
          </p:cNvPr>
          <p:cNvSpPr/>
          <p:nvPr/>
        </p:nvSpPr>
        <p:spPr bwMode="auto">
          <a:xfrm>
            <a:off x="0" y="487"/>
            <a:ext cx="12192000" cy="6857027"/>
          </a:xfrm>
          <a:prstGeom prst="rect">
            <a:avLst/>
          </a:prstGeom>
          <a:solidFill>
            <a:srgbClr val="00000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AA3E2-5826-4916-97FC-F48095CD0638}"/>
              </a:ext>
            </a:extLst>
          </p:cNvPr>
          <p:cNvSpPr txBox="1"/>
          <p:nvPr/>
        </p:nvSpPr>
        <p:spPr>
          <a:xfrm>
            <a:off x="2397470" y="2027064"/>
            <a:ext cx="7386168" cy="1418114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marL="336145" indent="-336145" defTabSz="914367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2353" dirty="0">
                <a:solidFill>
                  <a:srgbClr val="FFFFFF"/>
                </a:solidFill>
                <a:latin typeface="Segoe UI Semilight"/>
              </a:rPr>
              <a:t>TypeScript/React app</a:t>
            </a:r>
          </a:p>
          <a:p>
            <a:pPr marL="336145" indent="-336145" defTabSz="914367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2353" dirty="0">
                <a:solidFill>
                  <a:srgbClr val="FFFFFF"/>
                </a:solidFill>
                <a:latin typeface="Segoe UI Semilight"/>
              </a:rPr>
              <a:t>Uses </a:t>
            </a:r>
            <a:r>
              <a:rPr lang="en-US" sz="2353" dirty="0" err="1">
                <a:solidFill>
                  <a:srgbClr val="FFFFFF"/>
                </a:solidFill>
                <a:latin typeface="Segoe UI Semilight"/>
              </a:rPr>
              <a:t>OpenAPI</a:t>
            </a:r>
            <a:r>
              <a:rPr lang="en-US" sz="2353" dirty="0">
                <a:solidFill>
                  <a:srgbClr val="FFFFFF"/>
                </a:solidFill>
                <a:latin typeface="Segoe UI Semilight"/>
              </a:rPr>
              <a:t> (Swagger) to render inputs &amp; outputs</a:t>
            </a:r>
          </a:p>
          <a:p>
            <a:pPr marL="336145" indent="-336145" defTabSz="914367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2353" dirty="0">
                <a:solidFill>
                  <a:srgbClr val="FFFFFF"/>
                </a:solidFill>
                <a:latin typeface="Segoe UI Semilight"/>
              </a:rPr>
              <a:t>Generates workflow definition (JSON)</a:t>
            </a:r>
          </a:p>
        </p:txBody>
      </p:sp>
    </p:spTree>
    <p:extLst>
      <p:ext uri="{BB962C8B-B14F-4D97-AF65-F5344CB8AC3E}">
        <p14:creationId xmlns:p14="http://schemas.microsoft.com/office/powerpoint/2010/main" val="203020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E495-D27E-4E10-B26F-F61A46F8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70" y="289957"/>
            <a:ext cx="5378549" cy="899537"/>
          </a:xfrm>
        </p:spPr>
        <p:txBody>
          <a:bodyPr/>
          <a:lstStyle/>
          <a:p>
            <a:r>
              <a:rPr lang="en-US" dirty="0"/>
              <a:t>Logic App Workflow Engine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8617-353A-4519-AE34-57C154626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538" y="2084363"/>
            <a:ext cx="6573781" cy="3819855"/>
          </a:xfrm>
        </p:spPr>
        <p:txBody>
          <a:bodyPr/>
          <a:lstStyle/>
          <a:p>
            <a:r>
              <a:rPr lang="en-US" dirty="0"/>
              <a:t>Logic Apps is a job scheduler with a JSON-based DSL describing a dependency graph of actions</a:t>
            </a:r>
          </a:p>
          <a:p>
            <a:endParaRPr lang="en-US" dirty="0"/>
          </a:p>
          <a:p>
            <a:r>
              <a:rPr lang="en-US" dirty="0"/>
              <a:t>Highly parallelized concurrent job execution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BE013-19BD-4E44-AA0C-B8A25EB48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8" y="440918"/>
            <a:ext cx="1125179" cy="1125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FCBB3A-9D0F-4BCF-AC3F-81D1FE4DD7A5}"/>
              </a:ext>
            </a:extLst>
          </p:cNvPr>
          <p:cNvSpPr/>
          <p:nvPr/>
        </p:nvSpPr>
        <p:spPr bwMode="auto">
          <a:xfrm>
            <a:off x="7667980" y="1460"/>
            <a:ext cx="4663298" cy="6856055"/>
          </a:xfrm>
          <a:prstGeom prst="rect">
            <a:avLst/>
          </a:prstGeom>
          <a:solidFill>
            <a:srgbClr val="F2F2F2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16FB9-6647-4F41-964E-67439357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372" y="1823748"/>
            <a:ext cx="4639906" cy="29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B856BE-D223-44ED-BAA9-331C4B8A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1" y="289957"/>
            <a:ext cx="3358542" cy="899537"/>
          </a:xfrm>
        </p:spPr>
        <p:txBody>
          <a:bodyPr/>
          <a:lstStyle/>
          <a:p>
            <a:r>
              <a:rPr lang="en-US" dirty="0"/>
              <a:t>Component Architecture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127CE6-6E66-4006-B4B6-E6183EF40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1171" y="173093"/>
            <a:ext cx="7720829" cy="6684907"/>
          </a:xfrm>
        </p:spPr>
        <p:txBody>
          <a:bodyPr/>
          <a:lstStyle/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sz="3200" b="1" dirty="0"/>
              <a:t>Logic Apps RP</a:t>
            </a:r>
            <a:br>
              <a:rPr lang="en-US" sz="3200" dirty="0"/>
            </a:br>
            <a:r>
              <a:rPr lang="en-US" sz="3200" dirty="0"/>
              <a:t>Reads the workflow definition and breaks down into a composition of tasks with dependencies</a:t>
            </a:r>
          </a:p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sz="3200" b="1" dirty="0"/>
              <a:t>Logic Apps Runtime</a:t>
            </a:r>
            <a:br>
              <a:rPr lang="en-US" sz="3200" dirty="0"/>
            </a:br>
            <a:r>
              <a:rPr lang="en-US" sz="3200" dirty="0"/>
              <a:t>Distributed compute/workers are coordinated to complete tasks on-demand</a:t>
            </a:r>
          </a:p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sz="3200" b="1" dirty="0"/>
              <a:t>Connection Manager</a:t>
            </a:r>
            <a:br>
              <a:rPr lang="en-US" sz="3200" dirty="0"/>
            </a:br>
            <a:r>
              <a:rPr lang="en-US" sz="3200" dirty="0"/>
              <a:t>Manages connection configuration, credentials and token refreshment</a:t>
            </a:r>
          </a:p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sz="3200" b="1" dirty="0"/>
              <a:t>Connector Runtime</a:t>
            </a:r>
            <a:br>
              <a:rPr lang="en-US" sz="3200" dirty="0"/>
            </a:br>
            <a:r>
              <a:rPr lang="en-US" sz="3200" dirty="0"/>
              <a:t>API abstraction via Open API descriptions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4E83A2-AB52-4769-937A-8D914D78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4" y="2154379"/>
            <a:ext cx="3607338" cy="30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FF52B-83E7-479D-BE0D-83A487A9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2" y="1834278"/>
            <a:ext cx="5884550" cy="3735103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A98FB-9EDD-4F64-9D50-004D651C91FE}"/>
              </a:ext>
            </a:extLst>
          </p:cNvPr>
          <p:cNvGrpSpPr/>
          <p:nvPr/>
        </p:nvGrpSpPr>
        <p:grpSpPr>
          <a:xfrm>
            <a:off x="5979388" y="129948"/>
            <a:ext cx="2183274" cy="1205710"/>
            <a:chOff x="6099286" y="132057"/>
            <a:chExt cx="2227053" cy="1229887"/>
          </a:xfrm>
        </p:grpSpPr>
        <p:pic>
          <p:nvPicPr>
            <p:cNvPr id="6" name="Graphic 5" descr="Single gear">
              <a:extLst>
                <a:ext uri="{FF2B5EF4-FFF2-40B4-BE49-F238E27FC236}">
                  <a16:creationId xmlns:a16="http://schemas.microsoft.com/office/drawing/2014/main" id="{389D8FC8-E4B2-4553-8524-302A4A475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69763" y="132057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D17FD2-8842-45B8-BF53-E3B73F7219D3}"/>
                </a:ext>
              </a:extLst>
            </p:cNvPr>
            <p:cNvSpPr txBox="1"/>
            <p:nvPr/>
          </p:nvSpPr>
          <p:spPr>
            <a:xfrm>
              <a:off x="6099286" y="734080"/>
              <a:ext cx="2227053" cy="627864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Trigger Task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E716726-6DCB-4EC4-A72A-7C71808273F0}"/>
              </a:ext>
            </a:extLst>
          </p:cNvPr>
          <p:cNvSpPr/>
          <p:nvPr/>
        </p:nvSpPr>
        <p:spPr bwMode="auto">
          <a:xfrm>
            <a:off x="10111287" y="362516"/>
            <a:ext cx="1942254" cy="531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rPr>
              <a:t>Service Bus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C03B2FE5-B9FC-4FC7-B253-E59FEF48A119}"/>
              </a:ext>
            </a:extLst>
          </p:cNvPr>
          <p:cNvSpPr/>
          <p:nvPr/>
        </p:nvSpPr>
        <p:spPr bwMode="auto">
          <a:xfrm>
            <a:off x="7798271" y="508958"/>
            <a:ext cx="1195233" cy="149404"/>
          </a:xfrm>
          <a:prstGeom prst="leftRight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6" name="Arrow: Left-Right 115">
            <a:extLst>
              <a:ext uri="{FF2B5EF4-FFF2-40B4-BE49-F238E27FC236}">
                <a16:creationId xmlns:a16="http://schemas.microsoft.com/office/drawing/2014/main" id="{FA2D822B-3BF2-481A-8F92-2C6EF96C28B4}"/>
              </a:ext>
            </a:extLst>
          </p:cNvPr>
          <p:cNvSpPr/>
          <p:nvPr/>
        </p:nvSpPr>
        <p:spPr bwMode="auto">
          <a:xfrm>
            <a:off x="10568016" y="5340094"/>
            <a:ext cx="465617" cy="174641"/>
          </a:xfrm>
          <a:prstGeom prst="leftRight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4" name="Arrow: Left-Right 123">
            <a:extLst>
              <a:ext uri="{FF2B5EF4-FFF2-40B4-BE49-F238E27FC236}">
                <a16:creationId xmlns:a16="http://schemas.microsoft.com/office/drawing/2014/main" id="{4D73E180-FBAD-408A-AD75-B5550B43EA2A}"/>
              </a:ext>
            </a:extLst>
          </p:cNvPr>
          <p:cNvSpPr/>
          <p:nvPr/>
        </p:nvSpPr>
        <p:spPr bwMode="auto">
          <a:xfrm>
            <a:off x="11516366" y="3335406"/>
            <a:ext cx="304955" cy="150528"/>
          </a:xfrm>
          <a:prstGeom prst="leftRight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A96615-5DBE-4C85-9F45-F5D3856FD7A7}"/>
              </a:ext>
            </a:extLst>
          </p:cNvPr>
          <p:cNvGrpSpPr/>
          <p:nvPr/>
        </p:nvGrpSpPr>
        <p:grpSpPr>
          <a:xfrm>
            <a:off x="5797192" y="3793559"/>
            <a:ext cx="2183274" cy="1697359"/>
            <a:chOff x="5913437" y="3869130"/>
            <a:chExt cx="2227053" cy="1731395"/>
          </a:xfrm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A7EC21D1-1205-4A75-8DF2-572A32F4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69763" y="386913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F331E3-A337-481E-908A-661A9055520E}"/>
                </a:ext>
              </a:extLst>
            </p:cNvPr>
            <p:cNvSpPr txBox="1"/>
            <p:nvPr/>
          </p:nvSpPr>
          <p:spPr>
            <a:xfrm>
              <a:off x="5913437" y="4640262"/>
              <a:ext cx="2227053" cy="960263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Workflow Orchestrator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28E91DE-1D7C-4349-8095-1AF6A87E2C52}"/>
              </a:ext>
            </a:extLst>
          </p:cNvPr>
          <p:cNvGrpSpPr/>
          <p:nvPr/>
        </p:nvGrpSpPr>
        <p:grpSpPr>
          <a:xfrm>
            <a:off x="6810258" y="1311363"/>
            <a:ext cx="479745" cy="2477462"/>
            <a:chOff x="6946817" y="1337162"/>
            <a:chExt cx="489365" cy="2527140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8934F68F-DA4C-45C6-A38E-612EC41744AC}"/>
                </a:ext>
              </a:extLst>
            </p:cNvPr>
            <p:cNvSpPr/>
            <p:nvPr/>
          </p:nvSpPr>
          <p:spPr bwMode="auto">
            <a:xfrm>
              <a:off x="6950763" y="1337162"/>
              <a:ext cx="152400" cy="2438400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58FCA5-F51E-4649-AB8C-E6F1B3AB4FF0}"/>
                </a:ext>
              </a:extLst>
            </p:cNvPr>
            <p:cNvSpPr txBox="1"/>
            <p:nvPr/>
          </p:nvSpPr>
          <p:spPr>
            <a:xfrm rot="5400000">
              <a:off x="6077973" y="2506093"/>
              <a:ext cx="2227053" cy="489365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1372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On new message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57C1C2-EC58-40F9-A686-D23439F9372B}"/>
              </a:ext>
            </a:extLst>
          </p:cNvPr>
          <p:cNvGrpSpPr/>
          <p:nvPr/>
        </p:nvGrpSpPr>
        <p:grpSpPr>
          <a:xfrm>
            <a:off x="6890084" y="1371071"/>
            <a:ext cx="4707337" cy="1616711"/>
            <a:chOff x="7028244" y="1398067"/>
            <a:chExt cx="4801729" cy="164912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26BC9BD-9F8D-4A76-817C-E912FF5CB1DD}"/>
                </a:ext>
              </a:extLst>
            </p:cNvPr>
            <p:cNvGrpSpPr/>
            <p:nvPr/>
          </p:nvGrpSpPr>
          <p:grpSpPr>
            <a:xfrm>
              <a:off x="9602920" y="1398067"/>
              <a:ext cx="2227053" cy="1378036"/>
              <a:chOff x="9602920" y="1398067"/>
              <a:chExt cx="2227053" cy="1378036"/>
            </a:xfrm>
          </p:grpSpPr>
          <p:pic>
            <p:nvPicPr>
              <p:cNvPr id="15" name="Graphic 14" descr="Gears">
                <a:extLst>
                  <a:ext uri="{FF2B5EF4-FFF2-40B4-BE49-F238E27FC236}">
                    <a16:creationId xmlns:a16="http://schemas.microsoft.com/office/drawing/2014/main" id="{59286902-413C-4675-AB5A-081E568E4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33279" y="139806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BA916F-1947-4E2E-999D-10D18A993CC0}"/>
                  </a:ext>
                </a:extLst>
              </p:cNvPr>
              <p:cNvSpPr txBox="1"/>
              <p:nvPr/>
            </p:nvSpPr>
            <p:spPr>
              <a:xfrm>
                <a:off x="9602920" y="2148239"/>
                <a:ext cx="2227053" cy="627864"/>
              </a:xfrm>
              <a:prstGeom prst="rect">
                <a:avLst/>
              </a:prstGeom>
              <a:noFill/>
            </p:spPr>
            <p:txBody>
              <a:bodyPr wrap="square" lIns="179285" tIns="143428" rIns="179285" bIns="143428" rtlCol="0">
                <a:spAutoFit/>
              </a:bodyPr>
              <a:lstStyle/>
              <a:p>
                <a:pPr defTabSz="914367"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2353" dirty="0" err="1"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latin typeface="Segoe UI Semilight"/>
                  </a:rPr>
                  <a:t>ForEach</a:t>
                </a:r>
                <a:endParaRPr lang="en-US" sz="2353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endParaRPr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235B2B59-196C-4666-B8B1-3BF03FDBF06F}"/>
                </a:ext>
              </a:extLst>
            </p:cNvPr>
            <p:cNvSpPr/>
            <p:nvPr/>
          </p:nvSpPr>
          <p:spPr bwMode="auto">
            <a:xfrm rot="13654444">
              <a:off x="8338022" y="1585018"/>
              <a:ext cx="152400" cy="2771956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51395ED-3B70-4A63-A5E4-32F5128643A2}"/>
              </a:ext>
            </a:extLst>
          </p:cNvPr>
          <p:cNvGrpSpPr/>
          <p:nvPr/>
        </p:nvGrpSpPr>
        <p:grpSpPr>
          <a:xfrm>
            <a:off x="8596192" y="2614732"/>
            <a:ext cx="2954345" cy="1678929"/>
            <a:chOff x="8768563" y="2666666"/>
            <a:chExt cx="3013586" cy="1712595"/>
          </a:xfrm>
        </p:grpSpPr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C6953011-7040-4889-A541-046B50E3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68563" y="3171555"/>
              <a:ext cx="372084" cy="372084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D5635FF2-731C-4B96-B58B-DD437C574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63281" y="3173497"/>
              <a:ext cx="372084" cy="372084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70C3E813-6C66-489D-AD7D-C8B33A85A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8484" y="3171555"/>
              <a:ext cx="372084" cy="372084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EB43B048-435A-4DFB-BBFE-02307F7B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7237" y="3175062"/>
              <a:ext cx="372084" cy="372084"/>
            </a:xfrm>
            <a:prstGeom prst="rect">
              <a:avLst/>
            </a:prstGeom>
          </p:spPr>
        </p:pic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0AF8AA31-AD20-4982-81CC-5EE3E7D9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41955" y="3171985"/>
              <a:ext cx="372084" cy="372084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187E320D-83DE-4EB8-A4C2-6463E6C2E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6673" y="3168908"/>
              <a:ext cx="372084" cy="372084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C78B6F23-1652-460F-BC0A-9923D65DC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31876" y="3157327"/>
              <a:ext cx="372084" cy="372084"/>
            </a:xfrm>
            <a:prstGeom prst="rect">
              <a:avLst/>
            </a:prstGeom>
          </p:spPr>
        </p:pic>
        <p:pic>
          <p:nvPicPr>
            <p:cNvPr id="28" name="Graphic 27" descr="Single gear">
              <a:extLst>
                <a:ext uri="{FF2B5EF4-FFF2-40B4-BE49-F238E27FC236}">
                  <a16:creationId xmlns:a16="http://schemas.microsoft.com/office/drawing/2014/main" id="{9C075D19-21FE-488F-A545-A194AB19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72250" y="3483111"/>
              <a:ext cx="372084" cy="372084"/>
            </a:xfrm>
            <a:prstGeom prst="rect">
              <a:avLst/>
            </a:prstGeom>
          </p:spPr>
        </p:pic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F67F9D0D-7BE5-4FA8-9A86-B48E5E254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66968" y="3485053"/>
              <a:ext cx="372084" cy="372084"/>
            </a:xfrm>
            <a:prstGeom prst="rect">
              <a:avLst/>
            </a:prstGeom>
          </p:spPr>
        </p:pic>
        <p:pic>
          <p:nvPicPr>
            <p:cNvPr id="30" name="Graphic 29" descr="Single gear">
              <a:extLst>
                <a:ext uri="{FF2B5EF4-FFF2-40B4-BE49-F238E27FC236}">
                  <a16:creationId xmlns:a16="http://schemas.microsoft.com/office/drawing/2014/main" id="{00CCCCD5-BC32-4988-AE47-717393DE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62171" y="3483111"/>
              <a:ext cx="372084" cy="372084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64B09F32-2EC5-4F41-85DC-66E1245E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50924" y="3486618"/>
              <a:ext cx="372084" cy="372084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6A28613-7DE3-4D0D-8DFE-408C51AF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45642" y="3483541"/>
              <a:ext cx="372084" cy="372084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E50BB7A5-BC33-4BB3-8280-5D38F4EEA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40360" y="3480464"/>
              <a:ext cx="372084" cy="372084"/>
            </a:xfrm>
            <a:prstGeom prst="rect">
              <a:avLst/>
            </a:prstGeom>
          </p:spPr>
        </p:pic>
        <p:pic>
          <p:nvPicPr>
            <p:cNvPr id="34" name="Graphic 33" descr="Single gear">
              <a:extLst>
                <a:ext uri="{FF2B5EF4-FFF2-40B4-BE49-F238E27FC236}">
                  <a16:creationId xmlns:a16="http://schemas.microsoft.com/office/drawing/2014/main" id="{315061A9-1422-4820-8CC2-855BD1C9D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35563" y="3468883"/>
              <a:ext cx="372084" cy="372084"/>
            </a:xfrm>
            <a:prstGeom prst="rect">
              <a:avLst/>
            </a:prstGeom>
          </p:spPr>
        </p:pic>
        <p:pic>
          <p:nvPicPr>
            <p:cNvPr id="35" name="Graphic 34" descr="Single gear">
              <a:extLst>
                <a:ext uri="{FF2B5EF4-FFF2-40B4-BE49-F238E27FC236}">
                  <a16:creationId xmlns:a16="http://schemas.microsoft.com/office/drawing/2014/main" id="{989DB5D2-769B-4A41-8D1A-15B1B7A7C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457" y="3153540"/>
              <a:ext cx="372084" cy="372084"/>
            </a:xfrm>
            <a:prstGeom prst="rect">
              <a:avLst/>
            </a:prstGeom>
          </p:spPr>
        </p:pic>
        <p:pic>
          <p:nvPicPr>
            <p:cNvPr id="36" name="Graphic 35" descr="Single gear">
              <a:extLst>
                <a:ext uri="{FF2B5EF4-FFF2-40B4-BE49-F238E27FC236}">
                  <a16:creationId xmlns:a16="http://schemas.microsoft.com/office/drawing/2014/main" id="{51AE5DE1-2127-4C22-9F22-583DF7D5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1175" y="3150463"/>
              <a:ext cx="372084" cy="372084"/>
            </a:xfrm>
            <a:prstGeom prst="rect">
              <a:avLst/>
            </a:prstGeom>
          </p:spPr>
        </p:pic>
        <p:pic>
          <p:nvPicPr>
            <p:cNvPr id="37" name="Graphic 36" descr="Single gear">
              <a:extLst>
                <a:ext uri="{FF2B5EF4-FFF2-40B4-BE49-F238E27FC236}">
                  <a16:creationId xmlns:a16="http://schemas.microsoft.com/office/drawing/2014/main" id="{CC9D9181-88F4-4354-BB45-91522A090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06378" y="3138882"/>
              <a:ext cx="372084" cy="372084"/>
            </a:xfrm>
            <a:prstGeom prst="rect">
              <a:avLst/>
            </a:prstGeom>
          </p:spPr>
        </p:pic>
        <p:pic>
          <p:nvPicPr>
            <p:cNvPr id="38" name="Graphic 37" descr="Single gear">
              <a:extLst>
                <a:ext uri="{FF2B5EF4-FFF2-40B4-BE49-F238E27FC236}">
                  <a16:creationId xmlns:a16="http://schemas.microsoft.com/office/drawing/2014/main" id="{AF44637B-8F7B-45C3-BACF-315E1D96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0144" y="3465096"/>
              <a:ext cx="372084" cy="372084"/>
            </a:xfrm>
            <a:prstGeom prst="rect">
              <a:avLst/>
            </a:prstGeom>
          </p:spPr>
        </p:pic>
        <p:pic>
          <p:nvPicPr>
            <p:cNvPr id="39" name="Graphic 38" descr="Single gear">
              <a:extLst>
                <a:ext uri="{FF2B5EF4-FFF2-40B4-BE49-F238E27FC236}">
                  <a16:creationId xmlns:a16="http://schemas.microsoft.com/office/drawing/2014/main" id="{0761DC17-1641-42D1-9721-A812353D2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4862" y="3462019"/>
              <a:ext cx="372084" cy="372084"/>
            </a:xfrm>
            <a:prstGeom prst="rect">
              <a:avLst/>
            </a:prstGeom>
          </p:spPr>
        </p:pic>
        <p:pic>
          <p:nvPicPr>
            <p:cNvPr id="40" name="Graphic 39" descr="Single gear">
              <a:extLst>
                <a:ext uri="{FF2B5EF4-FFF2-40B4-BE49-F238E27FC236}">
                  <a16:creationId xmlns:a16="http://schemas.microsoft.com/office/drawing/2014/main" id="{C195F72E-F5CF-4755-8DA5-4C6EB906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10065" y="3450438"/>
              <a:ext cx="372084" cy="372084"/>
            </a:xfrm>
            <a:prstGeom prst="rect">
              <a:avLst/>
            </a:prstGeom>
          </p:spPr>
        </p:pic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449A634C-3295-4F71-92B0-CD07670155B0}"/>
                </a:ext>
              </a:extLst>
            </p:cNvPr>
            <p:cNvSpPr/>
            <p:nvPr/>
          </p:nvSpPr>
          <p:spPr bwMode="auto">
            <a:xfrm rot="18188354">
              <a:off x="10567644" y="2499040"/>
              <a:ext cx="152400" cy="839985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6EFCFAB7-BFD7-42D6-BA80-2E79FFAA15A8}"/>
                </a:ext>
              </a:extLst>
            </p:cNvPr>
            <p:cNvSpPr/>
            <p:nvPr/>
          </p:nvSpPr>
          <p:spPr bwMode="auto">
            <a:xfrm rot="19724649">
              <a:off x="10379670" y="2669383"/>
              <a:ext cx="152400" cy="545971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B42186A9-68EC-4C2B-8C17-9C525225792D}"/>
                </a:ext>
              </a:extLst>
            </p:cNvPr>
            <p:cNvSpPr/>
            <p:nvPr/>
          </p:nvSpPr>
          <p:spPr bwMode="auto">
            <a:xfrm>
              <a:off x="10230708" y="2666666"/>
              <a:ext cx="152400" cy="529048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A8925AB1-CC1C-451F-9C05-0C08DB14E670}"/>
                </a:ext>
              </a:extLst>
            </p:cNvPr>
            <p:cNvSpPr/>
            <p:nvPr/>
          </p:nvSpPr>
          <p:spPr bwMode="auto">
            <a:xfrm rot="3411646" flipH="1">
              <a:off x="9885098" y="2514147"/>
              <a:ext cx="152400" cy="839985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8FF2CC88-152A-40BE-BCA7-503CED8B9FBA}"/>
                </a:ext>
              </a:extLst>
            </p:cNvPr>
            <p:cNvSpPr/>
            <p:nvPr/>
          </p:nvSpPr>
          <p:spPr bwMode="auto">
            <a:xfrm rot="1875351" flipH="1">
              <a:off x="10080513" y="2683123"/>
              <a:ext cx="152400" cy="545971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9490C8-DF6A-4A9F-8FBE-07B8E2DC955B}"/>
                </a:ext>
              </a:extLst>
            </p:cNvPr>
            <p:cNvSpPr txBox="1"/>
            <p:nvPr/>
          </p:nvSpPr>
          <p:spPr>
            <a:xfrm>
              <a:off x="9488690" y="3751397"/>
              <a:ext cx="2227053" cy="627864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SQL Insert</a:t>
              </a:r>
            </a:p>
          </p:txBody>
        </p:sp>
      </p:grp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8F1319B-340C-4EAF-B8E8-D7D9B1CA44E4}"/>
              </a:ext>
            </a:extLst>
          </p:cNvPr>
          <p:cNvSpPr/>
          <p:nvPr/>
        </p:nvSpPr>
        <p:spPr bwMode="auto">
          <a:xfrm rot="17599374">
            <a:off x="8214980" y="3788495"/>
            <a:ext cx="149404" cy="2130137"/>
          </a:xfrm>
          <a:prstGeom prst="down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12CEE3-298F-4751-B61F-436279E6B84C}"/>
              </a:ext>
            </a:extLst>
          </p:cNvPr>
          <p:cNvGrpSpPr/>
          <p:nvPr/>
        </p:nvGrpSpPr>
        <p:grpSpPr>
          <a:xfrm>
            <a:off x="5783481" y="5404235"/>
            <a:ext cx="2183274" cy="1492593"/>
            <a:chOff x="5899451" y="5512104"/>
            <a:chExt cx="2227053" cy="1522523"/>
          </a:xfrm>
        </p:grpSpPr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08F5C165-C1B3-4525-9FAF-0FE3F922F4A4}"/>
                </a:ext>
              </a:extLst>
            </p:cNvPr>
            <p:cNvSpPr/>
            <p:nvPr/>
          </p:nvSpPr>
          <p:spPr bwMode="auto">
            <a:xfrm>
              <a:off x="6950763" y="5512104"/>
              <a:ext cx="152400" cy="628611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797DD6-D109-4B12-B5B1-3A1184DF7348}"/>
                </a:ext>
              </a:extLst>
            </p:cNvPr>
            <p:cNvSpPr txBox="1"/>
            <p:nvPr/>
          </p:nvSpPr>
          <p:spPr>
            <a:xfrm>
              <a:off x="5899451" y="6074364"/>
              <a:ext cx="2227053" cy="960263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Workflow Complete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689C13-DC32-4269-B592-4001DCEEE71F}"/>
              </a:ext>
            </a:extLst>
          </p:cNvPr>
          <p:cNvGrpSpPr/>
          <p:nvPr/>
        </p:nvGrpSpPr>
        <p:grpSpPr>
          <a:xfrm>
            <a:off x="2201961" y="265534"/>
            <a:ext cx="1643445" cy="1045829"/>
            <a:chOff x="2161517" y="513057"/>
            <a:chExt cx="1676400" cy="106680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503031B-B5FA-4B61-BD7E-0DFDBD393B03}"/>
                </a:ext>
              </a:extLst>
            </p:cNvPr>
            <p:cNvSpPr txBox="1"/>
            <p:nvPr/>
          </p:nvSpPr>
          <p:spPr>
            <a:xfrm>
              <a:off x="2198735" y="566325"/>
              <a:ext cx="1638324" cy="960263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Workflow Definition</a:t>
              </a:r>
            </a:p>
          </p:txBody>
        </p:sp>
        <p:sp>
          <p:nvSpPr>
            <p:cNvPr id="66" name="Double Brace 65">
              <a:extLst>
                <a:ext uri="{FF2B5EF4-FFF2-40B4-BE49-F238E27FC236}">
                  <a16:creationId xmlns:a16="http://schemas.microsoft.com/office/drawing/2014/main" id="{67A76FC9-133B-4A79-A1F6-66088CBB7FCF}"/>
                </a:ext>
              </a:extLst>
            </p:cNvPr>
            <p:cNvSpPr/>
            <p:nvPr/>
          </p:nvSpPr>
          <p:spPr>
            <a:xfrm>
              <a:off x="2161517" y="513057"/>
              <a:ext cx="1676400" cy="1066800"/>
            </a:xfrm>
            <a:prstGeom prst="bracePair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67"/>
              <a:endParaRPr lang="en-US" sz="1765">
                <a:solidFill>
                  <a:srgbClr val="505050"/>
                </a:solidFill>
                <a:latin typeface="Segoe UI Semiligh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D772587-BA15-47A8-991C-95408B5DA472}"/>
              </a:ext>
            </a:extLst>
          </p:cNvPr>
          <p:cNvGrpSpPr/>
          <p:nvPr/>
        </p:nvGrpSpPr>
        <p:grpSpPr>
          <a:xfrm>
            <a:off x="2958514" y="1405296"/>
            <a:ext cx="737889" cy="511069"/>
            <a:chOff x="3027152" y="1391584"/>
            <a:chExt cx="752685" cy="521317"/>
          </a:xfrm>
        </p:grpSpPr>
        <p:sp>
          <p:nvSpPr>
            <p:cNvPr id="70" name="Arrow: Up 69">
              <a:extLst>
                <a:ext uri="{FF2B5EF4-FFF2-40B4-BE49-F238E27FC236}">
                  <a16:creationId xmlns:a16="http://schemas.microsoft.com/office/drawing/2014/main" id="{82190C73-2D83-403C-BCA7-C93F5F064772}"/>
                </a:ext>
              </a:extLst>
            </p:cNvPr>
            <p:cNvSpPr/>
            <p:nvPr/>
          </p:nvSpPr>
          <p:spPr bwMode="auto">
            <a:xfrm>
              <a:off x="3027152" y="1391584"/>
              <a:ext cx="132954" cy="457200"/>
            </a:xfrm>
            <a:prstGeom prst="up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CE95E8B-CA86-4E64-92DF-788AF9A6E198}"/>
                </a:ext>
              </a:extLst>
            </p:cNvPr>
            <p:cNvSpPr txBox="1"/>
            <p:nvPr/>
          </p:nvSpPr>
          <p:spPr>
            <a:xfrm>
              <a:off x="3027152" y="1423536"/>
              <a:ext cx="752685" cy="489365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1372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Save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0E2E78-6F01-4905-B690-B9025B08B02F}"/>
              </a:ext>
            </a:extLst>
          </p:cNvPr>
          <p:cNvCxnSpPr/>
          <p:nvPr/>
        </p:nvCxnSpPr>
        <p:spPr>
          <a:xfrm>
            <a:off x="5498383" y="1259141"/>
            <a:ext cx="642437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94F239A-066A-4B2A-95DB-9D854DED01D9}"/>
              </a:ext>
            </a:extLst>
          </p:cNvPr>
          <p:cNvSpPr txBox="1"/>
          <p:nvPr/>
        </p:nvSpPr>
        <p:spPr>
          <a:xfrm>
            <a:off x="5329557" y="1172240"/>
            <a:ext cx="737889" cy="479745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88"/>
              </a:spcAft>
            </a:pPr>
            <a:r>
              <a:rPr lang="en-US" sz="1372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 Semilight"/>
              </a:rPr>
              <a:t>Run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38C865-E2CC-4DF6-AB96-0F80BDC62FFD}"/>
              </a:ext>
            </a:extLst>
          </p:cNvPr>
          <p:cNvGrpSpPr/>
          <p:nvPr/>
        </p:nvGrpSpPr>
        <p:grpSpPr>
          <a:xfrm>
            <a:off x="8808244" y="4979204"/>
            <a:ext cx="3383756" cy="1349045"/>
            <a:chOff x="8984867" y="5078551"/>
            <a:chExt cx="3451607" cy="1376096"/>
          </a:xfrm>
        </p:grpSpPr>
        <p:pic>
          <p:nvPicPr>
            <p:cNvPr id="62" name="Graphic 61" descr="Single gear">
              <a:extLst>
                <a:ext uri="{FF2B5EF4-FFF2-40B4-BE49-F238E27FC236}">
                  <a16:creationId xmlns:a16="http://schemas.microsoft.com/office/drawing/2014/main" id="{4A58E308-C850-42DF-9972-6E21BDD0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65514" y="5078551"/>
              <a:ext cx="914400" cy="9144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48B97A-9461-4669-B2A7-983A844B4CBD}"/>
                </a:ext>
              </a:extLst>
            </p:cNvPr>
            <p:cNvSpPr txBox="1"/>
            <p:nvPr/>
          </p:nvSpPr>
          <p:spPr>
            <a:xfrm>
              <a:off x="8984868" y="5826783"/>
              <a:ext cx="3451607" cy="627864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 Semilight"/>
                </a:rPr>
                <a:t>Complete Message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B9203DE-E557-4292-AF00-4B5987641546}"/>
              </a:ext>
            </a:extLst>
          </p:cNvPr>
          <p:cNvGrpSpPr/>
          <p:nvPr/>
        </p:nvGrpSpPr>
        <p:grpSpPr>
          <a:xfrm>
            <a:off x="9379876" y="286432"/>
            <a:ext cx="672319" cy="672319"/>
            <a:chOff x="-1904683" y="5432742"/>
            <a:chExt cx="1645920" cy="1645920"/>
          </a:xfrm>
          <a:solidFill>
            <a:srgbClr val="EAEAEA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5D99EDA-05C9-4277-ADF8-FF7C5F42BE12}"/>
                </a:ext>
              </a:extLst>
            </p:cNvPr>
            <p:cNvSpPr/>
            <p:nvPr/>
          </p:nvSpPr>
          <p:spPr bwMode="auto">
            <a:xfrm>
              <a:off x="-1904683" y="5432742"/>
              <a:ext cx="1645920" cy="1645920"/>
            </a:xfrm>
            <a:prstGeom prst="rect">
              <a:avLst/>
            </a:prstGeom>
            <a:grpFill/>
            <a:ln>
              <a:solidFill>
                <a:srgbClr val="006FC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B512B91-4094-42DC-B7F7-1DA9C376B21D}"/>
                </a:ext>
              </a:extLst>
            </p:cNvPr>
            <p:cNvSpPr/>
            <p:nvPr/>
          </p:nvSpPr>
          <p:spPr bwMode="auto">
            <a:xfrm>
              <a:off x="-1584643" y="5686673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735D10A-A18B-439C-B0C9-45A1D5A1574B}"/>
                </a:ext>
              </a:extLst>
            </p:cNvPr>
            <p:cNvSpPr/>
            <p:nvPr/>
          </p:nvSpPr>
          <p:spPr bwMode="auto">
            <a:xfrm>
              <a:off x="-868363" y="6400845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Flowchart: Decision 105">
              <a:extLst>
                <a:ext uri="{FF2B5EF4-FFF2-40B4-BE49-F238E27FC236}">
                  <a16:creationId xmlns:a16="http://schemas.microsoft.com/office/drawing/2014/main" id="{3FA53B4E-44FE-493F-B02C-0B0FFEEFD9DB}"/>
                </a:ext>
              </a:extLst>
            </p:cNvPr>
            <p:cNvSpPr/>
            <p:nvPr/>
          </p:nvSpPr>
          <p:spPr bwMode="auto">
            <a:xfrm>
              <a:off x="-1630363" y="6355125"/>
              <a:ext cx="457200" cy="457200"/>
            </a:xfrm>
            <a:prstGeom prst="flowChartDecision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cs typeface="Segoe UI" pitchFamily="34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905F533-D667-4540-888B-354378A0C9F6}"/>
                </a:ext>
              </a:extLst>
            </p:cNvPr>
            <p:cNvCxnSpPr>
              <a:cxnSpLocks/>
              <a:stCxn id="104" idx="2"/>
              <a:endCxn id="106" idx="0"/>
            </p:cNvCxnSpPr>
            <p:nvPr/>
          </p:nvCxnSpPr>
          <p:spPr>
            <a:xfrm>
              <a:off x="-1401763" y="6052433"/>
              <a:ext cx="0" cy="302692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909CDF-E073-4954-A006-A356F73E056F}"/>
                </a:ext>
              </a:extLst>
            </p:cNvPr>
            <p:cNvCxnSpPr>
              <a:cxnSpLocks/>
              <a:stCxn id="105" idx="1"/>
              <a:endCxn id="106" idx="3"/>
            </p:cNvCxnSpPr>
            <p:nvPr/>
          </p:nvCxnSpPr>
          <p:spPr>
            <a:xfrm flipH="1">
              <a:off x="-1173163" y="6583725"/>
              <a:ext cx="304800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450FF21-262D-4C1E-A633-E44CC5B98AF7}"/>
              </a:ext>
            </a:extLst>
          </p:cNvPr>
          <p:cNvGrpSpPr/>
          <p:nvPr/>
        </p:nvGrpSpPr>
        <p:grpSpPr>
          <a:xfrm>
            <a:off x="11075138" y="5091256"/>
            <a:ext cx="672319" cy="672319"/>
            <a:chOff x="-1904683" y="5432742"/>
            <a:chExt cx="1645920" cy="1645920"/>
          </a:xfrm>
          <a:solidFill>
            <a:srgbClr val="EAEAEA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4BB6A9D-C56B-4DCA-95E7-08CD81132EEB}"/>
                </a:ext>
              </a:extLst>
            </p:cNvPr>
            <p:cNvSpPr/>
            <p:nvPr/>
          </p:nvSpPr>
          <p:spPr bwMode="auto">
            <a:xfrm>
              <a:off x="-1904683" y="5432742"/>
              <a:ext cx="1645920" cy="1645920"/>
            </a:xfrm>
            <a:prstGeom prst="rect">
              <a:avLst/>
            </a:prstGeom>
            <a:grpFill/>
            <a:ln>
              <a:solidFill>
                <a:srgbClr val="006FC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A9AA02F-AA30-4556-9898-889361CCF100}"/>
                </a:ext>
              </a:extLst>
            </p:cNvPr>
            <p:cNvSpPr/>
            <p:nvPr/>
          </p:nvSpPr>
          <p:spPr bwMode="auto">
            <a:xfrm>
              <a:off x="-1584643" y="5686673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413C3E7-B6D2-4D83-B265-370DE75476D6}"/>
                </a:ext>
              </a:extLst>
            </p:cNvPr>
            <p:cNvSpPr/>
            <p:nvPr/>
          </p:nvSpPr>
          <p:spPr bwMode="auto">
            <a:xfrm>
              <a:off x="-868363" y="6400845"/>
              <a:ext cx="365760" cy="365760"/>
            </a:xfrm>
            <a:prstGeom prst="rect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Flowchart: Decision 112">
              <a:extLst>
                <a:ext uri="{FF2B5EF4-FFF2-40B4-BE49-F238E27FC236}">
                  <a16:creationId xmlns:a16="http://schemas.microsoft.com/office/drawing/2014/main" id="{302E8780-213B-4CA2-906B-0713F92F1839}"/>
                </a:ext>
              </a:extLst>
            </p:cNvPr>
            <p:cNvSpPr/>
            <p:nvPr/>
          </p:nvSpPr>
          <p:spPr bwMode="auto">
            <a:xfrm>
              <a:off x="-1630363" y="6355125"/>
              <a:ext cx="457200" cy="457200"/>
            </a:xfrm>
            <a:prstGeom prst="flowChartDecision">
              <a:avLst/>
            </a:prstGeom>
            <a:grpFill/>
            <a:ln w="381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cs typeface="Segoe UI" pitchFamily="34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29B5F53-7EB0-4A1F-8B85-3D9897E68119}"/>
                </a:ext>
              </a:extLst>
            </p:cNvPr>
            <p:cNvCxnSpPr>
              <a:cxnSpLocks/>
              <a:stCxn id="111" idx="2"/>
              <a:endCxn id="113" idx="0"/>
            </p:cNvCxnSpPr>
            <p:nvPr/>
          </p:nvCxnSpPr>
          <p:spPr>
            <a:xfrm>
              <a:off x="-1401763" y="6052433"/>
              <a:ext cx="0" cy="302692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CCE6555-0BE4-4BF7-A97A-2156FC865B26}"/>
                </a:ext>
              </a:extLst>
            </p:cNvPr>
            <p:cNvCxnSpPr>
              <a:cxnSpLocks/>
              <a:stCxn id="112" idx="1"/>
              <a:endCxn id="113" idx="3"/>
            </p:cNvCxnSpPr>
            <p:nvPr/>
          </p:nvCxnSpPr>
          <p:spPr>
            <a:xfrm flipH="1">
              <a:off x="-1173163" y="6583725"/>
              <a:ext cx="304800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6007818-7508-4301-98A9-A3410F814F93}"/>
              </a:ext>
            </a:extLst>
          </p:cNvPr>
          <p:cNvGrpSpPr/>
          <p:nvPr/>
        </p:nvGrpSpPr>
        <p:grpSpPr>
          <a:xfrm>
            <a:off x="11833977" y="3278133"/>
            <a:ext cx="312888" cy="308718"/>
            <a:chOff x="-1904683" y="5432742"/>
            <a:chExt cx="1645920" cy="1645920"/>
          </a:xfrm>
          <a:solidFill>
            <a:srgbClr val="EAEAEA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793B2C3-80BF-401B-B3B8-5BCAA6941E6F}"/>
                </a:ext>
              </a:extLst>
            </p:cNvPr>
            <p:cNvSpPr/>
            <p:nvPr/>
          </p:nvSpPr>
          <p:spPr bwMode="auto">
            <a:xfrm>
              <a:off x="-1904683" y="5432742"/>
              <a:ext cx="1645920" cy="1645920"/>
            </a:xfrm>
            <a:prstGeom prst="rect">
              <a:avLst/>
            </a:prstGeom>
            <a:grpFill/>
            <a:ln>
              <a:solidFill>
                <a:srgbClr val="006FC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EB4DD53-CB57-4CE0-9A9A-E4579A57DFA7}"/>
                </a:ext>
              </a:extLst>
            </p:cNvPr>
            <p:cNvSpPr/>
            <p:nvPr/>
          </p:nvSpPr>
          <p:spPr bwMode="auto">
            <a:xfrm>
              <a:off x="-1584643" y="5686673"/>
              <a:ext cx="365760" cy="36576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70027EE-9728-40B9-ACBE-CE6A7DD8EFFB}"/>
                </a:ext>
              </a:extLst>
            </p:cNvPr>
            <p:cNvSpPr/>
            <p:nvPr/>
          </p:nvSpPr>
          <p:spPr bwMode="auto">
            <a:xfrm>
              <a:off x="-868363" y="6400845"/>
              <a:ext cx="365760" cy="36576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Flowchart: Decision 120">
              <a:extLst>
                <a:ext uri="{FF2B5EF4-FFF2-40B4-BE49-F238E27FC236}">
                  <a16:creationId xmlns:a16="http://schemas.microsoft.com/office/drawing/2014/main" id="{8DEEB001-8E9C-4FF7-B408-825925AF8313}"/>
                </a:ext>
              </a:extLst>
            </p:cNvPr>
            <p:cNvSpPr/>
            <p:nvPr/>
          </p:nvSpPr>
          <p:spPr bwMode="auto">
            <a:xfrm>
              <a:off x="-1630363" y="6355125"/>
              <a:ext cx="457200" cy="457200"/>
            </a:xfrm>
            <a:prstGeom prst="flowChartDecision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cs typeface="Segoe UI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DCFEE93-6636-4EAC-9EAF-18162F7AE0E4}"/>
                </a:ext>
              </a:extLst>
            </p:cNvPr>
            <p:cNvCxnSpPr>
              <a:cxnSpLocks/>
              <a:stCxn id="119" idx="2"/>
              <a:endCxn id="121" idx="0"/>
            </p:cNvCxnSpPr>
            <p:nvPr/>
          </p:nvCxnSpPr>
          <p:spPr>
            <a:xfrm>
              <a:off x="-1401763" y="6052433"/>
              <a:ext cx="0" cy="30269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5A0643C-5A1C-49E7-8144-E4BA6837D54C}"/>
                </a:ext>
              </a:extLst>
            </p:cNvPr>
            <p:cNvCxnSpPr>
              <a:cxnSpLocks/>
              <a:stCxn id="120" idx="1"/>
              <a:endCxn id="121" idx="3"/>
            </p:cNvCxnSpPr>
            <p:nvPr/>
          </p:nvCxnSpPr>
          <p:spPr>
            <a:xfrm flipH="1">
              <a:off x="-1173163" y="6583725"/>
              <a:ext cx="3048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15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6" grpId="0" animBg="1"/>
      <p:bldP spid="124" grpId="0" animBg="1"/>
      <p:bldP spid="19" grpId="0" animBg="1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ingle gear">
            <a:extLst>
              <a:ext uri="{FF2B5EF4-FFF2-40B4-BE49-F238E27FC236}">
                <a16:creationId xmlns:a16="http://schemas.microsoft.com/office/drawing/2014/main" id="{D588765D-0B9B-4DF4-82F4-0D04B3D5C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34" y="1860256"/>
            <a:ext cx="2763977" cy="27639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B856BE-D223-44ED-BAA9-331C4B8A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1" y="289957"/>
            <a:ext cx="11655840" cy="899537"/>
          </a:xfrm>
        </p:spPr>
        <p:txBody>
          <a:bodyPr/>
          <a:lstStyle/>
          <a:p>
            <a:r>
              <a:rPr lang="en-US" dirty="0"/>
              <a:t>Task Resiliency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127CE6-6E66-4006-B4B6-E6183EF40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893" y="1412044"/>
            <a:ext cx="8368188" cy="4909614"/>
          </a:xfrm>
        </p:spPr>
        <p:txBody>
          <a:bodyPr/>
          <a:lstStyle/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dirty="0"/>
              <a:t>No active thread management – tasks and runs can exist in parallel and at massive scale</a:t>
            </a:r>
          </a:p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b="1" dirty="0"/>
              <a:t>At least once </a:t>
            </a:r>
            <a:r>
              <a:rPr lang="en-US" dirty="0"/>
              <a:t>guaranteed execution</a:t>
            </a:r>
          </a:p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dirty="0"/>
              <a:t>Transient failures invoke retry-policies (DNS issues, throttles, or 5xx responses)</a:t>
            </a:r>
          </a:p>
          <a:p>
            <a:pPr marL="560241" indent="-560241">
              <a:buFont typeface="Wingdings" panose="05000000000000000000" pitchFamily="2" charset="2"/>
              <a:buChar char="Ø"/>
            </a:pPr>
            <a:r>
              <a:rPr lang="en-US" dirty="0"/>
              <a:t>If the task doesn’t respond, workflow orchestrator will assign a new task (at least once guarantee)</a:t>
            </a:r>
          </a:p>
        </p:txBody>
      </p:sp>
    </p:spTree>
    <p:extLst>
      <p:ext uri="{BB962C8B-B14F-4D97-AF65-F5344CB8AC3E}">
        <p14:creationId xmlns:p14="http://schemas.microsoft.com/office/powerpoint/2010/main" val="37658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1000" fill="hold" nodeType="click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 p14:bounceEnd="21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set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set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856D45-2FDD-4381-8F20-A2000A34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Service Environments</a:t>
            </a:r>
          </a:p>
        </p:txBody>
      </p:sp>
    </p:spTree>
    <p:extLst>
      <p:ext uri="{BB962C8B-B14F-4D97-AF65-F5344CB8AC3E}">
        <p14:creationId xmlns:p14="http://schemas.microsoft.com/office/powerpoint/2010/main" val="6225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 Integrate 2017  -  Read-Only" id="{C111CC07-8055-402B-84C1-F71CB1CED33F}" vid="{67A9A0F9-D3AE-4AF2-90E4-55B4FEA8C29A}"/>
    </a:ext>
  </a:extLst>
</a:theme>
</file>

<file path=ppt/theme/theme3.xml><?xml version="1.0" encoding="utf-8"?>
<a:theme xmlns:a="http://schemas.openxmlformats.org/drawingml/2006/main" name="WHITE TEMPLATE">
  <a:themeElements>
    <a:clrScheme name="ST_Illustration_White_Blue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-3_Illustration_2018_Cloud_011.potx" id="{D63B1F66-717E-4E20-8CFF-59CF45D8D530}" vid="{88DE614F-CA35-455B-A375-9C485130B5AE}"/>
    </a:ext>
  </a:extLst>
</a:theme>
</file>

<file path=ppt/theme/theme4.xml><?xml version="1.0" encoding="utf-8"?>
<a:theme xmlns:a="http://schemas.openxmlformats.org/drawingml/2006/main" name="1_WHITE TEMPLATE">
  <a:themeElements>
    <a:clrScheme name="ST_Illustration_White_Blue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Illustration_2018_Cloud_005.potx" id="{1DDE26AD-FCDB-497F-934C-DE1647EF5047}" vid="{CBF047EE-8A2D-4DFD-80E1-D9926FB95026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WHITE TEMPLATE">
  <a:themeElements>
    <a:clrScheme name="ST_Illustration_White_Blue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Illustration_2018_Cloud_011.potx" id="{762B47AA-A827-4F63-8EDD-1F6B4767BB62}" vid="{53DB83EF-4F78-4F48-A301-01610C79C1E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conOverlay xmlns="http://schemas.microsoft.com/sharepoint/v4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1664FA7F23843BE9F8D789BCAA05F" ma:contentTypeVersion="14" ma:contentTypeDescription="Create a new document." ma:contentTypeScope="" ma:versionID="30357fc46ebcef9e6331d8e796a063e5">
  <xsd:schema xmlns:xsd="http://www.w3.org/2001/XMLSchema" xmlns:xs="http://www.w3.org/2001/XMLSchema" xmlns:p="http://schemas.microsoft.com/office/2006/metadata/properties" xmlns:ns1="http://schemas.microsoft.com/sharepoint/v3" xmlns:ns2="faf1fef3-04bf-4c41-977d-451862165e27" xmlns:ns3="http://schemas.microsoft.com/sharepoint/v4" xmlns:ns4="0a35b11f-ee43-4dd0-9e3d-40fc27e5c53c" targetNamespace="http://schemas.microsoft.com/office/2006/metadata/properties" ma:root="true" ma:fieldsID="dbbaa8bfa5c9015cef5f016095446d18" ns1:_="" ns2:_="" ns3:_="" ns4:_="">
    <xsd:import namespace="http://schemas.microsoft.com/sharepoint/v3"/>
    <xsd:import namespace="faf1fef3-04bf-4c41-977d-451862165e27"/>
    <xsd:import namespace="http://schemas.microsoft.com/sharepoint/v4"/>
    <xsd:import namespace="0a35b11f-ee43-4dd0-9e3d-40fc27e5c5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1fef3-04bf-4c41-977d-451862165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5b11f-ee43-4dd0-9e3d-40fc27e5c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48DD0-658E-49BC-A2A0-E291E3358520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a35b11f-ee43-4dd0-9e3d-40fc27e5c53c"/>
    <ds:schemaRef ds:uri="faf1fef3-04bf-4c41-977d-451862165e2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26FE8-9AFD-46F4-B9D0-C9D6E2880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f1fef3-04bf-4c41-977d-451862165e27"/>
    <ds:schemaRef ds:uri="http://schemas.microsoft.com/sharepoint/v4"/>
    <ds:schemaRef ds:uri="0a35b11f-ee43-4dd0-9e3d-40fc27e5c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F77304-1413-4CFA-98B0-7DC0FB1BC8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831</Words>
  <Application>Microsoft Office PowerPoint</Application>
  <PresentationFormat>Widescreen</PresentationFormat>
  <Paragraphs>330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Karla</vt:lpstr>
      <vt:lpstr>Lato</vt:lpstr>
      <vt:lpstr>Montserrat</vt:lpstr>
      <vt:lpstr>Poppins</vt:lpstr>
      <vt:lpstr>Poppins SemiBold</vt:lpstr>
      <vt:lpstr>Arial</vt:lpstr>
      <vt:lpstr>Calibri</vt:lpstr>
      <vt:lpstr>Calibri Light</vt:lpstr>
      <vt:lpstr>Consolas</vt:lpstr>
      <vt:lpstr>Segoe UI</vt:lpstr>
      <vt:lpstr>Segoe UI Light</vt:lpstr>
      <vt:lpstr>Segoe UI Semibold</vt:lpstr>
      <vt:lpstr>Segoe UI Semilight</vt:lpstr>
      <vt:lpstr>Wingdings</vt:lpstr>
      <vt:lpstr>Office Theme</vt:lpstr>
      <vt:lpstr>5-50111_Build 2017_LIGHT GRAY TEMPLATE</vt:lpstr>
      <vt:lpstr>WHITE TEMPLATE</vt:lpstr>
      <vt:lpstr>1_WHITE TEMPLATE</vt:lpstr>
      <vt:lpstr>1_Office Theme</vt:lpstr>
      <vt:lpstr>2_WHITE TEMPLATE</vt:lpstr>
      <vt:lpstr>PowerPoint Presentation</vt:lpstr>
      <vt:lpstr>Logic Apps Deeep Dive</vt:lpstr>
      <vt:lpstr>PowerPoint Presentation</vt:lpstr>
      <vt:lpstr>PowerPoint Presentation</vt:lpstr>
      <vt:lpstr>Logic App Workflow Engine</vt:lpstr>
      <vt:lpstr>Component Architecture</vt:lpstr>
      <vt:lpstr>PowerPoint Presentation</vt:lpstr>
      <vt:lpstr>Task Resiliency</vt:lpstr>
      <vt:lpstr>Integration Service Environments</vt:lpstr>
      <vt:lpstr>Integration Service Environments</vt:lpstr>
      <vt:lpstr>ISE Architecture</vt:lpstr>
      <vt:lpstr>Deployment Model</vt:lpstr>
      <vt:lpstr>ISE ISE Baby</vt:lpstr>
      <vt:lpstr>Custom Connectors</vt:lpstr>
      <vt:lpstr>PowerPoint Presentation</vt:lpstr>
      <vt:lpstr>PowerPoint Presentation</vt:lpstr>
      <vt:lpstr>Custom Connectors</vt:lpstr>
      <vt:lpstr>But – I want to connect to my own stuff!</vt:lpstr>
      <vt:lpstr>Custom Connectors</vt:lpstr>
      <vt:lpstr>Connector Certification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DEEEEP dive</dc:title>
  <dc:creator>Kevin Lam</dc:creator>
  <cp:lastModifiedBy>Kevin Lam</cp:lastModifiedBy>
  <cp:revision>17</cp:revision>
  <dcterms:created xsi:type="dcterms:W3CDTF">2018-05-22T23:05:04Z</dcterms:created>
  <dcterms:modified xsi:type="dcterms:W3CDTF">2018-06-13T16:59:40Z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0x010100D441664FA7F23843BE9F8D789BCAA05F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klam@microsoft.com</vt:lpwstr>
  </property>
  <property fmtid="{D5CDD505-2E9C-101B-9397-08002B2CF9AE}" pid="6" name="MSIP_Label_f42aa342-8706-4288-bd11-ebb85995028c_SetDate">
    <vt:lpwstr>2018-05-23T01:26:34.4235472Z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