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642" r:id="rId5"/>
  </p:sldMasterIdLst>
  <p:notesMasterIdLst>
    <p:notesMasterId r:id="rId49"/>
  </p:notesMasterIdLst>
  <p:handoutMasterIdLst>
    <p:handoutMasterId r:id="rId50"/>
  </p:handoutMasterIdLst>
  <p:sldIdLst>
    <p:sldId id="256" r:id="rId6"/>
    <p:sldId id="1888" r:id="rId7"/>
    <p:sldId id="1910" r:id="rId8"/>
    <p:sldId id="1922" r:id="rId9"/>
    <p:sldId id="1923" r:id="rId10"/>
    <p:sldId id="264" r:id="rId11"/>
    <p:sldId id="446" r:id="rId12"/>
    <p:sldId id="1939" r:id="rId13"/>
    <p:sldId id="1944" r:id="rId14"/>
    <p:sldId id="1943" r:id="rId15"/>
    <p:sldId id="1942" r:id="rId16"/>
    <p:sldId id="1908" r:id="rId17"/>
    <p:sldId id="1911" r:id="rId18"/>
    <p:sldId id="1912" r:id="rId19"/>
    <p:sldId id="1913" r:id="rId20"/>
    <p:sldId id="1914" r:id="rId21"/>
    <p:sldId id="1915" r:id="rId22"/>
    <p:sldId id="1916" r:id="rId23"/>
    <p:sldId id="1917" r:id="rId24"/>
    <p:sldId id="1918" r:id="rId25"/>
    <p:sldId id="1919" r:id="rId26"/>
    <p:sldId id="1920" r:id="rId27"/>
    <p:sldId id="1921" r:id="rId28"/>
    <p:sldId id="1945" r:id="rId29"/>
    <p:sldId id="1936" r:id="rId30"/>
    <p:sldId id="1937" r:id="rId31"/>
    <p:sldId id="1906" r:id="rId32"/>
    <p:sldId id="1902" r:id="rId33"/>
    <p:sldId id="1909" r:id="rId34"/>
    <p:sldId id="1924" r:id="rId35"/>
    <p:sldId id="1925" r:id="rId36"/>
    <p:sldId id="1926" r:id="rId37"/>
    <p:sldId id="1927" r:id="rId38"/>
    <p:sldId id="1928" r:id="rId39"/>
    <p:sldId id="1929" r:id="rId40"/>
    <p:sldId id="1932" r:id="rId41"/>
    <p:sldId id="1933" r:id="rId42"/>
    <p:sldId id="1934" r:id="rId43"/>
    <p:sldId id="1931" r:id="rId44"/>
    <p:sldId id="1935" r:id="rId45"/>
    <p:sldId id="1930" r:id="rId46"/>
    <p:sldId id="1905" r:id="rId47"/>
    <p:sldId id="1532" r:id="rId48"/>
  </p:sldIdLst>
  <p:sldSz cx="12192000" cy="6858000"/>
  <p:notesSz cx="7010400" cy="92964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3D0025-2AD5-4AAF-BD3C-928AC430A5B5}">
          <p14:sldIdLst>
            <p14:sldId id="256"/>
            <p14:sldId id="1888"/>
            <p14:sldId id="1910"/>
            <p14:sldId id="1922"/>
            <p14:sldId id="1923"/>
            <p14:sldId id="264"/>
            <p14:sldId id="446"/>
            <p14:sldId id="1939"/>
            <p14:sldId id="1944"/>
            <p14:sldId id="1943"/>
            <p14:sldId id="1942"/>
          </p14:sldIdLst>
        </p14:section>
        <p14:section name="Demo1" id="{250A38C2-6468-49B2-BE65-7093A4FE6217}">
          <p14:sldIdLst>
            <p14:sldId id="1908"/>
            <p14:sldId id="1911"/>
            <p14:sldId id="1912"/>
            <p14:sldId id="1913"/>
            <p14:sldId id="1914"/>
            <p14:sldId id="1915"/>
            <p14:sldId id="1916"/>
            <p14:sldId id="1917"/>
            <p14:sldId id="1918"/>
            <p14:sldId id="1919"/>
            <p14:sldId id="1920"/>
            <p14:sldId id="1921"/>
          </p14:sldIdLst>
        </p14:section>
        <p14:section name="Untitled Section" id="{9F6947E5-501E-4E49-9FC2-639FD290C448}">
          <p14:sldIdLst>
            <p14:sldId id="1945"/>
            <p14:sldId id="1936"/>
            <p14:sldId id="1937"/>
            <p14:sldId id="1906"/>
            <p14:sldId id="1902"/>
          </p14:sldIdLst>
        </p14:section>
        <p14:section name="Demo2" id="{978A3291-572A-4C07-825A-C9D8406B5EA2}">
          <p14:sldIdLst>
            <p14:sldId id="1909"/>
            <p14:sldId id="1924"/>
            <p14:sldId id="1925"/>
            <p14:sldId id="1926"/>
            <p14:sldId id="1927"/>
            <p14:sldId id="1928"/>
            <p14:sldId id="1929"/>
            <p14:sldId id="1932"/>
            <p14:sldId id="1933"/>
            <p14:sldId id="1934"/>
            <p14:sldId id="1931"/>
            <p14:sldId id="1935"/>
            <p14:sldId id="1930"/>
          </p14:sldIdLst>
        </p14:section>
        <p14:section name="Untitled Section" id="{D9B7DF6A-B450-42AA-8A84-3516C205E4DA}">
          <p14:sldIdLst>
            <p14:sldId id="1905"/>
            <p14:sldId id="15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1A1A1A"/>
    <a:srgbClr val="FFFFFF"/>
    <a:srgbClr val="00BCF2"/>
    <a:srgbClr val="40CDF5"/>
    <a:srgbClr val="40587C"/>
    <a:srgbClr val="00B0E3"/>
    <a:srgbClr val="00188F"/>
    <a:srgbClr val="005291"/>
    <a:srgbClr val="BA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900DE-260E-4252-B83C-C4EB4648F208}" v="882" dt="2018-06-07T09:26:36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60347" autoAdjust="0"/>
  </p:normalViewPr>
  <p:slideViewPr>
    <p:cSldViewPr snapToGrid="0">
      <p:cViewPr varScale="1">
        <p:scale>
          <a:sx n="79" d="100"/>
          <a:sy n="79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Li (AZURE)" userId="c8d78a66-0f83-4f76-8201-8315ab9b1c5a" providerId="ADAL" clId="{61B9224D-9E5E-684F-9641-5494E194FEC9}"/>
    <pc:docChg chg="undo custSel addSld delSld modSld sldOrd modSection">
      <pc:chgData name="Derek Li (AZURE)" userId="c8d78a66-0f83-4f76-8201-8315ab9b1c5a" providerId="ADAL" clId="{61B9224D-9E5E-684F-9641-5494E194FEC9}" dt="2018-06-03T22:46:49.968" v="602"/>
      <pc:docMkLst>
        <pc:docMk/>
      </pc:docMkLst>
      <pc:sldChg chg="setBg">
        <pc:chgData name="Derek Li (AZURE)" userId="c8d78a66-0f83-4f76-8201-8315ab9b1c5a" providerId="ADAL" clId="{61B9224D-9E5E-684F-9641-5494E194FEC9}" dt="2018-06-03T13:00:34.875" v="595"/>
        <pc:sldMkLst>
          <pc:docMk/>
          <pc:sldMk cId="1742459494" sldId="264"/>
        </pc:sldMkLst>
      </pc:sldChg>
      <pc:sldChg chg="modTransition">
        <pc:chgData name="Derek Li (AZURE)" userId="c8d78a66-0f83-4f76-8201-8315ab9b1c5a" providerId="ADAL" clId="{61B9224D-9E5E-684F-9641-5494E194FEC9}" dt="2018-06-03T11:56:56.722" v="588"/>
        <pc:sldMkLst>
          <pc:docMk/>
          <pc:sldMk cId="484622946" sldId="303"/>
        </pc:sldMkLst>
      </pc:sldChg>
      <pc:sldChg chg="modSp setBg">
        <pc:chgData name="Derek Li (AZURE)" userId="c8d78a66-0f83-4f76-8201-8315ab9b1c5a" providerId="ADAL" clId="{61B9224D-9E5E-684F-9641-5494E194FEC9}" dt="2018-06-03T13:00:34.875" v="595"/>
        <pc:sldMkLst>
          <pc:docMk/>
          <pc:sldMk cId="3451794620" sldId="446"/>
        </pc:sldMkLst>
        <pc:graphicFrameChg chg="mod">
          <ac:chgData name="Derek Li (AZURE)" userId="c8d78a66-0f83-4f76-8201-8315ab9b1c5a" providerId="ADAL" clId="{61B9224D-9E5E-684F-9641-5494E194FEC9}" dt="2018-06-03T07:15:03.825" v="134" actId="12100"/>
          <ac:graphicFrameMkLst>
            <pc:docMk/>
            <pc:sldMk cId="3451794620" sldId="446"/>
            <ac:graphicFrameMk id="3" creationId="{143F956A-BF49-4F3E-9DF4-43368D21332D}"/>
          </ac:graphicFrameMkLst>
        </pc:graphicFrameChg>
      </pc:sldChg>
      <pc:sldChg chg="setBg">
        <pc:chgData name="Derek Li (AZURE)" userId="c8d78a66-0f83-4f76-8201-8315ab9b1c5a" providerId="ADAL" clId="{61B9224D-9E5E-684F-9641-5494E194FEC9}" dt="2018-06-03T13:00:55.807" v="597"/>
        <pc:sldMkLst>
          <pc:docMk/>
          <pc:sldMk cId="2402828649" sldId="1532"/>
        </pc:sldMkLst>
      </pc:sldChg>
      <pc:sldChg chg="setBg">
        <pc:chgData name="Derek Li (AZURE)" userId="c8d78a66-0f83-4f76-8201-8315ab9b1c5a" providerId="ADAL" clId="{61B9224D-9E5E-684F-9641-5494E194FEC9}" dt="2018-06-03T13:00:46.251" v="596"/>
        <pc:sldMkLst>
          <pc:docMk/>
          <pc:sldMk cId="4192150270" sldId="1902"/>
        </pc:sldMkLst>
      </pc:sldChg>
      <pc:sldChg chg="modSp setBg">
        <pc:chgData name="Derek Li (AZURE)" userId="c8d78a66-0f83-4f76-8201-8315ab9b1c5a" providerId="ADAL" clId="{61B9224D-9E5E-684F-9641-5494E194FEC9}" dt="2018-06-03T13:00:55.807" v="597"/>
        <pc:sldMkLst>
          <pc:docMk/>
          <pc:sldMk cId="1358296917" sldId="1905"/>
        </pc:sldMkLst>
        <pc:graphicFrameChg chg="mod">
          <ac:chgData name="Derek Li (AZURE)" userId="c8d78a66-0f83-4f76-8201-8315ab9b1c5a" providerId="ADAL" clId="{61B9224D-9E5E-684F-9641-5494E194FEC9}" dt="2018-06-03T11:57:11.285" v="589" actId="12100"/>
          <ac:graphicFrameMkLst>
            <pc:docMk/>
            <pc:sldMk cId="1358296917" sldId="1905"/>
            <ac:graphicFrameMk id="6" creationId="{00000000-0000-0000-0000-000000000000}"/>
          </ac:graphicFrameMkLst>
        </pc:graphicFrameChg>
      </pc:sldChg>
      <pc:sldChg chg="setBg">
        <pc:chgData name="Derek Li (AZURE)" userId="c8d78a66-0f83-4f76-8201-8315ab9b1c5a" providerId="ADAL" clId="{61B9224D-9E5E-684F-9641-5494E194FEC9}" dt="2018-06-03T13:00:46.251" v="596"/>
        <pc:sldMkLst>
          <pc:docMk/>
          <pc:sldMk cId="3418890101" sldId="1906"/>
        </pc:sldMkLst>
      </pc:sldChg>
      <pc:sldChg chg="modTransition setBg">
        <pc:chgData name="Derek Li (AZURE)" userId="c8d78a66-0f83-4f76-8201-8315ab9b1c5a" providerId="ADAL" clId="{61B9224D-9E5E-684F-9641-5494E194FEC9}" dt="2018-06-03T22:46:02.798" v="599"/>
        <pc:sldMkLst>
          <pc:docMk/>
          <pc:sldMk cId="2389869040" sldId="1908"/>
        </pc:sldMkLst>
      </pc:sldChg>
      <pc:sldChg chg="setBg">
        <pc:chgData name="Derek Li (AZURE)" userId="c8d78a66-0f83-4f76-8201-8315ab9b1c5a" providerId="ADAL" clId="{61B9224D-9E5E-684F-9641-5494E194FEC9}" dt="2018-06-03T13:00:46.251" v="596"/>
        <pc:sldMkLst>
          <pc:docMk/>
          <pc:sldMk cId="3023308361" sldId="1909"/>
        </pc:sldMkLst>
      </pc:sldChg>
      <pc:sldChg chg="setBg">
        <pc:chgData name="Derek Li (AZURE)" userId="c8d78a66-0f83-4f76-8201-8315ab9b1c5a" providerId="ADAL" clId="{61B9224D-9E5E-684F-9641-5494E194FEC9}" dt="2018-06-03T13:00:22.406" v="594"/>
        <pc:sldMkLst>
          <pc:docMk/>
          <pc:sldMk cId="2157088654" sldId="1910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2427300024" sldId="1911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1637599475" sldId="1912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566585235" sldId="1913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1102182745" sldId="1914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4146403455" sldId="1915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825955200" sldId="1916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2707325334" sldId="1917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3596154291" sldId="1918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73589080" sldId="1919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825355664" sldId="1920"/>
        </pc:sldMkLst>
      </pc:sldChg>
      <pc:sldChg chg="modTransition">
        <pc:chgData name="Derek Li (AZURE)" userId="c8d78a66-0f83-4f76-8201-8315ab9b1c5a" providerId="ADAL" clId="{61B9224D-9E5E-684F-9641-5494E194FEC9}" dt="2018-06-03T22:46:24.138" v="600"/>
        <pc:sldMkLst>
          <pc:docMk/>
          <pc:sldMk cId="322274041" sldId="1921"/>
        </pc:sldMkLst>
      </pc:sldChg>
      <pc:sldChg chg="setBg">
        <pc:chgData name="Derek Li (AZURE)" userId="c8d78a66-0f83-4f76-8201-8315ab9b1c5a" providerId="ADAL" clId="{61B9224D-9E5E-684F-9641-5494E194FEC9}" dt="2018-06-03T13:00:16.101" v="593"/>
        <pc:sldMkLst>
          <pc:docMk/>
          <pc:sldMk cId="1893995335" sldId="1922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1614277164" sldId="1924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2552010140" sldId="1925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3218705951" sldId="1926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752049772" sldId="1927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634965570" sldId="1928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907014413" sldId="1929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1738508886" sldId="1930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3104961252" sldId="1931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1464889328" sldId="1932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1719405447" sldId="1933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1354451623" sldId="1934"/>
        </pc:sldMkLst>
      </pc:sldChg>
      <pc:sldChg chg="modTransition">
        <pc:chgData name="Derek Li (AZURE)" userId="c8d78a66-0f83-4f76-8201-8315ab9b1c5a" providerId="ADAL" clId="{61B9224D-9E5E-684F-9641-5494E194FEC9}" dt="2018-06-03T22:46:49.968" v="602"/>
        <pc:sldMkLst>
          <pc:docMk/>
          <pc:sldMk cId="2315377096" sldId="1935"/>
        </pc:sldMkLst>
      </pc:sldChg>
      <pc:sldChg chg="setBg">
        <pc:chgData name="Derek Li (AZURE)" userId="c8d78a66-0f83-4f76-8201-8315ab9b1c5a" providerId="ADAL" clId="{61B9224D-9E5E-684F-9641-5494E194FEC9}" dt="2018-06-03T13:00:46.251" v="596"/>
        <pc:sldMkLst>
          <pc:docMk/>
          <pc:sldMk cId="199565752" sldId="1936"/>
        </pc:sldMkLst>
      </pc:sldChg>
      <pc:sldChg chg="setBg">
        <pc:chgData name="Derek Li (AZURE)" userId="c8d78a66-0f83-4f76-8201-8315ab9b1c5a" providerId="ADAL" clId="{61B9224D-9E5E-684F-9641-5494E194FEC9}" dt="2018-06-03T13:00:46.251" v="596"/>
        <pc:sldMkLst>
          <pc:docMk/>
          <pc:sldMk cId="1552775008" sldId="1937"/>
        </pc:sldMkLst>
      </pc:sldChg>
      <pc:sldChg chg="addSp delSp modSp add ord modTransition">
        <pc:chgData name="Derek Li (AZURE)" userId="c8d78a66-0f83-4f76-8201-8315ab9b1c5a" providerId="ADAL" clId="{61B9224D-9E5E-684F-9641-5494E194FEC9}" dt="2018-06-03T07:14:09.075" v="129"/>
        <pc:sldMkLst>
          <pc:docMk/>
          <pc:sldMk cId="1858193980" sldId="1938"/>
        </pc:sldMkLst>
        <pc:spChg chg="mod">
          <ac:chgData name="Derek Li (AZURE)" userId="c8d78a66-0f83-4f76-8201-8315ab9b1c5a" providerId="ADAL" clId="{61B9224D-9E5E-684F-9641-5494E194FEC9}" dt="2018-06-03T07:13:57.628" v="128" actId="20577"/>
          <ac:spMkLst>
            <pc:docMk/>
            <pc:sldMk cId="1858193980" sldId="1938"/>
            <ac:spMk id="2" creationId="{AA2D828F-8D64-474A-A346-196E723B8328}"/>
          </ac:spMkLst>
        </pc:spChg>
        <pc:spChg chg="add del mod">
          <ac:chgData name="Derek Li (AZURE)" userId="c8d78a66-0f83-4f76-8201-8315ab9b1c5a" providerId="ADAL" clId="{61B9224D-9E5E-684F-9641-5494E194FEC9}" dt="2018-06-03T07:13:03.515" v="35" actId="767"/>
          <ac:spMkLst>
            <pc:docMk/>
            <pc:sldMk cId="1858193980" sldId="1938"/>
            <ac:spMk id="3" creationId="{67085343-5C64-9947-8647-34A6B82325E3}"/>
          </ac:spMkLst>
        </pc:spChg>
        <pc:grpChg chg="del">
          <ac:chgData name="Derek Li (AZURE)" userId="c8d78a66-0f83-4f76-8201-8315ab9b1c5a" providerId="ADAL" clId="{61B9224D-9E5E-684F-9641-5494E194FEC9}" dt="2018-06-03T07:12:57.097" v="33" actId="478"/>
          <ac:grpSpMkLst>
            <pc:docMk/>
            <pc:sldMk cId="1858193980" sldId="1938"/>
            <ac:grpSpMk id="102" creationId="{CA28CA1C-8F8A-436E-8AC5-18D135719C6C}"/>
          </ac:grpSpMkLst>
        </pc:grpChg>
      </pc:sldChg>
      <pc:sldChg chg="modSp add setBg">
        <pc:chgData name="Derek Li (AZURE)" userId="c8d78a66-0f83-4f76-8201-8315ab9b1c5a" providerId="ADAL" clId="{61B9224D-9E5E-684F-9641-5494E194FEC9}" dt="2018-06-03T13:00:34.875" v="595"/>
        <pc:sldMkLst>
          <pc:docMk/>
          <pc:sldMk cId="1936645214" sldId="1939"/>
        </pc:sldMkLst>
        <pc:spChg chg="mod">
          <ac:chgData name="Derek Li (AZURE)" userId="c8d78a66-0f83-4f76-8201-8315ab9b1c5a" providerId="ADAL" clId="{61B9224D-9E5E-684F-9641-5494E194FEC9}" dt="2018-06-03T07:15:17.251" v="139" actId="20577"/>
          <ac:spMkLst>
            <pc:docMk/>
            <pc:sldMk cId="1936645214" sldId="1939"/>
            <ac:spMk id="2" creationId="{7CE8CE0F-8CF9-5E47-9B00-EF96F9C3CD2C}"/>
          </ac:spMkLst>
        </pc:spChg>
      </pc:sldChg>
      <pc:sldChg chg="addSp delSp modSp add setBg">
        <pc:chgData name="Derek Li (AZURE)" userId="c8d78a66-0f83-4f76-8201-8315ab9b1c5a" providerId="ADAL" clId="{61B9224D-9E5E-684F-9641-5494E194FEC9}" dt="2018-06-03T13:00:34.875" v="595"/>
        <pc:sldMkLst>
          <pc:docMk/>
          <pc:sldMk cId="3839201016" sldId="1942"/>
        </pc:sldMkLst>
        <pc:spChg chg="mod">
          <ac:chgData name="Derek Li (AZURE)" userId="c8d78a66-0f83-4f76-8201-8315ab9b1c5a" providerId="ADAL" clId="{61B9224D-9E5E-684F-9641-5494E194FEC9}" dt="2018-06-03T07:20:51.977" v="310" actId="20577"/>
          <ac:spMkLst>
            <pc:docMk/>
            <pc:sldMk cId="3839201016" sldId="1942"/>
            <ac:spMk id="2" creationId="{F6AB2EBF-3C40-C748-B109-0FB8D6CBE88F}"/>
          </ac:spMkLst>
        </pc:spChg>
        <pc:spChg chg="mod">
          <ac:chgData name="Derek Li (AZURE)" userId="c8d78a66-0f83-4f76-8201-8315ab9b1c5a" providerId="ADAL" clId="{61B9224D-9E5E-684F-9641-5494E194FEC9}" dt="2018-06-03T07:20:17.749" v="303" actId="2711"/>
          <ac:spMkLst>
            <pc:docMk/>
            <pc:sldMk cId="3839201016" sldId="1942"/>
            <ac:spMk id="3" creationId="{4EBABC1C-EE14-F449-B830-DB5D72009A5B}"/>
          </ac:spMkLst>
        </pc:spChg>
        <pc:spChg chg="add">
          <ac:chgData name="Derek Li (AZURE)" userId="c8d78a66-0f83-4f76-8201-8315ab9b1c5a" providerId="ADAL" clId="{61B9224D-9E5E-684F-9641-5494E194FEC9}" dt="2018-06-03T07:20:36.138" v="305"/>
          <ac:spMkLst>
            <pc:docMk/>
            <pc:sldMk cId="3839201016" sldId="1942"/>
            <ac:spMk id="5" creationId="{73F8520B-C99B-9944-A189-2B547B4F1AA8}"/>
          </ac:spMkLst>
        </pc:spChg>
        <pc:spChg chg="add">
          <ac:chgData name="Derek Li (AZURE)" userId="c8d78a66-0f83-4f76-8201-8315ab9b1c5a" providerId="ADAL" clId="{61B9224D-9E5E-684F-9641-5494E194FEC9}" dt="2018-06-03T07:20:36.138" v="305"/>
          <ac:spMkLst>
            <pc:docMk/>
            <pc:sldMk cId="3839201016" sldId="1942"/>
            <ac:spMk id="6" creationId="{88927E6E-674D-3547-8903-94D9AFC14F58}"/>
          </ac:spMkLst>
        </pc:spChg>
        <pc:spChg chg="add">
          <ac:chgData name="Derek Li (AZURE)" userId="c8d78a66-0f83-4f76-8201-8315ab9b1c5a" providerId="ADAL" clId="{61B9224D-9E5E-684F-9641-5494E194FEC9}" dt="2018-06-03T07:20:41.522" v="307"/>
          <ac:spMkLst>
            <pc:docMk/>
            <pc:sldMk cId="3839201016" sldId="1942"/>
            <ac:spMk id="8" creationId="{F1676556-8200-BB41-BF93-0CF4AC4E5684}"/>
          </ac:spMkLst>
        </pc:spChg>
        <pc:spChg chg="add">
          <ac:chgData name="Derek Li (AZURE)" userId="c8d78a66-0f83-4f76-8201-8315ab9b1c5a" providerId="ADAL" clId="{61B9224D-9E5E-684F-9641-5494E194FEC9}" dt="2018-06-03T07:20:41.522" v="307"/>
          <ac:spMkLst>
            <pc:docMk/>
            <pc:sldMk cId="3839201016" sldId="1942"/>
            <ac:spMk id="9" creationId="{078853C5-3BA7-614B-AD00-1C5AADFA878F}"/>
          </ac:spMkLst>
        </pc:spChg>
        <pc:grpChg chg="add mod">
          <ac:chgData name="Derek Li (AZURE)" userId="c8d78a66-0f83-4f76-8201-8315ab9b1c5a" providerId="ADAL" clId="{61B9224D-9E5E-684F-9641-5494E194FEC9}" dt="2018-06-03T07:20:37.381" v="306"/>
          <ac:grpSpMkLst>
            <pc:docMk/>
            <pc:sldMk cId="3839201016" sldId="1942"/>
            <ac:grpSpMk id="4" creationId="{946A966A-6BC5-454B-A1C2-58F4FA43A257}"/>
          </ac:grpSpMkLst>
        </pc:grpChg>
        <pc:grpChg chg="add mod">
          <ac:chgData name="Derek Li (AZURE)" userId="c8d78a66-0f83-4f76-8201-8315ab9b1c5a" providerId="ADAL" clId="{61B9224D-9E5E-684F-9641-5494E194FEC9}" dt="2018-06-03T07:20:42.549" v="308"/>
          <ac:grpSpMkLst>
            <pc:docMk/>
            <pc:sldMk cId="3839201016" sldId="1942"/>
            <ac:grpSpMk id="7" creationId="{839384E0-8827-E444-B457-CBCFEA6827D4}"/>
          </ac:grpSpMkLst>
        </pc:grpChg>
        <pc:graphicFrameChg chg="add del">
          <ac:chgData name="Derek Li (AZURE)" userId="c8d78a66-0f83-4f76-8201-8315ab9b1c5a" providerId="ADAL" clId="{61B9224D-9E5E-684F-9641-5494E194FEC9}" dt="2018-06-03T11:53:20.976" v="562" actId="478"/>
          <ac:graphicFrameMkLst>
            <pc:docMk/>
            <pc:sldMk cId="3839201016" sldId="1942"/>
            <ac:graphicFrameMk id="10" creationId="{908F45C2-5602-334B-9F81-9457E8B13D7E}"/>
          </ac:graphicFrameMkLst>
        </pc:graphicFrameChg>
        <pc:graphicFrameChg chg="add mod">
          <ac:chgData name="Derek Li (AZURE)" userId="c8d78a66-0f83-4f76-8201-8315ab9b1c5a" providerId="ADAL" clId="{61B9224D-9E5E-684F-9641-5494E194FEC9}" dt="2018-06-03T11:53:34.486" v="564" actId="1076"/>
          <ac:graphicFrameMkLst>
            <pc:docMk/>
            <pc:sldMk cId="3839201016" sldId="1942"/>
            <ac:graphicFrameMk id="11" creationId="{7679014E-FA67-8F4E-830F-C938E9CD76D2}"/>
          </ac:graphicFrameMkLst>
        </pc:graphicFrameChg>
      </pc:sldChg>
      <pc:sldChg chg="addSp delSp modSp add setBg">
        <pc:chgData name="Derek Li (AZURE)" userId="c8d78a66-0f83-4f76-8201-8315ab9b1c5a" providerId="ADAL" clId="{61B9224D-9E5E-684F-9641-5494E194FEC9}" dt="2018-06-03T13:00:34.875" v="595"/>
        <pc:sldMkLst>
          <pc:docMk/>
          <pc:sldMk cId="47441824" sldId="1943"/>
        </pc:sldMkLst>
        <pc:spChg chg="mod">
          <ac:chgData name="Derek Li (AZURE)" userId="c8d78a66-0f83-4f76-8201-8315ab9b1c5a" providerId="ADAL" clId="{61B9224D-9E5E-684F-9641-5494E194FEC9}" dt="2018-06-03T07:20:55.848" v="311" actId="20577"/>
          <ac:spMkLst>
            <pc:docMk/>
            <pc:sldMk cId="47441824" sldId="1943"/>
            <ac:spMk id="2" creationId="{F6AB2EBF-3C40-C748-B109-0FB8D6CBE88F}"/>
          </ac:spMkLst>
        </pc:spChg>
        <pc:spChg chg="mod">
          <ac:chgData name="Derek Li (AZURE)" userId="c8d78a66-0f83-4f76-8201-8315ab9b1c5a" providerId="ADAL" clId="{61B9224D-9E5E-684F-9641-5494E194FEC9}" dt="2018-06-03T07:20:04.786" v="291" actId="20577"/>
          <ac:spMkLst>
            <pc:docMk/>
            <pc:sldMk cId="47441824" sldId="1943"/>
            <ac:spMk id="3" creationId="{4EBABC1C-EE14-F449-B830-DB5D72009A5B}"/>
          </ac:spMkLst>
        </pc:spChg>
        <pc:graphicFrameChg chg="add del mod">
          <ac:chgData name="Derek Li (AZURE)" userId="c8d78a66-0f83-4f76-8201-8315ab9b1c5a" providerId="ADAL" clId="{61B9224D-9E5E-684F-9641-5494E194FEC9}" dt="2018-06-03T11:51:52.612" v="481" actId="478"/>
          <ac:graphicFrameMkLst>
            <pc:docMk/>
            <pc:sldMk cId="47441824" sldId="1943"/>
            <ac:graphicFrameMk id="4" creationId="{E6492CC2-494A-4C47-8EDD-1669739D347E}"/>
          </ac:graphicFrameMkLst>
        </pc:graphicFrameChg>
        <pc:graphicFrameChg chg="add mod">
          <ac:chgData name="Derek Li (AZURE)" userId="c8d78a66-0f83-4f76-8201-8315ab9b1c5a" providerId="ADAL" clId="{61B9224D-9E5E-684F-9641-5494E194FEC9}" dt="2018-06-03T11:52:09.130" v="483" actId="1076"/>
          <ac:graphicFrameMkLst>
            <pc:docMk/>
            <pc:sldMk cId="47441824" sldId="1943"/>
            <ac:graphicFrameMk id="5" creationId="{8985D0D5-A3C6-934F-B055-984473BDC3F1}"/>
          </ac:graphicFrameMkLst>
        </pc:graphicFrameChg>
      </pc:sldChg>
      <pc:sldChg chg="addSp delSp modSp add setBg">
        <pc:chgData name="Derek Li (AZURE)" userId="c8d78a66-0f83-4f76-8201-8315ab9b1c5a" providerId="ADAL" clId="{61B9224D-9E5E-684F-9641-5494E194FEC9}" dt="2018-06-03T13:00:34.875" v="595"/>
        <pc:sldMkLst>
          <pc:docMk/>
          <pc:sldMk cId="1404039614" sldId="1944"/>
        </pc:sldMkLst>
        <pc:graphicFrameChg chg="add mod">
          <ac:chgData name="Derek Li (AZURE)" userId="c8d78a66-0f83-4f76-8201-8315ab9b1c5a" providerId="ADAL" clId="{61B9224D-9E5E-684F-9641-5494E194FEC9}" dt="2018-06-03T11:50:26.252" v="432" actId="1076"/>
          <ac:graphicFrameMkLst>
            <pc:docMk/>
            <pc:sldMk cId="1404039614" sldId="1944"/>
            <ac:graphicFrameMk id="2" creationId="{30B98F64-2C0F-4D4F-8426-44F43EF31188}"/>
          </ac:graphicFrameMkLst>
        </pc:graphicFrameChg>
        <pc:graphicFrameChg chg="del mod">
          <ac:chgData name="Derek Li (AZURE)" userId="c8d78a66-0f83-4f76-8201-8315ab9b1c5a" providerId="ADAL" clId="{61B9224D-9E5E-684F-9641-5494E194FEC9}" dt="2018-06-03T07:23:22.398" v="350" actId="478"/>
          <ac:graphicFrameMkLst>
            <pc:docMk/>
            <pc:sldMk cId="1404039614" sldId="1944"/>
            <ac:graphicFrameMk id="5" creationId="{F6B8563C-3106-6545-9083-AAE0C8538E8A}"/>
          </ac:graphicFrameMkLst>
        </pc:graphicFrameChg>
      </pc:sldChg>
      <pc:sldChg chg="modSp add setBg">
        <pc:chgData name="Derek Li (AZURE)" userId="c8d78a66-0f83-4f76-8201-8315ab9b1c5a" providerId="ADAL" clId="{61B9224D-9E5E-684F-9641-5494E194FEC9}" dt="2018-06-03T13:00:46.251" v="596"/>
        <pc:sldMkLst>
          <pc:docMk/>
          <pc:sldMk cId="1185046914" sldId="1945"/>
        </pc:sldMkLst>
        <pc:spChg chg="mod">
          <ac:chgData name="Derek Li (AZURE)" userId="c8d78a66-0f83-4f76-8201-8315ab9b1c5a" providerId="ADAL" clId="{61B9224D-9E5E-684F-9641-5494E194FEC9}" dt="2018-06-03T11:54:04.219" v="585" actId="20577"/>
          <ac:spMkLst>
            <pc:docMk/>
            <pc:sldMk cId="1185046914" sldId="1945"/>
            <ac:spMk id="2" creationId="{19038B44-71D2-104D-BE5C-5973D13A2832}"/>
          </ac:spMkLst>
        </pc:spChg>
      </pc:sldChg>
    </pc:docChg>
  </pc:docChgLst>
  <pc:docChgLst>
    <pc:chgData name="Kevin Lam" userId="3d6e24ce-10e9-4917-b90a-b297644be690" providerId="ADAL" clId="{813900DE-260E-4252-B83C-C4EB4648F208}"/>
    <pc:docChg chg="custSel addSld delSld modSld sldOrd modSection">
      <pc:chgData name="Kevin Lam" userId="3d6e24ce-10e9-4917-b90a-b297644be690" providerId="ADAL" clId="{813900DE-260E-4252-B83C-C4EB4648F208}" dt="2018-06-07T09:26:36.443" v="876" actId="2696"/>
      <pc:docMkLst>
        <pc:docMk/>
      </pc:docMkLst>
      <pc:sldChg chg="modSp add">
        <pc:chgData name="Kevin Lam" userId="3d6e24ce-10e9-4917-b90a-b297644be690" providerId="ADAL" clId="{813900DE-260E-4252-B83C-C4EB4648F208}" dt="2018-06-03T18:29:43.518" v="133" actId="108"/>
        <pc:sldMkLst>
          <pc:docMk/>
          <pc:sldMk cId="381731372" sldId="256"/>
        </pc:sldMkLst>
        <pc:spChg chg="mod">
          <ac:chgData name="Kevin Lam" userId="3d6e24ce-10e9-4917-b90a-b297644be690" providerId="ADAL" clId="{813900DE-260E-4252-B83C-C4EB4648F208}" dt="2018-06-03T18:29:00.675" v="101" actId="6549"/>
          <ac:spMkLst>
            <pc:docMk/>
            <pc:sldMk cId="381731372" sldId="256"/>
            <ac:spMk id="54" creationId="{00000000-0000-0000-0000-000000000000}"/>
          </ac:spMkLst>
        </pc:spChg>
        <pc:spChg chg="mod">
          <ac:chgData name="Kevin Lam" userId="3d6e24ce-10e9-4917-b90a-b297644be690" providerId="ADAL" clId="{813900DE-260E-4252-B83C-C4EB4648F208}" dt="2018-06-03T18:29:43.518" v="133" actId="108"/>
          <ac:spMkLst>
            <pc:docMk/>
            <pc:sldMk cId="381731372" sldId="256"/>
            <ac:spMk id="55" creationId="{00000000-0000-0000-0000-000000000000}"/>
          </ac:spMkLst>
        </pc:spChg>
        <pc:spChg chg="mod">
          <ac:chgData name="Kevin Lam" userId="3d6e24ce-10e9-4917-b90a-b297644be690" providerId="ADAL" clId="{813900DE-260E-4252-B83C-C4EB4648F208}" dt="2018-06-03T18:29:16.722" v="132" actId="20577"/>
          <ac:spMkLst>
            <pc:docMk/>
            <pc:sldMk cId="381731372" sldId="256"/>
            <ac:spMk id="56" creationId="{00000000-0000-0000-0000-000000000000}"/>
          </ac:spMkLst>
        </pc:spChg>
      </pc:sldChg>
      <pc:sldChg chg="del">
        <pc:chgData name="Kevin Lam" userId="3d6e24ce-10e9-4917-b90a-b297644be690" providerId="ADAL" clId="{813900DE-260E-4252-B83C-C4EB4648F208}" dt="2018-06-07T09:24:55.197" v="846" actId="2696"/>
        <pc:sldMkLst>
          <pc:docMk/>
          <pc:sldMk cId="2823957737" sldId="260"/>
        </pc:sldMkLst>
      </pc:sldChg>
      <pc:sldChg chg="del">
        <pc:chgData name="Kevin Lam" userId="3d6e24ce-10e9-4917-b90a-b297644be690" providerId="ADAL" clId="{813900DE-260E-4252-B83C-C4EB4648F208}" dt="2018-06-07T09:25:28.150" v="848" actId="2696"/>
        <pc:sldMkLst>
          <pc:docMk/>
          <pc:sldMk cId="1718130875" sldId="266"/>
        </pc:sldMkLst>
      </pc:sldChg>
      <pc:sldChg chg="del">
        <pc:chgData name="Kevin Lam" userId="3d6e24ce-10e9-4917-b90a-b297644be690" providerId="ADAL" clId="{813900DE-260E-4252-B83C-C4EB4648F208}" dt="2018-06-07T09:26:35.265" v="860" actId="2696"/>
        <pc:sldMkLst>
          <pc:docMk/>
          <pc:sldMk cId="3539321609" sldId="269"/>
        </pc:sldMkLst>
      </pc:sldChg>
      <pc:sldChg chg="del">
        <pc:chgData name="Kevin Lam" userId="3d6e24ce-10e9-4917-b90a-b297644be690" providerId="ADAL" clId="{813900DE-260E-4252-B83C-C4EB4648F208}" dt="2018-06-07T09:26:34.309" v="851" actId="2696"/>
        <pc:sldMkLst>
          <pc:docMk/>
          <pc:sldMk cId="3000202429" sldId="276"/>
        </pc:sldMkLst>
      </pc:sldChg>
      <pc:sldChg chg="del">
        <pc:chgData name="Kevin Lam" userId="3d6e24ce-10e9-4917-b90a-b297644be690" providerId="ADAL" clId="{813900DE-260E-4252-B83C-C4EB4648F208}" dt="2018-06-07T09:26:34.777" v="856" actId="2696"/>
        <pc:sldMkLst>
          <pc:docMk/>
          <pc:sldMk cId="2037158724" sldId="278"/>
        </pc:sldMkLst>
      </pc:sldChg>
      <pc:sldChg chg="del">
        <pc:chgData name="Kevin Lam" userId="3d6e24ce-10e9-4917-b90a-b297644be690" providerId="ADAL" clId="{813900DE-260E-4252-B83C-C4EB4648F208}" dt="2018-06-07T09:26:34.587" v="853" actId="2696"/>
        <pc:sldMkLst>
          <pc:docMk/>
          <pc:sldMk cId="3105160264" sldId="282"/>
        </pc:sldMkLst>
      </pc:sldChg>
      <pc:sldChg chg="del">
        <pc:chgData name="Kevin Lam" userId="3d6e24ce-10e9-4917-b90a-b297644be690" providerId="ADAL" clId="{813900DE-260E-4252-B83C-C4EB4648F208}" dt="2018-06-07T09:26:34.935" v="858" actId="2696"/>
        <pc:sldMkLst>
          <pc:docMk/>
          <pc:sldMk cId="1994673077" sldId="286"/>
        </pc:sldMkLst>
      </pc:sldChg>
      <pc:sldChg chg="del">
        <pc:chgData name="Kevin Lam" userId="3d6e24ce-10e9-4917-b90a-b297644be690" providerId="ADAL" clId="{813900DE-260E-4252-B83C-C4EB4648F208}" dt="2018-06-07T09:26:35.155" v="859" actId="2696"/>
        <pc:sldMkLst>
          <pc:docMk/>
          <pc:sldMk cId="2696472689" sldId="287"/>
        </pc:sldMkLst>
      </pc:sldChg>
      <pc:sldChg chg="del">
        <pc:chgData name="Kevin Lam" userId="3d6e24ce-10e9-4917-b90a-b297644be690" providerId="ADAL" clId="{813900DE-260E-4252-B83C-C4EB4648F208}" dt="2018-06-07T09:24:33.734" v="845" actId="2696"/>
        <pc:sldMkLst>
          <pc:docMk/>
          <pc:sldMk cId="3057293821" sldId="302"/>
        </pc:sldMkLst>
      </pc:sldChg>
      <pc:sldChg chg="del ord">
        <pc:chgData name="Kevin Lam" userId="3d6e24ce-10e9-4917-b90a-b297644be690" providerId="ADAL" clId="{813900DE-260E-4252-B83C-C4EB4648F208}" dt="2018-06-07T09:26:34.169" v="850" actId="2696"/>
        <pc:sldMkLst>
          <pc:docMk/>
          <pc:sldMk cId="484622946" sldId="303"/>
        </pc:sldMkLst>
      </pc:sldChg>
      <pc:sldChg chg="modSp modAnim">
        <pc:chgData name="Kevin Lam" userId="3d6e24ce-10e9-4917-b90a-b297644be690" providerId="ADAL" clId="{813900DE-260E-4252-B83C-C4EB4648F208}" dt="2018-06-03T18:08:03.484" v="52" actId="6549"/>
        <pc:sldMkLst>
          <pc:docMk/>
          <pc:sldMk cId="3451794620" sldId="446"/>
        </pc:sldMkLst>
        <pc:graphicFrameChg chg="mod">
          <ac:chgData name="Kevin Lam" userId="3d6e24ce-10e9-4917-b90a-b297644be690" providerId="ADAL" clId="{813900DE-260E-4252-B83C-C4EB4648F208}" dt="2018-06-03T18:08:03.484" v="52" actId="6549"/>
          <ac:graphicFrameMkLst>
            <pc:docMk/>
            <pc:sldMk cId="3451794620" sldId="446"/>
            <ac:graphicFrameMk id="3" creationId="{143F956A-BF49-4F3E-9DF4-43368D21332D}"/>
          </ac:graphicFrameMkLst>
        </pc:graphicFrameChg>
      </pc:sldChg>
      <pc:sldChg chg="del">
        <pc:chgData name="Kevin Lam" userId="3d6e24ce-10e9-4917-b90a-b297644be690" providerId="ADAL" clId="{813900DE-260E-4252-B83C-C4EB4648F208}" dt="2018-06-07T09:26:36.347" v="873" actId="2696"/>
        <pc:sldMkLst>
          <pc:docMk/>
          <pc:sldMk cId="1811665972" sldId="1524"/>
        </pc:sldMkLst>
      </pc:sldChg>
      <pc:sldChg chg="del">
        <pc:chgData name="Kevin Lam" userId="3d6e24ce-10e9-4917-b90a-b297644be690" providerId="ADAL" clId="{813900DE-260E-4252-B83C-C4EB4648F208}" dt="2018-06-07T09:26:36.382" v="874" actId="2696"/>
        <pc:sldMkLst>
          <pc:docMk/>
          <pc:sldMk cId="203203085" sldId="1527"/>
        </pc:sldMkLst>
      </pc:sldChg>
      <pc:sldChg chg="del">
        <pc:chgData name="Kevin Lam" userId="3d6e24ce-10e9-4917-b90a-b297644be690" providerId="ADAL" clId="{813900DE-260E-4252-B83C-C4EB4648F208}" dt="2018-06-07T09:26:36.408" v="875" actId="2696"/>
        <pc:sldMkLst>
          <pc:docMk/>
          <pc:sldMk cId="242452099" sldId="1528"/>
        </pc:sldMkLst>
      </pc:sldChg>
      <pc:sldChg chg="del">
        <pc:chgData name="Kevin Lam" userId="3d6e24ce-10e9-4917-b90a-b297644be690" providerId="ADAL" clId="{813900DE-260E-4252-B83C-C4EB4648F208}" dt="2018-06-07T09:26:36.443" v="876" actId="2696"/>
        <pc:sldMkLst>
          <pc:docMk/>
          <pc:sldMk cId="3249496989" sldId="1529"/>
        </pc:sldMkLst>
      </pc:sldChg>
      <pc:sldChg chg="del">
        <pc:chgData name="Kevin Lam" userId="3d6e24ce-10e9-4917-b90a-b297644be690" providerId="ADAL" clId="{813900DE-260E-4252-B83C-C4EB4648F208}" dt="2018-06-07T09:26:36.052" v="866" actId="2696"/>
        <pc:sldMkLst>
          <pc:docMk/>
          <pc:sldMk cId="3957722359" sldId="1660"/>
        </pc:sldMkLst>
      </pc:sldChg>
      <pc:sldChg chg="del">
        <pc:chgData name="Kevin Lam" userId="3d6e24ce-10e9-4917-b90a-b297644be690" providerId="ADAL" clId="{813900DE-260E-4252-B83C-C4EB4648F208}" dt="2018-06-07T09:26:36.115" v="867" actId="2696"/>
        <pc:sldMkLst>
          <pc:docMk/>
          <pc:sldMk cId="1793706927" sldId="1670"/>
        </pc:sldMkLst>
      </pc:sldChg>
      <pc:sldChg chg="del">
        <pc:chgData name="Kevin Lam" userId="3d6e24ce-10e9-4917-b90a-b297644be690" providerId="ADAL" clId="{813900DE-260E-4252-B83C-C4EB4648F208}" dt="2018-06-07T09:26:36.319" v="872" actId="2696"/>
        <pc:sldMkLst>
          <pc:docMk/>
          <pc:sldMk cId="1490695021" sldId="1716"/>
        </pc:sldMkLst>
      </pc:sldChg>
      <pc:sldChg chg="del">
        <pc:chgData name="Kevin Lam" userId="3d6e24ce-10e9-4917-b90a-b297644be690" providerId="ADAL" clId="{813900DE-260E-4252-B83C-C4EB4648F208}" dt="2018-06-07T09:26:36.143" v="868" actId="2696"/>
        <pc:sldMkLst>
          <pc:docMk/>
          <pc:sldMk cId="2070959587" sldId="1856"/>
        </pc:sldMkLst>
      </pc:sldChg>
      <pc:sldChg chg="del">
        <pc:chgData name="Kevin Lam" userId="3d6e24ce-10e9-4917-b90a-b297644be690" providerId="ADAL" clId="{813900DE-260E-4252-B83C-C4EB4648F208}" dt="2018-06-07T09:26:36.186" v="869" actId="2696"/>
        <pc:sldMkLst>
          <pc:docMk/>
          <pc:sldMk cId="3492521003" sldId="1857"/>
        </pc:sldMkLst>
      </pc:sldChg>
      <pc:sldChg chg="del">
        <pc:chgData name="Kevin Lam" userId="3d6e24ce-10e9-4917-b90a-b297644be690" providerId="ADAL" clId="{813900DE-260E-4252-B83C-C4EB4648F208}" dt="2018-06-07T09:26:36.219" v="870" actId="2696"/>
        <pc:sldMkLst>
          <pc:docMk/>
          <pc:sldMk cId="1680701648" sldId="1858"/>
        </pc:sldMkLst>
      </pc:sldChg>
      <pc:sldChg chg="del">
        <pc:chgData name="Kevin Lam" userId="3d6e24ce-10e9-4917-b90a-b297644be690" providerId="ADAL" clId="{813900DE-260E-4252-B83C-C4EB4648F208}" dt="2018-06-07T09:26:36.279" v="871" actId="2696"/>
        <pc:sldMkLst>
          <pc:docMk/>
          <pc:sldMk cId="2850895504" sldId="1859"/>
        </pc:sldMkLst>
      </pc:sldChg>
      <pc:sldChg chg="modSp">
        <pc:chgData name="Kevin Lam" userId="3d6e24ce-10e9-4917-b90a-b297644be690" providerId="ADAL" clId="{813900DE-260E-4252-B83C-C4EB4648F208}" dt="2018-06-03T18:30:50.683" v="179" actId="20577"/>
        <pc:sldMkLst>
          <pc:docMk/>
          <pc:sldMk cId="2063915341" sldId="1888"/>
        </pc:sldMkLst>
        <pc:spChg chg="mod">
          <ac:chgData name="Kevin Lam" userId="3d6e24ce-10e9-4917-b90a-b297644be690" providerId="ADAL" clId="{813900DE-260E-4252-B83C-C4EB4648F208}" dt="2018-06-03T18:30:50.683" v="179" actId="20577"/>
          <ac:spMkLst>
            <pc:docMk/>
            <pc:sldMk cId="2063915341" sldId="1888"/>
            <ac:spMk id="2" creationId="{E80C95CD-8234-4285-8FD1-50BF33FB5EAF}"/>
          </ac:spMkLst>
        </pc:spChg>
      </pc:sldChg>
      <pc:sldChg chg="del">
        <pc:chgData name="Kevin Lam" userId="3d6e24ce-10e9-4917-b90a-b297644be690" providerId="ADAL" clId="{813900DE-260E-4252-B83C-C4EB4648F208}" dt="2018-06-07T09:26:34.713" v="855" actId="2696"/>
        <pc:sldMkLst>
          <pc:docMk/>
          <pc:sldMk cId="1189123878" sldId="1891"/>
        </pc:sldMkLst>
      </pc:sldChg>
      <pc:sldChg chg="del">
        <pc:chgData name="Kevin Lam" userId="3d6e24ce-10e9-4917-b90a-b297644be690" providerId="ADAL" clId="{813900DE-260E-4252-B83C-C4EB4648F208}" dt="2018-06-07T09:26:34.030" v="849" actId="2696"/>
        <pc:sldMkLst>
          <pc:docMk/>
          <pc:sldMk cId="525237358" sldId="1893"/>
        </pc:sldMkLst>
      </pc:sldChg>
      <pc:sldChg chg="del">
        <pc:chgData name="Kevin Lam" userId="3d6e24ce-10e9-4917-b90a-b297644be690" providerId="ADAL" clId="{813900DE-260E-4252-B83C-C4EB4648F208}" dt="2018-06-07T09:26:35.773" v="864" actId="2696"/>
        <pc:sldMkLst>
          <pc:docMk/>
          <pc:sldMk cId="1712331629" sldId="1894"/>
        </pc:sldMkLst>
      </pc:sldChg>
      <pc:sldChg chg="del">
        <pc:chgData name="Kevin Lam" userId="3d6e24ce-10e9-4917-b90a-b297644be690" providerId="ADAL" clId="{813900DE-260E-4252-B83C-C4EB4648F208}" dt="2018-06-07T09:26:34.663" v="854" actId="2696"/>
        <pc:sldMkLst>
          <pc:docMk/>
          <pc:sldMk cId="1315603286" sldId="1897"/>
        </pc:sldMkLst>
      </pc:sldChg>
      <pc:sldChg chg="del">
        <pc:chgData name="Kevin Lam" userId="3d6e24ce-10e9-4917-b90a-b297644be690" providerId="ADAL" clId="{813900DE-260E-4252-B83C-C4EB4648F208}" dt="2018-06-07T09:26:35.392" v="861" actId="2696"/>
        <pc:sldMkLst>
          <pc:docMk/>
          <pc:sldMk cId="3919833935" sldId="1900"/>
        </pc:sldMkLst>
      </pc:sldChg>
      <pc:sldChg chg="del">
        <pc:chgData name="Kevin Lam" userId="3d6e24ce-10e9-4917-b90a-b297644be690" providerId="ADAL" clId="{813900DE-260E-4252-B83C-C4EB4648F208}" dt="2018-06-07T09:26:35.515" v="862" actId="2696"/>
        <pc:sldMkLst>
          <pc:docMk/>
          <pc:sldMk cId="1890330114" sldId="1901"/>
        </pc:sldMkLst>
      </pc:sldChg>
      <pc:sldChg chg="modSp">
        <pc:chgData name="Kevin Lam" userId="3d6e24ce-10e9-4917-b90a-b297644be690" providerId="ADAL" clId="{813900DE-260E-4252-B83C-C4EB4648F208}" dt="2018-06-03T18:11:06.837" v="77" actId="14100"/>
        <pc:sldMkLst>
          <pc:docMk/>
          <pc:sldMk cId="4192150270" sldId="1902"/>
        </pc:sldMkLst>
        <pc:grpChg chg="mod">
          <ac:chgData name="Kevin Lam" userId="3d6e24ce-10e9-4917-b90a-b297644be690" providerId="ADAL" clId="{813900DE-260E-4252-B83C-C4EB4648F208}" dt="2018-06-03T18:11:06.837" v="77" actId="14100"/>
          <ac:grpSpMkLst>
            <pc:docMk/>
            <pc:sldMk cId="4192150270" sldId="1902"/>
            <ac:grpSpMk id="11" creationId="{81A0A5D2-C7ED-489B-8ACD-CA9A62972196}"/>
          </ac:grpSpMkLst>
        </pc:grpChg>
      </pc:sldChg>
      <pc:sldChg chg="del">
        <pc:chgData name="Kevin Lam" userId="3d6e24ce-10e9-4917-b90a-b297644be690" providerId="ADAL" clId="{813900DE-260E-4252-B83C-C4EB4648F208}" dt="2018-06-07T09:26:35.699" v="863" actId="2696"/>
        <pc:sldMkLst>
          <pc:docMk/>
          <pc:sldMk cId="3464157111" sldId="1903"/>
        </pc:sldMkLst>
      </pc:sldChg>
      <pc:sldChg chg="del">
        <pc:chgData name="Kevin Lam" userId="3d6e24ce-10e9-4917-b90a-b297644be690" providerId="ADAL" clId="{813900DE-260E-4252-B83C-C4EB4648F208}" dt="2018-06-07T09:26:35.998" v="865" actId="2696"/>
        <pc:sldMkLst>
          <pc:docMk/>
          <pc:sldMk cId="2365285339" sldId="1904"/>
        </pc:sldMkLst>
      </pc:sldChg>
      <pc:sldChg chg="modSp modAnim">
        <pc:chgData name="Kevin Lam" userId="3d6e24ce-10e9-4917-b90a-b297644be690" providerId="ADAL" clId="{813900DE-260E-4252-B83C-C4EB4648F208}" dt="2018-06-03T22:04:48.056" v="223" actId="20577"/>
        <pc:sldMkLst>
          <pc:docMk/>
          <pc:sldMk cId="1358296917" sldId="1905"/>
        </pc:sldMkLst>
        <pc:graphicFrameChg chg="mod">
          <ac:chgData name="Kevin Lam" userId="3d6e24ce-10e9-4917-b90a-b297644be690" providerId="ADAL" clId="{813900DE-260E-4252-B83C-C4EB4648F208}" dt="2018-06-03T22:04:48.056" v="223" actId="20577"/>
          <ac:graphicFrameMkLst>
            <pc:docMk/>
            <pc:sldMk cId="1358296917" sldId="1905"/>
            <ac:graphicFrameMk id="6" creationId="{00000000-0000-0000-0000-000000000000}"/>
          </ac:graphicFrameMkLst>
        </pc:graphicFrameChg>
      </pc:sldChg>
      <pc:sldChg chg="del">
        <pc:chgData name="Kevin Lam" userId="3d6e24ce-10e9-4917-b90a-b297644be690" providerId="ADAL" clId="{813900DE-260E-4252-B83C-C4EB4648F208}" dt="2018-06-07T09:24:33.576" v="844" actId="2696"/>
        <pc:sldMkLst>
          <pc:docMk/>
          <pc:sldMk cId="2391735278" sldId="1907"/>
        </pc:sldMkLst>
      </pc:sldChg>
      <pc:sldChg chg="modAnim">
        <pc:chgData name="Kevin Lam" userId="3d6e24ce-10e9-4917-b90a-b297644be690" providerId="ADAL" clId="{813900DE-260E-4252-B83C-C4EB4648F208}" dt="2018-06-03T17:54:14.132" v="4" actId="6549"/>
        <pc:sldMkLst>
          <pc:docMk/>
          <pc:sldMk cId="2157088654" sldId="1910"/>
        </pc:sldMkLst>
      </pc:sldChg>
      <pc:sldChg chg="modNotesTx">
        <pc:chgData name="Kevin Lam" userId="3d6e24ce-10e9-4917-b90a-b297644be690" providerId="ADAL" clId="{813900DE-260E-4252-B83C-C4EB4648F208}" dt="2018-06-04T08:26:33.310" v="843" actId="6549"/>
        <pc:sldMkLst>
          <pc:docMk/>
          <pc:sldMk cId="1893995335" sldId="1922"/>
        </pc:sldMkLst>
      </pc:sldChg>
      <pc:sldChg chg="modSp modAnim">
        <pc:chgData name="Kevin Lam" userId="3d6e24ce-10e9-4917-b90a-b297644be690" providerId="ADAL" clId="{813900DE-260E-4252-B83C-C4EB4648F208}" dt="2018-06-03T22:06:10.247" v="227" actId="6549"/>
        <pc:sldMkLst>
          <pc:docMk/>
          <pc:sldMk cId="1552775008" sldId="1937"/>
        </pc:sldMkLst>
        <pc:spChg chg="mod">
          <ac:chgData name="Kevin Lam" userId="3d6e24ce-10e9-4917-b90a-b297644be690" providerId="ADAL" clId="{813900DE-260E-4252-B83C-C4EB4648F208}" dt="2018-06-03T18:10:44.682" v="76" actId="1076"/>
          <ac:spMkLst>
            <pc:docMk/>
            <pc:sldMk cId="1552775008" sldId="1937"/>
            <ac:spMk id="15" creationId="{00000000-0000-0000-0000-000000000000}"/>
          </ac:spMkLst>
        </pc:spChg>
        <pc:graphicFrameChg chg="mod">
          <ac:chgData name="Kevin Lam" userId="3d6e24ce-10e9-4917-b90a-b297644be690" providerId="ADAL" clId="{813900DE-260E-4252-B83C-C4EB4648F208}" dt="2018-06-03T18:10:38.412" v="74" actId="6549"/>
          <ac:graphicFrameMkLst>
            <pc:docMk/>
            <pc:sldMk cId="1552775008" sldId="1937"/>
            <ac:graphicFrameMk id="86" creationId="{B0FB6D31-D4A3-43A3-9212-2672F85FD8BE}"/>
          </ac:graphicFrameMkLst>
        </pc:graphicFrameChg>
        <pc:graphicFrameChg chg="mod">
          <ac:chgData name="Kevin Lam" userId="3d6e24ce-10e9-4917-b90a-b297644be690" providerId="ADAL" clId="{813900DE-260E-4252-B83C-C4EB4648F208}" dt="2018-06-03T18:10:39.211" v="75" actId="108"/>
          <ac:graphicFrameMkLst>
            <pc:docMk/>
            <pc:sldMk cId="1552775008" sldId="1937"/>
            <ac:graphicFrameMk id="209" creationId="{00000000-0000-0000-0000-000000000000}"/>
          </ac:graphicFrameMkLst>
        </pc:graphicFrameChg>
      </pc:sldChg>
      <pc:sldChg chg="del">
        <pc:chgData name="Kevin Lam" userId="3d6e24ce-10e9-4917-b90a-b297644be690" providerId="ADAL" clId="{813900DE-260E-4252-B83C-C4EB4648F208}" dt="2018-06-07T09:25:28.117" v="847" actId="2696"/>
        <pc:sldMkLst>
          <pc:docMk/>
          <pc:sldMk cId="1858193980" sldId="1938"/>
        </pc:sldMkLst>
      </pc:sldChg>
      <pc:sldMasterChg chg="delSldLayout">
        <pc:chgData name="Kevin Lam" userId="3d6e24ce-10e9-4917-b90a-b297644be690" providerId="ADAL" clId="{813900DE-260E-4252-B83C-C4EB4648F208}" dt="2018-06-07T09:26:34.781" v="857" actId="2696"/>
        <pc:sldMasterMkLst>
          <pc:docMk/>
          <pc:sldMasterMk cId="3588427678" sldId="2147484229"/>
        </pc:sldMasterMkLst>
        <pc:sldLayoutChg chg="del">
          <pc:chgData name="Kevin Lam" userId="3d6e24ce-10e9-4917-b90a-b297644be690" providerId="ADAL" clId="{813900DE-260E-4252-B83C-C4EB4648F208}" dt="2018-06-07T09:26:34.314" v="852" actId="2696"/>
          <pc:sldLayoutMkLst>
            <pc:docMk/>
            <pc:sldMasterMk cId="3588427678" sldId="2147484229"/>
            <pc:sldLayoutMk cId="4156130565" sldId="2147484742"/>
          </pc:sldLayoutMkLst>
        </pc:sldLayoutChg>
        <pc:sldLayoutChg chg="del">
          <pc:chgData name="Kevin Lam" userId="3d6e24ce-10e9-4917-b90a-b297644be690" providerId="ADAL" clId="{813900DE-260E-4252-B83C-C4EB4648F208}" dt="2018-06-07T09:26:34.781" v="857" actId="2696"/>
          <pc:sldLayoutMkLst>
            <pc:docMk/>
            <pc:sldMasterMk cId="3588427678" sldId="2147484229"/>
            <pc:sldLayoutMk cId="2211678511" sldId="2147484743"/>
          </pc:sldLayoutMkLst>
        </pc:sldLayoutChg>
      </pc:sldMasterChg>
    </pc:docChg>
  </pc:docChgLst>
  <pc:docChgLst>
    <pc:chgData name="Matthew Farmer" userId="8dac84b6-4d0b-4085-8033-2819e2108605" providerId="ADAL" clId="{B673D436-F47C-4D83-AE67-0B3DFE4A2A27}"/>
    <pc:docChg chg="modSld sldOrd">
      <pc:chgData name="Matthew Farmer" userId="8dac84b6-4d0b-4085-8033-2819e2108605" providerId="ADAL" clId="{B673D436-F47C-4D83-AE67-0B3DFE4A2A27}" dt="2018-06-04T14:17:37.794" v="0"/>
      <pc:docMkLst>
        <pc:docMk/>
      </pc:docMkLst>
      <pc:sldChg chg="ord">
        <pc:chgData name="Matthew Farmer" userId="8dac84b6-4d0b-4085-8033-2819e2108605" providerId="ADAL" clId="{B673D436-F47C-4D83-AE67-0B3DFE4A2A27}" dt="2018-06-04T14:17:37.794" v="0"/>
        <pc:sldMkLst>
          <pc:docMk/>
          <pc:sldMk cId="525237358" sldId="189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1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1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C40A9-1033-4EBB-B413-3DE6906289FC}" type="doc">
      <dgm:prSet loTypeId="urn:microsoft.com/office/officeart/2005/8/layout/hList7" loCatId="relationship" qsTypeId="urn:microsoft.com/office/officeart/2005/8/quickstyle/simple1" qsCatId="simple" csTypeId="urn:microsoft.com/office/officeart/2005/8/colors/accent1_5" csCatId="accent1" phldr="1"/>
      <dgm:spPr/>
    </dgm:pt>
    <dgm:pt modelId="{70D7ACA2-69A6-48FC-93A9-2F48034DB5E6}">
      <dgm:prSet phldrT="[Text]"/>
      <dgm:spPr/>
      <dgm:t>
        <a:bodyPr/>
        <a:lstStyle/>
        <a:p>
          <a:r>
            <a:rPr lang="en-US"/>
            <a:t>Messaging</a:t>
          </a:r>
        </a:p>
      </dgm:t>
    </dgm:pt>
    <dgm:pt modelId="{D520E49C-280D-4834-A3E5-E0E1DEA1774E}" type="parTrans" cxnId="{0A1D0BD5-77C0-429A-AC3C-7D33130A8668}">
      <dgm:prSet/>
      <dgm:spPr/>
      <dgm:t>
        <a:bodyPr/>
        <a:lstStyle/>
        <a:p>
          <a:endParaRPr lang="en-US"/>
        </a:p>
      </dgm:t>
    </dgm:pt>
    <dgm:pt modelId="{F78BF6E7-858E-42C3-8C39-FBF66648B91D}" type="sibTrans" cxnId="{0A1D0BD5-77C0-429A-AC3C-7D33130A8668}">
      <dgm:prSet/>
      <dgm:spPr/>
      <dgm:t>
        <a:bodyPr/>
        <a:lstStyle/>
        <a:p>
          <a:endParaRPr lang="en-US"/>
        </a:p>
      </dgm:t>
    </dgm:pt>
    <dgm:pt modelId="{9AC97A8A-42CB-4491-8019-3D0FEB30ECEE}">
      <dgm:prSet phldrT="[Text]"/>
      <dgm:spPr/>
      <dgm:t>
        <a:bodyPr/>
        <a:lstStyle/>
        <a:p>
          <a:r>
            <a:rPr lang="en-US"/>
            <a:t>Data Wrangling</a:t>
          </a:r>
        </a:p>
      </dgm:t>
    </dgm:pt>
    <dgm:pt modelId="{A0D8F34E-BFAB-493E-BD09-565F5AFC299A}" type="parTrans" cxnId="{E46E9059-12E1-4D79-8C53-F4AB7A16111B}">
      <dgm:prSet/>
      <dgm:spPr/>
      <dgm:t>
        <a:bodyPr/>
        <a:lstStyle/>
        <a:p>
          <a:endParaRPr lang="en-US"/>
        </a:p>
      </dgm:t>
    </dgm:pt>
    <dgm:pt modelId="{0DB0A0AD-EB05-4231-859E-22402C666779}" type="sibTrans" cxnId="{E46E9059-12E1-4D79-8C53-F4AB7A16111B}">
      <dgm:prSet/>
      <dgm:spPr/>
      <dgm:t>
        <a:bodyPr/>
        <a:lstStyle/>
        <a:p>
          <a:endParaRPr lang="en-US"/>
        </a:p>
      </dgm:t>
    </dgm:pt>
    <dgm:pt modelId="{FA67DA8C-2D87-4547-B16D-36513A922CD8}">
      <dgm:prSet phldrT="[Text]"/>
      <dgm:spPr/>
      <dgm:t>
        <a:bodyPr/>
        <a:lstStyle/>
        <a:p>
          <a:r>
            <a:rPr lang="en-US" dirty="0"/>
            <a:t>B2B &amp; EDI</a:t>
          </a:r>
        </a:p>
      </dgm:t>
    </dgm:pt>
    <dgm:pt modelId="{8F50912B-6E0B-41A3-BB6D-C65E5B9A5DCD}" type="parTrans" cxnId="{B1DE0B36-BCE7-4013-8298-2BB0DE6D5FB3}">
      <dgm:prSet/>
      <dgm:spPr/>
      <dgm:t>
        <a:bodyPr/>
        <a:lstStyle/>
        <a:p>
          <a:endParaRPr lang="en-US"/>
        </a:p>
      </dgm:t>
    </dgm:pt>
    <dgm:pt modelId="{339912D3-A61B-4CCB-88C4-7A42E7B6E81E}" type="sibTrans" cxnId="{B1DE0B36-BCE7-4013-8298-2BB0DE6D5FB3}">
      <dgm:prSet/>
      <dgm:spPr/>
      <dgm:t>
        <a:bodyPr/>
        <a:lstStyle/>
        <a:p>
          <a:endParaRPr lang="en-US"/>
        </a:p>
      </dgm:t>
    </dgm:pt>
    <dgm:pt modelId="{7E94AA63-28EC-421C-9C89-DED947384D45}">
      <dgm:prSet phldrT="[Text]"/>
      <dgm:spPr/>
      <dgm:t>
        <a:bodyPr/>
        <a:lstStyle/>
        <a:p>
          <a:r>
            <a:rPr lang="en-US" dirty="0"/>
            <a:t>(hybrid) EAI</a:t>
          </a:r>
        </a:p>
      </dgm:t>
    </dgm:pt>
    <dgm:pt modelId="{9F62445C-A859-4741-A79A-E890E22F9978}" type="parTrans" cxnId="{03536963-331D-42CC-AACC-6B0E7CF21F98}">
      <dgm:prSet/>
      <dgm:spPr/>
      <dgm:t>
        <a:bodyPr/>
        <a:lstStyle/>
        <a:p>
          <a:endParaRPr lang="en-US"/>
        </a:p>
      </dgm:t>
    </dgm:pt>
    <dgm:pt modelId="{229D88D7-9A77-4E75-AD68-6820D6F030E6}" type="sibTrans" cxnId="{03536963-331D-42CC-AACC-6B0E7CF21F98}">
      <dgm:prSet/>
      <dgm:spPr/>
      <dgm:t>
        <a:bodyPr/>
        <a:lstStyle/>
        <a:p>
          <a:endParaRPr lang="en-US"/>
        </a:p>
      </dgm:t>
    </dgm:pt>
    <dgm:pt modelId="{853AAE43-1742-45D9-9B8D-2B6ADF8ABCD2}">
      <dgm:prSet phldrT="[Text]"/>
      <dgm:spPr/>
      <dgm:t>
        <a:bodyPr/>
        <a:lstStyle/>
        <a:p>
          <a:r>
            <a:rPr lang="en-US" dirty="0"/>
            <a:t>Smart SaaS</a:t>
          </a:r>
        </a:p>
      </dgm:t>
    </dgm:pt>
    <dgm:pt modelId="{A6AFC1BB-DE68-4D25-B958-72EF003C3E3D}" type="parTrans" cxnId="{0B2CC7B9-4695-4DD4-A7E1-79EA692B30A8}">
      <dgm:prSet/>
      <dgm:spPr/>
      <dgm:t>
        <a:bodyPr/>
        <a:lstStyle/>
        <a:p>
          <a:endParaRPr lang="en-US"/>
        </a:p>
      </dgm:t>
    </dgm:pt>
    <dgm:pt modelId="{C9ECE7D3-14BA-4756-A95F-97EAD9EC49E5}" type="sibTrans" cxnId="{0B2CC7B9-4695-4DD4-A7E1-79EA692B30A8}">
      <dgm:prSet/>
      <dgm:spPr/>
      <dgm:t>
        <a:bodyPr/>
        <a:lstStyle/>
        <a:p>
          <a:endParaRPr lang="en-US"/>
        </a:p>
      </dgm:t>
    </dgm:pt>
    <dgm:pt modelId="{698084C2-0E40-4DB6-A4D1-B2B2B1E5ED94}">
      <dgm:prSet phldrT="[Text]"/>
      <dgm:spPr/>
      <dgm:t>
        <a:bodyPr/>
        <a:lstStyle/>
        <a:p>
          <a:r>
            <a:rPr lang="en-US" dirty="0"/>
            <a:t>Process Automation</a:t>
          </a:r>
        </a:p>
      </dgm:t>
    </dgm:pt>
    <dgm:pt modelId="{84AC21D8-DD91-4581-A5A9-0CD274C1497D}" type="parTrans" cxnId="{0AAF1291-4825-41BB-8473-E3EEBDCB9724}">
      <dgm:prSet/>
      <dgm:spPr/>
      <dgm:t>
        <a:bodyPr/>
        <a:lstStyle/>
        <a:p>
          <a:endParaRPr lang="en-US"/>
        </a:p>
      </dgm:t>
    </dgm:pt>
    <dgm:pt modelId="{8A43395D-5A00-498D-B716-97F6E72A4BD4}" type="sibTrans" cxnId="{0AAF1291-4825-41BB-8473-E3EEBDCB9724}">
      <dgm:prSet/>
      <dgm:spPr/>
      <dgm:t>
        <a:bodyPr/>
        <a:lstStyle/>
        <a:p>
          <a:endParaRPr lang="en-US"/>
        </a:p>
      </dgm:t>
    </dgm:pt>
    <dgm:pt modelId="{B9A70600-13C9-465D-92E1-89CA29A1102C}" type="pres">
      <dgm:prSet presAssocID="{9F8C40A9-1033-4EBB-B413-3DE6906289FC}" presName="Name0" presStyleCnt="0">
        <dgm:presLayoutVars>
          <dgm:dir/>
          <dgm:resizeHandles val="exact"/>
        </dgm:presLayoutVars>
      </dgm:prSet>
      <dgm:spPr/>
    </dgm:pt>
    <dgm:pt modelId="{1C0455C7-60A0-45CA-9C80-F49A586EC47D}" type="pres">
      <dgm:prSet presAssocID="{9F8C40A9-1033-4EBB-B413-3DE6906289FC}" presName="fgShape" presStyleLbl="fgShp" presStyleIdx="0" presStyleCnt="1" custAng="16200000" custFlipVert="1" custFlipHor="0" custScaleX="650" custScaleY="29975" custLinFactNeighborX="54154" custLinFactNeighborY="72019"/>
      <dgm:spPr>
        <a:prstGeom prst="rightArrow">
          <a:avLst/>
        </a:prstGeom>
      </dgm:spPr>
    </dgm:pt>
    <dgm:pt modelId="{84BC2B53-A787-451A-9962-1BBA8238EE96}" type="pres">
      <dgm:prSet presAssocID="{9F8C40A9-1033-4EBB-B413-3DE6906289FC}" presName="linComp" presStyleCnt="0"/>
      <dgm:spPr/>
    </dgm:pt>
    <dgm:pt modelId="{A5CEC858-2A77-4D34-AC5B-D6DE4970AF17}" type="pres">
      <dgm:prSet presAssocID="{70D7ACA2-69A6-48FC-93A9-2F48034DB5E6}" presName="compNode" presStyleCnt="0"/>
      <dgm:spPr/>
    </dgm:pt>
    <dgm:pt modelId="{A735A6BB-95A8-4AAE-9BD5-8C5A4A49D02F}" type="pres">
      <dgm:prSet presAssocID="{70D7ACA2-69A6-48FC-93A9-2F48034DB5E6}" presName="bkgdShape" presStyleLbl="node1" presStyleIdx="0" presStyleCnt="6"/>
      <dgm:spPr/>
    </dgm:pt>
    <dgm:pt modelId="{068DD02C-EDE5-4A7C-B275-9A9137C8CE1E}" type="pres">
      <dgm:prSet presAssocID="{70D7ACA2-69A6-48FC-93A9-2F48034DB5E6}" presName="nodeTx" presStyleLbl="node1" presStyleIdx="0" presStyleCnt="6">
        <dgm:presLayoutVars>
          <dgm:bulletEnabled val="1"/>
        </dgm:presLayoutVars>
      </dgm:prSet>
      <dgm:spPr/>
    </dgm:pt>
    <dgm:pt modelId="{823FD8DD-D930-450F-9757-F09C810863C0}" type="pres">
      <dgm:prSet presAssocID="{70D7ACA2-69A6-48FC-93A9-2F48034DB5E6}" presName="invisiNode" presStyleLbl="node1" presStyleIdx="0" presStyleCnt="6"/>
      <dgm:spPr/>
    </dgm:pt>
    <dgm:pt modelId="{A3ADD584-7949-4FD4-9745-24DACA88CB0D}" type="pres">
      <dgm:prSet presAssocID="{70D7ACA2-69A6-48FC-93A9-2F48034DB5E6}" presName="imagNode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2ADF40E-5050-4B8B-84F1-E5D953E1BBD2}" type="pres">
      <dgm:prSet presAssocID="{F78BF6E7-858E-42C3-8C39-FBF66648B91D}" presName="sibTrans" presStyleLbl="sibTrans2D1" presStyleIdx="0" presStyleCnt="0"/>
      <dgm:spPr/>
    </dgm:pt>
    <dgm:pt modelId="{2894DFFC-7BC4-4DC5-904E-22A4AD6A894F}" type="pres">
      <dgm:prSet presAssocID="{9AC97A8A-42CB-4491-8019-3D0FEB30ECEE}" presName="compNode" presStyleCnt="0"/>
      <dgm:spPr/>
    </dgm:pt>
    <dgm:pt modelId="{69296A97-36E8-4D2D-9113-25B1CC6779C7}" type="pres">
      <dgm:prSet presAssocID="{9AC97A8A-42CB-4491-8019-3D0FEB30ECEE}" presName="bkgdShape" presStyleLbl="node1" presStyleIdx="1" presStyleCnt="6"/>
      <dgm:spPr/>
    </dgm:pt>
    <dgm:pt modelId="{9DE5E607-DBE5-44D5-984A-04DC6710FA6F}" type="pres">
      <dgm:prSet presAssocID="{9AC97A8A-42CB-4491-8019-3D0FEB30ECEE}" presName="nodeTx" presStyleLbl="node1" presStyleIdx="1" presStyleCnt="6">
        <dgm:presLayoutVars>
          <dgm:bulletEnabled val="1"/>
        </dgm:presLayoutVars>
      </dgm:prSet>
      <dgm:spPr/>
    </dgm:pt>
    <dgm:pt modelId="{9F2ED684-ADF8-479D-8B47-F34C68C6CC72}" type="pres">
      <dgm:prSet presAssocID="{9AC97A8A-42CB-4491-8019-3D0FEB30ECEE}" presName="invisiNode" presStyleLbl="node1" presStyleIdx="1" presStyleCnt="6"/>
      <dgm:spPr/>
    </dgm:pt>
    <dgm:pt modelId="{21C16AFE-2C52-4920-9A7C-A0230261C881}" type="pres">
      <dgm:prSet presAssocID="{9AC97A8A-42CB-4491-8019-3D0FEB30ECEE}" presName="imagNode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5A43E21C-C7FA-4DE5-A331-4A84372B850B}" type="pres">
      <dgm:prSet presAssocID="{0DB0A0AD-EB05-4231-859E-22402C666779}" presName="sibTrans" presStyleLbl="sibTrans2D1" presStyleIdx="0" presStyleCnt="0"/>
      <dgm:spPr/>
    </dgm:pt>
    <dgm:pt modelId="{B737794A-6BCE-4563-BEC9-F663C6BFACC3}" type="pres">
      <dgm:prSet presAssocID="{FA67DA8C-2D87-4547-B16D-36513A922CD8}" presName="compNode" presStyleCnt="0"/>
      <dgm:spPr/>
    </dgm:pt>
    <dgm:pt modelId="{54283F00-89F2-418C-85DC-278ECE3D3685}" type="pres">
      <dgm:prSet presAssocID="{FA67DA8C-2D87-4547-B16D-36513A922CD8}" presName="bkgdShape" presStyleLbl="node1" presStyleIdx="2" presStyleCnt="6"/>
      <dgm:spPr/>
    </dgm:pt>
    <dgm:pt modelId="{0AB264CA-BF8B-4223-91F2-3CE4E699D5CE}" type="pres">
      <dgm:prSet presAssocID="{FA67DA8C-2D87-4547-B16D-36513A922CD8}" presName="nodeTx" presStyleLbl="node1" presStyleIdx="2" presStyleCnt="6">
        <dgm:presLayoutVars>
          <dgm:bulletEnabled val="1"/>
        </dgm:presLayoutVars>
      </dgm:prSet>
      <dgm:spPr/>
    </dgm:pt>
    <dgm:pt modelId="{B600221E-CEF7-4C9D-8662-1409AEEDC18D}" type="pres">
      <dgm:prSet presAssocID="{FA67DA8C-2D87-4547-B16D-36513A922CD8}" presName="invisiNode" presStyleLbl="node1" presStyleIdx="2" presStyleCnt="6"/>
      <dgm:spPr/>
    </dgm:pt>
    <dgm:pt modelId="{EBE50A1E-B941-45B6-826C-7B04C5CE9D5C}" type="pres">
      <dgm:prSet presAssocID="{FA67DA8C-2D87-4547-B16D-36513A922CD8}" presName="imagNode" presStyleLbl="fgImgPlace1" presStyleIdx="2" presStyleCnt="6"/>
      <dgm:spPr>
        <a:blipFill rotWithShape="1">
          <a:blip xmlns:r="http://schemas.openxmlformats.org/officeDocument/2006/relationships" r:embed="rId3">
            <a:duotone>
              <a:srgbClr val="FF8C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CA875D4-4CFB-45BC-A04C-79FACBF641B6}" type="pres">
      <dgm:prSet presAssocID="{339912D3-A61B-4CCB-88C4-7A42E7B6E81E}" presName="sibTrans" presStyleLbl="sibTrans2D1" presStyleIdx="0" presStyleCnt="0"/>
      <dgm:spPr/>
    </dgm:pt>
    <dgm:pt modelId="{C2B31CFB-BBCF-46D5-8F18-6A871A203773}" type="pres">
      <dgm:prSet presAssocID="{7E94AA63-28EC-421C-9C89-DED947384D45}" presName="compNode" presStyleCnt="0"/>
      <dgm:spPr/>
    </dgm:pt>
    <dgm:pt modelId="{49319692-2294-4D29-80D0-613FD7EFBCFB}" type="pres">
      <dgm:prSet presAssocID="{7E94AA63-28EC-421C-9C89-DED947384D45}" presName="bkgdShape" presStyleLbl="node1" presStyleIdx="3" presStyleCnt="6"/>
      <dgm:spPr/>
    </dgm:pt>
    <dgm:pt modelId="{8958285A-83E7-4151-B289-30A59E59C9C0}" type="pres">
      <dgm:prSet presAssocID="{7E94AA63-28EC-421C-9C89-DED947384D45}" presName="nodeTx" presStyleLbl="node1" presStyleIdx="3" presStyleCnt="6">
        <dgm:presLayoutVars>
          <dgm:bulletEnabled val="1"/>
        </dgm:presLayoutVars>
      </dgm:prSet>
      <dgm:spPr/>
    </dgm:pt>
    <dgm:pt modelId="{A7E426D7-B02B-40E0-8464-9734F870FE84}" type="pres">
      <dgm:prSet presAssocID="{7E94AA63-28EC-421C-9C89-DED947384D45}" presName="invisiNode" presStyleLbl="node1" presStyleIdx="3" presStyleCnt="6"/>
      <dgm:spPr/>
    </dgm:pt>
    <dgm:pt modelId="{ABCEFB3C-9D1F-4F39-B2FE-5E2B5ABC9EA4}" type="pres">
      <dgm:prSet presAssocID="{7E94AA63-28EC-421C-9C89-DED947384D45}" presName="imagNode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</dgm:spPr>
    </dgm:pt>
    <dgm:pt modelId="{55676E3E-3594-4FDF-88A8-D7FFF6F50047}" type="pres">
      <dgm:prSet presAssocID="{229D88D7-9A77-4E75-AD68-6820D6F030E6}" presName="sibTrans" presStyleLbl="sibTrans2D1" presStyleIdx="0" presStyleCnt="0"/>
      <dgm:spPr/>
    </dgm:pt>
    <dgm:pt modelId="{6CA9FFC2-3118-4546-9854-9DFE4FEE08FF}" type="pres">
      <dgm:prSet presAssocID="{698084C2-0E40-4DB6-A4D1-B2B2B1E5ED94}" presName="compNode" presStyleCnt="0"/>
      <dgm:spPr/>
    </dgm:pt>
    <dgm:pt modelId="{34EF5E78-854E-4DD4-92DE-2CACFE00A507}" type="pres">
      <dgm:prSet presAssocID="{698084C2-0E40-4DB6-A4D1-B2B2B1E5ED94}" presName="bkgdShape" presStyleLbl="node1" presStyleIdx="4" presStyleCnt="6"/>
      <dgm:spPr/>
    </dgm:pt>
    <dgm:pt modelId="{B1D91B45-AE5A-445D-8BF3-677F0DFC72DB}" type="pres">
      <dgm:prSet presAssocID="{698084C2-0E40-4DB6-A4D1-B2B2B1E5ED94}" presName="nodeTx" presStyleLbl="node1" presStyleIdx="4" presStyleCnt="6">
        <dgm:presLayoutVars>
          <dgm:bulletEnabled val="1"/>
        </dgm:presLayoutVars>
      </dgm:prSet>
      <dgm:spPr/>
    </dgm:pt>
    <dgm:pt modelId="{0F5D9542-E76B-43C4-94F9-55D7F122C263}" type="pres">
      <dgm:prSet presAssocID="{698084C2-0E40-4DB6-A4D1-B2B2B1E5ED94}" presName="invisiNode" presStyleLbl="node1" presStyleIdx="4" presStyleCnt="6"/>
      <dgm:spPr/>
    </dgm:pt>
    <dgm:pt modelId="{33C98864-A8CE-4DF5-91C2-813134BD7173}" type="pres">
      <dgm:prSet presAssocID="{698084C2-0E40-4DB6-A4D1-B2B2B1E5ED94}" presName="imagNode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5940B5F1-16D9-4A82-BFEE-E2491DF3BD57}" type="pres">
      <dgm:prSet presAssocID="{8A43395D-5A00-498D-B716-97F6E72A4BD4}" presName="sibTrans" presStyleLbl="sibTrans2D1" presStyleIdx="0" presStyleCnt="0"/>
      <dgm:spPr/>
    </dgm:pt>
    <dgm:pt modelId="{064B5853-F5F1-44D4-994D-2E817E0AA974}" type="pres">
      <dgm:prSet presAssocID="{853AAE43-1742-45D9-9B8D-2B6ADF8ABCD2}" presName="compNode" presStyleCnt="0"/>
      <dgm:spPr/>
    </dgm:pt>
    <dgm:pt modelId="{706F7E4B-C872-45E9-971F-CB4E13E19F0F}" type="pres">
      <dgm:prSet presAssocID="{853AAE43-1742-45D9-9B8D-2B6ADF8ABCD2}" presName="bkgdShape" presStyleLbl="node1" presStyleIdx="5" presStyleCnt="6" custLinFactNeighborX="26577" custLinFactNeighborY="-28087"/>
      <dgm:spPr/>
    </dgm:pt>
    <dgm:pt modelId="{216FBAF2-4493-4E1B-A0A8-C47763B40B3D}" type="pres">
      <dgm:prSet presAssocID="{853AAE43-1742-45D9-9B8D-2B6ADF8ABCD2}" presName="nodeTx" presStyleLbl="node1" presStyleIdx="5" presStyleCnt="6">
        <dgm:presLayoutVars>
          <dgm:bulletEnabled val="1"/>
        </dgm:presLayoutVars>
      </dgm:prSet>
      <dgm:spPr/>
    </dgm:pt>
    <dgm:pt modelId="{E1B75866-8519-431E-B87E-81BFDAC3E1AD}" type="pres">
      <dgm:prSet presAssocID="{853AAE43-1742-45D9-9B8D-2B6ADF8ABCD2}" presName="invisiNode" presStyleLbl="node1" presStyleIdx="5" presStyleCnt="6"/>
      <dgm:spPr/>
    </dgm:pt>
    <dgm:pt modelId="{C59FACB2-C810-4CD6-BF9C-02F602A7929B}" type="pres">
      <dgm:prSet presAssocID="{853AAE43-1742-45D9-9B8D-2B6ADF8ABCD2}" presName="imagNode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01DCCB00-5138-4B0B-9AB7-14E5FF13E56B}" type="presOf" srcId="{229D88D7-9A77-4E75-AD68-6820D6F030E6}" destId="{55676E3E-3594-4FDF-88A8-D7FFF6F50047}" srcOrd="0" destOrd="0" presId="urn:microsoft.com/office/officeart/2005/8/layout/hList7"/>
    <dgm:cxn modelId="{E135E408-6091-4CD0-A7AA-9C478EC74BED}" type="presOf" srcId="{0DB0A0AD-EB05-4231-859E-22402C666779}" destId="{5A43E21C-C7FA-4DE5-A331-4A84372B850B}" srcOrd="0" destOrd="0" presId="urn:microsoft.com/office/officeart/2005/8/layout/hList7"/>
    <dgm:cxn modelId="{B737C00F-178B-4761-A1B1-65687377B6C5}" type="presOf" srcId="{9AC97A8A-42CB-4491-8019-3D0FEB30ECEE}" destId="{9DE5E607-DBE5-44D5-984A-04DC6710FA6F}" srcOrd="1" destOrd="0" presId="urn:microsoft.com/office/officeart/2005/8/layout/hList7"/>
    <dgm:cxn modelId="{274CFF16-6751-4A74-B8D9-A064CE92A702}" type="presOf" srcId="{698084C2-0E40-4DB6-A4D1-B2B2B1E5ED94}" destId="{B1D91B45-AE5A-445D-8BF3-677F0DFC72DB}" srcOrd="1" destOrd="0" presId="urn:microsoft.com/office/officeart/2005/8/layout/hList7"/>
    <dgm:cxn modelId="{524CDA30-F3FC-44A1-9E3F-5EDCE1D77628}" type="presOf" srcId="{FA67DA8C-2D87-4547-B16D-36513A922CD8}" destId="{54283F00-89F2-418C-85DC-278ECE3D3685}" srcOrd="0" destOrd="0" presId="urn:microsoft.com/office/officeart/2005/8/layout/hList7"/>
    <dgm:cxn modelId="{C2F16A32-A676-4EA5-BD39-A71261FCFFC9}" type="presOf" srcId="{698084C2-0E40-4DB6-A4D1-B2B2B1E5ED94}" destId="{34EF5E78-854E-4DD4-92DE-2CACFE00A507}" srcOrd="0" destOrd="0" presId="urn:microsoft.com/office/officeart/2005/8/layout/hList7"/>
    <dgm:cxn modelId="{68B05932-82B5-4CB5-B0E7-A603FB35BD56}" type="presOf" srcId="{8A43395D-5A00-498D-B716-97F6E72A4BD4}" destId="{5940B5F1-16D9-4A82-BFEE-E2491DF3BD57}" srcOrd="0" destOrd="0" presId="urn:microsoft.com/office/officeart/2005/8/layout/hList7"/>
    <dgm:cxn modelId="{AAAFC333-1914-4797-8998-ED5FE6CAAE2A}" type="presOf" srcId="{F78BF6E7-858E-42C3-8C39-FBF66648B91D}" destId="{B2ADF40E-5050-4B8B-84F1-E5D953E1BBD2}" srcOrd="0" destOrd="0" presId="urn:microsoft.com/office/officeart/2005/8/layout/hList7"/>
    <dgm:cxn modelId="{B1DE0B36-BCE7-4013-8298-2BB0DE6D5FB3}" srcId="{9F8C40A9-1033-4EBB-B413-3DE6906289FC}" destId="{FA67DA8C-2D87-4547-B16D-36513A922CD8}" srcOrd="2" destOrd="0" parTransId="{8F50912B-6E0B-41A3-BB6D-C65E5B9A5DCD}" sibTransId="{339912D3-A61B-4CCB-88C4-7A42E7B6E81E}"/>
    <dgm:cxn modelId="{8DDCA23B-3134-4681-B4F7-5148170C1F4F}" type="presOf" srcId="{70D7ACA2-69A6-48FC-93A9-2F48034DB5E6}" destId="{068DD02C-EDE5-4A7C-B275-9A9137C8CE1E}" srcOrd="1" destOrd="0" presId="urn:microsoft.com/office/officeart/2005/8/layout/hList7"/>
    <dgm:cxn modelId="{03536963-331D-42CC-AACC-6B0E7CF21F98}" srcId="{9F8C40A9-1033-4EBB-B413-3DE6906289FC}" destId="{7E94AA63-28EC-421C-9C89-DED947384D45}" srcOrd="3" destOrd="0" parTransId="{9F62445C-A859-4741-A79A-E890E22F9978}" sibTransId="{229D88D7-9A77-4E75-AD68-6820D6F030E6}"/>
    <dgm:cxn modelId="{90AE8D67-5C56-4FF5-8A1E-B2E8DA25FF4B}" type="presOf" srcId="{7E94AA63-28EC-421C-9C89-DED947384D45}" destId="{49319692-2294-4D29-80D0-613FD7EFBCFB}" srcOrd="0" destOrd="0" presId="urn:microsoft.com/office/officeart/2005/8/layout/hList7"/>
    <dgm:cxn modelId="{C853844A-EC4A-456C-8DF6-D83ED3D207A2}" type="presOf" srcId="{853AAE43-1742-45D9-9B8D-2B6ADF8ABCD2}" destId="{706F7E4B-C872-45E9-971F-CB4E13E19F0F}" srcOrd="0" destOrd="0" presId="urn:microsoft.com/office/officeart/2005/8/layout/hList7"/>
    <dgm:cxn modelId="{E46E9059-12E1-4D79-8C53-F4AB7A16111B}" srcId="{9F8C40A9-1033-4EBB-B413-3DE6906289FC}" destId="{9AC97A8A-42CB-4491-8019-3D0FEB30ECEE}" srcOrd="1" destOrd="0" parTransId="{A0D8F34E-BFAB-493E-BD09-565F5AFC299A}" sibTransId="{0DB0A0AD-EB05-4231-859E-22402C666779}"/>
    <dgm:cxn modelId="{0AAF1291-4825-41BB-8473-E3EEBDCB9724}" srcId="{9F8C40A9-1033-4EBB-B413-3DE6906289FC}" destId="{698084C2-0E40-4DB6-A4D1-B2B2B1E5ED94}" srcOrd="4" destOrd="0" parTransId="{84AC21D8-DD91-4581-A5A9-0CD274C1497D}" sibTransId="{8A43395D-5A00-498D-B716-97F6E72A4BD4}"/>
    <dgm:cxn modelId="{B81DBBA3-E847-485B-B565-85615531DFF0}" type="presOf" srcId="{339912D3-A61B-4CCB-88C4-7A42E7B6E81E}" destId="{9CA875D4-4CFB-45BC-A04C-79FACBF641B6}" srcOrd="0" destOrd="0" presId="urn:microsoft.com/office/officeart/2005/8/layout/hList7"/>
    <dgm:cxn modelId="{980EE6B0-ADCE-46DA-A7F2-6D6B1C30BD46}" type="presOf" srcId="{853AAE43-1742-45D9-9B8D-2B6ADF8ABCD2}" destId="{216FBAF2-4493-4E1B-A0A8-C47763B40B3D}" srcOrd="1" destOrd="0" presId="urn:microsoft.com/office/officeart/2005/8/layout/hList7"/>
    <dgm:cxn modelId="{55276FB9-5F87-4EDA-B2E8-03D3DBF55F6B}" type="presOf" srcId="{70D7ACA2-69A6-48FC-93A9-2F48034DB5E6}" destId="{A735A6BB-95A8-4AAE-9BD5-8C5A4A49D02F}" srcOrd="0" destOrd="0" presId="urn:microsoft.com/office/officeart/2005/8/layout/hList7"/>
    <dgm:cxn modelId="{0B2CC7B9-4695-4DD4-A7E1-79EA692B30A8}" srcId="{9F8C40A9-1033-4EBB-B413-3DE6906289FC}" destId="{853AAE43-1742-45D9-9B8D-2B6ADF8ABCD2}" srcOrd="5" destOrd="0" parTransId="{A6AFC1BB-DE68-4D25-B958-72EF003C3E3D}" sibTransId="{C9ECE7D3-14BA-4756-A95F-97EAD9EC49E5}"/>
    <dgm:cxn modelId="{6196A7BB-9EAF-4254-AABE-943F350C4D60}" type="presOf" srcId="{9AC97A8A-42CB-4491-8019-3D0FEB30ECEE}" destId="{69296A97-36E8-4D2D-9113-25B1CC6779C7}" srcOrd="0" destOrd="0" presId="urn:microsoft.com/office/officeart/2005/8/layout/hList7"/>
    <dgm:cxn modelId="{4A3374BF-BBBE-4FF4-A232-81C229839559}" type="presOf" srcId="{9F8C40A9-1033-4EBB-B413-3DE6906289FC}" destId="{B9A70600-13C9-465D-92E1-89CA29A1102C}" srcOrd="0" destOrd="0" presId="urn:microsoft.com/office/officeart/2005/8/layout/hList7"/>
    <dgm:cxn modelId="{0A1D0BD5-77C0-429A-AC3C-7D33130A8668}" srcId="{9F8C40A9-1033-4EBB-B413-3DE6906289FC}" destId="{70D7ACA2-69A6-48FC-93A9-2F48034DB5E6}" srcOrd="0" destOrd="0" parTransId="{D520E49C-280D-4834-A3E5-E0E1DEA1774E}" sibTransId="{F78BF6E7-858E-42C3-8C39-FBF66648B91D}"/>
    <dgm:cxn modelId="{4984A6DC-EF02-43D3-B759-2ED8F21B1681}" type="presOf" srcId="{FA67DA8C-2D87-4547-B16D-36513A922CD8}" destId="{0AB264CA-BF8B-4223-91F2-3CE4E699D5CE}" srcOrd="1" destOrd="0" presId="urn:microsoft.com/office/officeart/2005/8/layout/hList7"/>
    <dgm:cxn modelId="{C953CEF8-4223-462C-A2D7-533DD04EA5F0}" type="presOf" srcId="{7E94AA63-28EC-421C-9C89-DED947384D45}" destId="{8958285A-83E7-4151-B289-30A59E59C9C0}" srcOrd="1" destOrd="0" presId="urn:microsoft.com/office/officeart/2005/8/layout/hList7"/>
    <dgm:cxn modelId="{C0E0C754-BC31-41B3-B38E-47D5D5F6F511}" type="presParOf" srcId="{B9A70600-13C9-465D-92E1-89CA29A1102C}" destId="{1C0455C7-60A0-45CA-9C80-F49A586EC47D}" srcOrd="0" destOrd="0" presId="urn:microsoft.com/office/officeart/2005/8/layout/hList7"/>
    <dgm:cxn modelId="{F6B3C0DB-C8EF-474E-8D00-B82A8813AFB6}" type="presParOf" srcId="{B9A70600-13C9-465D-92E1-89CA29A1102C}" destId="{84BC2B53-A787-451A-9962-1BBA8238EE96}" srcOrd="1" destOrd="0" presId="urn:microsoft.com/office/officeart/2005/8/layout/hList7"/>
    <dgm:cxn modelId="{82D08684-1B95-44C5-9179-60F9398A4868}" type="presParOf" srcId="{84BC2B53-A787-451A-9962-1BBA8238EE96}" destId="{A5CEC858-2A77-4D34-AC5B-D6DE4970AF17}" srcOrd="0" destOrd="0" presId="urn:microsoft.com/office/officeart/2005/8/layout/hList7"/>
    <dgm:cxn modelId="{097A0958-CEC5-4FF4-9715-871890ACA860}" type="presParOf" srcId="{A5CEC858-2A77-4D34-AC5B-D6DE4970AF17}" destId="{A735A6BB-95A8-4AAE-9BD5-8C5A4A49D02F}" srcOrd="0" destOrd="0" presId="urn:microsoft.com/office/officeart/2005/8/layout/hList7"/>
    <dgm:cxn modelId="{A0D79B10-5A11-49AF-980C-FDEE91754690}" type="presParOf" srcId="{A5CEC858-2A77-4D34-AC5B-D6DE4970AF17}" destId="{068DD02C-EDE5-4A7C-B275-9A9137C8CE1E}" srcOrd="1" destOrd="0" presId="urn:microsoft.com/office/officeart/2005/8/layout/hList7"/>
    <dgm:cxn modelId="{9DDD5C56-42E6-40A1-B791-AFAC464DA01B}" type="presParOf" srcId="{A5CEC858-2A77-4D34-AC5B-D6DE4970AF17}" destId="{823FD8DD-D930-450F-9757-F09C810863C0}" srcOrd="2" destOrd="0" presId="urn:microsoft.com/office/officeart/2005/8/layout/hList7"/>
    <dgm:cxn modelId="{A7D686BB-4981-4659-89AF-4B13F0914A64}" type="presParOf" srcId="{A5CEC858-2A77-4D34-AC5B-D6DE4970AF17}" destId="{A3ADD584-7949-4FD4-9745-24DACA88CB0D}" srcOrd="3" destOrd="0" presId="urn:microsoft.com/office/officeart/2005/8/layout/hList7"/>
    <dgm:cxn modelId="{0433B0C3-49B4-4282-A43B-7937E5EBD2FB}" type="presParOf" srcId="{84BC2B53-A787-451A-9962-1BBA8238EE96}" destId="{B2ADF40E-5050-4B8B-84F1-E5D953E1BBD2}" srcOrd="1" destOrd="0" presId="urn:microsoft.com/office/officeart/2005/8/layout/hList7"/>
    <dgm:cxn modelId="{90AB1113-F5DF-43B4-835A-3AF75969ABF5}" type="presParOf" srcId="{84BC2B53-A787-451A-9962-1BBA8238EE96}" destId="{2894DFFC-7BC4-4DC5-904E-22A4AD6A894F}" srcOrd="2" destOrd="0" presId="urn:microsoft.com/office/officeart/2005/8/layout/hList7"/>
    <dgm:cxn modelId="{EE020A15-1E6D-4252-A4D2-4CD0FE2D8D8B}" type="presParOf" srcId="{2894DFFC-7BC4-4DC5-904E-22A4AD6A894F}" destId="{69296A97-36E8-4D2D-9113-25B1CC6779C7}" srcOrd="0" destOrd="0" presId="urn:microsoft.com/office/officeart/2005/8/layout/hList7"/>
    <dgm:cxn modelId="{7E3D5308-A9BD-4BF4-85DD-E229780DC509}" type="presParOf" srcId="{2894DFFC-7BC4-4DC5-904E-22A4AD6A894F}" destId="{9DE5E607-DBE5-44D5-984A-04DC6710FA6F}" srcOrd="1" destOrd="0" presId="urn:microsoft.com/office/officeart/2005/8/layout/hList7"/>
    <dgm:cxn modelId="{37AC55D7-65D2-41D1-8E28-C0944BA295A8}" type="presParOf" srcId="{2894DFFC-7BC4-4DC5-904E-22A4AD6A894F}" destId="{9F2ED684-ADF8-479D-8B47-F34C68C6CC72}" srcOrd="2" destOrd="0" presId="urn:microsoft.com/office/officeart/2005/8/layout/hList7"/>
    <dgm:cxn modelId="{26E8663F-8F4F-401B-A722-12416DB4CEE6}" type="presParOf" srcId="{2894DFFC-7BC4-4DC5-904E-22A4AD6A894F}" destId="{21C16AFE-2C52-4920-9A7C-A0230261C881}" srcOrd="3" destOrd="0" presId="urn:microsoft.com/office/officeart/2005/8/layout/hList7"/>
    <dgm:cxn modelId="{D785C6FB-EB26-4F76-A3F9-C9BBEC8725C0}" type="presParOf" srcId="{84BC2B53-A787-451A-9962-1BBA8238EE96}" destId="{5A43E21C-C7FA-4DE5-A331-4A84372B850B}" srcOrd="3" destOrd="0" presId="urn:microsoft.com/office/officeart/2005/8/layout/hList7"/>
    <dgm:cxn modelId="{5AE9143F-6F79-4AF8-B123-E013AE929950}" type="presParOf" srcId="{84BC2B53-A787-451A-9962-1BBA8238EE96}" destId="{B737794A-6BCE-4563-BEC9-F663C6BFACC3}" srcOrd="4" destOrd="0" presId="urn:microsoft.com/office/officeart/2005/8/layout/hList7"/>
    <dgm:cxn modelId="{088A8E24-F2E7-4D97-AFE8-DB9E68030957}" type="presParOf" srcId="{B737794A-6BCE-4563-BEC9-F663C6BFACC3}" destId="{54283F00-89F2-418C-85DC-278ECE3D3685}" srcOrd="0" destOrd="0" presId="urn:microsoft.com/office/officeart/2005/8/layout/hList7"/>
    <dgm:cxn modelId="{26EE3494-69CD-45CA-B2B9-B692379834C6}" type="presParOf" srcId="{B737794A-6BCE-4563-BEC9-F663C6BFACC3}" destId="{0AB264CA-BF8B-4223-91F2-3CE4E699D5CE}" srcOrd="1" destOrd="0" presId="urn:microsoft.com/office/officeart/2005/8/layout/hList7"/>
    <dgm:cxn modelId="{B37996DF-7238-4267-AD8C-7434369A033E}" type="presParOf" srcId="{B737794A-6BCE-4563-BEC9-F663C6BFACC3}" destId="{B600221E-CEF7-4C9D-8662-1409AEEDC18D}" srcOrd="2" destOrd="0" presId="urn:microsoft.com/office/officeart/2005/8/layout/hList7"/>
    <dgm:cxn modelId="{81774DE3-E731-4BFB-BDFE-BBC3D308335C}" type="presParOf" srcId="{B737794A-6BCE-4563-BEC9-F663C6BFACC3}" destId="{EBE50A1E-B941-45B6-826C-7B04C5CE9D5C}" srcOrd="3" destOrd="0" presId="urn:microsoft.com/office/officeart/2005/8/layout/hList7"/>
    <dgm:cxn modelId="{951A8FA8-7BA0-4113-B615-636E7C61BE74}" type="presParOf" srcId="{84BC2B53-A787-451A-9962-1BBA8238EE96}" destId="{9CA875D4-4CFB-45BC-A04C-79FACBF641B6}" srcOrd="5" destOrd="0" presId="urn:microsoft.com/office/officeart/2005/8/layout/hList7"/>
    <dgm:cxn modelId="{B4AA2C68-352B-485A-91CD-23161515A283}" type="presParOf" srcId="{84BC2B53-A787-451A-9962-1BBA8238EE96}" destId="{C2B31CFB-BBCF-46D5-8F18-6A871A203773}" srcOrd="6" destOrd="0" presId="urn:microsoft.com/office/officeart/2005/8/layout/hList7"/>
    <dgm:cxn modelId="{3683C226-6A0B-4EFC-A16D-2CF6C17C89EF}" type="presParOf" srcId="{C2B31CFB-BBCF-46D5-8F18-6A871A203773}" destId="{49319692-2294-4D29-80D0-613FD7EFBCFB}" srcOrd="0" destOrd="0" presId="urn:microsoft.com/office/officeart/2005/8/layout/hList7"/>
    <dgm:cxn modelId="{C359C61B-61F6-4EED-BBAE-6DAB93A2E063}" type="presParOf" srcId="{C2B31CFB-BBCF-46D5-8F18-6A871A203773}" destId="{8958285A-83E7-4151-B289-30A59E59C9C0}" srcOrd="1" destOrd="0" presId="urn:microsoft.com/office/officeart/2005/8/layout/hList7"/>
    <dgm:cxn modelId="{0FF4D553-7930-4716-985D-E933FC8A9552}" type="presParOf" srcId="{C2B31CFB-BBCF-46D5-8F18-6A871A203773}" destId="{A7E426D7-B02B-40E0-8464-9734F870FE84}" srcOrd="2" destOrd="0" presId="urn:microsoft.com/office/officeart/2005/8/layout/hList7"/>
    <dgm:cxn modelId="{3B776E1D-E361-4F93-AEEA-ABB079587FDC}" type="presParOf" srcId="{C2B31CFB-BBCF-46D5-8F18-6A871A203773}" destId="{ABCEFB3C-9D1F-4F39-B2FE-5E2B5ABC9EA4}" srcOrd="3" destOrd="0" presId="urn:microsoft.com/office/officeart/2005/8/layout/hList7"/>
    <dgm:cxn modelId="{744FB4BC-2E8F-4806-BBC1-4739B1421764}" type="presParOf" srcId="{84BC2B53-A787-451A-9962-1BBA8238EE96}" destId="{55676E3E-3594-4FDF-88A8-D7FFF6F50047}" srcOrd="7" destOrd="0" presId="urn:microsoft.com/office/officeart/2005/8/layout/hList7"/>
    <dgm:cxn modelId="{9FEFE6AA-B3C4-4344-820C-338C9202A1DB}" type="presParOf" srcId="{84BC2B53-A787-451A-9962-1BBA8238EE96}" destId="{6CA9FFC2-3118-4546-9854-9DFE4FEE08FF}" srcOrd="8" destOrd="0" presId="urn:microsoft.com/office/officeart/2005/8/layout/hList7"/>
    <dgm:cxn modelId="{6D0DDEF5-92B1-4C61-AF45-ECC20BB6BC92}" type="presParOf" srcId="{6CA9FFC2-3118-4546-9854-9DFE4FEE08FF}" destId="{34EF5E78-854E-4DD4-92DE-2CACFE00A507}" srcOrd="0" destOrd="0" presId="urn:microsoft.com/office/officeart/2005/8/layout/hList7"/>
    <dgm:cxn modelId="{FD98F451-0C5C-4B66-8CC9-40B473E41327}" type="presParOf" srcId="{6CA9FFC2-3118-4546-9854-9DFE4FEE08FF}" destId="{B1D91B45-AE5A-445D-8BF3-677F0DFC72DB}" srcOrd="1" destOrd="0" presId="urn:microsoft.com/office/officeart/2005/8/layout/hList7"/>
    <dgm:cxn modelId="{847348B7-7099-4A58-AB81-0CC70F34E9D2}" type="presParOf" srcId="{6CA9FFC2-3118-4546-9854-9DFE4FEE08FF}" destId="{0F5D9542-E76B-43C4-94F9-55D7F122C263}" srcOrd="2" destOrd="0" presId="urn:microsoft.com/office/officeart/2005/8/layout/hList7"/>
    <dgm:cxn modelId="{D5DA89B4-CBC0-4B1F-AB06-FCB04BF65977}" type="presParOf" srcId="{6CA9FFC2-3118-4546-9854-9DFE4FEE08FF}" destId="{33C98864-A8CE-4DF5-91C2-813134BD7173}" srcOrd="3" destOrd="0" presId="urn:microsoft.com/office/officeart/2005/8/layout/hList7"/>
    <dgm:cxn modelId="{021B4015-E045-45C6-B1AA-F892F8A04004}" type="presParOf" srcId="{84BC2B53-A787-451A-9962-1BBA8238EE96}" destId="{5940B5F1-16D9-4A82-BFEE-E2491DF3BD57}" srcOrd="9" destOrd="0" presId="urn:microsoft.com/office/officeart/2005/8/layout/hList7"/>
    <dgm:cxn modelId="{5D5C16F1-6985-42B8-8E9D-AEA60B92A3EE}" type="presParOf" srcId="{84BC2B53-A787-451A-9962-1BBA8238EE96}" destId="{064B5853-F5F1-44D4-994D-2E817E0AA974}" srcOrd="10" destOrd="0" presId="urn:microsoft.com/office/officeart/2005/8/layout/hList7"/>
    <dgm:cxn modelId="{0CC7C75D-9784-407B-BF8A-D4EB1CAD355C}" type="presParOf" srcId="{064B5853-F5F1-44D4-994D-2E817E0AA974}" destId="{706F7E4B-C872-45E9-971F-CB4E13E19F0F}" srcOrd="0" destOrd="0" presId="urn:microsoft.com/office/officeart/2005/8/layout/hList7"/>
    <dgm:cxn modelId="{DB3E434B-E7E2-42A7-9464-2E8B2FF4A3AC}" type="presParOf" srcId="{064B5853-F5F1-44D4-994D-2E817E0AA974}" destId="{216FBAF2-4493-4E1B-A0A8-C47763B40B3D}" srcOrd="1" destOrd="0" presId="urn:microsoft.com/office/officeart/2005/8/layout/hList7"/>
    <dgm:cxn modelId="{7AED22CE-EF49-44A1-93FE-FA0C797131BF}" type="presParOf" srcId="{064B5853-F5F1-44D4-994D-2E817E0AA974}" destId="{E1B75866-8519-431E-B87E-81BFDAC3E1AD}" srcOrd="2" destOrd="0" presId="urn:microsoft.com/office/officeart/2005/8/layout/hList7"/>
    <dgm:cxn modelId="{535BA3B8-437A-4D85-9ADE-1F0AAA896AA9}" type="presParOf" srcId="{064B5853-F5F1-44D4-994D-2E817E0AA974}" destId="{C59FACB2-C810-4CD6-BF9C-02F602A792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06A6CB-A663-4162-9AAF-224C8DA105A5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B88F497-B398-452B-B4F5-0305D665E2D3}">
      <dgm:prSet/>
      <dgm:spPr/>
      <dgm:t>
        <a:bodyPr/>
        <a:lstStyle/>
        <a:p>
          <a:r>
            <a:rPr lang="en-US" baseline="0"/>
            <a:t>Smart designer</a:t>
          </a:r>
          <a:endParaRPr lang="en-US"/>
        </a:p>
      </dgm:t>
    </dgm:pt>
    <dgm:pt modelId="{0C1DB9C3-5669-4DEA-9279-B3F3308D1A5D}" type="parTrans" cxnId="{2C2E00FF-F497-4923-9628-A61F0DAD1A35}">
      <dgm:prSet/>
      <dgm:spPr/>
      <dgm:t>
        <a:bodyPr/>
        <a:lstStyle/>
        <a:p>
          <a:endParaRPr lang="en-US"/>
        </a:p>
      </dgm:t>
    </dgm:pt>
    <dgm:pt modelId="{520F093D-E1D8-4FF5-9412-05271F04FE57}" type="sibTrans" cxnId="{2C2E00FF-F497-4923-9628-A61F0DAD1A35}">
      <dgm:prSet/>
      <dgm:spPr/>
      <dgm:t>
        <a:bodyPr/>
        <a:lstStyle/>
        <a:p>
          <a:endParaRPr lang="en-US"/>
        </a:p>
      </dgm:t>
    </dgm:pt>
    <dgm:pt modelId="{462DD81B-2206-4B06-B046-8DF9E9C45C8C}">
      <dgm:prSet/>
      <dgm:spPr/>
      <dgm:t>
        <a:bodyPr/>
        <a:lstStyle/>
        <a:p>
          <a:r>
            <a:rPr lang="en-US" baseline="0"/>
            <a:t>Dedicated and connected</a:t>
          </a:r>
          <a:endParaRPr lang="en-US"/>
        </a:p>
      </dgm:t>
    </dgm:pt>
    <dgm:pt modelId="{4DB36816-ADF3-4DA5-BA3D-1AE7816DE77A}" type="parTrans" cxnId="{8F41950F-3D79-49F4-ADD3-DA18241DEACD}">
      <dgm:prSet/>
      <dgm:spPr/>
      <dgm:t>
        <a:bodyPr/>
        <a:lstStyle/>
        <a:p>
          <a:endParaRPr lang="en-US"/>
        </a:p>
      </dgm:t>
    </dgm:pt>
    <dgm:pt modelId="{0639A5F7-F3E4-4B85-A7A2-6DED1CE31FA3}" type="sibTrans" cxnId="{8F41950F-3D79-49F4-ADD3-DA18241DEACD}">
      <dgm:prSet/>
      <dgm:spPr/>
      <dgm:t>
        <a:bodyPr/>
        <a:lstStyle/>
        <a:p>
          <a:endParaRPr lang="en-US"/>
        </a:p>
      </dgm:t>
    </dgm:pt>
    <dgm:pt modelId="{2AECA6B6-1574-4D95-A933-7D0D59DF704E}">
      <dgm:prSet/>
      <dgm:spPr/>
      <dgm:t>
        <a:bodyPr/>
        <a:lstStyle/>
        <a:p>
          <a:r>
            <a:rPr lang="en-US"/>
            <a:t>On-prem</a:t>
          </a:r>
        </a:p>
      </dgm:t>
    </dgm:pt>
    <dgm:pt modelId="{EAE52F52-9E4F-4D20-B79F-130DC9EF90F2}" type="parTrans" cxnId="{D00B9298-820A-4D87-92BC-4D4BCE6093A4}">
      <dgm:prSet/>
      <dgm:spPr/>
      <dgm:t>
        <a:bodyPr/>
        <a:lstStyle/>
        <a:p>
          <a:endParaRPr lang="en-US"/>
        </a:p>
      </dgm:t>
    </dgm:pt>
    <dgm:pt modelId="{6C7BB5B3-58B5-478A-8CD4-CF81AE8AAA6B}" type="sibTrans" cxnId="{D00B9298-820A-4D87-92BC-4D4BCE6093A4}">
      <dgm:prSet/>
      <dgm:spPr/>
      <dgm:t>
        <a:bodyPr/>
        <a:lstStyle/>
        <a:p>
          <a:endParaRPr lang="en-US"/>
        </a:p>
      </dgm:t>
    </dgm:pt>
    <dgm:pt modelId="{A7D16D1B-B2B9-4A70-A555-80EB8A3DF088}">
      <dgm:prSet/>
      <dgm:spPr/>
      <dgm:t>
        <a:bodyPr/>
        <a:lstStyle/>
        <a:p>
          <a:r>
            <a:rPr lang="en-US"/>
            <a:t>China Cloud</a:t>
          </a:r>
        </a:p>
      </dgm:t>
    </dgm:pt>
    <dgm:pt modelId="{941F7156-AE2D-4421-9613-40FCDFFD2077}" type="parTrans" cxnId="{9437E02A-1B0B-4CD8-A1BA-A4382091B65C}">
      <dgm:prSet/>
      <dgm:spPr/>
      <dgm:t>
        <a:bodyPr/>
        <a:lstStyle/>
        <a:p>
          <a:endParaRPr lang="en-US"/>
        </a:p>
      </dgm:t>
    </dgm:pt>
    <dgm:pt modelId="{B6289FB8-6547-452E-8B51-CA8463ADB0D7}" type="sibTrans" cxnId="{9437E02A-1B0B-4CD8-A1BA-A4382091B65C}">
      <dgm:prSet/>
      <dgm:spPr/>
      <dgm:t>
        <a:bodyPr/>
        <a:lstStyle/>
        <a:p>
          <a:endParaRPr lang="en-US"/>
        </a:p>
      </dgm:t>
    </dgm:pt>
    <dgm:pt modelId="{7E8D07AA-0048-4FCE-B8E9-BD2591EEAB67}">
      <dgm:prSet/>
      <dgm:spPr/>
      <dgm:t>
        <a:bodyPr/>
        <a:lstStyle/>
        <a:p>
          <a:r>
            <a:rPr lang="en-US"/>
            <a:t>Testability</a:t>
          </a:r>
        </a:p>
      </dgm:t>
    </dgm:pt>
    <dgm:pt modelId="{2656F086-35F9-40A8-9A6F-6E02F39A6CB3}" type="parTrans" cxnId="{22EFFD28-E067-469D-9B71-3D3617F39A36}">
      <dgm:prSet/>
      <dgm:spPr/>
      <dgm:t>
        <a:bodyPr/>
        <a:lstStyle/>
        <a:p>
          <a:endParaRPr lang="en-US"/>
        </a:p>
      </dgm:t>
    </dgm:pt>
    <dgm:pt modelId="{E76ECD28-7FB2-4021-B159-BBFB3EE25458}" type="sibTrans" cxnId="{22EFFD28-E067-469D-9B71-3D3617F39A36}">
      <dgm:prSet/>
      <dgm:spPr/>
      <dgm:t>
        <a:bodyPr/>
        <a:lstStyle/>
        <a:p>
          <a:endParaRPr lang="en-US"/>
        </a:p>
      </dgm:t>
    </dgm:pt>
    <dgm:pt modelId="{6060B1D8-EA2E-4331-9F3B-2353CDAD4204}">
      <dgm:prSet/>
      <dgm:spPr/>
      <dgm:t>
        <a:bodyPr/>
        <a:lstStyle/>
        <a:p>
          <a:r>
            <a:rPr lang="en-US"/>
            <a:t>Managed Service Identity</a:t>
          </a:r>
        </a:p>
      </dgm:t>
    </dgm:pt>
    <dgm:pt modelId="{C1D7F3F0-6D09-4868-8102-30740FE4E367}" type="parTrans" cxnId="{1DFFA099-6E3C-4D98-83B0-B192CAEB0164}">
      <dgm:prSet/>
      <dgm:spPr/>
      <dgm:t>
        <a:bodyPr/>
        <a:lstStyle/>
        <a:p>
          <a:endParaRPr lang="en-US"/>
        </a:p>
      </dgm:t>
    </dgm:pt>
    <dgm:pt modelId="{3E58D5AE-8B54-4731-B7C4-130E7DF2AFA4}" type="sibTrans" cxnId="{1DFFA099-6E3C-4D98-83B0-B192CAEB0164}">
      <dgm:prSet/>
      <dgm:spPr/>
      <dgm:t>
        <a:bodyPr/>
        <a:lstStyle/>
        <a:p>
          <a:endParaRPr lang="en-US"/>
        </a:p>
      </dgm:t>
    </dgm:pt>
    <dgm:pt modelId="{E43BCE6B-A928-4AE9-A42C-9B6E77C42C15}">
      <dgm:prSet/>
      <dgm:spPr/>
      <dgm:t>
        <a:bodyPr/>
        <a:lstStyle/>
        <a:p>
          <a:r>
            <a:rPr lang="en-US" dirty="0"/>
            <a:t>Key Vault</a:t>
          </a:r>
        </a:p>
      </dgm:t>
    </dgm:pt>
    <dgm:pt modelId="{223C7160-B498-4E11-B812-5403A9216069}" type="parTrans" cxnId="{E5A4529D-8D7E-4303-A226-BF350413EF39}">
      <dgm:prSet/>
      <dgm:spPr/>
      <dgm:t>
        <a:bodyPr/>
        <a:lstStyle/>
        <a:p>
          <a:endParaRPr lang="en-US"/>
        </a:p>
      </dgm:t>
    </dgm:pt>
    <dgm:pt modelId="{73EA807B-A490-43B0-83D4-7E09A6657509}" type="sibTrans" cxnId="{E5A4529D-8D7E-4303-A226-BF350413EF39}">
      <dgm:prSet/>
      <dgm:spPr/>
      <dgm:t>
        <a:bodyPr/>
        <a:lstStyle/>
        <a:p>
          <a:endParaRPr lang="en-US"/>
        </a:p>
      </dgm:t>
    </dgm:pt>
    <dgm:pt modelId="{11E55DE8-D68F-4B05-8FB7-74286129AC9A}">
      <dgm:prSet/>
      <dgm:spPr/>
      <dgm:t>
        <a:bodyPr/>
        <a:lstStyle/>
        <a:p>
          <a:r>
            <a:rPr lang="en-US" dirty="0"/>
            <a:t>OAuth request trigger</a:t>
          </a:r>
        </a:p>
      </dgm:t>
    </dgm:pt>
    <dgm:pt modelId="{FCF2D355-D765-446D-BA7B-3832F59B5866}" type="parTrans" cxnId="{5C5A69B1-9DE5-4041-9727-D959D3F38BC9}">
      <dgm:prSet/>
      <dgm:spPr/>
      <dgm:t>
        <a:bodyPr/>
        <a:lstStyle/>
        <a:p>
          <a:endParaRPr lang="en-US"/>
        </a:p>
      </dgm:t>
    </dgm:pt>
    <dgm:pt modelId="{1B3D78E5-303D-4F5F-9425-86A638E508A0}" type="sibTrans" cxnId="{5C5A69B1-9DE5-4041-9727-D959D3F38BC9}">
      <dgm:prSet/>
      <dgm:spPr/>
      <dgm:t>
        <a:bodyPr/>
        <a:lstStyle/>
        <a:p>
          <a:endParaRPr lang="en-US"/>
        </a:p>
      </dgm:t>
    </dgm:pt>
    <dgm:pt modelId="{D8CCDF61-A95C-4B33-94DD-68EACE79698D}">
      <dgm:prSet/>
      <dgm:spPr/>
      <dgm:t>
        <a:bodyPr/>
        <a:lstStyle/>
        <a:p>
          <a:r>
            <a:rPr lang="en-US" dirty="0"/>
            <a:t>Output property obfuscation</a:t>
          </a:r>
        </a:p>
      </dgm:t>
    </dgm:pt>
    <dgm:pt modelId="{59A24BE7-7102-4F2B-9C49-9D47A2BAC876}" type="parTrans" cxnId="{B39853A7-2DCD-4370-94D5-44C29D34DA4C}">
      <dgm:prSet/>
      <dgm:spPr/>
      <dgm:t>
        <a:bodyPr/>
        <a:lstStyle/>
        <a:p>
          <a:endParaRPr lang="en-US"/>
        </a:p>
      </dgm:t>
    </dgm:pt>
    <dgm:pt modelId="{FE24A7CC-B4D5-4504-B9CC-8F5126AFF2C0}" type="sibTrans" cxnId="{B39853A7-2DCD-4370-94D5-44C29D34DA4C}">
      <dgm:prSet/>
      <dgm:spPr/>
      <dgm:t>
        <a:bodyPr/>
        <a:lstStyle/>
        <a:p>
          <a:endParaRPr lang="en-US"/>
        </a:p>
      </dgm:t>
    </dgm:pt>
    <dgm:pt modelId="{5A94AAEF-F914-427E-8931-E6FEABAC2E95}" type="pres">
      <dgm:prSet presAssocID="{0A06A6CB-A663-4162-9AAF-224C8DA105A5}" presName="linear" presStyleCnt="0">
        <dgm:presLayoutVars>
          <dgm:animLvl val="lvl"/>
          <dgm:resizeHandles val="exact"/>
        </dgm:presLayoutVars>
      </dgm:prSet>
      <dgm:spPr/>
    </dgm:pt>
    <dgm:pt modelId="{276016A6-92DC-46A4-83F3-1FB54E2AD923}" type="pres">
      <dgm:prSet presAssocID="{A7D16D1B-B2B9-4A70-A555-80EB8A3DF088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942D1ED-AF87-4637-AC62-A5C51480D22B}" type="pres">
      <dgm:prSet presAssocID="{B6289FB8-6547-452E-8B51-CA8463ADB0D7}" presName="spacer" presStyleCnt="0"/>
      <dgm:spPr/>
    </dgm:pt>
    <dgm:pt modelId="{EAD376E2-4ED0-4AE3-8731-FFCCE78F32CE}" type="pres">
      <dgm:prSet presAssocID="{2B88F497-B398-452B-B4F5-0305D665E2D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5905D00-3E63-46BC-845F-E95F03F2A4E1}" type="pres">
      <dgm:prSet presAssocID="{520F093D-E1D8-4FF5-9412-05271F04FE57}" presName="spacer" presStyleCnt="0"/>
      <dgm:spPr/>
    </dgm:pt>
    <dgm:pt modelId="{1664B0AE-6870-421B-9B82-86CA623FA78A}" type="pres">
      <dgm:prSet presAssocID="{462DD81B-2206-4B06-B046-8DF9E9C45C8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5E7F58B-8B24-4DDB-BBF4-66538B8C9096}" type="pres">
      <dgm:prSet presAssocID="{0639A5F7-F3E4-4B85-A7A2-6DED1CE31FA3}" presName="spacer" presStyleCnt="0"/>
      <dgm:spPr/>
    </dgm:pt>
    <dgm:pt modelId="{22C3020F-BEF6-4218-ADE5-80A0EF3413AC}" type="pres">
      <dgm:prSet presAssocID="{7E8D07AA-0048-4FCE-B8E9-BD2591EEAB6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D6E3448-1A6F-49BD-9FEF-25A0D9AC37D4}" type="pres">
      <dgm:prSet presAssocID="{E76ECD28-7FB2-4021-B159-BBFB3EE25458}" presName="spacer" presStyleCnt="0"/>
      <dgm:spPr/>
    </dgm:pt>
    <dgm:pt modelId="{F9C05E73-26F7-4ED4-8278-D895974E8645}" type="pres">
      <dgm:prSet presAssocID="{2AECA6B6-1574-4D95-A933-7D0D59DF704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1A9FC92-6AAE-409A-B6CB-74FEAAA77828}" type="pres">
      <dgm:prSet presAssocID="{6C7BB5B3-58B5-478A-8CD4-CF81AE8AAA6B}" presName="spacer" presStyleCnt="0"/>
      <dgm:spPr/>
    </dgm:pt>
    <dgm:pt modelId="{1E8A17BB-816D-4DA4-B2A9-606D29A3935F}" type="pres">
      <dgm:prSet presAssocID="{6060B1D8-EA2E-4331-9F3B-2353CDAD420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3F9BEAD-0DC8-4B7A-8BF9-3E100A6673BE}" type="pres">
      <dgm:prSet presAssocID="{3E58D5AE-8B54-4731-B7C4-130E7DF2AFA4}" presName="spacer" presStyleCnt="0"/>
      <dgm:spPr/>
    </dgm:pt>
    <dgm:pt modelId="{D87ECBED-A8D8-4406-B106-C00FF52512EF}" type="pres">
      <dgm:prSet presAssocID="{11E55DE8-D68F-4B05-8FB7-74286129AC9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493815AB-DFC5-4FAE-BD2E-6FA33DF82422}" type="pres">
      <dgm:prSet presAssocID="{1B3D78E5-303D-4F5F-9425-86A638E508A0}" presName="spacer" presStyleCnt="0"/>
      <dgm:spPr/>
    </dgm:pt>
    <dgm:pt modelId="{6645203F-57EB-4976-8F76-4ADB41631AAA}" type="pres">
      <dgm:prSet presAssocID="{D8CCDF61-A95C-4B33-94DD-68EACE79698D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B0CBC0A-BA6C-4576-8CE7-19C5C266E309}" type="pres">
      <dgm:prSet presAssocID="{FE24A7CC-B4D5-4504-B9CC-8F5126AFF2C0}" presName="spacer" presStyleCnt="0"/>
      <dgm:spPr/>
    </dgm:pt>
    <dgm:pt modelId="{D29CB6E2-1B30-484E-A513-E73F97CBF9B9}" type="pres">
      <dgm:prSet presAssocID="{E43BCE6B-A928-4AE9-A42C-9B6E77C42C1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DC21301-238E-43EB-A8C4-3C8B29401632}" type="presOf" srcId="{0A06A6CB-A663-4162-9AAF-224C8DA105A5}" destId="{5A94AAEF-F914-427E-8931-E6FEABAC2E95}" srcOrd="0" destOrd="0" presId="urn:microsoft.com/office/officeart/2005/8/layout/vList2"/>
    <dgm:cxn modelId="{8F41950F-3D79-49F4-ADD3-DA18241DEACD}" srcId="{0A06A6CB-A663-4162-9AAF-224C8DA105A5}" destId="{462DD81B-2206-4B06-B046-8DF9E9C45C8C}" srcOrd="2" destOrd="0" parTransId="{4DB36816-ADF3-4DA5-BA3D-1AE7816DE77A}" sibTransId="{0639A5F7-F3E4-4B85-A7A2-6DED1CE31FA3}"/>
    <dgm:cxn modelId="{98D2B116-BFA6-4D6D-B6F1-0183FA5C2FFE}" type="presOf" srcId="{2B88F497-B398-452B-B4F5-0305D665E2D3}" destId="{EAD376E2-4ED0-4AE3-8731-FFCCE78F32CE}" srcOrd="0" destOrd="0" presId="urn:microsoft.com/office/officeart/2005/8/layout/vList2"/>
    <dgm:cxn modelId="{22EFFD28-E067-469D-9B71-3D3617F39A36}" srcId="{0A06A6CB-A663-4162-9AAF-224C8DA105A5}" destId="{7E8D07AA-0048-4FCE-B8E9-BD2591EEAB67}" srcOrd="3" destOrd="0" parTransId="{2656F086-35F9-40A8-9A6F-6E02F39A6CB3}" sibTransId="{E76ECD28-7FB2-4021-B159-BBFB3EE25458}"/>
    <dgm:cxn modelId="{9437E02A-1B0B-4CD8-A1BA-A4382091B65C}" srcId="{0A06A6CB-A663-4162-9AAF-224C8DA105A5}" destId="{A7D16D1B-B2B9-4A70-A555-80EB8A3DF088}" srcOrd="0" destOrd="0" parTransId="{941F7156-AE2D-4421-9613-40FCDFFD2077}" sibTransId="{B6289FB8-6547-452E-8B51-CA8463ADB0D7}"/>
    <dgm:cxn modelId="{2656724C-FB02-47C4-8B6D-C0F5047FD8A2}" type="presOf" srcId="{E43BCE6B-A928-4AE9-A42C-9B6E77C42C15}" destId="{D29CB6E2-1B30-484E-A513-E73F97CBF9B9}" srcOrd="0" destOrd="0" presId="urn:microsoft.com/office/officeart/2005/8/layout/vList2"/>
    <dgm:cxn modelId="{D00B9298-820A-4D87-92BC-4D4BCE6093A4}" srcId="{0A06A6CB-A663-4162-9AAF-224C8DA105A5}" destId="{2AECA6B6-1574-4D95-A933-7D0D59DF704E}" srcOrd="4" destOrd="0" parTransId="{EAE52F52-9E4F-4D20-B79F-130DC9EF90F2}" sibTransId="{6C7BB5B3-58B5-478A-8CD4-CF81AE8AAA6B}"/>
    <dgm:cxn modelId="{1DFFA099-6E3C-4D98-83B0-B192CAEB0164}" srcId="{0A06A6CB-A663-4162-9AAF-224C8DA105A5}" destId="{6060B1D8-EA2E-4331-9F3B-2353CDAD4204}" srcOrd="5" destOrd="0" parTransId="{C1D7F3F0-6D09-4868-8102-30740FE4E367}" sibTransId="{3E58D5AE-8B54-4731-B7C4-130E7DF2AFA4}"/>
    <dgm:cxn modelId="{E5A4529D-8D7E-4303-A226-BF350413EF39}" srcId="{0A06A6CB-A663-4162-9AAF-224C8DA105A5}" destId="{E43BCE6B-A928-4AE9-A42C-9B6E77C42C15}" srcOrd="8" destOrd="0" parTransId="{223C7160-B498-4E11-B812-5403A9216069}" sibTransId="{73EA807B-A490-43B0-83D4-7E09A6657509}"/>
    <dgm:cxn modelId="{B39853A7-2DCD-4370-94D5-44C29D34DA4C}" srcId="{0A06A6CB-A663-4162-9AAF-224C8DA105A5}" destId="{D8CCDF61-A95C-4B33-94DD-68EACE79698D}" srcOrd="7" destOrd="0" parTransId="{59A24BE7-7102-4F2B-9C49-9D47A2BAC876}" sibTransId="{FE24A7CC-B4D5-4504-B9CC-8F5126AFF2C0}"/>
    <dgm:cxn modelId="{DD3817AE-22AA-4C72-A7F4-FA0F618D761D}" type="presOf" srcId="{7E8D07AA-0048-4FCE-B8E9-BD2591EEAB67}" destId="{22C3020F-BEF6-4218-ADE5-80A0EF3413AC}" srcOrd="0" destOrd="0" presId="urn:microsoft.com/office/officeart/2005/8/layout/vList2"/>
    <dgm:cxn modelId="{5C5A69B1-9DE5-4041-9727-D959D3F38BC9}" srcId="{0A06A6CB-A663-4162-9AAF-224C8DA105A5}" destId="{11E55DE8-D68F-4B05-8FB7-74286129AC9A}" srcOrd="6" destOrd="0" parTransId="{FCF2D355-D765-446D-BA7B-3832F59B5866}" sibTransId="{1B3D78E5-303D-4F5F-9425-86A638E508A0}"/>
    <dgm:cxn modelId="{7FC869B4-1BFD-44FE-8B72-BD92E4642E89}" type="presOf" srcId="{462DD81B-2206-4B06-B046-8DF9E9C45C8C}" destId="{1664B0AE-6870-421B-9B82-86CA623FA78A}" srcOrd="0" destOrd="0" presId="urn:microsoft.com/office/officeart/2005/8/layout/vList2"/>
    <dgm:cxn modelId="{FD2F53B9-E8A9-492B-8EE1-364250D8007B}" type="presOf" srcId="{2AECA6B6-1574-4D95-A933-7D0D59DF704E}" destId="{F9C05E73-26F7-4ED4-8278-D895974E8645}" srcOrd="0" destOrd="0" presId="urn:microsoft.com/office/officeart/2005/8/layout/vList2"/>
    <dgm:cxn modelId="{E3FCF3C9-CBCC-46B0-B95C-B7FF4B396908}" type="presOf" srcId="{6060B1D8-EA2E-4331-9F3B-2353CDAD4204}" destId="{1E8A17BB-816D-4DA4-B2A9-606D29A3935F}" srcOrd="0" destOrd="0" presId="urn:microsoft.com/office/officeart/2005/8/layout/vList2"/>
    <dgm:cxn modelId="{126B0AE5-0100-4E11-B617-36F4902CADEA}" type="presOf" srcId="{A7D16D1B-B2B9-4A70-A555-80EB8A3DF088}" destId="{276016A6-92DC-46A4-83F3-1FB54E2AD923}" srcOrd="0" destOrd="0" presId="urn:microsoft.com/office/officeart/2005/8/layout/vList2"/>
    <dgm:cxn modelId="{E17435F8-633A-4113-9A95-EDA944A931A2}" type="presOf" srcId="{11E55DE8-D68F-4B05-8FB7-74286129AC9A}" destId="{D87ECBED-A8D8-4406-B106-C00FF52512EF}" srcOrd="0" destOrd="0" presId="urn:microsoft.com/office/officeart/2005/8/layout/vList2"/>
    <dgm:cxn modelId="{58A0D7FD-B2D7-434A-AB0B-136339ECC430}" type="presOf" srcId="{D8CCDF61-A95C-4B33-94DD-68EACE79698D}" destId="{6645203F-57EB-4976-8F76-4ADB41631AAA}" srcOrd="0" destOrd="0" presId="urn:microsoft.com/office/officeart/2005/8/layout/vList2"/>
    <dgm:cxn modelId="{2C2E00FF-F497-4923-9628-A61F0DAD1A35}" srcId="{0A06A6CB-A663-4162-9AAF-224C8DA105A5}" destId="{2B88F497-B398-452B-B4F5-0305D665E2D3}" srcOrd="1" destOrd="0" parTransId="{0C1DB9C3-5669-4DEA-9279-B3F3308D1A5D}" sibTransId="{520F093D-E1D8-4FF5-9412-05271F04FE57}"/>
    <dgm:cxn modelId="{CEF5A2FB-DDF3-4BAD-8427-9C2BC2162584}" type="presParOf" srcId="{5A94AAEF-F914-427E-8931-E6FEABAC2E95}" destId="{276016A6-92DC-46A4-83F3-1FB54E2AD923}" srcOrd="0" destOrd="0" presId="urn:microsoft.com/office/officeart/2005/8/layout/vList2"/>
    <dgm:cxn modelId="{6017A583-FC06-487A-B999-B276C427AF0E}" type="presParOf" srcId="{5A94AAEF-F914-427E-8931-E6FEABAC2E95}" destId="{F942D1ED-AF87-4637-AC62-A5C51480D22B}" srcOrd="1" destOrd="0" presId="urn:microsoft.com/office/officeart/2005/8/layout/vList2"/>
    <dgm:cxn modelId="{515CAF2F-0AE0-455D-9516-4C2D28E55946}" type="presParOf" srcId="{5A94AAEF-F914-427E-8931-E6FEABAC2E95}" destId="{EAD376E2-4ED0-4AE3-8731-FFCCE78F32CE}" srcOrd="2" destOrd="0" presId="urn:microsoft.com/office/officeart/2005/8/layout/vList2"/>
    <dgm:cxn modelId="{1437A6A7-FFC8-4F90-8BFF-3249964A4038}" type="presParOf" srcId="{5A94AAEF-F914-427E-8931-E6FEABAC2E95}" destId="{95905D00-3E63-46BC-845F-E95F03F2A4E1}" srcOrd="3" destOrd="0" presId="urn:microsoft.com/office/officeart/2005/8/layout/vList2"/>
    <dgm:cxn modelId="{9B5E6920-9FC3-4081-BA40-F5950CF48C43}" type="presParOf" srcId="{5A94AAEF-F914-427E-8931-E6FEABAC2E95}" destId="{1664B0AE-6870-421B-9B82-86CA623FA78A}" srcOrd="4" destOrd="0" presId="urn:microsoft.com/office/officeart/2005/8/layout/vList2"/>
    <dgm:cxn modelId="{4069F959-AF82-41DD-9337-A0D12C61ED42}" type="presParOf" srcId="{5A94AAEF-F914-427E-8931-E6FEABAC2E95}" destId="{85E7F58B-8B24-4DDB-BBF4-66538B8C9096}" srcOrd="5" destOrd="0" presId="urn:microsoft.com/office/officeart/2005/8/layout/vList2"/>
    <dgm:cxn modelId="{D524C832-2D7A-4B21-84D8-65016B2DFD15}" type="presParOf" srcId="{5A94AAEF-F914-427E-8931-E6FEABAC2E95}" destId="{22C3020F-BEF6-4218-ADE5-80A0EF3413AC}" srcOrd="6" destOrd="0" presId="urn:microsoft.com/office/officeart/2005/8/layout/vList2"/>
    <dgm:cxn modelId="{5362B7CF-0DA5-4A6F-B2FA-11D700A06031}" type="presParOf" srcId="{5A94AAEF-F914-427E-8931-E6FEABAC2E95}" destId="{2D6E3448-1A6F-49BD-9FEF-25A0D9AC37D4}" srcOrd="7" destOrd="0" presId="urn:microsoft.com/office/officeart/2005/8/layout/vList2"/>
    <dgm:cxn modelId="{D9507EF8-44A2-41BA-9E19-1363A50FA57C}" type="presParOf" srcId="{5A94AAEF-F914-427E-8931-E6FEABAC2E95}" destId="{F9C05E73-26F7-4ED4-8278-D895974E8645}" srcOrd="8" destOrd="0" presId="urn:microsoft.com/office/officeart/2005/8/layout/vList2"/>
    <dgm:cxn modelId="{2C26092C-D6DF-4953-AA60-7A111168DAD4}" type="presParOf" srcId="{5A94AAEF-F914-427E-8931-E6FEABAC2E95}" destId="{81A9FC92-6AAE-409A-B6CB-74FEAAA77828}" srcOrd="9" destOrd="0" presId="urn:microsoft.com/office/officeart/2005/8/layout/vList2"/>
    <dgm:cxn modelId="{7CE7A2F0-5DA8-4073-AFE7-56344EB34335}" type="presParOf" srcId="{5A94AAEF-F914-427E-8931-E6FEABAC2E95}" destId="{1E8A17BB-816D-4DA4-B2A9-606D29A3935F}" srcOrd="10" destOrd="0" presId="urn:microsoft.com/office/officeart/2005/8/layout/vList2"/>
    <dgm:cxn modelId="{37C7B3DD-A090-4022-80C9-26A90CB79AD9}" type="presParOf" srcId="{5A94AAEF-F914-427E-8931-E6FEABAC2E95}" destId="{23F9BEAD-0DC8-4B7A-8BF9-3E100A6673BE}" srcOrd="11" destOrd="0" presId="urn:microsoft.com/office/officeart/2005/8/layout/vList2"/>
    <dgm:cxn modelId="{3E0DF35B-0BDF-42E9-98EE-A3D52FC69A4F}" type="presParOf" srcId="{5A94AAEF-F914-427E-8931-E6FEABAC2E95}" destId="{D87ECBED-A8D8-4406-B106-C00FF52512EF}" srcOrd="12" destOrd="0" presId="urn:microsoft.com/office/officeart/2005/8/layout/vList2"/>
    <dgm:cxn modelId="{5D3C643A-C22E-4784-8925-EC334B0A2E94}" type="presParOf" srcId="{5A94AAEF-F914-427E-8931-E6FEABAC2E95}" destId="{493815AB-DFC5-4FAE-BD2E-6FA33DF82422}" srcOrd="13" destOrd="0" presId="urn:microsoft.com/office/officeart/2005/8/layout/vList2"/>
    <dgm:cxn modelId="{B30AA32C-C2D4-4C6C-B170-6090AAC61230}" type="presParOf" srcId="{5A94AAEF-F914-427E-8931-E6FEABAC2E95}" destId="{6645203F-57EB-4976-8F76-4ADB41631AAA}" srcOrd="14" destOrd="0" presId="urn:microsoft.com/office/officeart/2005/8/layout/vList2"/>
    <dgm:cxn modelId="{7F85D341-049F-4178-B29C-11E6C434CEC3}" type="presParOf" srcId="{5A94AAEF-F914-427E-8931-E6FEABAC2E95}" destId="{7B0CBC0A-BA6C-4576-8CE7-19C5C266E309}" srcOrd="15" destOrd="0" presId="urn:microsoft.com/office/officeart/2005/8/layout/vList2"/>
    <dgm:cxn modelId="{2DB13628-3242-43A6-8779-D484AC18ABE2}" type="presParOf" srcId="{5A94AAEF-F914-427E-8931-E6FEABAC2E95}" destId="{D29CB6E2-1B30-484E-A513-E73F97CBF9B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C40A9-1033-4EBB-B413-3DE6906289FC}" type="doc">
      <dgm:prSet loTypeId="urn:microsoft.com/office/officeart/2005/8/layout/pList1" loCatId="list" qsTypeId="urn:microsoft.com/office/officeart/2005/8/quickstyle/simple1" qsCatId="simple" csTypeId="urn:microsoft.com/office/officeart/2005/8/colors/accent2_1" csCatId="accent2" phldr="1"/>
      <dgm:spPr/>
    </dgm:pt>
    <dgm:pt modelId="{70D7ACA2-69A6-48FC-93A9-2F48034DB5E6}">
      <dgm:prSet phldrT="[Text]"/>
      <dgm:spPr/>
      <dgm:t>
        <a:bodyPr/>
        <a:lstStyle/>
        <a:p>
          <a:r>
            <a:rPr lang="en-US"/>
            <a:t>Event-driven scale</a:t>
          </a:r>
        </a:p>
      </dgm:t>
    </dgm:pt>
    <dgm:pt modelId="{D520E49C-280D-4834-A3E5-E0E1DEA1774E}" type="parTrans" cxnId="{0A1D0BD5-77C0-429A-AC3C-7D33130A8668}">
      <dgm:prSet/>
      <dgm:spPr/>
      <dgm:t>
        <a:bodyPr/>
        <a:lstStyle/>
        <a:p>
          <a:endParaRPr lang="en-US"/>
        </a:p>
      </dgm:t>
    </dgm:pt>
    <dgm:pt modelId="{F78BF6E7-858E-42C3-8C39-FBF66648B91D}" type="sibTrans" cxnId="{0A1D0BD5-77C0-429A-AC3C-7D33130A8668}">
      <dgm:prSet/>
      <dgm:spPr/>
      <dgm:t>
        <a:bodyPr/>
        <a:lstStyle/>
        <a:p>
          <a:endParaRPr lang="en-US"/>
        </a:p>
      </dgm:t>
    </dgm:pt>
    <dgm:pt modelId="{9AC97A8A-42CB-4491-8019-3D0FEB30ECEE}">
      <dgm:prSet phldrT="[Text]"/>
      <dgm:spPr/>
      <dgm:t>
        <a:bodyPr/>
        <a:lstStyle/>
        <a:p>
          <a:r>
            <a:rPr lang="en-US"/>
            <a:t>Abstraction of servers</a:t>
          </a:r>
        </a:p>
      </dgm:t>
    </dgm:pt>
    <dgm:pt modelId="{A0D8F34E-BFAB-493E-BD09-565F5AFC299A}" type="parTrans" cxnId="{E46E9059-12E1-4D79-8C53-F4AB7A16111B}">
      <dgm:prSet/>
      <dgm:spPr/>
      <dgm:t>
        <a:bodyPr/>
        <a:lstStyle/>
        <a:p>
          <a:endParaRPr lang="en-US"/>
        </a:p>
      </dgm:t>
    </dgm:pt>
    <dgm:pt modelId="{0DB0A0AD-EB05-4231-859E-22402C666779}" type="sibTrans" cxnId="{E46E9059-12E1-4D79-8C53-F4AB7A16111B}">
      <dgm:prSet/>
      <dgm:spPr/>
      <dgm:t>
        <a:bodyPr/>
        <a:lstStyle/>
        <a:p>
          <a:endParaRPr lang="en-US"/>
        </a:p>
      </dgm:t>
    </dgm:pt>
    <dgm:pt modelId="{FA67DA8C-2D87-4547-B16D-36513A922CD8}">
      <dgm:prSet phldrT="[Text]"/>
      <dgm:spPr/>
      <dgm:t>
        <a:bodyPr/>
        <a:lstStyle/>
        <a:p>
          <a:r>
            <a:rPr lang="en-US"/>
            <a:t>Micro-billing</a:t>
          </a:r>
        </a:p>
      </dgm:t>
    </dgm:pt>
    <dgm:pt modelId="{8F50912B-6E0B-41A3-BB6D-C65E5B9A5DCD}" type="parTrans" cxnId="{B1DE0B36-BCE7-4013-8298-2BB0DE6D5FB3}">
      <dgm:prSet/>
      <dgm:spPr/>
      <dgm:t>
        <a:bodyPr/>
        <a:lstStyle/>
        <a:p>
          <a:endParaRPr lang="en-US"/>
        </a:p>
      </dgm:t>
    </dgm:pt>
    <dgm:pt modelId="{339912D3-A61B-4CCB-88C4-7A42E7B6E81E}" type="sibTrans" cxnId="{B1DE0B36-BCE7-4013-8298-2BB0DE6D5FB3}">
      <dgm:prSet/>
      <dgm:spPr/>
      <dgm:t>
        <a:bodyPr/>
        <a:lstStyle/>
        <a:p>
          <a:endParaRPr lang="en-US"/>
        </a:p>
      </dgm:t>
    </dgm:pt>
    <dgm:pt modelId="{D590B735-CE55-43F4-B3AD-1589039242EE}" type="pres">
      <dgm:prSet presAssocID="{9F8C40A9-1033-4EBB-B413-3DE6906289FC}" presName="Name0" presStyleCnt="0">
        <dgm:presLayoutVars>
          <dgm:dir/>
          <dgm:resizeHandles val="exact"/>
        </dgm:presLayoutVars>
      </dgm:prSet>
      <dgm:spPr/>
    </dgm:pt>
    <dgm:pt modelId="{3783412F-8F87-4F55-91D6-462E4A8A12BF}" type="pres">
      <dgm:prSet presAssocID="{70D7ACA2-69A6-48FC-93A9-2F48034DB5E6}" presName="compNode" presStyleCnt="0"/>
      <dgm:spPr/>
    </dgm:pt>
    <dgm:pt modelId="{0FD9201D-0691-41C2-82CF-C3D499B05B11}" type="pres">
      <dgm:prSet presAssocID="{70D7ACA2-69A6-48FC-93A9-2F48034DB5E6}" presName="pictRect" presStyleLbl="node1" presStyleIdx="0" presStyleCnt="3" custScaleX="62484" custScaleY="82894"/>
      <dgm:spPr>
        <a:blipFill rotWithShape="1">
          <a:blip xmlns:r="http://schemas.openxmlformats.org/officeDocument/2006/relationships" r:embed="rId1">
            <a:duotone>
              <a:prstClr val="black"/>
              <a:srgbClr val="F8F8F8">
                <a:tint val="45000"/>
                <a:satMod val="400000"/>
              </a:srgbClr>
            </a:duotone>
          </a:blip>
          <a:srcRect/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75E135F0-3D0C-4B6E-94AE-08DAA2AD931C}" type="pres">
      <dgm:prSet presAssocID="{70D7ACA2-69A6-48FC-93A9-2F48034DB5E6}" presName="textRect" presStyleLbl="revTx" presStyleIdx="0" presStyleCnt="3">
        <dgm:presLayoutVars>
          <dgm:bulletEnabled val="1"/>
        </dgm:presLayoutVars>
      </dgm:prSet>
      <dgm:spPr/>
    </dgm:pt>
    <dgm:pt modelId="{E1B22EBE-D7F2-40B1-AF1C-8657E695605A}" type="pres">
      <dgm:prSet presAssocID="{F78BF6E7-858E-42C3-8C39-FBF66648B91D}" presName="sibTrans" presStyleLbl="sibTrans2D1" presStyleIdx="0" presStyleCnt="0"/>
      <dgm:spPr/>
    </dgm:pt>
    <dgm:pt modelId="{971CCB14-2C08-4514-872C-391996B54922}" type="pres">
      <dgm:prSet presAssocID="{9AC97A8A-42CB-4491-8019-3D0FEB30ECEE}" presName="compNode" presStyleCnt="0"/>
      <dgm:spPr/>
    </dgm:pt>
    <dgm:pt modelId="{9B922523-451F-4E02-BB35-47E889ADEA0D}" type="pres">
      <dgm:prSet presAssocID="{9AC97A8A-42CB-4491-8019-3D0FEB30ECEE}" presName="pictRect" presStyleLbl="node1" presStyleIdx="1" presStyleCnt="3" custScaleX="56743" custScaleY="85647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74751ACF-2B56-42D9-B98B-71CF10E7452A}" type="pres">
      <dgm:prSet presAssocID="{9AC97A8A-42CB-4491-8019-3D0FEB30ECEE}" presName="textRect" presStyleLbl="revTx" presStyleIdx="1" presStyleCnt="3">
        <dgm:presLayoutVars>
          <dgm:bulletEnabled val="1"/>
        </dgm:presLayoutVars>
      </dgm:prSet>
      <dgm:spPr/>
    </dgm:pt>
    <dgm:pt modelId="{FD80BA16-0D61-4776-8CAF-E1F81B0B7AE2}" type="pres">
      <dgm:prSet presAssocID="{0DB0A0AD-EB05-4231-859E-22402C666779}" presName="sibTrans" presStyleLbl="sibTrans2D1" presStyleIdx="0" presStyleCnt="0"/>
      <dgm:spPr/>
    </dgm:pt>
    <dgm:pt modelId="{9AB85A3F-DEE2-4E17-A0A8-805C1472B97D}" type="pres">
      <dgm:prSet presAssocID="{FA67DA8C-2D87-4547-B16D-36513A922CD8}" presName="compNode" presStyleCnt="0"/>
      <dgm:spPr/>
    </dgm:pt>
    <dgm:pt modelId="{155F796C-D881-47ED-AD34-ED4E59249ED8}" type="pres">
      <dgm:prSet presAssocID="{FA67DA8C-2D87-4547-B16D-36513A922CD8}" presName="pictRect" presStyleLbl="node1" presStyleIdx="2" presStyleCnt="3" custScaleX="52679" custScaleY="76149"/>
      <dgm:spPr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35EE382B-50A1-47BD-B497-2F183CAF24CA}" type="pres">
      <dgm:prSet presAssocID="{FA67DA8C-2D87-4547-B16D-36513A922CD8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DFDFB09-7AE3-4DE8-97EF-DAB17EAE1823}" type="presOf" srcId="{70D7ACA2-69A6-48FC-93A9-2F48034DB5E6}" destId="{75E135F0-3D0C-4B6E-94AE-08DAA2AD931C}" srcOrd="0" destOrd="0" presId="urn:microsoft.com/office/officeart/2005/8/layout/pList1"/>
    <dgm:cxn modelId="{C2211214-8933-4D1C-8977-F048ADD6048D}" type="presOf" srcId="{FA67DA8C-2D87-4547-B16D-36513A922CD8}" destId="{35EE382B-50A1-47BD-B497-2F183CAF24CA}" srcOrd="0" destOrd="0" presId="urn:microsoft.com/office/officeart/2005/8/layout/pList1"/>
    <dgm:cxn modelId="{8774A630-C70B-49F3-BC2A-A9D674EE5A6C}" type="presOf" srcId="{9AC97A8A-42CB-4491-8019-3D0FEB30ECEE}" destId="{74751ACF-2B56-42D9-B98B-71CF10E7452A}" srcOrd="0" destOrd="0" presId="urn:microsoft.com/office/officeart/2005/8/layout/pList1"/>
    <dgm:cxn modelId="{B1DE0B36-BCE7-4013-8298-2BB0DE6D5FB3}" srcId="{9F8C40A9-1033-4EBB-B413-3DE6906289FC}" destId="{FA67DA8C-2D87-4547-B16D-36513A922CD8}" srcOrd="2" destOrd="0" parTransId="{8F50912B-6E0B-41A3-BB6D-C65E5B9A5DCD}" sibTransId="{339912D3-A61B-4CCB-88C4-7A42E7B6E81E}"/>
    <dgm:cxn modelId="{8F11F841-5C15-4D4F-BE2C-7C7746AC59E6}" type="presOf" srcId="{0DB0A0AD-EB05-4231-859E-22402C666779}" destId="{FD80BA16-0D61-4776-8CAF-E1F81B0B7AE2}" srcOrd="0" destOrd="0" presId="urn:microsoft.com/office/officeart/2005/8/layout/pList1"/>
    <dgm:cxn modelId="{D7EECC57-23E7-458E-A8D7-ED9CFD8FF458}" type="presOf" srcId="{9F8C40A9-1033-4EBB-B413-3DE6906289FC}" destId="{D590B735-CE55-43F4-B3AD-1589039242EE}" srcOrd="0" destOrd="0" presId="urn:microsoft.com/office/officeart/2005/8/layout/pList1"/>
    <dgm:cxn modelId="{99595958-7007-4FD9-91EA-7849117D6761}" type="presOf" srcId="{F78BF6E7-858E-42C3-8C39-FBF66648B91D}" destId="{E1B22EBE-D7F2-40B1-AF1C-8657E695605A}" srcOrd="0" destOrd="0" presId="urn:microsoft.com/office/officeart/2005/8/layout/pList1"/>
    <dgm:cxn modelId="{E46E9059-12E1-4D79-8C53-F4AB7A16111B}" srcId="{9F8C40A9-1033-4EBB-B413-3DE6906289FC}" destId="{9AC97A8A-42CB-4491-8019-3D0FEB30ECEE}" srcOrd="1" destOrd="0" parTransId="{A0D8F34E-BFAB-493E-BD09-565F5AFC299A}" sibTransId="{0DB0A0AD-EB05-4231-859E-22402C666779}"/>
    <dgm:cxn modelId="{0A1D0BD5-77C0-429A-AC3C-7D33130A8668}" srcId="{9F8C40A9-1033-4EBB-B413-3DE6906289FC}" destId="{70D7ACA2-69A6-48FC-93A9-2F48034DB5E6}" srcOrd="0" destOrd="0" parTransId="{D520E49C-280D-4834-A3E5-E0E1DEA1774E}" sibTransId="{F78BF6E7-858E-42C3-8C39-FBF66648B91D}"/>
    <dgm:cxn modelId="{8040C795-E7F5-42A3-AA4B-CAF7D95AAE62}" type="presParOf" srcId="{D590B735-CE55-43F4-B3AD-1589039242EE}" destId="{3783412F-8F87-4F55-91D6-462E4A8A12BF}" srcOrd="0" destOrd="0" presId="urn:microsoft.com/office/officeart/2005/8/layout/pList1"/>
    <dgm:cxn modelId="{F5DA66D9-E4BD-4888-8AFC-3F5A81C57E42}" type="presParOf" srcId="{3783412F-8F87-4F55-91D6-462E4A8A12BF}" destId="{0FD9201D-0691-41C2-82CF-C3D499B05B11}" srcOrd="0" destOrd="0" presId="urn:microsoft.com/office/officeart/2005/8/layout/pList1"/>
    <dgm:cxn modelId="{99BE79BD-B669-4543-A7D5-E2B49DF8610B}" type="presParOf" srcId="{3783412F-8F87-4F55-91D6-462E4A8A12BF}" destId="{75E135F0-3D0C-4B6E-94AE-08DAA2AD931C}" srcOrd="1" destOrd="0" presId="urn:microsoft.com/office/officeart/2005/8/layout/pList1"/>
    <dgm:cxn modelId="{646ED836-E5FE-4741-AD91-E9E34FCDDA84}" type="presParOf" srcId="{D590B735-CE55-43F4-B3AD-1589039242EE}" destId="{E1B22EBE-D7F2-40B1-AF1C-8657E695605A}" srcOrd="1" destOrd="0" presId="urn:microsoft.com/office/officeart/2005/8/layout/pList1"/>
    <dgm:cxn modelId="{4B59DD54-02EA-42A2-B558-9EDF224A78E1}" type="presParOf" srcId="{D590B735-CE55-43F4-B3AD-1589039242EE}" destId="{971CCB14-2C08-4514-872C-391996B54922}" srcOrd="2" destOrd="0" presId="urn:microsoft.com/office/officeart/2005/8/layout/pList1"/>
    <dgm:cxn modelId="{F6734468-A08B-497F-9E68-DE55F7D99C23}" type="presParOf" srcId="{971CCB14-2C08-4514-872C-391996B54922}" destId="{9B922523-451F-4E02-BB35-47E889ADEA0D}" srcOrd="0" destOrd="0" presId="urn:microsoft.com/office/officeart/2005/8/layout/pList1"/>
    <dgm:cxn modelId="{50B16A0C-317B-4E23-B8FF-0D62184FEDFE}" type="presParOf" srcId="{971CCB14-2C08-4514-872C-391996B54922}" destId="{74751ACF-2B56-42D9-B98B-71CF10E7452A}" srcOrd="1" destOrd="0" presId="urn:microsoft.com/office/officeart/2005/8/layout/pList1"/>
    <dgm:cxn modelId="{706B4B7B-5330-423E-BD74-EC3D52D906A4}" type="presParOf" srcId="{D590B735-CE55-43F4-B3AD-1589039242EE}" destId="{FD80BA16-0D61-4776-8CAF-E1F81B0B7AE2}" srcOrd="3" destOrd="0" presId="urn:microsoft.com/office/officeart/2005/8/layout/pList1"/>
    <dgm:cxn modelId="{C76A7DF2-FD41-4A0B-98DB-0D8113A1F72F}" type="presParOf" srcId="{D590B735-CE55-43F4-B3AD-1589039242EE}" destId="{9AB85A3F-DEE2-4E17-A0A8-805C1472B97D}" srcOrd="4" destOrd="0" presId="urn:microsoft.com/office/officeart/2005/8/layout/pList1"/>
    <dgm:cxn modelId="{A530DA63-F9B6-46D3-8FFC-69E4E3BA9F70}" type="presParOf" srcId="{9AB85A3F-DEE2-4E17-A0A8-805C1472B97D}" destId="{155F796C-D881-47ED-AD34-ED4E59249ED8}" srcOrd="0" destOrd="0" presId="urn:microsoft.com/office/officeart/2005/8/layout/pList1"/>
    <dgm:cxn modelId="{4019D3A7-2E6F-4023-804F-538FD88C68B6}" type="presParOf" srcId="{9AB85A3F-DEE2-4E17-A0A8-805C1472B97D}" destId="{35EE382B-50A1-47BD-B497-2F183CAF24C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E1D60-6F6F-D948-A9F3-BF30E569FFD6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B8C6B-6CB0-A64D-8348-21C67F856528}">
      <dgm:prSet phldrT="[Text]"/>
      <dgm:spPr/>
      <dgm:t>
        <a:bodyPr/>
        <a:lstStyle/>
        <a:p>
          <a:r>
            <a:rPr lang="en-US" dirty="0"/>
            <a:t>Recurrence/advanced scheduling </a:t>
          </a:r>
        </a:p>
      </dgm:t>
    </dgm:pt>
    <dgm:pt modelId="{2B84018F-5556-124C-8A91-E906D6397AEB}" type="parTrans" cxnId="{B6B8D171-9BE0-F842-8309-66814D19F38E}">
      <dgm:prSet/>
      <dgm:spPr/>
      <dgm:t>
        <a:bodyPr/>
        <a:lstStyle/>
        <a:p>
          <a:endParaRPr lang="en-US"/>
        </a:p>
      </dgm:t>
    </dgm:pt>
    <dgm:pt modelId="{9D160C05-D401-1740-BC73-84D82DAA39FC}" type="sibTrans" cxnId="{B6B8D171-9BE0-F842-8309-66814D19F38E}">
      <dgm:prSet/>
      <dgm:spPr/>
      <dgm:t>
        <a:bodyPr/>
        <a:lstStyle/>
        <a:p>
          <a:endParaRPr lang="en-US"/>
        </a:p>
      </dgm:t>
    </dgm:pt>
    <dgm:pt modelId="{5A7DF703-825E-D340-936D-78B9ECB221C3}">
      <dgm:prSet phldrT="[Text]"/>
      <dgm:spPr/>
      <dgm:t>
        <a:bodyPr/>
        <a:lstStyle/>
        <a:p>
          <a:r>
            <a:rPr lang="en-US" dirty="0"/>
            <a:t>Polling</a:t>
          </a:r>
        </a:p>
      </dgm:t>
    </dgm:pt>
    <dgm:pt modelId="{5F89A274-B825-C740-87FC-C38DAA184650}" type="parTrans" cxnId="{C9EB5A03-9008-E041-8DED-6EC5D7414B41}">
      <dgm:prSet/>
      <dgm:spPr/>
      <dgm:t>
        <a:bodyPr/>
        <a:lstStyle/>
        <a:p>
          <a:endParaRPr lang="en-US"/>
        </a:p>
      </dgm:t>
    </dgm:pt>
    <dgm:pt modelId="{D994D34B-C2EB-B349-AACD-3DAD44D03154}" type="sibTrans" cxnId="{C9EB5A03-9008-E041-8DED-6EC5D7414B41}">
      <dgm:prSet/>
      <dgm:spPr/>
      <dgm:t>
        <a:bodyPr/>
        <a:lstStyle/>
        <a:p>
          <a:endParaRPr lang="en-US"/>
        </a:p>
      </dgm:t>
    </dgm:pt>
    <dgm:pt modelId="{2577AF73-124C-8745-AA54-9F6FC744ED37}">
      <dgm:prSet phldrT="[Text]"/>
      <dgm:spPr/>
      <dgm:t>
        <a:bodyPr/>
        <a:lstStyle/>
        <a:p>
          <a:r>
            <a:rPr lang="en-US" dirty="0"/>
            <a:t>Webhook</a:t>
          </a:r>
        </a:p>
      </dgm:t>
    </dgm:pt>
    <dgm:pt modelId="{A01FDEF9-E5B7-0140-8127-D68C316B4CBD}" type="parTrans" cxnId="{86FC74E6-DA99-1346-82A2-3A49B84999BF}">
      <dgm:prSet/>
      <dgm:spPr/>
      <dgm:t>
        <a:bodyPr/>
        <a:lstStyle/>
        <a:p>
          <a:endParaRPr lang="en-US"/>
        </a:p>
      </dgm:t>
    </dgm:pt>
    <dgm:pt modelId="{2A157874-7F0D-6B4A-B0DE-DBE1CB3E6119}" type="sibTrans" cxnId="{86FC74E6-DA99-1346-82A2-3A49B84999BF}">
      <dgm:prSet/>
      <dgm:spPr/>
      <dgm:t>
        <a:bodyPr/>
        <a:lstStyle/>
        <a:p>
          <a:endParaRPr lang="en-US"/>
        </a:p>
      </dgm:t>
    </dgm:pt>
    <dgm:pt modelId="{10D2C06A-FDCA-4447-BAE6-BEE55EF65071}">
      <dgm:prSet phldrT="[Text]"/>
      <dgm:spPr/>
      <dgm:t>
        <a:bodyPr/>
        <a:lstStyle/>
        <a:p>
          <a:r>
            <a:rPr lang="en-US" dirty="0"/>
            <a:t>Request</a:t>
          </a:r>
        </a:p>
      </dgm:t>
    </dgm:pt>
    <dgm:pt modelId="{A61D0EE6-17F3-0041-B43A-918A7B933CEF}" type="parTrans" cxnId="{07F7E970-2CFC-0940-B3F1-D7CDBFEB6D47}">
      <dgm:prSet/>
      <dgm:spPr/>
      <dgm:t>
        <a:bodyPr/>
        <a:lstStyle/>
        <a:p>
          <a:endParaRPr lang="en-US"/>
        </a:p>
      </dgm:t>
    </dgm:pt>
    <dgm:pt modelId="{ABCDD306-EE3C-1D41-B9AD-5C19850959E7}" type="sibTrans" cxnId="{07F7E970-2CFC-0940-B3F1-D7CDBFEB6D47}">
      <dgm:prSet/>
      <dgm:spPr/>
      <dgm:t>
        <a:bodyPr/>
        <a:lstStyle/>
        <a:p>
          <a:endParaRPr lang="en-US"/>
        </a:p>
      </dgm:t>
    </dgm:pt>
    <dgm:pt modelId="{FD41C0E1-8F78-A640-B63D-A33EECA5CD8E}" type="pres">
      <dgm:prSet presAssocID="{C45E1D60-6F6F-D948-A9F3-BF30E569FFD6}" presName="linear" presStyleCnt="0">
        <dgm:presLayoutVars>
          <dgm:animLvl val="lvl"/>
          <dgm:resizeHandles val="exact"/>
        </dgm:presLayoutVars>
      </dgm:prSet>
      <dgm:spPr/>
    </dgm:pt>
    <dgm:pt modelId="{367CA0DF-32EF-564A-8DF5-DDEBB25F10E2}" type="pres">
      <dgm:prSet presAssocID="{6A7B8C6B-6CB0-A64D-8348-21C67F8565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9E69E1-2957-E54D-A5DD-BDF8B83F6775}" type="pres">
      <dgm:prSet presAssocID="{9D160C05-D401-1740-BC73-84D82DAA39FC}" presName="spacer" presStyleCnt="0"/>
      <dgm:spPr/>
    </dgm:pt>
    <dgm:pt modelId="{0AB7AF9E-4937-5449-A3A9-D50A746BD56D}" type="pres">
      <dgm:prSet presAssocID="{5A7DF703-825E-D340-936D-78B9ECB221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A56755-304A-A041-B811-3FCD15B74049}" type="pres">
      <dgm:prSet presAssocID="{D994D34B-C2EB-B349-AACD-3DAD44D03154}" presName="spacer" presStyleCnt="0"/>
      <dgm:spPr/>
    </dgm:pt>
    <dgm:pt modelId="{FA5AA9EB-7A37-C549-9E08-EDCD25A27FE2}" type="pres">
      <dgm:prSet presAssocID="{2577AF73-124C-8745-AA54-9F6FC744ED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00C9AA-7F22-B047-B914-7BBEB2EC7512}" type="pres">
      <dgm:prSet presAssocID="{2A157874-7F0D-6B4A-B0DE-DBE1CB3E6119}" presName="spacer" presStyleCnt="0"/>
      <dgm:spPr/>
    </dgm:pt>
    <dgm:pt modelId="{6A062E23-D511-7946-9CF4-CAC25BCEEC14}" type="pres">
      <dgm:prSet presAssocID="{10D2C06A-FDCA-4447-BAE6-BEE55EF6507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EB5A03-9008-E041-8DED-6EC5D7414B41}" srcId="{C45E1D60-6F6F-D948-A9F3-BF30E569FFD6}" destId="{5A7DF703-825E-D340-936D-78B9ECB221C3}" srcOrd="1" destOrd="0" parTransId="{5F89A274-B825-C740-87FC-C38DAA184650}" sibTransId="{D994D34B-C2EB-B349-AACD-3DAD44D03154}"/>
    <dgm:cxn modelId="{95BA0308-B658-2646-8D26-BAEA384A44EA}" type="presOf" srcId="{6A7B8C6B-6CB0-A64D-8348-21C67F856528}" destId="{367CA0DF-32EF-564A-8DF5-DDEBB25F10E2}" srcOrd="0" destOrd="0" presId="urn:microsoft.com/office/officeart/2005/8/layout/vList2"/>
    <dgm:cxn modelId="{D328502E-E426-064C-9AE4-3CB0EA473CAE}" type="presOf" srcId="{10D2C06A-FDCA-4447-BAE6-BEE55EF65071}" destId="{6A062E23-D511-7946-9CF4-CAC25BCEEC14}" srcOrd="0" destOrd="0" presId="urn:microsoft.com/office/officeart/2005/8/layout/vList2"/>
    <dgm:cxn modelId="{B133F74B-A0B3-1345-939F-DF4A37E5D90B}" type="presOf" srcId="{2577AF73-124C-8745-AA54-9F6FC744ED37}" destId="{FA5AA9EB-7A37-C549-9E08-EDCD25A27FE2}" srcOrd="0" destOrd="0" presId="urn:microsoft.com/office/officeart/2005/8/layout/vList2"/>
    <dgm:cxn modelId="{07F7E970-2CFC-0940-B3F1-D7CDBFEB6D47}" srcId="{C45E1D60-6F6F-D948-A9F3-BF30E569FFD6}" destId="{10D2C06A-FDCA-4447-BAE6-BEE55EF65071}" srcOrd="3" destOrd="0" parTransId="{A61D0EE6-17F3-0041-B43A-918A7B933CEF}" sibTransId="{ABCDD306-EE3C-1D41-B9AD-5C19850959E7}"/>
    <dgm:cxn modelId="{B6B8D171-9BE0-F842-8309-66814D19F38E}" srcId="{C45E1D60-6F6F-D948-A9F3-BF30E569FFD6}" destId="{6A7B8C6B-6CB0-A64D-8348-21C67F856528}" srcOrd="0" destOrd="0" parTransId="{2B84018F-5556-124C-8A91-E906D6397AEB}" sibTransId="{9D160C05-D401-1740-BC73-84D82DAA39FC}"/>
    <dgm:cxn modelId="{07F12E78-653A-3B46-B3EF-D858B5FFF7AC}" type="presOf" srcId="{5A7DF703-825E-D340-936D-78B9ECB221C3}" destId="{0AB7AF9E-4937-5449-A3A9-D50A746BD56D}" srcOrd="0" destOrd="0" presId="urn:microsoft.com/office/officeart/2005/8/layout/vList2"/>
    <dgm:cxn modelId="{CDC1ED7F-9C24-8D44-9F38-4BA9D93DE2AE}" type="presOf" srcId="{C45E1D60-6F6F-D948-A9F3-BF30E569FFD6}" destId="{FD41C0E1-8F78-A640-B63D-A33EECA5CD8E}" srcOrd="0" destOrd="0" presId="urn:microsoft.com/office/officeart/2005/8/layout/vList2"/>
    <dgm:cxn modelId="{86FC74E6-DA99-1346-82A2-3A49B84999BF}" srcId="{C45E1D60-6F6F-D948-A9F3-BF30E569FFD6}" destId="{2577AF73-124C-8745-AA54-9F6FC744ED37}" srcOrd="2" destOrd="0" parTransId="{A01FDEF9-E5B7-0140-8127-D68C316B4CBD}" sibTransId="{2A157874-7F0D-6B4A-B0DE-DBE1CB3E6119}"/>
    <dgm:cxn modelId="{612954AC-6F06-4A4B-B16F-C7FC28176F04}" type="presParOf" srcId="{FD41C0E1-8F78-A640-B63D-A33EECA5CD8E}" destId="{367CA0DF-32EF-564A-8DF5-DDEBB25F10E2}" srcOrd="0" destOrd="0" presId="urn:microsoft.com/office/officeart/2005/8/layout/vList2"/>
    <dgm:cxn modelId="{1C62621D-B171-B541-816F-FFC0224EED6E}" type="presParOf" srcId="{FD41C0E1-8F78-A640-B63D-A33EECA5CD8E}" destId="{359E69E1-2957-E54D-A5DD-BDF8B83F6775}" srcOrd="1" destOrd="0" presId="urn:microsoft.com/office/officeart/2005/8/layout/vList2"/>
    <dgm:cxn modelId="{A9613593-89A2-BF42-A953-4B642D01B7EF}" type="presParOf" srcId="{FD41C0E1-8F78-A640-B63D-A33EECA5CD8E}" destId="{0AB7AF9E-4937-5449-A3A9-D50A746BD56D}" srcOrd="2" destOrd="0" presId="urn:microsoft.com/office/officeart/2005/8/layout/vList2"/>
    <dgm:cxn modelId="{F7D6A8AB-9100-5A4A-BDA8-A433C64D6924}" type="presParOf" srcId="{FD41C0E1-8F78-A640-B63D-A33EECA5CD8E}" destId="{ABA56755-304A-A041-B811-3FCD15B74049}" srcOrd="3" destOrd="0" presId="urn:microsoft.com/office/officeart/2005/8/layout/vList2"/>
    <dgm:cxn modelId="{AC060E6D-5CE6-6B43-91E4-0469EDE203A6}" type="presParOf" srcId="{FD41C0E1-8F78-A640-B63D-A33EECA5CD8E}" destId="{FA5AA9EB-7A37-C549-9E08-EDCD25A27FE2}" srcOrd="4" destOrd="0" presId="urn:microsoft.com/office/officeart/2005/8/layout/vList2"/>
    <dgm:cxn modelId="{1E491C40-F45C-7F44-9536-5C26E99B4CF5}" type="presParOf" srcId="{FD41C0E1-8F78-A640-B63D-A33EECA5CD8E}" destId="{8C00C9AA-7F22-B047-B914-7BBEB2EC7512}" srcOrd="5" destOrd="0" presId="urn:microsoft.com/office/officeart/2005/8/layout/vList2"/>
    <dgm:cxn modelId="{2B64A4C4-BFA9-8B4F-863C-BFF660A31362}" type="presParOf" srcId="{FD41C0E1-8F78-A640-B63D-A33EECA5CD8E}" destId="{6A062E23-D511-7946-9CF4-CAC25BCEEC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E1D60-6F6F-D948-A9F3-BF30E569FFD6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B8C6B-6CB0-A64D-8348-21C67F856528}">
      <dgm:prSet phldrT="[Text]"/>
      <dgm:spPr/>
      <dgm:t>
        <a:bodyPr/>
        <a:lstStyle/>
        <a:p>
          <a:r>
            <a:rPr lang="en-US" dirty="0"/>
            <a:t>Scope</a:t>
          </a:r>
        </a:p>
      </dgm:t>
    </dgm:pt>
    <dgm:pt modelId="{2B84018F-5556-124C-8A91-E906D6397AEB}" type="parTrans" cxnId="{B6B8D171-9BE0-F842-8309-66814D19F38E}">
      <dgm:prSet/>
      <dgm:spPr/>
      <dgm:t>
        <a:bodyPr/>
        <a:lstStyle/>
        <a:p>
          <a:endParaRPr lang="en-US"/>
        </a:p>
      </dgm:t>
    </dgm:pt>
    <dgm:pt modelId="{9D160C05-D401-1740-BC73-84D82DAA39FC}" type="sibTrans" cxnId="{B6B8D171-9BE0-F842-8309-66814D19F38E}">
      <dgm:prSet/>
      <dgm:spPr/>
      <dgm:t>
        <a:bodyPr/>
        <a:lstStyle/>
        <a:p>
          <a:endParaRPr lang="en-US"/>
        </a:p>
      </dgm:t>
    </dgm:pt>
    <dgm:pt modelId="{5A7DF703-825E-D340-936D-78B9ECB221C3}">
      <dgm:prSet phldrT="[Text]"/>
      <dgm:spPr/>
      <dgm:t>
        <a:bodyPr/>
        <a:lstStyle/>
        <a:p>
          <a:r>
            <a:rPr lang="en-US" dirty="0"/>
            <a:t>Condition</a:t>
          </a:r>
        </a:p>
      </dgm:t>
    </dgm:pt>
    <dgm:pt modelId="{5F89A274-B825-C740-87FC-C38DAA184650}" type="parTrans" cxnId="{C9EB5A03-9008-E041-8DED-6EC5D7414B41}">
      <dgm:prSet/>
      <dgm:spPr/>
      <dgm:t>
        <a:bodyPr/>
        <a:lstStyle/>
        <a:p>
          <a:endParaRPr lang="en-US"/>
        </a:p>
      </dgm:t>
    </dgm:pt>
    <dgm:pt modelId="{D994D34B-C2EB-B349-AACD-3DAD44D03154}" type="sibTrans" cxnId="{C9EB5A03-9008-E041-8DED-6EC5D7414B41}">
      <dgm:prSet/>
      <dgm:spPr/>
      <dgm:t>
        <a:bodyPr/>
        <a:lstStyle/>
        <a:p>
          <a:endParaRPr lang="en-US"/>
        </a:p>
      </dgm:t>
    </dgm:pt>
    <dgm:pt modelId="{2577AF73-124C-8745-AA54-9F6FC744ED37}">
      <dgm:prSet phldrT="[Text]"/>
      <dgm:spPr/>
      <dgm:t>
        <a:bodyPr/>
        <a:lstStyle/>
        <a:p>
          <a:r>
            <a:rPr lang="en-US" dirty="0"/>
            <a:t>Switch-case</a:t>
          </a:r>
        </a:p>
      </dgm:t>
    </dgm:pt>
    <dgm:pt modelId="{A01FDEF9-E5B7-0140-8127-D68C316B4CBD}" type="parTrans" cxnId="{86FC74E6-DA99-1346-82A2-3A49B84999BF}">
      <dgm:prSet/>
      <dgm:spPr/>
      <dgm:t>
        <a:bodyPr/>
        <a:lstStyle/>
        <a:p>
          <a:endParaRPr lang="en-US"/>
        </a:p>
      </dgm:t>
    </dgm:pt>
    <dgm:pt modelId="{2A157874-7F0D-6B4A-B0DE-DBE1CB3E6119}" type="sibTrans" cxnId="{86FC74E6-DA99-1346-82A2-3A49B84999BF}">
      <dgm:prSet/>
      <dgm:spPr/>
      <dgm:t>
        <a:bodyPr/>
        <a:lstStyle/>
        <a:p>
          <a:endParaRPr lang="en-US"/>
        </a:p>
      </dgm:t>
    </dgm:pt>
    <dgm:pt modelId="{10D2C06A-FDCA-4447-BAE6-BEE55EF65071}">
      <dgm:prSet phldrT="[Text]"/>
      <dgm:spPr/>
      <dgm:t>
        <a:bodyPr/>
        <a:lstStyle/>
        <a:p>
          <a:r>
            <a:rPr lang="en-US" dirty="0"/>
            <a:t>For each</a:t>
          </a:r>
        </a:p>
      </dgm:t>
    </dgm:pt>
    <dgm:pt modelId="{A61D0EE6-17F3-0041-B43A-918A7B933CEF}" type="parTrans" cxnId="{07F7E970-2CFC-0940-B3F1-D7CDBFEB6D47}">
      <dgm:prSet/>
      <dgm:spPr/>
      <dgm:t>
        <a:bodyPr/>
        <a:lstStyle/>
        <a:p>
          <a:endParaRPr lang="en-US"/>
        </a:p>
      </dgm:t>
    </dgm:pt>
    <dgm:pt modelId="{ABCDD306-EE3C-1D41-B9AD-5C19850959E7}" type="sibTrans" cxnId="{07F7E970-2CFC-0940-B3F1-D7CDBFEB6D47}">
      <dgm:prSet/>
      <dgm:spPr/>
      <dgm:t>
        <a:bodyPr/>
        <a:lstStyle/>
        <a:p>
          <a:endParaRPr lang="en-US"/>
        </a:p>
      </dgm:t>
    </dgm:pt>
    <dgm:pt modelId="{AA5DFD39-04D7-BF4E-9287-D55D354DC0B4}">
      <dgm:prSet phldrT="[Text]"/>
      <dgm:spPr/>
      <dgm:t>
        <a:bodyPr/>
        <a:lstStyle/>
        <a:p>
          <a:r>
            <a:rPr lang="en-US" dirty="0"/>
            <a:t>Do-until</a:t>
          </a:r>
        </a:p>
      </dgm:t>
    </dgm:pt>
    <dgm:pt modelId="{BA2072EE-10A6-D348-B9CD-622E15C610CE}" type="parTrans" cxnId="{6E8FA49A-08CD-2E4E-BBEB-89E2C4B4DD6C}">
      <dgm:prSet/>
      <dgm:spPr/>
      <dgm:t>
        <a:bodyPr/>
        <a:lstStyle/>
        <a:p>
          <a:endParaRPr lang="en-US"/>
        </a:p>
      </dgm:t>
    </dgm:pt>
    <dgm:pt modelId="{368A6AA1-E1D8-A043-835D-E183035AE031}" type="sibTrans" cxnId="{6E8FA49A-08CD-2E4E-BBEB-89E2C4B4DD6C}">
      <dgm:prSet/>
      <dgm:spPr/>
      <dgm:t>
        <a:bodyPr/>
        <a:lstStyle/>
        <a:p>
          <a:endParaRPr lang="en-US"/>
        </a:p>
      </dgm:t>
    </dgm:pt>
    <dgm:pt modelId="{FD41C0E1-8F78-A640-B63D-A33EECA5CD8E}" type="pres">
      <dgm:prSet presAssocID="{C45E1D60-6F6F-D948-A9F3-BF30E569FFD6}" presName="linear" presStyleCnt="0">
        <dgm:presLayoutVars>
          <dgm:animLvl val="lvl"/>
          <dgm:resizeHandles val="exact"/>
        </dgm:presLayoutVars>
      </dgm:prSet>
      <dgm:spPr/>
    </dgm:pt>
    <dgm:pt modelId="{367CA0DF-32EF-564A-8DF5-DDEBB25F10E2}" type="pres">
      <dgm:prSet presAssocID="{6A7B8C6B-6CB0-A64D-8348-21C67F8565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59E69E1-2957-E54D-A5DD-BDF8B83F6775}" type="pres">
      <dgm:prSet presAssocID="{9D160C05-D401-1740-BC73-84D82DAA39FC}" presName="spacer" presStyleCnt="0"/>
      <dgm:spPr/>
    </dgm:pt>
    <dgm:pt modelId="{0AB7AF9E-4937-5449-A3A9-D50A746BD56D}" type="pres">
      <dgm:prSet presAssocID="{5A7DF703-825E-D340-936D-78B9ECB221C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BA56755-304A-A041-B811-3FCD15B74049}" type="pres">
      <dgm:prSet presAssocID="{D994D34B-C2EB-B349-AACD-3DAD44D03154}" presName="spacer" presStyleCnt="0"/>
      <dgm:spPr/>
    </dgm:pt>
    <dgm:pt modelId="{FA5AA9EB-7A37-C549-9E08-EDCD25A27FE2}" type="pres">
      <dgm:prSet presAssocID="{2577AF73-124C-8745-AA54-9F6FC744ED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00C9AA-7F22-B047-B914-7BBEB2EC7512}" type="pres">
      <dgm:prSet presAssocID="{2A157874-7F0D-6B4A-B0DE-DBE1CB3E6119}" presName="spacer" presStyleCnt="0"/>
      <dgm:spPr/>
    </dgm:pt>
    <dgm:pt modelId="{6A062E23-D511-7946-9CF4-CAC25BCEEC14}" type="pres">
      <dgm:prSet presAssocID="{10D2C06A-FDCA-4447-BAE6-BEE55EF650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8B4D526-DBC8-B04D-955D-E045E3972A10}" type="pres">
      <dgm:prSet presAssocID="{ABCDD306-EE3C-1D41-B9AD-5C19850959E7}" presName="spacer" presStyleCnt="0"/>
      <dgm:spPr/>
    </dgm:pt>
    <dgm:pt modelId="{170B072F-407B-1C4C-90B2-C71D3DEAF67D}" type="pres">
      <dgm:prSet presAssocID="{AA5DFD39-04D7-BF4E-9287-D55D354DC0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9EB5A03-9008-E041-8DED-6EC5D7414B41}" srcId="{C45E1D60-6F6F-D948-A9F3-BF30E569FFD6}" destId="{5A7DF703-825E-D340-936D-78B9ECB221C3}" srcOrd="1" destOrd="0" parTransId="{5F89A274-B825-C740-87FC-C38DAA184650}" sibTransId="{D994D34B-C2EB-B349-AACD-3DAD44D03154}"/>
    <dgm:cxn modelId="{95BA0308-B658-2646-8D26-BAEA384A44EA}" type="presOf" srcId="{6A7B8C6B-6CB0-A64D-8348-21C67F856528}" destId="{367CA0DF-32EF-564A-8DF5-DDEBB25F10E2}" srcOrd="0" destOrd="0" presId="urn:microsoft.com/office/officeart/2005/8/layout/vList2"/>
    <dgm:cxn modelId="{D328502E-E426-064C-9AE4-3CB0EA473CAE}" type="presOf" srcId="{10D2C06A-FDCA-4447-BAE6-BEE55EF65071}" destId="{6A062E23-D511-7946-9CF4-CAC25BCEEC14}" srcOrd="0" destOrd="0" presId="urn:microsoft.com/office/officeart/2005/8/layout/vList2"/>
    <dgm:cxn modelId="{B133F74B-A0B3-1345-939F-DF4A37E5D90B}" type="presOf" srcId="{2577AF73-124C-8745-AA54-9F6FC744ED37}" destId="{FA5AA9EB-7A37-C549-9E08-EDCD25A27FE2}" srcOrd="0" destOrd="0" presId="urn:microsoft.com/office/officeart/2005/8/layout/vList2"/>
    <dgm:cxn modelId="{07F7E970-2CFC-0940-B3F1-D7CDBFEB6D47}" srcId="{C45E1D60-6F6F-D948-A9F3-BF30E569FFD6}" destId="{10D2C06A-FDCA-4447-BAE6-BEE55EF65071}" srcOrd="3" destOrd="0" parTransId="{A61D0EE6-17F3-0041-B43A-918A7B933CEF}" sibTransId="{ABCDD306-EE3C-1D41-B9AD-5C19850959E7}"/>
    <dgm:cxn modelId="{B6B8D171-9BE0-F842-8309-66814D19F38E}" srcId="{C45E1D60-6F6F-D948-A9F3-BF30E569FFD6}" destId="{6A7B8C6B-6CB0-A64D-8348-21C67F856528}" srcOrd="0" destOrd="0" parTransId="{2B84018F-5556-124C-8A91-E906D6397AEB}" sibTransId="{9D160C05-D401-1740-BC73-84D82DAA39FC}"/>
    <dgm:cxn modelId="{07F12E78-653A-3B46-B3EF-D858B5FFF7AC}" type="presOf" srcId="{5A7DF703-825E-D340-936D-78B9ECB221C3}" destId="{0AB7AF9E-4937-5449-A3A9-D50A746BD56D}" srcOrd="0" destOrd="0" presId="urn:microsoft.com/office/officeart/2005/8/layout/vList2"/>
    <dgm:cxn modelId="{CDC1ED7F-9C24-8D44-9F38-4BA9D93DE2AE}" type="presOf" srcId="{C45E1D60-6F6F-D948-A9F3-BF30E569FFD6}" destId="{FD41C0E1-8F78-A640-B63D-A33EECA5CD8E}" srcOrd="0" destOrd="0" presId="urn:microsoft.com/office/officeart/2005/8/layout/vList2"/>
    <dgm:cxn modelId="{6E8FA49A-08CD-2E4E-BBEB-89E2C4B4DD6C}" srcId="{C45E1D60-6F6F-D948-A9F3-BF30E569FFD6}" destId="{AA5DFD39-04D7-BF4E-9287-D55D354DC0B4}" srcOrd="4" destOrd="0" parTransId="{BA2072EE-10A6-D348-B9CD-622E15C610CE}" sibTransId="{368A6AA1-E1D8-A043-835D-E183035AE031}"/>
    <dgm:cxn modelId="{5A91D7BF-85D4-2849-875D-937EFB11D8AD}" type="presOf" srcId="{AA5DFD39-04D7-BF4E-9287-D55D354DC0B4}" destId="{170B072F-407B-1C4C-90B2-C71D3DEAF67D}" srcOrd="0" destOrd="0" presId="urn:microsoft.com/office/officeart/2005/8/layout/vList2"/>
    <dgm:cxn modelId="{86FC74E6-DA99-1346-82A2-3A49B84999BF}" srcId="{C45E1D60-6F6F-D948-A9F3-BF30E569FFD6}" destId="{2577AF73-124C-8745-AA54-9F6FC744ED37}" srcOrd="2" destOrd="0" parTransId="{A01FDEF9-E5B7-0140-8127-D68C316B4CBD}" sibTransId="{2A157874-7F0D-6B4A-B0DE-DBE1CB3E6119}"/>
    <dgm:cxn modelId="{612954AC-6F06-4A4B-B16F-C7FC28176F04}" type="presParOf" srcId="{FD41C0E1-8F78-A640-B63D-A33EECA5CD8E}" destId="{367CA0DF-32EF-564A-8DF5-DDEBB25F10E2}" srcOrd="0" destOrd="0" presId="urn:microsoft.com/office/officeart/2005/8/layout/vList2"/>
    <dgm:cxn modelId="{1C62621D-B171-B541-816F-FFC0224EED6E}" type="presParOf" srcId="{FD41C0E1-8F78-A640-B63D-A33EECA5CD8E}" destId="{359E69E1-2957-E54D-A5DD-BDF8B83F6775}" srcOrd="1" destOrd="0" presId="urn:microsoft.com/office/officeart/2005/8/layout/vList2"/>
    <dgm:cxn modelId="{A9613593-89A2-BF42-A953-4B642D01B7EF}" type="presParOf" srcId="{FD41C0E1-8F78-A640-B63D-A33EECA5CD8E}" destId="{0AB7AF9E-4937-5449-A3A9-D50A746BD56D}" srcOrd="2" destOrd="0" presId="urn:microsoft.com/office/officeart/2005/8/layout/vList2"/>
    <dgm:cxn modelId="{F7D6A8AB-9100-5A4A-BDA8-A433C64D6924}" type="presParOf" srcId="{FD41C0E1-8F78-A640-B63D-A33EECA5CD8E}" destId="{ABA56755-304A-A041-B811-3FCD15B74049}" srcOrd="3" destOrd="0" presId="urn:microsoft.com/office/officeart/2005/8/layout/vList2"/>
    <dgm:cxn modelId="{AC060E6D-5CE6-6B43-91E4-0469EDE203A6}" type="presParOf" srcId="{FD41C0E1-8F78-A640-B63D-A33EECA5CD8E}" destId="{FA5AA9EB-7A37-C549-9E08-EDCD25A27FE2}" srcOrd="4" destOrd="0" presId="urn:microsoft.com/office/officeart/2005/8/layout/vList2"/>
    <dgm:cxn modelId="{1E491C40-F45C-7F44-9536-5C26E99B4CF5}" type="presParOf" srcId="{FD41C0E1-8F78-A640-B63D-A33EECA5CD8E}" destId="{8C00C9AA-7F22-B047-B914-7BBEB2EC7512}" srcOrd="5" destOrd="0" presId="urn:microsoft.com/office/officeart/2005/8/layout/vList2"/>
    <dgm:cxn modelId="{2B64A4C4-BFA9-8B4F-863C-BFF660A31362}" type="presParOf" srcId="{FD41C0E1-8F78-A640-B63D-A33EECA5CD8E}" destId="{6A062E23-D511-7946-9CF4-CAC25BCEEC14}" srcOrd="6" destOrd="0" presId="urn:microsoft.com/office/officeart/2005/8/layout/vList2"/>
    <dgm:cxn modelId="{63DB3C8E-266B-5E4D-AA06-5A4DE2E34739}" type="presParOf" srcId="{FD41C0E1-8F78-A640-B63D-A33EECA5CD8E}" destId="{E8B4D526-DBC8-B04D-955D-E045E3972A10}" srcOrd="7" destOrd="0" presId="urn:microsoft.com/office/officeart/2005/8/layout/vList2"/>
    <dgm:cxn modelId="{4ACDC40E-4EE1-7949-87FA-85EA1D7A5EAE}" type="presParOf" srcId="{FD41C0E1-8F78-A640-B63D-A33EECA5CD8E}" destId="{170B072F-407B-1C4C-90B2-C71D3DEAF6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5E1D60-6F6F-D948-A9F3-BF30E569FFD6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B8C6B-6CB0-A64D-8348-21C67F856528}">
      <dgm:prSet phldrT="[Text]"/>
      <dgm:spPr/>
      <dgm:t>
        <a:bodyPr/>
        <a:lstStyle/>
        <a:p>
          <a:r>
            <a:rPr lang="en-US" dirty="0"/>
            <a:t>Call APIs</a:t>
          </a:r>
        </a:p>
      </dgm:t>
    </dgm:pt>
    <dgm:pt modelId="{2B84018F-5556-124C-8A91-E906D6397AEB}" type="parTrans" cxnId="{B6B8D171-9BE0-F842-8309-66814D19F38E}">
      <dgm:prSet/>
      <dgm:spPr/>
      <dgm:t>
        <a:bodyPr/>
        <a:lstStyle/>
        <a:p>
          <a:endParaRPr lang="en-US"/>
        </a:p>
      </dgm:t>
    </dgm:pt>
    <dgm:pt modelId="{9D160C05-D401-1740-BC73-84D82DAA39FC}" type="sibTrans" cxnId="{B6B8D171-9BE0-F842-8309-66814D19F38E}">
      <dgm:prSet/>
      <dgm:spPr/>
      <dgm:t>
        <a:bodyPr/>
        <a:lstStyle/>
        <a:p>
          <a:endParaRPr lang="en-US"/>
        </a:p>
      </dgm:t>
    </dgm:pt>
    <dgm:pt modelId="{5A7DF703-825E-D340-936D-78B9ECB221C3}">
      <dgm:prSet phldrT="[Text]"/>
      <dgm:spPr/>
      <dgm:t>
        <a:bodyPr/>
        <a:lstStyle/>
        <a:p>
          <a:r>
            <a:rPr lang="en-US" dirty="0"/>
            <a:t>Invoke code</a:t>
          </a:r>
        </a:p>
      </dgm:t>
    </dgm:pt>
    <dgm:pt modelId="{5F89A274-B825-C740-87FC-C38DAA184650}" type="parTrans" cxnId="{C9EB5A03-9008-E041-8DED-6EC5D7414B41}">
      <dgm:prSet/>
      <dgm:spPr/>
      <dgm:t>
        <a:bodyPr/>
        <a:lstStyle/>
        <a:p>
          <a:endParaRPr lang="en-US"/>
        </a:p>
      </dgm:t>
    </dgm:pt>
    <dgm:pt modelId="{D994D34B-C2EB-B349-AACD-3DAD44D03154}" type="sibTrans" cxnId="{C9EB5A03-9008-E041-8DED-6EC5D7414B41}">
      <dgm:prSet/>
      <dgm:spPr/>
      <dgm:t>
        <a:bodyPr/>
        <a:lstStyle/>
        <a:p>
          <a:endParaRPr lang="en-US"/>
        </a:p>
      </dgm:t>
    </dgm:pt>
    <dgm:pt modelId="{2577AF73-124C-8745-AA54-9F6FC744ED37}">
      <dgm:prSet phldrT="[Text]"/>
      <dgm:spPr/>
      <dgm:t>
        <a:bodyPr/>
        <a:lstStyle/>
        <a:p>
          <a:r>
            <a:rPr lang="en-US" dirty="0"/>
            <a:t>Control behavior</a:t>
          </a:r>
        </a:p>
      </dgm:t>
    </dgm:pt>
    <dgm:pt modelId="{A01FDEF9-E5B7-0140-8127-D68C316B4CBD}" type="parTrans" cxnId="{86FC74E6-DA99-1346-82A2-3A49B84999BF}">
      <dgm:prSet/>
      <dgm:spPr/>
      <dgm:t>
        <a:bodyPr/>
        <a:lstStyle/>
        <a:p>
          <a:endParaRPr lang="en-US"/>
        </a:p>
      </dgm:t>
    </dgm:pt>
    <dgm:pt modelId="{2A157874-7F0D-6B4A-B0DE-DBE1CB3E6119}" type="sibTrans" cxnId="{86FC74E6-DA99-1346-82A2-3A49B84999BF}">
      <dgm:prSet/>
      <dgm:spPr/>
      <dgm:t>
        <a:bodyPr/>
        <a:lstStyle/>
        <a:p>
          <a:endParaRPr lang="en-US"/>
        </a:p>
      </dgm:t>
    </dgm:pt>
    <dgm:pt modelId="{10D2C06A-FDCA-4447-BAE6-BEE55EF65071}">
      <dgm:prSet phldrT="[Text]"/>
      <dgm:spPr/>
      <dgm:t>
        <a:bodyPr/>
        <a:lstStyle/>
        <a:p>
          <a:r>
            <a:rPr lang="en-US" dirty="0"/>
            <a:t>Message handling</a:t>
          </a:r>
        </a:p>
      </dgm:t>
    </dgm:pt>
    <dgm:pt modelId="{A61D0EE6-17F3-0041-B43A-918A7B933CEF}" type="parTrans" cxnId="{07F7E970-2CFC-0940-B3F1-D7CDBFEB6D47}">
      <dgm:prSet/>
      <dgm:spPr/>
      <dgm:t>
        <a:bodyPr/>
        <a:lstStyle/>
        <a:p>
          <a:endParaRPr lang="en-US"/>
        </a:p>
      </dgm:t>
    </dgm:pt>
    <dgm:pt modelId="{ABCDD306-EE3C-1D41-B9AD-5C19850959E7}" type="sibTrans" cxnId="{07F7E970-2CFC-0940-B3F1-D7CDBFEB6D47}">
      <dgm:prSet/>
      <dgm:spPr/>
      <dgm:t>
        <a:bodyPr/>
        <a:lstStyle/>
        <a:p>
          <a:endParaRPr lang="en-US"/>
        </a:p>
      </dgm:t>
    </dgm:pt>
    <dgm:pt modelId="{A45405FC-6816-6045-B628-D2B7C21A6E9F}">
      <dgm:prSet phldrT="[Text]"/>
      <dgm:spPr/>
      <dgm:t>
        <a:bodyPr/>
        <a:lstStyle/>
        <a:p>
          <a:r>
            <a:rPr lang="en-US" dirty="0"/>
            <a:t>Expressions &amp; operators</a:t>
          </a:r>
        </a:p>
      </dgm:t>
    </dgm:pt>
    <dgm:pt modelId="{322E8751-88C8-734E-BD74-68CA675D64E7}" type="parTrans" cxnId="{B2228312-B730-C84F-8108-AFBE85F9000B}">
      <dgm:prSet/>
      <dgm:spPr/>
      <dgm:t>
        <a:bodyPr/>
        <a:lstStyle/>
        <a:p>
          <a:endParaRPr lang="en-US"/>
        </a:p>
      </dgm:t>
    </dgm:pt>
    <dgm:pt modelId="{B0E18E68-9202-F544-BAF0-E1E4006363BC}" type="sibTrans" cxnId="{B2228312-B730-C84F-8108-AFBE85F9000B}">
      <dgm:prSet/>
      <dgm:spPr/>
      <dgm:t>
        <a:bodyPr/>
        <a:lstStyle/>
        <a:p>
          <a:endParaRPr lang="en-US"/>
        </a:p>
      </dgm:t>
    </dgm:pt>
    <dgm:pt modelId="{FD41C0E1-8F78-A640-B63D-A33EECA5CD8E}" type="pres">
      <dgm:prSet presAssocID="{C45E1D60-6F6F-D948-A9F3-BF30E569FFD6}" presName="linear" presStyleCnt="0">
        <dgm:presLayoutVars>
          <dgm:animLvl val="lvl"/>
          <dgm:resizeHandles val="exact"/>
        </dgm:presLayoutVars>
      </dgm:prSet>
      <dgm:spPr/>
    </dgm:pt>
    <dgm:pt modelId="{367CA0DF-32EF-564A-8DF5-DDEBB25F10E2}" type="pres">
      <dgm:prSet presAssocID="{6A7B8C6B-6CB0-A64D-8348-21C67F8565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59E69E1-2957-E54D-A5DD-BDF8B83F6775}" type="pres">
      <dgm:prSet presAssocID="{9D160C05-D401-1740-BC73-84D82DAA39FC}" presName="spacer" presStyleCnt="0"/>
      <dgm:spPr/>
    </dgm:pt>
    <dgm:pt modelId="{0AB7AF9E-4937-5449-A3A9-D50A746BD56D}" type="pres">
      <dgm:prSet presAssocID="{5A7DF703-825E-D340-936D-78B9ECB221C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BA56755-304A-A041-B811-3FCD15B74049}" type="pres">
      <dgm:prSet presAssocID="{D994D34B-C2EB-B349-AACD-3DAD44D03154}" presName="spacer" presStyleCnt="0"/>
      <dgm:spPr/>
    </dgm:pt>
    <dgm:pt modelId="{FA5AA9EB-7A37-C549-9E08-EDCD25A27FE2}" type="pres">
      <dgm:prSet presAssocID="{2577AF73-124C-8745-AA54-9F6FC744ED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00C9AA-7F22-B047-B914-7BBEB2EC7512}" type="pres">
      <dgm:prSet presAssocID="{2A157874-7F0D-6B4A-B0DE-DBE1CB3E6119}" presName="spacer" presStyleCnt="0"/>
      <dgm:spPr/>
    </dgm:pt>
    <dgm:pt modelId="{6A062E23-D511-7946-9CF4-CAC25BCEEC14}" type="pres">
      <dgm:prSet presAssocID="{10D2C06A-FDCA-4447-BAE6-BEE55EF650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804605-9819-AA4D-90D3-0BF8F3C856F9}" type="pres">
      <dgm:prSet presAssocID="{ABCDD306-EE3C-1D41-B9AD-5C19850959E7}" presName="spacer" presStyleCnt="0"/>
      <dgm:spPr/>
    </dgm:pt>
    <dgm:pt modelId="{C250D13D-18D8-9B49-AA98-2B54A6C9C7A0}" type="pres">
      <dgm:prSet presAssocID="{A45405FC-6816-6045-B628-D2B7C21A6E9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9EB5A03-9008-E041-8DED-6EC5D7414B41}" srcId="{C45E1D60-6F6F-D948-A9F3-BF30E569FFD6}" destId="{5A7DF703-825E-D340-936D-78B9ECB221C3}" srcOrd="1" destOrd="0" parTransId="{5F89A274-B825-C740-87FC-C38DAA184650}" sibTransId="{D994D34B-C2EB-B349-AACD-3DAD44D03154}"/>
    <dgm:cxn modelId="{95BA0308-B658-2646-8D26-BAEA384A44EA}" type="presOf" srcId="{6A7B8C6B-6CB0-A64D-8348-21C67F856528}" destId="{367CA0DF-32EF-564A-8DF5-DDEBB25F10E2}" srcOrd="0" destOrd="0" presId="urn:microsoft.com/office/officeart/2005/8/layout/vList2"/>
    <dgm:cxn modelId="{B2228312-B730-C84F-8108-AFBE85F9000B}" srcId="{C45E1D60-6F6F-D948-A9F3-BF30E569FFD6}" destId="{A45405FC-6816-6045-B628-D2B7C21A6E9F}" srcOrd="4" destOrd="0" parTransId="{322E8751-88C8-734E-BD74-68CA675D64E7}" sibTransId="{B0E18E68-9202-F544-BAF0-E1E4006363BC}"/>
    <dgm:cxn modelId="{D328502E-E426-064C-9AE4-3CB0EA473CAE}" type="presOf" srcId="{10D2C06A-FDCA-4447-BAE6-BEE55EF65071}" destId="{6A062E23-D511-7946-9CF4-CAC25BCEEC14}" srcOrd="0" destOrd="0" presId="urn:microsoft.com/office/officeart/2005/8/layout/vList2"/>
    <dgm:cxn modelId="{B133F74B-A0B3-1345-939F-DF4A37E5D90B}" type="presOf" srcId="{2577AF73-124C-8745-AA54-9F6FC744ED37}" destId="{FA5AA9EB-7A37-C549-9E08-EDCD25A27FE2}" srcOrd="0" destOrd="0" presId="urn:microsoft.com/office/officeart/2005/8/layout/vList2"/>
    <dgm:cxn modelId="{07F7E970-2CFC-0940-B3F1-D7CDBFEB6D47}" srcId="{C45E1D60-6F6F-D948-A9F3-BF30E569FFD6}" destId="{10D2C06A-FDCA-4447-BAE6-BEE55EF65071}" srcOrd="3" destOrd="0" parTransId="{A61D0EE6-17F3-0041-B43A-918A7B933CEF}" sibTransId="{ABCDD306-EE3C-1D41-B9AD-5C19850959E7}"/>
    <dgm:cxn modelId="{B6B8D171-9BE0-F842-8309-66814D19F38E}" srcId="{C45E1D60-6F6F-D948-A9F3-BF30E569FFD6}" destId="{6A7B8C6B-6CB0-A64D-8348-21C67F856528}" srcOrd="0" destOrd="0" parTransId="{2B84018F-5556-124C-8A91-E906D6397AEB}" sibTransId="{9D160C05-D401-1740-BC73-84D82DAA39FC}"/>
    <dgm:cxn modelId="{07F12E78-653A-3B46-B3EF-D858B5FFF7AC}" type="presOf" srcId="{5A7DF703-825E-D340-936D-78B9ECB221C3}" destId="{0AB7AF9E-4937-5449-A3A9-D50A746BD56D}" srcOrd="0" destOrd="0" presId="urn:microsoft.com/office/officeart/2005/8/layout/vList2"/>
    <dgm:cxn modelId="{CDC1ED7F-9C24-8D44-9F38-4BA9D93DE2AE}" type="presOf" srcId="{C45E1D60-6F6F-D948-A9F3-BF30E569FFD6}" destId="{FD41C0E1-8F78-A640-B63D-A33EECA5CD8E}" srcOrd="0" destOrd="0" presId="urn:microsoft.com/office/officeart/2005/8/layout/vList2"/>
    <dgm:cxn modelId="{8208CED8-6E56-8F46-BD4C-A546BB791082}" type="presOf" srcId="{A45405FC-6816-6045-B628-D2B7C21A6E9F}" destId="{C250D13D-18D8-9B49-AA98-2B54A6C9C7A0}" srcOrd="0" destOrd="0" presId="urn:microsoft.com/office/officeart/2005/8/layout/vList2"/>
    <dgm:cxn modelId="{86FC74E6-DA99-1346-82A2-3A49B84999BF}" srcId="{C45E1D60-6F6F-D948-A9F3-BF30E569FFD6}" destId="{2577AF73-124C-8745-AA54-9F6FC744ED37}" srcOrd="2" destOrd="0" parTransId="{A01FDEF9-E5B7-0140-8127-D68C316B4CBD}" sibTransId="{2A157874-7F0D-6B4A-B0DE-DBE1CB3E6119}"/>
    <dgm:cxn modelId="{612954AC-6F06-4A4B-B16F-C7FC28176F04}" type="presParOf" srcId="{FD41C0E1-8F78-A640-B63D-A33EECA5CD8E}" destId="{367CA0DF-32EF-564A-8DF5-DDEBB25F10E2}" srcOrd="0" destOrd="0" presId="urn:microsoft.com/office/officeart/2005/8/layout/vList2"/>
    <dgm:cxn modelId="{1C62621D-B171-B541-816F-FFC0224EED6E}" type="presParOf" srcId="{FD41C0E1-8F78-A640-B63D-A33EECA5CD8E}" destId="{359E69E1-2957-E54D-A5DD-BDF8B83F6775}" srcOrd="1" destOrd="0" presId="urn:microsoft.com/office/officeart/2005/8/layout/vList2"/>
    <dgm:cxn modelId="{A9613593-89A2-BF42-A953-4B642D01B7EF}" type="presParOf" srcId="{FD41C0E1-8F78-A640-B63D-A33EECA5CD8E}" destId="{0AB7AF9E-4937-5449-A3A9-D50A746BD56D}" srcOrd="2" destOrd="0" presId="urn:microsoft.com/office/officeart/2005/8/layout/vList2"/>
    <dgm:cxn modelId="{F7D6A8AB-9100-5A4A-BDA8-A433C64D6924}" type="presParOf" srcId="{FD41C0E1-8F78-A640-B63D-A33EECA5CD8E}" destId="{ABA56755-304A-A041-B811-3FCD15B74049}" srcOrd="3" destOrd="0" presId="urn:microsoft.com/office/officeart/2005/8/layout/vList2"/>
    <dgm:cxn modelId="{AC060E6D-5CE6-6B43-91E4-0469EDE203A6}" type="presParOf" srcId="{FD41C0E1-8F78-A640-B63D-A33EECA5CD8E}" destId="{FA5AA9EB-7A37-C549-9E08-EDCD25A27FE2}" srcOrd="4" destOrd="0" presId="urn:microsoft.com/office/officeart/2005/8/layout/vList2"/>
    <dgm:cxn modelId="{1E491C40-F45C-7F44-9536-5C26E99B4CF5}" type="presParOf" srcId="{FD41C0E1-8F78-A640-B63D-A33EECA5CD8E}" destId="{8C00C9AA-7F22-B047-B914-7BBEB2EC7512}" srcOrd="5" destOrd="0" presId="urn:microsoft.com/office/officeart/2005/8/layout/vList2"/>
    <dgm:cxn modelId="{2B64A4C4-BFA9-8B4F-863C-BFF660A31362}" type="presParOf" srcId="{FD41C0E1-8F78-A640-B63D-A33EECA5CD8E}" destId="{6A062E23-D511-7946-9CF4-CAC25BCEEC14}" srcOrd="6" destOrd="0" presId="urn:microsoft.com/office/officeart/2005/8/layout/vList2"/>
    <dgm:cxn modelId="{F9383753-360A-4445-B93C-DE2D33F94FF5}" type="presParOf" srcId="{FD41C0E1-8F78-A640-B63D-A33EECA5CD8E}" destId="{59804605-9819-AA4D-90D3-0BF8F3C856F9}" srcOrd="7" destOrd="0" presId="urn:microsoft.com/office/officeart/2005/8/layout/vList2"/>
    <dgm:cxn modelId="{813E12E6-AEE7-134A-B3A5-5ED7A9BEC43B}" type="presParOf" srcId="{FD41C0E1-8F78-A640-B63D-A33EECA5CD8E}" destId="{C250D13D-18D8-9B49-AA98-2B54A6C9C7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F23E3-758A-46E3-AE73-A402E616A50A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59E237-6975-41BD-AB5D-6BED4DA44BF6}">
      <dgm:prSet custT="1"/>
      <dgm:spPr/>
      <dgm:t>
        <a:bodyPr/>
        <a:lstStyle/>
        <a:p>
          <a:r>
            <a:rPr lang="en-US" sz="2600" kern="1200">
              <a:latin typeface="Segoe UI Semilight"/>
              <a:ea typeface="+mn-ea"/>
              <a:cs typeface="+mn-cs"/>
            </a:rPr>
            <a:t>Trigger &amp; run history</a:t>
          </a:r>
        </a:p>
      </dgm:t>
    </dgm:pt>
    <dgm:pt modelId="{B25253A7-8090-4526-80C6-552B1F946138}" type="parTrans" cxnId="{322EEE51-44D5-45C5-BFA4-6E16E48E6F47}">
      <dgm:prSet/>
      <dgm:spPr/>
      <dgm:t>
        <a:bodyPr/>
        <a:lstStyle/>
        <a:p>
          <a:endParaRPr lang="en-US" sz="1400"/>
        </a:p>
      </dgm:t>
    </dgm:pt>
    <dgm:pt modelId="{D49087B6-74F0-4AB8-AB74-130B6F7946F0}" type="sibTrans" cxnId="{322EEE51-44D5-45C5-BFA4-6E16E48E6F47}">
      <dgm:prSet/>
      <dgm:spPr/>
      <dgm:t>
        <a:bodyPr/>
        <a:lstStyle/>
        <a:p>
          <a:endParaRPr lang="en-US" sz="1400"/>
        </a:p>
      </dgm:t>
    </dgm:pt>
    <dgm:pt modelId="{C7536D86-79CD-4655-8478-E1F46B08D6DC}">
      <dgm:prSet/>
      <dgm:spPr/>
      <dgm:t>
        <a:bodyPr/>
        <a:lstStyle/>
        <a:p>
          <a:r>
            <a:rPr lang="en-US"/>
            <a:t>Monitoring view</a:t>
          </a:r>
        </a:p>
      </dgm:t>
    </dgm:pt>
    <dgm:pt modelId="{A7766EC6-134E-4B31-8D91-B329C9D5B0A2}" type="parTrans" cxnId="{F86B72EA-7AC8-4197-806B-FD3E458CD073}">
      <dgm:prSet/>
      <dgm:spPr/>
      <dgm:t>
        <a:bodyPr/>
        <a:lstStyle/>
        <a:p>
          <a:endParaRPr lang="en-US"/>
        </a:p>
      </dgm:t>
    </dgm:pt>
    <dgm:pt modelId="{0970A85B-AB5E-48BC-80E8-0650013357E0}" type="sibTrans" cxnId="{F86B72EA-7AC8-4197-806B-FD3E458CD073}">
      <dgm:prSet/>
      <dgm:spPr/>
      <dgm:t>
        <a:bodyPr/>
        <a:lstStyle/>
        <a:p>
          <a:endParaRPr lang="en-US"/>
        </a:p>
      </dgm:t>
    </dgm:pt>
    <dgm:pt modelId="{2777B803-8516-41E5-B724-5AE38837F084}">
      <dgm:prSet/>
      <dgm:spPr/>
      <dgm:t>
        <a:bodyPr/>
        <a:lstStyle/>
        <a:p>
          <a:r>
            <a:rPr lang="en-US"/>
            <a:t>Version history &amp; Rollback</a:t>
          </a:r>
        </a:p>
      </dgm:t>
    </dgm:pt>
    <dgm:pt modelId="{08A869C6-75C3-4E95-903A-CAAFAE08FF1B}" type="parTrans" cxnId="{6FDED399-03D5-4093-85B0-865F54262A35}">
      <dgm:prSet/>
      <dgm:spPr/>
      <dgm:t>
        <a:bodyPr/>
        <a:lstStyle/>
        <a:p>
          <a:endParaRPr lang="en-US"/>
        </a:p>
      </dgm:t>
    </dgm:pt>
    <dgm:pt modelId="{9968FC66-172A-43C0-9D15-8404A1424A90}" type="sibTrans" cxnId="{6FDED399-03D5-4093-85B0-865F54262A35}">
      <dgm:prSet/>
      <dgm:spPr/>
      <dgm:t>
        <a:bodyPr/>
        <a:lstStyle/>
        <a:p>
          <a:endParaRPr lang="en-US"/>
        </a:p>
      </dgm:t>
    </dgm:pt>
    <dgm:pt modelId="{F395A8FF-8F42-4F2D-80E0-F45169567EB5}">
      <dgm:prSet/>
      <dgm:spPr/>
      <dgm:t>
        <a:bodyPr/>
        <a:lstStyle/>
        <a:p>
          <a:r>
            <a:rPr lang="en-US"/>
            <a:t>Diagnostics &amp; Alerts</a:t>
          </a:r>
        </a:p>
      </dgm:t>
    </dgm:pt>
    <dgm:pt modelId="{50379AEB-7278-42C5-B6E8-422413FDF9A5}" type="parTrans" cxnId="{3C34F263-C21D-4D75-BB90-55A68A46C90E}">
      <dgm:prSet/>
      <dgm:spPr/>
      <dgm:t>
        <a:bodyPr/>
        <a:lstStyle/>
        <a:p>
          <a:endParaRPr lang="en-US"/>
        </a:p>
      </dgm:t>
    </dgm:pt>
    <dgm:pt modelId="{45E681FF-8B2B-4C56-BF2D-790A177677B7}" type="sibTrans" cxnId="{3C34F263-C21D-4D75-BB90-55A68A46C90E}">
      <dgm:prSet/>
      <dgm:spPr/>
      <dgm:t>
        <a:bodyPr/>
        <a:lstStyle/>
        <a:p>
          <a:endParaRPr lang="en-US"/>
        </a:p>
      </dgm:t>
    </dgm:pt>
    <dgm:pt modelId="{E42D1777-9A7F-49DB-AD22-BF6DBCD40658}">
      <dgm:prSet/>
      <dgm:spPr/>
      <dgm:t>
        <a:bodyPr/>
        <a:lstStyle/>
        <a:p>
          <a:r>
            <a:rPr lang="en-US"/>
            <a:t>Operations Management Suite</a:t>
          </a:r>
        </a:p>
      </dgm:t>
    </dgm:pt>
    <dgm:pt modelId="{118B13CD-6159-4701-86EE-1DF112486441}" type="parTrans" cxnId="{B3D067FD-03C4-4D2E-9257-BEFED6C4DEB1}">
      <dgm:prSet/>
      <dgm:spPr/>
      <dgm:t>
        <a:bodyPr/>
        <a:lstStyle/>
        <a:p>
          <a:endParaRPr lang="en-US"/>
        </a:p>
      </dgm:t>
    </dgm:pt>
    <dgm:pt modelId="{DF1FAB4D-AF0C-4BB4-8FC9-0859CB51A402}" type="sibTrans" cxnId="{B3D067FD-03C4-4D2E-9257-BEFED6C4DEB1}">
      <dgm:prSet/>
      <dgm:spPr/>
      <dgm:t>
        <a:bodyPr/>
        <a:lstStyle/>
        <a:p>
          <a:endParaRPr lang="en-US"/>
        </a:p>
      </dgm:t>
    </dgm:pt>
    <dgm:pt modelId="{4B07E287-AD32-4959-9FC1-F353A7C7181E}" type="pres">
      <dgm:prSet presAssocID="{297F23E3-758A-46E3-AE73-A402E616A50A}" presName="Name0" presStyleCnt="0">
        <dgm:presLayoutVars>
          <dgm:dir/>
        </dgm:presLayoutVars>
      </dgm:prSet>
      <dgm:spPr/>
    </dgm:pt>
    <dgm:pt modelId="{FB96E550-EEB1-4383-8CD8-469146EB655C}" type="pres">
      <dgm:prSet presAssocID="{3A59E237-6975-41BD-AB5D-6BED4DA44BF6}" presName="noChildren" presStyleCnt="0"/>
      <dgm:spPr/>
    </dgm:pt>
    <dgm:pt modelId="{064FFB4C-46C4-407B-9E2E-04D36FF14844}" type="pres">
      <dgm:prSet presAssocID="{3A59E237-6975-41BD-AB5D-6BED4DA44BF6}" presName="gap" presStyleCnt="0"/>
      <dgm:spPr/>
    </dgm:pt>
    <dgm:pt modelId="{3A80C5ED-5639-4BC6-B5FF-CEB9CE096BB4}" type="pres">
      <dgm:prSet presAssocID="{3A59E237-6975-41BD-AB5D-6BED4DA44BF6}" presName="medCircle2" presStyleLbl="vennNode1" presStyleIdx="0" presStyleCnt="5"/>
      <dgm:spPr>
        <a:prstGeom prst="homePlate">
          <a:avLst/>
        </a:prstGeom>
      </dgm:spPr>
    </dgm:pt>
    <dgm:pt modelId="{097BFC28-50DC-44E4-930D-ACB159E5827E}" type="pres">
      <dgm:prSet presAssocID="{3A59E237-6975-41BD-AB5D-6BED4DA44BF6}" presName="txLvlOnly1" presStyleLbl="revTx" presStyleIdx="0" presStyleCnt="5" custLinFactNeighborX="2090" custLinFactNeighborY="-1051"/>
      <dgm:spPr/>
    </dgm:pt>
    <dgm:pt modelId="{156A5FC8-E965-4016-8E41-846159DBB212}" type="pres">
      <dgm:prSet presAssocID="{C7536D86-79CD-4655-8478-E1F46B08D6DC}" presName="noChildren" presStyleCnt="0"/>
      <dgm:spPr/>
    </dgm:pt>
    <dgm:pt modelId="{23F754A9-4D56-4C0D-A8B7-D86068F79C81}" type="pres">
      <dgm:prSet presAssocID="{C7536D86-79CD-4655-8478-E1F46B08D6DC}" presName="gap" presStyleCnt="0"/>
      <dgm:spPr/>
    </dgm:pt>
    <dgm:pt modelId="{E91ACE2C-776C-48B6-A077-40433004CC84}" type="pres">
      <dgm:prSet presAssocID="{C7536D86-79CD-4655-8478-E1F46B08D6DC}" presName="medCircle2" presStyleLbl="vennNode1" presStyleIdx="1" presStyleCnt="5"/>
      <dgm:spPr>
        <a:prstGeom prst="homePlate">
          <a:avLst/>
        </a:prstGeom>
      </dgm:spPr>
    </dgm:pt>
    <dgm:pt modelId="{1440F6E3-CC2E-49CD-A475-74EDBDFFF103}" type="pres">
      <dgm:prSet presAssocID="{C7536D86-79CD-4655-8478-E1F46B08D6DC}" presName="txLvlOnly1" presStyleLbl="revTx" presStyleIdx="1" presStyleCnt="5" custLinFactNeighborX="2090" custLinFactNeighborY="-1051"/>
      <dgm:spPr/>
    </dgm:pt>
    <dgm:pt modelId="{F2A028D7-10D1-4760-8549-847E90130709}" type="pres">
      <dgm:prSet presAssocID="{2777B803-8516-41E5-B724-5AE38837F084}" presName="noChildren" presStyleCnt="0"/>
      <dgm:spPr/>
    </dgm:pt>
    <dgm:pt modelId="{A91AD8FE-1536-4479-9100-6AC6BB5E8476}" type="pres">
      <dgm:prSet presAssocID="{2777B803-8516-41E5-B724-5AE38837F084}" presName="gap" presStyleCnt="0"/>
      <dgm:spPr/>
    </dgm:pt>
    <dgm:pt modelId="{49D6CA68-91BE-4D45-99D6-F92FA06C2FD2}" type="pres">
      <dgm:prSet presAssocID="{2777B803-8516-41E5-B724-5AE38837F084}" presName="medCircle2" presStyleLbl="vennNode1" presStyleIdx="2" presStyleCnt="5"/>
      <dgm:spPr>
        <a:prstGeom prst="homePlate">
          <a:avLst/>
        </a:prstGeom>
      </dgm:spPr>
    </dgm:pt>
    <dgm:pt modelId="{FEE9B365-ADAB-4187-B87E-4718003042E3}" type="pres">
      <dgm:prSet presAssocID="{2777B803-8516-41E5-B724-5AE38837F084}" presName="txLvlOnly1" presStyleLbl="revTx" presStyleIdx="2" presStyleCnt="5" custLinFactNeighborX="2090" custLinFactNeighborY="-1051"/>
      <dgm:spPr/>
    </dgm:pt>
    <dgm:pt modelId="{980657F4-0637-4E21-9B3C-36E6A5E48635}" type="pres">
      <dgm:prSet presAssocID="{F395A8FF-8F42-4F2D-80E0-F45169567EB5}" presName="noChildren" presStyleCnt="0"/>
      <dgm:spPr/>
    </dgm:pt>
    <dgm:pt modelId="{01CF3E72-E32F-4E95-BAA0-90DD54FF0DC1}" type="pres">
      <dgm:prSet presAssocID="{F395A8FF-8F42-4F2D-80E0-F45169567EB5}" presName="gap" presStyleCnt="0"/>
      <dgm:spPr/>
    </dgm:pt>
    <dgm:pt modelId="{D372161A-7194-49E0-9036-52882A3D2FAB}" type="pres">
      <dgm:prSet presAssocID="{F395A8FF-8F42-4F2D-80E0-F45169567EB5}" presName="medCircle2" presStyleLbl="vennNode1" presStyleIdx="3" presStyleCnt="5"/>
      <dgm:spPr>
        <a:prstGeom prst="homePlate">
          <a:avLst/>
        </a:prstGeom>
      </dgm:spPr>
    </dgm:pt>
    <dgm:pt modelId="{24F2006D-71BE-4C98-85A6-088663BEBABC}" type="pres">
      <dgm:prSet presAssocID="{F395A8FF-8F42-4F2D-80E0-F45169567EB5}" presName="txLvlOnly1" presStyleLbl="revTx" presStyleIdx="3" presStyleCnt="5" custLinFactNeighborX="2090" custLinFactNeighborY="-1051"/>
      <dgm:spPr/>
    </dgm:pt>
    <dgm:pt modelId="{4BC82EFF-8D69-4BF9-B58B-D0941C4FA759}" type="pres">
      <dgm:prSet presAssocID="{E42D1777-9A7F-49DB-AD22-BF6DBCD40658}" presName="noChildren" presStyleCnt="0"/>
      <dgm:spPr/>
    </dgm:pt>
    <dgm:pt modelId="{91285535-EB91-4801-920D-E2FE90D09686}" type="pres">
      <dgm:prSet presAssocID="{E42D1777-9A7F-49DB-AD22-BF6DBCD40658}" presName="gap" presStyleCnt="0"/>
      <dgm:spPr/>
    </dgm:pt>
    <dgm:pt modelId="{0AD4CBF5-875A-4CDD-A989-CAA58197B2B3}" type="pres">
      <dgm:prSet presAssocID="{E42D1777-9A7F-49DB-AD22-BF6DBCD40658}" presName="medCircle2" presStyleLbl="vennNode1" presStyleIdx="4" presStyleCnt="5"/>
      <dgm:spPr>
        <a:prstGeom prst="homePlate">
          <a:avLst/>
        </a:prstGeom>
      </dgm:spPr>
    </dgm:pt>
    <dgm:pt modelId="{44397FAA-506B-4919-8556-6E83304AAE50}" type="pres">
      <dgm:prSet presAssocID="{E42D1777-9A7F-49DB-AD22-BF6DBCD40658}" presName="txLvlOnly1" presStyleLbl="revTx" presStyleIdx="4" presStyleCnt="5" custLinFactNeighborX="2090" custLinFactNeighborY="-1051"/>
      <dgm:spPr/>
    </dgm:pt>
  </dgm:ptLst>
  <dgm:cxnLst>
    <dgm:cxn modelId="{FD36B517-2920-4CBC-AB56-BA295EF287A4}" type="presOf" srcId="{E42D1777-9A7F-49DB-AD22-BF6DBCD40658}" destId="{44397FAA-506B-4919-8556-6E83304AAE50}" srcOrd="0" destOrd="0" presId="urn:microsoft.com/office/officeart/2008/layout/VerticalCircleList"/>
    <dgm:cxn modelId="{28E25062-5595-4864-A6FF-655CA575D056}" type="presOf" srcId="{2777B803-8516-41E5-B724-5AE38837F084}" destId="{FEE9B365-ADAB-4187-B87E-4718003042E3}" srcOrd="0" destOrd="0" presId="urn:microsoft.com/office/officeart/2008/layout/VerticalCircleList"/>
    <dgm:cxn modelId="{3C34F263-C21D-4D75-BB90-55A68A46C90E}" srcId="{297F23E3-758A-46E3-AE73-A402E616A50A}" destId="{F395A8FF-8F42-4F2D-80E0-F45169567EB5}" srcOrd="3" destOrd="0" parTransId="{50379AEB-7278-42C5-B6E8-422413FDF9A5}" sibTransId="{45E681FF-8B2B-4C56-BF2D-790A177677B7}"/>
    <dgm:cxn modelId="{7AA35F4C-9AE9-4784-A24E-254AF4A8C136}" type="presOf" srcId="{297F23E3-758A-46E3-AE73-A402E616A50A}" destId="{4B07E287-AD32-4959-9FC1-F353A7C7181E}" srcOrd="0" destOrd="0" presId="urn:microsoft.com/office/officeart/2008/layout/VerticalCircleList"/>
    <dgm:cxn modelId="{322EEE51-44D5-45C5-BFA4-6E16E48E6F47}" srcId="{297F23E3-758A-46E3-AE73-A402E616A50A}" destId="{3A59E237-6975-41BD-AB5D-6BED4DA44BF6}" srcOrd="0" destOrd="0" parTransId="{B25253A7-8090-4526-80C6-552B1F946138}" sibTransId="{D49087B6-74F0-4AB8-AB74-130B6F7946F0}"/>
    <dgm:cxn modelId="{6FDED399-03D5-4093-85B0-865F54262A35}" srcId="{297F23E3-758A-46E3-AE73-A402E616A50A}" destId="{2777B803-8516-41E5-B724-5AE38837F084}" srcOrd="2" destOrd="0" parTransId="{08A869C6-75C3-4E95-903A-CAAFAE08FF1B}" sibTransId="{9968FC66-172A-43C0-9D15-8404A1424A90}"/>
    <dgm:cxn modelId="{FE4D05A6-8AE0-4AC2-8E3E-EDFB90F47D85}" type="presOf" srcId="{3A59E237-6975-41BD-AB5D-6BED4DA44BF6}" destId="{097BFC28-50DC-44E4-930D-ACB159E5827E}" srcOrd="0" destOrd="0" presId="urn:microsoft.com/office/officeart/2008/layout/VerticalCircleList"/>
    <dgm:cxn modelId="{17F09CCF-81FA-4EC7-B162-7093469DC231}" type="presOf" srcId="{F395A8FF-8F42-4F2D-80E0-F45169567EB5}" destId="{24F2006D-71BE-4C98-85A6-088663BEBABC}" srcOrd="0" destOrd="0" presId="urn:microsoft.com/office/officeart/2008/layout/VerticalCircleList"/>
    <dgm:cxn modelId="{E229E3CF-2558-4295-AB1E-8D6118610942}" type="presOf" srcId="{C7536D86-79CD-4655-8478-E1F46B08D6DC}" destId="{1440F6E3-CC2E-49CD-A475-74EDBDFFF103}" srcOrd="0" destOrd="0" presId="urn:microsoft.com/office/officeart/2008/layout/VerticalCircleList"/>
    <dgm:cxn modelId="{F86B72EA-7AC8-4197-806B-FD3E458CD073}" srcId="{297F23E3-758A-46E3-AE73-A402E616A50A}" destId="{C7536D86-79CD-4655-8478-E1F46B08D6DC}" srcOrd="1" destOrd="0" parTransId="{A7766EC6-134E-4B31-8D91-B329C9D5B0A2}" sibTransId="{0970A85B-AB5E-48BC-80E8-0650013357E0}"/>
    <dgm:cxn modelId="{B3D067FD-03C4-4D2E-9257-BEFED6C4DEB1}" srcId="{297F23E3-758A-46E3-AE73-A402E616A50A}" destId="{E42D1777-9A7F-49DB-AD22-BF6DBCD40658}" srcOrd="4" destOrd="0" parTransId="{118B13CD-6159-4701-86EE-1DF112486441}" sibTransId="{DF1FAB4D-AF0C-4BB4-8FC9-0859CB51A402}"/>
    <dgm:cxn modelId="{54781D1D-2801-40FE-9605-AD377D612B52}" type="presParOf" srcId="{4B07E287-AD32-4959-9FC1-F353A7C7181E}" destId="{FB96E550-EEB1-4383-8CD8-469146EB655C}" srcOrd="0" destOrd="0" presId="urn:microsoft.com/office/officeart/2008/layout/VerticalCircleList"/>
    <dgm:cxn modelId="{292037CA-2B1B-4BF0-8D2F-286C12EC007D}" type="presParOf" srcId="{FB96E550-EEB1-4383-8CD8-469146EB655C}" destId="{064FFB4C-46C4-407B-9E2E-04D36FF14844}" srcOrd="0" destOrd="0" presId="urn:microsoft.com/office/officeart/2008/layout/VerticalCircleList"/>
    <dgm:cxn modelId="{7CF38B0D-010B-4D22-8CE4-273EB739F847}" type="presParOf" srcId="{FB96E550-EEB1-4383-8CD8-469146EB655C}" destId="{3A80C5ED-5639-4BC6-B5FF-CEB9CE096BB4}" srcOrd="1" destOrd="0" presId="urn:microsoft.com/office/officeart/2008/layout/VerticalCircleList"/>
    <dgm:cxn modelId="{54EA4BC5-E0D1-48CA-B59A-6775BC2B7504}" type="presParOf" srcId="{FB96E550-EEB1-4383-8CD8-469146EB655C}" destId="{097BFC28-50DC-44E4-930D-ACB159E5827E}" srcOrd="2" destOrd="0" presId="urn:microsoft.com/office/officeart/2008/layout/VerticalCircleList"/>
    <dgm:cxn modelId="{0B9121C0-48D5-4FB2-9ADD-29521F9F1210}" type="presParOf" srcId="{4B07E287-AD32-4959-9FC1-F353A7C7181E}" destId="{156A5FC8-E965-4016-8E41-846159DBB212}" srcOrd="1" destOrd="0" presId="urn:microsoft.com/office/officeart/2008/layout/VerticalCircleList"/>
    <dgm:cxn modelId="{DC1E3A18-5D69-4738-AC17-0C8CE431D033}" type="presParOf" srcId="{156A5FC8-E965-4016-8E41-846159DBB212}" destId="{23F754A9-4D56-4C0D-A8B7-D86068F79C81}" srcOrd="0" destOrd="0" presId="urn:microsoft.com/office/officeart/2008/layout/VerticalCircleList"/>
    <dgm:cxn modelId="{DA9B7D05-F464-415E-A2ED-E55D26135C99}" type="presParOf" srcId="{156A5FC8-E965-4016-8E41-846159DBB212}" destId="{E91ACE2C-776C-48B6-A077-40433004CC84}" srcOrd="1" destOrd="0" presId="urn:microsoft.com/office/officeart/2008/layout/VerticalCircleList"/>
    <dgm:cxn modelId="{6E813CF1-B5F2-4727-9F52-E82562CEA5FB}" type="presParOf" srcId="{156A5FC8-E965-4016-8E41-846159DBB212}" destId="{1440F6E3-CC2E-49CD-A475-74EDBDFFF103}" srcOrd="2" destOrd="0" presId="urn:microsoft.com/office/officeart/2008/layout/VerticalCircleList"/>
    <dgm:cxn modelId="{3F2DF4C7-C03A-425A-BBCC-E0E22EC752A9}" type="presParOf" srcId="{4B07E287-AD32-4959-9FC1-F353A7C7181E}" destId="{F2A028D7-10D1-4760-8549-847E90130709}" srcOrd="2" destOrd="0" presId="urn:microsoft.com/office/officeart/2008/layout/VerticalCircleList"/>
    <dgm:cxn modelId="{1298A634-6CC2-484F-9FB6-B7059E3F0135}" type="presParOf" srcId="{F2A028D7-10D1-4760-8549-847E90130709}" destId="{A91AD8FE-1536-4479-9100-6AC6BB5E8476}" srcOrd="0" destOrd="0" presId="urn:microsoft.com/office/officeart/2008/layout/VerticalCircleList"/>
    <dgm:cxn modelId="{CBBB4680-46B1-4CA0-93BD-1DEA88E5851C}" type="presParOf" srcId="{F2A028D7-10D1-4760-8549-847E90130709}" destId="{49D6CA68-91BE-4D45-99D6-F92FA06C2FD2}" srcOrd="1" destOrd="0" presId="urn:microsoft.com/office/officeart/2008/layout/VerticalCircleList"/>
    <dgm:cxn modelId="{A2F3C324-F859-433F-AC39-92293F07929E}" type="presParOf" srcId="{F2A028D7-10D1-4760-8549-847E90130709}" destId="{FEE9B365-ADAB-4187-B87E-4718003042E3}" srcOrd="2" destOrd="0" presId="urn:microsoft.com/office/officeart/2008/layout/VerticalCircleList"/>
    <dgm:cxn modelId="{89B7207D-E4BC-437E-8229-E5FE529A8F17}" type="presParOf" srcId="{4B07E287-AD32-4959-9FC1-F353A7C7181E}" destId="{980657F4-0637-4E21-9B3C-36E6A5E48635}" srcOrd="3" destOrd="0" presId="urn:microsoft.com/office/officeart/2008/layout/VerticalCircleList"/>
    <dgm:cxn modelId="{F711F053-CCDE-422C-BB84-2AAA7D872FD8}" type="presParOf" srcId="{980657F4-0637-4E21-9B3C-36E6A5E48635}" destId="{01CF3E72-E32F-4E95-BAA0-90DD54FF0DC1}" srcOrd="0" destOrd="0" presId="urn:microsoft.com/office/officeart/2008/layout/VerticalCircleList"/>
    <dgm:cxn modelId="{55257F7A-746F-4F1A-A781-9BBB01A5D399}" type="presParOf" srcId="{980657F4-0637-4E21-9B3C-36E6A5E48635}" destId="{D372161A-7194-49E0-9036-52882A3D2FAB}" srcOrd="1" destOrd="0" presId="urn:microsoft.com/office/officeart/2008/layout/VerticalCircleList"/>
    <dgm:cxn modelId="{C81B1EEE-EEE5-4818-840E-95895B2AC874}" type="presParOf" srcId="{980657F4-0637-4E21-9B3C-36E6A5E48635}" destId="{24F2006D-71BE-4C98-85A6-088663BEBABC}" srcOrd="2" destOrd="0" presId="urn:microsoft.com/office/officeart/2008/layout/VerticalCircleList"/>
    <dgm:cxn modelId="{6C069BDE-BE8C-45E7-9EBA-2079EB27903D}" type="presParOf" srcId="{4B07E287-AD32-4959-9FC1-F353A7C7181E}" destId="{4BC82EFF-8D69-4BF9-B58B-D0941C4FA759}" srcOrd="4" destOrd="0" presId="urn:microsoft.com/office/officeart/2008/layout/VerticalCircleList"/>
    <dgm:cxn modelId="{19361261-57EE-4156-A9B6-AB07FBA82F80}" type="presParOf" srcId="{4BC82EFF-8D69-4BF9-B58B-D0941C4FA759}" destId="{91285535-EB91-4801-920D-E2FE90D09686}" srcOrd="0" destOrd="0" presId="urn:microsoft.com/office/officeart/2008/layout/VerticalCircleList"/>
    <dgm:cxn modelId="{B784B822-13F2-4F54-BB2B-9914560A35B9}" type="presParOf" srcId="{4BC82EFF-8D69-4BF9-B58B-D0941C4FA759}" destId="{0AD4CBF5-875A-4CDD-A989-CAA58197B2B3}" srcOrd="1" destOrd="0" presId="urn:microsoft.com/office/officeart/2008/layout/VerticalCircleList"/>
    <dgm:cxn modelId="{32E40939-7FA0-441E-A8B6-EC31205CE47E}" type="presParOf" srcId="{4BC82EFF-8D69-4BF9-B58B-D0941C4FA759}" destId="{44397FAA-506B-4919-8556-6E83304AAE5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F23E3-758A-46E3-AE73-A402E616A50A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A59E237-6975-41BD-AB5D-6BED4DA44BF6}">
      <dgm:prSet custT="1"/>
      <dgm:spPr>
        <a:solidFill>
          <a:srgbClr val="5C2D91"/>
        </a:solidFill>
      </dgm:spPr>
      <dgm:t>
        <a:bodyPr/>
        <a:lstStyle/>
        <a:p>
          <a:r>
            <a:rPr lang="en-US" sz="3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Resource</a:t>
          </a:r>
          <a:r>
            <a:rPr lang="en-US" sz="3000" kern="1200" dirty="0">
              <a:latin typeface="Segoe UI Semilight"/>
              <a:ea typeface="+mn-ea"/>
              <a:cs typeface="+mn-cs"/>
            </a:rPr>
            <a:t> </a:t>
          </a:r>
          <a:r>
            <a:rPr lang="en-US" sz="3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Group</a:t>
          </a:r>
          <a:r>
            <a:rPr lang="en-US" sz="3000" kern="1200" dirty="0">
              <a:latin typeface="Segoe UI Semilight"/>
              <a:ea typeface="+mn-ea"/>
              <a:cs typeface="+mn-cs"/>
            </a:rPr>
            <a:t> </a:t>
          </a:r>
          <a:r>
            <a:rPr lang="en-US" sz="3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Project</a:t>
          </a:r>
        </a:p>
      </dgm:t>
    </dgm:pt>
    <dgm:pt modelId="{B25253A7-8090-4526-80C6-552B1F946138}" type="parTrans" cxnId="{322EEE51-44D5-45C5-BFA4-6E16E48E6F47}">
      <dgm:prSet/>
      <dgm:spPr/>
      <dgm:t>
        <a:bodyPr/>
        <a:lstStyle/>
        <a:p>
          <a:endParaRPr lang="en-US" sz="1400"/>
        </a:p>
      </dgm:t>
    </dgm:pt>
    <dgm:pt modelId="{D49087B6-74F0-4AB8-AB74-130B6F7946F0}" type="sibTrans" cxnId="{322EEE51-44D5-45C5-BFA4-6E16E48E6F47}">
      <dgm:prSet/>
      <dgm:spPr/>
      <dgm:t>
        <a:bodyPr/>
        <a:lstStyle/>
        <a:p>
          <a:endParaRPr lang="en-US" sz="1400"/>
        </a:p>
      </dgm:t>
    </dgm:pt>
    <dgm:pt modelId="{C7536D86-79CD-4655-8478-E1F46B08D6DC}">
      <dgm:prSet/>
      <dgm:spPr>
        <a:ln>
          <a:solidFill>
            <a:srgbClr val="5C2D91"/>
          </a:solidFill>
        </a:ln>
      </dgm:spPr>
      <dgm:t>
        <a:bodyPr/>
        <a:lstStyle/>
        <a:p>
          <a:r>
            <a:rPr lang="en-US">
              <a:solidFill>
                <a:srgbClr val="5C2D91"/>
              </a:solidFill>
            </a:rPr>
            <a:t>ARM Template</a:t>
          </a:r>
        </a:p>
      </dgm:t>
    </dgm:pt>
    <dgm:pt modelId="{A7766EC6-134E-4B31-8D91-B329C9D5B0A2}" type="parTrans" cxnId="{F86B72EA-7AC8-4197-806B-FD3E458CD073}">
      <dgm:prSet/>
      <dgm:spPr/>
      <dgm:t>
        <a:bodyPr/>
        <a:lstStyle/>
        <a:p>
          <a:endParaRPr lang="en-US"/>
        </a:p>
      </dgm:t>
    </dgm:pt>
    <dgm:pt modelId="{0970A85B-AB5E-48BC-80E8-0650013357E0}" type="sibTrans" cxnId="{F86B72EA-7AC8-4197-806B-FD3E458CD073}">
      <dgm:prSet/>
      <dgm:spPr/>
      <dgm:t>
        <a:bodyPr/>
        <a:lstStyle/>
        <a:p>
          <a:endParaRPr lang="en-US"/>
        </a:p>
      </dgm:t>
    </dgm:pt>
    <dgm:pt modelId="{2777B803-8516-41E5-B724-5AE38837F084}">
      <dgm:prSet/>
      <dgm:spPr>
        <a:ln>
          <a:solidFill>
            <a:srgbClr val="5C2D91"/>
          </a:solidFill>
        </a:ln>
      </dgm:spPr>
      <dgm:t>
        <a:bodyPr/>
        <a:lstStyle/>
        <a:p>
          <a:r>
            <a:rPr lang="en-US">
              <a:solidFill>
                <a:srgbClr val="5C2D91"/>
              </a:solidFill>
            </a:rPr>
            <a:t>Deploy</a:t>
          </a:r>
        </a:p>
      </dgm:t>
    </dgm:pt>
    <dgm:pt modelId="{08A869C6-75C3-4E95-903A-CAAFAE08FF1B}" type="parTrans" cxnId="{6FDED399-03D5-4093-85B0-865F54262A35}">
      <dgm:prSet/>
      <dgm:spPr/>
      <dgm:t>
        <a:bodyPr/>
        <a:lstStyle/>
        <a:p>
          <a:endParaRPr lang="en-US"/>
        </a:p>
      </dgm:t>
    </dgm:pt>
    <dgm:pt modelId="{9968FC66-172A-43C0-9D15-8404A1424A90}" type="sibTrans" cxnId="{6FDED399-03D5-4093-85B0-865F54262A35}">
      <dgm:prSet/>
      <dgm:spPr/>
      <dgm:t>
        <a:bodyPr/>
        <a:lstStyle/>
        <a:p>
          <a:endParaRPr lang="en-US"/>
        </a:p>
      </dgm:t>
    </dgm:pt>
    <dgm:pt modelId="{F395A8FF-8F42-4F2D-80E0-F45169567EB5}">
      <dgm:prSet/>
      <dgm:spPr>
        <a:ln>
          <a:solidFill>
            <a:srgbClr val="5C2D91"/>
          </a:solidFill>
        </a:ln>
      </dgm:spPr>
      <dgm:t>
        <a:bodyPr/>
        <a:lstStyle/>
        <a:p>
          <a:r>
            <a:rPr lang="en-US">
              <a:solidFill>
                <a:srgbClr val="5C2D91"/>
              </a:solidFill>
            </a:rPr>
            <a:t>Source Control</a:t>
          </a:r>
        </a:p>
      </dgm:t>
    </dgm:pt>
    <dgm:pt modelId="{50379AEB-7278-42C5-B6E8-422413FDF9A5}" type="parTrans" cxnId="{3C34F263-C21D-4D75-BB90-55A68A46C90E}">
      <dgm:prSet/>
      <dgm:spPr/>
      <dgm:t>
        <a:bodyPr/>
        <a:lstStyle/>
        <a:p>
          <a:endParaRPr lang="en-US"/>
        </a:p>
      </dgm:t>
    </dgm:pt>
    <dgm:pt modelId="{45E681FF-8B2B-4C56-BF2D-790A177677B7}" type="sibTrans" cxnId="{3C34F263-C21D-4D75-BB90-55A68A46C90E}">
      <dgm:prSet/>
      <dgm:spPr/>
      <dgm:t>
        <a:bodyPr/>
        <a:lstStyle/>
        <a:p>
          <a:endParaRPr lang="en-US"/>
        </a:p>
      </dgm:t>
    </dgm:pt>
    <dgm:pt modelId="{E42D1777-9A7F-49DB-AD22-BF6DBCD40658}">
      <dgm:prSet/>
      <dgm:spPr>
        <a:ln>
          <a:solidFill>
            <a:srgbClr val="5C2D91"/>
          </a:solidFill>
        </a:ln>
      </dgm:spPr>
      <dgm:t>
        <a:bodyPr/>
        <a:lstStyle/>
        <a:p>
          <a:r>
            <a:rPr lang="en-US">
              <a:solidFill>
                <a:srgbClr val="5C2D91"/>
              </a:solidFill>
            </a:rPr>
            <a:t>CI/CD</a:t>
          </a:r>
        </a:p>
      </dgm:t>
    </dgm:pt>
    <dgm:pt modelId="{118B13CD-6159-4701-86EE-1DF112486441}" type="parTrans" cxnId="{B3D067FD-03C4-4D2E-9257-BEFED6C4DEB1}">
      <dgm:prSet/>
      <dgm:spPr/>
      <dgm:t>
        <a:bodyPr/>
        <a:lstStyle/>
        <a:p>
          <a:endParaRPr lang="en-US"/>
        </a:p>
      </dgm:t>
    </dgm:pt>
    <dgm:pt modelId="{DF1FAB4D-AF0C-4BB4-8FC9-0859CB51A402}" type="sibTrans" cxnId="{B3D067FD-03C4-4D2E-9257-BEFED6C4DEB1}">
      <dgm:prSet/>
      <dgm:spPr/>
      <dgm:t>
        <a:bodyPr/>
        <a:lstStyle/>
        <a:p>
          <a:endParaRPr lang="en-US"/>
        </a:p>
      </dgm:t>
    </dgm:pt>
    <dgm:pt modelId="{A989FE44-39A7-4A4F-B3F4-9F04290A4FD6}">
      <dgm:prSet/>
      <dgm:spPr>
        <a:ln>
          <a:solidFill>
            <a:srgbClr val="5C2D91"/>
          </a:solidFill>
        </a:ln>
      </dgm:spPr>
      <dgm:t>
        <a:bodyPr/>
        <a:lstStyle/>
        <a:p>
          <a:r>
            <a:rPr lang="en-US">
              <a:solidFill>
                <a:srgbClr val="5C2D91"/>
              </a:solidFill>
            </a:rPr>
            <a:t>Edit in Designer</a:t>
          </a:r>
        </a:p>
      </dgm:t>
    </dgm:pt>
    <dgm:pt modelId="{0295894A-BE5A-4B93-A573-BFD74DF66143}" type="parTrans" cxnId="{556B6988-59A7-4900-A555-9FFFCCCA65F2}">
      <dgm:prSet/>
      <dgm:spPr/>
      <dgm:t>
        <a:bodyPr/>
        <a:lstStyle/>
        <a:p>
          <a:endParaRPr lang="en-US"/>
        </a:p>
      </dgm:t>
    </dgm:pt>
    <dgm:pt modelId="{13458FE4-76E1-4EB9-A915-D36106B77E7B}" type="sibTrans" cxnId="{556B6988-59A7-4900-A555-9FFFCCCA65F2}">
      <dgm:prSet/>
      <dgm:spPr/>
      <dgm:t>
        <a:bodyPr/>
        <a:lstStyle/>
        <a:p>
          <a:endParaRPr lang="en-US"/>
        </a:p>
      </dgm:t>
    </dgm:pt>
    <dgm:pt modelId="{6F7F0708-FC52-472D-8BA0-FD979A087E92}" type="pres">
      <dgm:prSet presAssocID="{297F23E3-758A-46E3-AE73-A402E616A50A}" presName="composite" presStyleCnt="0">
        <dgm:presLayoutVars>
          <dgm:chMax val="1"/>
          <dgm:dir/>
          <dgm:resizeHandles val="exact"/>
        </dgm:presLayoutVars>
      </dgm:prSet>
      <dgm:spPr/>
    </dgm:pt>
    <dgm:pt modelId="{E9BF23F8-D1E8-482F-A302-E90B47BD8E45}" type="pres">
      <dgm:prSet presAssocID="{3A59E237-6975-41BD-AB5D-6BED4DA44BF6}" presName="roof" presStyleLbl="dkBgShp" presStyleIdx="0" presStyleCnt="2"/>
      <dgm:spPr/>
    </dgm:pt>
    <dgm:pt modelId="{5D3A5A6E-7F6D-4430-878B-53CA2D9C2F7E}" type="pres">
      <dgm:prSet presAssocID="{3A59E237-6975-41BD-AB5D-6BED4DA44BF6}" presName="pillars" presStyleCnt="0"/>
      <dgm:spPr/>
    </dgm:pt>
    <dgm:pt modelId="{9EFC6395-9E8B-4012-8AD5-D0F7C4AF48AB}" type="pres">
      <dgm:prSet presAssocID="{3A59E237-6975-41BD-AB5D-6BED4DA44BF6}" presName="pillar1" presStyleLbl="node1" presStyleIdx="0" presStyleCnt="5">
        <dgm:presLayoutVars>
          <dgm:bulletEnabled val="1"/>
        </dgm:presLayoutVars>
      </dgm:prSet>
      <dgm:spPr/>
    </dgm:pt>
    <dgm:pt modelId="{449B3977-3504-4845-9C3A-83128DE0E1DC}" type="pres">
      <dgm:prSet presAssocID="{A989FE44-39A7-4A4F-B3F4-9F04290A4FD6}" presName="pillarX" presStyleLbl="node1" presStyleIdx="1" presStyleCnt="5">
        <dgm:presLayoutVars>
          <dgm:bulletEnabled val="1"/>
        </dgm:presLayoutVars>
      </dgm:prSet>
      <dgm:spPr/>
    </dgm:pt>
    <dgm:pt modelId="{0AD6EAF3-A4A4-45B2-8EA3-2F78FCC2450F}" type="pres">
      <dgm:prSet presAssocID="{2777B803-8516-41E5-B724-5AE38837F084}" presName="pillarX" presStyleLbl="node1" presStyleIdx="2" presStyleCnt="5">
        <dgm:presLayoutVars>
          <dgm:bulletEnabled val="1"/>
        </dgm:presLayoutVars>
      </dgm:prSet>
      <dgm:spPr/>
    </dgm:pt>
    <dgm:pt modelId="{B13C0D69-3F0F-4A2C-BE8A-92EB130FB272}" type="pres">
      <dgm:prSet presAssocID="{F395A8FF-8F42-4F2D-80E0-F45169567EB5}" presName="pillarX" presStyleLbl="node1" presStyleIdx="3" presStyleCnt="5">
        <dgm:presLayoutVars>
          <dgm:bulletEnabled val="1"/>
        </dgm:presLayoutVars>
      </dgm:prSet>
      <dgm:spPr/>
    </dgm:pt>
    <dgm:pt modelId="{A69559A1-025B-4C63-9696-C2BDE2F3CFE4}" type="pres">
      <dgm:prSet presAssocID="{E42D1777-9A7F-49DB-AD22-BF6DBCD40658}" presName="pillarX" presStyleLbl="node1" presStyleIdx="4" presStyleCnt="5">
        <dgm:presLayoutVars>
          <dgm:bulletEnabled val="1"/>
        </dgm:presLayoutVars>
      </dgm:prSet>
      <dgm:spPr/>
    </dgm:pt>
    <dgm:pt modelId="{55426D7B-AA1D-4980-8E78-4D7111676101}" type="pres">
      <dgm:prSet presAssocID="{3A59E237-6975-41BD-AB5D-6BED4DA44BF6}" presName="base" presStyleLbl="dkBgShp" presStyleIdx="1" presStyleCnt="2"/>
      <dgm:spPr>
        <a:solidFill>
          <a:srgbClr val="5C2D91"/>
        </a:solidFill>
      </dgm:spPr>
    </dgm:pt>
  </dgm:ptLst>
  <dgm:cxnLst>
    <dgm:cxn modelId="{241C2B1C-79F2-473E-997A-A2E3A37706EF}" type="presOf" srcId="{E42D1777-9A7F-49DB-AD22-BF6DBCD40658}" destId="{A69559A1-025B-4C63-9696-C2BDE2F3CFE4}" srcOrd="0" destOrd="0" presId="urn:microsoft.com/office/officeart/2005/8/layout/hList3"/>
    <dgm:cxn modelId="{3C34F263-C21D-4D75-BB90-55A68A46C90E}" srcId="{3A59E237-6975-41BD-AB5D-6BED4DA44BF6}" destId="{F395A8FF-8F42-4F2D-80E0-F45169567EB5}" srcOrd="3" destOrd="0" parTransId="{50379AEB-7278-42C5-B6E8-422413FDF9A5}" sibTransId="{45E681FF-8B2B-4C56-BF2D-790A177677B7}"/>
    <dgm:cxn modelId="{4A3CDB6C-078E-4534-827C-8490F802074B}" type="presOf" srcId="{F395A8FF-8F42-4F2D-80E0-F45169567EB5}" destId="{B13C0D69-3F0F-4A2C-BE8A-92EB130FB272}" srcOrd="0" destOrd="0" presId="urn:microsoft.com/office/officeart/2005/8/layout/hList3"/>
    <dgm:cxn modelId="{322EEE51-44D5-45C5-BFA4-6E16E48E6F47}" srcId="{297F23E3-758A-46E3-AE73-A402E616A50A}" destId="{3A59E237-6975-41BD-AB5D-6BED4DA44BF6}" srcOrd="0" destOrd="0" parTransId="{B25253A7-8090-4526-80C6-552B1F946138}" sibTransId="{D49087B6-74F0-4AB8-AB74-130B6F7946F0}"/>
    <dgm:cxn modelId="{4E27E475-A391-4F15-AB10-1405310166AC}" type="presOf" srcId="{3A59E237-6975-41BD-AB5D-6BED4DA44BF6}" destId="{E9BF23F8-D1E8-482F-A302-E90B47BD8E45}" srcOrd="0" destOrd="0" presId="urn:microsoft.com/office/officeart/2005/8/layout/hList3"/>
    <dgm:cxn modelId="{556B6988-59A7-4900-A555-9FFFCCCA65F2}" srcId="{3A59E237-6975-41BD-AB5D-6BED4DA44BF6}" destId="{A989FE44-39A7-4A4F-B3F4-9F04290A4FD6}" srcOrd="1" destOrd="0" parTransId="{0295894A-BE5A-4B93-A573-BFD74DF66143}" sibTransId="{13458FE4-76E1-4EB9-A915-D36106B77E7B}"/>
    <dgm:cxn modelId="{660DB396-FD0B-48C4-A4FC-894A6DCFC74B}" type="presOf" srcId="{C7536D86-79CD-4655-8478-E1F46B08D6DC}" destId="{9EFC6395-9E8B-4012-8AD5-D0F7C4AF48AB}" srcOrd="0" destOrd="0" presId="urn:microsoft.com/office/officeart/2005/8/layout/hList3"/>
    <dgm:cxn modelId="{6FDED399-03D5-4093-85B0-865F54262A35}" srcId="{3A59E237-6975-41BD-AB5D-6BED4DA44BF6}" destId="{2777B803-8516-41E5-B724-5AE38837F084}" srcOrd="2" destOrd="0" parTransId="{08A869C6-75C3-4E95-903A-CAAFAE08FF1B}" sibTransId="{9968FC66-172A-43C0-9D15-8404A1424A90}"/>
    <dgm:cxn modelId="{4AF279AD-5797-4E1E-90E7-8C0B47420550}" type="presOf" srcId="{A989FE44-39A7-4A4F-B3F4-9F04290A4FD6}" destId="{449B3977-3504-4845-9C3A-83128DE0E1DC}" srcOrd="0" destOrd="0" presId="urn:microsoft.com/office/officeart/2005/8/layout/hList3"/>
    <dgm:cxn modelId="{F3074EB1-AC34-4277-8321-02640B953947}" type="presOf" srcId="{2777B803-8516-41E5-B724-5AE38837F084}" destId="{0AD6EAF3-A4A4-45B2-8EA3-2F78FCC2450F}" srcOrd="0" destOrd="0" presId="urn:microsoft.com/office/officeart/2005/8/layout/hList3"/>
    <dgm:cxn modelId="{3F7D77E0-D2D8-48B0-9FA7-42192E2EF53E}" type="presOf" srcId="{297F23E3-758A-46E3-AE73-A402E616A50A}" destId="{6F7F0708-FC52-472D-8BA0-FD979A087E92}" srcOrd="0" destOrd="0" presId="urn:microsoft.com/office/officeart/2005/8/layout/hList3"/>
    <dgm:cxn modelId="{F86B72EA-7AC8-4197-806B-FD3E458CD073}" srcId="{3A59E237-6975-41BD-AB5D-6BED4DA44BF6}" destId="{C7536D86-79CD-4655-8478-E1F46B08D6DC}" srcOrd="0" destOrd="0" parTransId="{A7766EC6-134E-4B31-8D91-B329C9D5B0A2}" sibTransId="{0970A85B-AB5E-48BC-80E8-0650013357E0}"/>
    <dgm:cxn modelId="{B3D067FD-03C4-4D2E-9257-BEFED6C4DEB1}" srcId="{3A59E237-6975-41BD-AB5D-6BED4DA44BF6}" destId="{E42D1777-9A7F-49DB-AD22-BF6DBCD40658}" srcOrd="4" destOrd="0" parTransId="{118B13CD-6159-4701-86EE-1DF112486441}" sibTransId="{DF1FAB4D-AF0C-4BB4-8FC9-0859CB51A402}"/>
    <dgm:cxn modelId="{598DEE9D-4BC5-4FAD-A1BA-3B958D119597}" type="presParOf" srcId="{6F7F0708-FC52-472D-8BA0-FD979A087E92}" destId="{E9BF23F8-D1E8-482F-A302-E90B47BD8E45}" srcOrd="0" destOrd="0" presId="urn:microsoft.com/office/officeart/2005/8/layout/hList3"/>
    <dgm:cxn modelId="{5B6D637B-A19E-49C7-A75D-C4AB61D5F19D}" type="presParOf" srcId="{6F7F0708-FC52-472D-8BA0-FD979A087E92}" destId="{5D3A5A6E-7F6D-4430-878B-53CA2D9C2F7E}" srcOrd="1" destOrd="0" presId="urn:microsoft.com/office/officeart/2005/8/layout/hList3"/>
    <dgm:cxn modelId="{2FF53CBC-C121-46CE-8E31-A98AEB61B910}" type="presParOf" srcId="{5D3A5A6E-7F6D-4430-878B-53CA2D9C2F7E}" destId="{9EFC6395-9E8B-4012-8AD5-D0F7C4AF48AB}" srcOrd="0" destOrd="0" presId="urn:microsoft.com/office/officeart/2005/8/layout/hList3"/>
    <dgm:cxn modelId="{2A734B3C-962B-4F08-8B76-0D674488ACD3}" type="presParOf" srcId="{5D3A5A6E-7F6D-4430-878B-53CA2D9C2F7E}" destId="{449B3977-3504-4845-9C3A-83128DE0E1DC}" srcOrd="1" destOrd="0" presId="urn:microsoft.com/office/officeart/2005/8/layout/hList3"/>
    <dgm:cxn modelId="{18965083-E36E-4404-AB3F-9DCF78952621}" type="presParOf" srcId="{5D3A5A6E-7F6D-4430-878B-53CA2D9C2F7E}" destId="{0AD6EAF3-A4A4-45B2-8EA3-2F78FCC2450F}" srcOrd="2" destOrd="0" presId="urn:microsoft.com/office/officeart/2005/8/layout/hList3"/>
    <dgm:cxn modelId="{09D91210-9FCA-4D06-8816-1F67D2721817}" type="presParOf" srcId="{5D3A5A6E-7F6D-4430-878B-53CA2D9C2F7E}" destId="{B13C0D69-3F0F-4A2C-BE8A-92EB130FB272}" srcOrd="3" destOrd="0" presId="urn:microsoft.com/office/officeart/2005/8/layout/hList3"/>
    <dgm:cxn modelId="{91D410F0-A5DE-46F1-8ECE-E129534DFECC}" type="presParOf" srcId="{5D3A5A6E-7F6D-4430-878B-53CA2D9C2F7E}" destId="{A69559A1-025B-4C63-9696-C2BDE2F3CFE4}" srcOrd="4" destOrd="0" presId="urn:microsoft.com/office/officeart/2005/8/layout/hList3"/>
    <dgm:cxn modelId="{4E9D7765-77C3-4E57-ABEB-46F482B5385E}" type="presParOf" srcId="{6F7F0708-FC52-472D-8BA0-FD979A087E92}" destId="{55426D7B-AA1D-4980-8E78-4D71116761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7F23E3-758A-46E3-AE73-A402E616A50A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A59E237-6975-41BD-AB5D-6BED4DA44BF6}">
      <dgm:prSet custT="1"/>
      <dgm:spPr/>
      <dgm:t>
        <a:bodyPr/>
        <a:lstStyle/>
        <a:p>
          <a:r>
            <a:rPr lang="en-US" sz="3000" kern="1200" dirty="0"/>
            <a:t>Cloud Explorer</a:t>
          </a:r>
          <a:endParaRPr lang="en-US" sz="3000" kern="1200" dirty="0">
            <a:latin typeface="Segoe UI Semilight"/>
            <a:ea typeface="+mn-ea"/>
            <a:cs typeface="+mn-cs"/>
          </a:endParaRPr>
        </a:p>
      </dgm:t>
    </dgm:pt>
    <dgm:pt modelId="{B25253A7-8090-4526-80C6-552B1F946138}" type="parTrans" cxnId="{322EEE51-44D5-45C5-BFA4-6E16E48E6F47}">
      <dgm:prSet/>
      <dgm:spPr/>
      <dgm:t>
        <a:bodyPr/>
        <a:lstStyle/>
        <a:p>
          <a:endParaRPr lang="en-US" sz="1400"/>
        </a:p>
      </dgm:t>
    </dgm:pt>
    <dgm:pt modelId="{D49087B6-74F0-4AB8-AB74-130B6F7946F0}" type="sibTrans" cxnId="{322EEE51-44D5-45C5-BFA4-6E16E48E6F47}">
      <dgm:prSet/>
      <dgm:spPr/>
      <dgm:t>
        <a:bodyPr/>
        <a:lstStyle/>
        <a:p>
          <a:endParaRPr lang="en-US" sz="1400"/>
        </a:p>
      </dgm:t>
    </dgm:pt>
    <dgm:pt modelId="{074CC28B-8A82-4992-811E-AD8F5FA2DE8D}">
      <dgm:prSet/>
      <dgm:spPr/>
      <dgm:t>
        <a:bodyPr/>
        <a:lstStyle/>
        <a:p>
          <a:r>
            <a:rPr lang="en-US"/>
            <a:t>Browse Azure</a:t>
          </a:r>
        </a:p>
      </dgm:t>
    </dgm:pt>
    <dgm:pt modelId="{F87B657D-E5B2-4ED0-AE5A-3452C0B38057}" type="parTrans" cxnId="{E1339E7D-DEA7-40F8-9363-26103772D491}">
      <dgm:prSet/>
      <dgm:spPr/>
      <dgm:t>
        <a:bodyPr/>
        <a:lstStyle/>
        <a:p>
          <a:endParaRPr lang="en-US"/>
        </a:p>
      </dgm:t>
    </dgm:pt>
    <dgm:pt modelId="{840B4AC7-267C-4040-8204-BE63D6AD083E}" type="sibTrans" cxnId="{E1339E7D-DEA7-40F8-9363-26103772D491}">
      <dgm:prSet/>
      <dgm:spPr/>
      <dgm:t>
        <a:bodyPr/>
        <a:lstStyle/>
        <a:p>
          <a:endParaRPr lang="en-US"/>
        </a:p>
      </dgm:t>
    </dgm:pt>
    <dgm:pt modelId="{52F06EDF-F30A-4581-8BED-5CE9CEC5194F}">
      <dgm:prSet/>
      <dgm:spPr/>
      <dgm:t>
        <a:bodyPr/>
        <a:lstStyle/>
        <a:p>
          <a:r>
            <a:rPr lang="en-US"/>
            <a:t>Edit in Designer</a:t>
          </a:r>
        </a:p>
      </dgm:t>
    </dgm:pt>
    <dgm:pt modelId="{8D5989C0-C12F-4851-98EF-956CB6EAF4C5}" type="parTrans" cxnId="{53ABE905-2C63-4E38-ACA4-D6336EAEC57F}">
      <dgm:prSet/>
      <dgm:spPr/>
      <dgm:t>
        <a:bodyPr/>
        <a:lstStyle/>
        <a:p>
          <a:endParaRPr lang="en-US"/>
        </a:p>
      </dgm:t>
    </dgm:pt>
    <dgm:pt modelId="{17CEABE3-F702-44CA-9ED0-89D8C95A0511}" type="sibTrans" cxnId="{53ABE905-2C63-4E38-ACA4-D6336EAEC57F}">
      <dgm:prSet/>
      <dgm:spPr/>
      <dgm:t>
        <a:bodyPr/>
        <a:lstStyle/>
        <a:p>
          <a:endParaRPr lang="en-US"/>
        </a:p>
      </dgm:t>
    </dgm:pt>
    <dgm:pt modelId="{E27351EC-48A2-48AB-A77D-C3E94D6A7648}">
      <dgm:prSet/>
      <dgm:spPr/>
      <dgm:t>
        <a:bodyPr/>
        <a:lstStyle/>
        <a:p>
          <a:r>
            <a:rPr lang="en-US"/>
            <a:t>Manage</a:t>
          </a:r>
        </a:p>
      </dgm:t>
    </dgm:pt>
    <dgm:pt modelId="{7791CA80-7B8D-4501-8EAE-463DCC2FBF3C}" type="parTrans" cxnId="{AA8D811E-ECAE-40C1-A017-C0342F57ECC8}">
      <dgm:prSet/>
      <dgm:spPr/>
      <dgm:t>
        <a:bodyPr/>
        <a:lstStyle/>
        <a:p>
          <a:endParaRPr lang="en-US"/>
        </a:p>
      </dgm:t>
    </dgm:pt>
    <dgm:pt modelId="{804AD789-ED2C-4B3B-8519-BE8F78FBF26E}" type="sibTrans" cxnId="{AA8D811E-ECAE-40C1-A017-C0342F57ECC8}">
      <dgm:prSet/>
      <dgm:spPr/>
      <dgm:t>
        <a:bodyPr/>
        <a:lstStyle/>
        <a:p>
          <a:endParaRPr lang="en-US"/>
        </a:p>
      </dgm:t>
    </dgm:pt>
    <dgm:pt modelId="{173DC347-640C-4DB7-8997-75805328DB9E}">
      <dgm:prSet/>
      <dgm:spPr/>
      <dgm:t>
        <a:bodyPr/>
        <a:lstStyle/>
        <a:p>
          <a:r>
            <a:rPr lang="en-US"/>
            <a:t>Execute &amp; Monitor</a:t>
          </a:r>
        </a:p>
      </dgm:t>
    </dgm:pt>
    <dgm:pt modelId="{F1A65715-420B-4B7C-8130-3E8E11877220}" type="parTrans" cxnId="{F3778B51-2900-45C7-9D8F-890023D956DB}">
      <dgm:prSet/>
      <dgm:spPr/>
      <dgm:t>
        <a:bodyPr/>
        <a:lstStyle/>
        <a:p>
          <a:endParaRPr lang="en-US"/>
        </a:p>
      </dgm:t>
    </dgm:pt>
    <dgm:pt modelId="{0C2059A9-482F-4227-A2EF-06D882BF0501}" type="sibTrans" cxnId="{F3778B51-2900-45C7-9D8F-890023D956DB}">
      <dgm:prSet/>
      <dgm:spPr/>
      <dgm:t>
        <a:bodyPr/>
        <a:lstStyle/>
        <a:p>
          <a:endParaRPr lang="en-US"/>
        </a:p>
      </dgm:t>
    </dgm:pt>
    <dgm:pt modelId="{5E790E2E-26A8-4E92-A745-C05F7CF033E9}">
      <dgm:prSet/>
      <dgm:spPr/>
      <dgm:t>
        <a:bodyPr/>
        <a:lstStyle/>
        <a:p>
          <a:r>
            <a:rPr lang="en-US"/>
            <a:t>Download</a:t>
          </a:r>
        </a:p>
      </dgm:t>
    </dgm:pt>
    <dgm:pt modelId="{7D5DB98C-B4FF-4A47-A97C-1592B93C4844}" type="parTrans" cxnId="{A7D7F9AC-196C-4C1F-AAC7-F1F726C66381}">
      <dgm:prSet/>
      <dgm:spPr/>
      <dgm:t>
        <a:bodyPr/>
        <a:lstStyle/>
        <a:p>
          <a:endParaRPr lang="en-US"/>
        </a:p>
      </dgm:t>
    </dgm:pt>
    <dgm:pt modelId="{83326265-F1AF-4E47-A4B6-189A017FE8D1}" type="sibTrans" cxnId="{A7D7F9AC-196C-4C1F-AAC7-F1F726C66381}">
      <dgm:prSet/>
      <dgm:spPr/>
      <dgm:t>
        <a:bodyPr/>
        <a:lstStyle/>
        <a:p>
          <a:endParaRPr lang="en-US"/>
        </a:p>
      </dgm:t>
    </dgm:pt>
    <dgm:pt modelId="{6F7F0708-FC52-472D-8BA0-FD979A087E92}" type="pres">
      <dgm:prSet presAssocID="{297F23E3-758A-46E3-AE73-A402E616A50A}" presName="composite" presStyleCnt="0">
        <dgm:presLayoutVars>
          <dgm:chMax val="1"/>
          <dgm:dir/>
          <dgm:resizeHandles val="exact"/>
        </dgm:presLayoutVars>
      </dgm:prSet>
      <dgm:spPr/>
    </dgm:pt>
    <dgm:pt modelId="{E9BF23F8-D1E8-482F-A302-E90B47BD8E45}" type="pres">
      <dgm:prSet presAssocID="{3A59E237-6975-41BD-AB5D-6BED4DA44BF6}" presName="roof" presStyleLbl="dkBgShp" presStyleIdx="0" presStyleCnt="2"/>
      <dgm:spPr/>
    </dgm:pt>
    <dgm:pt modelId="{5D3A5A6E-7F6D-4430-878B-53CA2D9C2F7E}" type="pres">
      <dgm:prSet presAssocID="{3A59E237-6975-41BD-AB5D-6BED4DA44BF6}" presName="pillars" presStyleCnt="0"/>
      <dgm:spPr/>
    </dgm:pt>
    <dgm:pt modelId="{9EFC6395-9E8B-4012-8AD5-D0F7C4AF48AB}" type="pres">
      <dgm:prSet presAssocID="{3A59E237-6975-41BD-AB5D-6BED4DA44BF6}" presName="pillar1" presStyleLbl="node1" presStyleIdx="0" presStyleCnt="5">
        <dgm:presLayoutVars>
          <dgm:bulletEnabled val="1"/>
        </dgm:presLayoutVars>
      </dgm:prSet>
      <dgm:spPr/>
    </dgm:pt>
    <dgm:pt modelId="{9BAA3F27-31B0-4FBC-BA13-F926DEBA2429}" type="pres">
      <dgm:prSet presAssocID="{52F06EDF-F30A-4581-8BED-5CE9CEC5194F}" presName="pillarX" presStyleLbl="node1" presStyleIdx="1" presStyleCnt="5">
        <dgm:presLayoutVars>
          <dgm:bulletEnabled val="1"/>
        </dgm:presLayoutVars>
      </dgm:prSet>
      <dgm:spPr/>
    </dgm:pt>
    <dgm:pt modelId="{9408594E-BED3-48E3-8F1D-D6D3DB3F3281}" type="pres">
      <dgm:prSet presAssocID="{E27351EC-48A2-48AB-A77D-C3E94D6A7648}" presName="pillarX" presStyleLbl="node1" presStyleIdx="2" presStyleCnt="5">
        <dgm:presLayoutVars>
          <dgm:bulletEnabled val="1"/>
        </dgm:presLayoutVars>
      </dgm:prSet>
      <dgm:spPr/>
    </dgm:pt>
    <dgm:pt modelId="{12030489-0E2B-4850-9EB2-7D4384B78668}" type="pres">
      <dgm:prSet presAssocID="{173DC347-640C-4DB7-8997-75805328DB9E}" presName="pillarX" presStyleLbl="node1" presStyleIdx="3" presStyleCnt="5">
        <dgm:presLayoutVars>
          <dgm:bulletEnabled val="1"/>
        </dgm:presLayoutVars>
      </dgm:prSet>
      <dgm:spPr/>
    </dgm:pt>
    <dgm:pt modelId="{4E35A713-5140-4556-9436-2A657C6F59EF}" type="pres">
      <dgm:prSet presAssocID="{5E790E2E-26A8-4E92-A745-C05F7CF033E9}" presName="pillarX" presStyleLbl="node1" presStyleIdx="4" presStyleCnt="5">
        <dgm:presLayoutVars>
          <dgm:bulletEnabled val="1"/>
        </dgm:presLayoutVars>
      </dgm:prSet>
      <dgm:spPr/>
    </dgm:pt>
    <dgm:pt modelId="{55426D7B-AA1D-4980-8E78-4D7111676101}" type="pres">
      <dgm:prSet presAssocID="{3A59E237-6975-41BD-AB5D-6BED4DA44BF6}" presName="base" presStyleLbl="dkBgShp" presStyleIdx="1" presStyleCnt="2"/>
      <dgm:spPr/>
    </dgm:pt>
  </dgm:ptLst>
  <dgm:cxnLst>
    <dgm:cxn modelId="{53ABE905-2C63-4E38-ACA4-D6336EAEC57F}" srcId="{3A59E237-6975-41BD-AB5D-6BED4DA44BF6}" destId="{52F06EDF-F30A-4581-8BED-5CE9CEC5194F}" srcOrd="1" destOrd="0" parTransId="{8D5989C0-C12F-4851-98EF-956CB6EAF4C5}" sibTransId="{17CEABE3-F702-44CA-9ED0-89D8C95A0511}"/>
    <dgm:cxn modelId="{AA8D811E-ECAE-40C1-A017-C0342F57ECC8}" srcId="{3A59E237-6975-41BD-AB5D-6BED4DA44BF6}" destId="{E27351EC-48A2-48AB-A77D-C3E94D6A7648}" srcOrd="2" destOrd="0" parTransId="{7791CA80-7B8D-4501-8EAE-463DCC2FBF3C}" sibTransId="{804AD789-ED2C-4B3B-8519-BE8F78FBF26E}"/>
    <dgm:cxn modelId="{3DD05922-9F80-4131-888C-EABB79F4C90F}" type="presOf" srcId="{074CC28B-8A82-4992-811E-AD8F5FA2DE8D}" destId="{9EFC6395-9E8B-4012-8AD5-D0F7C4AF48AB}" srcOrd="0" destOrd="0" presId="urn:microsoft.com/office/officeart/2005/8/layout/hList3"/>
    <dgm:cxn modelId="{4037D742-9033-4E7C-8A5E-9E828E099142}" type="presOf" srcId="{E27351EC-48A2-48AB-A77D-C3E94D6A7648}" destId="{9408594E-BED3-48E3-8F1D-D6D3DB3F3281}" srcOrd="0" destOrd="0" presId="urn:microsoft.com/office/officeart/2005/8/layout/hList3"/>
    <dgm:cxn modelId="{15088C48-CD26-4C6D-9357-7C15F57B87F7}" type="presOf" srcId="{173DC347-640C-4DB7-8997-75805328DB9E}" destId="{12030489-0E2B-4850-9EB2-7D4384B78668}" srcOrd="0" destOrd="0" presId="urn:microsoft.com/office/officeart/2005/8/layout/hList3"/>
    <dgm:cxn modelId="{F3778B51-2900-45C7-9D8F-890023D956DB}" srcId="{3A59E237-6975-41BD-AB5D-6BED4DA44BF6}" destId="{173DC347-640C-4DB7-8997-75805328DB9E}" srcOrd="3" destOrd="0" parTransId="{F1A65715-420B-4B7C-8130-3E8E11877220}" sibTransId="{0C2059A9-482F-4227-A2EF-06D882BF0501}"/>
    <dgm:cxn modelId="{322EEE51-44D5-45C5-BFA4-6E16E48E6F47}" srcId="{297F23E3-758A-46E3-AE73-A402E616A50A}" destId="{3A59E237-6975-41BD-AB5D-6BED4DA44BF6}" srcOrd="0" destOrd="0" parTransId="{B25253A7-8090-4526-80C6-552B1F946138}" sibTransId="{D49087B6-74F0-4AB8-AB74-130B6F7946F0}"/>
    <dgm:cxn modelId="{4E27E475-A391-4F15-AB10-1405310166AC}" type="presOf" srcId="{3A59E237-6975-41BD-AB5D-6BED4DA44BF6}" destId="{E9BF23F8-D1E8-482F-A302-E90B47BD8E45}" srcOrd="0" destOrd="0" presId="urn:microsoft.com/office/officeart/2005/8/layout/hList3"/>
    <dgm:cxn modelId="{E1339E7D-DEA7-40F8-9363-26103772D491}" srcId="{3A59E237-6975-41BD-AB5D-6BED4DA44BF6}" destId="{074CC28B-8A82-4992-811E-AD8F5FA2DE8D}" srcOrd="0" destOrd="0" parTransId="{F87B657D-E5B2-4ED0-AE5A-3452C0B38057}" sibTransId="{840B4AC7-267C-4040-8204-BE63D6AD083E}"/>
    <dgm:cxn modelId="{82780682-8D06-4781-8F9B-F0623F70060F}" type="presOf" srcId="{5E790E2E-26A8-4E92-A745-C05F7CF033E9}" destId="{4E35A713-5140-4556-9436-2A657C6F59EF}" srcOrd="0" destOrd="0" presId="urn:microsoft.com/office/officeart/2005/8/layout/hList3"/>
    <dgm:cxn modelId="{A7D7F9AC-196C-4C1F-AAC7-F1F726C66381}" srcId="{3A59E237-6975-41BD-AB5D-6BED4DA44BF6}" destId="{5E790E2E-26A8-4E92-A745-C05F7CF033E9}" srcOrd="4" destOrd="0" parTransId="{7D5DB98C-B4FF-4A47-A97C-1592B93C4844}" sibTransId="{83326265-F1AF-4E47-A4B6-189A017FE8D1}"/>
    <dgm:cxn modelId="{2E566BBA-6509-406D-B1BC-BA8306EA05F3}" type="presOf" srcId="{52F06EDF-F30A-4581-8BED-5CE9CEC5194F}" destId="{9BAA3F27-31B0-4FBC-BA13-F926DEBA2429}" srcOrd="0" destOrd="0" presId="urn:microsoft.com/office/officeart/2005/8/layout/hList3"/>
    <dgm:cxn modelId="{3F7D77E0-D2D8-48B0-9FA7-42192E2EF53E}" type="presOf" srcId="{297F23E3-758A-46E3-AE73-A402E616A50A}" destId="{6F7F0708-FC52-472D-8BA0-FD979A087E92}" srcOrd="0" destOrd="0" presId="urn:microsoft.com/office/officeart/2005/8/layout/hList3"/>
    <dgm:cxn modelId="{598DEE9D-4BC5-4FAD-A1BA-3B958D119597}" type="presParOf" srcId="{6F7F0708-FC52-472D-8BA0-FD979A087E92}" destId="{E9BF23F8-D1E8-482F-A302-E90B47BD8E45}" srcOrd="0" destOrd="0" presId="urn:microsoft.com/office/officeart/2005/8/layout/hList3"/>
    <dgm:cxn modelId="{5B6D637B-A19E-49C7-A75D-C4AB61D5F19D}" type="presParOf" srcId="{6F7F0708-FC52-472D-8BA0-FD979A087E92}" destId="{5D3A5A6E-7F6D-4430-878B-53CA2D9C2F7E}" srcOrd="1" destOrd="0" presId="urn:microsoft.com/office/officeart/2005/8/layout/hList3"/>
    <dgm:cxn modelId="{2FF53CBC-C121-46CE-8E31-A98AEB61B910}" type="presParOf" srcId="{5D3A5A6E-7F6D-4430-878B-53CA2D9C2F7E}" destId="{9EFC6395-9E8B-4012-8AD5-D0F7C4AF48AB}" srcOrd="0" destOrd="0" presId="urn:microsoft.com/office/officeart/2005/8/layout/hList3"/>
    <dgm:cxn modelId="{55D571C3-9C07-485F-B79A-4C40332D348A}" type="presParOf" srcId="{5D3A5A6E-7F6D-4430-878B-53CA2D9C2F7E}" destId="{9BAA3F27-31B0-4FBC-BA13-F926DEBA2429}" srcOrd="1" destOrd="0" presId="urn:microsoft.com/office/officeart/2005/8/layout/hList3"/>
    <dgm:cxn modelId="{AC89C837-AB0D-45BF-B537-03A24ED4813B}" type="presParOf" srcId="{5D3A5A6E-7F6D-4430-878B-53CA2D9C2F7E}" destId="{9408594E-BED3-48E3-8F1D-D6D3DB3F3281}" srcOrd="2" destOrd="0" presId="urn:microsoft.com/office/officeart/2005/8/layout/hList3"/>
    <dgm:cxn modelId="{B997185D-0D3D-45A0-8F0E-97D59D234F15}" type="presParOf" srcId="{5D3A5A6E-7F6D-4430-878B-53CA2D9C2F7E}" destId="{12030489-0E2B-4850-9EB2-7D4384B78668}" srcOrd="3" destOrd="0" presId="urn:microsoft.com/office/officeart/2005/8/layout/hList3"/>
    <dgm:cxn modelId="{77FE625B-AE17-423A-A6C2-18B04E2F1BD1}" type="presParOf" srcId="{5D3A5A6E-7F6D-4430-878B-53CA2D9C2F7E}" destId="{4E35A713-5140-4556-9436-2A657C6F59EF}" srcOrd="4" destOrd="0" presId="urn:microsoft.com/office/officeart/2005/8/layout/hList3"/>
    <dgm:cxn modelId="{4E9D7765-77C3-4E57-ABEB-46F482B5385E}" type="presParOf" srcId="{6F7F0708-FC52-472D-8BA0-FD979A087E92}" destId="{55426D7B-AA1D-4980-8E78-4D71116761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124A4A-D3CC-4976-96AF-392B900F3756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0EFEC6C-AA5E-485F-868C-0241D1EAB5BD}">
      <dgm:prSet phldrT="[Text]"/>
      <dgm:spPr>
        <a:solidFill>
          <a:srgbClr val="C7B8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/>
            <a:t>Liquid Transforms</a:t>
          </a:r>
        </a:p>
      </dgm:t>
    </dgm:pt>
    <dgm:pt modelId="{F6C714E8-6B17-4A89-9A46-051CEB2670EB}">
      <dgm:prSet phldrT="[Text]"/>
      <dgm:spPr>
        <a:solidFill>
          <a:srgbClr val="C7B8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/>
            <a:t>XML &amp; Flat File Handling</a:t>
          </a:r>
        </a:p>
      </dgm:t>
    </dgm:pt>
    <dgm:pt modelId="{B4B9BDED-5098-4617-9BC9-0C0E269DBE59}">
      <dgm:prSet phldrT="[Text]"/>
      <dgm:spPr>
        <a:solidFill>
          <a:srgbClr val="C7B8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/>
            <a:t>EDI</a:t>
          </a:r>
        </a:p>
      </dgm:t>
    </dgm:pt>
    <dgm:pt modelId="{056D571E-4C32-426F-815C-9DCCD11B4423}">
      <dgm:prSet phldrT="[Text]"/>
      <dgm:spPr>
        <a:solidFill>
          <a:srgbClr val="C7B8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/>
            <a:t>Trading Partners</a:t>
          </a:r>
        </a:p>
      </dgm:t>
    </dgm:pt>
    <dgm:pt modelId="{617DD9C0-F009-41C1-BD8E-ABF156D1A76C}">
      <dgm:prSet phldrT="[Text]"/>
      <dgm:spPr>
        <a:solidFill>
          <a:srgbClr val="7030A0"/>
        </a:solidFill>
      </dgm:spPr>
      <dgm:t>
        <a:bodyPr/>
        <a:lstStyle/>
        <a:p>
          <a:r>
            <a:rPr lang="en-US">
              <a:solidFill>
                <a:schemeClr val="bg2"/>
              </a:solidFill>
            </a:rPr>
            <a:t>Integration Account</a:t>
          </a:r>
        </a:p>
      </dgm:t>
    </dgm:pt>
    <dgm:pt modelId="{6CFFFB09-A39F-48E7-BA67-59A8AC39DF5B}" type="sibTrans" cxnId="{89D06C04-DF0F-4A67-A883-5DCA4348F0D7}">
      <dgm:prSet/>
      <dgm:spPr/>
      <dgm:t>
        <a:bodyPr/>
        <a:lstStyle/>
        <a:p>
          <a:endParaRPr lang="en-US"/>
        </a:p>
      </dgm:t>
    </dgm:pt>
    <dgm:pt modelId="{6D14FFAD-B755-4E43-BCEE-CDFFC60E42D8}" type="parTrans" cxnId="{89D06C04-DF0F-4A67-A883-5DCA4348F0D7}">
      <dgm:prSet/>
      <dgm:spPr/>
      <dgm:t>
        <a:bodyPr/>
        <a:lstStyle/>
        <a:p>
          <a:endParaRPr lang="en-US"/>
        </a:p>
      </dgm:t>
    </dgm:pt>
    <dgm:pt modelId="{350FBED5-8B95-43F4-99A9-B8610DF76768}" type="sibTrans" cxnId="{A975AAA2-F6B6-4717-9F4A-B3AF4F4E76B3}">
      <dgm:prSet/>
      <dgm:spPr/>
      <dgm:t>
        <a:bodyPr/>
        <a:lstStyle/>
        <a:p>
          <a:endParaRPr lang="en-US"/>
        </a:p>
      </dgm:t>
    </dgm:pt>
    <dgm:pt modelId="{1A125595-A6EB-4B2B-B729-EC4860393C0A}" type="parTrans" cxnId="{A975AAA2-F6B6-4717-9F4A-B3AF4F4E76B3}">
      <dgm:prSet/>
      <dgm:spPr/>
      <dgm:t>
        <a:bodyPr/>
        <a:lstStyle/>
        <a:p>
          <a:endParaRPr lang="en-US"/>
        </a:p>
      </dgm:t>
    </dgm:pt>
    <dgm:pt modelId="{A49DFAFB-CA78-4872-969B-93121B211C6F}" type="sibTrans" cxnId="{E088BE29-67AD-46AD-B966-CFA2891F298F}">
      <dgm:prSet/>
      <dgm:spPr/>
      <dgm:t>
        <a:bodyPr/>
        <a:lstStyle/>
        <a:p>
          <a:endParaRPr lang="en-US"/>
        </a:p>
      </dgm:t>
    </dgm:pt>
    <dgm:pt modelId="{389782B6-F5A0-4E59-8310-8AB499F893AF}" type="parTrans" cxnId="{E088BE29-67AD-46AD-B966-CFA2891F298F}">
      <dgm:prSet/>
      <dgm:spPr/>
      <dgm:t>
        <a:bodyPr/>
        <a:lstStyle/>
        <a:p>
          <a:endParaRPr lang="en-US"/>
        </a:p>
      </dgm:t>
    </dgm:pt>
    <dgm:pt modelId="{B3A31502-72C5-4ABE-9E32-D4F9AA93DDEA}" type="sibTrans" cxnId="{98D63B6E-A009-486E-88A9-41200690FDEC}">
      <dgm:prSet/>
      <dgm:spPr/>
      <dgm:t>
        <a:bodyPr/>
        <a:lstStyle/>
        <a:p>
          <a:endParaRPr lang="en-US"/>
        </a:p>
      </dgm:t>
    </dgm:pt>
    <dgm:pt modelId="{113609C3-C3FB-43BD-9C34-428DA12DEF43}" type="parTrans" cxnId="{98D63B6E-A009-486E-88A9-41200690FDEC}">
      <dgm:prSet/>
      <dgm:spPr/>
      <dgm:t>
        <a:bodyPr/>
        <a:lstStyle/>
        <a:p>
          <a:endParaRPr lang="en-US"/>
        </a:p>
      </dgm:t>
    </dgm:pt>
    <dgm:pt modelId="{7086679B-982C-42C7-B543-354B29208623}" type="sibTrans" cxnId="{11CB9FC3-5F1B-4CDA-9C62-7D4A567B67DF}">
      <dgm:prSet/>
      <dgm:spPr/>
      <dgm:t>
        <a:bodyPr/>
        <a:lstStyle/>
        <a:p>
          <a:endParaRPr lang="en-US"/>
        </a:p>
      </dgm:t>
    </dgm:pt>
    <dgm:pt modelId="{2DF4F442-8A7A-499F-B0A6-9E658307F72F}" type="parTrans" cxnId="{11CB9FC3-5F1B-4CDA-9C62-7D4A567B67DF}">
      <dgm:prSet/>
      <dgm:spPr/>
      <dgm:t>
        <a:bodyPr/>
        <a:lstStyle/>
        <a:p>
          <a:endParaRPr lang="en-US"/>
        </a:p>
      </dgm:t>
    </dgm:pt>
    <dgm:pt modelId="{80108D5A-F2B8-468A-A9E6-00292274F897}">
      <dgm:prSet phldrT="[Text]"/>
      <dgm:spPr/>
      <dgm:t>
        <a:bodyPr/>
        <a:lstStyle/>
        <a:p>
          <a:endParaRPr lang="en-US"/>
        </a:p>
      </dgm:t>
    </dgm:pt>
    <dgm:pt modelId="{B4AEDD68-E3F3-4E12-A9B7-38FADABB7F6F}" type="parTrans" cxnId="{829DD3D5-8E3E-4E22-BEEE-DAC1A5473E5A}">
      <dgm:prSet/>
      <dgm:spPr/>
      <dgm:t>
        <a:bodyPr/>
        <a:lstStyle/>
        <a:p>
          <a:endParaRPr lang="en-US"/>
        </a:p>
      </dgm:t>
    </dgm:pt>
    <dgm:pt modelId="{DE276F48-494E-490A-9C17-888A602B7202}" type="sibTrans" cxnId="{829DD3D5-8E3E-4E22-BEEE-DAC1A5473E5A}">
      <dgm:prSet/>
      <dgm:spPr/>
      <dgm:t>
        <a:bodyPr/>
        <a:lstStyle/>
        <a:p>
          <a:endParaRPr lang="en-US"/>
        </a:p>
      </dgm:t>
    </dgm:pt>
    <dgm:pt modelId="{BEDF1924-ECE4-49F1-9B43-EC82E6A41E9A}" type="pres">
      <dgm:prSet presAssocID="{AB124A4A-D3CC-4976-96AF-392B900F37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F11019-FE2E-4792-990F-2A8C1AD75A0A}" type="pres">
      <dgm:prSet presAssocID="{AB124A4A-D3CC-4976-96AF-392B900F3756}" presName="matrix" presStyleCnt="0"/>
      <dgm:spPr/>
    </dgm:pt>
    <dgm:pt modelId="{C11164D7-FD5D-4621-AB01-0D817E42372B}" type="pres">
      <dgm:prSet presAssocID="{AB124A4A-D3CC-4976-96AF-392B900F3756}" presName="tile1" presStyleLbl="node1" presStyleIdx="0" presStyleCnt="4"/>
      <dgm:spPr/>
    </dgm:pt>
    <dgm:pt modelId="{90C7D9A9-6325-4589-9E2F-41AB12193F2F}" type="pres">
      <dgm:prSet presAssocID="{AB124A4A-D3CC-4976-96AF-392B900F37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F824C4-AB6C-4D2F-A79A-542F9BA39265}" type="pres">
      <dgm:prSet presAssocID="{AB124A4A-D3CC-4976-96AF-392B900F3756}" presName="tile2" presStyleLbl="node1" presStyleIdx="1" presStyleCnt="4"/>
      <dgm:spPr/>
    </dgm:pt>
    <dgm:pt modelId="{551EA7C4-8C3B-4EB7-AE4A-68D2C7CF2191}" type="pres">
      <dgm:prSet presAssocID="{AB124A4A-D3CC-4976-96AF-392B900F37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5EB39B-40FD-49E1-903B-37FFBA721032}" type="pres">
      <dgm:prSet presAssocID="{AB124A4A-D3CC-4976-96AF-392B900F3756}" presName="tile3" presStyleLbl="node1" presStyleIdx="2" presStyleCnt="4"/>
      <dgm:spPr/>
    </dgm:pt>
    <dgm:pt modelId="{061F6EBF-0500-4025-A018-EA899B236808}" type="pres">
      <dgm:prSet presAssocID="{AB124A4A-D3CC-4976-96AF-392B900F37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468418-CF6F-4AD7-ABED-66A6334DF596}" type="pres">
      <dgm:prSet presAssocID="{AB124A4A-D3CC-4976-96AF-392B900F3756}" presName="tile4" presStyleLbl="node1" presStyleIdx="3" presStyleCnt="4"/>
      <dgm:spPr/>
    </dgm:pt>
    <dgm:pt modelId="{DF5B603E-0744-480E-9A07-18CB7818EBC6}" type="pres">
      <dgm:prSet presAssocID="{AB124A4A-D3CC-4976-96AF-392B900F37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4BCCC4D-2065-4DF9-A5EB-42E05D320F1B}" type="pres">
      <dgm:prSet presAssocID="{AB124A4A-D3CC-4976-96AF-392B900F3756}" presName="centerTile" presStyleLbl="fgShp" presStyleIdx="0" presStyleCnt="1" custScaleX="119876" custScaleY="153000">
        <dgm:presLayoutVars>
          <dgm:chMax val="0"/>
          <dgm:chPref val="0"/>
        </dgm:presLayoutVars>
      </dgm:prSet>
      <dgm:spPr/>
    </dgm:pt>
  </dgm:ptLst>
  <dgm:cxnLst>
    <dgm:cxn modelId="{F1037C02-A22D-4C07-A33D-1D6433084232}" type="presOf" srcId="{617DD9C0-F009-41C1-BD8E-ABF156D1A76C}" destId="{64BCCC4D-2065-4DF9-A5EB-42E05D320F1B}" srcOrd="0" destOrd="0" presId="urn:microsoft.com/office/officeart/2005/8/layout/matrix1"/>
    <dgm:cxn modelId="{89D06C04-DF0F-4A67-A883-5DCA4348F0D7}" srcId="{AB124A4A-D3CC-4976-96AF-392B900F3756}" destId="{617DD9C0-F009-41C1-BD8E-ABF156D1A76C}" srcOrd="0" destOrd="0" parTransId="{6D14FFAD-B755-4E43-BCEE-CDFFC60E42D8}" sibTransId="{6CFFFB09-A39F-48E7-BA67-59A8AC39DF5B}"/>
    <dgm:cxn modelId="{11C0BC04-E56E-4672-A535-AFFF4E65A1B2}" type="presOf" srcId="{30EFEC6C-AA5E-485F-868C-0241D1EAB5BD}" destId="{DF5B603E-0744-480E-9A07-18CB7818EBC6}" srcOrd="1" destOrd="0" presId="urn:microsoft.com/office/officeart/2005/8/layout/matrix1"/>
    <dgm:cxn modelId="{B84D0C19-460D-4ACD-B068-3362EBE72182}" type="presOf" srcId="{F6C714E8-6B17-4A89-9A46-051CEB2670EB}" destId="{4D5EB39B-40FD-49E1-903B-37FFBA721032}" srcOrd="0" destOrd="0" presId="urn:microsoft.com/office/officeart/2005/8/layout/matrix1"/>
    <dgm:cxn modelId="{E088BE29-67AD-46AD-B966-CFA2891F298F}" srcId="{617DD9C0-F009-41C1-BD8E-ABF156D1A76C}" destId="{F6C714E8-6B17-4A89-9A46-051CEB2670EB}" srcOrd="2" destOrd="0" parTransId="{389782B6-F5A0-4E59-8310-8AB499F893AF}" sibTransId="{A49DFAFB-CA78-4872-969B-93121B211C6F}"/>
    <dgm:cxn modelId="{6A7D6A3D-91FE-4578-BB6A-15A2E64FA104}" type="presOf" srcId="{30EFEC6C-AA5E-485F-868C-0241D1EAB5BD}" destId="{CF468418-CF6F-4AD7-ABED-66A6334DF596}" srcOrd="0" destOrd="0" presId="urn:microsoft.com/office/officeart/2005/8/layout/matrix1"/>
    <dgm:cxn modelId="{98D63B6E-A009-486E-88A9-41200690FDEC}" srcId="{617DD9C0-F009-41C1-BD8E-ABF156D1A76C}" destId="{B4B9BDED-5098-4617-9BC9-0C0E269DBE59}" srcOrd="1" destOrd="0" parTransId="{113609C3-C3FB-43BD-9C34-428DA12DEF43}" sibTransId="{B3A31502-72C5-4ABE-9E32-D4F9AA93DDEA}"/>
    <dgm:cxn modelId="{DEA76E90-581E-484A-A33A-AD1C0BB00F9A}" type="presOf" srcId="{AB124A4A-D3CC-4976-96AF-392B900F3756}" destId="{BEDF1924-ECE4-49F1-9B43-EC82E6A41E9A}" srcOrd="0" destOrd="0" presId="urn:microsoft.com/office/officeart/2005/8/layout/matrix1"/>
    <dgm:cxn modelId="{1C77329C-C862-400E-9688-F00743AEA99B}" type="presOf" srcId="{B4B9BDED-5098-4617-9BC9-0C0E269DBE59}" destId="{551EA7C4-8C3B-4EB7-AE4A-68D2C7CF2191}" srcOrd="1" destOrd="0" presId="urn:microsoft.com/office/officeart/2005/8/layout/matrix1"/>
    <dgm:cxn modelId="{A975AAA2-F6B6-4717-9F4A-B3AF4F4E76B3}" srcId="{617DD9C0-F009-41C1-BD8E-ABF156D1A76C}" destId="{30EFEC6C-AA5E-485F-868C-0241D1EAB5BD}" srcOrd="3" destOrd="0" parTransId="{1A125595-A6EB-4B2B-B729-EC4860393C0A}" sibTransId="{350FBED5-8B95-43F4-99A9-B8610DF76768}"/>
    <dgm:cxn modelId="{815DB6A5-BD8B-4220-81B0-24DCC78498AD}" type="presOf" srcId="{056D571E-4C32-426F-815C-9DCCD11B4423}" destId="{C11164D7-FD5D-4621-AB01-0D817E42372B}" srcOrd="0" destOrd="0" presId="urn:microsoft.com/office/officeart/2005/8/layout/matrix1"/>
    <dgm:cxn modelId="{FAB364C3-8497-417C-9945-0D904A07FE1C}" type="presOf" srcId="{F6C714E8-6B17-4A89-9A46-051CEB2670EB}" destId="{061F6EBF-0500-4025-A018-EA899B236808}" srcOrd="1" destOrd="0" presId="urn:microsoft.com/office/officeart/2005/8/layout/matrix1"/>
    <dgm:cxn modelId="{11CB9FC3-5F1B-4CDA-9C62-7D4A567B67DF}" srcId="{617DD9C0-F009-41C1-BD8E-ABF156D1A76C}" destId="{056D571E-4C32-426F-815C-9DCCD11B4423}" srcOrd="0" destOrd="0" parTransId="{2DF4F442-8A7A-499F-B0A6-9E658307F72F}" sibTransId="{7086679B-982C-42C7-B543-354B29208623}"/>
    <dgm:cxn modelId="{E167A8D1-009B-472C-A07A-854E65E2A903}" type="presOf" srcId="{056D571E-4C32-426F-815C-9DCCD11B4423}" destId="{90C7D9A9-6325-4589-9E2F-41AB12193F2F}" srcOrd="1" destOrd="0" presId="urn:microsoft.com/office/officeart/2005/8/layout/matrix1"/>
    <dgm:cxn modelId="{829DD3D5-8E3E-4E22-BEEE-DAC1A5473E5A}" srcId="{617DD9C0-F009-41C1-BD8E-ABF156D1A76C}" destId="{80108D5A-F2B8-468A-A9E6-00292274F897}" srcOrd="4" destOrd="0" parTransId="{B4AEDD68-E3F3-4E12-A9B7-38FADABB7F6F}" sibTransId="{DE276F48-494E-490A-9C17-888A602B7202}"/>
    <dgm:cxn modelId="{41100BEF-A8C8-4CDC-8D1A-851611D67AF1}" type="presOf" srcId="{B4B9BDED-5098-4617-9BC9-0C0E269DBE59}" destId="{41F824C4-AB6C-4D2F-A79A-542F9BA39265}" srcOrd="0" destOrd="0" presId="urn:microsoft.com/office/officeart/2005/8/layout/matrix1"/>
    <dgm:cxn modelId="{2D203723-1214-463D-AE8D-509B182D7FBB}" type="presParOf" srcId="{BEDF1924-ECE4-49F1-9B43-EC82E6A41E9A}" destId="{CCF11019-FE2E-4792-990F-2A8C1AD75A0A}" srcOrd="0" destOrd="0" presId="urn:microsoft.com/office/officeart/2005/8/layout/matrix1"/>
    <dgm:cxn modelId="{A122E554-EF1C-48C4-858F-4DD35952B691}" type="presParOf" srcId="{CCF11019-FE2E-4792-990F-2A8C1AD75A0A}" destId="{C11164D7-FD5D-4621-AB01-0D817E42372B}" srcOrd="0" destOrd="0" presId="urn:microsoft.com/office/officeart/2005/8/layout/matrix1"/>
    <dgm:cxn modelId="{324FFCA8-7AA4-4EA6-B696-114DE3010A01}" type="presParOf" srcId="{CCF11019-FE2E-4792-990F-2A8C1AD75A0A}" destId="{90C7D9A9-6325-4589-9E2F-41AB12193F2F}" srcOrd="1" destOrd="0" presId="urn:microsoft.com/office/officeart/2005/8/layout/matrix1"/>
    <dgm:cxn modelId="{2085743B-028F-40BB-B981-DCAD14B3B821}" type="presParOf" srcId="{CCF11019-FE2E-4792-990F-2A8C1AD75A0A}" destId="{41F824C4-AB6C-4D2F-A79A-542F9BA39265}" srcOrd="2" destOrd="0" presId="urn:microsoft.com/office/officeart/2005/8/layout/matrix1"/>
    <dgm:cxn modelId="{019B9F40-29CD-4765-B563-96EA48DC3070}" type="presParOf" srcId="{CCF11019-FE2E-4792-990F-2A8C1AD75A0A}" destId="{551EA7C4-8C3B-4EB7-AE4A-68D2C7CF2191}" srcOrd="3" destOrd="0" presId="urn:microsoft.com/office/officeart/2005/8/layout/matrix1"/>
    <dgm:cxn modelId="{A2336140-2814-43E3-91D6-29F2D4335E2A}" type="presParOf" srcId="{CCF11019-FE2E-4792-990F-2A8C1AD75A0A}" destId="{4D5EB39B-40FD-49E1-903B-37FFBA721032}" srcOrd="4" destOrd="0" presId="urn:microsoft.com/office/officeart/2005/8/layout/matrix1"/>
    <dgm:cxn modelId="{4CF34A97-4CBF-40A9-B049-C6D39355DA4F}" type="presParOf" srcId="{CCF11019-FE2E-4792-990F-2A8C1AD75A0A}" destId="{061F6EBF-0500-4025-A018-EA899B236808}" srcOrd="5" destOrd="0" presId="urn:microsoft.com/office/officeart/2005/8/layout/matrix1"/>
    <dgm:cxn modelId="{A4BE6B59-52B6-4961-8FC9-DF8D64B82CD2}" type="presParOf" srcId="{CCF11019-FE2E-4792-990F-2A8C1AD75A0A}" destId="{CF468418-CF6F-4AD7-ABED-66A6334DF596}" srcOrd="6" destOrd="0" presId="urn:microsoft.com/office/officeart/2005/8/layout/matrix1"/>
    <dgm:cxn modelId="{6E3E9AA2-FE0D-422A-A772-5D3220E0592F}" type="presParOf" srcId="{CCF11019-FE2E-4792-990F-2A8C1AD75A0A}" destId="{DF5B603E-0744-480E-9A07-18CB7818EBC6}" srcOrd="7" destOrd="0" presId="urn:microsoft.com/office/officeart/2005/8/layout/matrix1"/>
    <dgm:cxn modelId="{E3D3FE2C-AD10-4A3D-827A-5C27D138086A}" type="presParOf" srcId="{BEDF1924-ECE4-49F1-9B43-EC82E6A41E9A}" destId="{64BCCC4D-2065-4DF9-A5EB-42E05D320F1B}" srcOrd="1" destOrd="0" presId="urn:microsoft.com/office/officeart/2005/8/layout/matrix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A6BB-95A8-4AAE-9BD5-8C5A4A49D02F}">
      <dsp:nvSpPr>
        <dsp:cNvPr id="0" name=""/>
        <dsp:cNvSpPr/>
      </dsp:nvSpPr>
      <dsp:spPr>
        <a:xfrm>
          <a:off x="103" y="0"/>
          <a:ext cx="1384668" cy="2443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Messaging</a:t>
          </a:r>
        </a:p>
      </dsp:txBody>
      <dsp:txXfrm>
        <a:off x="103" y="977384"/>
        <a:ext cx="1384668" cy="977384"/>
      </dsp:txXfrm>
    </dsp:sp>
    <dsp:sp modelId="{A3ADD584-7949-4FD4-9745-24DACA88CB0D}">
      <dsp:nvSpPr>
        <dsp:cNvPr id="0" name=""/>
        <dsp:cNvSpPr/>
      </dsp:nvSpPr>
      <dsp:spPr>
        <a:xfrm>
          <a:off x="285602" y="146607"/>
          <a:ext cx="813672" cy="8136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96A97-36E8-4D2D-9113-25B1CC6779C7}">
      <dsp:nvSpPr>
        <dsp:cNvPr id="0" name=""/>
        <dsp:cNvSpPr/>
      </dsp:nvSpPr>
      <dsp:spPr>
        <a:xfrm>
          <a:off x="1426312" y="0"/>
          <a:ext cx="1384668" cy="2443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Data Wrangling</a:t>
          </a:r>
        </a:p>
      </dsp:txBody>
      <dsp:txXfrm>
        <a:off x="1426312" y="977384"/>
        <a:ext cx="1384668" cy="977384"/>
      </dsp:txXfrm>
    </dsp:sp>
    <dsp:sp modelId="{21C16AFE-2C52-4920-9A7C-A0230261C881}">
      <dsp:nvSpPr>
        <dsp:cNvPr id="0" name=""/>
        <dsp:cNvSpPr/>
      </dsp:nvSpPr>
      <dsp:spPr>
        <a:xfrm>
          <a:off x="1711810" y="146607"/>
          <a:ext cx="813672" cy="813672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83F00-89F2-418C-85DC-278ECE3D3685}">
      <dsp:nvSpPr>
        <dsp:cNvPr id="0" name=""/>
        <dsp:cNvSpPr/>
      </dsp:nvSpPr>
      <dsp:spPr>
        <a:xfrm>
          <a:off x="2852521" y="0"/>
          <a:ext cx="1384668" cy="2443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B2B &amp; EDI</a:t>
          </a:r>
        </a:p>
      </dsp:txBody>
      <dsp:txXfrm>
        <a:off x="2852521" y="977384"/>
        <a:ext cx="1384668" cy="977384"/>
      </dsp:txXfrm>
    </dsp:sp>
    <dsp:sp modelId="{EBE50A1E-B941-45B6-826C-7B04C5CE9D5C}">
      <dsp:nvSpPr>
        <dsp:cNvPr id="0" name=""/>
        <dsp:cNvSpPr/>
      </dsp:nvSpPr>
      <dsp:spPr>
        <a:xfrm>
          <a:off x="3138019" y="146607"/>
          <a:ext cx="813672" cy="813672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rgbClr val="FF8C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9692-2294-4D29-80D0-613FD7EFBCFB}">
      <dsp:nvSpPr>
        <dsp:cNvPr id="0" name=""/>
        <dsp:cNvSpPr/>
      </dsp:nvSpPr>
      <dsp:spPr>
        <a:xfrm>
          <a:off x="4278729" y="0"/>
          <a:ext cx="1384668" cy="2443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(hybrid) EAI</a:t>
          </a:r>
        </a:p>
      </dsp:txBody>
      <dsp:txXfrm>
        <a:off x="4278729" y="977384"/>
        <a:ext cx="1384668" cy="977384"/>
      </dsp:txXfrm>
    </dsp:sp>
    <dsp:sp modelId="{ABCEFB3C-9D1F-4F39-B2FE-5E2B5ABC9EA4}">
      <dsp:nvSpPr>
        <dsp:cNvPr id="0" name=""/>
        <dsp:cNvSpPr/>
      </dsp:nvSpPr>
      <dsp:spPr>
        <a:xfrm>
          <a:off x="4564227" y="146607"/>
          <a:ext cx="813672" cy="81367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F5E78-854E-4DD4-92DE-2CACFE00A507}">
      <dsp:nvSpPr>
        <dsp:cNvPr id="0" name=""/>
        <dsp:cNvSpPr/>
      </dsp:nvSpPr>
      <dsp:spPr>
        <a:xfrm>
          <a:off x="5704938" y="0"/>
          <a:ext cx="1384668" cy="2443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Process Automation</a:t>
          </a:r>
        </a:p>
      </dsp:txBody>
      <dsp:txXfrm>
        <a:off x="5704938" y="977384"/>
        <a:ext cx="1384668" cy="977384"/>
      </dsp:txXfrm>
    </dsp:sp>
    <dsp:sp modelId="{33C98864-A8CE-4DF5-91C2-813134BD7173}">
      <dsp:nvSpPr>
        <dsp:cNvPr id="0" name=""/>
        <dsp:cNvSpPr/>
      </dsp:nvSpPr>
      <dsp:spPr>
        <a:xfrm>
          <a:off x="5990436" y="146607"/>
          <a:ext cx="813672" cy="813672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F7E4B-C872-45E9-971F-CB4E13E19F0F}">
      <dsp:nvSpPr>
        <dsp:cNvPr id="0" name=""/>
        <dsp:cNvSpPr/>
      </dsp:nvSpPr>
      <dsp:spPr>
        <a:xfrm>
          <a:off x="7131250" y="0"/>
          <a:ext cx="1384668" cy="2443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Smart SaaS</a:t>
          </a:r>
        </a:p>
      </dsp:txBody>
      <dsp:txXfrm>
        <a:off x="7131250" y="977384"/>
        <a:ext cx="1384668" cy="977384"/>
      </dsp:txXfrm>
    </dsp:sp>
    <dsp:sp modelId="{C59FACB2-C810-4CD6-BF9C-02F602A7929B}">
      <dsp:nvSpPr>
        <dsp:cNvPr id="0" name=""/>
        <dsp:cNvSpPr/>
      </dsp:nvSpPr>
      <dsp:spPr>
        <a:xfrm>
          <a:off x="7416644" y="146607"/>
          <a:ext cx="813672" cy="813672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455C7-60A0-45CA-9C80-F49A586EC47D}">
      <dsp:nvSpPr>
        <dsp:cNvPr id="0" name=""/>
        <dsp:cNvSpPr/>
      </dsp:nvSpPr>
      <dsp:spPr>
        <a:xfrm rot="5400000" flipV="1">
          <a:off x="8435524" y="2347058"/>
          <a:ext cx="50925" cy="1098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016A6-92DC-46A4-83F3-1FB54E2AD923}">
      <dsp:nvSpPr>
        <dsp:cNvPr id="0" name=""/>
        <dsp:cNvSpPr/>
      </dsp:nvSpPr>
      <dsp:spPr>
        <a:xfrm>
          <a:off x="0" y="12290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China Cloud</a:t>
          </a:r>
        </a:p>
      </dsp:txBody>
      <dsp:txXfrm>
        <a:off x="16335" y="139236"/>
        <a:ext cx="4439976" cy="301950"/>
      </dsp:txXfrm>
    </dsp:sp>
    <dsp:sp modelId="{EAD376E2-4ED0-4AE3-8731-FFCCE78F32CE}">
      <dsp:nvSpPr>
        <dsp:cNvPr id="0" name=""/>
        <dsp:cNvSpPr/>
      </dsp:nvSpPr>
      <dsp:spPr>
        <a:xfrm>
          <a:off x="0" y="49496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Smart designer</a:t>
          </a:r>
          <a:endParaRPr lang="en-US" sz="1300" kern="1200"/>
        </a:p>
      </dsp:txBody>
      <dsp:txXfrm>
        <a:off x="16335" y="511296"/>
        <a:ext cx="4439976" cy="301950"/>
      </dsp:txXfrm>
    </dsp:sp>
    <dsp:sp modelId="{1664B0AE-6870-421B-9B82-86CA623FA78A}">
      <dsp:nvSpPr>
        <dsp:cNvPr id="0" name=""/>
        <dsp:cNvSpPr/>
      </dsp:nvSpPr>
      <dsp:spPr>
        <a:xfrm>
          <a:off x="0" y="86702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Dedicated and connected</a:t>
          </a:r>
          <a:endParaRPr lang="en-US" sz="1300" kern="1200"/>
        </a:p>
      </dsp:txBody>
      <dsp:txXfrm>
        <a:off x="16335" y="883356"/>
        <a:ext cx="4439976" cy="301950"/>
      </dsp:txXfrm>
    </dsp:sp>
    <dsp:sp modelId="{22C3020F-BEF6-4218-ADE5-80A0EF3413AC}">
      <dsp:nvSpPr>
        <dsp:cNvPr id="0" name=""/>
        <dsp:cNvSpPr/>
      </dsp:nvSpPr>
      <dsp:spPr>
        <a:xfrm>
          <a:off x="0" y="123908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Testability</a:t>
          </a:r>
        </a:p>
      </dsp:txBody>
      <dsp:txXfrm>
        <a:off x="16335" y="1255416"/>
        <a:ext cx="4439976" cy="301950"/>
      </dsp:txXfrm>
    </dsp:sp>
    <dsp:sp modelId="{F9C05E73-26F7-4ED4-8278-D895974E8645}">
      <dsp:nvSpPr>
        <dsp:cNvPr id="0" name=""/>
        <dsp:cNvSpPr/>
      </dsp:nvSpPr>
      <dsp:spPr>
        <a:xfrm>
          <a:off x="0" y="161114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On-prem</a:t>
          </a:r>
        </a:p>
      </dsp:txBody>
      <dsp:txXfrm>
        <a:off x="16335" y="1627476"/>
        <a:ext cx="4439976" cy="301950"/>
      </dsp:txXfrm>
    </dsp:sp>
    <dsp:sp modelId="{1E8A17BB-816D-4DA4-B2A9-606D29A3935F}">
      <dsp:nvSpPr>
        <dsp:cNvPr id="0" name=""/>
        <dsp:cNvSpPr/>
      </dsp:nvSpPr>
      <dsp:spPr>
        <a:xfrm>
          <a:off x="0" y="198320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Managed Service Identity</a:t>
          </a:r>
        </a:p>
      </dsp:txBody>
      <dsp:txXfrm>
        <a:off x="16335" y="1999536"/>
        <a:ext cx="4439976" cy="301950"/>
      </dsp:txXfrm>
    </dsp:sp>
    <dsp:sp modelId="{D87ECBED-A8D8-4406-B106-C00FF52512EF}">
      <dsp:nvSpPr>
        <dsp:cNvPr id="0" name=""/>
        <dsp:cNvSpPr/>
      </dsp:nvSpPr>
      <dsp:spPr>
        <a:xfrm>
          <a:off x="0" y="235526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OAuth request trigger</a:t>
          </a:r>
        </a:p>
      </dsp:txBody>
      <dsp:txXfrm>
        <a:off x="16335" y="2371596"/>
        <a:ext cx="4439976" cy="301950"/>
      </dsp:txXfrm>
    </dsp:sp>
    <dsp:sp modelId="{6645203F-57EB-4976-8F76-4ADB41631AAA}">
      <dsp:nvSpPr>
        <dsp:cNvPr id="0" name=""/>
        <dsp:cNvSpPr/>
      </dsp:nvSpPr>
      <dsp:spPr>
        <a:xfrm>
          <a:off x="0" y="2727321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Output property obfuscation</a:t>
          </a:r>
        </a:p>
      </dsp:txBody>
      <dsp:txXfrm>
        <a:off x="16335" y="2743656"/>
        <a:ext cx="4439976" cy="301950"/>
      </dsp:txXfrm>
    </dsp:sp>
    <dsp:sp modelId="{D29CB6E2-1B30-484E-A513-E73F97CBF9B9}">
      <dsp:nvSpPr>
        <dsp:cNvPr id="0" name=""/>
        <dsp:cNvSpPr/>
      </dsp:nvSpPr>
      <dsp:spPr>
        <a:xfrm>
          <a:off x="0" y="3099382"/>
          <a:ext cx="4472646" cy="3346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Key Vault</a:t>
          </a:r>
        </a:p>
      </dsp:txBody>
      <dsp:txXfrm>
        <a:off x="16335" y="3115717"/>
        <a:ext cx="4439976" cy="301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9201D-0691-41C2-82CF-C3D499B05B11}">
      <dsp:nvSpPr>
        <dsp:cNvPr id="0" name=""/>
        <dsp:cNvSpPr/>
      </dsp:nvSpPr>
      <dsp:spPr>
        <a:xfrm>
          <a:off x="1650493" y="7433"/>
          <a:ext cx="960219" cy="87769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rgbClr val="F8F8F8">
                <a:tint val="45000"/>
                <a:satMod val="400000"/>
              </a:srgbClr>
            </a:duotone>
          </a:blip>
          <a:srcRect/>
          <a:stretch>
            <a:fillRect/>
          </a:stretch>
        </a:blipFill>
        <a:ln w="1079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135F0-3D0C-4B6E-94AE-08DAA2AD931C}">
      <dsp:nvSpPr>
        <dsp:cNvPr id="0" name=""/>
        <dsp:cNvSpPr/>
      </dsp:nvSpPr>
      <dsp:spPr>
        <a:xfrm>
          <a:off x="1362230" y="975690"/>
          <a:ext cx="1536744" cy="57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Event-driven scale</a:t>
          </a:r>
        </a:p>
      </dsp:txBody>
      <dsp:txXfrm>
        <a:off x="1362230" y="975690"/>
        <a:ext cx="1536744" cy="570132"/>
      </dsp:txXfrm>
    </dsp:sp>
    <dsp:sp modelId="{9B922523-451F-4E02-BB35-47E889ADEA0D}">
      <dsp:nvSpPr>
        <dsp:cNvPr id="0" name=""/>
        <dsp:cNvSpPr/>
      </dsp:nvSpPr>
      <dsp:spPr>
        <a:xfrm>
          <a:off x="3385089" y="146"/>
          <a:ext cx="871995" cy="906845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079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51ACF-2B56-42D9-B98B-71CF10E7452A}">
      <dsp:nvSpPr>
        <dsp:cNvPr id="0" name=""/>
        <dsp:cNvSpPr/>
      </dsp:nvSpPr>
      <dsp:spPr>
        <a:xfrm>
          <a:off x="3052715" y="982977"/>
          <a:ext cx="1536744" cy="57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Abstraction of servers</a:t>
          </a:r>
        </a:p>
      </dsp:txBody>
      <dsp:txXfrm>
        <a:off x="3052715" y="982977"/>
        <a:ext cx="1536744" cy="570132"/>
      </dsp:txXfrm>
    </dsp:sp>
    <dsp:sp modelId="{155F796C-D881-47ED-AD34-ED4E59249ED8}">
      <dsp:nvSpPr>
        <dsp:cNvPr id="0" name=""/>
        <dsp:cNvSpPr/>
      </dsp:nvSpPr>
      <dsp:spPr>
        <a:xfrm>
          <a:off x="5106800" y="25287"/>
          <a:ext cx="809541" cy="806278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 w="1079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E382B-50A1-47BD-B497-2F183CAF24CA}">
      <dsp:nvSpPr>
        <dsp:cNvPr id="0" name=""/>
        <dsp:cNvSpPr/>
      </dsp:nvSpPr>
      <dsp:spPr>
        <a:xfrm>
          <a:off x="4743199" y="957835"/>
          <a:ext cx="1536744" cy="57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Micro-billing</a:t>
          </a:r>
        </a:p>
      </dsp:txBody>
      <dsp:txXfrm>
        <a:off x="4743199" y="957835"/>
        <a:ext cx="1536744" cy="570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CA0DF-32EF-564A-8DF5-DDEBB25F10E2}">
      <dsp:nvSpPr>
        <dsp:cNvPr id="0" name=""/>
        <dsp:cNvSpPr/>
      </dsp:nvSpPr>
      <dsp:spPr>
        <a:xfrm>
          <a:off x="0" y="4993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Recurrence/advanced scheduling </a:t>
          </a:r>
        </a:p>
      </dsp:txBody>
      <dsp:txXfrm>
        <a:off x="37696" y="536997"/>
        <a:ext cx="5833884" cy="696808"/>
      </dsp:txXfrm>
    </dsp:sp>
    <dsp:sp modelId="{0AB7AF9E-4937-5449-A3A9-D50A746BD56D}">
      <dsp:nvSpPr>
        <dsp:cNvPr id="0" name=""/>
        <dsp:cNvSpPr/>
      </dsp:nvSpPr>
      <dsp:spPr>
        <a:xfrm>
          <a:off x="0" y="13579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Polling</a:t>
          </a:r>
        </a:p>
      </dsp:txBody>
      <dsp:txXfrm>
        <a:off x="37696" y="1395597"/>
        <a:ext cx="5833884" cy="696808"/>
      </dsp:txXfrm>
    </dsp:sp>
    <dsp:sp modelId="{FA5AA9EB-7A37-C549-9E08-EDCD25A27FE2}">
      <dsp:nvSpPr>
        <dsp:cNvPr id="0" name=""/>
        <dsp:cNvSpPr/>
      </dsp:nvSpPr>
      <dsp:spPr>
        <a:xfrm>
          <a:off x="0" y="22165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Webhook</a:t>
          </a:r>
        </a:p>
      </dsp:txBody>
      <dsp:txXfrm>
        <a:off x="37696" y="2254197"/>
        <a:ext cx="5833884" cy="696808"/>
      </dsp:txXfrm>
    </dsp:sp>
    <dsp:sp modelId="{6A062E23-D511-7946-9CF4-CAC25BCEEC14}">
      <dsp:nvSpPr>
        <dsp:cNvPr id="0" name=""/>
        <dsp:cNvSpPr/>
      </dsp:nvSpPr>
      <dsp:spPr>
        <a:xfrm>
          <a:off x="0" y="30751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Request</a:t>
          </a:r>
        </a:p>
      </dsp:txBody>
      <dsp:txXfrm>
        <a:off x="37696" y="3112797"/>
        <a:ext cx="5833884" cy="696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CA0DF-32EF-564A-8DF5-DDEBB25F10E2}">
      <dsp:nvSpPr>
        <dsp:cNvPr id="0" name=""/>
        <dsp:cNvSpPr/>
      </dsp:nvSpPr>
      <dsp:spPr>
        <a:xfrm>
          <a:off x="0" y="700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Scope</a:t>
          </a:r>
        </a:p>
      </dsp:txBody>
      <dsp:txXfrm>
        <a:off x="37696" y="107697"/>
        <a:ext cx="5833884" cy="696808"/>
      </dsp:txXfrm>
    </dsp:sp>
    <dsp:sp modelId="{0AB7AF9E-4937-5449-A3A9-D50A746BD56D}">
      <dsp:nvSpPr>
        <dsp:cNvPr id="0" name=""/>
        <dsp:cNvSpPr/>
      </dsp:nvSpPr>
      <dsp:spPr>
        <a:xfrm>
          <a:off x="0" y="9286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Condition</a:t>
          </a:r>
        </a:p>
      </dsp:txBody>
      <dsp:txXfrm>
        <a:off x="37696" y="966297"/>
        <a:ext cx="5833884" cy="696808"/>
      </dsp:txXfrm>
    </dsp:sp>
    <dsp:sp modelId="{FA5AA9EB-7A37-C549-9E08-EDCD25A27FE2}">
      <dsp:nvSpPr>
        <dsp:cNvPr id="0" name=""/>
        <dsp:cNvSpPr/>
      </dsp:nvSpPr>
      <dsp:spPr>
        <a:xfrm>
          <a:off x="0" y="17872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Switch-case</a:t>
          </a:r>
        </a:p>
      </dsp:txBody>
      <dsp:txXfrm>
        <a:off x="37696" y="1824897"/>
        <a:ext cx="5833884" cy="696808"/>
      </dsp:txXfrm>
    </dsp:sp>
    <dsp:sp modelId="{6A062E23-D511-7946-9CF4-CAC25BCEEC14}">
      <dsp:nvSpPr>
        <dsp:cNvPr id="0" name=""/>
        <dsp:cNvSpPr/>
      </dsp:nvSpPr>
      <dsp:spPr>
        <a:xfrm>
          <a:off x="0" y="26458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For each</a:t>
          </a:r>
        </a:p>
      </dsp:txBody>
      <dsp:txXfrm>
        <a:off x="37696" y="2683497"/>
        <a:ext cx="5833884" cy="696808"/>
      </dsp:txXfrm>
    </dsp:sp>
    <dsp:sp modelId="{170B072F-407B-1C4C-90B2-C71D3DEAF67D}">
      <dsp:nvSpPr>
        <dsp:cNvPr id="0" name=""/>
        <dsp:cNvSpPr/>
      </dsp:nvSpPr>
      <dsp:spPr>
        <a:xfrm>
          <a:off x="0" y="35044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Do-until</a:t>
          </a:r>
        </a:p>
      </dsp:txBody>
      <dsp:txXfrm>
        <a:off x="37696" y="3542097"/>
        <a:ext cx="5833884" cy="696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CA0DF-32EF-564A-8DF5-DDEBB25F10E2}">
      <dsp:nvSpPr>
        <dsp:cNvPr id="0" name=""/>
        <dsp:cNvSpPr/>
      </dsp:nvSpPr>
      <dsp:spPr>
        <a:xfrm>
          <a:off x="0" y="700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Call APIs</a:t>
          </a:r>
        </a:p>
      </dsp:txBody>
      <dsp:txXfrm>
        <a:off x="37696" y="107697"/>
        <a:ext cx="5833884" cy="696808"/>
      </dsp:txXfrm>
    </dsp:sp>
    <dsp:sp modelId="{0AB7AF9E-4937-5449-A3A9-D50A746BD56D}">
      <dsp:nvSpPr>
        <dsp:cNvPr id="0" name=""/>
        <dsp:cNvSpPr/>
      </dsp:nvSpPr>
      <dsp:spPr>
        <a:xfrm>
          <a:off x="0" y="9286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Invoke code</a:t>
          </a:r>
        </a:p>
      </dsp:txBody>
      <dsp:txXfrm>
        <a:off x="37696" y="966297"/>
        <a:ext cx="5833884" cy="696808"/>
      </dsp:txXfrm>
    </dsp:sp>
    <dsp:sp modelId="{FA5AA9EB-7A37-C549-9E08-EDCD25A27FE2}">
      <dsp:nvSpPr>
        <dsp:cNvPr id="0" name=""/>
        <dsp:cNvSpPr/>
      </dsp:nvSpPr>
      <dsp:spPr>
        <a:xfrm>
          <a:off x="0" y="17872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Control behavior</a:t>
          </a:r>
        </a:p>
      </dsp:txBody>
      <dsp:txXfrm>
        <a:off x="37696" y="1824897"/>
        <a:ext cx="5833884" cy="696808"/>
      </dsp:txXfrm>
    </dsp:sp>
    <dsp:sp modelId="{6A062E23-D511-7946-9CF4-CAC25BCEEC14}">
      <dsp:nvSpPr>
        <dsp:cNvPr id="0" name=""/>
        <dsp:cNvSpPr/>
      </dsp:nvSpPr>
      <dsp:spPr>
        <a:xfrm>
          <a:off x="0" y="26458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Message handling</a:t>
          </a:r>
        </a:p>
      </dsp:txBody>
      <dsp:txXfrm>
        <a:off x="37696" y="2683497"/>
        <a:ext cx="5833884" cy="696808"/>
      </dsp:txXfrm>
    </dsp:sp>
    <dsp:sp modelId="{C250D13D-18D8-9B49-AA98-2B54A6C9C7A0}">
      <dsp:nvSpPr>
        <dsp:cNvPr id="0" name=""/>
        <dsp:cNvSpPr/>
      </dsp:nvSpPr>
      <dsp:spPr>
        <a:xfrm>
          <a:off x="0" y="3504401"/>
          <a:ext cx="590927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Expressions &amp; operators</a:t>
          </a:r>
        </a:p>
      </dsp:txBody>
      <dsp:txXfrm>
        <a:off x="37696" y="3542097"/>
        <a:ext cx="5833884" cy="696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0C5ED-5639-4BC6-B5FF-CEB9CE096BB4}">
      <dsp:nvSpPr>
        <dsp:cNvPr id="0" name=""/>
        <dsp:cNvSpPr/>
      </dsp:nvSpPr>
      <dsp:spPr>
        <a:xfrm>
          <a:off x="530584" y="982"/>
          <a:ext cx="828566" cy="828566"/>
        </a:xfrm>
        <a:prstGeom prst="homePlat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97BFC28-50DC-44E4-930D-ACB159E5827E}">
      <dsp:nvSpPr>
        <dsp:cNvPr id="0" name=""/>
        <dsp:cNvSpPr/>
      </dsp:nvSpPr>
      <dsp:spPr>
        <a:xfrm>
          <a:off x="1037260" y="0"/>
          <a:ext cx="4420706" cy="8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Segoe UI Semilight"/>
              <a:ea typeface="+mn-ea"/>
              <a:cs typeface="+mn-cs"/>
            </a:rPr>
            <a:t>Trigger &amp; run history</a:t>
          </a:r>
        </a:p>
      </dsp:txBody>
      <dsp:txXfrm>
        <a:off x="1037260" y="0"/>
        <a:ext cx="4420706" cy="828566"/>
      </dsp:txXfrm>
    </dsp:sp>
    <dsp:sp modelId="{E91ACE2C-776C-48B6-A077-40433004CC84}">
      <dsp:nvSpPr>
        <dsp:cNvPr id="0" name=""/>
        <dsp:cNvSpPr/>
      </dsp:nvSpPr>
      <dsp:spPr>
        <a:xfrm>
          <a:off x="530584" y="829548"/>
          <a:ext cx="828566" cy="828566"/>
        </a:xfrm>
        <a:prstGeom prst="homePlate">
          <a:avLst/>
        </a:prstGeom>
        <a:solidFill>
          <a:schemeClr val="accent5">
            <a:alpha val="50000"/>
            <a:hueOff val="0"/>
            <a:satOff val="0"/>
            <a:lumOff val="1127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440F6E3-CC2E-49CD-A475-74EDBDFFF103}">
      <dsp:nvSpPr>
        <dsp:cNvPr id="0" name=""/>
        <dsp:cNvSpPr/>
      </dsp:nvSpPr>
      <dsp:spPr>
        <a:xfrm>
          <a:off x="1037260" y="820840"/>
          <a:ext cx="4420706" cy="8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Monitoring view</a:t>
          </a:r>
        </a:p>
      </dsp:txBody>
      <dsp:txXfrm>
        <a:off x="1037260" y="820840"/>
        <a:ext cx="4420706" cy="828566"/>
      </dsp:txXfrm>
    </dsp:sp>
    <dsp:sp modelId="{49D6CA68-91BE-4D45-99D6-F92FA06C2FD2}">
      <dsp:nvSpPr>
        <dsp:cNvPr id="0" name=""/>
        <dsp:cNvSpPr/>
      </dsp:nvSpPr>
      <dsp:spPr>
        <a:xfrm>
          <a:off x="530584" y="1658115"/>
          <a:ext cx="828566" cy="828566"/>
        </a:xfrm>
        <a:prstGeom prst="homePlate">
          <a:avLst/>
        </a:prstGeom>
        <a:solidFill>
          <a:schemeClr val="accent5">
            <a:alpha val="50000"/>
            <a:hueOff val="0"/>
            <a:satOff val="0"/>
            <a:lumOff val="2254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EE9B365-ADAB-4187-B87E-4718003042E3}">
      <dsp:nvSpPr>
        <dsp:cNvPr id="0" name=""/>
        <dsp:cNvSpPr/>
      </dsp:nvSpPr>
      <dsp:spPr>
        <a:xfrm>
          <a:off x="1037260" y="1649407"/>
          <a:ext cx="4420706" cy="8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Version history &amp; Rollback</a:t>
          </a:r>
        </a:p>
      </dsp:txBody>
      <dsp:txXfrm>
        <a:off x="1037260" y="1649407"/>
        <a:ext cx="4420706" cy="828566"/>
      </dsp:txXfrm>
    </dsp:sp>
    <dsp:sp modelId="{D372161A-7194-49E0-9036-52882A3D2FAB}">
      <dsp:nvSpPr>
        <dsp:cNvPr id="0" name=""/>
        <dsp:cNvSpPr/>
      </dsp:nvSpPr>
      <dsp:spPr>
        <a:xfrm>
          <a:off x="530584" y="2486682"/>
          <a:ext cx="828566" cy="828566"/>
        </a:xfrm>
        <a:prstGeom prst="homePlate">
          <a:avLst/>
        </a:prstGeom>
        <a:solidFill>
          <a:schemeClr val="accent5">
            <a:alpha val="50000"/>
            <a:hueOff val="0"/>
            <a:satOff val="0"/>
            <a:lumOff val="338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4F2006D-71BE-4C98-85A6-088663BEBABC}">
      <dsp:nvSpPr>
        <dsp:cNvPr id="0" name=""/>
        <dsp:cNvSpPr/>
      </dsp:nvSpPr>
      <dsp:spPr>
        <a:xfrm>
          <a:off x="1037260" y="2477974"/>
          <a:ext cx="4420706" cy="8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Diagnostics &amp; Alerts</a:t>
          </a:r>
        </a:p>
      </dsp:txBody>
      <dsp:txXfrm>
        <a:off x="1037260" y="2477974"/>
        <a:ext cx="4420706" cy="828566"/>
      </dsp:txXfrm>
    </dsp:sp>
    <dsp:sp modelId="{0AD4CBF5-875A-4CDD-A989-CAA58197B2B3}">
      <dsp:nvSpPr>
        <dsp:cNvPr id="0" name=""/>
        <dsp:cNvSpPr/>
      </dsp:nvSpPr>
      <dsp:spPr>
        <a:xfrm>
          <a:off x="530584" y="3315249"/>
          <a:ext cx="828566" cy="828566"/>
        </a:xfrm>
        <a:prstGeom prst="homePlate">
          <a:avLst/>
        </a:prstGeom>
        <a:solidFill>
          <a:schemeClr val="accent5">
            <a:alpha val="50000"/>
            <a:hueOff val="0"/>
            <a:satOff val="0"/>
            <a:lumOff val="4509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4397FAA-506B-4919-8556-6E83304AAE50}">
      <dsp:nvSpPr>
        <dsp:cNvPr id="0" name=""/>
        <dsp:cNvSpPr/>
      </dsp:nvSpPr>
      <dsp:spPr>
        <a:xfrm>
          <a:off x="1037260" y="3306540"/>
          <a:ext cx="4420706" cy="8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Operations Management Suite</a:t>
          </a:r>
        </a:p>
      </dsp:txBody>
      <dsp:txXfrm>
        <a:off x="1037260" y="3306540"/>
        <a:ext cx="4420706" cy="828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F23F8-D1E8-482F-A302-E90B47BD8E45}">
      <dsp:nvSpPr>
        <dsp:cNvPr id="0" name=""/>
        <dsp:cNvSpPr/>
      </dsp:nvSpPr>
      <dsp:spPr>
        <a:xfrm>
          <a:off x="0" y="0"/>
          <a:ext cx="5486400" cy="603504"/>
        </a:xfrm>
        <a:prstGeom prst="rect">
          <a:avLst/>
        </a:prstGeom>
        <a:solidFill>
          <a:srgbClr val="5C2D9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Resource</a:t>
          </a:r>
          <a:r>
            <a:rPr lang="en-US" sz="3000" kern="1200" dirty="0">
              <a:latin typeface="Segoe UI Semilight"/>
              <a:ea typeface="+mn-ea"/>
              <a:cs typeface="+mn-cs"/>
            </a:rPr>
            <a:t> </a:t>
          </a:r>
          <a:r>
            <a:rPr lang="en-US" sz="3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Group</a:t>
          </a:r>
          <a:r>
            <a:rPr lang="en-US" sz="3000" kern="1200" dirty="0">
              <a:latin typeface="Segoe UI Semilight"/>
              <a:ea typeface="+mn-ea"/>
              <a:cs typeface="+mn-cs"/>
            </a:rPr>
            <a:t> </a:t>
          </a:r>
          <a:r>
            <a:rPr lang="en-US" sz="30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Project</a:t>
          </a:r>
        </a:p>
      </dsp:txBody>
      <dsp:txXfrm>
        <a:off x="0" y="0"/>
        <a:ext cx="5486400" cy="603504"/>
      </dsp:txXfrm>
    </dsp:sp>
    <dsp:sp modelId="{9EFC6395-9E8B-4012-8AD5-D0F7C4AF48AB}">
      <dsp:nvSpPr>
        <dsp:cNvPr id="0" name=""/>
        <dsp:cNvSpPr/>
      </dsp:nvSpPr>
      <dsp:spPr>
        <a:xfrm>
          <a:off x="669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C2D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5C2D91"/>
              </a:solidFill>
            </a:rPr>
            <a:t>ARM Template</a:t>
          </a:r>
        </a:p>
      </dsp:txBody>
      <dsp:txXfrm>
        <a:off x="669" y="603504"/>
        <a:ext cx="1097012" cy="1267358"/>
      </dsp:txXfrm>
    </dsp:sp>
    <dsp:sp modelId="{449B3977-3504-4845-9C3A-83128DE0E1DC}">
      <dsp:nvSpPr>
        <dsp:cNvPr id="0" name=""/>
        <dsp:cNvSpPr/>
      </dsp:nvSpPr>
      <dsp:spPr>
        <a:xfrm>
          <a:off x="1097681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C2D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5C2D91"/>
              </a:solidFill>
            </a:rPr>
            <a:t>Edit in Designer</a:t>
          </a:r>
        </a:p>
      </dsp:txBody>
      <dsp:txXfrm>
        <a:off x="1097681" y="603504"/>
        <a:ext cx="1097012" cy="1267358"/>
      </dsp:txXfrm>
    </dsp:sp>
    <dsp:sp modelId="{0AD6EAF3-A4A4-45B2-8EA3-2F78FCC2450F}">
      <dsp:nvSpPr>
        <dsp:cNvPr id="0" name=""/>
        <dsp:cNvSpPr/>
      </dsp:nvSpPr>
      <dsp:spPr>
        <a:xfrm>
          <a:off x="2194693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C2D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5C2D91"/>
              </a:solidFill>
            </a:rPr>
            <a:t>Deploy</a:t>
          </a:r>
        </a:p>
      </dsp:txBody>
      <dsp:txXfrm>
        <a:off x="2194693" y="603504"/>
        <a:ext cx="1097012" cy="1267358"/>
      </dsp:txXfrm>
    </dsp:sp>
    <dsp:sp modelId="{B13C0D69-3F0F-4A2C-BE8A-92EB130FB272}">
      <dsp:nvSpPr>
        <dsp:cNvPr id="0" name=""/>
        <dsp:cNvSpPr/>
      </dsp:nvSpPr>
      <dsp:spPr>
        <a:xfrm>
          <a:off x="3291706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C2D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5C2D91"/>
              </a:solidFill>
            </a:rPr>
            <a:t>Source Control</a:t>
          </a:r>
        </a:p>
      </dsp:txBody>
      <dsp:txXfrm>
        <a:off x="3291706" y="603504"/>
        <a:ext cx="1097012" cy="1267358"/>
      </dsp:txXfrm>
    </dsp:sp>
    <dsp:sp modelId="{A69559A1-025B-4C63-9696-C2BDE2F3CFE4}">
      <dsp:nvSpPr>
        <dsp:cNvPr id="0" name=""/>
        <dsp:cNvSpPr/>
      </dsp:nvSpPr>
      <dsp:spPr>
        <a:xfrm>
          <a:off x="4388718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5C2D9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5C2D91"/>
              </a:solidFill>
            </a:rPr>
            <a:t>CI/CD</a:t>
          </a:r>
        </a:p>
      </dsp:txBody>
      <dsp:txXfrm>
        <a:off x="4388718" y="603504"/>
        <a:ext cx="1097012" cy="1267358"/>
      </dsp:txXfrm>
    </dsp:sp>
    <dsp:sp modelId="{55426D7B-AA1D-4980-8E78-4D7111676101}">
      <dsp:nvSpPr>
        <dsp:cNvPr id="0" name=""/>
        <dsp:cNvSpPr/>
      </dsp:nvSpPr>
      <dsp:spPr>
        <a:xfrm>
          <a:off x="0" y="1870862"/>
          <a:ext cx="5486400" cy="140817"/>
        </a:xfrm>
        <a:prstGeom prst="rect">
          <a:avLst/>
        </a:prstGeom>
        <a:solidFill>
          <a:srgbClr val="5C2D9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F23F8-D1E8-482F-A302-E90B47BD8E45}">
      <dsp:nvSpPr>
        <dsp:cNvPr id="0" name=""/>
        <dsp:cNvSpPr/>
      </dsp:nvSpPr>
      <dsp:spPr>
        <a:xfrm>
          <a:off x="0" y="0"/>
          <a:ext cx="5486400" cy="6035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Cloud Explorer</a:t>
          </a:r>
          <a:endParaRPr lang="en-US" sz="3000" kern="1200" dirty="0">
            <a:latin typeface="Segoe UI Semilight"/>
            <a:ea typeface="+mn-ea"/>
            <a:cs typeface="+mn-cs"/>
          </a:endParaRPr>
        </a:p>
      </dsp:txBody>
      <dsp:txXfrm>
        <a:off x="0" y="0"/>
        <a:ext cx="5486400" cy="603504"/>
      </dsp:txXfrm>
    </dsp:sp>
    <dsp:sp modelId="{9EFC6395-9E8B-4012-8AD5-D0F7C4AF48AB}">
      <dsp:nvSpPr>
        <dsp:cNvPr id="0" name=""/>
        <dsp:cNvSpPr/>
      </dsp:nvSpPr>
      <dsp:spPr>
        <a:xfrm>
          <a:off x="669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Browse Azure</a:t>
          </a:r>
        </a:p>
      </dsp:txBody>
      <dsp:txXfrm>
        <a:off x="669" y="603504"/>
        <a:ext cx="1097012" cy="1267358"/>
      </dsp:txXfrm>
    </dsp:sp>
    <dsp:sp modelId="{9BAA3F27-31B0-4FBC-BA13-F926DEBA2429}">
      <dsp:nvSpPr>
        <dsp:cNvPr id="0" name=""/>
        <dsp:cNvSpPr/>
      </dsp:nvSpPr>
      <dsp:spPr>
        <a:xfrm>
          <a:off x="1097681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Edit in Designer</a:t>
          </a:r>
        </a:p>
      </dsp:txBody>
      <dsp:txXfrm>
        <a:off x="1097681" y="603504"/>
        <a:ext cx="1097012" cy="1267358"/>
      </dsp:txXfrm>
    </dsp:sp>
    <dsp:sp modelId="{9408594E-BED3-48E3-8F1D-D6D3DB3F3281}">
      <dsp:nvSpPr>
        <dsp:cNvPr id="0" name=""/>
        <dsp:cNvSpPr/>
      </dsp:nvSpPr>
      <dsp:spPr>
        <a:xfrm>
          <a:off x="2194693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Manage</a:t>
          </a:r>
        </a:p>
      </dsp:txBody>
      <dsp:txXfrm>
        <a:off x="2194693" y="603504"/>
        <a:ext cx="1097012" cy="1267358"/>
      </dsp:txXfrm>
    </dsp:sp>
    <dsp:sp modelId="{12030489-0E2B-4850-9EB2-7D4384B78668}">
      <dsp:nvSpPr>
        <dsp:cNvPr id="0" name=""/>
        <dsp:cNvSpPr/>
      </dsp:nvSpPr>
      <dsp:spPr>
        <a:xfrm>
          <a:off x="3291706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Execute &amp; Monitor</a:t>
          </a:r>
        </a:p>
      </dsp:txBody>
      <dsp:txXfrm>
        <a:off x="3291706" y="603504"/>
        <a:ext cx="1097012" cy="1267358"/>
      </dsp:txXfrm>
    </dsp:sp>
    <dsp:sp modelId="{4E35A713-5140-4556-9436-2A657C6F59EF}">
      <dsp:nvSpPr>
        <dsp:cNvPr id="0" name=""/>
        <dsp:cNvSpPr/>
      </dsp:nvSpPr>
      <dsp:spPr>
        <a:xfrm>
          <a:off x="4388718" y="603504"/>
          <a:ext cx="1097012" cy="1267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Download</a:t>
          </a:r>
        </a:p>
      </dsp:txBody>
      <dsp:txXfrm>
        <a:off x="4388718" y="603504"/>
        <a:ext cx="1097012" cy="1267358"/>
      </dsp:txXfrm>
    </dsp:sp>
    <dsp:sp modelId="{55426D7B-AA1D-4980-8E78-4D7111676101}">
      <dsp:nvSpPr>
        <dsp:cNvPr id="0" name=""/>
        <dsp:cNvSpPr/>
      </dsp:nvSpPr>
      <dsp:spPr>
        <a:xfrm>
          <a:off x="0" y="1870862"/>
          <a:ext cx="5486400" cy="140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164D7-FD5D-4621-AB01-0D817E42372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C7B8FF"/>
        </a:solidFill>
        <a:ln w="1079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Trading Partners</a:t>
          </a:r>
        </a:p>
      </dsp:txBody>
      <dsp:txXfrm rot="5400000">
        <a:off x="0" y="0"/>
        <a:ext cx="3048000" cy="1524000"/>
      </dsp:txXfrm>
    </dsp:sp>
    <dsp:sp modelId="{41F824C4-AB6C-4D2F-A79A-542F9BA39265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C7B8FF"/>
        </a:solidFill>
        <a:ln w="1079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EDI</a:t>
          </a:r>
        </a:p>
      </dsp:txBody>
      <dsp:txXfrm>
        <a:off x="3048000" y="0"/>
        <a:ext cx="3048000" cy="1524000"/>
      </dsp:txXfrm>
    </dsp:sp>
    <dsp:sp modelId="{4D5EB39B-40FD-49E1-903B-37FFBA721032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C7B8FF"/>
        </a:solidFill>
        <a:ln w="1079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XML &amp; Flat File Handling</a:t>
          </a:r>
        </a:p>
      </dsp:txBody>
      <dsp:txXfrm rot="10800000">
        <a:off x="0" y="2539999"/>
        <a:ext cx="3048000" cy="1524000"/>
      </dsp:txXfrm>
    </dsp:sp>
    <dsp:sp modelId="{CF468418-CF6F-4AD7-ABED-66A6334DF596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C7B8FF"/>
        </a:solidFill>
        <a:ln w="1079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Liquid Transforms</a:t>
          </a:r>
        </a:p>
      </dsp:txBody>
      <dsp:txXfrm rot="-5400000">
        <a:off x="3048000" y="2539999"/>
        <a:ext cx="3048000" cy="1524000"/>
      </dsp:txXfrm>
    </dsp:sp>
    <dsp:sp modelId="{64BCCC4D-2065-4DF9-A5EB-42E05D320F1B}">
      <dsp:nvSpPr>
        <dsp:cNvPr id="0" name=""/>
        <dsp:cNvSpPr/>
      </dsp:nvSpPr>
      <dsp:spPr>
        <a:xfrm>
          <a:off x="1951853" y="1254759"/>
          <a:ext cx="2192292" cy="1554480"/>
        </a:xfrm>
        <a:prstGeom prst="round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2"/>
              </a:solidFill>
            </a:rPr>
            <a:t>Integration Account</a:t>
          </a:r>
        </a:p>
      </dsp:txBody>
      <dsp:txXfrm>
        <a:off x="2027736" y="1330642"/>
        <a:ext cx="2040526" cy="140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6/13/2018 9:50 AM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9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4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5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77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2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4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7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4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7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2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40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66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71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3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6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3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7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3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7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6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 Apps is Azure’s Workflow as a </a:t>
            </a:r>
            <a:r>
              <a:rPr lang="en-US"/>
              <a:t>Service that </a:t>
            </a:r>
            <a:r>
              <a:rPr lang="en-US" dirty="0"/>
              <a:t>is the heart of Azure’s iPaaS offering providing the connective tissue across the services you use.  It allows you to integrate disparate services hosted both in the cloud and on-premises. Today companies use a number of SaaS providers and IT is challenged with stitching those together to build the applications that companies need.</a:t>
            </a:r>
          </a:p>
          <a:p>
            <a:r>
              <a:rPr lang="en-US" dirty="0"/>
              <a:t>Logic Apps provides you the ability to utilize these variant services to run mission critical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2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2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/>
              <a:t>What</a:t>
            </a:r>
            <a:r>
              <a:rPr lang="en-US" baseline="0"/>
              <a:t> else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49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CFDC7D-F4BE-4668-920D-08874925A5D7}" type="datetime8">
              <a:rPr lang="en-US" smtClean="0">
                <a:solidFill>
                  <a:prstClr val="black"/>
                </a:solidFill>
              </a:rPr>
              <a:t>6/13/2018 9:50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2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6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6/13/2018 9:50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6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6/13/2018 9:50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4572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F328AE-26F0-42B9-988D-535B1145C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72866502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 userDrawn="1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 userDrawn="1">
          <p15:clr>
            <a:srgbClr val="C35EA4"/>
          </p15:clr>
        </p15:guide>
        <p15:guide id="11" pos="2993">
          <p15:clr>
            <a:srgbClr val="5ACBF0"/>
          </p15:clr>
        </p15:guide>
        <p15:guide id="12" pos="354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892293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 userDrawn="1">
          <p15:clr>
            <a:srgbClr val="C35EA4"/>
          </p15:clr>
        </p15:guide>
        <p15:guide id="8" pos="3544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295124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 userDrawn="1">
          <p15:clr>
            <a:srgbClr val="C35EA4"/>
          </p15:clr>
        </p15:guide>
        <p15:guide id="5" pos="2993">
          <p15:clr>
            <a:srgbClr val="5ACBF0"/>
          </p15:clr>
        </p15:guide>
        <p15:guide id="6" pos="354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1573B-58F8-43B4-8E3E-6F895442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7440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1C0FB-0396-463F-9527-BACCE9686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7211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F059F-BD0F-4211-86F6-E960C3EC1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70E26-89BA-4369-9EF4-1B9EBAA3D00B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9" name="MS logo gray - EMF" descr="Microsoft logo, gray text version">
            <a:extLst>
              <a:ext uri="{FF2B5EF4-FFF2-40B4-BE49-F238E27FC236}">
                <a16:creationId xmlns:a16="http://schemas.microsoft.com/office/drawing/2014/main" id="{D03FE64B-525F-4B73-8C45-B4BC3BAD6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64678-FE6C-4226-A11B-8D452DA78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8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59104CAE-91B8-4A7E-9F8E-214C5F8809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E57C4-C969-4FE9-B735-816CB4A61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1443" y="-560439"/>
            <a:ext cx="37796400" cy="75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5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4572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11527229-DBED-4F7D-9D9A-03EC2258F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5DF3C-6C8F-43BE-92C2-BE4537BFD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2" name="MS logo white - EMF" descr="Microsoft logo white text version">
            <a:extLst>
              <a:ext uri="{FF2B5EF4-FFF2-40B4-BE49-F238E27FC236}">
                <a16:creationId xmlns:a16="http://schemas.microsoft.com/office/drawing/2014/main" id="{788172BF-1F8C-429F-A472-2CEAB6929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397809-3ACE-4D4E-AD46-9C3195293B59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166D5-15A2-4B98-8331-AD06974AE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CA27734F-A502-4B5B-8EC7-6E115B31C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0C4B04-9C9F-465F-9951-6B4E6D55422A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BA0094-BABD-45E8-8EA6-9DA003B4C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26004-6E63-4034-A1B0-34BE8CEF3D76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C1A9B4-AD16-4E53-919C-38204BAF9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CC434C0E-1C79-42AF-9F32-26BBBFEF9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5281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7060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734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3500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8854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418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4814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952163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89815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28127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37308382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B0D9-E738-4241-851E-02087D63F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88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B8222-5199-4513-8941-5675C4211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171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7FA71-E6D6-496C-95C6-956CF28B8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65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934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8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5626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6EB48F5B-FA46-418B-8BEE-9F0C23C84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330381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580" r:id="rId2"/>
    <p:sldLayoutId id="2147484609" r:id="rId3"/>
    <p:sldLayoutId id="2147484741" r:id="rId4"/>
    <p:sldLayoutId id="2147484240" r:id="rId5"/>
    <p:sldLayoutId id="2147484241" r:id="rId6"/>
    <p:sldLayoutId id="2147484474" r:id="rId7"/>
    <p:sldLayoutId id="2147484245" r:id="rId8"/>
    <p:sldLayoutId id="2147484247" r:id="rId9"/>
    <p:sldLayoutId id="2147484639" r:id="rId10"/>
    <p:sldLayoutId id="2147484603" r:id="rId11"/>
    <p:sldLayoutId id="2147484700" r:id="rId12"/>
    <p:sldLayoutId id="2147484701" r:id="rId13"/>
    <p:sldLayoutId id="2147484702" r:id="rId14"/>
    <p:sldLayoutId id="2147484249" r:id="rId15"/>
    <p:sldLayoutId id="2147484640" r:id="rId16"/>
    <p:sldLayoutId id="2147484582" r:id="rId17"/>
    <p:sldLayoutId id="2147484641" r:id="rId18"/>
    <p:sldLayoutId id="2147484584" r:id="rId19"/>
    <p:sldLayoutId id="2147484583" r:id="rId20"/>
    <p:sldLayoutId id="2147484256" r:id="rId21"/>
    <p:sldLayoutId id="2147484257" r:id="rId22"/>
    <p:sldLayoutId id="2147484585" r:id="rId23"/>
    <p:sldLayoutId id="2147484299" r:id="rId24"/>
    <p:sldLayoutId id="2147484263" r:id="rId25"/>
    <p:sldLayoutId id="2147484744" r:id="rId2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57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5" r:id="rId1"/>
    <p:sldLayoutId id="2147484643" r:id="rId2"/>
    <p:sldLayoutId id="2147484644" r:id="rId3"/>
    <p:sldLayoutId id="2147484646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738" r:id="rId12"/>
    <p:sldLayoutId id="2147484739" r:id="rId13"/>
    <p:sldLayoutId id="2147484740" r:id="rId14"/>
    <p:sldLayoutId id="2147484660" r:id="rId15"/>
    <p:sldLayoutId id="2147484661" r:id="rId16"/>
    <p:sldLayoutId id="2147484662" r:id="rId17"/>
    <p:sldLayoutId id="2147484663" r:id="rId18"/>
    <p:sldLayoutId id="2147484664" r:id="rId19"/>
    <p:sldLayoutId id="2147484665" r:id="rId20"/>
    <p:sldLayoutId id="2147484666" r:id="rId21"/>
    <p:sldLayoutId id="2147484667" r:id="rId22"/>
    <p:sldLayoutId id="2147484668" r:id="rId23"/>
    <p:sldLayoutId id="2147484669" r:id="rId24"/>
    <p:sldLayoutId id="2147484670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microsoft.com/office/2007/relationships/hdphoto" Target="../media/hdphoto1.wdp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26975" y="3676960"/>
            <a:ext cx="7791257" cy="1477407"/>
            <a:chOff x="3917475" y="3393700"/>
            <a:chExt cx="7791257" cy="1477407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7648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600" b="1" dirty="0">
                  <a:solidFill>
                    <a:srgbClr val="505050"/>
                  </a:solidFill>
                  <a:latin typeface="Poppins SemiBold" panose="00000700000000000000" pitchFamily="50" charset="0"/>
                  <a:ea typeface="Lato" panose="020F0502020204030203" pitchFamily="34" charset="0"/>
                  <a:cs typeface="Poppins SemiBold" panose="00000700000000000000" pitchFamily="50" charset="0"/>
                </a:rPr>
                <a:t>Kevin Lam &amp; Derek Li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7791256" cy="3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rgbClr val="505050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Principal </a:t>
              </a:r>
              <a:r>
                <a:rPr lang="en-IN" dirty="0">
                  <a:solidFill>
                    <a:srgbClr val="505050"/>
                  </a:solidFill>
                  <a:latin typeface="Karla" pitchFamily="2" charset="0"/>
                </a:rPr>
                <a:t>Program</a:t>
              </a:r>
              <a:r>
                <a:rPr lang="en-IN" dirty="0">
                  <a:solidFill>
                    <a:srgbClr val="505050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 Manager / Program Manager — Microsoft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>
                  <a:solidFill>
                    <a:srgbClr val="505050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Introduction To Logic Apps</a:t>
              </a:r>
            </a:p>
          </p:txBody>
        </p:sp>
      </p:grpSp>
      <p:pic>
        <p:nvPicPr>
          <p:cNvPr id="1026" name="Picture 2" descr="Kevin Lam">
            <a:extLst>
              <a:ext uri="{FF2B5EF4-FFF2-40B4-BE49-F238E27FC236}">
                <a16:creationId xmlns:a16="http://schemas.microsoft.com/office/drawing/2014/main" id="{7C484DA7-5FBB-48C7-94F5-A68BE204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6" y="4034757"/>
            <a:ext cx="972000" cy="9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rek Li">
            <a:extLst>
              <a:ext uri="{FF2B5EF4-FFF2-40B4-BE49-F238E27FC236}">
                <a16:creationId xmlns:a16="http://schemas.microsoft.com/office/drawing/2014/main" id="{F1B9D756-F42B-4D38-9037-CFC8D7CE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28" y="4039831"/>
            <a:ext cx="972000" cy="9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2EBF-3C40-C748-B109-0FB8D6CB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ABC1C-EE14-F449-B830-DB5D72009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723549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Actions</a:t>
            </a:r>
            <a:endParaRPr lang="en-US" dirty="0">
              <a:latin typeface="+mj-lt"/>
            </a:endParaRPr>
          </a:p>
          <a:p>
            <a:endParaRPr lang="en-US" dirty="0"/>
          </a:p>
          <a:p>
            <a:r>
              <a:rPr lang="en-US" dirty="0"/>
              <a:t>Flow control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85D0D5-A3C6-934F-B055-984473BDC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688040"/>
              </p:ext>
            </p:extLst>
          </p:nvPr>
        </p:nvGraphicFramePr>
        <p:xfrm>
          <a:off x="5796280" y="1435100"/>
          <a:ext cx="5909276" cy="434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418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2EBF-3C40-C748-B109-0FB8D6CB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ABC1C-EE14-F449-B830-DB5D72009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723549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Actions</a:t>
            </a:r>
            <a:endParaRPr lang="en-US" dirty="0">
              <a:latin typeface="+mj-lt"/>
            </a:endParaRPr>
          </a:p>
          <a:p>
            <a:endParaRPr lang="en-US" dirty="0"/>
          </a:p>
          <a:p>
            <a:r>
              <a:rPr lang="en-US" dirty="0"/>
              <a:t>Workflow steps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679014E-FA67-8F4E-830F-C938E9CD7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414847"/>
              </p:ext>
            </p:extLst>
          </p:nvPr>
        </p:nvGraphicFramePr>
        <p:xfrm>
          <a:off x="5697507" y="1435100"/>
          <a:ext cx="5909276" cy="434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2010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5CEC-634C-4487-9052-2A58066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534625"/>
            <a:ext cx="9144000" cy="997196"/>
          </a:xfrm>
        </p:spPr>
        <p:txBody>
          <a:bodyPr/>
          <a:lstStyle/>
          <a:p>
            <a:r>
              <a:rPr lang="en-US"/>
              <a:t>From “Hello Word” To Integration Hero</a:t>
            </a:r>
            <a:br>
              <a:rPr lang="en-US"/>
            </a:br>
            <a:r>
              <a:rPr lang="en-US"/>
              <a:t>In 5 Minutes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F6707-C9CC-4473-ADE7-3BC55E335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898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46910-8BE7-4DFF-A7EC-91A2B94C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00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0458F-DCF6-406D-B20B-7BE1C6BD6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994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17663-3C85-434E-9DA1-AFC6DA41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52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D2C5F9-5FAA-4F7C-B2BF-070AD76D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27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F4BC02-8DA3-45F7-AC3F-90884BE18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345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523FC-5123-4838-9989-7A4EBC40C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52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67E6D-BD22-43A8-BE1C-2E24224B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53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5CD-8234-4285-8FD1-50BF33FB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871544"/>
            <a:ext cx="4167887" cy="1661993"/>
          </a:xfrm>
        </p:spPr>
        <p:txBody>
          <a:bodyPr/>
          <a:lstStyle/>
          <a:p>
            <a:r>
              <a:rPr lang="en-US" dirty="0"/>
              <a:t>Be an Integration Hero with Logic 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DCA7-C81E-415A-A13D-49C0CE736C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042" y="3962400"/>
            <a:ext cx="4164583" cy="615553"/>
          </a:xfrm>
        </p:spPr>
        <p:txBody>
          <a:bodyPr/>
          <a:lstStyle/>
          <a:p>
            <a:r>
              <a:rPr lang="en-US"/>
              <a:t>Kevin Lam</a:t>
            </a:r>
          </a:p>
          <a:p>
            <a:r>
              <a:rPr lang="en-US"/>
              <a:t>Derek Li</a:t>
            </a:r>
          </a:p>
        </p:txBody>
      </p:sp>
    </p:spTree>
    <p:extLst>
      <p:ext uri="{BB962C8B-B14F-4D97-AF65-F5344CB8AC3E}">
        <p14:creationId xmlns:p14="http://schemas.microsoft.com/office/powerpoint/2010/main" val="20639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04FC4-62B8-46C6-80EF-2B079D927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42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FEC6C-E2AC-4BE9-A4CD-49B19228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08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AEE219-3187-4667-9120-7E0728FF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566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86E31-9FA3-424F-9176-625031A2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04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8B44-71D2-104D-BE5C-5973D13A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it do?</a:t>
            </a:r>
          </a:p>
        </p:txBody>
      </p:sp>
    </p:spTree>
    <p:extLst>
      <p:ext uri="{BB962C8B-B14F-4D97-AF65-F5344CB8AC3E}">
        <p14:creationId xmlns:p14="http://schemas.microsoft.com/office/powerpoint/2010/main" val="11850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25931" y="1074719"/>
            <a:ext cx="2857353" cy="553998"/>
          </a:xfrm>
        </p:spPr>
        <p:txBody>
          <a:bodyPr/>
          <a:lstStyle/>
          <a:p>
            <a:r>
              <a:rPr lang="en-US"/>
              <a:t>Manageable</a:t>
            </a:r>
          </a:p>
        </p:txBody>
      </p:sp>
      <p:graphicFrame>
        <p:nvGraphicFramePr>
          <p:cNvPr id="209" name="Diagram 208"/>
          <p:cNvGraphicFramePr/>
          <p:nvPr>
            <p:extLst/>
          </p:nvPr>
        </p:nvGraphicFramePr>
        <p:xfrm>
          <a:off x="4298738" y="1722525"/>
          <a:ext cx="5678913" cy="414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368782" y="2925964"/>
            <a:ext cx="1076177" cy="1470697"/>
            <a:chOff x="1261481" y="5018087"/>
            <a:chExt cx="1463675" cy="2000250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261481" y="5018087"/>
              <a:ext cx="1463675" cy="1163638"/>
            </a:xfrm>
            <a:custGeom>
              <a:avLst/>
              <a:gdLst>
                <a:gd name="T0" fmla="*/ 922 w 922"/>
                <a:gd name="T1" fmla="*/ 581 h 733"/>
                <a:gd name="T2" fmla="*/ 922 w 922"/>
                <a:gd name="T3" fmla="*/ 0 h 733"/>
                <a:gd name="T4" fmla="*/ 0 w 922"/>
                <a:gd name="T5" fmla="*/ 0 h 733"/>
                <a:gd name="T6" fmla="*/ 0 w 922"/>
                <a:gd name="T7" fmla="*/ 581 h 733"/>
                <a:gd name="T8" fmla="*/ 437 w 922"/>
                <a:gd name="T9" fmla="*/ 615 h 733"/>
                <a:gd name="T10" fmla="*/ 419 w 922"/>
                <a:gd name="T11" fmla="*/ 714 h 733"/>
                <a:gd name="T12" fmla="*/ 306 w 922"/>
                <a:gd name="T13" fmla="*/ 714 h 733"/>
                <a:gd name="T14" fmla="*/ 306 w 922"/>
                <a:gd name="T15" fmla="*/ 733 h 733"/>
                <a:gd name="T16" fmla="*/ 616 w 922"/>
                <a:gd name="T17" fmla="*/ 733 h 733"/>
                <a:gd name="T18" fmla="*/ 616 w 922"/>
                <a:gd name="T19" fmla="*/ 714 h 733"/>
                <a:gd name="T20" fmla="*/ 504 w 922"/>
                <a:gd name="T21" fmla="*/ 714 h 733"/>
                <a:gd name="T22" fmla="*/ 486 w 922"/>
                <a:gd name="T23" fmla="*/ 615 h 733"/>
                <a:gd name="T24" fmla="*/ 922 w 922"/>
                <a:gd name="T25" fmla="*/ 58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2" h="733">
                  <a:moveTo>
                    <a:pt x="922" y="581"/>
                  </a:moveTo>
                  <a:lnTo>
                    <a:pt x="922" y="0"/>
                  </a:lnTo>
                  <a:lnTo>
                    <a:pt x="0" y="0"/>
                  </a:lnTo>
                  <a:lnTo>
                    <a:pt x="0" y="581"/>
                  </a:lnTo>
                  <a:lnTo>
                    <a:pt x="437" y="615"/>
                  </a:lnTo>
                  <a:lnTo>
                    <a:pt x="419" y="714"/>
                  </a:lnTo>
                  <a:lnTo>
                    <a:pt x="306" y="714"/>
                  </a:lnTo>
                  <a:lnTo>
                    <a:pt x="306" y="733"/>
                  </a:lnTo>
                  <a:lnTo>
                    <a:pt x="616" y="733"/>
                  </a:lnTo>
                  <a:lnTo>
                    <a:pt x="616" y="714"/>
                  </a:lnTo>
                  <a:lnTo>
                    <a:pt x="504" y="714"/>
                  </a:lnTo>
                  <a:lnTo>
                    <a:pt x="486" y="615"/>
                  </a:lnTo>
                  <a:lnTo>
                    <a:pt x="922" y="581"/>
                  </a:lnTo>
                  <a:close/>
                </a:path>
              </a:pathLst>
            </a:custGeom>
            <a:solidFill>
              <a:srgbClr val="6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351968" y="5108574"/>
              <a:ext cx="1282700" cy="73977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926643" y="5357812"/>
              <a:ext cx="31750" cy="30163"/>
            </a:xfrm>
            <a:prstGeom prst="rect">
              <a:avLst/>
            </a:prstGeom>
            <a:solidFill>
              <a:srgbClr val="C4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926643" y="5391149"/>
              <a:ext cx="31750" cy="31750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926643" y="5426074"/>
              <a:ext cx="31750" cy="3016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996493" y="5357812"/>
              <a:ext cx="28575" cy="30163"/>
            </a:xfrm>
            <a:prstGeom prst="rect">
              <a:avLst/>
            </a:prstGeom>
            <a:solidFill>
              <a:srgbClr val="C4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996493" y="5459412"/>
              <a:ext cx="28575" cy="3016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996493" y="5494337"/>
              <a:ext cx="28575" cy="2857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029831" y="5357812"/>
              <a:ext cx="30163" cy="30163"/>
            </a:xfrm>
            <a:prstGeom prst="rect">
              <a:avLst/>
            </a:prstGeom>
            <a:solidFill>
              <a:srgbClr val="C4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029831" y="5426074"/>
              <a:ext cx="30163" cy="3016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029831" y="5459412"/>
              <a:ext cx="30163" cy="3016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029831" y="5494337"/>
              <a:ext cx="30163" cy="2857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1380543" y="6259512"/>
              <a:ext cx="1225550" cy="365125"/>
            </a:xfrm>
            <a:prstGeom prst="rect">
              <a:avLst/>
            </a:prstGeom>
            <a:solidFill>
              <a:srgbClr val="6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1429756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1505956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1583743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1661531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1737731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1815518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1891718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1969506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2047293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2123493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2201281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2277481" y="6297612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2355268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2431468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2509256" y="6297612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1429756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1505956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583743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1661531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1737731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1815518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1891718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1969506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2047293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2123493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2201281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2277481" y="6378574"/>
              <a:ext cx="47625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2355268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2431468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2509256" y="6378574"/>
              <a:ext cx="49213" cy="47625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1429756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1505956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1583743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1661531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1737731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1815518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1891718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1969506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2047293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2123493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2201281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2277481" y="6457949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2355268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2431468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2509256" y="6457949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1429756" y="6538912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1505956" y="6538912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1583743" y="6538912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1661531" y="6538912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2277481" y="6538912"/>
              <a:ext cx="47625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2355268" y="6538912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2431468" y="6538912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2509256" y="6538912"/>
              <a:ext cx="49213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1737731" y="6538912"/>
              <a:ext cx="509588" cy="492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2139368" y="6457949"/>
              <a:ext cx="409575" cy="504825"/>
            </a:xfrm>
            <a:custGeom>
              <a:avLst/>
              <a:gdLst>
                <a:gd name="T0" fmla="*/ 358 w 378"/>
                <a:gd name="T1" fmla="*/ 119 h 468"/>
                <a:gd name="T2" fmla="*/ 324 w 378"/>
                <a:gd name="T3" fmla="*/ 134 h 468"/>
                <a:gd name="T4" fmla="*/ 270 w 378"/>
                <a:gd name="T5" fmla="*/ 269 h 468"/>
                <a:gd name="T6" fmla="*/ 258 w 378"/>
                <a:gd name="T7" fmla="*/ 264 h 468"/>
                <a:gd name="T8" fmla="*/ 323 w 378"/>
                <a:gd name="T9" fmla="*/ 102 h 468"/>
                <a:gd name="T10" fmla="*/ 322 w 378"/>
                <a:gd name="T11" fmla="*/ 102 h 468"/>
                <a:gd name="T12" fmla="*/ 307 w 378"/>
                <a:gd name="T13" fmla="*/ 69 h 468"/>
                <a:gd name="T14" fmla="*/ 274 w 378"/>
                <a:gd name="T15" fmla="*/ 83 h 468"/>
                <a:gd name="T16" fmla="*/ 274 w 378"/>
                <a:gd name="T17" fmla="*/ 83 h 468"/>
                <a:gd name="T18" fmla="*/ 216 w 378"/>
                <a:gd name="T19" fmla="*/ 231 h 468"/>
                <a:gd name="T20" fmla="*/ 203 w 378"/>
                <a:gd name="T21" fmla="*/ 227 h 468"/>
                <a:gd name="T22" fmla="*/ 278 w 378"/>
                <a:gd name="T23" fmla="*/ 38 h 468"/>
                <a:gd name="T24" fmla="*/ 263 w 378"/>
                <a:gd name="T25" fmla="*/ 5 h 468"/>
                <a:gd name="T26" fmla="*/ 230 w 378"/>
                <a:gd name="T27" fmla="*/ 19 h 468"/>
                <a:gd name="T28" fmla="*/ 161 w 378"/>
                <a:gd name="T29" fmla="*/ 193 h 468"/>
                <a:gd name="T30" fmla="*/ 148 w 378"/>
                <a:gd name="T31" fmla="*/ 189 h 468"/>
                <a:gd name="T32" fmla="*/ 176 w 378"/>
                <a:gd name="T33" fmla="*/ 119 h 468"/>
                <a:gd name="T34" fmla="*/ 176 w 378"/>
                <a:gd name="T35" fmla="*/ 33 h 468"/>
                <a:gd name="T36" fmla="*/ 150 w 378"/>
                <a:gd name="T37" fmla="*/ 7 h 468"/>
                <a:gd name="T38" fmla="*/ 124 w 378"/>
                <a:gd name="T39" fmla="*/ 33 h 468"/>
                <a:gd name="T40" fmla="*/ 124 w 378"/>
                <a:gd name="T41" fmla="*/ 109 h 468"/>
                <a:gd name="T42" fmla="*/ 74 w 378"/>
                <a:gd name="T43" fmla="*/ 237 h 468"/>
                <a:gd name="T44" fmla="*/ 53 w 378"/>
                <a:gd name="T45" fmla="*/ 132 h 468"/>
                <a:gd name="T46" fmla="*/ 23 w 378"/>
                <a:gd name="T47" fmla="*/ 112 h 468"/>
                <a:gd name="T48" fmla="*/ 2 w 378"/>
                <a:gd name="T49" fmla="*/ 142 h 468"/>
                <a:gd name="T50" fmla="*/ 38 w 378"/>
                <a:gd name="T51" fmla="*/ 327 h 468"/>
                <a:gd name="T52" fmla="*/ 111 w 378"/>
                <a:gd name="T53" fmla="*/ 424 h 468"/>
                <a:gd name="T54" fmla="*/ 120 w 378"/>
                <a:gd name="T55" fmla="*/ 468 h 468"/>
                <a:gd name="T56" fmla="*/ 288 w 378"/>
                <a:gd name="T57" fmla="*/ 444 h 468"/>
                <a:gd name="T58" fmla="*/ 278 w 378"/>
                <a:gd name="T59" fmla="*/ 391 h 468"/>
                <a:gd name="T60" fmla="*/ 372 w 378"/>
                <a:gd name="T61" fmla="*/ 153 h 468"/>
                <a:gd name="T62" fmla="*/ 358 w 378"/>
                <a:gd name="T63" fmla="*/ 11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68">
                  <a:moveTo>
                    <a:pt x="358" y="119"/>
                  </a:moveTo>
                  <a:cubicBezTo>
                    <a:pt x="344" y="113"/>
                    <a:pt x="329" y="120"/>
                    <a:pt x="324" y="134"/>
                  </a:cubicBezTo>
                  <a:cubicBezTo>
                    <a:pt x="270" y="269"/>
                    <a:pt x="270" y="269"/>
                    <a:pt x="270" y="269"/>
                  </a:cubicBezTo>
                  <a:cubicBezTo>
                    <a:pt x="258" y="264"/>
                    <a:pt x="258" y="264"/>
                    <a:pt x="258" y="264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7" y="89"/>
                    <a:pt x="321" y="74"/>
                    <a:pt x="307" y="69"/>
                  </a:cubicBezTo>
                  <a:cubicBezTo>
                    <a:pt x="294" y="64"/>
                    <a:pt x="279" y="70"/>
                    <a:pt x="274" y="83"/>
                  </a:cubicBezTo>
                  <a:cubicBezTo>
                    <a:pt x="274" y="83"/>
                    <a:pt x="274" y="83"/>
                    <a:pt x="274" y="83"/>
                  </a:cubicBezTo>
                  <a:cubicBezTo>
                    <a:pt x="216" y="231"/>
                    <a:pt x="216" y="231"/>
                    <a:pt x="216" y="231"/>
                  </a:cubicBezTo>
                  <a:cubicBezTo>
                    <a:pt x="203" y="227"/>
                    <a:pt x="203" y="227"/>
                    <a:pt x="203" y="227"/>
                  </a:cubicBezTo>
                  <a:cubicBezTo>
                    <a:pt x="278" y="38"/>
                    <a:pt x="278" y="38"/>
                    <a:pt x="278" y="38"/>
                  </a:cubicBezTo>
                  <a:cubicBezTo>
                    <a:pt x="283" y="25"/>
                    <a:pt x="277" y="10"/>
                    <a:pt x="263" y="5"/>
                  </a:cubicBezTo>
                  <a:cubicBezTo>
                    <a:pt x="250" y="0"/>
                    <a:pt x="235" y="6"/>
                    <a:pt x="230" y="19"/>
                  </a:cubicBezTo>
                  <a:cubicBezTo>
                    <a:pt x="161" y="193"/>
                    <a:pt x="161" y="193"/>
                    <a:pt x="161" y="193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19"/>
                    <a:pt x="165" y="7"/>
                    <a:pt x="150" y="7"/>
                  </a:cubicBezTo>
                  <a:cubicBezTo>
                    <a:pt x="136" y="7"/>
                    <a:pt x="124" y="19"/>
                    <a:pt x="124" y="33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74" y="237"/>
                    <a:pt x="74" y="237"/>
                    <a:pt x="74" y="237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1" y="118"/>
                    <a:pt x="37" y="109"/>
                    <a:pt x="23" y="112"/>
                  </a:cubicBezTo>
                  <a:cubicBezTo>
                    <a:pt x="9" y="114"/>
                    <a:pt x="0" y="128"/>
                    <a:pt x="2" y="142"/>
                  </a:cubicBezTo>
                  <a:cubicBezTo>
                    <a:pt x="38" y="327"/>
                    <a:pt x="38" y="327"/>
                    <a:pt x="38" y="327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20" y="468"/>
                    <a:pt x="120" y="468"/>
                    <a:pt x="120" y="468"/>
                  </a:cubicBezTo>
                  <a:cubicBezTo>
                    <a:pt x="288" y="444"/>
                    <a:pt x="288" y="444"/>
                    <a:pt x="288" y="444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8" y="140"/>
                    <a:pt x="371" y="124"/>
                    <a:pt x="358" y="119"/>
                  </a:cubicBezTo>
                  <a:close/>
                </a:path>
              </a:pathLst>
            </a:custGeom>
            <a:solidFill>
              <a:srgbClr val="F0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1513893" y="6380162"/>
              <a:ext cx="409575" cy="506413"/>
            </a:xfrm>
            <a:custGeom>
              <a:avLst/>
              <a:gdLst>
                <a:gd name="T0" fmla="*/ 355 w 378"/>
                <a:gd name="T1" fmla="*/ 112 h 469"/>
                <a:gd name="T2" fmla="*/ 324 w 378"/>
                <a:gd name="T3" fmla="*/ 132 h 469"/>
                <a:gd name="T4" fmla="*/ 304 w 378"/>
                <a:gd name="T5" fmla="*/ 237 h 469"/>
                <a:gd name="T6" fmla="*/ 253 w 378"/>
                <a:gd name="T7" fmla="*/ 109 h 469"/>
                <a:gd name="T8" fmla="*/ 253 w 378"/>
                <a:gd name="T9" fmla="*/ 34 h 469"/>
                <a:gd name="T10" fmla="*/ 227 w 378"/>
                <a:gd name="T11" fmla="*/ 8 h 469"/>
                <a:gd name="T12" fmla="*/ 202 w 378"/>
                <a:gd name="T13" fmla="*/ 34 h 469"/>
                <a:gd name="T14" fmla="*/ 202 w 378"/>
                <a:gd name="T15" fmla="*/ 120 h 469"/>
                <a:gd name="T16" fmla="*/ 229 w 378"/>
                <a:gd name="T17" fmla="*/ 189 h 469"/>
                <a:gd name="T18" fmla="*/ 217 w 378"/>
                <a:gd name="T19" fmla="*/ 194 h 469"/>
                <a:gd name="T20" fmla="*/ 149 w 378"/>
                <a:gd name="T21" fmla="*/ 20 h 469"/>
                <a:gd name="T22" fmla="*/ 115 w 378"/>
                <a:gd name="T23" fmla="*/ 5 h 469"/>
                <a:gd name="T24" fmla="*/ 100 w 378"/>
                <a:gd name="T25" fmla="*/ 39 h 469"/>
                <a:gd name="T26" fmla="*/ 174 w 378"/>
                <a:gd name="T27" fmla="*/ 227 h 469"/>
                <a:gd name="T28" fmla="*/ 162 w 378"/>
                <a:gd name="T29" fmla="*/ 232 h 469"/>
                <a:gd name="T30" fmla="*/ 104 w 378"/>
                <a:gd name="T31" fmla="*/ 84 h 469"/>
                <a:gd name="T32" fmla="*/ 104 w 378"/>
                <a:gd name="T33" fmla="*/ 84 h 469"/>
                <a:gd name="T34" fmla="*/ 70 w 378"/>
                <a:gd name="T35" fmla="*/ 69 h 469"/>
                <a:gd name="T36" fmla="*/ 56 w 378"/>
                <a:gd name="T37" fmla="*/ 103 h 469"/>
                <a:gd name="T38" fmla="*/ 56 w 378"/>
                <a:gd name="T39" fmla="*/ 103 h 469"/>
                <a:gd name="T40" fmla="*/ 119 w 378"/>
                <a:gd name="T41" fmla="*/ 265 h 469"/>
                <a:gd name="T42" fmla="*/ 107 w 378"/>
                <a:gd name="T43" fmla="*/ 269 h 469"/>
                <a:gd name="T44" fmla="*/ 54 w 378"/>
                <a:gd name="T45" fmla="*/ 134 h 469"/>
                <a:gd name="T46" fmla="*/ 20 w 378"/>
                <a:gd name="T47" fmla="*/ 120 h 469"/>
                <a:gd name="T48" fmla="*/ 5 w 378"/>
                <a:gd name="T49" fmla="*/ 153 h 469"/>
                <a:gd name="T50" fmla="*/ 100 w 378"/>
                <a:gd name="T51" fmla="*/ 392 h 469"/>
                <a:gd name="T52" fmla="*/ 84 w 378"/>
                <a:gd name="T53" fmla="*/ 443 h 469"/>
                <a:gd name="T54" fmla="*/ 257 w 378"/>
                <a:gd name="T55" fmla="*/ 469 h 469"/>
                <a:gd name="T56" fmla="*/ 267 w 378"/>
                <a:gd name="T57" fmla="*/ 424 h 469"/>
                <a:gd name="T58" fmla="*/ 339 w 378"/>
                <a:gd name="T59" fmla="*/ 328 h 469"/>
                <a:gd name="T60" fmla="*/ 375 w 378"/>
                <a:gd name="T61" fmla="*/ 143 h 469"/>
                <a:gd name="T62" fmla="*/ 355 w 378"/>
                <a:gd name="T63" fmla="*/ 11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69">
                  <a:moveTo>
                    <a:pt x="355" y="112"/>
                  </a:moveTo>
                  <a:cubicBezTo>
                    <a:pt x="341" y="109"/>
                    <a:pt x="327" y="118"/>
                    <a:pt x="324" y="132"/>
                  </a:cubicBezTo>
                  <a:cubicBezTo>
                    <a:pt x="304" y="237"/>
                    <a:pt x="304" y="237"/>
                    <a:pt x="304" y="237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34"/>
                    <a:pt x="253" y="34"/>
                    <a:pt x="253" y="34"/>
                  </a:cubicBezTo>
                  <a:cubicBezTo>
                    <a:pt x="253" y="20"/>
                    <a:pt x="242" y="8"/>
                    <a:pt x="227" y="8"/>
                  </a:cubicBezTo>
                  <a:cubicBezTo>
                    <a:pt x="213" y="8"/>
                    <a:pt x="202" y="20"/>
                    <a:pt x="202" y="34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29" y="189"/>
                    <a:pt x="229" y="189"/>
                    <a:pt x="229" y="189"/>
                  </a:cubicBezTo>
                  <a:cubicBezTo>
                    <a:pt x="217" y="194"/>
                    <a:pt x="217" y="194"/>
                    <a:pt x="217" y="194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3" y="7"/>
                    <a:pt x="128" y="0"/>
                    <a:pt x="115" y="5"/>
                  </a:cubicBezTo>
                  <a:cubicBezTo>
                    <a:pt x="102" y="11"/>
                    <a:pt x="95" y="26"/>
                    <a:pt x="100" y="39"/>
                  </a:cubicBezTo>
                  <a:cubicBezTo>
                    <a:pt x="174" y="227"/>
                    <a:pt x="174" y="227"/>
                    <a:pt x="174" y="227"/>
                  </a:cubicBezTo>
                  <a:cubicBezTo>
                    <a:pt x="162" y="232"/>
                    <a:pt x="162" y="232"/>
                    <a:pt x="162" y="232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99" y="71"/>
                    <a:pt x="84" y="64"/>
                    <a:pt x="70" y="69"/>
                  </a:cubicBezTo>
                  <a:cubicBezTo>
                    <a:pt x="57" y="75"/>
                    <a:pt x="50" y="9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07" y="269"/>
                    <a:pt x="107" y="269"/>
                    <a:pt x="107" y="269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48" y="121"/>
                    <a:pt x="33" y="115"/>
                    <a:pt x="20" y="120"/>
                  </a:cubicBezTo>
                  <a:cubicBezTo>
                    <a:pt x="7" y="125"/>
                    <a:pt x="0" y="140"/>
                    <a:pt x="5" y="153"/>
                  </a:cubicBezTo>
                  <a:cubicBezTo>
                    <a:pt x="100" y="392"/>
                    <a:pt x="100" y="392"/>
                    <a:pt x="100" y="392"/>
                  </a:cubicBezTo>
                  <a:cubicBezTo>
                    <a:pt x="84" y="443"/>
                    <a:pt x="84" y="443"/>
                    <a:pt x="84" y="443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339" y="328"/>
                    <a:pt x="339" y="328"/>
                    <a:pt x="339" y="328"/>
                  </a:cubicBezTo>
                  <a:cubicBezTo>
                    <a:pt x="375" y="143"/>
                    <a:pt x="375" y="143"/>
                    <a:pt x="375" y="143"/>
                  </a:cubicBezTo>
                  <a:cubicBezTo>
                    <a:pt x="378" y="128"/>
                    <a:pt x="369" y="115"/>
                    <a:pt x="355" y="112"/>
                  </a:cubicBezTo>
                  <a:close/>
                </a:path>
              </a:pathLst>
            </a:custGeom>
            <a:solidFill>
              <a:srgbClr val="F0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1547231" y="6857999"/>
              <a:ext cx="266700" cy="160338"/>
            </a:xfrm>
            <a:custGeom>
              <a:avLst/>
              <a:gdLst>
                <a:gd name="T0" fmla="*/ 0 w 168"/>
                <a:gd name="T1" fmla="*/ 101 h 101"/>
                <a:gd name="T2" fmla="*/ 144 w 168"/>
                <a:gd name="T3" fmla="*/ 101 h 101"/>
                <a:gd name="T4" fmla="*/ 168 w 168"/>
                <a:gd name="T5" fmla="*/ 20 h 101"/>
                <a:gd name="T6" fmla="*/ 30 w 168"/>
                <a:gd name="T7" fmla="*/ 0 h 101"/>
                <a:gd name="T8" fmla="*/ 0 w 168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1">
                  <a:moveTo>
                    <a:pt x="0" y="101"/>
                  </a:moveTo>
                  <a:lnTo>
                    <a:pt x="144" y="101"/>
                  </a:lnTo>
                  <a:lnTo>
                    <a:pt x="168" y="20"/>
                  </a:lnTo>
                  <a:lnTo>
                    <a:pt x="3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87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2255256" y="6934199"/>
              <a:ext cx="241300" cy="82550"/>
            </a:xfrm>
            <a:custGeom>
              <a:avLst/>
              <a:gdLst>
                <a:gd name="T0" fmla="*/ 0 w 152"/>
                <a:gd name="T1" fmla="*/ 19 h 52"/>
                <a:gd name="T2" fmla="*/ 9 w 152"/>
                <a:gd name="T3" fmla="*/ 52 h 52"/>
                <a:gd name="T4" fmla="*/ 152 w 152"/>
                <a:gd name="T5" fmla="*/ 52 h 52"/>
                <a:gd name="T6" fmla="*/ 137 w 152"/>
                <a:gd name="T7" fmla="*/ 0 h 52"/>
                <a:gd name="T8" fmla="*/ 0 w 152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2">
                  <a:moveTo>
                    <a:pt x="0" y="19"/>
                  </a:moveTo>
                  <a:lnTo>
                    <a:pt x="9" y="52"/>
                  </a:lnTo>
                  <a:lnTo>
                    <a:pt x="152" y="52"/>
                  </a:lnTo>
                  <a:lnTo>
                    <a:pt x="13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7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pPr defTabSz="685775">
                <a:defRPr/>
              </a:pPr>
              <a:endParaRPr lang="en-US" sz="1324">
                <a:solidFill>
                  <a:srgbClr val="505050"/>
                </a:solidFill>
                <a:latin typeface="Segoe UI Semi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575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73828" y="517370"/>
            <a:ext cx="2857353" cy="1107996"/>
          </a:xfrm>
        </p:spPr>
        <p:txBody>
          <a:bodyPr/>
          <a:lstStyle/>
          <a:p>
            <a:r>
              <a:rPr lang="en-US" dirty="0"/>
              <a:t>Developer Tools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31181" y="734041"/>
            <a:ext cx="5199362" cy="674653"/>
          </a:xfrm>
          <a:prstGeom prst="rect">
            <a:avLst/>
          </a:prstGeom>
        </p:spPr>
        <p:txBody>
          <a:bodyPr vert="horz" wrap="square" lIns="107571" tIns="67232" rIns="107571" bIns="6723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685775">
              <a:spcAft>
                <a:spcPts val="441"/>
              </a:spcAft>
              <a:tabLst>
                <a:tab pos="1136605" algn="l"/>
              </a:tabLst>
              <a:defRPr/>
            </a:pPr>
            <a:r>
              <a:rPr lang="en-US" sz="3529" spc="-75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Visual Studio</a:t>
            </a:r>
            <a:br>
              <a:rPr lang="en-US" sz="3529" spc="-75" dirty="0">
                <a:solidFill>
                  <a:srgbClr val="505050"/>
                </a:solidFill>
                <a:latin typeface="Segoe UI Light"/>
              </a:rPr>
            </a:br>
            <a:endParaRPr lang="en-US" sz="3529" spc="-75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latin typeface="Segoe UI Light"/>
            </a:endParaRPr>
          </a:p>
        </p:txBody>
      </p:sp>
      <p:graphicFrame>
        <p:nvGraphicFramePr>
          <p:cNvPr id="209" name="Diagram 208"/>
          <p:cNvGraphicFramePr/>
          <p:nvPr>
            <p:extLst>
              <p:ext uri="{D42A27DB-BD31-4B8C-83A1-F6EECF244321}">
                <p14:modId xmlns:p14="http://schemas.microsoft.com/office/powerpoint/2010/main" val="2530834748"/>
              </p:ext>
            </p:extLst>
          </p:nvPr>
        </p:nvGraphicFramePr>
        <p:xfrm>
          <a:off x="4749422" y="1583139"/>
          <a:ext cx="5486400" cy="201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5" name="Picture 84">
            <a:extLst>
              <a:ext uri="{FF2B5EF4-FFF2-40B4-BE49-F238E27FC236}">
                <a16:creationId xmlns:a16="http://schemas.microsoft.com/office/drawing/2014/main" id="{C9E85995-605F-459D-B7C3-CAE2CB53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3115" y="2537102"/>
            <a:ext cx="714575" cy="2153515"/>
          </a:xfrm>
          <a:prstGeom prst="rect">
            <a:avLst/>
          </a:prstGeom>
        </p:spPr>
      </p:pic>
      <p:graphicFrame>
        <p:nvGraphicFramePr>
          <p:cNvPr id="86" name="Diagram 85">
            <a:extLst>
              <a:ext uri="{FF2B5EF4-FFF2-40B4-BE49-F238E27FC236}">
                <a16:creationId xmlns:a16="http://schemas.microsoft.com/office/drawing/2014/main" id="{B0FB6D31-D4A3-43A3-9212-2672F85FD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995368"/>
              </p:ext>
            </p:extLst>
          </p:nvPr>
        </p:nvGraphicFramePr>
        <p:xfrm>
          <a:off x="4749422" y="3792472"/>
          <a:ext cx="5486400" cy="201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5277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209" grpId="0">
        <p:bldAsOne/>
      </p:bldGraphic>
      <p:bldGraphic spid="8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3D76-6458-4B7A-AFBE-215818B2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39" y="614411"/>
            <a:ext cx="2819944" cy="1661993"/>
          </a:xfrm>
        </p:spPr>
        <p:txBody>
          <a:bodyPr/>
          <a:lstStyle/>
          <a:p>
            <a:r>
              <a:rPr lang="en-US"/>
              <a:t>B2B Enterprise Messaging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B5755C-56B5-4ACC-B699-B2EF9BEB98FC}"/>
              </a:ext>
            </a:extLst>
          </p:cNvPr>
          <p:cNvGraphicFramePr/>
          <p:nvPr/>
        </p:nvGraphicFramePr>
        <p:xfrm>
          <a:off x="4124640" y="18328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D9036D-6D43-4E84-AA21-F9CD573F0457}"/>
              </a:ext>
            </a:extLst>
          </p:cNvPr>
          <p:cNvSpPr/>
          <p:nvPr/>
        </p:nvSpPr>
        <p:spPr bwMode="auto">
          <a:xfrm>
            <a:off x="4389120" y="5887043"/>
            <a:ext cx="5611542" cy="744534"/>
          </a:xfrm>
          <a:prstGeom prst="roundRect">
            <a:avLst/>
          </a:prstGeom>
          <a:solidFill>
            <a:srgbClr val="C7B8FF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Business Tracking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D4F7C7-A9F9-49D8-BAA9-37E224FED6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9807" y="326347"/>
            <a:ext cx="3273450" cy="1506537"/>
            <a:chOff x="2340" y="131"/>
            <a:chExt cx="2189" cy="94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6E148FD-8457-4F55-8CDC-C5CDECAAA8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0" y="131"/>
              <a:ext cx="2188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BC5AEF6-F8FE-4CA4-9411-900B02F2A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72"/>
              <a:ext cx="730" cy="503"/>
            </a:xfrm>
            <a:custGeom>
              <a:avLst/>
              <a:gdLst>
                <a:gd name="T0" fmla="*/ 948 w 1281"/>
                <a:gd name="T1" fmla="*/ 6 h 1185"/>
                <a:gd name="T2" fmla="*/ 641 w 1281"/>
                <a:gd name="T3" fmla="*/ 168 h 1185"/>
                <a:gd name="T4" fmla="*/ 333 w 1281"/>
                <a:gd name="T5" fmla="*/ 6 h 1185"/>
                <a:gd name="T6" fmla="*/ 10 w 1281"/>
                <a:gd name="T7" fmla="*/ 362 h 1185"/>
                <a:gd name="T8" fmla="*/ 641 w 1281"/>
                <a:gd name="T9" fmla="*/ 1185 h 1185"/>
                <a:gd name="T10" fmla="*/ 641 w 1281"/>
                <a:gd name="T11" fmla="*/ 1184 h 1185"/>
                <a:gd name="T12" fmla="*/ 641 w 1281"/>
                <a:gd name="T13" fmla="*/ 1185 h 1185"/>
                <a:gd name="T14" fmla="*/ 1272 w 1281"/>
                <a:gd name="T15" fmla="*/ 361 h 1185"/>
                <a:gd name="T16" fmla="*/ 948 w 1281"/>
                <a:gd name="T17" fmla="*/ 6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1" h="1185">
                  <a:moveTo>
                    <a:pt x="948" y="6"/>
                  </a:moveTo>
                  <a:cubicBezTo>
                    <a:pt x="820" y="0"/>
                    <a:pt x="703" y="65"/>
                    <a:pt x="641" y="168"/>
                  </a:cubicBezTo>
                  <a:cubicBezTo>
                    <a:pt x="578" y="65"/>
                    <a:pt x="461" y="0"/>
                    <a:pt x="333" y="6"/>
                  </a:cubicBezTo>
                  <a:cubicBezTo>
                    <a:pt x="144" y="15"/>
                    <a:pt x="0" y="175"/>
                    <a:pt x="10" y="362"/>
                  </a:cubicBezTo>
                  <a:cubicBezTo>
                    <a:pt x="19" y="548"/>
                    <a:pt x="641" y="1185"/>
                    <a:pt x="641" y="1185"/>
                  </a:cubicBezTo>
                  <a:cubicBezTo>
                    <a:pt x="641" y="1185"/>
                    <a:pt x="641" y="1185"/>
                    <a:pt x="641" y="1184"/>
                  </a:cubicBezTo>
                  <a:cubicBezTo>
                    <a:pt x="641" y="1185"/>
                    <a:pt x="641" y="1185"/>
                    <a:pt x="641" y="1185"/>
                  </a:cubicBezTo>
                  <a:cubicBezTo>
                    <a:pt x="641" y="1185"/>
                    <a:pt x="1263" y="548"/>
                    <a:pt x="1272" y="361"/>
                  </a:cubicBezTo>
                  <a:cubicBezTo>
                    <a:pt x="1281" y="174"/>
                    <a:pt x="1137" y="15"/>
                    <a:pt x="948" y="6"/>
                  </a:cubicBez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F6B9D11-CF9F-4F9E-9F51-D1FA736D8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329"/>
              <a:ext cx="208" cy="394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5C5303B9-839F-4677-9EC2-C08ED1957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51"/>
              <a:ext cx="209" cy="393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D30D64A9-8340-4727-AF62-478AE6E4C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79"/>
              <a:ext cx="208" cy="393"/>
            </a:xfrm>
            <a:prstGeom prst="rect">
              <a:avLst/>
            </a:pr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C94C54DB-204E-4A52-903C-F273E2D91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419"/>
              <a:ext cx="116" cy="379"/>
            </a:xfrm>
            <a:prstGeom prst="rect">
              <a:avLst/>
            </a:pr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8980843E-82AC-477D-A5D5-99B478D7B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382"/>
              <a:ext cx="112" cy="352"/>
            </a:xfrm>
            <a:prstGeom prst="rect">
              <a:avLst/>
            </a:pr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D8BF0D2B-490C-4495-9C16-314A43F28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46"/>
              <a:ext cx="207" cy="413"/>
            </a:xfrm>
            <a:prstGeom prst="rect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EA4F72D-2321-4119-A68B-FB55A793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371"/>
              <a:ext cx="163" cy="21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2 h 50"/>
                <a:gd name="T4" fmla="*/ 0 w 286"/>
                <a:gd name="T5" fmla="*/ 28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8 h 50"/>
                <a:gd name="T12" fmla="*/ 286 w 286"/>
                <a:gd name="T13" fmla="*/ 22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8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6" y="22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4BA2222C-B2AD-49D7-A64E-D06E9E5B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408"/>
              <a:ext cx="163" cy="22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3 h 50"/>
                <a:gd name="T4" fmla="*/ 0 w 286"/>
                <a:gd name="T5" fmla="*/ 27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7 h 50"/>
                <a:gd name="T12" fmla="*/ 286 w 286"/>
                <a:gd name="T13" fmla="*/ 23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9C538AE-2266-49CB-BD10-F4138E80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446"/>
              <a:ext cx="163" cy="21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4 h 50"/>
                <a:gd name="T4" fmla="*/ 0 w 286"/>
                <a:gd name="T5" fmla="*/ 28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8 h 50"/>
                <a:gd name="T12" fmla="*/ 286 w 286"/>
                <a:gd name="T13" fmla="*/ 24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8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6" y="24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4B01B0E-106B-469C-8EDA-68E41D1FB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483"/>
              <a:ext cx="163" cy="22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3 h 50"/>
                <a:gd name="T4" fmla="*/ 0 w 286"/>
                <a:gd name="T5" fmla="*/ 28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8 h 50"/>
                <a:gd name="T12" fmla="*/ 286 w 286"/>
                <a:gd name="T13" fmla="*/ 23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8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34BAE52-3BCF-45DA-8D8D-EE16A008D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521"/>
              <a:ext cx="163" cy="21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3 h 50"/>
                <a:gd name="T4" fmla="*/ 0 w 286"/>
                <a:gd name="T5" fmla="*/ 27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7 h 50"/>
                <a:gd name="T12" fmla="*/ 286 w 286"/>
                <a:gd name="T13" fmla="*/ 23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1F68DE4-302A-47FD-BBA4-667280098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558"/>
              <a:ext cx="163" cy="22"/>
            </a:xfrm>
            <a:custGeom>
              <a:avLst/>
              <a:gdLst>
                <a:gd name="T0" fmla="*/ 24 w 286"/>
                <a:gd name="T1" fmla="*/ 0 h 51"/>
                <a:gd name="T2" fmla="*/ 0 w 286"/>
                <a:gd name="T3" fmla="*/ 24 h 51"/>
                <a:gd name="T4" fmla="*/ 0 w 286"/>
                <a:gd name="T5" fmla="*/ 28 h 51"/>
                <a:gd name="T6" fmla="*/ 24 w 286"/>
                <a:gd name="T7" fmla="*/ 51 h 51"/>
                <a:gd name="T8" fmla="*/ 262 w 286"/>
                <a:gd name="T9" fmla="*/ 51 h 51"/>
                <a:gd name="T10" fmla="*/ 286 w 286"/>
                <a:gd name="T11" fmla="*/ 28 h 51"/>
                <a:gd name="T12" fmla="*/ 286 w 286"/>
                <a:gd name="T13" fmla="*/ 24 h 51"/>
                <a:gd name="T14" fmla="*/ 262 w 286"/>
                <a:gd name="T15" fmla="*/ 0 h 51"/>
                <a:gd name="T16" fmla="*/ 152 w 286"/>
                <a:gd name="T17" fmla="*/ 0 h 51"/>
                <a:gd name="T18" fmla="*/ 24 w 286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1">
                  <a:moveTo>
                    <a:pt x="24" y="0"/>
                  </a:moveTo>
                  <a:cubicBezTo>
                    <a:pt x="24" y="0"/>
                    <a:pt x="0" y="0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1"/>
                    <a:pt x="24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86" y="51"/>
                    <a:pt x="286" y="28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6" y="24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D6F2D5A-B81D-435F-80C9-52889123F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596"/>
              <a:ext cx="163" cy="21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3 h 50"/>
                <a:gd name="T4" fmla="*/ 0 w 286"/>
                <a:gd name="T5" fmla="*/ 28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8 h 50"/>
                <a:gd name="T12" fmla="*/ 286 w 286"/>
                <a:gd name="T13" fmla="*/ 23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8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13053DD-43AF-47E4-A066-29E8822E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634"/>
              <a:ext cx="163" cy="22"/>
            </a:xfrm>
            <a:custGeom>
              <a:avLst/>
              <a:gdLst>
                <a:gd name="T0" fmla="*/ 24 w 286"/>
                <a:gd name="T1" fmla="*/ 0 h 51"/>
                <a:gd name="T2" fmla="*/ 0 w 286"/>
                <a:gd name="T3" fmla="*/ 23 h 51"/>
                <a:gd name="T4" fmla="*/ 0 w 286"/>
                <a:gd name="T5" fmla="*/ 27 h 51"/>
                <a:gd name="T6" fmla="*/ 24 w 286"/>
                <a:gd name="T7" fmla="*/ 51 h 51"/>
                <a:gd name="T8" fmla="*/ 262 w 286"/>
                <a:gd name="T9" fmla="*/ 51 h 51"/>
                <a:gd name="T10" fmla="*/ 286 w 286"/>
                <a:gd name="T11" fmla="*/ 27 h 51"/>
                <a:gd name="T12" fmla="*/ 286 w 286"/>
                <a:gd name="T13" fmla="*/ 23 h 51"/>
                <a:gd name="T14" fmla="*/ 262 w 286"/>
                <a:gd name="T15" fmla="*/ 0 h 51"/>
                <a:gd name="T16" fmla="*/ 152 w 286"/>
                <a:gd name="T17" fmla="*/ 0 h 51"/>
                <a:gd name="T18" fmla="*/ 24 w 286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1">
                  <a:moveTo>
                    <a:pt x="24" y="0"/>
                  </a:moveTo>
                  <a:cubicBezTo>
                    <a:pt x="24" y="0"/>
                    <a:pt x="0" y="0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1"/>
                    <a:pt x="24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86" y="51"/>
                    <a:pt x="286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A4CE9D6B-2AE9-40D1-981D-BAB4B14C4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5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BE2547C2-3EF8-47E5-929C-B0983FBA0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413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DB610477-4E72-4DAB-902E-7C2512D30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450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331D25F2-B3A3-45DE-8C02-691FAE40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488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4691A87-96A7-4A65-8706-9AD9DD428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526"/>
              <a:ext cx="16" cy="12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3 h 28"/>
                <a:gd name="T4" fmla="*/ 14 w 28"/>
                <a:gd name="T5" fmla="*/ 0 h 28"/>
                <a:gd name="T6" fmla="*/ 0 w 28"/>
                <a:gd name="T7" fmla="*/ 13 h 28"/>
                <a:gd name="T8" fmla="*/ 1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1"/>
                    <a:pt x="28" y="13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7" y="0"/>
                    <a:pt x="0" y="7"/>
                    <a:pt x="0" y="13"/>
                  </a:cubicBezTo>
                  <a:cubicBezTo>
                    <a:pt x="0" y="21"/>
                    <a:pt x="7" y="28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EAAB4EAA-0A9A-42F0-9C8C-3D549D9E7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564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A1108D16-06C9-4E59-A00C-AEFFDCEF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601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4C50FD8F-5860-4AB3-9E67-63213971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639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113A9DC-69FD-48FD-87E7-44F40977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672"/>
              <a:ext cx="163" cy="21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2 h 50"/>
                <a:gd name="T4" fmla="*/ 0 w 286"/>
                <a:gd name="T5" fmla="*/ 27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7 h 50"/>
                <a:gd name="T12" fmla="*/ 286 w 286"/>
                <a:gd name="T13" fmla="*/ 22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7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6" y="22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C266F0F9-20A1-4971-B71A-7BFDBD6A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677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A1D943A6-D076-4101-8101-BAB12BA4B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430"/>
              <a:ext cx="208" cy="364"/>
            </a:xfrm>
            <a:prstGeom prst="rect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0BCABCB-CFA2-4BF8-9E8A-0F911DDFD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455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2 h 50"/>
                <a:gd name="T4" fmla="*/ 0 w 287"/>
                <a:gd name="T5" fmla="*/ 27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7 h 50"/>
                <a:gd name="T12" fmla="*/ 287 w 287"/>
                <a:gd name="T13" fmla="*/ 22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7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F28D207-D4E8-4964-9A13-8038BF14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492"/>
              <a:ext cx="164" cy="22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3 h 50"/>
                <a:gd name="T4" fmla="*/ 0 w 287"/>
                <a:gd name="T5" fmla="*/ 28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8 h 50"/>
                <a:gd name="T12" fmla="*/ 287 w 287"/>
                <a:gd name="T13" fmla="*/ 23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8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3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86B6461F-3D32-4544-BDF7-6F0332E35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530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2 h 50"/>
                <a:gd name="T4" fmla="*/ 0 w 287"/>
                <a:gd name="T5" fmla="*/ 28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8 h 50"/>
                <a:gd name="T12" fmla="*/ 287 w 287"/>
                <a:gd name="T13" fmla="*/ 22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8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F0EDDB8-ED33-4712-A20A-EA1B213C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568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2 h 50"/>
                <a:gd name="T4" fmla="*/ 0 w 287"/>
                <a:gd name="T5" fmla="*/ 27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7 h 50"/>
                <a:gd name="T12" fmla="*/ 287 w 287"/>
                <a:gd name="T13" fmla="*/ 22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7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3DACE67-9937-4B40-BCA2-88BFF3BC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605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3 h 50"/>
                <a:gd name="T4" fmla="*/ 0 w 287"/>
                <a:gd name="T5" fmla="*/ 28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8 h 50"/>
                <a:gd name="T12" fmla="*/ 287 w 287"/>
                <a:gd name="T13" fmla="*/ 23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8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3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1DD7969C-F38D-41A6-BDCE-C378C4C3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643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3 h 50"/>
                <a:gd name="T4" fmla="*/ 0 w 287"/>
                <a:gd name="T5" fmla="*/ 28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8 h 50"/>
                <a:gd name="T12" fmla="*/ 287 w 287"/>
                <a:gd name="T13" fmla="*/ 23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8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3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D5ABDC05-98E9-498F-A25D-878091E2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681"/>
              <a:ext cx="164" cy="20"/>
            </a:xfrm>
            <a:custGeom>
              <a:avLst/>
              <a:gdLst>
                <a:gd name="T0" fmla="*/ 25 w 287"/>
                <a:gd name="T1" fmla="*/ 0 h 49"/>
                <a:gd name="T2" fmla="*/ 0 w 287"/>
                <a:gd name="T3" fmla="*/ 23 h 49"/>
                <a:gd name="T4" fmla="*/ 0 w 287"/>
                <a:gd name="T5" fmla="*/ 27 h 49"/>
                <a:gd name="T6" fmla="*/ 25 w 287"/>
                <a:gd name="T7" fmla="*/ 49 h 49"/>
                <a:gd name="T8" fmla="*/ 262 w 287"/>
                <a:gd name="T9" fmla="*/ 49 h 49"/>
                <a:gd name="T10" fmla="*/ 287 w 287"/>
                <a:gd name="T11" fmla="*/ 27 h 49"/>
                <a:gd name="T12" fmla="*/ 287 w 287"/>
                <a:gd name="T13" fmla="*/ 23 h 49"/>
                <a:gd name="T14" fmla="*/ 262 w 287"/>
                <a:gd name="T15" fmla="*/ 0 h 49"/>
                <a:gd name="T16" fmla="*/ 153 w 287"/>
                <a:gd name="T17" fmla="*/ 0 h 49"/>
                <a:gd name="T18" fmla="*/ 25 w 287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9">
                  <a:moveTo>
                    <a:pt x="25" y="0"/>
                  </a:moveTo>
                  <a:cubicBezTo>
                    <a:pt x="25" y="0"/>
                    <a:pt x="0" y="0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49"/>
                    <a:pt x="25" y="49"/>
                  </a:cubicBezTo>
                  <a:cubicBezTo>
                    <a:pt x="262" y="49"/>
                    <a:pt x="262" y="49"/>
                    <a:pt x="262" y="49"/>
                  </a:cubicBezTo>
                  <a:cubicBezTo>
                    <a:pt x="262" y="49"/>
                    <a:pt x="287" y="49"/>
                    <a:pt x="287" y="27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3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33BA8CFE-BB9F-40D1-B0A2-348E6109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718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4 h 50"/>
                <a:gd name="T4" fmla="*/ 0 w 287"/>
                <a:gd name="T5" fmla="*/ 28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8 h 50"/>
                <a:gd name="T12" fmla="*/ 287 w 287"/>
                <a:gd name="T13" fmla="*/ 24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8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7" y="24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0">
              <a:extLst>
                <a:ext uri="{FF2B5EF4-FFF2-40B4-BE49-F238E27FC236}">
                  <a16:creationId xmlns:a16="http://schemas.microsoft.com/office/drawing/2014/main" id="{EE8C6516-92EA-4433-9179-00BD5CFD5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459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8179294A-6024-455E-A3F4-3947A946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497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2">
              <a:extLst>
                <a:ext uri="{FF2B5EF4-FFF2-40B4-BE49-F238E27FC236}">
                  <a16:creationId xmlns:a16="http://schemas.microsoft.com/office/drawing/2014/main" id="{71D1DE30-646E-481E-9A23-5D27B9317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535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6154F8E1-4943-4A6D-91DA-E61D1D25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572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id="{0EAF7F30-E881-4B5A-9DE9-0718EDE3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610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0FDE057F-91C6-4609-88AE-105935B4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648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FD32D51E-3581-4D75-9832-9341DA22C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685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7">
              <a:extLst>
                <a:ext uri="{FF2B5EF4-FFF2-40B4-BE49-F238E27FC236}">
                  <a16:creationId xmlns:a16="http://schemas.microsoft.com/office/drawing/2014/main" id="{A49CACAE-5D45-4698-A864-1615B780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723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412A0166-DDCE-412D-8E69-F3984E734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756"/>
              <a:ext cx="164" cy="21"/>
            </a:xfrm>
            <a:custGeom>
              <a:avLst/>
              <a:gdLst>
                <a:gd name="T0" fmla="*/ 25 w 287"/>
                <a:gd name="T1" fmla="*/ 0 h 50"/>
                <a:gd name="T2" fmla="*/ 0 w 287"/>
                <a:gd name="T3" fmla="*/ 23 h 50"/>
                <a:gd name="T4" fmla="*/ 0 w 287"/>
                <a:gd name="T5" fmla="*/ 27 h 50"/>
                <a:gd name="T6" fmla="*/ 25 w 287"/>
                <a:gd name="T7" fmla="*/ 50 h 50"/>
                <a:gd name="T8" fmla="*/ 262 w 287"/>
                <a:gd name="T9" fmla="*/ 50 h 50"/>
                <a:gd name="T10" fmla="*/ 287 w 287"/>
                <a:gd name="T11" fmla="*/ 27 h 50"/>
                <a:gd name="T12" fmla="*/ 287 w 287"/>
                <a:gd name="T13" fmla="*/ 23 h 50"/>
                <a:gd name="T14" fmla="*/ 262 w 287"/>
                <a:gd name="T15" fmla="*/ 0 h 50"/>
                <a:gd name="T16" fmla="*/ 153 w 287"/>
                <a:gd name="T17" fmla="*/ 0 h 50"/>
                <a:gd name="T18" fmla="*/ 25 w 287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0">
                  <a:moveTo>
                    <a:pt x="25" y="0"/>
                  </a:moveTo>
                  <a:cubicBezTo>
                    <a:pt x="25" y="0"/>
                    <a:pt x="0" y="0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5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7" y="50"/>
                    <a:pt x="287" y="27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3"/>
                    <a:pt x="287" y="0"/>
                    <a:pt x="262" y="0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9">
              <a:extLst>
                <a:ext uri="{FF2B5EF4-FFF2-40B4-BE49-F238E27FC236}">
                  <a16:creationId xmlns:a16="http://schemas.microsoft.com/office/drawing/2014/main" id="{93D7971B-DAE2-4FE8-8F75-1B3C520A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761"/>
              <a:ext cx="16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6B38AE46-1BB7-4303-B288-6BAD7A43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709"/>
              <a:ext cx="163" cy="21"/>
            </a:xfrm>
            <a:custGeom>
              <a:avLst/>
              <a:gdLst>
                <a:gd name="T0" fmla="*/ 24 w 286"/>
                <a:gd name="T1" fmla="*/ 0 h 50"/>
                <a:gd name="T2" fmla="*/ 0 w 286"/>
                <a:gd name="T3" fmla="*/ 23 h 50"/>
                <a:gd name="T4" fmla="*/ 0 w 286"/>
                <a:gd name="T5" fmla="*/ 27 h 50"/>
                <a:gd name="T6" fmla="*/ 24 w 286"/>
                <a:gd name="T7" fmla="*/ 50 h 50"/>
                <a:gd name="T8" fmla="*/ 262 w 286"/>
                <a:gd name="T9" fmla="*/ 50 h 50"/>
                <a:gd name="T10" fmla="*/ 286 w 286"/>
                <a:gd name="T11" fmla="*/ 27 h 50"/>
                <a:gd name="T12" fmla="*/ 286 w 286"/>
                <a:gd name="T13" fmla="*/ 23 h 50"/>
                <a:gd name="T14" fmla="*/ 262 w 286"/>
                <a:gd name="T15" fmla="*/ 0 h 50"/>
                <a:gd name="T16" fmla="*/ 152 w 286"/>
                <a:gd name="T17" fmla="*/ 0 h 50"/>
                <a:gd name="T18" fmla="*/ 24 w 286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50">
                  <a:moveTo>
                    <a:pt x="24" y="0"/>
                  </a:moveTo>
                  <a:cubicBezTo>
                    <a:pt x="24" y="0"/>
                    <a:pt x="0" y="0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50"/>
                    <a:pt x="24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86" y="50"/>
                    <a:pt x="286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0"/>
                    <a:pt x="26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854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50B94B55-C089-4313-A733-E8625EAB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714"/>
              <a:ext cx="16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E837857D-CB42-4336-8CA0-FA554A904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57"/>
              <a:ext cx="209" cy="69"/>
            </a:xfrm>
            <a:prstGeom prst="rect">
              <a:avLst/>
            </a:pr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98C72F4F-CA5C-4261-82CF-17E5CAAC3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711"/>
              <a:ext cx="449" cy="166"/>
            </a:xfrm>
            <a:custGeom>
              <a:avLst/>
              <a:gdLst>
                <a:gd name="T0" fmla="*/ 763 w 788"/>
                <a:gd name="T1" fmla="*/ 392 h 392"/>
                <a:gd name="T2" fmla="*/ 788 w 788"/>
                <a:gd name="T3" fmla="*/ 304 h 392"/>
                <a:gd name="T4" fmla="*/ 625 w 788"/>
                <a:gd name="T5" fmla="*/ 142 h 392"/>
                <a:gd name="T6" fmla="*/ 580 w 788"/>
                <a:gd name="T7" fmla="*/ 149 h 392"/>
                <a:gd name="T8" fmla="*/ 358 w 788"/>
                <a:gd name="T9" fmla="*/ 0 h 392"/>
                <a:gd name="T10" fmla="*/ 120 w 788"/>
                <a:gd name="T11" fmla="*/ 224 h 392"/>
                <a:gd name="T12" fmla="*/ 0 w 788"/>
                <a:gd name="T13" fmla="*/ 347 h 392"/>
                <a:gd name="T14" fmla="*/ 8 w 788"/>
                <a:gd name="T15" fmla="*/ 392 h 392"/>
                <a:gd name="T16" fmla="*/ 763 w 788"/>
                <a:gd name="T1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8" h="392">
                  <a:moveTo>
                    <a:pt x="763" y="392"/>
                  </a:moveTo>
                  <a:cubicBezTo>
                    <a:pt x="779" y="366"/>
                    <a:pt x="788" y="337"/>
                    <a:pt x="788" y="304"/>
                  </a:cubicBezTo>
                  <a:cubicBezTo>
                    <a:pt x="788" y="214"/>
                    <a:pt x="715" y="142"/>
                    <a:pt x="625" y="142"/>
                  </a:cubicBezTo>
                  <a:cubicBezTo>
                    <a:pt x="609" y="142"/>
                    <a:pt x="594" y="144"/>
                    <a:pt x="580" y="149"/>
                  </a:cubicBezTo>
                  <a:cubicBezTo>
                    <a:pt x="544" y="61"/>
                    <a:pt x="458" y="0"/>
                    <a:pt x="358" y="0"/>
                  </a:cubicBezTo>
                  <a:cubicBezTo>
                    <a:pt x="231" y="0"/>
                    <a:pt x="127" y="99"/>
                    <a:pt x="120" y="224"/>
                  </a:cubicBezTo>
                  <a:cubicBezTo>
                    <a:pt x="53" y="226"/>
                    <a:pt x="0" y="280"/>
                    <a:pt x="0" y="347"/>
                  </a:cubicBezTo>
                  <a:cubicBezTo>
                    <a:pt x="0" y="363"/>
                    <a:pt x="2" y="378"/>
                    <a:pt x="8" y="392"/>
                  </a:cubicBezTo>
                  <a:lnTo>
                    <a:pt x="763" y="392"/>
                  </a:ln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C96ED74C-3517-473B-B8A2-F82D96C7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769"/>
              <a:ext cx="377" cy="140"/>
            </a:xfrm>
            <a:custGeom>
              <a:avLst/>
              <a:gdLst>
                <a:gd name="T0" fmla="*/ 641 w 663"/>
                <a:gd name="T1" fmla="*/ 330 h 330"/>
                <a:gd name="T2" fmla="*/ 663 w 663"/>
                <a:gd name="T3" fmla="*/ 256 h 330"/>
                <a:gd name="T4" fmla="*/ 526 w 663"/>
                <a:gd name="T5" fmla="*/ 120 h 330"/>
                <a:gd name="T6" fmla="*/ 487 w 663"/>
                <a:gd name="T7" fmla="*/ 125 h 330"/>
                <a:gd name="T8" fmla="*/ 302 w 663"/>
                <a:gd name="T9" fmla="*/ 0 h 330"/>
                <a:gd name="T10" fmla="*/ 102 w 663"/>
                <a:gd name="T11" fmla="*/ 189 h 330"/>
                <a:gd name="T12" fmla="*/ 0 w 663"/>
                <a:gd name="T13" fmla="*/ 292 h 330"/>
                <a:gd name="T14" fmla="*/ 7 w 663"/>
                <a:gd name="T15" fmla="*/ 330 h 330"/>
                <a:gd name="T16" fmla="*/ 641 w 663"/>
                <a:gd name="T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30">
                  <a:moveTo>
                    <a:pt x="641" y="330"/>
                  </a:moveTo>
                  <a:cubicBezTo>
                    <a:pt x="654" y="308"/>
                    <a:pt x="663" y="283"/>
                    <a:pt x="663" y="256"/>
                  </a:cubicBezTo>
                  <a:cubicBezTo>
                    <a:pt x="663" y="181"/>
                    <a:pt x="601" y="120"/>
                    <a:pt x="526" y="120"/>
                  </a:cubicBezTo>
                  <a:cubicBezTo>
                    <a:pt x="513" y="120"/>
                    <a:pt x="500" y="121"/>
                    <a:pt x="487" y="125"/>
                  </a:cubicBezTo>
                  <a:cubicBezTo>
                    <a:pt x="457" y="52"/>
                    <a:pt x="385" y="0"/>
                    <a:pt x="302" y="0"/>
                  </a:cubicBezTo>
                  <a:cubicBezTo>
                    <a:pt x="195" y="0"/>
                    <a:pt x="108" y="84"/>
                    <a:pt x="102" y="189"/>
                  </a:cubicBezTo>
                  <a:cubicBezTo>
                    <a:pt x="45" y="190"/>
                    <a:pt x="0" y="235"/>
                    <a:pt x="0" y="292"/>
                  </a:cubicBezTo>
                  <a:cubicBezTo>
                    <a:pt x="0" y="305"/>
                    <a:pt x="3" y="318"/>
                    <a:pt x="7" y="330"/>
                  </a:cubicBezTo>
                  <a:lnTo>
                    <a:pt x="641" y="330"/>
                  </a:ln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788951F3-DC80-45B8-B8A2-89D64B3FA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731"/>
              <a:ext cx="451" cy="175"/>
            </a:xfrm>
            <a:custGeom>
              <a:avLst/>
              <a:gdLst>
                <a:gd name="T0" fmla="*/ 790 w 790"/>
                <a:gd name="T1" fmla="*/ 206 h 414"/>
                <a:gd name="T2" fmla="*/ 661 w 790"/>
                <a:gd name="T3" fmla="*/ 149 h 414"/>
                <a:gd name="T4" fmla="*/ 613 w 790"/>
                <a:gd name="T5" fmla="*/ 156 h 414"/>
                <a:gd name="T6" fmla="*/ 379 w 790"/>
                <a:gd name="T7" fmla="*/ 0 h 414"/>
                <a:gd name="T8" fmla="*/ 127 w 790"/>
                <a:gd name="T9" fmla="*/ 236 h 414"/>
                <a:gd name="T10" fmla="*/ 0 w 790"/>
                <a:gd name="T11" fmla="*/ 366 h 414"/>
                <a:gd name="T12" fmla="*/ 9 w 790"/>
                <a:gd name="T13" fmla="*/ 414 h 414"/>
                <a:gd name="T14" fmla="*/ 790 w 790"/>
                <a:gd name="T15" fmla="*/ 414 h 414"/>
                <a:gd name="T16" fmla="*/ 790 w 790"/>
                <a:gd name="T17" fmla="*/ 20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414">
                  <a:moveTo>
                    <a:pt x="790" y="206"/>
                  </a:moveTo>
                  <a:cubicBezTo>
                    <a:pt x="758" y="172"/>
                    <a:pt x="713" y="149"/>
                    <a:pt x="661" y="149"/>
                  </a:cubicBezTo>
                  <a:cubicBezTo>
                    <a:pt x="644" y="149"/>
                    <a:pt x="628" y="152"/>
                    <a:pt x="613" y="156"/>
                  </a:cubicBezTo>
                  <a:cubicBezTo>
                    <a:pt x="576" y="64"/>
                    <a:pt x="484" y="0"/>
                    <a:pt x="379" y="0"/>
                  </a:cubicBezTo>
                  <a:cubicBezTo>
                    <a:pt x="245" y="0"/>
                    <a:pt x="135" y="104"/>
                    <a:pt x="127" y="236"/>
                  </a:cubicBezTo>
                  <a:cubicBezTo>
                    <a:pt x="56" y="238"/>
                    <a:pt x="0" y="295"/>
                    <a:pt x="0" y="366"/>
                  </a:cubicBezTo>
                  <a:cubicBezTo>
                    <a:pt x="0" y="383"/>
                    <a:pt x="3" y="399"/>
                    <a:pt x="9" y="414"/>
                  </a:cubicBezTo>
                  <a:cubicBezTo>
                    <a:pt x="790" y="414"/>
                    <a:pt x="790" y="414"/>
                    <a:pt x="790" y="414"/>
                  </a:cubicBezTo>
                  <a:lnTo>
                    <a:pt x="79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70F93AAD-9E9B-4F42-A70A-8778257E5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958"/>
              <a:ext cx="729" cy="122"/>
            </a:xfrm>
            <a:custGeom>
              <a:avLst/>
              <a:gdLst>
                <a:gd name="T0" fmla="*/ 0 w 729"/>
                <a:gd name="T1" fmla="*/ 41 h 122"/>
                <a:gd name="T2" fmla="*/ 0 w 729"/>
                <a:gd name="T3" fmla="*/ 122 h 122"/>
                <a:gd name="T4" fmla="*/ 729 w 729"/>
                <a:gd name="T5" fmla="*/ 122 h 122"/>
                <a:gd name="T6" fmla="*/ 73 w 729"/>
                <a:gd name="T7" fmla="*/ 0 h 122"/>
                <a:gd name="T8" fmla="*/ 0 w 729"/>
                <a:gd name="T9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122">
                  <a:moveTo>
                    <a:pt x="0" y="41"/>
                  </a:moveTo>
                  <a:lnTo>
                    <a:pt x="0" y="122"/>
                  </a:lnTo>
                  <a:lnTo>
                    <a:pt x="729" y="122"/>
                  </a:lnTo>
                  <a:lnTo>
                    <a:pt x="73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E3F65544-1B41-44E9-A9E3-2EF1888A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980"/>
              <a:ext cx="1131" cy="100"/>
            </a:xfrm>
            <a:custGeom>
              <a:avLst/>
              <a:gdLst>
                <a:gd name="T0" fmla="*/ 0 w 1131"/>
                <a:gd name="T1" fmla="*/ 100 h 100"/>
                <a:gd name="T2" fmla="*/ 684 w 1131"/>
                <a:gd name="T3" fmla="*/ 100 h 100"/>
                <a:gd name="T4" fmla="*/ 1131 w 1131"/>
                <a:gd name="T5" fmla="*/ 100 h 100"/>
                <a:gd name="T6" fmla="*/ 1131 w 1131"/>
                <a:gd name="T7" fmla="*/ 32 h 100"/>
                <a:gd name="T8" fmla="*/ 964 w 1131"/>
                <a:gd name="T9" fmla="*/ 0 h 100"/>
                <a:gd name="T10" fmla="*/ 0 w 1131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00">
                  <a:moveTo>
                    <a:pt x="0" y="100"/>
                  </a:moveTo>
                  <a:lnTo>
                    <a:pt x="684" y="100"/>
                  </a:lnTo>
                  <a:lnTo>
                    <a:pt x="1131" y="100"/>
                  </a:lnTo>
                  <a:lnTo>
                    <a:pt x="1131" y="32"/>
                  </a:lnTo>
                  <a:lnTo>
                    <a:pt x="964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0E0BC3BE-092E-4A95-A653-845F4CF5D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668"/>
              <a:ext cx="708" cy="336"/>
            </a:xfrm>
            <a:custGeom>
              <a:avLst/>
              <a:gdLst>
                <a:gd name="T0" fmla="*/ 1243 w 1243"/>
                <a:gd name="T1" fmla="*/ 614 h 792"/>
                <a:gd name="T2" fmla="*/ 913 w 1243"/>
                <a:gd name="T3" fmla="*/ 286 h 792"/>
                <a:gd name="T4" fmla="*/ 820 w 1243"/>
                <a:gd name="T5" fmla="*/ 300 h 792"/>
                <a:gd name="T6" fmla="*/ 373 w 1243"/>
                <a:gd name="T7" fmla="*/ 0 h 792"/>
                <a:gd name="T8" fmla="*/ 0 w 1243"/>
                <a:gd name="T9" fmla="*/ 176 h 792"/>
                <a:gd name="T10" fmla="*/ 0 w 1243"/>
                <a:gd name="T11" fmla="*/ 792 h 792"/>
                <a:gd name="T12" fmla="*/ 1191 w 1243"/>
                <a:gd name="T13" fmla="*/ 792 h 792"/>
                <a:gd name="T14" fmla="*/ 1243 w 1243"/>
                <a:gd name="T15" fmla="*/ 6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3" h="792">
                  <a:moveTo>
                    <a:pt x="1243" y="614"/>
                  </a:moveTo>
                  <a:cubicBezTo>
                    <a:pt x="1243" y="433"/>
                    <a:pt x="1096" y="286"/>
                    <a:pt x="913" y="286"/>
                  </a:cubicBezTo>
                  <a:cubicBezTo>
                    <a:pt x="881" y="286"/>
                    <a:pt x="850" y="291"/>
                    <a:pt x="820" y="300"/>
                  </a:cubicBezTo>
                  <a:cubicBezTo>
                    <a:pt x="749" y="123"/>
                    <a:pt x="576" y="0"/>
                    <a:pt x="373" y="0"/>
                  </a:cubicBezTo>
                  <a:cubicBezTo>
                    <a:pt x="223" y="0"/>
                    <a:pt x="89" y="69"/>
                    <a:pt x="0" y="176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1191" y="792"/>
                    <a:pt x="1191" y="792"/>
                    <a:pt x="1191" y="792"/>
                  </a:cubicBezTo>
                  <a:cubicBezTo>
                    <a:pt x="1224" y="741"/>
                    <a:pt x="1243" y="680"/>
                    <a:pt x="1243" y="6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E2EEEC6B-A7E6-4BC4-B591-CD08C703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550"/>
              <a:ext cx="113" cy="120"/>
            </a:xfrm>
            <a:custGeom>
              <a:avLst/>
              <a:gdLst>
                <a:gd name="T0" fmla="*/ 198 w 198"/>
                <a:gd name="T1" fmla="*/ 202 h 283"/>
                <a:gd name="T2" fmla="*/ 198 w 198"/>
                <a:gd name="T3" fmla="*/ 0 h 283"/>
                <a:gd name="T4" fmla="*/ 177 w 198"/>
                <a:gd name="T5" fmla="*/ 6 h 283"/>
                <a:gd name="T6" fmla="*/ 177 w 198"/>
                <a:gd name="T7" fmla="*/ 230 h 283"/>
                <a:gd name="T8" fmla="*/ 0 w 198"/>
                <a:gd name="T9" fmla="*/ 230 h 283"/>
                <a:gd name="T10" fmla="*/ 26 w 198"/>
                <a:gd name="T11" fmla="*/ 246 h 283"/>
                <a:gd name="T12" fmla="*/ 26 w 198"/>
                <a:gd name="T13" fmla="*/ 283 h 283"/>
                <a:gd name="T14" fmla="*/ 171 w 198"/>
                <a:gd name="T15" fmla="*/ 283 h 283"/>
                <a:gd name="T16" fmla="*/ 171 w 198"/>
                <a:gd name="T17" fmla="*/ 246 h 283"/>
                <a:gd name="T18" fmla="*/ 198 w 198"/>
                <a:gd name="T19" fmla="*/ 20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83">
                  <a:moveTo>
                    <a:pt x="198" y="202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0" y="0"/>
                    <a:pt x="183" y="3"/>
                    <a:pt x="177" y="6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9"/>
                    <a:pt x="15" y="244"/>
                    <a:pt x="26" y="246"/>
                  </a:cubicBezTo>
                  <a:cubicBezTo>
                    <a:pt x="26" y="283"/>
                    <a:pt x="26" y="283"/>
                    <a:pt x="26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46"/>
                    <a:pt x="171" y="246"/>
                    <a:pt x="171" y="246"/>
                  </a:cubicBezTo>
                  <a:lnTo>
                    <a:pt x="198" y="202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545C979-8D9C-469F-8A1D-4A636A48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683"/>
              <a:ext cx="95" cy="115"/>
            </a:xfrm>
            <a:custGeom>
              <a:avLst/>
              <a:gdLst>
                <a:gd name="T0" fmla="*/ 167 w 167"/>
                <a:gd name="T1" fmla="*/ 270 h 270"/>
                <a:gd name="T2" fmla="*/ 167 w 167"/>
                <a:gd name="T3" fmla="*/ 0 h 270"/>
                <a:gd name="T4" fmla="*/ 0 w 167"/>
                <a:gd name="T5" fmla="*/ 0 h 270"/>
                <a:gd name="T6" fmla="*/ 0 w 167"/>
                <a:gd name="T7" fmla="*/ 203 h 270"/>
                <a:gd name="T8" fmla="*/ 18 w 167"/>
                <a:gd name="T9" fmla="*/ 202 h 270"/>
                <a:gd name="T10" fmla="*/ 167 w 167"/>
                <a:gd name="T1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270">
                  <a:moveTo>
                    <a:pt x="167" y="27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6" y="203"/>
                    <a:pt x="12" y="202"/>
                    <a:pt x="18" y="202"/>
                  </a:cubicBezTo>
                  <a:cubicBezTo>
                    <a:pt x="77" y="202"/>
                    <a:pt x="131" y="229"/>
                    <a:pt x="167" y="270"/>
                  </a:cubicBez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093B8601-C24A-45DC-95C1-725BC3E29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670"/>
              <a:ext cx="89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FFFFEBE6-8685-496D-A509-1D5B08B1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867"/>
              <a:ext cx="371" cy="137"/>
            </a:xfrm>
            <a:custGeom>
              <a:avLst/>
              <a:gdLst>
                <a:gd name="T0" fmla="*/ 628 w 650"/>
                <a:gd name="T1" fmla="*/ 323 h 323"/>
                <a:gd name="T2" fmla="*/ 650 w 650"/>
                <a:gd name="T3" fmla="*/ 251 h 323"/>
                <a:gd name="T4" fmla="*/ 515 w 650"/>
                <a:gd name="T5" fmla="*/ 117 h 323"/>
                <a:gd name="T6" fmla="*/ 477 w 650"/>
                <a:gd name="T7" fmla="*/ 122 h 323"/>
                <a:gd name="T8" fmla="*/ 295 w 650"/>
                <a:gd name="T9" fmla="*/ 0 h 323"/>
                <a:gd name="T10" fmla="*/ 99 w 650"/>
                <a:gd name="T11" fmla="*/ 184 h 323"/>
                <a:gd name="T12" fmla="*/ 0 w 650"/>
                <a:gd name="T13" fmla="*/ 285 h 323"/>
                <a:gd name="T14" fmla="*/ 7 w 650"/>
                <a:gd name="T15" fmla="*/ 323 h 323"/>
                <a:gd name="T16" fmla="*/ 628 w 650"/>
                <a:gd name="T1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323">
                  <a:moveTo>
                    <a:pt x="628" y="323"/>
                  </a:moveTo>
                  <a:cubicBezTo>
                    <a:pt x="642" y="302"/>
                    <a:pt x="650" y="277"/>
                    <a:pt x="650" y="251"/>
                  </a:cubicBezTo>
                  <a:cubicBezTo>
                    <a:pt x="650" y="176"/>
                    <a:pt x="589" y="117"/>
                    <a:pt x="515" y="117"/>
                  </a:cubicBezTo>
                  <a:cubicBezTo>
                    <a:pt x="502" y="117"/>
                    <a:pt x="489" y="119"/>
                    <a:pt x="477" y="122"/>
                  </a:cubicBezTo>
                  <a:cubicBezTo>
                    <a:pt x="448" y="50"/>
                    <a:pt x="377" y="0"/>
                    <a:pt x="295" y="0"/>
                  </a:cubicBezTo>
                  <a:cubicBezTo>
                    <a:pt x="191" y="0"/>
                    <a:pt x="105" y="81"/>
                    <a:pt x="99" y="184"/>
                  </a:cubicBezTo>
                  <a:cubicBezTo>
                    <a:pt x="44" y="185"/>
                    <a:pt x="0" y="230"/>
                    <a:pt x="0" y="285"/>
                  </a:cubicBezTo>
                  <a:cubicBezTo>
                    <a:pt x="0" y="298"/>
                    <a:pt x="1" y="311"/>
                    <a:pt x="7" y="323"/>
                  </a:cubicBezTo>
                  <a:lnTo>
                    <a:pt x="628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392C6604-8484-4020-8120-DC126E63F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592"/>
              <a:ext cx="16" cy="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A76E2B43-EF5B-4DFA-8BFF-79B628196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550"/>
              <a:ext cx="265" cy="64"/>
            </a:xfrm>
            <a:custGeom>
              <a:avLst/>
              <a:gdLst>
                <a:gd name="T0" fmla="*/ 265 w 265"/>
                <a:gd name="T1" fmla="*/ 0 h 64"/>
                <a:gd name="T2" fmla="*/ 0 w 265"/>
                <a:gd name="T3" fmla="*/ 0 h 64"/>
                <a:gd name="T4" fmla="*/ 16 w 265"/>
                <a:gd name="T5" fmla="*/ 8 h 64"/>
                <a:gd name="T6" fmla="*/ 129 w 265"/>
                <a:gd name="T7" fmla="*/ 36 h 64"/>
                <a:gd name="T8" fmla="*/ 129 w 265"/>
                <a:gd name="T9" fmla="*/ 64 h 64"/>
                <a:gd name="T10" fmla="*/ 235 w 265"/>
                <a:gd name="T11" fmla="*/ 64 h 64"/>
                <a:gd name="T12" fmla="*/ 235 w 265"/>
                <a:gd name="T13" fmla="*/ 16 h 64"/>
                <a:gd name="T14" fmla="*/ 265 w 265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64">
                  <a:moveTo>
                    <a:pt x="265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129" y="36"/>
                  </a:lnTo>
                  <a:lnTo>
                    <a:pt x="129" y="64"/>
                  </a:lnTo>
                  <a:lnTo>
                    <a:pt x="235" y="64"/>
                  </a:lnTo>
                  <a:lnTo>
                    <a:pt x="235" y="1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9446A2C2-0D65-47D8-A9F8-B747615B2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630"/>
              <a:ext cx="119" cy="139"/>
            </a:xfrm>
            <a:custGeom>
              <a:avLst/>
              <a:gdLst>
                <a:gd name="T0" fmla="*/ 209 w 209"/>
                <a:gd name="T1" fmla="*/ 327 h 327"/>
                <a:gd name="T2" fmla="*/ 209 w 209"/>
                <a:gd name="T3" fmla="*/ 0 h 327"/>
                <a:gd name="T4" fmla="*/ 0 w 209"/>
                <a:gd name="T5" fmla="*/ 0 h 327"/>
                <a:gd name="T6" fmla="*/ 0 w 209"/>
                <a:gd name="T7" fmla="*/ 242 h 327"/>
                <a:gd name="T8" fmla="*/ 209 w 209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27">
                  <a:moveTo>
                    <a:pt x="209" y="327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1" y="245"/>
                    <a:pt x="153" y="277"/>
                    <a:pt x="209" y="327"/>
                  </a:cubicBez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7F2D95D5-8D7E-46AA-9EAB-CB6C42BD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614"/>
              <a:ext cx="112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0B9B83AD-B7B0-458A-AA4D-F7521A638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475"/>
              <a:ext cx="16" cy="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68863446-F24B-4FB0-AD74-4EC9DC721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486"/>
              <a:ext cx="469" cy="123"/>
            </a:xfrm>
            <a:custGeom>
              <a:avLst/>
              <a:gdLst>
                <a:gd name="T0" fmla="*/ 469 w 469"/>
                <a:gd name="T1" fmla="*/ 123 h 123"/>
                <a:gd name="T2" fmla="*/ 160 w 469"/>
                <a:gd name="T3" fmla="*/ 123 h 123"/>
                <a:gd name="T4" fmla="*/ 160 w 469"/>
                <a:gd name="T5" fmla="*/ 3 h 123"/>
                <a:gd name="T6" fmla="*/ 0 w 469"/>
                <a:gd name="T7" fmla="*/ 3 h 123"/>
                <a:gd name="T8" fmla="*/ 0 w 469"/>
                <a:gd name="T9" fmla="*/ 0 h 123"/>
                <a:gd name="T10" fmla="*/ 166 w 469"/>
                <a:gd name="T11" fmla="*/ 0 h 123"/>
                <a:gd name="T12" fmla="*/ 166 w 469"/>
                <a:gd name="T13" fmla="*/ 120 h 123"/>
                <a:gd name="T14" fmla="*/ 469 w 469"/>
                <a:gd name="T15" fmla="*/ 120 h 123"/>
                <a:gd name="T16" fmla="*/ 469 w 469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123">
                  <a:moveTo>
                    <a:pt x="469" y="123"/>
                  </a:moveTo>
                  <a:lnTo>
                    <a:pt x="160" y="123"/>
                  </a:lnTo>
                  <a:lnTo>
                    <a:pt x="16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120"/>
                  </a:lnTo>
                  <a:lnTo>
                    <a:pt x="469" y="120"/>
                  </a:lnTo>
                  <a:lnTo>
                    <a:pt x="469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9D8628B6-DBA7-4AEC-A6EF-0D6D5553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795"/>
              <a:ext cx="48" cy="51"/>
            </a:xfrm>
            <a:custGeom>
              <a:avLst/>
              <a:gdLst>
                <a:gd name="T0" fmla="*/ 85 w 85"/>
                <a:gd name="T1" fmla="*/ 86 h 121"/>
                <a:gd name="T2" fmla="*/ 85 w 85"/>
                <a:gd name="T3" fmla="*/ 0 h 121"/>
                <a:gd name="T4" fmla="*/ 77 w 85"/>
                <a:gd name="T5" fmla="*/ 2 h 121"/>
                <a:gd name="T6" fmla="*/ 77 w 85"/>
                <a:gd name="T7" fmla="*/ 98 h 121"/>
                <a:gd name="T8" fmla="*/ 0 w 85"/>
                <a:gd name="T9" fmla="*/ 98 h 121"/>
                <a:gd name="T10" fmla="*/ 11 w 85"/>
                <a:gd name="T11" fmla="*/ 105 h 121"/>
                <a:gd name="T12" fmla="*/ 11 w 85"/>
                <a:gd name="T13" fmla="*/ 121 h 121"/>
                <a:gd name="T14" fmla="*/ 73 w 85"/>
                <a:gd name="T15" fmla="*/ 121 h 121"/>
                <a:gd name="T16" fmla="*/ 73 w 85"/>
                <a:gd name="T17" fmla="*/ 105 h 121"/>
                <a:gd name="T18" fmla="*/ 85 w 85"/>
                <a:gd name="T19" fmla="*/ 8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1">
                  <a:moveTo>
                    <a:pt x="85" y="8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102"/>
                    <a:pt x="7" y="104"/>
                    <a:pt x="11" y="105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3" y="105"/>
                    <a:pt x="73" y="105"/>
                    <a:pt x="73" y="105"/>
                  </a:cubicBezTo>
                  <a:lnTo>
                    <a:pt x="85" y="8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208243E5-8239-4F22-9FD5-97073C29C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852"/>
              <a:ext cx="41" cy="68"/>
            </a:xfrm>
            <a:custGeom>
              <a:avLst/>
              <a:gdLst>
                <a:gd name="T0" fmla="*/ 72 w 72"/>
                <a:gd name="T1" fmla="*/ 160 h 160"/>
                <a:gd name="T2" fmla="*/ 72 w 72"/>
                <a:gd name="T3" fmla="*/ 0 h 160"/>
                <a:gd name="T4" fmla="*/ 0 w 72"/>
                <a:gd name="T5" fmla="*/ 0 h 160"/>
                <a:gd name="T6" fmla="*/ 0 w 72"/>
                <a:gd name="T7" fmla="*/ 119 h 160"/>
                <a:gd name="T8" fmla="*/ 72 w 72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0">
                  <a:moveTo>
                    <a:pt x="72" y="16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7" y="126"/>
                    <a:pt x="52" y="140"/>
                    <a:pt x="72" y="160"/>
                  </a:cubicBezTo>
                  <a:close/>
                </a:path>
              </a:pathLst>
            </a:custGeom>
            <a:solidFill>
              <a:srgbClr val="5C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227977C9-75FC-4A92-872D-EF8A84D8A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846"/>
              <a:ext cx="3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2CF557BB-110B-409E-B882-09FB6DA32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539"/>
              <a:ext cx="335" cy="68"/>
            </a:xfrm>
            <a:custGeom>
              <a:avLst/>
              <a:gdLst>
                <a:gd name="T0" fmla="*/ 335 w 335"/>
                <a:gd name="T1" fmla="*/ 68 h 68"/>
                <a:gd name="T2" fmla="*/ 191 w 335"/>
                <a:gd name="T3" fmla="*/ 68 h 68"/>
                <a:gd name="T4" fmla="*/ 191 w 335"/>
                <a:gd name="T5" fmla="*/ 5 h 68"/>
                <a:gd name="T6" fmla="*/ 0 w 335"/>
                <a:gd name="T7" fmla="*/ 5 h 68"/>
                <a:gd name="T8" fmla="*/ 0 w 335"/>
                <a:gd name="T9" fmla="*/ 0 h 68"/>
                <a:gd name="T10" fmla="*/ 197 w 335"/>
                <a:gd name="T11" fmla="*/ 0 h 68"/>
                <a:gd name="T12" fmla="*/ 197 w 335"/>
                <a:gd name="T13" fmla="*/ 64 h 68"/>
                <a:gd name="T14" fmla="*/ 335 w 335"/>
                <a:gd name="T15" fmla="*/ 64 h 68"/>
                <a:gd name="T16" fmla="*/ 335 w 335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68">
                  <a:moveTo>
                    <a:pt x="335" y="68"/>
                  </a:moveTo>
                  <a:lnTo>
                    <a:pt x="191" y="68"/>
                  </a:lnTo>
                  <a:lnTo>
                    <a:pt x="19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64"/>
                  </a:lnTo>
                  <a:lnTo>
                    <a:pt x="335" y="64"/>
                  </a:lnTo>
                  <a:lnTo>
                    <a:pt x="335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BF9C79B4-158D-4D0A-A3C1-A273621BB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615"/>
              <a:ext cx="103" cy="202"/>
            </a:xfrm>
            <a:custGeom>
              <a:avLst/>
              <a:gdLst>
                <a:gd name="T0" fmla="*/ 91 w 103"/>
                <a:gd name="T1" fmla="*/ 202 h 202"/>
                <a:gd name="T2" fmla="*/ 0 w 103"/>
                <a:gd name="T3" fmla="*/ 202 h 202"/>
                <a:gd name="T4" fmla="*/ 0 w 103"/>
                <a:gd name="T5" fmla="*/ 0 h 202"/>
                <a:gd name="T6" fmla="*/ 103 w 103"/>
                <a:gd name="T7" fmla="*/ 0 h 202"/>
                <a:gd name="T8" fmla="*/ 103 w 103"/>
                <a:gd name="T9" fmla="*/ 4 h 202"/>
                <a:gd name="T10" fmla="*/ 6 w 103"/>
                <a:gd name="T11" fmla="*/ 4 h 202"/>
                <a:gd name="T12" fmla="*/ 6 w 103"/>
                <a:gd name="T13" fmla="*/ 198 h 202"/>
                <a:gd name="T14" fmla="*/ 91 w 103"/>
                <a:gd name="T15" fmla="*/ 198 h 202"/>
                <a:gd name="T16" fmla="*/ 91 w 103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202">
                  <a:moveTo>
                    <a:pt x="91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6" y="4"/>
                  </a:lnTo>
                  <a:lnTo>
                    <a:pt x="6" y="198"/>
                  </a:lnTo>
                  <a:lnTo>
                    <a:pt x="91" y="198"/>
                  </a:lnTo>
                  <a:lnTo>
                    <a:pt x="91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8FC9A6A1-8C10-4EA4-A7E6-385D3C1E9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807"/>
              <a:ext cx="10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247B84AA-C148-4E76-932F-85517456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448"/>
              <a:ext cx="392" cy="200"/>
            </a:xfrm>
            <a:custGeom>
              <a:avLst/>
              <a:gdLst>
                <a:gd name="T0" fmla="*/ 392 w 392"/>
                <a:gd name="T1" fmla="*/ 200 h 200"/>
                <a:gd name="T2" fmla="*/ 392 w 392"/>
                <a:gd name="T3" fmla="*/ 0 h 200"/>
                <a:gd name="T4" fmla="*/ 197 w 392"/>
                <a:gd name="T5" fmla="*/ 0 h 200"/>
                <a:gd name="T6" fmla="*/ 0 w 392"/>
                <a:gd name="T7" fmla="*/ 0 h 200"/>
                <a:gd name="T8" fmla="*/ 0 w 392"/>
                <a:gd name="T9" fmla="*/ 200 h 200"/>
                <a:gd name="T10" fmla="*/ 197 w 392"/>
                <a:gd name="T11" fmla="*/ 200 h 200"/>
                <a:gd name="T12" fmla="*/ 392 w 392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200">
                  <a:moveTo>
                    <a:pt x="392" y="200"/>
                  </a:moveTo>
                  <a:lnTo>
                    <a:pt x="392" y="0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197" y="200"/>
                  </a:lnTo>
                  <a:lnTo>
                    <a:pt x="392" y="200"/>
                  </a:ln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B518AE8C-0B1A-4E9F-8186-682A31AF7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459"/>
              <a:ext cx="352" cy="156"/>
            </a:xfrm>
            <a:prstGeom prst="rect">
              <a:avLst/>
            </a:pr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DD760A5B-31E4-4566-82CD-00B4F5B6F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566"/>
              <a:ext cx="300" cy="27"/>
            </a:xfrm>
            <a:custGeom>
              <a:avLst/>
              <a:gdLst>
                <a:gd name="T0" fmla="*/ 0 w 527"/>
                <a:gd name="T1" fmla="*/ 57 h 64"/>
                <a:gd name="T2" fmla="*/ 41 w 527"/>
                <a:gd name="T3" fmla="*/ 57 h 64"/>
                <a:gd name="T4" fmla="*/ 8 w 527"/>
                <a:gd name="T5" fmla="*/ 0 h 64"/>
                <a:gd name="T6" fmla="*/ 34 w 527"/>
                <a:gd name="T7" fmla="*/ 57 h 64"/>
                <a:gd name="T8" fmla="*/ 86 w 527"/>
                <a:gd name="T9" fmla="*/ 57 h 64"/>
                <a:gd name="T10" fmla="*/ 60 w 527"/>
                <a:gd name="T11" fmla="*/ 4 h 64"/>
                <a:gd name="T12" fmla="*/ 77 w 527"/>
                <a:gd name="T13" fmla="*/ 57 h 64"/>
                <a:gd name="T14" fmla="*/ 65 w 527"/>
                <a:gd name="T15" fmla="*/ 64 h 64"/>
                <a:gd name="T16" fmla="*/ 102 w 527"/>
                <a:gd name="T17" fmla="*/ 39 h 64"/>
                <a:gd name="T18" fmla="*/ 93 w 527"/>
                <a:gd name="T19" fmla="*/ 57 h 64"/>
                <a:gd name="T20" fmla="*/ 121 w 527"/>
                <a:gd name="T21" fmla="*/ 8 h 64"/>
                <a:gd name="T22" fmla="*/ 154 w 527"/>
                <a:gd name="T23" fmla="*/ 64 h 64"/>
                <a:gd name="T24" fmla="*/ 154 w 527"/>
                <a:gd name="T25" fmla="*/ 0 h 64"/>
                <a:gd name="T26" fmla="*/ 154 w 527"/>
                <a:gd name="T27" fmla="*/ 8 h 64"/>
                <a:gd name="T28" fmla="*/ 130 w 527"/>
                <a:gd name="T29" fmla="*/ 8 h 64"/>
                <a:gd name="T30" fmla="*/ 182 w 527"/>
                <a:gd name="T31" fmla="*/ 57 h 64"/>
                <a:gd name="T32" fmla="*/ 224 w 527"/>
                <a:gd name="T33" fmla="*/ 57 h 64"/>
                <a:gd name="T34" fmla="*/ 191 w 527"/>
                <a:gd name="T35" fmla="*/ 0 h 64"/>
                <a:gd name="T36" fmla="*/ 215 w 527"/>
                <a:gd name="T37" fmla="*/ 57 h 64"/>
                <a:gd name="T38" fmla="*/ 251 w 527"/>
                <a:gd name="T39" fmla="*/ 0 h 64"/>
                <a:gd name="T40" fmla="*/ 251 w 527"/>
                <a:gd name="T41" fmla="*/ 64 h 64"/>
                <a:gd name="T42" fmla="*/ 284 w 527"/>
                <a:gd name="T43" fmla="*/ 8 h 64"/>
                <a:gd name="T44" fmla="*/ 251 w 527"/>
                <a:gd name="T45" fmla="*/ 8 h 64"/>
                <a:gd name="T46" fmla="*/ 251 w 527"/>
                <a:gd name="T47" fmla="*/ 57 h 64"/>
                <a:gd name="T48" fmla="*/ 328 w 527"/>
                <a:gd name="T49" fmla="*/ 0 h 64"/>
                <a:gd name="T50" fmla="*/ 307 w 527"/>
                <a:gd name="T51" fmla="*/ 8 h 64"/>
                <a:gd name="T52" fmla="*/ 307 w 527"/>
                <a:gd name="T53" fmla="*/ 57 h 64"/>
                <a:gd name="T54" fmla="*/ 340 w 527"/>
                <a:gd name="T55" fmla="*/ 64 h 64"/>
                <a:gd name="T56" fmla="*/ 340 w 527"/>
                <a:gd name="T57" fmla="*/ 35 h 64"/>
                <a:gd name="T58" fmla="*/ 328 w 527"/>
                <a:gd name="T59" fmla="*/ 57 h 64"/>
                <a:gd name="T60" fmla="*/ 368 w 527"/>
                <a:gd name="T61" fmla="*/ 0 h 64"/>
                <a:gd name="T62" fmla="*/ 380 w 527"/>
                <a:gd name="T63" fmla="*/ 8 h 64"/>
                <a:gd name="T64" fmla="*/ 364 w 527"/>
                <a:gd name="T65" fmla="*/ 60 h 64"/>
                <a:gd name="T66" fmla="*/ 405 w 527"/>
                <a:gd name="T67" fmla="*/ 60 h 64"/>
                <a:gd name="T68" fmla="*/ 396 w 527"/>
                <a:gd name="T69" fmla="*/ 39 h 64"/>
                <a:gd name="T70" fmla="*/ 433 w 527"/>
                <a:gd name="T71" fmla="*/ 0 h 64"/>
                <a:gd name="T72" fmla="*/ 433 w 527"/>
                <a:gd name="T73" fmla="*/ 64 h 64"/>
                <a:gd name="T74" fmla="*/ 466 w 527"/>
                <a:gd name="T75" fmla="*/ 8 h 64"/>
                <a:gd name="T76" fmla="*/ 433 w 527"/>
                <a:gd name="T77" fmla="*/ 8 h 64"/>
                <a:gd name="T78" fmla="*/ 433 w 527"/>
                <a:gd name="T79" fmla="*/ 57 h 64"/>
                <a:gd name="T80" fmla="*/ 510 w 527"/>
                <a:gd name="T81" fmla="*/ 0 h 64"/>
                <a:gd name="T82" fmla="*/ 489 w 527"/>
                <a:gd name="T83" fmla="*/ 8 h 64"/>
                <a:gd name="T84" fmla="*/ 489 w 527"/>
                <a:gd name="T85" fmla="*/ 57 h 64"/>
                <a:gd name="T86" fmla="*/ 522 w 527"/>
                <a:gd name="T87" fmla="*/ 64 h 64"/>
                <a:gd name="T88" fmla="*/ 522 w 527"/>
                <a:gd name="T89" fmla="*/ 35 h 64"/>
                <a:gd name="T90" fmla="*/ 510 w 527"/>
                <a:gd name="T9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7" h="6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4" y="64"/>
                    <a:pt x="8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8" y="64"/>
                    <a:pt x="41" y="61"/>
                    <a:pt x="41" y="5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3"/>
                    <a:pt x="38" y="0"/>
                    <a:pt x="34" y="0"/>
                  </a:cubicBezTo>
                  <a:lnTo>
                    <a:pt x="8" y="0"/>
                  </a:lnTo>
                  <a:close/>
                  <a:moveTo>
                    <a:pt x="8" y="8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8" y="57"/>
                    <a:pt x="8" y="57"/>
                    <a:pt x="8" y="57"/>
                  </a:cubicBezTo>
                  <a:lnTo>
                    <a:pt x="8" y="8"/>
                  </a:lnTo>
                  <a:close/>
                  <a:moveTo>
                    <a:pt x="86" y="57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0" y="0"/>
                    <a:pt x="60" y="4"/>
                  </a:cubicBezTo>
                  <a:cubicBezTo>
                    <a:pt x="60" y="7"/>
                    <a:pt x="63" y="8"/>
                    <a:pt x="6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3" y="57"/>
                    <a:pt x="60" y="58"/>
                    <a:pt x="60" y="60"/>
                  </a:cubicBezTo>
                  <a:cubicBezTo>
                    <a:pt x="60" y="64"/>
                    <a:pt x="63" y="64"/>
                    <a:pt x="65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00" y="64"/>
                    <a:pt x="102" y="64"/>
                    <a:pt x="102" y="6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7"/>
                    <a:pt x="101" y="35"/>
                    <a:pt x="98" y="35"/>
                  </a:cubicBezTo>
                  <a:cubicBezTo>
                    <a:pt x="95" y="35"/>
                    <a:pt x="93" y="37"/>
                    <a:pt x="93" y="39"/>
                  </a:cubicBezTo>
                  <a:cubicBezTo>
                    <a:pt x="93" y="57"/>
                    <a:pt x="93" y="57"/>
                    <a:pt x="93" y="57"/>
                  </a:cubicBezTo>
                  <a:lnTo>
                    <a:pt x="86" y="57"/>
                  </a:lnTo>
                  <a:close/>
                  <a:moveTo>
                    <a:pt x="130" y="0"/>
                  </a:moveTo>
                  <a:cubicBezTo>
                    <a:pt x="125" y="0"/>
                    <a:pt x="121" y="3"/>
                    <a:pt x="121" y="8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61"/>
                    <a:pt x="125" y="64"/>
                    <a:pt x="130" y="64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9" y="64"/>
                    <a:pt x="163" y="61"/>
                    <a:pt x="163" y="57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3" y="3"/>
                    <a:pt x="159" y="0"/>
                    <a:pt x="154" y="0"/>
                  </a:cubicBezTo>
                  <a:lnTo>
                    <a:pt x="130" y="0"/>
                  </a:lnTo>
                  <a:close/>
                  <a:moveTo>
                    <a:pt x="130" y="8"/>
                  </a:moveTo>
                  <a:cubicBezTo>
                    <a:pt x="154" y="8"/>
                    <a:pt x="154" y="8"/>
                    <a:pt x="154" y="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30" y="57"/>
                    <a:pt x="130" y="57"/>
                    <a:pt x="130" y="57"/>
                  </a:cubicBezTo>
                  <a:lnTo>
                    <a:pt x="130" y="8"/>
                  </a:lnTo>
                  <a:close/>
                  <a:moveTo>
                    <a:pt x="191" y="0"/>
                  </a:moveTo>
                  <a:cubicBezTo>
                    <a:pt x="185" y="0"/>
                    <a:pt x="182" y="3"/>
                    <a:pt x="182" y="8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61"/>
                    <a:pt x="185" y="64"/>
                    <a:pt x="191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20" y="64"/>
                    <a:pt x="224" y="61"/>
                    <a:pt x="224" y="57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4" y="3"/>
                    <a:pt x="219" y="0"/>
                    <a:pt x="215" y="0"/>
                  </a:cubicBezTo>
                  <a:lnTo>
                    <a:pt x="191" y="0"/>
                  </a:lnTo>
                  <a:close/>
                  <a:moveTo>
                    <a:pt x="191" y="8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191" y="57"/>
                    <a:pt x="191" y="57"/>
                    <a:pt x="191" y="57"/>
                  </a:cubicBezTo>
                  <a:lnTo>
                    <a:pt x="191" y="8"/>
                  </a:lnTo>
                  <a:close/>
                  <a:moveTo>
                    <a:pt x="251" y="0"/>
                  </a:moveTo>
                  <a:cubicBezTo>
                    <a:pt x="246" y="0"/>
                    <a:pt x="243" y="3"/>
                    <a:pt x="243" y="8"/>
                  </a:cubicBezTo>
                  <a:cubicBezTo>
                    <a:pt x="243" y="57"/>
                    <a:pt x="243" y="57"/>
                    <a:pt x="243" y="57"/>
                  </a:cubicBezTo>
                  <a:cubicBezTo>
                    <a:pt x="243" y="61"/>
                    <a:pt x="246" y="64"/>
                    <a:pt x="251" y="64"/>
                  </a:cubicBezTo>
                  <a:cubicBezTo>
                    <a:pt x="276" y="64"/>
                    <a:pt x="276" y="64"/>
                    <a:pt x="276" y="64"/>
                  </a:cubicBezTo>
                  <a:cubicBezTo>
                    <a:pt x="280" y="64"/>
                    <a:pt x="284" y="61"/>
                    <a:pt x="284" y="57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3"/>
                    <a:pt x="280" y="0"/>
                    <a:pt x="276" y="0"/>
                  </a:cubicBezTo>
                  <a:lnTo>
                    <a:pt x="251" y="0"/>
                  </a:lnTo>
                  <a:close/>
                  <a:moveTo>
                    <a:pt x="251" y="8"/>
                  </a:moveTo>
                  <a:cubicBezTo>
                    <a:pt x="276" y="8"/>
                    <a:pt x="276" y="8"/>
                    <a:pt x="276" y="8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51" y="57"/>
                    <a:pt x="251" y="57"/>
                    <a:pt x="251" y="57"/>
                  </a:cubicBezTo>
                  <a:lnTo>
                    <a:pt x="251" y="8"/>
                  </a:lnTo>
                  <a:close/>
                  <a:moveTo>
                    <a:pt x="328" y="57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5" y="0"/>
                    <a:pt x="303" y="0"/>
                    <a:pt x="303" y="4"/>
                  </a:cubicBezTo>
                  <a:cubicBezTo>
                    <a:pt x="303" y="7"/>
                    <a:pt x="305" y="8"/>
                    <a:pt x="307" y="8"/>
                  </a:cubicBezTo>
                  <a:cubicBezTo>
                    <a:pt x="320" y="8"/>
                    <a:pt x="320" y="8"/>
                    <a:pt x="320" y="8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5" y="57"/>
                    <a:pt x="303" y="58"/>
                    <a:pt x="303" y="60"/>
                  </a:cubicBezTo>
                  <a:cubicBezTo>
                    <a:pt x="303" y="64"/>
                    <a:pt x="305" y="64"/>
                    <a:pt x="307" y="64"/>
                  </a:cubicBezTo>
                  <a:cubicBezTo>
                    <a:pt x="340" y="64"/>
                    <a:pt x="340" y="64"/>
                    <a:pt x="340" y="64"/>
                  </a:cubicBezTo>
                  <a:cubicBezTo>
                    <a:pt x="343" y="64"/>
                    <a:pt x="344" y="64"/>
                    <a:pt x="344" y="60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4" y="37"/>
                    <a:pt x="344" y="35"/>
                    <a:pt x="340" y="35"/>
                  </a:cubicBezTo>
                  <a:cubicBezTo>
                    <a:pt x="337" y="35"/>
                    <a:pt x="337" y="37"/>
                    <a:pt x="337" y="39"/>
                  </a:cubicBezTo>
                  <a:cubicBezTo>
                    <a:pt x="337" y="57"/>
                    <a:pt x="337" y="57"/>
                    <a:pt x="337" y="57"/>
                  </a:cubicBezTo>
                  <a:lnTo>
                    <a:pt x="328" y="57"/>
                  </a:lnTo>
                  <a:close/>
                  <a:moveTo>
                    <a:pt x="389" y="57"/>
                  </a:moveTo>
                  <a:cubicBezTo>
                    <a:pt x="389" y="0"/>
                    <a:pt x="389" y="0"/>
                    <a:pt x="389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6" y="0"/>
                    <a:pt x="364" y="0"/>
                    <a:pt x="364" y="4"/>
                  </a:cubicBezTo>
                  <a:cubicBezTo>
                    <a:pt x="364" y="7"/>
                    <a:pt x="366" y="8"/>
                    <a:pt x="368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68" y="57"/>
                    <a:pt x="368" y="57"/>
                    <a:pt x="368" y="57"/>
                  </a:cubicBezTo>
                  <a:cubicBezTo>
                    <a:pt x="366" y="57"/>
                    <a:pt x="364" y="58"/>
                    <a:pt x="364" y="60"/>
                  </a:cubicBezTo>
                  <a:cubicBezTo>
                    <a:pt x="364" y="64"/>
                    <a:pt x="366" y="64"/>
                    <a:pt x="368" y="64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4"/>
                    <a:pt x="405" y="64"/>
                    <a:pt x="405" y="60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37"/>
                    <a:pt x="404" y="35"/>
                    <a:pt x="401" y="35"/>
                  </a:cubicBezTo>
                  <a:cubicBezTo>
                    <a:pt x="398" y="35"/>
                    <a:pt x="396" y="37"/>
                    <a:pt x="396" y="39"/>
                  </a:cubicBezTo>
                  <a:cubicBezTo>
                    <a:pt x="396" y="57"/>
                    <a:pt x="396" y="57"/>
                    <a:pt x="396" y="57"/>
                  </a:cubicBezTo>
                  <a:lnTo>
                    <a:pt x="389" y="57"/>
                  </a:lnTo>
                  <a:close/>
                  <a:moveTo>
                    <a:pt x="433" y="0"/>
                  </a:moveTo>
                  <a:cubicBezTo>
                    <a:pt x="428" y="0"/>
                    <a:pt x="424" y="3"/>
                    <a:pt x="424" y="8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61"/>
                    <a:pt x="428" y="64"/>
                    <a:pt x="433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62" y="64"/>
                    <a:pt x="466" y="61"/>
                    <a:pt x="466" y="57"/>
                  </a:cubicBezTo>
                  <a:cubicBezTo>
                    <a:pt x="466" y="8"/>
                    <a:pt x="466" y="8"/>
                    <a:pt x="466" y="8"/>
                  </a:cubicBezTo>
                  <a:cubicBezTo>
                    <a:pt x="466" y="3"/>
                    <a:pt x="462" y="0"/>
                    <a:pt x="457" y="0"/>
                  </a:cubicBezTo>
                  <a:lnTo>
                    <a:pt x="433" y="0"/>
                  </a:lnTo>
                  <a:close/>
                  <a:moveTo>
                    <a:pt x="433" y="8"/>
                  </a:moveTo>
                  <a:cubicBezTo>
                    <a:pt x="457" y="8"/>
                    <a:pt x="457" y="8"/>
                    <a:pt x="457" y="8"/>
                  </a:cubicBezTo>
                  <a:cubicBezTo>
                    <a:pt x="457" y="57"/>
                    <a:pt x="457" y="57"/>
                    <a:pt x="457" y="57"/>
                  </a:cubicBezTo>
                  <a:cubicBezTo>
                    <a:pt x="433" y="57"/>
                    <a:pt x="433" y="57"/>
                    <a:pt x="433" y="57"/>
                  </a:cubicBezTo>
                  <a:lnTo>
                    <a:pt x="433" y="8"/>
                  </a:lnTo>
                  <a:close/>
                  <a:moveTo>
                    <a:pt x="510" y="57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7" y="0"/>
                    <a:pt x="485" y="0"/>
                    <a:pt x="485" y="4"/>
                  </a:cubicBezTo>
                  <a:cubicBezTo>
                    <a:pt x="485" y="7"/>
                    <a:pt x="487" y="8"/>
                    <a:pt x="489" y="8"/>
                  </a:cubicBezTo>
                  <a:cubicBezTo>
                    <a:pt x="502" y="8"/>
                    <a:pt x="502" y="8"/>
                    <a:pt x="502" y="8"/>
                  </a:cubicBezTo>
                  <a:cubicBezTo>
                    <a:pt x="502" y="57"/>
                    <a:pt x="502" y="57"/>
                    <a:pt x="502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5" y="58"/>
                    <a:pt x="485" y="60"/>
                  </a:cubicBezTo>
                  <a:cubicBezTo>
                    <a:pt x="485" y="64"/>
                    <a:pt x="487" y="64"/>
                    <a:pt x="489" y="6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24" y="64"/>
                    <a:pt x="527" y="64"/>
                    <a:pt x="527" y="60"/>
                  </a:cubicBezTo>
                  <a:cubicBezTo>
                    <a:pt x="527" y="39"/>
                    <a:pt x="527" y="39"/>
                    <a:pt x="527" y="39"/>
                  </a:cubicBezTo>
                  <a:cubicBezTo>
                    <a:pt x="527" y="37"/>
                    <a:pt x="525" y="35"/>
                    <a:pt x="522" y="35"/>
                  </a:cubicBezTo>
                  <a:cubicBezTo>
                    <a:pt x="519" y="35"/>
                    <a:pt x="518" y="37"/>
                    <a:pt x="518" y="39"/>
                  </a:cubicBezTo>
                  <a:cubicBezTo>
                    <a:pt x="518" y="57"/>
                    <a:pt x="518" y="57"/>
                    <a:pt x="518" y="57"/>
                  </a:cubicBezTo>
                  <a:lnTo>
                    <a:pt x="5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52310825-76B7-47E0-8D86-38FAC83A4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523"/>
              <a:ext cx="300" cy="28"/>
            </a:xfrm>
            <a:custGeom>
              <a:avLst/>
              <a:gdLst>
                <a:gd name="T0" fmla="*/ 4 w 527"/>
                <a:gd name="T1" fmla="*/ 0 h 65"/>
                <a:gd name="T2" fmla="*/ 17 w 527"/>
                <a:gd name="T3" fmla="*/ 8 h 65"/>
                <a:gd name="T4" fmla="*/ 0 w 527"/>
                <a:gd name="T5" fmla="*/ 61 h 65"/>
                <a:gd name="T6" fmla="*/ 41 w 527"/>
                <a:gd name="T7" fmla="*/ 61 h 65"/>
                <a:gd name="T8" fmla="*/ 34 w 527"/>
                <a:gd name="T9" fmla="*/ 40 h 65"/>
                <a:gd name="T10" fmla="*/ 86 w 527"/>
                <a:gd name="T11" fmla="*/ 57 h 65"/>
                <a:gd name="T12" fmla="*/ 60 w 527"/>
                <a:gd name="T13" fmla="*/ 4 h 65"/>
                <a:gd name="T14" fmla="*/ 77 w 527"/>
                <a:gd name="T15" fmla="*/ 57 h 65"/>
                <a:gd name="T16" fmla="*/ 65 w 527"/>
                <a:gd name="T17" fmla="*/ 65 h 65"/>
                <a:gd name="T18" fmla="*/ 102 w 527"/>
                <a:gd name="T19" fmla="*/ 40 h 65"/>
                <a:gd name="T20" fmla="*/ 93 w 527"/>
                <a:gd name="T21" fmla="*/ 57 h 65"/>
                <a:gd name="T22" fmla="*/ 146 w 527"/>
                <a:gd name="T23" fmla="*/ 0 h 65"/>
                <a:gd name="T24" fmla="*/ 126 w 527"/>
                <a:gd name="T25" fmla="*/ 8 h 65"/>
                <a:gd name="T26" fmla="*/ 126 w 527"/>
                <a:gd name="T27" fmla="*/ 57 h 65"/>
                <a:gd name="T28" fmla="*/ 159 w 527"/>
                <a:gd name="T29" fmla="*/ 65 h 65"/>
                <a:gd name="T30" fmla="*/ 159 w 527"/>
                <a:gd name="T31" fmla="*/ 36 h 65"/>
                <a:gd name="T32" fmla="*/ 146 w 527"/>
                <a:gd name="T33" fmla="*/ 57 h 65"/>
                <a:gd name="T34" fmla="*/ 182 w 527"/>
                <a:gd name="T35" fmla="*/ 57 h 65"/>
                <a:gd name="T36" fmla="*/ 224 w 527"/>
                <a:gd name="T37" fmla="*/ 57 h 65"/>
                <a:gd name="T38" fmla="*/ 191 w 527"/>
                <a:gd name="T39" fmla="*/ 0 h 65"/>
                <a:gd name="T40" fmla="*/ 215 w 527"/>
                <a:gd name="T41" fmla="*/ 57 h 65"/>
                <a:gd name="T42" fmla="*/ 267 w 527"/>
                <a:gd name="T43" fmla="*/ 57 h 65"/>
                <a:gd name="T44" fmla="*/ 243 w 527"/>
                <a:gd name="T45" fmla="*/ 4 h 65"/>
                <a:gd name="T46" fmla="*/ 259 w 527"/>
                <a:gd name="T47" fmla="*/ 57 h 65"/>
                <a:gd name="T48" fmla="*/ 246 w 527"/>
                <a:gd name="T49" fmla="*/ 65 h 65"/>
                <a:gd name="T50" fmla="*/ 284 w 527"/>
                <a:gd name="T51" fmla="*/ 40 h 65"/>
                <a:gd name="T52" fmla="*/ 276 w 527"/>
                <a:gd name="T53" fmla="*/ 57 h 65"/>
                <a:gd name="T54" fmla="*/ 303 w 527"/>
                <a:gd name="T55" fmla="*/ 8 h 65"/>
                <a:gd name="T56" fmla="*/ 337 w 527"/>
                <a:gd name="T57" fmla="*/ 65 h 65"/>
                <a:gd name="T58" fmla="*/ 337 w 527"/>
                <a:gd name="T59" fmla="*/ 0 h 65"/>
                <a:gd name="T60" fmla="*/ 337 w 527"/>
                <a:gd name="T61" fmla="*/ 8 h 65"/>
                <a:gd name="T62" fmla="*/ 311 w 527"/>
                <a:gd name="T63" fmla="*/ 8 h 65"/>
                <a:gd name="T64" fmla="*/ 364 w 527"/>
                <a:gd name="T65" fmla="*/ 57 h 65"/>
                <a:gd name="T66" fmla="*/ 405 w 527"/>
                <a:gd name="T67" fmla="*/ 57 h 65"/>
                <a:gd name="T68" fmla="*/ 372 w 527"/>
                <a:gd name="T69" fmla="*/ 0 h 65"/>
                <a:gd name="T70" fmla="*/ 396 w 527"/>
                <a:gd name="T71" fmla="*/ 57 h 65"/>
                <a:gd name="T72" fmla="*/ 449 w 527"/>
                <a:gd name="T73" fmla="*/ 57 h 65"/>
                <a:gd name="T74" fmla="*/ 424 w 527"/>
                <a:gd name="T75" fmla="*/ 4 h 65"/>
                <a:gd name="T76" fmla="*/ 441 w 527"/>
                <a:gd name="T77" fmla="*/ 57 h 65"/>
                <a:gd name="T78" fmla="*/ 429 w 527"/>
                <a:gd name="T79" fmla="*/ 65 h 65"/>
                <a:gd name="T80" fmla="*/ 466 w 527"/>
                <a:gd name="T81" fmla="*/ 40 h 65"/>
                <a:gd name="T82" fmla="*/ 457 w 527"/>
                <a:gd name="T83" fmla="*/ 57 h 65"/>
                <a:gd name="T84" fmla="*/ 485 w 527"/>
                <a:gd name="T85" fmla="*/ 8 h 65"/>
                <a:gd name="T86" fmla="*/ 518 w 527"/>
                <a:gd name="T87" fmla="*/ 65 h 65"/>
                <a:gd name="T88" fmla="*/ 518 w 527"/>
                <a:gd name="T89" fmla="*/ 0 h 65"/>
                <a:gd name="T90" fmla="*/ 518 w 527"/>
                <a:gd name="T91" fmla="*/ 8 h 65"/>
                <a:gd name="T92" fmla="*/ 494 w 527"/>
                <a:gd name="T93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7" h="65">
                  <a:moveTo>
                    <a:pt x="25" y="5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8"/>
                    <a:pt x="0" y="61"/>
                  </a:cubicBezTo>
                  <a:cubicBezTo>
                    <a:pt x="0" y="64"/>
                    <a:pt x="2" y="65"/>
                    <a:pt x="4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0" y="65"/>
                    <a:pt x="41" y="64"/>
                    <a:pt x="41" y="6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1" y="36"/>
                    <a:pt x="38" y="36"/>
                  </a:cubicBezTo>
                  <a:cubicBezTo>
                    <a:pt x="34" y="36"/>
                    <a:pt x="34" y="38"/>
                    <a:pt x="34" y="40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25" y="57"/>
                  </a:lnTo>
                  <a:close/>
                  <a:moveTo>
                    <a:pt x="86" y="57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0" y="1"/>
                    <a:pt x="60" y="4"/>
                  </a:cubicBezTo>
                  <a:cubicBezTo>
                    <a:pt x="60" y="7"/>
                    <a:pt x="63" y="8"/>
                    <a:pt x="6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3" y="57"/>
                    <a:pt x="60" y="58"/>
                    <a:pt x="60" y="61"/>
                  </a:cubicBezTo>
                  <a:cubicBezTo>
                    <a:pt x="60" y="64"/>
                    <a:pt x="63" y="65"/>
                    <a:pt x="65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2" y="64"/>
                    <a:pt x="102" y="61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8"/>
                    <a:pt x="101" y="36"/>
                    <a:pt x="98" y="36"/>
                  </a:cubicBezTo>
                  <a:cubicBezTo>
                    <a:pt x="95" y="36"/>
                    <a:pt x="93" y="38"/>
                    <a:pt x="93" y="40"/>
                  </a:cubicBezTo>
                  <a:cubicBezTo>
                    <a:pt x="93" y="57"/>
                    <a:pt x="93" y="57"/>
                    <a:pt x="93" y="57"/>
                  </a:cubicBezTo>
                  <a:lnTo>
                    <a:pt x="86" y="57"/>
                  </a:lnTo>
                  <a:close/>
                  <a:moveTo>
                    <a:pt x="146" y="57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1"/>
                    <a:pt x="121" y="4"/>
                  </a:cubicBezTo>
                  <a:cubicBezTo>
                    <a:pt x="121" y="7"/>
                    <a:pt x="123" y="8"/>
                    <a:pt x="126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3" y="57"/>
                    <a:pt x="121" y="58"/>
                    <a:pt x="121" y="61"/>
                  </a:cubicBezTo>
                  <a:cubicBezTo>
                    <a:pt x="121" y="64"/>
                    <a:pt x="123" y="65"/>
                    <a:pt x="126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1" y="65"/>
                    <a:pt x="163" y="64"/>
                    <a:pt x="163" y="6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3" y="38"/>
                    <a:pt x="162" y="36"/>
                    <a:pt x="159" y="36"/>
                  </a:cubicBezTo>
                  <a:cubicBezTo>
                    <a:pt x="156" y="36"/>
                    <a:pt x="154" y="38"/>
                    <a:pt x="154" y="40"/>
                  </a:cubicBezTo>
                  <a:cubicBezTo>
                    <a:pt x="154" y="57"/>
                    <a:pt x="154" y="57"/>
                    <a:pt x="154" y="57"/>
                  </a:cubicBezTo>
                  <a:lnTo>
                    <a:pt x="146" y="57"/>
                  </a:lnTo>
                  <a:close/>
                  <a:moveTo>
                    <a:pt x="191" y="0"/>
                  </a:moveTo>
                  <a:cubicBezTo>
                    <a:pt x="185" y="0"/>
                    <a:pt x="182" y="4"/>
                    <a:pt x="182" y="8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62"/>
                    <a:pt x="185" y="65"/>
                    <a:pt x="191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20" y="65"/>
                    <a:pt x="224" y="62"/>
                    <a:pt x="224" y="57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4" y="4"/>
                    <a:pt x="219" y="0"/>
                    <a:pt x="215" y="0"/>
                  </a:cubicBezTo>
                  <a:lnTo>
                    <a:pt x="191" y="0"/>
                  </a:lnTo>
                  <a:close/>
                  <a:moveTo>
                    <a:pt x="191" y="8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191" y="57"/>
                    <a:pt x="191" y="57"/>
                    <a:pt x="191" y="57"/>
                  </a:cubicBezTo>
                  <a:lnTo>
                    <a:pt x="191" y="8"/>
                  </a:lnTo>
                  <a:close/>
                  <a:moveTo>
                    <a:pt x="267" y="57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5" y="0"/>
                    <a:pt x="243" y="1"/>
                    <a:pt x="243" y="4"/>
                  </a:cubicBezTo>
                  <a:cubicBezTo>
                    <a:pt x="243" y="7"/>
                    <a:pt x="245" y="8"/>
                    <a:pt x="246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5" y="57"/>
                    <a:pt x="243" y="58"/>
                    <a:pt x="243" y="61"/>
                  </a:cubicBezTo>
                  <a:cubicBezTo>
                    <a:pt x="243" y="64"/>
                    <a:pt x="245" y="65"/>
                    <a:pt x="246" y="65"/>
                  </a:cubicBezTo>
                  <a:cubicBezTo>
                    <a:pt x="280" y="65"/>
                    <a:pt x="280" y="65"/>
                    <a:pt x="280" y="65"/>
                  </a:cubicBezTo>
                  <a:cubicBezTo>
                    <a:pt x="282" y="65"/>
                    <a:pt x="284" y="64"/>
                    <a:pt x="284" y="61"/>
                  </a:cubicBezTo>
                  <a:cubicBezTo>
                    <a:pt x="284" y="40"/>
                    <a:pt x="284" y="40"/>
                    <a:pt x="284" y="40"/>
                  </a:cubicBezTo>
                  <a:cubicBezTo>
                    <a:pt x="284" y="38"/>
                    <a:pt x="283" y="36"/>
                    <a:pt x="280" y="36"/>
                  </a:cubicBezTo>
                  <a:cubicBezTo>
                    <a:pt x="277" y="36"/>
                    <a:pt x="276" y="38"/>
                    <a:pt x="276" y="40"/>
                  </a:cubicBezTo>
                  <a:cubicBezTo>
                    <a:pt x="276" y="57"/>
                    <a:pt x="276" y="57"/>
                    <a:pt x="276" y="57"/>
                  </a:cubicBezTo>
                  <a:lnTo>
                    <a:pt x="267" y="57"/>
                  </a:lnTo>
                  <a:close/>
                  <a:moveTo>
                    <a:pt x="311" y="0"/>
                  </a:moveTo>
                  <a:cubicBezTo>
                    <a:pt x="307" y="0"/>
                    <a:pt x="303" y="4"/>
                    <a:pt x="303" y="8"/>
                  </a:cubicBezTo>
                  <a:cubicBezTo>
                    <a:pt x="303" y="57"/>
                    <a:pt x="303" y="57"/>
                    <a:pt x="303" y="57"/>
                  </a:cubicBezTo>
                  <a:cubicBezTo>
                    <a:pt x="303" y="62"/>
                    <a:pt x="307" y="65"/>
                    <a:pt x="311" y="65"/>
                  </a:cubicBezTo>
                  <a:cubicBezTo>
                    <a:pt x="337" y="65"/>
                    <a:pt x="337" y="65"/>
                    <a:pt x="337" y="65"/>
                  </a:cubicBezTo>
                  <a:cubicBezTo>
                    <a:pt x="341" y="65"/>
                    <a:pt x="344" y="62"/>
                    <a:pt x="344" y="57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4"/>
                    <a:pt x="341" y="0"/>
                    <a:pt x="337" y="0"/>
                  </a:cubicBezTo>
                  <a:lnTo>
                    <a:pt x="311" y="0"/>
                  </a:lnTo>
                  <a:close/>
                  <a:moveTo>
                    <a:pt x="311" y="8"/>
                  </a:moveTo>
                  <a:cubicBezTo>
                    <a:pt x="337" y="8"/>
                    <a:pt x="337" y="8"/>
                    <a:pt x="337" y="8"/>
                  </a:cubicBezTo>
                  <a:cubicBezTo>
                    <a:pt x="337" y="57"/>
                    <a:pt x="337" y="57"/>
                    <a:pt x="337" y="57"/>
                  </a:cubicBezTo>
                  <a:cubicBezTo>
                    <a:pt x="311" y="57"/>
                    <a:pt x="311" y="57"/>
                    <a:pt x="311" y="57"/>
                  </a:cubicBezTo>
                  <a:lnTo>
                    <a:pt x="311" y="8"/>
                  </a:lnTo>
                  <a:close/>
                  <a:moveTo>
                    <a:pt x="372" y="0"/>
                  </a:moveTo>
                  <a:cubicBezTo>
                    <a:pt x="368" y="0"/>
                    <a:pt x="364" y="4"/>
                    <a:pt x="364" y="8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4" y="62"/>
                    <a:pt x="367" y="65"/>
                    <a:pt x="372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2" y="65"/>
                    <a:pt x="405" y="62"/>
                    <a:pt x="405" y="57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5" y="4"/>
                    <a:pt x="402" y="0"/>
                    <a:pt x="396" y="0"/>
                  </a:cubicBezTo>
                  <a:lnTo>
                    <a:pt x="372" y="0"/>
                  </a:lnTo>
                  <a:close/>
                  <a:moveTo>
                    <a:pt x="372" y="8"/>
                  </a:moveTo>
                  <a:cubicBezTo>
                    <a:pt x="396" y="8"/>
                    <a:pt x="396" y="8"/>
                    <a:pt x="396" y="8"/>
                  </a:cubicBezTo>
                  <a:cubicBezTo>
                    <a:pt x="396" y="57"/>
                    <a:pt x="396" y="57"/>
                    <a:pt x="396" y="57"/>
                  </a:cubicBezTo>
                  <a:cubicBezTo>
                    <a:pt x="372" y="57"/>
                    <a:pt x="372" y="57"/>
                    <a:pt x="372" y="57"/>
                  </a:cubicBezTo>
                  <a:lnTo>
                    <a:pt x="372" y="8"/>
                  </a:lnTo>
                  <a:close/>
                  <a:moveTo>
                    <a:pt x="449" y="57"/>
                  </a:moveTo>
                  <a:cubicBezTo>
                    <a:pt x="449" y="0"/>
                    <a:pt x="449" y="0"/>
                    <a:pt x="44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6" y="0"/>
                    <a:pt x="424" y="1"/>
                    <a:pt x="424" y="4"/>
                  </a:cubicBezTo>
                  <a:cubicBezTo>
                    <a:pt x="424" y="7"/>
                    <a:pt x="426" y="8"/>
                    <a:pt x="429" y="8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29" y="57"/>
                    <a:pt x="429" y="57"/>
                    <a:pt x="429" y="57"/>
                  </a:cubicBezTo>
                  <a:cubicBezTo>
                    <a:pt x="426" y="57"/>
                    <a:pt x="424" y="58"/>
                    <a:pt x="424" y="61"/>
                  </a:cubicBezTo>
                  <a:cubicBezTo>
                    <a:pt x="424" y="64"/>
                    <a:pt x="426" y="65"/>
                    <a:pt x="429" y="65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4" y="65"/>
                    <a:pt x="466" y="64"/>
                    <a:pt x="466" y="61"/>
                  </a:cubicBezTo>
                  <a:cubicBezTo>
                    <a:pt x="466" y="40"/>
                    <a:pt x="466" y="40"/>
                    <a:pt x="466" y="40"/>
                  </a:cubicBezTo>
                  <a:cubicBezTo>
                    <a:pt x="466" y="38"/>
                    <a:pt x="465" y="36"/>
                    <a:pt x="462" y="36"/>
                  </a:cubicBezTo>
                  <a:cubicBezTo>
                    <a:pt x="458" y="36"/>
                    <a:pt x="457" y="38"/>
                    <a:pt x="457" y="40"/>
                  </a:cubicBezTo>
                  <a:cubicBezTo>
                    <a:pt x="457" y="57"/>
                    <a:pt x="457" y="57"/>
                    <a:pt x="457" y="57"/>
                  </a:cubicBezTo>
                  <a:lnTo>
                    <a:pt x="449" y="57"/>
                  </a:lnTo>
                  <a:close/>
                  <a:moveTo>
                    <a:pt x="494" y="0"/>
                  </a:moveTo>
                  <a:cubicBezTo>
                    <a:pt x="488" y="0"/>
                    <a:pt x="485" y="4"/>
                    <a:pt x="485" y="8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62"/>
                    <a:pt x="488" y="65"/>
                    <a:pt x="494" y="65"/>
                  </a:cubicBezTo>
                  <a:cubicBezTo>
                    <a:pt x="518" y="65"/>
                    <a:pt x="518" y="65"/>
                    <a:pt x="518" y="65"/>
                  </a:cubicBezTo>
                  <a:cubicBezTo>
                    <a:pt x="523" y="65"/>
                    <a:pt x="527" y="62"/>
                    <a:pt x="527" y="57"/>
                  </a:cubicBezTo>
                  <a:cubicBezTo>
                    <a:pt x="527" y="8"/>
                    <a:pt x="527" y="8"/>
                    <a:pt x="527" y="8"/>
                  </a:cubicBezTo>
                  <a:cubicBezTo>
                    <a:pt x="527" y="4"/>
                    <a:pt x="522" y="0"/>
                    <a:pt x="518" y="0"/>
                  </a:cubicBezTo>
                  <a:lnTo>
                    <a:pt x="494" y="0"/>
                  </a:lnTo>
                  <a:close/>
                  <a:moveTo>
                    <a:pt x="494" y="8"/>
                  </a:moveTo>
                  <a:cubicBezTo>
                    <a:pt x="518" y="8"/>
                    <a:pt x="518" y="8"/>
                    <a:pt x="518" y="8"/>
                  </a:cubicBezTo>
                  <a:cubicBezTo>
                    <a:pt x="518" y="57"/>
                    <a:pt x="518" y="57"/>
                    <a:pt x="518" y="57"/>
                  </a:cubicBezTo>
                  <a:cubicBezTo>
                    <a:pt x="494" y="57"/>
                    <a:pt x="494" y="57"/>
                    <a:pt x="494" y="57"/>
                  </a:cubicBezTo>
                  <a:lnTo>
                    <a:pt x="49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BF312656-3C76-49D2-9252-B2256E51C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480"/>
              <a:ext cx="300" cy="28"/>
            </a:xfrm>
            <a:custGeom>
              <a:avLst/>
              <a:gdLst>
                <a:gd name="T0" fmla="*/ 4 w 527"/>
                <a:gd name="T1" fmla="*/ 0 h 66"/>
                <a:gd name="T2" fmla="*/ 17 w 527"/>
                <a:gd name="T3" fmla="*/ 9 h 66"/>
                <a:gd name="T4" fmla="*/ 0 w 527"/>
                <a:gd name="T5" fmla="*/ 62 h 66"/>
                <a:gd name="T6" fmla="*/ 41 w 527"/>
                <a:gd name="T7" fmla="*/ 62 h 66"/>
                <a:gd name="T8" fmla="*/ 34 w 527"/>
                <a:gd name="T9" fmla="*/ 40 h 66"/>
                <a:gd name="T10" fmla="*/ 69 w 527"/>
                <a:gd name="T11" fmla="*/ 0 h 66"/>
                <a:gd name="T12" fmla="*/ 69 w 527"/>
                <a:gd name="T13" fmla="*/ 66 h 66"/>
                <a:gd name="T14" fmla="*/ 102 w 527"/>
                <a:gd name="T15" fmla="*/ 9 h 66"/>
                <a:gd name="T16" fmla="*/ 69 w 527"/>
                <a:gd name="T17" fmla="*/ 9 h 66"/>
                <a:gd name="T18" fmla="*/ 69 w 527"/>
                <a:gd name="T19" fmla="*/ 57 h 66"/>
                <a:gd name="T20" fmla="*/ 121 w 527"/>
                <a:gd name="T21" fmla="*/ 9 h 66"/>
                <a:gd name="T22" fmla="*/ 154 w 527"/>
                <a:gd name="T23" fmla="*/ 66 h 66"/>
                <a:gd name="T24" fmla="*/ 154 w 527"/>
                <a:gd name="T25" fmla="*/ 0 h 66"/>
                <a:gd name="T26" fmla="*/ 154 w 527"/>
                <a:gd name="T27" fmla="*/ 9 h 66"/>
                <a:gd name="T28" fmla="*/ 130 w 527"/>
                <a:gd name="T29" fmla="*/ 9 h 66"/>
                <a:gd name="T30" fmla="*/ 186 w 527"/>
                <a:gd name="T31" fmla="*/ 0 h 66"/>
                <a:gd name="T32" fmla="*/ 199 w 527"/>
                <a:gd name="T33" fmla="*/ 9 h 66"/>
                <a:gd name="T34" fmla="*/ 182 w 527"/>
                <a:gd name="T35" fmla="*/ 62 h 66"/>
                <a:gd name="T36" fmla="*/ 224 w 527"/>
                <a:gd name="T37" fmla="*/ 62 h 66"/>
                <a:gd name="T38" fmla="*/ 215 w 527"/>
                <a:gd name="T39" fmla="*/ 40 h 66"/>
                <a:gd name="T40" fmla="*/ 251 w 527"/>
                <a:gd name="T41" fmla="*/ 0 h 66"/>
                <a:gd name="T42" fmla="*/ 251 w 527"/>
                <a:gd name="T43" fmla="*/ 66 h 66"/>
                <a:gd name="T44" fmla="*/ 284 w 527"/>
                <a:gd name="T45" fmla="*/ 9 h 66"/>
                <a:gd name="T46" fmla="*/ 251 w 527"/>
                <a:gd name="T47" fmla="*/ 9 h 66"/>
                <a:gd name="T48" fmla="*/ 251 w 527"/>
                <a:gd name="T49" fmla="*/ 57 h 66"/>
                <a:gd name="T50" fmla="*/ 328 w 527"/>
                <a:gd name="T51" fmla="*/ 0 h 66"/>
                <a:gd name="T52" fmla="*/ 307 w 527"/>
                <a:gd name="T53" fmla="*/ 9 h 66"/>
                <a:gd name="T54" fmla="*/ 307 w 527"/>
                <a:gd name="T55" fmla="*/ 57 h 66"/>
                <a:gd name="T56" fmla="*/ 340 w 527"/>
                <a:gd name="T57" fmla="*/ 66 h 66"/>
                <a:gd name="T58" fmla="*/ 340 w 527"/>
                <a:gd name="T59" fmla="*/ 36 h 66"/>
                <a:gd name="T60" fmla="*/ 328 w 527"/>
                <a:gd name="T61" fmla="*/ 57 h 66"/>
                <a:gd name="T62" fmla="*/ 364 w 527"/>
                <a:gd name="T63" fmla="*/ 57 h 66"/>
                <a:gd name="T64" fmla="*/ 405 w 527"/>
                <a:gd name="T65" fmla="*/ 57 h 66"/>
                <a:gd name="T66" fmla="*/ 372 w 527"/>
                <a:gd name="T67" fmla="*/ 0 h 66"/>
                <a:gd name="T68" fmla="*/ 396 w 527"/>
                <a:gd name="T69" fmla="*/ 57 h 66"/>
                <a:gd name="T70" fmla="*/ 449 w 527"/>
                <a:gd name="T71" fmla="*/ 57 h 66"/>
                <a:gd name="T72" fmla="*/ 424 w 527"/>
                <a:gd name="T73" fmla="*/ 5 h 66"/>
                <a:gd name="T74" fmla="*/ 441 w 527"/>
                <a:gd name="T75" fmla="*/ 57 h 66"/>
                <a:gd name="T76" fmla="*/ 429 w 527"/>
                <a:gd name="T77" fmla="*/ 66 h 66"/>
                <a:gd name="T78" fmla="*/ 466 w 527"/>
                <a:gd name="T79" fmla="*/ 40 h 66"/>
                <a:gd name="T80" fmla="*/ 457 w 527"/>
                <a:gd name="T81" fmla="*/ 57 h 66"/>
                <a:gd name="T82" fmla="*/ 510 w 527"/>
                <a:gd name="T83" fmla="*/ 0 h 66"/>
                <a:gd name="T84" fmla="*/ 489 w 527"/>
                <a:gd name="T85" fmla="*/ 9 h 66"/>
                <a:gd name="T86" fmla="*/ 489 w 527"/>
                <a:gd name="T87" fmla="*/ 57 h 66"/>
                <a:gd name="T88" fmla="*/ 522 w 527"/>
                <a:gd name="T89" fmla="*/ 66 h 66"/>
                <a:gd name="T90" fmla="*/ 522 w 527"/>
                <a:gd name="T91" fmla="*/ 36 h 66"/>
                <a:gd name="T92" fmla="*/ 510 w 527"/>
                <a:gd name="T93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7" h="66">
                  <a:moveTo>
                    <a:pt x="25" y="5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8"/>
                    <a:pt x="0" y="62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0" y="66"/>
                    <a:pt x="41" y="64"/>
                    <a:pt x="41" y="62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1" y="36"/>
                    <a:pt x="38" y="36"/>
                  </a:cubicBezTo>
                  <a:cubicBezTo>
                    <a:pt x="34" y="36"/>
                    <a:pt x="34" y="38"/>
                    <a:pt x="34" y="40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25" y="57"/>
                  </a:lnTo>
                  <a:close/>
                  <a:moveTo>
                    <a:pt x="69" y="0"/>
                  </a:moveTo>
                  <a:cubicBezTo>
                    <a:pt x="65" y="0"/>
                    <a:pt x="60" y="5"/>
                    <a:pt x="60" y="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2"/>
                    <a:pt x="64" y="66"/>
                    <a:pt x="69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9" y="66"/>
                    <a:pt x="102" y="62"/>
                    <a:pt x="102" y="5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5"/>
                    <a:pt x="99" y="0"/>
                    <a:pt x="93" y="0"/>
                  </a:cubicBezTo>
                  <a:lnTo>
                    <a:pt x="69" y="0"/>
                  </a:lnTo>
                  <a:close/>
                  <a:moveTo>
                    <a:pt x="69" y="9"/>
                  </a:moveTo>
                  <a:cubicBezTo>
                    <a:pt x="93" y="9"/>
                    <a:pt x="93" y="9"/>
                    <a:pt x="93" y="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69" y="57"/>
                    <a:pt x="69" y="57"/>
                    <a:pt x="69" y="57"/>
                  </a:cubicBezTo>
                  <a:lnTo>
                    <a:pt x="69" y="9"/>
                  </a:lnTo>
                  <a:close/>
                  <a:moveTo>
                    <a:pt x="130" y="0"/>
                  </a:moveTo>
                  <a:cubicBezTo>
                    <a:pt x="125" y="0"/>
                    <a:pt x="121" y="5"/>
                    <a:pt x="121" y="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62"/>
                    <a:pt x="125" y="66"/>
                    <a:pt x="130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9" y="66"/>
                    <a:pt x="163" y="62"/>
                    <a:pt x="163" y="57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3" y="5"/>
                    <a:pt x="159" y="0"/>
                    <a:pt x="154" y="0"/>
                  </a:cubicBezTo>
                  <a:lnTo>
                    <a:pt x="130" y="0"/>
                  </a:lnTo>
                  <a:close/>
                  <a:moveTo>
                    <a:pt x="130" y="9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30" y="57"/>
                    <a:pt x="130" y="57"/>
                    <a:pt x="130" y="57"/>
                  </a:cubicBezTo>
                  <a:lnTo>
                    <a:pt x="130" y="9"/>
                  </a:lnTo>
                  <a:close/>
                  <a:moveTo>
                    <a:pt x="207" y="5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4" y="0"/>
                    <a:pt x="182" y="2"/>
                    <a:pt x="182" y="5"/>
                  </a:cubicBezTo>
                  <a:cubicBezTo>
                    <a:pt x="182" y="8"/>
                    <a:pt x="184" y="9"/>
                    <a:pt x="186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4" y="57"/>
                    <a:pt x="182" y="58"/>
                    <a:pt x="182" y="62"/>
                  </a:cubicBezTo>
                  <a:cubicBezTo>
                    <a:pt x="182" y="64"/>
                    <a:pt x="184" y="66"/>
                    <a:pt x="186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6"/>
                    <a:pt x="224" y="64"/>
                    <a:pt x="224" y="62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38"/>
                    <a:pt x="222" y="36"/>
                    <a:pt x="219" y="36"/>
                  </a:cubicBezTo>
                  <a:cubicBezTo>
                    <a:pt x="216" y="36"/>
                    <a:pt x="215" y="38"/>
                    <a:pt x="215" y="40"/>
                  </a:cubicBezTo>
                  <a:cubicBezTo>
                    <a:pt x="215" y="57"/>
                    <a:pt x="215" y="57"/>
                    <a:pt x="215" y="57"/>
                  </a:cubicBezTo>
                  <a:lnTo>
                    <a:pt x="207" y="57"/>
                  </a:lnTo>
                  <a:close/>
                  <a:moveTo>
                    <a:pt x="251" y="0"/>
                  </a:moveTo>
                  <a:cubicBezTo>
                    <a:pt x="246" y="0"/>
                    <a:pt x="243" y="5"/>
                    <a:pt x="243" y="9"/>
                  </a:cubicBezTo>
                  <a:cubicBezTo>
                    <a:pt x="243" y="57"/>
                    <a:pt x="243" y="57"/>
                    <a:pt x="243" y="57"/>
                  </a:cubicBezTo>
                  <a:cubicBezTo>
                    <a:pt x="243" y="62"/>
                    <a:pt x="246" y="66"/>
                    <a:pt x="251" y="66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80" y="66"/>
                    <a:pt x="284" y="62"/>
                    <a:pt x="284" y="57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4" y="5"/>
                    <a:pt x="280" y="0"/>
                    <a:pt x="276" y="0"/>
                  </a:cubicBezTo>
                  <a:lnTo>
                    <a:pt x="251" y="0"/>
                  </a:lnTo>
                  <a:close/>
                  <a:moveTo>
                    <a:pt x="251" y="9"/>
                  </a:moveTo>
                  <a:cubicBezTo>
                    <a:pt x="276" y="9"/>
                    <a:pt x="276" y="9"/>
                    <a:pt x="276" y="9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51" y="57"/>
                    <a:pt x="251" y="57"/>
                    <a:pt x="251" y="57"/>
                  </a:cubicBezTo>
                  <a:lnTo>
                    <a:pt x="251" y="9"/>
                  </a:lnTo>
                  <a:close/>
                  <a:moveTo>
                    <a:pt x="328" y="57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5" y="0"/>
                    <a:pt x="303" y="2"/>
                    <a:pt x="303" y="5"/>
                  </a:cubicBezTo>
                  <a:cubicBezTo>
                    <a:pt x="303" y="8"/>
                    <a:pt x="305" y="9"/>
                    <a:pt x="307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307" y="57"/>
                    <a:pt x="307" y="57"/>
                    <a:pt x="307" y="57"/>
                  </a:cubicBezTo>
                  <a:cubicBezTo>
                    <a:pt x="305" y="57"/>
                    <a:pt x="303" y="58"/>
                    <a:pt x="303" y="62"/>
                  </a:cubicBezTo>
                  <a:cubicBezTo>
                    <a:pt x="303" y="64"/>
                    <a:pt x="305" y="66"/>
                    <a:pt x="307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3" y="66"/>
                    <a:pt x="344" y="64"/>
                    <a:pt x="344" y="62"/>
                  </a:cubicBezTo>
                  <a:cubicBezTo>
                    <a:pt x="344" y="40"/>
                    <a:pt x="344" y="40"/>
                    <a:pt x="344" y="40"/>
                  </a:cubicBezTo>
                  <a:cubicBezTo>
                    <a:pt x="344" y="38"/>
                    <a:pt x="344" y="36"/>
                    <a:pt x="340" y="36"/>
                  </a:cubicBezTo>
                  <a:cubicBezTo>
                    <a:pt x="337" y="36"/>
                    <a:pt x="337" y="38"/>
                    <a:pt x="337" y="40"/>
                  </a:cubicBezTo>
                  <a:cubicBezTo>
                    <a:pt x="337" y="57"/>
                    <a:pt x="337" y="57"/>
                    <a:pt x="337" y="57"/>
                  </a:cubicBezTo>
                  <a:lnTo>
                    <a:pt x="328" y="57"/>
                  </a:lnTo>
                  <a:close/>
                  <a:moveTo>
                    <a:pt x="372" y="0"/>
                  </a:moveTo>
                  <a:cubicBezTo>
                    <a:pt x="368" y="0"/>
                    <a:pt x="364" y="5"/>
                    <a:pt x="364" y="9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4" y="62"/>
                    <a:pt x="367" y="66"/>
                    <a:pt x="372" y="66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402" y="66"/>
                    <a:pt x="405" y="62"/>
                    <a:pt x="405" y="57"/>
                  </a:cubicBezTo>
                  <a:cubicBezTo>
                    <a:pt x="405" y="9"/>
                    <a:pt x="405" y="9"/>
                    <a:pt x="405" y="9"/>
                  </a:cubicBezTo>
                  <a:cubicBezTo>
                    <a:pt x="405" y="5"/>
                    <a:pt x="402" y="0"/>
                    <a:pt x="396" y="0"/>
                  </a:cubicBezTo>
                  <a:lnTo>
                    <a:pt x="372" y="0"/>
                  </a:lnTo>
                  <a:close/>
                  <a:moveTo>
                    <a:pt x="372" y="9"/>
                  </a:moveTo>
                  <a:cubicBezTo>
                    <a:pt x="396" y="9"/>
                    <a:pt x="396" y="9"/>
                    <a:pt x="396" y="9"/>
                  </a:cubicBezTo>
                  <a:cubicBezTo>
                    <a:pt x="396" y="57"/>
                    <a:pt x="396" y="57"/>
                    <a:pt x="396" y="57"/>
                  </a:cubicBezTo>
                  <a:cubicBezTo>
                    <a:pt x="372" y="57"/>
                    <a:pt x="372" y="57"/>
                    <a:pt x="372" y="57"/>
                  </a:cubicBezTo>
                  <a:lnTo>
                    <a:pt x="372" y="9"/>
                  </a:lnTo>
                  <a:close/>
                  <a:moveTo>
                    <a:pt x="449" y="57"/>
                  </a:moveTo>
                  <a:cubicBezTo>
                    <a:pt x="449" y="0"/>
                    <a:pt x="449" y="0"/>
                    <a:pt x="44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6" y="0"/>
                    <a:pt x="424" y="2"/>
                    <a:pt x="424" y="5"/>
                  </a:cubicBezTo>
                  <a:cubicBezTo>
                    <a:pt x="424" y="8"/>
                    <a:pt x="426" y="9"/>
                    <a:pt x="429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29" y="57"/>
                    <a:pt x="429" y="57"/>
                    <a:pt x="429" y="57"/>
                  </a:cubicBezTo>
                  <a:cubicBezTo>
                    <a:pt x="426" y="57"/>
                    <a:pt x="424" y="58"/>
                    <a:pt x="424" y="62"/>
                  </a:cubicBezTo>
                  <a:cubicBezTo>
                    <a:pt x="424" y="64"/>
                    <a:pt x="426" y="66"/>
                    <a:pt x="429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4" y="66"/>
                    <a:pt x="466" y="64"/>
                    <a:pt x="466" y="62"/>
                  </a:cubicBezTo>
                  <a:cubicBezTo>
                    <a:pt x="466" y="40"/>
                    <a:pt x="466" y="40"/>
                    <a:pt x="466" y="40"/>
                  </a:cubicBezTo>
                  <a:cubicBezTo>
                    <a:pt x="466" y="38"/>
                    <a:pt x="465" y="36"/>
                    <a:pt x="462" y="36"/>
                  </a:cubicBezTo>
                  <a:cubicBezTo>
                    <a:pt x="458" y="36"/>
                    <a:pt x="457" y="38"/>
                    <a:pt x="457" y="40"/>
                  </a:cubicBezTo>
                  <a:cubicBezTo>
                    <a:pt x="457" y="57"/>
                    <a:pt x="457" y="57"/>
                    <a:pt x="457" y="57"/>
                  </a:cubicBezTo>
                  <a:lnTo>
                    <a:pt x="449" y="57"/>
                  </a:lnTo>
                  <a:close/>
                  <a:moveTo>
                    <a:pt x="510" y="57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7" y="0"/>
                    <a:pt x="485" y="2"/>
                    <a:pt x="485" y="5"/>
                  </a:cubicBezTo>
                  <a:cubicBezTo>
                    <a:pt x="485" y="8"/>
                    <a:pt x="487" y="9"/>
                    <a:pt x="489" y="9"/>
                  </a:cubicBezTo>
                  <a:cubicBezTo>
                    <a:pt x="502" y="9"/>
                    <a:pt x="502" y="9"/>
                    <a:pt x="502" y="9"/>
                  </a:cubicBezTo>
                  <a:cubicBezTo>
                    <a:pt x="502" y="57"/>
                    <a:pt x="502" y="57"/>
                    <a:pt x="502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5" y="58"/>
                    <a:pt x="485" y="62"/>
                  </a:cubicBezTo>
                  <a:cubicBezTo>
                    <a:pt x="485" y="64"/>
                    <a:pt x="487" y="66"/>
                    <a:pt x="489" y="66"/>
                  </a:cubicBezTo>
                  <a:cubicBezTo>
                    <a:pt x="522" y="66"/>
                    <a:pt x="522" y="66"/>
                    <a:pt x="522" y="66"/>
                  </a:cubicBezTo>
                  <a:cubicBezTo>
                    <a:pt x="524" y="66"/>
                    <a:pt x="527" y="64"/>
                    <a:pt x="527" y="62"/>
                  </a:cubicBezTo>
                  <a:cubicBezTo>
                    <a:pt x="527" y="40"/>
                    <a:pt x="527" y="40"/>
                    <a:pt x="527" y="40"/>
                  </a:cubicBezTo>
                  <a:cubicBezTo>
                    <a:pt x="527" y="38"/>
                    <a:pt x="525" y="36"/>
                    <a:pt x="522" y="36"/>
                  </a:cubicBezTo>
                  <a:cubicBezTo>
                    <a:pt x="519" y="36"/>
                    <a:pt x="518" y="38"/>
                    <a:pt x="518" y="40"/>
                  </a:cubicBezTo>
                  <a:cubicBezTo>
                    <a:pt x="518" y="57"/>
                    <a:pt x="518" y="57"/>
                    <a:pt x="518" y="57"/>
                  </a:cubicBezTo>
                  <a:lnTo>
                    <a:pt x="5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D4DD1FA2-7C01-4095-B66A-E8BF71BDA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751"/>
              <a:ext cx="169" cy="86"/>
            </a:xfrm>
            <a:custGeom>
              <a:avLst/>
              <a:gdLst>
                <a:gd name="T0" fmla="*/ 169 w 169"/>
                <a:gd name="T1" fmla="*/ 86 h 86"/>
                <a:gd name="T2" fmla="*/ 169 w 169"/>
                <a:gd name="T3" fmla="*/ 0 h 86"/>
                <a:gd name="T4" fmla="*/ 84 w 169"/>
                <a:gd name="T5" fmla="*/ 0 h 86"/>
                <a:gd name="T6" fmla="*/ 0 w 169"/>
                <a:gd name="T7" fmla="*/ 0 h 86"/>
                <a:gd name="T8" fmla="*/ 0 w 169"/>
                <a:gd name="T9" fmla="*/ 86 h 86"/>
                <a:gd name="T10" fmla="*/ 84 w 169"/>
                <a:gd name="T11" fmla="*/ 86 h 86"/>
                <a:gd name="T12" fmla="*/ 169 w 169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6">
                  <a:moveTo>
                    <a:pt x="169" y="86"/>
                  </a:moveTo>
                  <a:lnTo>
                    <a:pt x="169" y="0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84" y="86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8EE20ABC-718B-4A1A-8CB1-1C9C0A0E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755"/>
              <a:ext cx="151" cy="68"/>
            </a:xfrm>
            <a:prstGeom prst="rect">
              <a:avLst/>
            </a:pr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062FAF9D-BDCB-469E-ADB3-1D9C9F18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" y="779"/>
              <a:ext cx="99" cy="21"/>
            </a:xfrm>
            <a:custGeom>
              <a:avLst/>
              <a:gdLst>
                <a:gd name="T0" fmla="*/ 19 w 174"/>
                <a:gd name="T1" fmla="*/ 44 h 50"/>
                <a:gd name="T2" fmla="*/ 19 w 174"/>
                <a:gd name="T3" fmla="*/ 0 h 50"/>
                <a:gd name="T4" fmla="*/ 3 w 174"/>
                <a:gd name="T5" fmla="*/ 0 h 50"/>
                <a:gd name="T6" fmla="*/ 0 w 174"/>
                <a:gd name="T7" fmla="*/ 2 h 50"/>
                <a:gd name="T8" fmla="*/ 3 w 174"/>
                <a:gd name="T9" fmla="*/ 6 h 50"/>
                <a:gd name="T10" fmla="*/ 13 w 174"/>
                <a:gd name="T11" fmla="*/ 6 h 50"/>
                <a:gd name="T12" fmla="*/ 13 w 174"/>
                <a:gd name="T13" fmla="*/ 44 h 50"/>
                <a:gd name="T14" fmla="*/ 3 w 174"/>
                <a:gd name="T15" fmla="*/ 44 h 50"/>
                <a:gd name="T16" fmla="*/ 0 w 174"/>
                <a:gd name="T17" fmla="*/ 47 h 50"/>
                <a:gd name="T18" fmla="*/ 3 w 174"/>
                <a:gd name="T19" fmla="*/ 50 h 50"/>
                <a:gd name="T20" fmla="*/ 29 w 174"/>
                <a:gd name="T21" fmla="*/ 50 h 50"/>
                <a:gd name="T22" fmla="*/ 32 w 174"/>
                <a:gd name="T23" fmla="*/ 47 h 50"/>
                <a:gd name="T24" fmla="*/ 32 w 174"/>
                <a:gd name="T25" fmla="*/ 31 h 50"/>
                <a:gd name="T26" fmla="*/ 29 w 174"/>
                <a:gd name="T27" fmla="*/ 28 h 50"/>
                <a:gd name="T28" fmla="*/ 26 w 174"/>
                <a:gd name="T29" fmla="*/ 31 h 50"/>
                <a:gd name="T30" fmla="*/ 26 w 174"/>
                <a:gd name="T31" fmla="*/ 44 h 50"/>
                <a:gd name="T32" fmla="*/ 19 w 174"/>
                <a:gd name="T33" fmla="*/ 44 h 50"/>
                <a:gd name="T34" fmla="*/ 53 w 174"/>
                <a:gd name="T35" fmla="*/ 0 h 50"/>
                <a:gd name="T36" fmla="*/ 47 w 174"/>
                <a:gd name="T37" fmla="*/ 6 h 50"/>
                <a:gd name="T38" fmla="*/ 47 w 174"/>
                <a:gd name="T39" fmla="*/ 44 h 50"/>
                <a:gd name="T40" fmla="*/ 53 w 174"/>
                <a:gd name="T41" fmla="*/ 50 h 50"/>
                <a:gd name="T42" fmla="*/ 72 w 174"/>
                <a:gd name="T43" fmla="*/ 50 h 50"/>
                <a:gd name="T44" fmla="*/ 79 w 174"/>
                <a:gd name="T45" fmla="*/ 44 h 50"/>
                <a:gd name="T46" fmla="*/ 79 w 174"/>
                <a:gd name="T47" fmla="*/ 6 h 50"/>
                <a:gd name="T48" fmla="*/ 72 w 174"/>
                <a:gd name="T49" fmla="*/ 0 h 50"/>
                <a:gd name="T50" fmla="*/ 53 w 174"/>
                <a:gd name="T51" fmla="*/ 0 h 50"/>
                <a:gd name="T52" fmla="*/ 53 w 174"/>
                <a:gd name="T53" fmla="*/ 6 h 50"/>
                <a:gd name="T54" fmla="*/ 72 w 174"/>
                <a:gd name="T55" fmla="*/ 6 h 50"/>
                <a:gd name="T56" fmla="*/ 72 w 174"/>
                <a:gd name="T57" fmla="*/ 44 h 50"/>
                <a:gd name="T58" fmla="*/ 53 w 174"/>
                <a:gd name="T59" fmla="*/ 44 h 50"/>
                <a:gd name="T60" fmla="*/ 53 w 174"/>
                <a:gd name="T61" fmla="*/ 6 h 50"/>
                <a:gd name="T62" fmla="*/ 113 w 174"/>
                <a:gd name="T63" fmla="*/ 44 h 50"/>
                <a:gd name="T64" fmla="*/ 113 w 174"/>
                <a:gd name="T65" fmla="*/ 0 h 50"/>
                <a:gd name="T66" fmla="*/ 98 w 174"/>
                <a:gd name="T67" fmla="*/ 0 h 50"/>
                <a:gd name="T68" fmla="*/ 94 w 174"/>
                <a:gd name="T69" fmla="*/ 2 h 50"/>
                <a:gd name="T70" fmla="*/ 98 w 174"/>
                <a:gd name="T71" fmla="*/ 6 h 50"/>
                <a:gd name="T72" fmla="*/ 107 w 174"/>
                <a:gd name="T73" fmla="*/ 6 h 50"/>
                <a:gd name="T74" fmla="*/ 107 w 174"/>
                <a:gd name="T75" fmla="*/ 44 h 50"/>
                <a:gd name="T76" fmla="*/ 98 w 174"/>
                <a:gd name="T77" fmla="*/ 44 h 50"/>
                <a:gd name="T78" fmla="*/ 94 w 174"/>
                <a:gd name="T79" fmla="*/ 47 h 50"/>
                <a:gd name="T80" fmla="*/ 98 w 174"/>
                <a:gd name="T81" fmla="*/ 50 h 50"/>
                <a:gd name="T82" fmla="*/ 123 w 174"/>
                <a:gd name="T83" fmla="*/ 50 h 50"/>
                <a:gd name="T84" fmla="*/ 126 w 174"/>
                <a:gd name="T85" fmla="*/ 47 h 50"/>
                <a:gd name="T86" fmla="*/ 126 w 174"/>
                <a:gd name="T87" fmla="*/ 31 h 50"/>
                <a:gd name="T88" fmla="*/ 123 w 174"/>
                <a:gd name="T89" fmla="*/ 28 h 50"/>
                <a:gd name="T90" fmla="*/ 120 w 174"/>
                <a:gd name="T91" fmla="*/ 31 h 50"/>
                <a:gd name="T92" fmla="*/ 120 w 174"/>
                <a:gd name="T93" fmla="*/ 44 h 50"/>
                <a:gd name="T94" fmla="*/ 113 w 174"/>
                <a:gd name="T95" fmla="*/ 44 h 50"/>
                <a:gd name="T96" fmla="*/ 148 w 174"/>
                <a:gd name="T97" fmla="*/ 0 h 50"/>
                <a:gd name="T98" fmla="*/ 141 w 174"/>
                <a:gd name="T99" fmla="*/ 6 h 50"/>
                <a:gd name="T100" fmla="*/ 141 w 174"/>
                <a:gd name="T101" fmla="*/ 44 h 50"/>
                <a:gd name="T102" fmla="*/ 148 w 174"/>
                <a:gd name="T103" fmla="*/ 50 h 50"/>
                <a:gd name="T104" fmla="*/ 167 w 174"/>
                <a:gd name="T105" fmla="*/ 50 h 50"/>
                <a:gd name="T106" fmla="*/ 174 w 174"/>
                <a:gd name="T107" fmla="*/ 44 h 50"/>
                <a:gd name="T108" fmla="*/ 174 w 174"/>
                <a:gd name="T109" fmla="*/ 6 h 50"/>
                <a:gd name="T110" fmla="*/ 167 w 174"/>
                <a:gd name="T111" fmla="*/ 0 h 50"/>
                <a:gd name="T112" fmla="*/ 148 w 174"/>
                <a:gd name="T113" fmla="*/ 0 h 50"/>
                <a:gd name="T114" fmla="*/ 148 w 174"/>
                <a:gd name="T115" fmla="*/ 6 h 50"/>
                <a:gd name="T116" fmla="*/ 167 w 174"/>
                <a:gd name="T117" fmla="*/ 6 h 50"/>
                <a:gd name="T118" fmla="*/ 167 w 174"/>
                <a:gd name="T119" fmla="*/ 44 h 50"/>
                <a:gd name="T120" fmla="*/ 148 w 174"/>
                <a:gd name="T121" fmla="*/ 44 h 50"/>
                <a:gd name="T122" fmla="*/ 148 w 174"/>
                <a:gd name="T12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50">
                  <a:moveTo>
                    <a:pt x="19" y="44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1" y="50"/>
                    <a:pt x="32" y="49"/>
                    <a:pt x="32" y="4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28"/>
                    <a:pt x="31" y="28"/>
                    <a:pt x="29" y="28"/>
                  </a:cubicBezTo>
                  <a:cubicBezTo>
                    <a:pt x="26" y="28"/>
                    <a:pt x="26" y="28"/>
                    <a:pt x="26" y="31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19" y="44"/>
                  </a:lnTo>
                  <a:close/>
                  <a:moveTo>
                    <a:pt x="53" y="0"/>
                  </a:moveTo>
                  <a:cubicBezTo>
                    <a:pt x="50" y="0"/>
                    <a:pt x="47" y="2"/>
                    <a:pt x="47" y="6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7"/>
                    <a:pt x="50" y="50"/>
                    <a:pt x="5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7" y="50"/>
                    <a:pt x="79" y="47"/>
                    <a:pt x="79" y="44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2"/>
                    <a:pt x="76" y="0"/>
                    <a:pt x="72" y="0"/>
                  </a:cubicBezTo>
                  <a:lnTo>
                    <a:pt x="53" y="0"/>
                  </a:lnTo>
                  <a:close/>
                  <a:moveTo>
                    <a:pt x="53" y="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53" y="6"/>
                  </a:lnTo>
                  <a:close/>
                  <a:moveTo>
                    <a:pt x="113" y="44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4" y="1"/>
                    <a:pt x="94" y="2"/>
                  </a:cubicBezTo>
                  <a:cubicBezTo>
                    <a:pt x="94" y="5"/>
                    <a:pt x="96" y="6"/>
                    <a:pt x="98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6" y="44"/>
                    <a:pt x="94" y="45"/>
                    <a:pt x="94" y="47"/>
                  </a:cubicBezTo>
                  <a:cubicBezTo>
                    <a:pt x="94" y="49"/>
                    <a:pt x="96" y="50"/>
                    <a:pt x="98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5" y="50"/>
                    <a:pt x="126" y="49"/>
                    <a:pt x="126" y="47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8"/>
                    <a:pt x="125" y="28"/>
                    <a:pt x="123" y="28"/>
                  </a:cubicBezTo>
                  <a:cubicBezTo>
                    <a:pt x="121" y="28"/>
                    <a:pt x="120" y="28"/>
                    <a:pt x="120" y="31"/>
                  </a:cubicBezTo>
                  <a:cubicBezTo>
                    <a:pt x="120" y="44"/>
                    <a:pt x="120" y="44"/>
                    <a:pt x="120" y="44"/>
                  </a:cubicBezTo>
                  <a:lnTo>
                    <a:pt x="113" y="44"/>
                  </a:lnTo>
                  <a:close/>
                  <a:moveTo>
                    <a:pt x="148" y="0"/>
                  </a:moveTo>
                  <a:cubicBezTo>
                    <a:pt x="144" y="0"/>
                    <a:pt x="141" y="2"/>
                    <a:pt x="141" y="6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47"/>
                    <a:pt x="144" y="50"/>
                    <a:pt x="148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71" y="50"/>
                    <a:pt x="174" y="47"/>
                    <a:pt x="174" y="44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2"/>
                    <a:pt x="171" y="0"/>
                    <a:pt x="167" y="0"/>
                  </a:cubicBezTo>
                  <a:lnTo>
                    <a:pt x="148" y="0"/>
                  </a:lnTo>
                  <a:close/>
                  <a:moveTo>
                    <a:pt x="148" y="6"/>
                  </a:moveTo>
                  <a:cubicBezTo>
                    <a:pt x="167" y="6"/>
                    <a:pt x="167" y="6"/>
                    <a:pt x="167" y="6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48" y="44"/>
                    <a:pt x="148" y="44"/>
                    <a:pt x="148" y="44"/>
                  </a:cubicBezTo>
                  <a:lnTo>
                    <a:pt x="14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4601028F-DDB8-43F6-AA72-9A3B6AAAE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536"/>
              <a:ext cx="555" cy="14"/>
            </a:xfrm>
            <a:custGeom>
              <a:avLst/>
              <a:gdLst>
                <a:gd name="T0" fmla="*/ 0 w 973"/>
                <a:gd name="T1" fmla="*/ 0 h 35"/>
                <a:gd name="T2" fmla="*/ 75 w 973"/>
                <a:gd name="T3" fmla="*/ 35 h 35"/>
                <a:gd name="T4" fmla="*/ 897 w 973"/>
                <a:gd name="T5" fmla="*/ 35 h 35"/>
                <a:gd name="T6" fmla="*/ 973 w 973"/>
                <a:gd name="T7" fmla="*/ 0 h 35"/>
                <a:gd name="T8" fmla="*/ 0 w 97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35">
                  <a:moveTo>
                    <a:pt x="0" y="0"/>
                  </a:moveTo>
                  <a:cubicBezTo>
                    <a:pt x="0" y="3"/>
                    <a:pt x="2" y="35"/>
                    <a:pt x="75" y="35"/>
                  </a:cubicBezTo>
                  <a:cubicBezTo>
                    <a:pt x="897" y="35"/>
                    <a:pt x="897" y="35"/>
                    <a:pt x="897" y="35"/>
                  </a:cubicBezTo>
                  <a:cubicBezTo>
                    <a:pt x="897" y="35"/>
                    <a:pt x="973" y="35"/>
                    <a:pt x="9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C8AD739F-05CC-41E9-9722-CD1A537A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307"/>
              <a:ext cx="404" cy="219"/>
            </a:xfrm>
            <a:custGeom>
              <a:avLst/>
              <a:gdLst>
                <a:gd name="T0" fmla="*/ 60 w 710"/>
                <a:gd name="T1" fmla="*/ 0 h 515"/>
                <a:gd name="T2" fmla="*/ 0 w 710"/>
                <a:gd name="T3" fmla="*/ 60 h 515"/>
                <a:gd name="T4" fmla="*/ 0 w 710"/>
                <a:gd name="T5" fmla="*/ 515 h 515"/>
                <a:gd name="T6" fmla="*/ 60 w 710"/>
                <a:gd name="T7" fmla="*/ 513 h 515"/>
                <a:gd name="T8" fmla="*/ 648 w 710"/>
                <a:gd name="T9" fmla="*/ 513 h 515"/>
                <a:gd name="T10" fmla="*/ 710 w 710"/>
                <a:gd name="T11" fmla="*/ 515 h 515"/>
                <a:gd name="T12" fmla="*/ 710 w 710"/>
                <a:gd name="T13" fmla="*/ 60 h 515"/>
                <a:gd name="T14" fmla="*/ 648 w 710"/>
                <a:gd name="T15" fmla="*/ 0 h 515"/>
                <a:gd name="T16" fmla="*/ 92 w 710"/>
                <a:gd name="T17" fmla="*/ 0 h 515"/>
                <a:gd name="T18" fmla="*/ 60 w 710"/>
                <a:gd name="T1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515">
                  <a:moveTo>
                    <a:pt x="60" y="0"/>
                  </a:moveTo>
                  <a:cubicBezTo>
                    <a:pt x="60" y="0"/>
                    <a:pt x="0" y="0"/>
                    <a:pt x="0" y="6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60" y="513"/>
                    <a:pt x="60" y="513"/>
                    <a:pt x="60" y="513"/>
                  </a:cubicBezTo>
                  <a:cubicBezTo>
                    <a:pt x="648" y="513"/>
                    <a:pt x="648" y="513"/>
                    <a:pt x="648" y="513"/>
                  </a:cubicBezTo>
                  <a:cubicBezTo>
                    <a:pt x="710" y="515"/>
                    <a:pt x="710" y="515"/>
                    <a:pt x="710" y="515"/>
                  </a:cubicBezTo>
                  <a:cubicBezTo>
                    <a:pt x="710" y="60"/>
                    <a:pt x="710" y="60"/>
                    <a:pt x="710" y="60"/>
                  </a:cubicBezTo>
                  <a:cubicBezTo>
                    <a:pt x="710" y="60"/>
                    <a:pt x="710" y="0"/>
                    <a:pt x="648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E58B9A37-64AD-4279-8857-54211C3CD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317"/>
              <a:ext cx="368" cy="198"/>
            </a:xfrm>
            <a:custGeom>
              <a:avLst/>
              <a:gdLst>
                <a:gd name="T0" fmla="*/ 55 w 646"/>
                <a:gd name="T1" fmla="*/ 0 h 466"/>
                <a:gd name="T2" fmla="*/ 0 w 646"/>
                <a:gd name="T3" fmla="*/ 55 h 466"/>
                <a:gd name="T4" fmla="*/ 0 w 646"/>
                <a:gd name="T5" fmla="*/ 411 h 466"/>
                <a:gd name="T6" fmla="*/ 55 w 646"/>
                <a:gd name="T7" fmla="*/ 466 h 466"/>
                <a:gd name="T8" fmla="*/ 590 w 646"/>
                <a:gd name="T9" fmla="*/ 466 h 466"/>
                <a:gd name="T10" fmla="*/ 646 w 646"/>
                <a:gd name="T11" fmla="*/ 411 h 466"/>
                <a:gd name="T12" fmla="*/ 646 w 646"/>
                <a:gd name="T13" fmla="*/ 55 h 466"/>
                <a:gd name="T14" fmla="*/ 590 w 646"/>
                <a:gd name="T15" fmla="*/ 0 h 466"/>
                <a:gd name="T16" fmla="*/ 220 w 646"/>
                <a:gd name="T17" fmla="*/ 0 h 466"/>
                <a:gd name="T18" fmla="*/ 55 w 646"/>
                <a:gd name="T1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6" h="466">
                  <a:moveTo>
                    <a:pt x="55" y="0"/>
                  </a:moveTo>
                  <a:cubicBezTo>
                    <a:pt x="55" y="0"/>
                    <a:pt x="0" y="0"/>
                    <a:pt x="0" y="55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11"/>
                    <a:pt x="0" y="466"/>
                    <a:pt x="55" y="466"/>
                  </a:cubicBezTo>
                  <a:cubicBezTo>
                    <a:pt x="590" y="466"/>
                    <a:pt x="590" y="466"/>
                    <a:pt x="590" y="466"/>
                  </a:cubicBezTo>
                  <a:cubicBezTo>
                    <a:pt x="590" y="466"/>
                    <a:pt x="646" y="466"/>
                    <a:pt x="646" y="411"/>
                  </a:cubicBezTo>
                  <a:cubicBezTo>
                    <a:pt x="646" y="55"/>
                    <a:pt x="646" y="55"/>
                    <a:pt x="646" y="55"/>
                  </a:cubicBezTo>
                  <a:cubicBezTo>
                    <a:pt x="646" y="55"/>
                    <a:pt x="646" y="0"/>
                    <a:pt x="590" y="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B4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D98E057A-F965-4C39-80EF-2A880061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525"/>
              <a:ext cx="555" cy="11"/>
            </a:xfrm>
            <a:custGeom>
              <a:avLst/>
              <a:gdLst>
                <a:gd name="T0" fmla="*/ 75 w 555"/>
                <a:gd name="T1" fmla="*/ 0 h 11"/>
                <a:gd name="T2" fmla="*/ 0 w 555"/>
                <a:gd name="T3" fmla="*/ 11 h 11"/>
                <a:gd name="T4" fmla="*/ 555 w 555"/>
                <a:gd name="T5" fmla="*/ 11 h 11"/>
                <a:gd name="T6" fmla="*/ 480 w 555"/>
                <a:gd name="T7" fmla="*/ 0 h 11"/>
                <a:gd name="T8" fmla="*/ 75 w 55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11">
                  <a:moveTo>
                    <a:pt x="75" y="0"/>
                  </a:moveTo>
                  <a:lnTo>
                    <a:pt x="0" y="11"/>
                  </a:lnTo>
                  <a:lnTo>
                    <a:pt x="555" y="11"/>
                  </a:lnTo>
                  <a:lnTo>
                    <a:pt x="48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73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E1E9F57F-95FD-4929-94FF-95E3C0EC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" y="445"/>
              <a:ext cx="300" cy="27"/>
            </a:xfrm>
            <a:custGeom>
              <a:avLst/>
              <a:gdLst>
                <a:gd name="T0" fmla="*/ 4 w 526"/>
                <a:gd name="T1" fmla="*/ 0 h 65"/>
                <a:gd name="T2" fmla="*/ 16 w 526"/>
                <a:gd name="T3" fmla="*/ 8 h 65"/>
                <a:gd name="T4" fmla="*/ 0 w 526"/>
                <a:gd name="T5" fmla="*/ 61 h 65"/>
                <a:gd name="T6" fmla="*/ 41 w 526"/>
                <a:gd name="T7" fmla="*/ 61 h 65"/>
                <a:gd name="T8" fmla="*/ 33 w 526"/>
                <a:gd name="T9" fmla="*/ 39 h 65"/>
                <a:gd name="T10" fmla="*/ 68 w 526"/>
                <a:gd name="T11" fmla="*/ 0 h 65"/>
                <a:gd name="T12" fmla="*/ 68 w 526"/>
                <a:gd name="T13" fmla="*/ 65 h 65"/>
                <a:gd name="T14" fmla="*/ 101 w 526"/>
                <a:gd name="T15" fmla="*/ 8 h 65"/>
                <a:gd name="T16" fmla="*/ 68 w 526"/>
                <a:gd name="T17" fmla="*/ 8 h 65"/>
                <a:gd name="T18" fmla="*/ 68 w 526"/>
                <a:gd name="T19" fmla="*/ 57 h 65"/>
                <a:gd name="T20" fmla="*/ 145 w 526"/>
                <a:gd name="T21" fmla="*/ 0 h 65"/>
                <a:gd name="T22" fmla="*/ 125 w 526"/>
                <a:gd name="T23" fmla="*/ 8 h 65"/>
                <a:gd name="T24" fmla="*/ 125 w 526"/>
                <a:gd name="T25" fmla="*/ 57 h 65"/>
                <a:gd name="T26" fmla="*/ 158 w 526"/>
                <a:gd name="T27" fmla="*/ 65 h 65"/>
                <a:gd name="T28" fmla="*/ 158 w 526"/>
                <a:gd name="T29" fmla="*/ 36 h 65"/>
                <a:gd name="T30" fmla="*/ 145 w 526"/>
                <a:gd name="T31" fmla="*/ 57 h 65"/>
                <a:gd name="T32" fmla="*/ 181 w 526"/>
                <a:gd name="T33" fmla="*/ 57 h 65"/>
                <a:gd name="T34" fmla="*/ 223 w 526"/>
                <a:gd name="T35" fmla="*/ 57 h 65"/>
                <a:gd name="T36" fmla="*/ 190 w 526"/>
                <a:gd name="T37" fmla="*/ 0 h 65"/>
                <a:gd name="T38" fmla="*/ 214 w 526"/>
                <a:gd name="T39" fmla="*/ 57 h 65"/>
                <a:gd name="T40" fmla="*/ 267 w 526"/>
                <a:gd name="T41" fmla="*/ 57 h 65"/>
                <a:gd name="T42" fmla="*/ 242 w 526"/>
                <a:gd name="T43" fmla="*/ 4 h 65"/>
                <a:gd name="T44" fmla="*/ 258 w 526"/>
                <a:gd name="T45" fmla="*/ 57 h 65"/>
                <a:gd name="T46" fmla="*/ 246 w 526"/>
                <a:gd name="T47" fmla="*/ 65 h 65"/>
                <a:gd name="T48" fmla="*/ 283 w 526"/>
                <a:gd name="T49" fmla="*/ 39 h 65"/>
                <a:gd name="T50" fmla="*/ 275 w 526"/>
                <a:gd name="T51" fmla="*/ 57 h 65"/>
                <a:gd name="T52" fmla="*/ 303 w 526"/>
                <a:gd name="T53" fmla="*/ 8 h 65"/>
                <a:gd name="T54" fmla="*/ 336 w 526"/>
                <a:gd name="T55" fmla="*/ 65 h 65"/>
                <a:gd name="T56" fmla="*/ 336 w 526"/>
                <a:gd name="T57" fmla="*/ 0 h 65"/>
                <a:gd name="T58" fmla="*/ 336 w 526"/>
                <a:gd name="T59" fmla="*/ 8 h 65"/>
                <a:gd name="T60" fmla="*/ 310 w 526"/>
                <a:gd name="T61" fmla="*/ 8 h 65"/>
                <a:gd name="T62" fmla="*/ 367 w 526"/>
                <a:gd name="T63" fmla="*/ 0 h 65"/>
                <a:gd name="T64" fmla="*/ 380 w 526"/>
                <a:gd name="T65" fmla="*/ 8 h 65"/>
                <a:gd name="T66" fmla="*/ 363 w 526"/>
                <a:gd name="T67" fmla="*/ 61 h 65"/>
                <a:gd name="T68" fmla="*/ 404 w 526"/>
                <a:gd name="T69" fmla="*/ 61 h 65"/>
                <a:gd name="T70" fmla="*/ 396 w 526"/>
                <a:gd name="T71" fmla="*/ 39 h 65"/>
                <a:gd name="T72" fmla="*/ 432 w 526"/>
                <a:gd name="T73" fmla="*/ 0 h 65"/>
                <a:gd name="T74" fmla="*/ 432 w 526"/>
                <a:gd name="T75" fmla="*/ 65 h 65"/>
                <a:gd name="T76" fmla="*/ 465 w 526"/>
                <a:gd name="T77" fmla="*/ 8 h 65"/>
                <a:gd name="T78" fmla="*/ 432 w 526"/>
                <a:gd name="T79" fmla="*/ 8 h 65"/>
                <a:gd name="T80" fmla="*/ 432 w 526"/>
                <a:gd name="T81" fmla="*/ 57 h 65"/>
                <a:gd name="T82" fmla="*/ 484 w 526"/>
                <a:gd name="T83" fmla="*/ 8 h 65"/>
                <a:gd name="T84" fmla="*/ 517 w 526"/>
                <a:gd name="T85" fmla="*/ 65 h 65"/>
                <a:gd name="T86" fmla="*/ 517 w 526"/>
                <a:gd name="T87" fmla="*/ 0 h 65"/>
                <a:gd name="T88" fmla="*/ 517 w 526"/>
                <a:gd name="T89" fmla="*/ 8 h 65"/>
                <a:gd name="T90" fmla="*/ 493 w 526"/>
                <a:gd name="T9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6" h="65">
                  <a:moveTo>
                    <a:pt x="25" y="5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7"/>
                    <a:pt x="0" y="58"/>
                    <a:pt x="0" y="61"/>
                  </a:cubicBezTo>
                  <a:cubicBezTo>
                    <a:pt x="0" y="64"/>
                    <a:pt x="1" y="65"/>
                    <a:pt x="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9" y="65"/>
                    <a:pt x="41" y="64"/>
                    <a:pt x="41" y="6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8"/>
                    <a:pt x="40" y="36"/>
                    <a:pt x="37" y="36"/>
                  </a:cubicBezTo>
                  <a:cubicBezTo>
                    <a:pt x="33" y="36"/>
                    <a:pt x="33" y="38"/>
                    <a:pt x="33" y="39"/>
                  </a:cubicBezTo>
                  <a:cubicBezTo>
                    <a:pt x="33" y="57"/>
                    <a:pt x="33" y="57"/>
                    <a:pt x="33" y="57"/>
                  </a:cubicBezTo>
                  <a:lnTo>
                    <a:pt x="25" y="57"/>
                  </a:lnTo>
                  <a:close/>
                  <a:moveTo>
                    <a:pt x="68" y="0"/>
                  </a:moveTo>
                  <a:cubicBezTo>
                    <a:pt x="64" y="0"/>
                    <a:pt x="60" y="4"/>
                    <a:pt x="60" y="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1"/>
                    <a:pt x="64" y="65"/>
                    <a:pt x="68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8" y="65"/>
                    <a:pt x="101" y="61"/>
                    <a:pt x="101" y="5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4"/>
                    <a:pt x="98" y="0"/>
                    <a:pt x="93" y="0"/>
                  </a:cubicBezTo>
                  <a:lnTo>
                    <a:pt x="68" y="0"/>
                  </a:lnTo>
                  <a:close/>
                  <a:moveTo>
                    <a:pt x="68" y="8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68" y="57"/>
                    <a:pt x="68" y="57"/>
                    <a:pt x="68" y="57"/>
                  </a:cubicBezTo>
                  <a:lnTo>
                    <a:pt x="68" y="8"/>
                  </a:lnTo>
                  <a:close/>
                  <a:moveTo>
                    <a:pt x="145" y="57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20" y="1"/>
                    <a:pt x="120" y="4"/>
                  </a:cubicBezTo>
                  <a:cubicBezTo>
                    <a:pt x="120" y="7"/>
                    <a:pt x="123" y="8"/>
                    <a:pt x="125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3" y="57"/>
                    <a:pt x="120" y="58"/>
                    <a:pt x="120" y="61"/>
                  </a:cubicBezTo>
                  <a:cubicBezTo>
                    <a:pt x="120" y="64"/>
                    <a:pt x="123" y="65"/>
                    <a:pt x="125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60" y="65"/>
                    <a:pt x="162" y="64"/>
                    <a:pt x="162" y="61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2" y="38"/>
                    <a:pt x="161" y="36"/>
                    <a:pt x="158" y="36"/>
                  </a:cubicBezTo>
                  <a:cubicBezTo>
                    <a:pt x="155" y="36"/>
                    <a:pt x="154" y="38"/>
                    <a:pt x="154" y="39"/>
                  </a:cubicBezTo>
                  <a:cubicBezTo>
                    <a:pt x="154" y="57"/>
                    <a:pt x="154" y="57"/>
                    <a:pt x="154" y="57"/>
                  </a:cubicBezTo>
                  <a:lnTo>
                    <a:pt x="145" y="57"/>
                  </a:lnTo>
                  <a:close/>
                  <a:moveTo>
                    <a:pt x="190" y="0"/>
                  </a:moveTo>
                  <a:cubicBezTo>
                    <a:pt x="184" y="0"/>
                    <a:pt x="181" y="4"/>
                    <a:pt x="181" y="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1"/>
                    <a:pt x="184" y="65"/>
                    <a:pt x="190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9" y="65"/>
                    <a:pt x="223" y="61"/>
                    <a:pt x="223" y="57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4"/>
                    <a:pt x="219" y="0"/>
                    <a:pt x="214" y="0"/>
                  </a:cubicBezTo>
                  <a:lnTo>
                    <a:pt x="190" y="0"/>
                  </a:lnTo>
                  <a:close/>
                  <a:moveTo>
                    <a:pt x="190" y="8"/>
                  </a:moveTo>
                  <a:cubicBezTo>
                    <a:pt x="214" y="8"/>
                    <a:pt x="214" y="8"/>
                    <a:pt x="214" y="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190" y="57"/>
                    <a:pt x="190" y="57"/>
                    <a:pt x="190" y="57"/>
                  </a:cubicBezTo>
                  <a:lnTo>
                    <a:pt x="190" y="8"/>
                  </a:lnTo>
                  <a:close/>
                  <a:moveTo>
                    <a:pt x="267" y="57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2" y="1"/>
                    <a:pt x="242" y="4"/>
                  </a:cubicBezTo>
                  <a:cubicBezTo>
                    <a:pt x="242" y="7"/>
                    <a:pt x="244" y="8"/>
                    <a:pt x="246" y="8"/>
                  </a:cubicBezTo>
                  <a:cubicBezTo>
                    <a:pt x="258" y="8"/>
                    <a:pt x="258" y="8"/>
                    <a:pt x="258" y="8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4" y="57"/>
                    <a:pt x="242" y="58"/>
                    <a:pt x="242" y="61"/>
                  </a:cubicBezTo>
                  <a:cubicBezTo>
                    <a:pt x="242" y="64"/>
                    <a:pt x="244" y="65"/>
                    <a:pt x="246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81" y="65"/>
                    <a:pt x="283" y="64"/>
                    <a:pt x="283" y="61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8"/>
                    <a:pt x="283" y="36"/>
                    <a:pt x="279" y="36"/>
                  </a:cubicBezTo>
                  <a:cubicBezTo>
                    <a:pt x="276" y="36"/>
                    <a:pt x="275" y="38"/>
                    <a:pt x="275" y="39"/>
                  </a:cubicBezTo>
                  <a:cubicBezTo>
                    <a:pt x="275" y="57"/>
                    <a:pt x="275" y="57"/>
                    <a:pt x="275" y="57"/>
                  </a:cubicBezTo>
                  <a:lnTo>
                    <a:pt x="267" y="57"/>
                  </a:lnTo>
                  <a:close/>
                  <a:moveTo>
                    <a:pt x="310" y="0"/>
                  </a:moveTo>
                  <a:cubicBezTo>
                    <a:pt x="306" y="0"/>
                    <a:pt x="303" y="4"/>
                    <a:pt x="303" y="8"/>
                  </a:cubicBezTo>
                  <a:cubicBezTo>
                    <a:pt x="303" y="57"/>
                    <a:pt x="303" y="57"/>
                    <a:pt x="303" y="57"/>
                  </a:cubicBezTo>
                  <a:cubicBezTo>
                    <a:pt x="303" y="61"/>
                    <a:pt x="306" y="65"/>
                    <a:pt x="310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0" y="65"/>
                    <a:pt x="344" y="61"/>
                    <a:pt x="344" y="57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4"/>
                    <a:pt x="340" y="0"/>
                    <a:pt x="336" y="0"/>
                  </a:cubicBezTo>
                  <a:lnTo>
                    <a:pt x="310" y="0"/>
                  </a:lnTo>
                  <a:close/>
                  <a:moveTo>
                    <a:pt x="310" y="8"/>
                  </a:moveTo>
                  <a:cubicBezTo>
                    <a:pt x="336" y="8"/>
                    <a:pt x="336" y="8"/>
                    <a:pt x="336" y="8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10" y="57"/>
                    <a:pt x="310" y="57"/>
                    <a:pt x="310" y="57"/>
                  </a:cubicBezTo>
                  <a:lnTo>
                    <a:pt x="310" y="8"/>
                  </a:lnTo>
                  <a:close/>
                  <a:moveTo>
                    <a:pt x="388" y="57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3" y="4"/>
                  </a:cubicBezTo>
                  <a:cubicBezTo>
                    <a:pt x="363" y="7"/>
                    <a:pt x="365" y="8"/>
                    <a:pt x="367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5" y="57"/>
                    <a:pt x="363" y="58"/>
                    <a:pt x="363" y="61"/>
                  </a:cubicBezTo>
                  <a:cubicBezTo>
                    <a:pt x="363" y="64"/>
                    <a:pt x="365" y="65"/>
                    <a:pt x="367" y="65"/>
                  </a:cubicBezTo>
                  <a:cubicBezTo>
                    <a:pt x="401" y="65"/>
                    <a:pt x="401" y="65"/>
                    <a:pt x="401" y="65"/>
                  </a:cubicBezTo>
                  <a:cubicBezTo>
                    <a:pt x="402" y="65"/>
                    <a:pt x="404" y="64"/>
                    <a:pt x="404" y="61"/>
                  </a:cubicBezTo>
                  <a:cubicBezTo>
                    <a:pt x="404" y="39"/>
                    <a:pt x="404" y="39"/>
                    <a:pt x="404" y="39"/>
                  </a:cubicBezTo>
                  <a:cubicBezTo>
                    <a:pt x="404" y="38"/>
                    <a:pt x="403" y="36"/>
                    <a:pt x="401" y="36"/>
                  </a:cubicBezTo>
                  <a:cubicBezTo>
                    <a:pt x="397" y="36"/>
                    <a:pt x="396" y="38"/>
                    <a:pt x="396" y="39"/>
                  </a:cubicBezTo>
                  <a:cubicBezTo>
                    <a:pt x="396" y="57"/>
                    <a:pt x="396" y="57"/>
                    <a:pt x="396" y="57"/>
                  </a:cubicBezTo>
                  <a:lnTo>
                    <a:pt x="388" y="57"/>
                  </a:lnTo>
                  <a:close/>
                  <a:moveTo>
                    <a:pt x="432" y="0"/>
                  </a:moveTo>
                  <a:cubicBezTo>
                    <a:pt x="428" y="0"/>
                    <a:pt x="423" y="4"/>
                    <a:pt x="423" y="8"/>
                  </a:cubicBezTo>
                  <a:cubicBezTo>
                    <a:pt x="423" y="57"/>
                    <a:pt x="423" y="57"/>
                    <a:pt x="423" y="57"/>
                  </a:cubicBezTo>
                  <a:cubicBezTo>
                    <a:pt x="423" y="61"/>
                    <a:pt x="427" y="65"/>
                    <a:pt x="432" y="65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61" y="65"/>
                    <a:pt x="465" y="61"/>
                    <a:pt x="465" y="57"/>
                  </a:cubicBezTo>
                  <a:cubicBezTo>
                    <a:pt x="465" y="8"/>
                    <a:pt x="465" y="8"/>
                    <a:pt x="465" y="8"/>
                  </a:cubicBezTo>
                  <a:cubicBezTo>
                    <a:pt x="465" y="4"/>
                    <a:pt x="461" y="0"/>
                    <a:pt x="457" y="0"/>
                  </a:cubicBezTo>
                  <a:lnTo>
                    <a:pt x="432" y="0"/>
                  </a:lnTo>
                  <a:close/>
                  <a:moveTo>
                    <a:pt x="432" y="8"/>
                  </a:moveTo>
                  <a:cubicBezTo>
                    <a:pt x="457" y="8"/>
                    <a:pt x="457" y="8"/>
                    <a:pt x="457" y="8"/>
                  </a:cubicBezTo>
                  <a:cubicBezTo>
                    <a:pt x="457" y="57"/>
                    <a:pt x="457" y="57"/>
                    <a:pt x="457" y="57"/>
                  </a:cubicBezTo>
                  <a:cubicBezTo>
                    <a:pt x="432" y="57"/>
                    <a:pt x="432" y="57"/>
                    <a:pt x="432" y="57"/>
                  </a:cubicBezTo>
                  <a:lnTo>
                    <a:pt x="432" y="8"/>
                  </a:lnTo>
                  <a:close/>
                  <a:moveTo>
                    <a:pt x="493" y="0"/>
                  </a:moveTo>
                  <a:cubicBezTo>
                    <a:pt x="488" y="0"/>
                    <a:pt x="484" y="4"/>
                    <a:pt x="484" y="8"/>
                  </a:cubicBezTo>
                  <a:cubicBezTo>
                    <a:pt x="484" y="57"/>
                    <a:pt x="484" y="57"/>
                    <a:pt x="484" y="57"/>
                  </a:cubicBezTo>
                  <a:cubicBezTo>
                    <a:pt x="484" y="61"/>
                    <a:pt x="488" y="65"/>
                    <a:pt x="493" y="65"/>
                  </a:cubicBezTo>
                  <a:cubicBezTo>
                    <a:pt x="517" y="65"/>
                    <a:pt x="517" y="65"/>
                    <a:pt x="517" y="65"/>
                  </a:cubicBezTo>
                  <a:cubicBezTo>
                    <a:pt x="522" y="65"/>
                    <a:pt x="526" y="61"/>
                    <a:pt x="526" y="57"/>
                  </a:cubicBezTo>
                  <a:cubicBezTo>
                    <a:pt x="526" y="8"/>
                    <a:pt x="526" y="8"/>
                    <a:pt x="526" y="8"/>
                  </a:cubicBezTo>
                  <a:cubicBezTo>
                    <a:pt x="526" y="4"/>
                    <a:pt x="522" y="0"/>
                    <a:pt x="517" y="0"/>
                  </a:cubicBezTo>
                  <a:lnTo>
                    <a:pt x="493" y="0"/>
                  </a:lnTo>
                  <a:close/>
                  <a:moveTo>
                    <a:pt x="493" y="8"/>
                  </a:moveTo>
                  <a:cubicBezTo>
                    <a:pt x="517" y="8"/>
                    <a:pt x="517" y="8"/>
                    <a:pt x="517" y="8"/>
                  </a:cubicBezTo>
                  <a:cubicBezTo>
                    <a:pt x="517" y="57"/>
                    <a:pt x="517" y="57"/>
                    <a:pt x="517" y="57"/>
                  </a:cubicBezTo>
                  <a:cubicBezTo>
                    <a:pt x="493" y="57"/>
                    <a:pt x="493" y="57"/>
                    <a:pt x="493" y="57"/>
                  </a:cubicBezTo>
                  <a:lnTo>
                    <a:pt x="49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B6BEC146-9F92-4BA9-9BAC-4914E8855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" y="402"/>
              <a:ext cx="300" cy="28"/>
            </a:xfrm>
            <a:custGeom>
              <a:avLst/>
              <a:gdLst>
                <a:gd name="T0" fmla="*/ 0 w 526"/>
                <a:gd name="T1" fmla="*/ 57 h 65"/>
                <a:gd name="T2" fmla="*/ 41 w 526"/>
                <a:gd name="T3" fmla="*/ 57 h 65"/>
                <a:gd name="T4" fmla="*/ 7 w 526"/>
                <a:gd name="T5" fmla="*/ 0 h 65"/>
                <a:gd name="T6" fmla="*/ 33 w 526"/>
                <a:gd name="T7" fmla="*/ 57 h 65"/>
                <a:gd name="T8" fmla="*/ 68 w 526"/>
                <a:gd name="T9" fmla="*/ 0 h 65"/>
                <a:gd name="T10" fmla="*/ 68 w 526"/>
                <a:gd name="T11" fmla="*/ 65 h 65"/>
                <a:gd name="T12" fmla="*/ 101 w 526"/>
                <a:gd name="T13" fmla="*/ 9 h 65"/>
                <a:gd name="T14" fmla="*/ 68 w 526"/>
                <a:gd name="T15" fmla="*/ 9 h 65"/>
                <a:gd name="T16" fmla="*/ 68 w 526"/>
                <a:gd name="T17" fmla="*/ 57 h 65"/>
                <a:gd name="T18" fmla="*/ 145 w 526"/>
                <a:gd name="T19" fmla="*/ 0 h 65"/>
                <a:gd name="T20" fmla="*/ 125 w 526"/>
                <a:gd name="T21" fmla="*/ 9 h 65"/>
                <a:gd name="T22" fmla="*/ 125 w 526"/>
                <a:gd name="T23" fmla="*/ 57 h 65"/>
                <a:gd name="T24" fmla="*/ 158 w 526"/>
                <a:gd name="T25" fmla="*/ 65 h 65"/>
                <a:gd name="T26" fmla="*/ 158 w 526"/>
                <a:gd name="T27" fmla="*/ 36 h 65"/>
                <a:gd name="T28" fmla="*/ 145 w 526"/>
                <a:gd name="T29" fmla="*/ 57 h 65"/>
                <a:gd name="T30" fmla="*/ 181 w 526"/>
                <a:gd name="T31" fmla="*/ 57 h 65"/>
                <a:gd name="T32" fmla="*/ 223 w 526"/>
                <a:gd name="T33" fmla="*/ 57 h 65"/>
                <a:gd name="T34" fmla="*/ 190 w 526"/>
                <a:gd name="T35" fmla="*/ 0 h 65"/>
                <a:gd name="T36" fmla="*/ 214 w 526"/>
                <a:gd name="T37" fmla="*/ 57 h 65"/>
                <a:gd name="T38" fmla="*/ 267 w 526"/>
                <a:gd name="T39" fmla="*/ 57 h 65"/>
                <a:gd name="T40" fmla="*/ 242 w 526"/>
                <a:gd name="T41" fmla="*/ 5 h 65"/>
                <a:gd name="T42" fmla="*/ 258 w 526"/>
                <a:gd name="T43" fmla="*/ 57 h 65"/>
                <a:gd name="T44" fmla="*/ 246 w 526"/>
                <a:gd name="T45" fmla="*/ 65 h 65"/>
                <a:gd name="T46" fmla="*/ 283 w 526"/>
                <a:gd name="T47" fmla="*/ 40 h 65"/>
                <a:gd name="T48" fmla="*/ 275 w 526"/>
                <a:gd name="T49" fmla="*/ 57 h 65"/>
                <a:gd name="T50" fmla="*/ 303 w 526"/>
                <a:gd name="T51" fmla="*/ 9 h 65"/>
                <a:gd name="T52" fmla="*/ 336 w 526"/>
                <a:gd name="T53" fmla="*/ 65 h 65"/>
                <a:gd name="T54" fmla="*/ 336 w 526"/>
                <a:gd name="T55" fmla="*/ 0 h 65"/>
                <a:gd name="T56" fmla="*/ 336 w 526"/>
                <a:gd name="T57" fmla="*/ 9 h 65"/>
                <a:gd name="T58" fmla="*/ 310 w 526"/>
                <a:gd name="T59" fmla="*/ 9 h 65"/>
                <a:gd name="T60" fmla="*/ 367 w 526"/>
                <a:gd name="T61" fmla="*/ 0 h 65"/>
                <a:gd name="T62" fmla="*/ 380 w 526"/>
                <a:gd name="T63" fmla="*/ 9 h 65"/>
                <a:gd name="T64" fmla="*/ 363 w 526"/>
                <a:gd name="T65" fmla="*/ 61 h 65"/>
                <a:gd name="T66" fmla="*/ 404 w 526"/>
                <a:gd name="T67" fmla="*/ 61 h 65"/>
                <a:gd name="T68" fmla="*/ 396 w 526"/>
                <a:gd name="T69" fmla="*/ 40 h 65"/>
                <a:gd name="T70" fmla="*/ 432 w 526"/>
                <a:gd name="T71" fmla="*/ 0 h 65"/>
                <a:gd name="T72" fmla="*/ 432 w 526"/>
                <a:gd name="T73" fmla="*/ 65 h 65"/>
                <a:gd name="T74" fmla="*/ 465 w 526"/>
                <a:gd name="T75" fmla="*/ 9 h 65"/>
                <a:gd name="T76" fmla="*/ 432 w 526"/>
                <a:gd name="T77" fmla="*/ 9 h 65"/>
                <a:gd name="T78" fmla="*/ 432 w 526"/>
                <a:gd name="T79" fmla="*/ 57 h 65"/>
                <a:gd name="T80" fmla="*/ 509 w 526"/>
                <a:gd name="T81" fmla="*/ 0 h 65"/>
                <a:gd name="T82" fmla="*/ 488 w 526"/>
                <a:gd name="T83" fmla="*/ 9 h 65"/>
                <a:gd name="T84" fmla="*/ 488 w 526"/>
                <a:gd name="T85" fmla="*/ 57 h 65"/>
                <a:gd name="T86" fmla="*/ 521 w 526"/>
                <a:gd name="T87" fmla="*/ 65 h 65"/>
                <a:gd name="T88" fmla="*/ 521 w 526"/>
                <a:gd name="T89" fmla="*/ 36 h 65"/>
                <a:gd name="T90" fmla="*/ 509 w 526"/>
                <a:gd name="T91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6" h="65">
                  <a:moveTo>
                    <a:pt x="7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7" y="65"/>
                    <a:pt x="41" y="62"/>
                    <a:pt x="41" y="5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7" y="0"/>
                    <a:pt x="33" y="0"/>
                  </a:cubicBezTo>
                  <a:lnTo>
                    <a:pt x="7" y="0"/>
                  </a:lnTo>
                  <a:close/>
                  <a:moveTo>
                    <a:pt x="7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7" y="57"/>
                    <a:pt x="7" y="57"/>
                    <a:pt x="7" y="57"/>
                  </a:cubicBezTo>
                  <a:lnTo>
                    <a:pt x="7" y="9"/>
                  </a:lnTo>
                  <a:close/>
                  <a:moveTo>
                    <a:pt x="68" y="0"/>
                  </a:moveTo>
                  <a:cubicBezTo>
                    <a:pt x="64" y="0"/>
                    <a:pt x="60" y="4"/>
                    <a:pt x="60" y="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2"/>
                    <a:pt x="64" y="65"/>
                    <a:pt x="68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8" y="65"/>
                    <a:pt x="101" y="62"/>
                    <a:pt x="101" y="57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8" y="0"/>
                    <a:pt x="93" y="0"/>
                  </a:cubicBezTo>
                  <a:lnTo>
                    <a:pt x="68" y="0"/>
                  </a:lnTo>
                  <a:close/>
                  <a:moveTo>
                    <a:pt x="68" y="9"/>
                  </a:moveTo>
                  <a:cubicBezTo>
                    <a:pt x="93" y="9"/>
                    <a:pt x="93" y="9"/>
                    <a:pt x="93" y="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68" y="57"/>
                    <a:pt x="68" y="57"/>
                    <a:pt x="68" y="57"/>
                  </a:cubicBezTo>
                  <a:lnTo>
                    <a:pt x="68" y="9"/>
                  </a:lnTo>
                  <a:close/>
                  <a:moveTo>
                    <a:pt x="145" y="57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20" y="1"/>
                    <a:pt x="120" y="5"/>
                  </a:cubicBezTo>
                  <a:cubicBezTo>
                    <a:pt x="120" y="7"/>
                    <a:pt x="123" y="9"/>
                    <a:pt x="125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3" y="57"/>
                    <a:pt x="120" y="58"/>
                    <a:pt x="120" y="61"/>
                  </a:cubicBezTo>
                  <a:cubicBezTo>
                    <a:pt x="120" y="64"/>
                    <a:pt x="123" y="65"/>
                    <a:pt x="125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60" y="65"/>
                    <a:pt x="162" y="64"/>
                    <a:pt x="162" y="61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38"/>
                    <a:pt x="161" y="36"/>
                    <a:pt x="158" y="36"/>
                  </a:cubicBezTo>
                  <a:cubicBezTo>
                    <a:pt x="155" y="36"/>
                    <a:pt x="154" y="38"/>
                    <a:pt x="154" y="40"/>
                  </a:cubicBezTo>
                  <a:cubicBezTo>
                    <a:pt x="154" y="57"/>
                    <a:pt x="154" y="57"/>
                    <a:pt x="154" y="57"/>
                  </a:cubicBezTo>
                  <a:lnTo>
                    <a:pt x="145" y="57"/>
                  </a:lnTo>
                  <a:close/>
                  <a:moveTo>
                    <a:pt x="190" y="0"/>
                  </a:moveTo>
                  <a:cubicBezTo>
                    <a:pt x="184" y="0"/>
                    <a:pt x="181" y="4"/>
                    <a:pt x="181" y="9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2"/>
                    <a:pt x="184" y="65"/>
                    <a:pt x="190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9" y="65"/>
                    <a:pt x="223" y="62"/>
                    <a:pt x="223" y="57"/>
                  </a:cubicBezTo>
                  <a:cubicBezTo>
                    <a:pt x="223" y="9"/>
                    <a:pt x="223" y="9"/>
                    <a:pt x="223" y="9"/>
                  </a:cubicBezTo>
                  <a:cubicBezTo>
                    <a:pt x="223" y="4"/>
                    <a:pt x="219" y="0"/>
                    <a:pt x="214" y="0"/>
                  </a:cubicBezTo>
                  <a:lnTo>
                    <a:pt x="190" y="0"/>
                  </a:lnTo>
                  <a:close/>
                  <a:moveTo>
                    <a:pt x="190" y="9"/>
                  </a:moveTo>
                  <a:cubicBezTo>
                    <a:pt x="214" y="9"/>
                    <a:pt x="214" y="9"/>
                    <a:pt x="214" y="9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190" y="57"/>
                    <a:pt x="190" y="57"/>
                    <a:pt x="190" y="57"/>
                  </a:cubicBezTo>
                  <a:lnTo>
                    <a:pt x="190" y="9"/>
                  </a:lnTo>
                  <a:close/>
                  <a:moveTo>
                    <a:pt x="267" y="57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2" y="1"/>
                    <a:pt x="242" y="5"/>
                  </a:cubicBezTo>
                  <a:cubicBezTo>
                    <a:pt x="242" y="7"/>
                    <a:pt x="244" y="9"/>
                    <a:pt x="246" y="9"/>
                  </a:cubicBezTo>
                  <a:cubicBezTo>
                    <a:pt x="258" y="9"/>
                    <a:pt x="258" y="9"/>
                    <a:pt x="258" y="9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4" y="57"/>
                    <a:pt x="242" y="58"/>
                    <a:pt x="242" y="61"/>
                  </a:cubicBezTo>
                  <a:cubicBezTo>
                    <a:pt x="242" y="64"/>
                    <a:pt x="244" y="65"/>
                    <a:pt x="246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81" y="65"/>
                    <a:pt x="283" y="64"/>
                    <a:pt x="283" y="61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3" y="38"/>
                    <a:pt x="283" y="36"/>
                    <a:pt x="279" y="36"/>
                  </a:cubicBezTo>
                  <a:cubicBezTo>
                    <a:pt x="276" y="36"/>
                    <a:pt x="275" y="38"/>
                    <a:pt x="275" y="40"/>
                  </a:cubicBezTo>
                  <a:cubicBezTo>
                    <a:pt x="275" y="57"/>
                    <a:pt x="275" y="57"/>
                    <a:pt x="275" y="57"/>
                  </a:cubicBezTo>
                  <a:lnTo>
                    <a:pt x="267" y="57"/>
                  </a:lnTo>
                  <a:close/>
                  <a:moveTo>
                    <a:pt x="310" y="0"/>
                  </a:moveTo>
                  <a:cubicBezTo>
                    <a:pt x="306" y="0"/>
                    <a:pt x="303" y="4"/>
                    <a:pt x="303" y="9"/>
                  </a:cubicBezTo>
                  <a:cubicBezTo>
                    <a:pt x="303" y="57"/>
                    <a:pt x="303" y="57"/>
                    <a:pt x="303" y="57"/>
                  </a:cubicBezTo>
                  <a:cubicBezTo>
                    <a:pt x="303" y="62"/>
                    <a:pt x="306" y="65"/>
                    <a:pt x="310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0" y="65"/>
                    <a:pt x="344" y="62"/>
                    <a:pt x="344" y="57"/>
                  </a:cubicBezTo>
                  <a:cubicBezTo>
                    <a:pt x="344" y="9"/>
                    <a:pt x="344" y="9"/>
                    <a:pt x="344" y="9"/>
                  </a:cubicBezTo>
                  <a:cubicBezTo>
                    <a:pt x="344" y="4"/>
                    <a:pt x="340" y="0"/>
                    <a:pt x="336" y="0"/>
                  </a:cubicBezTo>
                  <a:lnTo>
                    <a:pt x="310" y="0"/>
                  </a:lnTo>
                  <a:close/>
                  <a:moveTo>
                    <a:pt x="310" y="9"/>
                  </a:moveTo>
                  <a:cubicBezTo>
                    <a:pt x="336" y="9"/>
                    <a:pt x="336" y="9"/>
                    <a:pt x="336" y="9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10" y="57"/>
                    <a:pt x="310" y="57"/>
                    <a:pt x="310" y="57"/>
                  </a:cubicBezTo>
                  <a:lnTo>
                    <a:pt x="310" y="9"/>
                  </a:lnTo>
                  <a:close/>
                  <a:moveTo>
                    <a:pt x="388" y="57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3" y="5"/>
                  </a:cubicBezTo>
                  <a:cubicBezTo>
                    <a:pt x="363" y="7"/>
                    <a:pt x="365" y="9"/>
                    <a:pt x="367" y="9"/>
                  </a:cubicBezTo>
                  <a:cubicBezTo>
                    <a:pt x="380" y="9"/>
                    <a:pt x="380" y="9"/>
                    <a:pt x="380" y="9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5" y="57"/>
                    <a:pt x="363" y="58"/>
                    <a:pt x="363" y="61"/>
                  </a:cubicBezTo>
                  <a:cubicBezTo>
                    <a:pt x="363" y="64"/>
                    <a:pt x="365" y="65"/>
                    <a:pt x="367" y="65"/>
                  </a:cubicBezTo>
                  <a:cubicBezTo>
                    <a:pt x="401" y="65"/>
                    <a:pt x="401" y="65"/>
                    <a:pt x="401" y="65"/>
                  </a:cubicBezTo>
                  <a:cubicBezTo>
                    <a:pt x="402" y="65"/>
                    <a:pt x="404" y="64"/>
                    <a:pt x="404" y="61"/>
                  </a:cubicBezTo>
                  <a:cubicBezTo>
                    <a:pt x="404" y="40"/>
                    <a:pt x="404" y="40"/>
                    <a:pt x="404" y="40"/>
                  </a:cubicBezTo>
                  <a:cubicBezTo>
                    <a:pt x="404" y="38"/>
                    <a:pt x="403" y="36"/>
                    <a:pt x="401" y="36"/>
                  </a:cubicBezTo>
                  <a:cubicBezTo>
                    <a:pt x="397" y="36"/>
                    <a:pt x="396" y="38"/>
                    <a:pt x="396" y="40"/>
                  </a:cubicBezTo>
                  <a:cubicBezTo>
                    <a:pt x="396" y="57"/>
                    <a:pt x="396" y="57"/>
                    <a:pt x="396" y="57"/>
                  </a:cubicBezTo>
                  <a:lnTo>
                    <a:pt x="388" y="57"/>
                  </a:lnTo>
                  <a:close/>
                  <a:moveTo>
                    <a:pt x="432" y="0"/>
                  </a:moveTo>
                  <a:cubicBezTo>
                    <a:pt x="428" y="0"/>
                    <a:pt x="423" y="4"/>
                    <a:pt x="423" y="9"/>
                  </a:cubicBezTo>
                  <a:cubicBezTo>
                    <a:pt x="423" y="57"/>
                    <a:pt x="423" y="57"/>
                    <a:pt x="423" y="57"/>
                  </a:cubicBezTo>
                  <a:cubicBezTo>
                    <a:pt x="423" y="62"/>
                    <a:pt x="427" y="65"/>
                    <a:pt x="432" y="65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61" y="65"/>
                    <a:pt x="465" y="62"/>
                    <a:pt x="465" y="57"/>
                  </a:cubicBezTo>
                  <a:cubicBezTo>
                    <a:pt x="465" y="9"/>
                    <a:pt x="465" y="9"/>
                    <a:pt x="465" y="9"/>
                  </a:cubicBezTo>
                  <a:cubicBezTo>
                    <a:pt x="465" y="4"/>
                    <a:pt x="461" y="0"/>
                    <a:pt x="457" y="0"/>
                  </a:cubicBezTo>
                  <a:lnTo>
                    <a:pt x="432" y="0"/>
                  </a:lnTo>
                  <a:close/>
                  <a:moveTo>
                    <a:pt x="432" y="9"/>
                  </a:moveTo>
                  <a:cubicBezTo>
                    <a:pt x="457" y="9"/>
                    <a:pt x="457" y="9"/>
                    <a:pt x="457" y="9"/>
                  </a:cubicBezTo>
                  <a:cubicBezTo>
                    <a:pt x="457" y="57"/>
                    <a:pt x="457" y="57"/>
                    <a:pt x="457" y="57"/>
                  </a:cubicBezTo>
                  <a:cubicBezTo>
                    <a:pt x="432" y="57"/>
                    <a:pt x="432" y="57"/>
                    <a:pt x="432" y="57"/>
                  </a:cubicBezTo>
                  <a:lnTo>
                    <a:pt x="432" y="9"/>
                  </a:lnTo>
                  <a:close/>
                  <a:moveTo>
                    <a:pt x="509" y="57"/>
                  </a:moveTo>
                  <a:cubicBezTo>
                    <a:pt x="509" y="0"/>
                    <a:pt x="509" y="0"/>
                    <a:pt x="50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6" y="0"/>
                    <a:pt x="484" y="1"/>
                    <a:pt x="484" y="5"/>
                  </a:cubicBezTo>
                  <a:cubicBezTo>
                    <a:pt x="484" y="7"/>
                    <a:pt x="486" y="9"/>
                    <a:pt x="488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57"/>
                    <a:pt x="500" y="57"/>
                    <a:pt x="500" y="57"/>
                  </a:cubicBezTo>
                  <a:cubicBezTo>
                    <a:pt x="488" y="57"/>
                    <a:pt x="488" y="57"/>
                    <a:pt x="488" y="57"/>
                  </a:cubicBezTo>
                  <a:cubicBezTo>
                    <a:pt x="486" y="57"/>
                    <a:pt x="484" y="58"/>
                    <a:pt x="484" y="61"/>
                  </a:cubicBezTo>
                  <a:cubicBezTo>
                    <a:pt x="484" y="64"/>
                    <a:pt x="486" y="65"/>
                    <a:pt x="488" y="65"/>
                  </a:cubicBezTo>
                  <a:cubicBezTo>
                    <a:pt x="521" y="65"/>
                    <a:pt x="521" y="65"/>
                    <a:pt x="521" y="65"/>
                  </a:cubicBezTo>
                  <a:cubicBezTo>
                    <a:pt x="524" y="65"/>
                    <a:pt x="526" y="64"/>
                    <a:pt x="526" y="61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26" y="38"/>
                    <a:pt x="525" y="36"/>
                    <a:pt x="521" y="36"/>
                  </a:cubicBezTo>
                  <a:cubicBezTo>
                    <a:pt x="519" y="36"/>
                    <a:pt x="517" y="38"/>
                    <a:pt x="517" y="40"/>
                  </a:cubicBezTo>
                  <a:cubicBezTo>
                    <a:pt x="517" y="57"/>
                    <a:pt x="517" y="57"/>
                    <a:pt x="517" y="57"/>
                  </a:cubicBezTo>
                  <a:lnTo>
                    <a:pt x="509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306BC03D-902B-442A-8116-B34A0ACE0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" y="360"/>
              <a:ext cx="300" cy="27"/>
            </a:xfrm>
            <a:custGeom>
              <a:avLst/>
              <a:gdLst>
                <a:gd name="T0" fmla="*/ 4 w 526"/>
                <a:gd name="T1" fmla="*/ 0 h 65"/>
                <a:gd name="T2" fmla="*/ 16 w 526"/>
                <a:gd name="T3" fmla="*/ 8 h 65"/>
                <a:gd name="T4" fmla="*/ 0 w 526"/>
                <a:gd name="T5" fmla="*/ 61 h 65"/>
                <a:gd name="T6" fmla="*/ 41 w 526"/>
                <a:gd name="T7" fmla="*/ 61 h 65"/>
                <a:gd name="T8" fmla="*/ 33 w 526"/>
                <a:gd name="T9" fmla="*/ 40 h 65"/>
                <a:gd name="T10" fmla="*/ 68 w 526"/>
                <a:gd name="T11" fmla="*/ 0 h 65"/>
                <a:gd name="T12" fmla="*/ 68 w 526"/>
                <a:gd name="T13" fmla="*/ 65 h 65"/>
                <a:gd name="T14" fmla="*/ 101 w 526"/>
                <a:gd name="T15" fmla="*/ 8 h 65"/>
                <a:gd name="T16" fmla="*/ 68 w 526"/>
                <a:gd name="T17" fmla="*/ 8 h 65"/>
                <a:gd name="T18" fmla="*/ 68 w 526"/>
                <a:gd name="T19" fmla="*/ 56 h 65"/>
                <a:gd name="T20" fmla="*/ 145 w 526"/>
                <a:gd name="T21" fmla="*/ 0 h 65"/>
                <a:gd name="T22" fmla="*/ 125 w 526"/>
                <a:gd name="T23" fmla="*/ 8 h 65"/>
                <a:gd name="T24" fmla="*/ 125 w 526"/>
                <a:gd name="T25" fmla="*/ 56 h 65"/>
                <a:gd name="T26" fmla="*/ 158 w 526"/>
                <a:gd name="T27" fmla="*/ 65 h 65"/>
                <a:gd name="T28" fmla="*/ 158 w 526"/>
                <a:gd name="T29" fmla="*/ 36 h 65"/>
                <a:gd name="T30" fmla="*/ 145 w 526"/>
                <a:gd name="T31" fmla="*/ 56 h 65"/>
                <a:gd name="T32" fmla="*/ 181 w 526"/>
                <a:gd name="T33" fmla="*/ 56 h 65"/>
                <a:gd name="T34" fmla="*/ 223 w 526"/>
                <a:gd name="T35" fmla="*/ 56 h 65"/>
                <a:gd name="T36" fmla="*/ 190 w 526"/>
                <a:gd name="T37" fmla="*/ 0 h 65"/>
                <a:gd name="T38" fmla="*/ 214 w 526"/>
                <a:gd name="T39" fmla="*/ 56 h 65"/>
                <a:gd name="T40" fmla="*/ 267 w 526"/>
                <a:gd name="T41" fmla="*/ 56 h 65"/>
                <a:gd name="T42" fmla="*/ 242 w 526"/>
                <a:gd name="T43" fmla="*/ 4 h 65"/>
                <a:gd name="T44" fmla="*/ 258 w 526"/>
                <a:gd name="T45" fmla="*/ 56 h 65"/>
                <a:gd name="T46" fmla="*/ 246 w 526"/>
                <a:gd name="T47" fmla="*/ 65 h 65"/>
                <a:gd name="T48" fmla="*/ 283 w 526"/>
                <a:gd name="T49" fmla="*/ 40 h 65"/>
                <a:gd name="T50" fmla="*/ 275 w 526"/>
                <a:gd name="T51" fmla="*/ 56 h 65"/>
                <a:gd name="T52" fmla="*/ 303 w 526"/>
                <a:gd name="T53" fmla="*/ 8 h 65"/>
                <a:gd name="T54" fmla="*/ 336 w 526"/>
                <a:gd name="T55" fmla="*/ 65 h 65"/>
                <a:gd name="T56" fmla="*/ 336 w 526"/>
                <a:gd name="T57" fmla="*/ 0 h 65"/>
                <a:gd name="T58" fmla="*/ 336 w 526"/>
                <a:gd name="T59" fmla="*/ 8 h 65"/>
                <a:gd name="T60" fmla="*/ 310 w 526"/>
                <a:gd name="T61" fmla="*/ 8 h 65"/>
                <a:gd name="T62" fmla="*/ 367 w 526"/>
                <a:gd name="T63" fmla="*/ 0 h 65"/>
                <a:gd name="T64" fmla="*/ 380 w 526"/>
                <a:gd name="T65" fmla="*/ 8 h 65"/>
                <a:gd name="T66" fmla="*/ 363 w 526"/>
                <a:gd name="T67" fmla="*/ 61 h 65"/>
                <a:gd name="T68" fmla="*/ 404 w 526"/>
                <a:gd name="T69" fmla="*/ 61 h 65"/>
                <a:gd name="T70" fmla="*/ 396 w 526"/>
                <a:gd name="T71" fmla="*/ 40 h 65"/>
                <a:gd name="T72" fmla="*/ 432 w 526"/>
                <a:gd name="T73" fmla="*/ 0 h 65"/>
                <a:gd name="T74" fmla="*/ 432 w 526"/>
                <a:gd name="T75" fmla="*/ 65 h 65"/>
                <a:gd name="T76" fmla="*/ 465 w 526"/>
                <a:gd name="T77" fmla="*/ 8 h 65"/>
                <a:gd name="T78" fmla="*/ 432 w 526"/>
                <a:gd name="T79" fmla="*/ 8 h 65"/>
                <a:gd name="T80" fmla="*/ 432 w 526"/>
                <a:gd name="T81" fmla="*/ 56 h 65"/>
                <a:gd name="T82" fmla="*/ 509 w 526"/>
                <a:gd name="T83" fmla="*/ 0 h 65"/>
                <a:gd name="T84" fmla="*/ 488 w 526"/>
                <a:gd name="T85" fmla="*/ 8 h 65"/>
                <a:gd name="T86" fmla="*/ 488 w 526"/>
                <a:gd name="T87" fmla="*/ 56 h 65"/>
                <a:gd name="T88" fmla="*/ 521 w 526"/>
                <a:gd name="T89" fmla="*/ 65 h 65"/>
                <a:gd name="T90" fmla="*/ 521 w 526"/>
                <a:gd name="T91" fmla="*/ 36 h 65"/>
                <a:gd name="T92" fmla="*/ 509 w 526"/>
                <a:gd name="T9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6" h="65">
                  <a:moveTo>
                    <a:pt x="25" y="5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" y="56"/>
                    <a:pt x="0" y="58"/>
                    <a:pt x="0" y="61"/>
                  </a:cubicBezTo>
                  <a:cubicBezTo>
                    <a:pt x="0" y="64"/>
                    <a:pt x="1" y="65"/>
                    <a:pt x="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9" y="65"/>
                    <a:pt x="41" y="64"/>
                    <a:pt x="41" y="6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7"/>
                    <a:pt x="40" y="36"/>
                    <a:pt x="37" y="36"/>
                  </a:cubicBezTo>
                  <a:cubicBezTo>
                    <a:pt x="33" y="36"/>
                    <a:pt x="33" y="37"/>
                    <a:pt x="33" y="40"/>
                  </a:cubicBezTo>
                  <a:cubicBezTo>
                    <a:pt x="33" y="56"/>
                    <a:pt x="33" y="56"/>
                    <a:pt x="33" y="56"/>
                  </a:cubicBezTo>
                  <a:lnTo>
                    <a:pt x="25" y="56"/>
                  </a:lnTo>
                  <a:close/>
                  <a:moveTo>
                    <a:pt x="68" y="0"/>
                  </a:moveTo>
                  <a:cubicBezTo>
                    <a:pt x="64" y="0"/>
                    <a:pt x="60" y="4"/>
                    <a:pt x="60" y="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61"/>
                    <a:pt x="64" y="65"/>
                    <a:pt x="68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8" y="65"/>
                    <a:pt x="101" y="61"/>
                    <a:pt x="101" y="56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4"/>
                    <a:pt x="98" y="0"/>
                    <a:pt x="93" y="0"/>
                  </a:cubicBezTo>
                  <a:lnTo>
                    <a:pt x="68" y="0"/>
                  </a:lnTo>
                  <a:close/>
                  <a:moveTo>
                    <a:pt x="68" y="8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68" y="56"/>
                    <a:pt x="68" y="56"/>
                    <a:pt x="68" y="56"/>
                  </a:cubicBezTo>
                  <a:lnTo>
                    <a:pt x="68" y="8"/>
                  </a:lnTo>
                  <a:close/>
                  <a:moveTo>
                    <a:pt x="145" y="56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20" y="1"/>
                    <a:pt x="120" y="4"/>
                  </a:cubicBezTo>
                  <a:cubicBezTo>
                    <a:pt x="120" y="7"/>
                    <a:pt x="123" y="8"/>
                    <a:pt x="125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3" y="56"/>
                    <a:pt x="120" y="58"/>
                    <a:pt x="120" y="61"/>
                  </a:cubicBezTo>
                  <a:cubicBezTo>
                    <a:pt x="120" y="64"/>
                    <a:pt x="123" y="65"/>
                    <a:pt x="125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60" y="65"/>
                    <a:pt x="162" y="64"/>
                    <a:pt x="162" y="61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37"/>
                    <a:pt x="161" y="36"/>
                    <a:pt x="158" y="36"/>
                  </a:cubicBezTo>
                  <a:cubicBezTo>
                    <a:pt x="155" y="36"/>
                    <a:pt x="154" y="37"/>
                    <a:pt x="154" y="40"/>
                  </a:cubicBezTo>
                  <a:cubicBezTo>
                    <a:pt x="154" y="56"/>
                    <a:pt x="154" y="56"/>
                    <a:pt x="154" y="56"/>
                  </a:cubicBezTo>
                  <a:lnTo>
                    <a:pt x="145" y="56"/>
                  </a:lnTo>
                  <a:close/>
                  <a:moveTo>
                    <a:pt x="190" y="0"/>
                  </a:moveTo>
                  <a:cubicBezTo>
                    <a:pt x="184" y="0"/>
                    <a:pt x="181" y="4"/>
                    <a:pt x="181" y="8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61"/>
                    <a:pt x="184" y="65"/>
                    <a:pt x="190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9" y="65"/>
                    <a:pt x="223" y="61"/>
                    <a:pt x="223" y="56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4"/>
                    <a:pt x="219" y="0"/>
                    <a:pt x="214" y="0"/>
                  </a:cubicBezTo>
                  <a:lnTo>
                    <a:pt x="190" y="0"/>
                  </a:lnTo>
                  <a:close/>
                  <a:moveTo>
                    <a:pt x="190" y="8"/>
                  </a:moveTo>
                  <a:cubicBezTo>
                    <a:pt x="214" y="8"/>
                    <a:pt x="214" y="8"/>
                    <a:pt x="214" y="8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190" y="56"/>
                    <a:pt x="190" y="56"/>
                    <a:pt x="190" y="56"/>
                  </a:cubicBezTo>
                  <a:lnTo>
                    <a:pt x="190" y="8"/>
                  </a:lnTo>
                  <a:close/>
                  <a:moveTo>
                    <a:pt x="267" y="56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2" y="1"/>
                    <a:pt x="242" y="4"/>
                  </a:cubicBezTo>
                  <a:cubicBezTo>
                    <a:pt x="242" y="7"/>
                    <a:pt x="244" y="8"/>
                    <a:pt x="246" y="8"/>
                  </a:cubicBezTo>
                  <a:cubicBezTo>
                    <a:pt x="258" y="8"/>
                    <a:pt x="258" y="8"/>
                    <a:pt x="258" y="8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4" y="56"/>
                    <a:pt x="242" y="58"/>
                    <a:pt x="242" y="61"/>
                  </a:cubicBezTo>
                  <a:cubicBezTo>
                    <a:pt x="242" y="64"/>
                    <a:pt x="244" y="65"/>
                    <a:pt x="246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81" y="65"/>
                    <a:pt x="283" y="64"/>
                    <a:pt x="283" y="61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3" y="37"/>
                    <a:pt x="283" y="36"/>
                    <a:pt x="279" y="36"/>
                  </a:cubicBezTo>
                  <a:cubicBezTo>
                    <a:pt x="276" y="36"/>
                    <a:pt x="275" y="37"/>
                    <a:pt x="275" y="40"/>
                  </a:cubicBezTo>
                  <a:cubicBezTo>
                    <a:pt x="275" y="56"/>
                    <a:pt x="275" y="56"/>
                    <a:pt x="275" y="56"/>
                  </a:cubicBezTo>
                  <a:lnTo>
                    <a:pt x="267" y="56"/>
                  </a:lnTo>
                  <a:close/>
                  <a:moveTo>
                    <a:pt x="310" y="0"/>
                  </a:moveTo>
                  <a:cubicBezTo>
                    <a:pt x="306" y="0"/>
                    <a:pt x="303" y="4"/>
                    <a:pt x="303" y="8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3" y="61"/>
                    <a:pt x="306" y="65"/>
                    <a:pt x="310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0" y="65"/>
                    <a:pt x="344" y="61"/>
                    <a:pt x="344" y="56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4"/>
                    <a:pt x="340" y="0"/>
                    <a:pt x="336" y="0"/>
                  </a:cubicBezTo>
                  <a:lnTo>
                    <a:pt x="310" y="0"/>
                  </a:lnTo>
                  <a:close/>
                  <a:moveTo>
                    <a:pt x="310" y="8"/>
                  </a:moveTo>
                  <a:cubicBezTo>
                    <a:pt x="336" y="8"/>
                    <a:pt x="336" y="8"/>
                    <a:pt x="336" y="8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10" y="56"/>
                    <a:pt x="310" y="56"/>
                    <a:pt x="310" y="56"/>
                  </a:cubicBezTo>
                  <a:lnTo>
                    <a:pt x="310" y="8"/>
                  </a:lnTo>
                  <a:close/>
                  <a:moveTo>
                    <a:pt x="388" y="56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3" y="4"/>
                  </a:cubicBezTo>
                  <a:cubicBezTo>
                    <a:pt x="363" y="7"/>
                    <a:pt x="365" y="8"/>
                    <a:pt x="367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67" y="56"/>
                    <a:pt x="367" y="56"/>
                    <a:pt x="367" y="56"/>
                  </a:cubicBezTo>
                  <a:cubicBezTo>
                    <a:pt x="365" y="56"/>
                    <a:pt x="363" y="58"/>
                    <a:pt x="363" y="61"/>
                  </a:cubicBezTo>
                  <a:cubicBezTo>
                    <a:pt x="363" y="64"/>
                    <a:pt x="365" y="65"/>
                    <a:pt x="367" y="65"/>
                  </a:cubicBezTo>
                  <a:cubicBezTo>
                    <a:pt x="401" y="65"/>
                    <a:pt x="401" y="65"/>
                    <a:pt x="401" y="65"/>
                  </a:cubicBezTo>
                  <a:cubicBezTo>
                    <a:pt x="402" y="65"/>
                    <a:pt x="404" y="64"/>
                    <a:pt x="404" y="61"/>
                  </a:cubicBezTo>
                  <a:cubicBezTo>
                    <a:pt x="404" y="40"/>
                    <a:pt x="404" y="40"/>
                    <a:pt x="404" y="40"/>
                  </a:cubicBezTo>
                  <a:cubicBezTo>
                    <a:pt x="404" y="37"/>
                    <a:pt x="403" y="36"/>
                    <a:pt x="401" y="36"/>
                  </a:cubicBezTo>
                  <a:cubicBezTo>
                    <a:pt x="397" y="36"/>
                    <a:pt x="396" y="37"/>
                    <a:pt x="396" y="40"/>
                  </a:cubicBezTo>
                  <a:cubicBezTo>
                    <a:pt x="396" y="56"/>
                    <a:pt x="396" y="56"/>
                    <a:pt x="396" y="56"/>
                  </a:cubicBezTo>
                  <a:lnTo>
                    <a:pt x="388" y="56"/>
                  </a:lnTo>
                  <a:close/>
                  <a:moveTo>
                    <a:pt x="432" y="0"/>
                  </a:moveTo>
                  <a:cubicBezTo>
                    <a:pt x="428" y="0"/>
                    <a:pt x="423" y="4"/>
                    <a:pt x="423" y="8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61"/>
                    <a:pt x="427" y="65"/>
                    <a:pt x="432" y="65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61" y="65"/>
                    <a:pt x="465" y="61"/>
                    <a:pt x="465" y="56"/>
                  </a:cubicBezTo>
                  <a:cubicBezTo>
                    <a:pt x="465" y="8"/>
                    <a:pt x="465" y="8"/>
                    <a:pt x="465" y="8"/>
                  </a:cubicBezTo>
                  <a:cubicBezTo>
                    <a:pt x="465" y="4"/>
                    <a:pt x="461" y="0"/>
                    <a:pt x="457" y="0"/>
                  </a:cubicBezTo>
                  <a:lnTo>
                    <a:pt x="432" y="0"/>
                  </a:lnTo>
                  <a:close/>
                  <a:moveTo>
                    <a:pt x="432" y="8"/>
                  </a:moveTo>
                  <a:cubicBezTo>
                    <a:pt x="457" y="8"/>
                    <a:pt x="457" y="8"/>
                    <a:pt x="457" y="8"/>
                  </a:cubicBezTo>
                  <a:cubicBezTo>
                    <a:pt x="457" y="56"/>
                    <a:pt x="457" y="56"/>
                    <a:pt x="457" y="56"/>
                  </a:cubicBezTo>
                  <a:cubicBezTo>
                    <a:pt x="432" y="56"/>
                    <a:pt x="432" y="56"/>
                    <a:pt x="432" y="56"/>
                  </a:cubicBezTo>
                  <a:lnTo>
                    <a:pt x="432" y="8"/>
                  </a:lnTo>
                  <a:close/>
                  <a:moveTo>
                    <a:pt x="509" y="56"/>
                  </a:moveTo>
                  <a:cubicBezTo>
                    <a:pt x="509" y="0"/>
                    <a:pt x="509" y="0"/>
                    <a:pt x="50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6" y="0"/>
                    <a:pt x="484" y="1"/>
                    <a:pt x="484" y="4"/>
                  </a:cubicBezTo>
                  <a:cubicBezTo>
                    <a:pt x="484" y="7"/>
                    <a:pt x="486" y="8"/>
                    <a:pt x="488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0" y="56"/>
                    <a:pt x="500" y="56"/>
                    <a:pt x="500" y="56"/>
                  </a:cubicBezTo>
                  <a:cubicBezTo>
                    <a:pt x="488" y="56"/>
                    <a:pt x="488" y="56"/>
                    <a:pt x="488" y="56"/>
                  </a:cubicBezTo>
                  <a:cubicBezTo>
                    <a:pt x="486" y="56"/>
                    <a:pt x="484" y="58"/>
                    <a:pt x="484" y="61"/>
                  </a:cubicBezTo>
                  <a:cubicBezTo>
                    <a:pt x="484" y="64"/>
                    <a:pt x="486" y="65"/>
                    <a:pt x="488" y="65"/>
                  </a:cubicBezTo>
                  <a:cubicBezTo>
                    <a:pt x="521" y="65"/>
                    <a:pt x="521" y="65"/>
                    <a:pt x="521" y="65"/>
                  </a:cubicBezTo>
                  <a:cubicBezTo>
                    <a:pt x="524" y="65"/>
                    <a:pt x="526" y="64"/>
                    <a:pt x="526" y="61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26" y="37"/>
                    <a:pt x="525" y="36"/>
                    <a:pt x="521" y="36"/>
                  </a:cubicBezTo>
                  <a:cubicBezTo>
                    <a:pt x="519" y="36"/>
                    <a:pt x="517" y="37"/>
                    <a:pt x="517" y="40"/>
                  </a:cubicBezTo>
                  <a:cubicBezTo>
                    <a:pt x="517" y="56"/>
                    <a:pt x="517" y="56"/>
                    <a:pt x="517" y="56"/>
                  </a:cubicBezTo>
                  <a:lnTo>
                    <a:pt x="50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B775CC82-F51E-4AA1-AD2F-A0B1507F2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" y="360"/>
              <a:ext cx="300" cy="112"/>
            </a:xfrm>
            <a:custGeom>
              <a:avLst/>
              <a:gdLst>
                <a:gd name="T0" fmla="*/ 493 w 526"/>
                <a:gd name="T1" fmla="*/ 266 h 266"/>
                <a:gd name="T2" fmla="*/ 517 w 526"/>
                <a:gd name="T3" fmla="*/ 258 h 266"/>
                <a:gd name="T4" fmla="*/ 509 w 526"/>
                <a:gd name="T5" fmla="*/ 100 h 266"/>
                <a:gd name="T6" fmla="*/ 484 w 526"/>
                <a:gd name="T7" fmla="*/ 161 h 266"/>
                <a:gd name="T8" fmla="*/ 517 w 526"/>
                <a:gd name="T9" fmla="*/ 40 h 266"/>
                <a:gd name="T10" fmla="*/ 500 w 526"/>
                <a:gd name="T11" fmla="*/ 8 h 266"/>
                <a:gd name="T12" fmla="*/ 465 w 526"/>
                <a:gd name="T13" fmla="*/ 258 h 266"/>
                <a:gd name="T14" fmla="*/ 457 w 526"/>
                <a:gd name="T15" fmla="*/ 266 h 266"/>
                <a:gd name="T16" fmla="*/ 465 w 526"/>
                <a:gd name="T17" fmla="*/ 157 h 266"/>
                <a:gd name="T18" fmla="*/ 457 w 526"/>
                <a:gd name="T19" fmla="*/ 165 h 266"/>
                <a:gd name="T20" fmla="*/ 465 w 526"/>
                <a:gd name="T21" fmla="*/ 56 h 266"/>
                <a:gd name="T22" fmla="*/ 457 w 526"/>
                <a:gd name="T23" fmla="*/ 65 h 266"/>
                <a:gd name="T24" fmla="*/ 404 w 526"/>
                <a:gd name="T25" fmla="*/ 262 h 266"/>
                <a:gd name="T26" fmla="*/ 367 w 526"/>
                <a:gd name="T27" fmla="*/ 201 h 266"/>
                <a:gd name="T28" fmla="*/ 367 w 526"/>
                <a:gd name="T29" fmla="*/ 266 h 266"/>
                <a:gd name="T30" fmla="*/ 396 w 526"/>
                <a:gd name="T31" fmla="*/ 157 h 266"/>
                <a:gd name="T32" fmla="*/ 380 w 526"/>
                <a:gd name="T33" fmla="*/ 157 h 266"/>
                <a:gd name="T34" fmla="*/ 404 w 526"/>
                <a:gd name="T35" fmla="*/ 40 h 266"/>
                <a:gd name="T36" fmla="*/ 363 w 526"/>
                <a:gd name="T37" fmla="*/ 4 h 266"/>
                <a:gd name="T38" fmla="*/ 401 w 526"/>
                <a:gd name="T39" fmla="*/ 65 h 266"/>
                <a:gd name="T40" fmla="*/ 303 w 526"/>
                <a:gd name="T41" fmla="*/ 258 h 266"/>
                <a:gd name="T42" fmla="*/ 336 w 526"/>
                <a:gd name="T43" fmla="*/ 209 h 266"/>
                <a:gd name="T44" fmla="*/ 303 w 526"/>
                <a:gd name="T45" fmla="*/ 157 h 266"/>
                <a:gd name="T46" fmla="*/ 336 w 526"/>
                <a:gd name="T47" fmla="*/ 109 h 266"/>
                <a:gd name="T48" fmla="*/ 303 w 526"/>
                <a:gd name="T49" fmla="*/ 56 h 266"/>
                <a:gd name="T50" fmla="*/ 336 w 526"/>
                <a:gd name="T51" fmla="*/ 8 h 266"/>
                <a:gd name="T52" fmla="*/ 267 w 526"/>
                <a:gd name="T53" fmla="*/ 258 h 266"/>
                <a:gd name="T54" fmla="*/ 246 w 526"/>
                <a:gd name="T55" fmla="*/ 258 h 266"/>
                <a:gd name="T56" fmla="*/ 279 w 526"/>
                <a:gd name="T57" fmla="*/ 136 h 266"/>
                <a:gd name="T58" fmla="*/ 246 w 526"/>
                <a:gd name="T59" fmla="*/ 109 h 266"/>
                <a:gd name="T60" fmla="*/ 283 w 526"/>
                <a:gd name="T61" fmla="*/ 161 h 266"/>
                <a:gd name="T62" fmla="*/ 267 w 526"/>
                <a:gd name="T63" fmla="*/ 0 h 266"/>
                <a:gd name="T64" fmla="*/ 242 w 526"/>
                <a:gd name="T65" fmla="*/ 61 h 266"/>
                <a:gd name="T66" fmla="*/ 190 w 526"/>
                <a:gd name="T67" fmla="*/ 201 h 266"/>
                <a:gd name="T68" fmla="*/ 190 w 526"/>
                <a:gd name="T69" fmla="*/ 258 h 266"/>
                <a:gd name="T70" fmla="*/ 190 w 526"/>
                <a:gd name="T71" fmla="*/ 100 h 266"/>
                <a:gd name="T72" fmla="*/ 190 w 526"/>
                <a:gd name="T73" fmla="*/ 157 h 266"/>
                <a:gd name="T74" fmla="*/ 190 w 526"/>
                <a:gd name="T75" fmla="*/ 0 h 266"/>
                <a:gd name="T76" fmla="*/ 190 w 526"/>
                <a:gd name="T77" fmla="*/ 56 h 266"/>
                <a:gd name="T78" fmla="*/ 154 w 526"/>
                <a:gd name="T79" fmla="*/ 240 h 266"/>
                <a:gd name="T80" fmla="*/ 137 w 526"/>
                <a:gd name="T81" fmla="*/ 209 h 266"/>
                <a:gd name="T82" fmla="*/ 162 w 526"/>
                <a:gd name="T83" fmla="*/ 161 h 266"/>
                <a:gd name="T84" fmla="*/ 125 w 526"/>
                <a:gd name="T85" fmla="*/ 100 h 266"/>
                <a:gd name="T86" fmla="*/ 125 w 526"/>
                <a:gd name="T87" fmla="*/ 165 h 266"/>
                <a:gd name="T88" fmla="*/ 154 w 526"/>
                <a:gd name="T89" fmla="*/ 56 h 266"/>
                <a:gd name="T90" fmla="*/ 137 w 526"/>
                <a:gd name="T91" fmla="*/ 56 h 266"/>
                <a:gd name="T92" fmla="*/ 101 w 526"/>
                <a:gd name="T93" fmla="*/ 209 h 266"/>
                <a:gd name="T94" fmla="*/ 101 w 526"/>
                <a:gd name="T95" fmla="*/ 258 h 266"/>
                <a:gd name="T96" fmla="*/ 101 w 526"/>
                <a:gd name="T97" fmla="*/ 109 h 266"/>
                <a:gd name="T98" fmla="*/ 101 w 526"/>
                <a:gd name="T99" fmla="*/ 157 h 266"/>
                <a:gd name="T100" fmla="*/ 101 w 526"/>
                <a:gd name="T101" fmla="*/ 8 h 266"/>
                <a:gd name="T102" fmla="*/ 101 w 526"/>
                <a:gd name="T103" fmla="*/ 56 h 266"/>
                <a:gd name="T104" fmla="*/ 41 w 526"/>
                <a:gd name="T105" fmla="*/ 240 h 266"/>
                <a:gd name="T106" fmla="*/ 0 w 526"/>
                <a:gd name="T107" fmla="*/ 205 h 266"/>
                <a:gd name="T108" fmla="*/ 37 w 526"/>
                <a:gd name="T109" fmla="*/ 266 h 266"/>
                <a:gd name="T110" fmla="*/ 0 w 526"/>
                <a:gd name="T111" fmla="*/ 157 h 266"/>
                <a:gd name="T112" fmla="*/ 33 w 526"/>
                <a:gd name="T113" fmla="*/ 109 h 266"/>
                <a:gd name="T114" fmla="*/ 25 w 526"/>
                <a:gd name="T115" fmla="*/ 56 h 266"/>
                <a:gd name="T116" fmla="*/ 4 w 526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266">
                  <a:moveTo>
                    <a:pt x="526" y="258"/>
                  </a:moveTo>
                  <a:cubicBezTo>
                    <a:pt x="526" y="209"/>
                    <a:pt x="526" y="209"/>
                    <a:pt x="526" y="209"/>
                  </a:cubicBezTo>
                  <a:cubicBezTo>
                    <a:pt x="526" y="205"/>
                    <a:pt x="522" y="201"/>
                    <a:pt x="517" y="201"/>
                  </a:cubicBezTo>
                  <a:cubicBezTo>
                    <a:pt x="493" y="201"/>
                    <a:pt x="493" y="201"/>
                    <a:pt x="493" y="201"/>
                  </a:cubicBezTo>
                  <a:cubicBezTo>
                    <a:pt x="488" y="201"/>
                    <a:pt x="484" y="205"/>
                    <a:pt x="484" y="209"/>
                  </a:cubicBezTo>
                  <a:cubicBezTo>
                    <a:pt x="484" y="258"/>
                    <a:pt x="484" y="258"/>
                    <a:pt x="484" y="258"/>
                  </a:cubicBezTo>
                  <a:cubicBezTo>
                    <a:pt x="484" y="262"/>
                    <a:pt x="488" y="266"/>
                    <a:pt x="493" y="266"/>
                  </a:cubicBezTo>
                  <a:cubicBezTo>
                    <a:pt x="517" y="266"/>
                    <a:pt x="517" y="266"/>
                    <a:pt x="517" y="266"/>
                  </a:cubicBezTo>
                  <a:cubicBezTo>
                    <a:pt x="522" y="266"/>
                    <a:pt x="526" y="262"/>
                    <a:pt x="526" y="258"/>
                  </a:cubicBezTo>
                  <a:close/>
                  <a:moveTo>
                    <a:pt x="517" y="258"/>
                  </a:moveTo>
                  <a:cubicBezTo>
                    <a:pt x="493" y="258"/>
                    <a:pt x="493" y="258"/>
                    <a:pt x="493" y="258"/>
                  </a:cubicBezTo>
                  <a:cubicBezTo>
                    <a:pt x="493" y="209"/>
                    <a:pt x="493" y="209"/>
                    <a:pt x="493" y="209"/>
                  </a:cubicBezTo>
                  <a:cubicBezTo>
                    <a:pt x="517" y="209"/>
                    <a:pt x="517" y="209"/>
                    <a:pt x="517" y="209"/>
                  </a:cubicBezTo>
                  <a:lnTo>
                    <a:pt x="517" y="258"/>
                  </a:lnTo>
                  <a:close/>
                  <a:moveTo>
                    <a:pt x="526" y="161"/>
                  </a:moveTo>
                  <a:cubicBezTo>
                    <a:pt x="526" y="140"/>
                    <a:pt x="526" y="140"/>
                    <a:pt x="526" y="140"/>
                  </a:cubicBezTo>
                  <a:cubicBezTo>
                    <a:pt x="526" y="138"/>
                    <a:pt x="525" y="136"/>
                    <a:pt x="521" y="136"/>
                  </a:cubicBezTo>
                  <a:cubicBezTo>
                    <a:pt x="519" y="136"/>
                    <a:pt x="517" y="138"/>
                    <a:pt x="517" y="140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9" y="157"/>
                    <a:pt x="509" y="157"/>
                    <a:pt x="509" y="157"/>
                  </a:cubicBezTo>
                  <a:cubicBezTo>
                    <a:pt x="509" y="100"/>
                    <a:pt x="509" y="100"/>
                    <a:pt x="509" y="100"/>
                  </a:cubicBezTo>
                  <a:cubicBezTo>
                    <a:pt x="488" y="100"/>
                    <a:pt x="488" y="100"/>
                    <a:pt x="488" y="100"/>
                  </a:cubicBezTo>
                  <a:cubicBezTo>
                    <a:pt x="486" y="100"/>
                    <a:pt x="484" y="101"/>
                    <a:pt x="484" y="105"/>
                  </a:cubicBezTo>
                  <a:cubicBezTo>
                    <a:pt x="484" y="107"/>
                    <a:pt x="486" y="109"/>
                    <a:pt x="488" y="109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488" y="157"/>
                    <a:pt x="488" y="157"/>
                    <a:pt x="488" y="157"/>
                  </a:cubicBezTo>
                  <a:cubicBezTo>
                    <a:pt x="486" y="157"/>
                    <a:pt x="484" y="158"/>
                    <a:pt x="484" y="161"/>
                  </a:cubicBezTo>
                  <a:cubicBezTo>
                    <a:pt x="484" y="164"/>
                    <a:pt x="486" y="165"/>
                    <a:pt x="488" y="165"/>
                  </a:cubicBezTo>
                  <a:cubicBezTo>
                    <a:pt x="521" y="165"/>
                    <a:pt x="521" y="165"/>
                    <a:pt x="521" y="165"/>
                  </a:cubicBezTo>
                  <a:cubicBezTo>
                    <a:pt x="524" y="165"/>
                    <a:pt x="526" y="164"/>
                    <a:pt x="526" y="161"/>
                  </a:cubicBezTo>
                  <a:close/>
                  <a:moveTo>
                    <a:pt x="526" y="61"/>
                  </a:moveTo>
                  <a:cubicBezTo>
                    <a:pt x="526" y="40"/>
                    <a:pt x="526" y="40"/>
                    <a:pt x="526" y="40"/>
                  </a:cubicBezTo>
                  <a:cubicBezTo>
                    <a:pt x="526" y="37"/>
                    <a:pt x="525" y="36"/>
                    <a:pt x="521" y="36"/>
                  </a:cubicBezTo>
                  <a:cubicBezTo>
                    <a:pt x="519" y="36"/>
                    <a:pt x="517" y="37"/>
                    <a:pt x="517" y="40"/>
                  </a:cubicBezTo>
                  <a:cubicBezTo>
                    <a:pt x="517" y="56"/>
                    <a:pt x="517" y="56"/>
                    <a:pt x="517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6" y="0"/>
                    <a:pt x="484" y="1"/>
                    <a:pt x="484" y="4"/>
                  </a:cubicBezTo>
                  <a:cubicBezTo>
                    <a:pt x="484" y="7"/>
                    <a:pt x="486" y="8"/>
                    <a:pt x="488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0" y="56"/>
                    <a:pt x="500" y="56"/>
                    <a:pt x="500" y="56"/>
                  </a:cubicBezTo>
                  <a:cubicBezTo>
                    <a:pt x="488" y="56"/>
                    <a:pt x="488" y="56"/>
                    <a:pt x="488" y="56"/>
                  </a:cubicBezTo>
                  <a:cubicBezTo>
                    <a:pt x="486" y="56"/>
                    <a:pt x="484" y="58"/>
                    <a:pt x="484" y="61"/>
                  </a:cubicBezTo>
                  <a:cubicBezTo>
                    <a:pt x="484" y="64"/>
                    <a:pt x="486" y="65"/>
                    <a:pt x="488" y="65"/>
                  </a:cubicBezTo>
                  <a:cubicBezTo>
                    <a:pt x="521" y="65"/>
                    <a:pt x="521" y="65"/>
                    <a:pt x="521" y="65"/>
                  </a:cubicBezTo>
                  <a:cubicBezTo>
                    <a:pt x="524" y="65"/>
                    <a:pt x="526" y="64"/>
                    <a:pt x="526" y="61"/>
                  </a:cubicBezTo>
                  <a:close/>
                  <a:moveTo>
                    <a:pt x="465" y="258"/>
                  </a:moveTo>
                  <a:cubicBezTo>
                    <a:pt x="465" y="209"/>
                    <a:pt x="465" y="209"/>
                    <a:pt x="465" y="209"/>
                  </a:cubicBezTo>
                  <a:cubicBezTo>
                    <a:pt x="465" y="205"/>
                    <a:pt x="461" y="201"/>
                    <a:pt x="457" y="201"/>
                  </a:cubicBezTo>
                  <a:cubicBezTo>
                    <a:pt x="432" y="201"/>
                    <a:pt x="432" y="201"/>
                    <a:pt x="432" y="201"/>
                  </a:cubicBezTo>
                  <a:cubicBezTo>
                    <a:pt x="428" y="201"/>
                    <a:pt x="423" y="205"/>
                    <a:pt x="423" y="209"/>
                  </a:cubicBezTo>
                  <a:cubicBezTo>
                    <a:pt x="423" y="258"/>
                    <a:pt x="423" y="258"/>
                    <a:pt x="423" y="258"/>
                  </a:cubicBezTo>
                  <a:cubicBezTo>
                    <a:pt x="423" y="262"/>
                    <a:pt x="427" y="266"/>
                    <a:pt x="432" y="266"/>
                  </a:cubicBezTo>
                  <a:cubicBezTo>
                    <a:pt x="457" y="266"/>
                    <a:pt x="457" y="266"/>
                    <a:pt x="457" y="266"/>
                  </a:cubicBezTo>
                  <a:cubicBezTo>
                    <a:pt x="461" y="266"/>
                    <a:pt x="465" y="262"/>
                    <a:pt x="465" y="258"/>
                  </a:cubicBezTo>
                  <a:close/>
                  <a:moveTo>
                    <a:pt x="457" y="258"/>
                  </a:moveTo>
                  <a:cubicBezTo>
                    <a:pt x="432" y="258"/>
                    <a:pt x="432" y="258"/>
                    <a:pt x="432" y="258"/>
                  </a:cubicBezTo>
                  <a:cubicBezTo>
                    <a:pt x="432" y="209"/>
                    <a:pt x="432" y="209"/>
                    <a:pt x="432" y="209"/>
                  </a:cubicBezTo>
                  <a:cubicBezTo>
                    <a:pt x="457" y="209"/>
                    <a:pt x="457" y="209"/>
                    <a:pt x="457" y="209"/>
                  </a:cubicBezTo>
                  <a:lnTo>
                    <a:pt x="457" y="258"/>
                  </a:lnTo>
                  <a:close/>
                  <a:moveTo>
                    <a:pt x="465" y="157"/>
                  </a:moveTo>
                  <a:cubicBezTo>
                    <a:pt x="465" y="109"/>
                    <a:pt x="465" y="109"/>
                    <a:pt x="465" y="109"/>
                  </a:cubicBezTo>
                  <a:cubicBezTo>
                    <a:pt x="465" y="104"/>
                    <a:pt x="461" y="100"/>
                    <a:pt x="457" y="100"/>
                  </a:cubicBezTo>
                  <a:cubicBezTo>
                    <a:pt x="432" y="100"/>
                    <a:pt x="432" y="100"/>
                    <a:pt x="432" y="100"/>
                  </a:cubicBezTo>
                  <a:cubicBezTo>
                    <a:pt x="428" y="100"/>
                    <a:pt x="423" y="104"/>
                    <a:pt x="423" y="109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3" y="162"/>
                    <a:pt x="427" y="165"/>
                    <a:pt x="432" y="165"/>
                  </a:cubicBezTo>
                  <a:cubicBezTo>
                    <a:pt x="457" y="165"/>
                    <a:pt x="457" y="165"/>
                    <a:pt x="457" y="165"/>
                  </a:cubicBezTo>
                  <a:cubicBezTo>
                    <a:pt x="461" y="165"/>
                    <a:pt x="465" y="162"/>
                    <a:pt x="465" y="157"/>
                  </a:cubicBezTo>
                  <a:close/>
                  <a:moveTo>
                    <a:pt x="457" y="157"/>
                  </a:moveTo>
                  <a:cubicBezTo>
                    <a:pt x="432" y="157"/>
                    <a:pt x="432" y="157"/>
                    <a:pt x="432" y="157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57" y="109"/>
                    <a:pt x="457" y="109"/>
                    <a:pt x="457" y="109"/>
                  </a:cubicBezTo>
                  <a:lnTo>
                    <a:pt x="457" y="157"/>
                  </a:lnTo>
                  <a:close/>
                  <a:moveTo>
                    <a:pt x="465" y="56"/>
                  </a:moveTo>
                  <a:cubicBezTo>
                    <a:pt x="465" y="8"/>
                    <a:pt x="465" y="8"/>
                    <a:pt x="465" y="8"/>
                  </a:cubicBezTo>
                  <a:cubicBezTo>
                    <a:pt x="465" y="4"/>
                    <a:pt x="461" y="0"/>
                    <a:pt x="457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28" y="0"/>
                    <a:pt x="423" y="4"/>
                    <a:pt x="423" y="8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3" y="61"/>
                    <a:pt x="427" y="65"/>
                    <a:pt x="432" y="65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61" y="65"/>
                    <a:pt x="465" y="61"/>
                    <a:pt x="465" y="56"/>
                  </a:cubicBezTo>
                  <a:close/>
                  <a:moveTo>
                    <a:pt x="457" y="56"/>
                  </a:moveTo>
                  <a:cubicBezTo>
                    <a:pt x="432" y="56"/>
                    <a:pt x="432" y="56"/>
                    <a:pt x="432" y="56"/>
                  </a:cubicBezTo>
                  <a:cubicBezTo>
                    <a:pt x="432" y="8"/>
                    <a:pt x="432" y="8"/>
                    <a:pt x="432" y="8"/>
                  </a:cubicBezTo>
                  <a:cubicBezTo>
                    <a:pt x="457" y="8"/>
                    <a:pt x="457" y="8"/>
                    <a:pt x="457" y="8"/>
                  </a:cubicBezTo>
                  <a:lnTo>
                    <a:pt x="457" y="56"/>
                  </a:lnTo>
                  <a:close/>
                  <a:moveTo>
                    <a:pt x="404" y="262"/>
                  </a:moveTo>
                  <a:cubicBezTo>
                    <a:pt x="404" y="240"/>
                    <a:pt x="404" y="240"/>
                    <a:pt x="404" y="240"/>
                  </a:cubicBezTo>
                  <a:cubicBezTo>
                    <a:pt x="404" y="239"/>
                    <a:pt x="403" y="237"/>
                    <a:pt x="401" y="237"/>
                  </a:cubicBezTo>
                  <a:cubicBezTo>
                    <a:pt x="397" y="237"/>
                    <a:pt x="396" y="239"/>
                    <a:pt x="396" y="240"/>
                  </a:cubicBezTo>
                  <a:cubicBezTo>
                    <a:pt x="396" y="258"/>
                    <a:pt x="396" y="258"/>
                    <a:pt x="396" y="258"/>
                  </a:cubicBezTo>
                  <a:cubicBezTo>
                    <a:pt x="388" y="258"/>
                    <a:pt x="388" y="258"/>
                    <a:pt x="388" y="258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5" y="201"/>
                    <a:pt x="363" y="202"/>
                    <a:pt x="363" y="205"/>
                  </a:cubicBezTo>
                  <a:cubicBezTo>
                    <a:pt x="363" y="208"/>
                    <a:pt x="365" y="209"/>
                    <a:pt x="367" y="209"/>
                  </a:cubicBezTo>
                  <a:cubicBezTo>
                    <a:pt x="380" y="209"/>
                    <a:pt x="380" y="209"/>
                    <a:pt x="380" y="209"/>
                  </a:cubicBezTo>
                  <a:cubicBezTo>
                    <a:pt x="380" y="258"/>
                    <a:pt x="380" y="258"/>
                    <a:pt x="380" y="258"/>
                  </a:cubicBezTo>
                  <a:cubicBezTo>
                    <a:pt x="367" y="258"/>
                    <a:pt x="367" y="258"/>
                    <a:pt x="367" y="258"/>
                  </a:cubicBezTo>
                  <a:cubicBezTo>
                    <a:pt x="365" y="258"/>
                    <a:pt x="363" y="259"/>
                    <a:pt x="363" y="262"/>
                  </a:cubicBezTo>
                  <a:cubicBezTo>
                    <a:pt x="363" y="265"/>
                    <a:pt x="365" y="266"/>
                    <a:pt x="367" y="266"/>
                  </a:cubicBezTo>
                  <a:cubicBezTo>
                    <a:pt x="401" y="266"/>
                    <a:pt x="401" y="266"/>
                    <a:pt x="401" y="266"/>
                  </a:cubicBezTo>
                  <a:cubicBezTo>
                    <a:pt x="402" y="266"/>
                    <a:pt x="404" y="265"/>
                    <a:pt x="404" y="262"/>
                  </a:cubicBezTo>
                  <a:close/>
                  <a:moveTo>
                    <a:pt x="404" y="161"/>
                  </a:moveTo>
                  <a:cubicBezTo>
                    <a:pt x="404" y="140"/>
                    <a:pt x="404" y="140"/>
                    <a:pt x="404" y="140"/>
                  </a:cubicBezTo>
                  <a:cubicBezTo>
                    <a:pt x="404" y="138"/>
                    <a:pt x="403" y="136"/>
                    <a:pt x="401" y="136"/>
                  </a:cubicBezTo>
                  <a:cubicBezTo>
                    <a:pt x="397" y="136"/>
                    <a:pt x="396" y="138"/>
                    <a:pt x="396" y="140"/>
                  </a:cubicBezTo>
                  <a:cubicBezTo>
                    <a:pt x="396" y="157"/>
                    <a:pt x="396" y="157"/>
                    <a:pt x="396" y="157"/>
                  </a:cubicBezTo>
                  <a:cubicBezTo>
                    <a:pt x="388" y="157"/>
                    <a:pt x="388" y="157"/>
                    <a:pt x="388" y="157"/>
                  </a:cubicBezTo>
                  <a:cubicBezTo>
                    <a:pt x="388" y="100"/>
                    <a:pt x="388" y="100"/>
                    <a:pt x="388" y="100"/>
                  </a:cubicBezTo>
                  <a:cubicBezTo>
                    <a:pt x="367" y="100"/>
                    <a:pt x="367" y="100"/>
                    <a:pt x="367" y="100"/>
                  </a:cubicBezTo>
                  <a:cubicBezTo>
                    <a:pt x="365" y="100"/>
                    <a:pt x="363" y="101"/>
                    <a:pt x="363" y="105"/>
                  </a:cubicBezTo>
                  <a:cubicBezTo>
                    <a:pt x="363" y="107"/>
                    <a:pt x="365" y="109"/>
                    <a:pt x="367" y="109"/>
                  </a:cubicBezTo>
                  <a:cubicBezTo>
                    <a:pt x="380" y="109"/>
                    <a:pt x="380" y="109"/>
                    <a:pt x="380" y="109"/>
                  </a:cubicBezTo>
                  <a:cubicBezTo>
                    <a:pt x="380" y="157"/>
                    <a:pt x="380" y="157"/>
                    <a:pt x="380" y="157"/>
                  </a:cubicBezTo>
                  <a:cubicBezTo>
                    <a:pt x="367" y="157"/>
                    <a:pt x="367" y="157"/>
                    <a:pt x="367" y="157"/>
                  </a:cubicBezTo>
                  <a:cubicBezTo>
                    <a:pt x="365" y="157"/>
                    <a:pt x="363" y="158"/>
                    <a:pt x="363" y="161"/>
                  </a:cubicBezTo>
                  <a:cubicBezTo>
                    <a:pt x="363" y="164"/>
                    <a:pt x="365" y="165"/>
                    <a:pt x="367" y="165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402" y="165"/>
                    <a:pt x="404" y="164"/>
                    <a:pt x="404" y="161"/>
                  </a:cubicBezTo>
                  <a:close/>
                  <a:moveTo>
                    <a:pt x="404" y="61"/>
                  </a:moveTo>
                  <a:cubicBezTo>
                    <a:pt x="404" y="40"/>
                    <a:pt x="404" y="40"/>
                    <a:pt x="404" y="40"/>
                  </a:cubicBezTo>
                  <a:cubicBezTo>
                    <a:pt x="404" y="37"/>
                    <a:pt x="403" y="36"/>
                    <a:pt x="401" y="36"/>
                  </a:cubicBezTo>
                  <a:cubicBezTo>
                    <a:pt x="397" y="36"/>
                    <a:pt x="396" y="37"/>
                    <a:pt x="396" y="40"/>
                  </a:cubicBezTo>
                  <a:cubicBezTo>
                    <a:pt x="396" y="56"/>
                    <a:pt x="396" y="56"/>
                    <a:pt x="396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3" y="4"/>
                  </a:cubicBezTo>
                  <a:cubicBezTo>
                    <a:pt x="363" y="7"/>
                    <a:pt x="365" y="8"/>
                    <a:pt x="367" y="8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67" y="56"/>
                    <a:pt x="367" y="56"/>
                    <a:pt x="367" y="56"/>
                  </a:cubicBezTo>
                  <a:cubicBezTo>
                    <a:pt x="365" y="56"/>
                    <a:pt x="363" y="58"/>
                    <a:pt x="363" y="61"/>
                  </a:cubicBezTo>
                  <a:cubicBezTo>
                    <a:pt x="363" y="64"/>
                    <a:pt x="365" y="65"/>
                    <a:pt x="367" y="65"/>
                  </a:cubicBezTo>
                  <a:cubicBezTo>
                    <a:pt x="401" y="65"/>
                    <a:pt x="401" y="65"/>
                    <a:pt x="401" y="65"/>
                  </a:cubicBezTo>
                  <a:cubicBezTo>
                    <a:pt x="402" y="65"/>
                    <a:pt x="404" y="64"/>
                    <a:pt x="404" y="61"/>
                  </a:cubicBezTo>
                  <a:close/>
                  <a:moveTo>
                    <a:pt x="344" y="258"/>
                  </a:moveTo>
                  <a:cubicBezTo>
                    <a:pt x="344" y="209"/>
                    <a:pt x="344" y="209"/>
                    <a:pt x="344" y="209"/>
                  </a:cubicBezTo>
                  <a:cubicBezTo>
                    <a:pt x="344" y="205"/>
                    <a:pt x="340" y="201"/>
                    <a:pt x="336" y="201"/>
                  </a:cubicBezTo>
                  <a:cubicBezTo>
                    <a:pt x="310" y="201"/>
                    <a:pt x="310" y="201"/>
                    <a:pt x="310" y="201"/>
                  </a:cubicBezTo>
                  <a:cubicBezTo>
                    <a:pt x="306" y="201"/>
                    <a:pt x="303" y="205"/>
                    <a:pt x="303" y="209"/>
                  </a:cubicBezTo>
                  <a:cubicBezTo>
                    <a:pt x="303" y="258"/>
                    <a:pt x="303" y="258"/>
                    <a:pt x="303" y="258"/>
                  </a:cubicBezTo>
                  <a:cubicBezTo>
                    <a:pt x="303" y="262"/>
                    <a:pt x="306" y="266"/>
                    <a:pt x="310" y="266"/>
                  </a:cubicBezTo>
                  <a:cubicBezTo>
                    <a:pt x="336" y="266"/>
                    <a:pt x="336" y="266"/>
                    <a:pt x="336" y="266"/>
                  </a:cubicBezTo>
                  <a:cubicBezTo>
                    <a:pt x="340" y="266"/>
                    <a:pt x="344" y="262"/>
                    <a:pt x="344" y="258"/>
                  </a:cubicBezTo>
                  <a:close/>
                  <a:moveTo>
                    <a:pt x="336" y="258"/>
                  </a:moveTo>
                  <a:cubicBezTo>
                    <a:pt x="310" y="258"/>
                    <a:pt x="310" y="258"/>
                    <a:pt x="310" y="25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36" y="209"/>
                    <a:pt x="336" y="209"/>
                    <a:pt x="336" y="209"/>
                  </a:cubicBezTo>
                  <a:lnTo>
                    <a:pt x="336" y="258"/>
                  </a:lnTo>
                  <a:close/>
                  <a:moveTo>
                    <a:pt x="344" y="157"/>
                  </a:moveTo>
                  <a:cubicBezTo>
                    <a:pt x="344" y="109"/>
                    <a:pt x="344" y="109"/>
                    <a:pt x="344" y="109"/>
                  </a:cubicBezTo>
                  <a:cubicBezTo>
                    <a:pt x="344" y="104"/>
                    <a:pt x="340" y="100"/>
                    <a:pt x="336" y="100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06" y="100"/>
                    <a:pt x="303" y="104"/>
                    <a:pt x="303" y="109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3" y="162"/>
                    <a:pt x="306" y="165"/>
                    <a:pt x="310" y="165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40" y="165"/>
                    <a:pt x="344" y="162"/>
                    <a:pt x="344" y="157"/>
                  </a:cubicBezTo>
                  <a:close/>
                  <a:moveTo>
                    <a:pt x="336" y="157"/>
                  </a:moveTo>
                  <a:cubicBezTo>
                    <a:pt x="310" y="157"/>
                    <a:pt x="310" y="157"/>
                    <a:pt x="310" y="157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36" y="109"/>
                    <a:pt x="336" y="109"/>
                    <a:pt x="336" y="109"/>
                  </a:cubicBezTo>
                  <a:lnTo>
                    <a:pt x="336" y="157"/>
                  </a:lnTo>
                  <a:close/>
                  <a:moveTo>
                    <a:pt x="344" y="56"/>
                  </a:moveTo>
                  <a:cubicBezTo>
                    <a:pt x="344" y="8"/>
                    <a:pt x="344" y="8"/>
                    <a:pt x="344" y="8"/>
                  </a:cubicBezTo>
                  <a:cubicBezTo>
                    <a:pt x="344" y="4"/>
                    <a:pt x="340" y="0"/>
                    <a:pt x="336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06" y="0"/>
                    <a:pt x="303" y="4"/>
                    <a:pt x="303" y="8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3" y="61"/>
                    <a:pt x="306" y="65"/>
                    <a:pt x="310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0" y="65"/>
                    <a:pt x="344" y="61"/>
                    <a:pt x="344" y="56"/>
                  </a:cubicBezTo>
                  <a:close/>
                  <a:moveTo>
                    <a:pt x="336" y="56"/>
                  </a:moveTo>
                  <a:cubicBezTo>
                    <a:pt x="310" y="56"/>
                    <a:pt x="310" y="56"/>
                    <a:pt x="310" y="56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36" y="8"/>
                    <a:pt x="336" y="8"/>
                    <a:pt x="336" y="8"/>
                  </a:cubicBezTo>
                  <a:lnTo>
                    <a:pt x="336" y="56"/>
                  </a:lnTo>
                  <a:close/>
                  <a:moveTo>
                    <a:pt x="283" y="262"/>
                  </a:moveTo>
                  <a:cubicBezTo>
                    <a:pt x="283" y="240"/>
                    <a:pt x="283" y="240"/>
                    <a:pt x="283" y="240"/>
                  </a:cubicBezTo>
                  <a:cubicBezTo>
                    <a:pt x="283" y="239"/>
                    <a:pt x="283" y="237"/>
                    <a:pt x="279" y="237"/>
                  </a:cubicBezTo>
                  <a:cubicBezTo>
                    <a:pt x="276" y="237"/>
                    <a:pt x="275" y="239"/>
                    <a:pt x="275" y="240"/>
                  </a:cubicBezTo>
                  <a:cubicBezTo>
                    <a:pt x="275" y="258"/>
                    <a:pt x="275" y="258"/>
                    <a:pt x="275" y="258"/>
                  </a:cubicBezTo>
                  <a:cubicBezTo>
                    <a:pt x="267" y="258"/>
                    <a:pt x="267" y="258"/>
                    <a:pt x="267" y="258"/>
                  </a:cubicBezTo>
                  <a:cubicBezTo>
                    <a:pt x="267" y="201"/>
                    <a:pt x="267" y="201"/>
                    <a:pt x="267" y="201"/>
                  </a:cubicBezTo>
                  <a:cubicBezTo>
                    <a:pt x="246" y="201"/>
                    <a:pt x="246" y="201"/>
                    <a:pt x="246" y="201"/>
                  </a:cubicBezTo>
                  <a:cubicBezTo>
                    <a:pt x="244" y="201"/>
                    <a:pt x="242" y="202"/>
                    <a:pt x="242" y="205"/>
                  </a:cubicBezTo>
                  <a:cubicBezTo>
                    <a:pt x="242" y="208"/>
                    <a:pt x="244" y="209"/>
                    <a:pt x="246" y="209"/>
                  </a:cubicBezTo>
                  <a:cubicBezTo>
                    <a:pt x="258" y="209"/>
                    <a:pt x="258" y="209"/>
                    <a:pt x="258" y="209"/>
                  </a:cubicBezTo>
                  <a:cubicBezTo>
                    <a:pt x="258" y="258"/>
                    <a:pt x="258" y="258"/>
                    <a:pt x="258" y="258"/>
                  </a:cubicBezTo>
                  <a:cubicBezTo>
                    <a:pt x="246" y="258"/>
                    <a:pt x="246" y="258"/>
                    <a:pt x="246" y="258"/>
                  </a:cubicBezTo>
                  <a:cubicBezTo>
                    <a:pt x="244" y="258"/>
                    <a:pt x="242" y="259"/>
                    <a:pt x="242" y="262"/>
                  </a:cubicBezTo>
                  <a:cubicBezTo>
                    <a:pt x="242" y="265"/>
                    <a:pt x="244" y="266"/>
                    <a:pt x="246" y="266"/>
                  </a:cubicBezTo>
                  <a:cubicBezTo>
                    <a:pt x="279" y="266"/>
                    <a:pt x="279" y="266"/>
                    <a:pt x="279" y="266"/>
                  </a:cubicBezTo>
                  <a:cubicBezTo>
                    <a:pt x="281" y="266"/>
                    <a:pt x="283" y="265"/>
                    <a:pt x="283" y="262"/>
                  </a:cubicBezTo>
                  <a:close/>
                  <a:moveTo>
                    <a:pt x="283" y="161"/>
                  </a:moveTo>
                  <a:cubicBezTo>
                    <a:pt x="283" y="140"/>
                    <a:pt x="283" y="140"/>
                    <a:pt x="283" y="140"/>
                  </a:cubicBezTo>
                  <a:cubicBezTo>
                    <a:pt x="283" y="138"/>
                    <a:pt x="283" y="136"/>
                    <a:pt x="279" y="136"/>
                  </a:cubicBezTo>
                  <a:cubicBezTo>
                    <a:pt x="276" y="136"/>
                    <a:pt x="275" y="138"/>
                    <a:pt x="275" y="140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67" y="157"/>
                    <a:pt x="267" y="157"/>
                    <a:pt x="267" y="157"/>
                  </a:cubicBezTo>
                  <a:cubicBezTo>
                    <a:pt x="267" y="100"/>
                    <a:pt x="267" y="100"/>
                    <a:pt x="267" y="100"/>
                  </a:cubicBezTo>
                  <a:cubicBezTo>
                    <a:pt x="246" y="100"/>
                    <a:pt x="246" y="100"/>
                    <a:pt x="246" y="100"/>
                  </a:cubicBezTo>
                  <a:cubicBezTo>
                    <a:pt x="244" y="100"/>
                    <a:pt x="242" y="101"/>
                    <a:pt x="242" y="105"/>
                  </a:cubicBezTo>
                  <a:cubicBezTo>
                    <a:pt x="242" y="107"/>
                    <a:pt x="244" y="109"/>
                    <a:pt x="246" y="109"/>
                  </a:cubicBezTo>
                  <a:cubicBezTo>
                    <a:pt x="258" y="109"/>
                    <a:pt x="258" y="109"/>
                    <a:pt x="258" y="109"/>
                  </a:cubicBezTo>
                  <a:cubicBezTo>
                    <a:pt x="258" y="157"/>
                    <a:pt x="258" y="157"/>
                    <a:pt x="258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44" y="157"/>
                    <a:pt x="242" y="158"/>
                    <a:pt x="242" y="161"/>
                  </a:cubicBezTo>
                  <a:cubicBezTo>
                    <a:pt x="242" y="164"/>
                    <a:pt x="244" y="165"/>
                    <a:pt x="246" y="165"/>
                  </a:cubicBezTo>
                  <a:cubicBezTo>
                    <a:pt x="279" y="165"/>
                    <a:pt x="279" y="165"/>
                    <a:pt x="279" y="165"/>
                  </a:cubicBezTo>
                  <a:cubicBezTo>
                    <a:pt x="281" y="165"/>
                    <a:pt x="283" y="164"/>
                    <a:pt x="283" y="161"/>
                  </a:cubicBezTo>
                  <a:close/>
                  <a:moveTo>
                    <a:pt x="283" y="61"/>
                  </a:moveTo>
                  <a:cubicBezTo>
                    <a:pt x="283" y="40"/>
                    <a:pt x="283" y="40"/>
                    <a:pt x="283" y="40"/>
                  </a:cubicBezTo>
                  <a:cubicBezTo>
                    <a:pt x="283" y="37"/>
                    <a:pt x="283" y="36"/>
                    <a:pt x="279" y="36"/>
                  </a:cubicBezTo>
                  <a:cubicBezTo>
                    <a:pt x="276" y="36"/>
                    <a:pt x="275" y="37"/>
                    <a:pt x="275" y="40"/>
                  </a:cubicBezTo>
                  <a:cubicBezTo>
                    <a:pt x="275" y="56"/>
                    <a:pt x="275" y="56"/>
                    <a:pt x="275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2" y="1"/>
                    <a:pt x="242" y="4"/>
                  </a:cubicBezTo>
                  <a:cubicBezTo>
                    <a:pt x="242" y="7"/>
                    <a:pt x="244" y="8"/>
                    <a:pt x="246" y="8"/>
                  </a:cubicBezTo>
                  <a:cubicBezTo>
                    <a:pt x="258" y="8"/>
                    <a:pt x="258" y="8"/>
                    <a:pt x="258" y="8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4" y="56"/>
                    <a:pt x="242" y="58"/>
                    <a:pt x="242" y="61"/>
                  </a:cubicBezTo>
                  <a:cubicBezTo>
                    <a:pt x="242" y="64"/>
                    <a:pt x="244" y="65"/>
                    <a:pt x="246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81" y="65"/>
                    <a:pt x="283" y="64"/>
                    <a:pt x="283" y="61"/>
                  </a:cubicBezTo>
                  <a:close/>
                  <a:moveTo>
                    <a:pt x="223" y="258"/>
                  </a:moveTo>
                  <a:cubicBezTo>
                    <a:pt x="223" y="209"/>
                    <a:pt x="223" y="209"/>
                    <a:pt x="223" y="209"/>
                  </a:cubicBezTo>
                  <a:cubicBezTo>
                    <a:pt x="223" y="205"/>
                    <a:pt x="219" y="201"/>
                    <a:pt x="214" y="201"/>
                  </a:cubicBezTo>
                  <a:cubicBezTo>
                    <a:pt x="190" y="201"/>
                    <a:pt x="190" y="201"/>
                    <a:pt x="190" y="201"/>
                  </a:cubicBezTo>
                  <a:cubicBezTo>
                    <a:pt x="184" y="201"/>
                    <a:pt x="181" y="205"/>
                    <a:pt x="181" y="209"/>
                  </a:cubicBezTo>
                  <a:cubicBezTo>
                    <a:pt x="181" y="258"/>
                    <a:pt x="181" y="258"/>
                    <a:pt x="181" y="258"/>
                  </a:cubicBezTo>
                  <a:cubicBezTo>
                    <a:pt x="181" y="262"/>
                    <a:pt x="184" y="266"/>
                    <a:pt x="190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19" y="266"/>
                    <a:pt x="223" y="262"/>
                    <a:pt x="223" y="258"/>
                  </a:cubicBezTo>
                  <a:close/>
                  <a:moveTo>
                    <a:pt x="214" y="258"/>
                  </a:moveTo>
                  <a:cubicBezTo>
                    <a:pt x="190" y="258"/>
                    <a:pt x="190" y="258"/>
                    <a:pt x="190" y="258"/>
                  </a:cubicBezTo>
                  <a:cubicBezTo>
                    <a:pt x="190" y="209"/>
                    <a:pt x="190" y="209"/>
                    <a:pt x="190" y="209"/>
                  </a:cubicBezTo>
                  <a:cubicBezTo>
                    <a:pt x="214" y="209"/>
                    <a:pt x="214" y="209"/>
                    <a:pt x="214" y="209"/>
                  </a:cubicBezTo>
                  <a:lnTo>
                    <a:pt x="214" y="258"/>
                  </a:lnTo>
                  <a:close/>
                  <a:moveTo>
                    <a:pt x="223" y="157"/>
                  </a:moveTo>
                  <a:cubicBezTo>
                    <a:pt x="223" y="109"/>
                    <a:pt x="223" y="109"/>
                    <a:pt x="223" y="109"/>
                  </a:cubicBezTo>
                  <a:cubicBezTo>
                    <a:pt x="223" y="104"/>
                    <a:pt x="219" y="100"/>
                    <a:pt x="214" y="100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84" y="100"/>
                    <a:pt x="181" y="104"/>
                    <a:pt x="181" y="109"/>
                  </a:cubicBezTo>
                  <a:cubicBezTo>
                    <a:pt x="181" y="157"/>
                    <a:pt x="181" y="157"/>
                    <a:pt x="181" y="157"/>
                  </a:cubicBezTo>
                  <a:cubicBezTo>
                    <a:pt x="181" y="162"/>
                    <a:pt x="184" y="165"/>
                    <a:pt x="190" y="165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9" y="165"/>
                    <a:pt x="223" y="162"/>
                    <a:pt x="223" y="157"/>
                  </a:cubicBezTo>
                  <a:close/>
                  <a:moveTo>
                    <a:pt x="214" y="157"/>
                  </a:moveTo>
                  <a:cubicBezTo>
                    <a:pt x="190" y="157"/>
                    <a:pt x="190" y="157"/>
                    <a:pt x="190" y="157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214" y="109"/>
                    <a:pt x="214" y="109"/>
                    <a:pt x="214" y="109"/>
                  </a:cubicBezTo>
                  <a:lnTo>
                    <a:pt x="214" y="157"/>
                  </a:lnTo>
                  <a:close/>
                  <a:moveTo>
                    <a:pt x="223" y="56"/>
                  </a:moveTo>
                  <a:cubicBezTo>
                    <a:pt x="223" y="8"/>
                    <a:pt x="223" y="8"/>
                    <a:pt x="223" y="8"/>
                  </a:cubicBezTo>
                  <a:cubicBezTo>
                    <a:pt x="223" y="4"/>
                    <a:pt x="219" y="0"/>
                    <a:pt x="214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4" y="0"/>
                    <a:pt x="181" y="4"/>
                    <a:pt x="181" y="8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61"/>
                    <a:pt x="184" y="65"/>
                    <a:pt x="190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9" y="65"/>
                    <a:pt x="223" y="61"/>
                    <a:pt x="223" y="56"/>
                  </a:cubicBezTo>
                  <a:close/>
                  <a:moveTo>
                    <a:pt x="214" y="56"/>
                  </a:moveTo>
                  <a:cubicBezTo>
                    <a:pt x="190" y="56"/>
                    <a:pt x="190" y="56"/>
                    <a:pt x="190" y="56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214" y="8"/>
                    <a:pt x="214" y="8"/>
                    <a:pt x="214" y="8"/>
                  </a:cubicBezTo>
                  <a:lnTo>
                    <a:pt x="214" y="56"/>
                  </a:lnTo>
                  <a:close/>
                  <a:moveTo>
                    <a:pt x="162" y="262"/>
                  </a:moveTo>
                  <a:cubicBezTo>
                    <a:pt x="162" y="240"/>
                    <a:pt x="162" y="240"/>
                    <a:pt x="162" y="240"/>
                  </a:cubicBezTo>
                  <a:cubicBezTo>
                    <a:pt x="162" y="239"/>
                    <a:pt x="161" y="237"/>
                    <a:pt x="158" y="237"/>
                  </a:cubicBezTo>
                  <a:cubicBezTo>
                    <a:pt x="155" y="237"/>
                    <a:pt x="154" y="239"/>
                    <a:pt x="154" y="240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3" y="201"/>
                    <a:pt x="120" y="202"/>
                    <a:pt x="120" y="205"/>
                  </a:cubicBezTo>
                  <a:cubicBezTo>
                    <a:pt x="120" y="208"/>
                    <a:pt x="123" y="209"/>
                    <a:pt x="125" y="209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37" y="258"/>
                    <a:pt x="137" y="258"/>
                    <a:pt x="137" y="258"/>
                  </a:cubicBezTo>
                  <a:cubicBezTo>
                    <a:pt x="125" y="258"/>
                    <a:pt x="125" y="258"/>
                    <a:pt x="125" y="258"/>
                  </a:cubicBezTo>
                  <a:cubicBezTo>
                    <a:pt x="123" y="258"/>
                    <a:pt x="120" y="259"/>
                    <a:pt x="120" y="262"/>
                  </a:cubicBezTo>
                  <a:cubicBezTo>
                    <a:pt x="120" y="265"/>
                    <a:pt x="123" y="266"/>
                    <a:pt x="125" y="266"/>
                  </a:cubicBezTo>
                  <a:cubicBezTo>
                    <a:pt x="158" y="266"/>
                    <a:pt x="158" y="266"/>
                    <a:pt x="158" y="266"/>
                  </a:cubicBezTo>
                  <a:cubicBezTo>
                    <a:pt x="160" y="266"/>
                    <a:pt x="162" y="265"/>
                    <a:pt x="162" y="262"/>
                  </a:cubicBezTo>
                  <a:close/>
                  <a:moveTo>
                    <a:pt x="162" y="161"/>
                  </a:moveTo>
                  <a:cubicBezTo>
                    <a:pt x="162" y="140"/>
                    <a:pt x="162" y="140"/>
                    <a:pt x="162" y="140"/>
                  </a:cubicBezTo>
                  <a:cubicBezTo>
                    <a:pt x="162" y="138"/>
                    <a:pt x="161" y="136"/>
                    <a:pt x="158" y="136"/>
                  </a:cubicBezTo>
                  <a:cubicBezTo>
                    <a:pt x="155" y="136"/>
                    <a:pt x="154" y="138"/>
                    <a:pt x="154" y="140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3" y="100"/>
                    <a:pt x="120" y="101"/>
                    <a:pt x="120" y="105"/>
                  </a:cubicBezTo>
                  <a:cubicBezTo>
                    <a:pt x="120" y="107"/>
                    <a:pt x="123" y="109"/>
                    <a:pt x="125" y="109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3" y="157"/>
                    <a:pt x="120" y="158"/>
                    <a:pt x="120" y="161"/>
                  </a:cubicBezTo>
                  <a:cubicBezTo>
                    <a:pt x="120" y="164"/>
                    <a:pt x="123" y="165"/>
                    <a:pt x="125" y="165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60" y="165"/>
                    <a:pt x="162" y="164"/>
                    <a:pt x="162" y="161"/>
                  </a:cubicBezTo>
                  <a:close/>
                  <a:moveTo>
                    <a:pt x="162" y="61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2" y="37"/>
                    <a:pt x="161" y="36"/>
                    <a:pt x="158" y="36"/>
                  </a:cubicBezTo>
                  <a:cubicBezTo>
                    <a:pt x="155" y="36"/>
                    <a:pt x="154" y="37"/>
                    <a:pt x="154" y="40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20" y="1"/>
                    <a:pt x="120" y="4"/>
                  </a:cubicBezTo>
                  <a:cubicBezTo>
                    <a:pt x="120" y="7"/>
                    <a:pt x="123" y="8"/>
                    <a:pt x="125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3" y="56"/>
                    <a:pt x="120" y="58"/>
                    <a:pt x="120" y="61"/>
                  </a:cubicBezTo>
                  <a:cubicBezTo>
                    <a:pt x="120" y="64"/>
                    <a:pt x="123" y="65"/>
                    <a:pt x="125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60" y="65"/>
                    <a:pt x="162" y="64"/>
                    <a:pt x="162" y="61"/>
                  </a:cubicBezTo>
                  <a:close/>
                  <a:moveTo>
                    <a:pt x="101" y="258"/>
                  </a:moveTo>
                  <a:cubicBezTo>
                    <a:pt x="101" y="209"/>
                    <a:pt x="101" y="209"/>
                    <a:pt x="101" y="209"/>
                  </a:cubicBezTo>
                  <a:cubicBezTo>
                    <a:pt x="101" y="205"/>
                    <a:pt x="98" y="201"/>
                    <a:pt x="93" y="201"/>
                  </a:cubicBezTo>
                  <a:cubicBezTo>
                    <a:pt x="68" y="201"/>
                    <a:pt x="68" y="201"/>
                    <a:pt x="68" y="201"/>
                  </a:cubicBezTo>
                  <a:cubicBezTo>
                    <a:pt x="64" y="201"/>
                    <a:pt x="60" y="205"/>
                    <a:pt x="60" y="209"/>
                  </a:cubicBezTo>
                  <a:cubicBezTo>
                    <a:pt x="60" y="258"/>
                    <a:pt x="60" y="258"/>
                    <a:pt x="60" y="258"/>
                  </a:cubicBezTo>
                  <a:cubicBezTo>
                    <a:pt x="60" y="262"/>
                    <a:pt x="64" y="266"/>
                    <a:pt x="68" y="266"/>
                  </a:cubicBezTo>
                  <a:cubicBezTo>
                    <a:pt x="93" y="266"/>
                    <a:pt x="93" y="266"/>
                    <a:pt x="93" y="266"/>
                  </a:cubicBezTo>
                  <a:cubicBezTo>
                    <a:pt x="98" y="266"/>
                    <a:pt x="101" y="262"/>
                    <a:pt x="101" y="258"/>
                  </a:cubicBezTo>
                  <a:close/>
                  <a:moveTo>
                    <a:pt x="93" y="258"/>
                  </a:moveTo>
                  <a:cubicBezTo>
                    <a:pt x="68" y="258"/>
                    <a:pt x="68" y="258"/>
                    <a:pt x="68" y="258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93" y="209"/>
                    <a:pt x="93" y="209"/>
                    <a:pt x="93" y="209"/>
                  </a:cubicBezTo>
                  <a:lnTo>
                    <a:pt x="93" y="258"/>
                  </a:lnTo>
                  <a:close/>
                  <a:moveTo>
                    <a:pt x="101" y="157"/>
                  </a:moveTo>
                  <a:cubicBezTo>
                    <a:pt x="101" y="109"/>
                    <a:pt x="101" y="109"/>
                    <a:pt x="101" y="109"/>
                  </a:cubicBezTo>
                  <a:cubicBezTo>
                    <a:pt x="101" y="104"/>
                    <a:pt x="98" y="100"/>
                    <a:pt x="93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4" y="100"/>
                    <a:pt x="60" y="104"/>
                    <a:pt x="60" y="109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0" y="162"/>
                    <a:pt x="64" y="165"/>
                    <a:pt x="68" y="165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8" y="165"/>
                    <a:pt x="101" y="162"/>
                    <a:pt x="101" y="157"/>
                  </a:cubicBezTo>
                  <a:close/>
                  <a:moveTo>
                    <a:pt x="93" y="157"/>
                  </a:moveTo>
                  <a:cubicBezTo>
                    <a:pt x="68" y="157"/>
                    <a:pt x="68" y="157"/>
                    <a:pt x="68" y="15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93" y="109"/>
                    <a:pt x="93" y="109"/>
                    <a:pt x="93" y="109"/>
                  </a:cubicBezTo>
                  <a:lnTo>
                    <a:pt x="93" y="157"/>
                  </a:lnTo>
                  <a:close/>
                  <a:moveTo>
                    <a:pt x="101" y="56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1" y="4"/>
                    <a:pt x="98" y="0"/>
                    <a:pt x="9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4" y="0"/>
                    <a:pt x="60" y="4"/>
                    <a:pt x="60" y="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61"/>
                    <a:pt x="64" y="65"/>
                    <a:pt x="68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8" y="65"/>
                    <a:pt x="101" y="61"/>
                    <a:pt x="101" y="56"/>
                  </a:cubicBezTo>
                  <a:close/>
                  <a:moveTo>
                    <a:pt x="93" y="5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93" y="8"/>
                    <a:pt x="93" y="8"/>
                    <a:pt x="93" y="8"/>
                  </a:cubicBezTo>
                  <a:lnTo>
                    <a:pt x="93" y="56"/>
                  </a:lnTo>
                  <a:close/>
                  <a:moveTo>
                    <a:pt x="41" y="262"/>
                  </a:moveTo>
                  <a:cubicBezTo>
                    <a:pt x="41" y="240"/>
                    <a:pt x="41" y="240"/>
                    <a:pt x="41" y="240"/>
                  </a:cubicBezTo>
                  <a:cubicBezTo>
                    <a:pt x="41" y="239"/>
                    <a:pt x="40" y="237"/>
                    <a:pt x="37" y="237"/>
                  </a:cubicBezTo>
                  <a:cubicBezTo>
                    <a:pt x="33" y="237"/>
                    <a:pt x="33" y="239"/>
                    <a:pt x="33" y="240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25" y="258"/>
                    <a:pt x="25" y="258"/>
                    <a:pt x="25" y="258"/>
                  </a:cubicBezTo>
                  <a:cubicBezTo>
                    <a:pt x="25" y="201"/>
                    <a:pt x="25" y="201"/>
                    <a:pt x="25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" y="201"/>
                    <a:pt x="0" y="202"/>
                    <a:pt x="0" y="205"/>
                  </a:cubicBezTo>
                  <a:cubicBezTo>
                    <a:pt x="0" y="208"/>
                    <a:pt x="1" y="209"/>
                    <a:pt x="4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16" y="258"/>
                    <a:pt x="16" y="258"/>
                    <a:pt x="16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1" y="258"/>
                    <a:pt x="0" y="259"/>
                    <a:pt x="0" y="262"/>
                  </a:cubicBezTo>
                  <a:cubicBezTo>
                    <a:pt x="0" y="265"/>
                    <a:pt x="1" y="266"/>
                    <a:pt x="4" y="266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9" y="266"/>
                    <a:pt x="41" y="265"/>
                    <a:pt x="41" y="262"/>
                  </a:cubicBezTo>
                  <a:close/>
                  <a:moveTo>
                    <a:pt x="41" y="157"/>
                  </a:moveTo>
                  <a:cubicBezTo>
                    <a:pt x="41" y="109"/>
                    <a:pt x="41" y="109"/>
                    <a:pt x="41" y="109"/>
                  </a:cubicBezTo>
                  <a:cubicBezTo>
                    <a:pt x="41" y="104"/>
                    <a:pt x="37" y="100"/>
                    <a:pt x="33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3" y="100"/>
                    <a:pt x="0" y="104"/>
                    <a:pt x="0" y="10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2"/>
                    <a:pt x="3" y="165"/>
                    <a:pt x="7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7" y="165"/>
                    <a:pt x="41" y="162"/>
                    <a:pt x="41" y="157"/>
                  </a:cubicBezTo>
                  <a:close/>
                  <a:moveTo>
                    <a:pt x="33" y="157"/>
                  </a:moveTo>
                  <a:cubicBezTo>
                    <a:pt x="7" y="157"/>
                    <a:pt x="7" y="157"/>
                    <a:pt x="7" y="157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3" y="109"/>
                    <a:pt x="33" y="109"/>
                    <a:pt x="33" y="109"/>
                  </a:cubicBezTo>
                  <a:lnTo>
                    <a:pt x="33" y="157"/>
                  </a:lnTo>
                  <a:close/>
                  <a:moveTo>
                    <a:pt x="41" y="61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41" y="37"/>
                    <a:pt x="40" y="36"/>
                    <a:pt x="37" y="36"/>
                  </a:cubicBezTo>
                  <a:cubicBezTo>
                    <a:pt x="33" y="36"/>
                    <a:pt x="33" y="37"/>
                    <a:pt x="33" y="40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" y="56"/>
                    <a:pt x="0" y="58"/>
                    <a:pt x="0" y="61"/>
                  </a:cubicBezTo>
                  <a:cubicBezTo>
                    <a:pt x="0" y="64"/>
                    <a:pt x="1" y="65"/>
                    <a:pt x="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9" y="65"/>
                    <a:pt x="41" y="64"/>
                    <a:pt x="4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8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054C-6C69-47F4-B1EA-2720DCE1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58" y="711878"/>
            <a:ext cx="2506436" cy="553998"/>
          </a:xfrm>
        </p:spPr>
        <p:txBody>
          <a:bodyPr/>
          <a:lstStyle/>
          <a:p>
            <a:r>
              <a:rPr lang="en-US"/>
              <a:t>Secure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5FD60B36-613F-4274-B14A-CAFAFF489B34}"/>
              </a:ext>
            </a:extLst>
          </p:cNvPr>
          <p:cNvSpPr/>
          <p:nvPr/>
        </p:nvSpPr>
        <p:spPr bwMode="auto">
          <a:xfrm>
            <a:off x="5945629" y="290417"/>
            <a:ext cx="2567147" cy="1871772"/>
          </a:xfrm>
          <a:prstGeom prst="uturnArrow">
            <a:avLst>
              <a:gd name="adj1" fmla="val 25000"/>
              <a:gd name="adj2" fmla="val 23709"/>
              <a:gd name="adj3" fmla="val 0"/>
              <a:gd name="adj4" fmla="val 43750"/>
              <a:gd name="adj5" fmla="val 1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875F17EC-572A-43CA-A355-572D5E6E5602}"/>
              </a:ext>
            </a:extLst>
          </p:cNvPr>
          <p:cNvSpPr/>
          <p:nvPr/>
        </p:nvSpPr>
        <p:spPr bwMode="auto">
          <a:xfrm>
            <a:off x="5033555" y="2142308"/>
            <a:ext cx="4149635" cy="3661954"/>
          </a:xfrm>
          <a:prstGeom prst="snip2Same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AB0293-0A60-4E34-9C5A-EBC7593756FC}"/>
              </a:ext>
            </a:extLst>
          </p:cNvPr>
          <p:cNvGrpSpPr/>
          <p:nvPr/>
        </p:nvGrpSpPr>
        <p:grpSpPr>
          <a:xfrm>
            <a:off x="6889568" y="3853544"/>
            <a:ext cx="437607" cy="1354182"/>
            <a:chOff x="659673" y="2965269"/>
            <a:chExt cx="618309" cy="16110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6EE6BB-1BC5-4513-A2D6-4F05DEF326EA}"/>
                </a:ext>
              </a:extLst>
            </p:cNvPr>
            <p:cNvSpPr/>
            <p:nvPr/>
          </p:nvSpPr>
          <p:spPr bwMode="auto">
            <a:xfrm>
              <a:off x="781592" y="3509554"/>
              <a:ext cx="374470" cy="1066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: Top Corners Snipped 7">
              <a:extLst>
                <a:ext uri="{FF2B5EF4-FFF2-40B4-BE49-F238E27FC236}">
                  <a16:creationId xmlns:a16="http://schemas.microsoft.com/office/drawing/2014/main" id="{8E1188BE-3986-4C07-B7C3-C7878C085FAA}"/>
                </a:ext>
              </a:extLst>
            </p:cNvPr>
            <p:cNvSpPr/>
            <p:nvPr/>
          </p:nvSpPr>
          <p:spPr bwMode="auto">
            <a:xfrm>
              <a:off x="659673" y="2965269"/>
              <a:ext cx="618309" cy="544285"/>
            </a:xfrm>
            <a:prstGeom prst="snip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64DB94-2C47-4909-AA5E-84A1B89224B7}"/>
              </a:ext>
            </a:extLst>
          </p:cNvPr>
          <p:cNvSpPr txBox="1"/>
          <p:nvPr/>
        </p:nvSpPr>
        <p:spPr>
          <a:xfrm>
            <a:off x="5230585" y="2412603"/>
            <a:ext cx="3835039" cy="333937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RBAC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Auditing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Static IPs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IP Constraints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Reg. Access Keys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Encrypted at rest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1A0A5D2-C7ED-489B-8ACD-CA9A629721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1062" y="2162189"/>
            <a:ext cx="3459857" cy="2581953"/>
            <a:chOff x="55" y="1807"/>
            <a:chExt cx="1872" cy="1397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D95B80A1-6D29-418D-B139-7BB76A4C22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" y="1807"/>
              <a:ext cx="1871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FA85AB9-98DB-46ED-BE43-5C20891F0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1808"/>
              <a:ext cx="1869" cy="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C01A104E-8EE0-43A8-8281-598CCA2DD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" y="1809"/>
              <a:ext cx="1868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6D63F5E-445B-49B5-87BB-398DC15B0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2034"/>
              <a:ext cx="833" cy="972"/>
            </a:xfrm>
            <a:custGeom>
              <a:avLst/>
              <a:gdLst>
                <a:gd name="T0" fmla="*/ 534 w 833"/>
                <a:gd name="T1" fmla="*/ 0 h 972"/>
                <a:gd name="T2" fmla="*/ 299 w 833"/>
                <a:gd name="T3" fmla="*/ 0 h 972"/>
                <a:gd name="T4" fmla="*/ 0 w 833"/>
                <a:gd name="T5" fmla="*/ 972 h 972"/>
                <a:gd name="T6" fmla="*/ 833 w 833"/>
                <a:gd name="T7" fmla="*/ 972 h 972"/>
                <a:gd name="T8" fmla="*/ 534 w 833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72">
                  <a:moveTo>
                    <a:pt x="534" y="0"/>
                  </a:moveTo>
                  <a:lnTo>
                    <a:pt x="299" y="0"/>
                  </a:lnTo>
                  <a:lnTo>
                    <a:pt x="0" y="972"/>
                  </a:lnTo>
                  <a:lnTo>
                    <a:pt x="833" y="97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0A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BCB95BA-8CF9-4FF5-80E5-4ED117E4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3006"/>
              <a:ext cx="833" cy="92"/>
            </a:xfrm>
            <a:custGeom>
              <a:avLst/>
              <a:gdLst>
                <a:gd name="T0" fmla="*/ 713 w 1426"/>
                <a:gd name="T1" fmla="*/ 158 h 158"/>
                <a:gd name="T2" fmla="*/ 1426 w 1426"/>
                <a:gd name="T3" fmla="*/ 0 h 158"/>
                <a:gd name="T4" fmla="*/ 0 w 1426"/>
                <a:gd name="T5" fmla="*/ 0 h 158"/>
                <a:gd name="T6" fmla="*/ 713 w 1426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6" h="158">
                  <a:moveTo>
                    <a:pt x="713" y="158"/>
                  </a:moveTo>
                  <a:cubicBezTo>
                    <a:pt x="1107" y="158"/>
                    <a:pt x="1426" y="88"/>
                    <a:pt x="14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319" y="158"/>
                    <a:pt x="713" y="158"/>
                  </a:cubicBez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D7E90E8-D39C-4630-AFCA-CC5874506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342"/>
              <a:ext cx="131" cy="687"/>
            </a:xfrm>
            <a:custGeom>
              <a:avLst/>
              <a:gdLst>
                <a:gd name="T0" fmla="*/ 184 w 224"/>
                <a:gd name="T1" fmla="*/ 0 h 1184"/>
                <a:gd name="T2" fmla="*/ 0 w 224"/>
                <a:gd name="T3" fmla="*/ 0 h 1184"/>
                <a:gd name="T4" fmla="*/ 40 w 224"/>
                <a:gd name="T5" fmla="*/ 41 h 1184"/>
                <a:gd name="T6" fmla="*/ 40 w 224"/>
                <a:gd name="T7" fmla="*/ 1144 h 1184"/>
                <a:gd name="T8" fmla="*/ 0 w 224"/>
                <a:gd name="T9" fmla="*/ 1184 h 1184"/>
                <a:gd name="T10" fmla="*/ 184 w 224"/>
                <a:gd name="T11" fmla="*/ 1184 h 1184"/>
                <a:gd name="T12" fmla="*/ 224 w 224"/>
                <a:gd name="T13" fmla="*/ 1144 h 1184"/>
                <a:gd name="T14" fmla="*/ 224 w 224"/>
                <a:gd name="T15" fmla="*/ 41 h 1184"/>
                <a:gd name="T16" fmla="*/ 184 w 224"/>
                <a:gd name="T17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184">
                  <a:moveTo>
                    <a:pt x="1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0" y="18"/>
                    <a:pt x="40" y="41"/>
                  </a:cubicBezTo>
                  <a:cubicBezTo>
                    <a:pt x="40" y="1144"/>
                    <a:pt x="40" y="1144"/>
                    <a:pt x="40" y="1144"/>
                  </a:cubicBezTo>
                  <a:cubicBezTo>
                    <a:pt x="40" y="1166"/>
                    <a:pt x="22" y="1184"/>
                    <a:pt x="0" y="1184"/>
                  </a:cubicBezTo>
                  <a:cubicBezTo>
                    <a:pt x="184" y="1184"/>
                    <a:pt x="184" y="1184"/>
                    <a:pt x="184" y="1184"/>
                  </a:cubicBezTo>
                  <a:cubicBezTo>
                    <a:pt x="206" y="1184"/>
                    <a:pt x="224" y="1166"/>
                    <a:pt x="224" y="1144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18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87E77EB-59E6-463B-A377-8951C4CC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342"/>
              <a:ext cx="131" cy="687"/>
            </a:xfrm>
            <a:custGeom>
              <a:avLst/>
              <a:gdLst>
                <a:gd name="T0" fmla="*/ 184 w 224"/>
                <a:gd name="T1" fmla="*/ 0 h 1184"/>
                <a:gd name="T2" fmla="*/ 0 w 224"/>
                <a:gd name="T3" fmla="*/ 0 h 1184"/>
                <a:gd name="T4" fmla="*/ 40 w 224"/>
                <a:gd name="T5" fmla="*/ 41 h 1184"/>
                <a:gd name="T6" fmla="*/ 40 w 224"/>
                <a:gd name="T7" fmla="*/ 1144 h 1184"/>
                <a:gd name="T8" fmla="*/ 0 w 224"/>
                <a:gd name="T9" fmla="*/ 1184 h 1184"/>
                <a:gd name="T10" fmla="*/ 184 w 224"/>
                <a:gd name="T11" fmla="*/ 1184 h 1184"/>
                <a:gd name="T12" fmla="*/ 224 w 224"/>
                <a:gd name="T13" fmla="*/ 1144 h 1184"/>
                <a:gd name="T14" fmla="*/ 224 w 224"/>
                <a:gd name="T15" fmla="*/ 41 h 1184"/>
                <a:gd name="T16" fmla="*/ 184 w 224"/>
                <a:gd name="T17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184">
                  <a:moveTo>
                    <a:pt x="1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0" y="18"/>
                    <a:pt x="40" y="41"/>
                  </a:cubicBezTo>
                  <a:cubicBezTo>
                    <a:pt x="40" y="1144"/>
                    <a:pt x="40" y="1144"/>
                    <a:pt x="40" y="1144"/>
                  </a:cubicBezTo>
                  <a:cubicBezTo>
                    <a:pt x="40" y="1166"/>
                    <a:pt x="22" y="1184"/>
                    <a:pt x="0" y="1184"/>
                  </a:cubicBezTo>
                  <a:cubicBezTo>
                    <a:pt x="184" y="1184"/>
                    <a:pt x="184" y="1184"/>
                    <a:pt x="184" y="1184"/>
                  </a:cubicBezTo>
                  <a:cubicBezTo>
                    <a:pt x="206" y="1184"/>
                    <a:pt x="224" y="1166"/>
                    <a:pt x="224" y="1144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18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D7CF85B-A075-41D3-A8E5-1EF54024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342"/>
              <a:ext cx="291" cy="687"/>
            </a:xfrm>
            <a:custGeom>
              <a:avLst/>
              <a:gdLst>
                <a:gd name="T0" fmla="*/ 499 w 499"/>
                <a:gd name="T1" fmla="*/ 1144 h 1184"/>
                <a:gd name="T2" fmla="*/ 459 w 499"/>
                <a:gd name="T3" fmla="*/ 1184 h 1184"/>
                <a:gd name="T4" fmla="*/ 40 w 499"/>
                <a:gd name="T5" fmla="*/ 1184 h 1184"/>
                <a:gd name="T6" fmla="*/ 0 w 499"/>
                <a:gd name="T7" fmla="*/ 1144 h 1184"/>
                <a:gd name="T8" fmla="*/ 0 w 499"/>
                <a:gd name="T9" fmla="*/ 41 h 1184"/>
                <a:gd name="T10" fmla="*/ 40 w 499"/>
                <a:gd name="T11" fmla="*/ 0 h 1184"/>
                <a:gd name="T12" fmla="*/ 459 w 499"/>
                <a:gd name="T13" fmla="*/ 0 h 1184"/>
                <a:gd name="T14" fmla="*/ 499 w 499"/>
                <a:gd name="T15" fmla="*/ 41 h 1184"/>
                <a:gd name="T16" fmla="*/ 499 w 499"/>
                <a:gd name="T17" fmla="*/ 114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1184">
                  <a:moveTo>
                    <a:pt x="499" y="1144"/>
                  </a:moveTo>
                  <a:cubicBezTo>
                    <a:pt x="499" y="1166"/>
                    <a:pt x="481" y="1184"/>
                    <a:pt x="459" y="1184"/>
                  </a:cubicBezTo>
                  <a:cubicBezTo>
                    <a:pt x="40" y="1184"/>
                    <a:pt x="40" y="1184"/>
                    <a:pt x="40" y="1184"/>
                  </a:cubicBezTo>
                  <a:cubicBezTo>
                    <a:pt x="18" y="1184"/>
                    <a:pt x="0" y="1166"/>
                    <a:pt x="0" y="11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81" y="0"/>
                    <a:pt x="499" y="18"/>
                    <a:pt x="499" y="41"/>
                  </a:cubicBezTo>
                  <a:lnTo>
                    <a:pt x="499" y="1144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596725E-035D-478D-A4A2-5440F0482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380"/>
              <a:ext cx="231" cy="54"/>
            </a:xfrm>
            <a:custGeom>
              <a:avLst/>
              <a:gdLst>
                <a:gd name="T0" fmla="*/ 396 w 396"/>
                <a:gd name="T1" fmla="*/ 83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3 h 94"/>
                <a:gd name="T8" fmla="*/ 0 w 396"/>
                <a:gd name="T9" fmla="*/ 12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2 h 94"/>
                <a:gd name="T16" fmla="*/ 396 w 396"/>
                <a:gd name="T17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3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2"/>
                  </a:cubicBezTo>
                  <a:lnTo>
                    <a:pt x="396" y="83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BC988FA6-2FF6-4743-A198-B93314A35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398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7176641-64B9-404F-9F10-8C39E3D9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459"/>
              <a:ext cx="231" cy="55"/>
            </a:xfrm>
            <a:custGeom>
              <a:avLst/>
              <a:gdLst>
                <a:gd name="T0" fmla="*/ 396 w 396"/>
                <a:gd name="T1" fmla="*/ 83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3 h 94"/>
                <a:gd name="T8" fmla="*/ 0 w 396"/>
                <a:gd name="T9" fmla="*/ 12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2 h 94"/>
                <a:gd name="T16" fmla="*/ 396 w 396"/>
                <a:gd name="T17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3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2"/>
                  </a:cubicBezTo>
                  <a:lnTo>
                    <a:pt x="396" y="83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790B0A1D-C273-4ECB-98DC-4A6093BCC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478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B09C8A9F-6FA6-4086-A16B-4A7FD2B42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539"/>
              <a:ext cx="231" cy="54"/>
            </a:xfrm>
            <a:custGeom>
              <a:avLst/>
              <a:gdLst>
                <a:gd name="T0" fmla="*/ 396 w 396"/>
                <a:gd name="T1" fmla="*/ 83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3 h 94"/>
                <a:gd name="T8" fmla="*/ 0 w 396"/>
                <a:gd name="T9" fmla="*/ 12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2 h 94"/>
                <a:gd name="T16" fmla="*/ 396 w 396"/>
                <a:gd name="T17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3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2"/>
                  </a:cubicBezTo>
                  <a:lnTo>
                    <a:pt x="396" y="83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D63C139E-1D97-40D7-8ECC-1642A88D9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557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CB85397-6FC5-4B0A-9687-0017365C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618"/>
              <a:ext cx="231" cy="55"/>
            </a:xfrm>
            <a:custGeom>
              <a:avLst/>
              <a:gdLst>
                <a:gd name="T0" fmla="*/ 396 w 396"/>
                <a:gd name="T1" fmla="*/ 83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3 h 94"/>
                <a:gd name="T8" fmla="*/ 0 w 396"/>
                <a:gd name="T9" fmla="*/ 12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2 h 94"/>
                <a:gd name="T16" fmla="*/ 396 w 396"/>
                <a:gd name="T17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3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2"/>
                  </a:cubicBezTo>
                  <a:lnTo>
                    <a:pt x="396" y="83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9080A62D-EB3A-46D2-BB92-E5CE6D356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637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03B099C-5D70-4228-A0A3-46B2E34E4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698"/>
              <a:ext cx="231" cy="54"/>
            </a:xfrm>
            <a:custGeom>
              <a:avLst/>
              <a:gdLst>
                <a:gd name="T0" fmla="*/ 396 w 396"/>
                <a:gd name="T1" fmla="*/ 82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2 h 94"/>
                <a:gd name="T8" fmla="*/ 0 w 396"/>
                <a:gd name="T9" fmla="*/ 11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1 h 94"/>
                <a:gd name="T16" fmla="*/ 396 w 396"/>
                <a:gd name="T17" fmla="*/ 8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2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1"/>
                  </a:cubicBezTo>
                  <a:lnTo>
                    <a:pt x="396" y="82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CBA90D7C-DFC6-473A-BD95-55BA87011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716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951B6BC-B712-4DFA-ACC1-A6BD5A4E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777"/>
              <a:ext cx="231" cy="55"/>
            </a:xfrm>
            <a:custGeom>
              <a:avLst/>
              <a:gdLst>
                <a:gd name="T0" fmla="*/ 396 w 396"/>
                <a:gd name="T1" fmla="*/ 82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2 h 94"/>
                <a:gd name="T8" fmla="*/ 0 w 396"/>
                <a:gd name="T9" fmla="*/ 11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1 h 94"/>
                <a:gd name="T16" fmla="*/ 396 w 396"/>
                <a:gd name="T17" fmla="*/ 8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2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1"/>
                  </a:cubicBezTo>
                  <a:lnTo>
                    <a:pt x="396" y="82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F841010A-562D-427D-B6CC-F27CC762A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796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D238022C-5511-4EB5-9A8A-7C042BC60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857"/>
              <a:ext cx="231" cy="54"/>
            </a:xfrm>
            <a:custGeom>
              <a:avLst/>
              <a:gdLst>
                <a:gd name="T0" fmla="*/ 396 w 396"/>
                <a:gd name="T1" fmla="*/ 82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2 h 94"/>
                <a:gd name="T8" fmla="*/ 0 w 396"/>
                <a:gd name="T9" fmla="*/ 11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1 h 94"/>
                <a:gd name="T16" fmla="*/ 396 w 396"/>
                <a:gd name="T17" fmla="*/ 8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2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1"/>
                  </a:cubicBezTo>
                  <a:lnTo>
                    <a:pt x="396" y="82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17CA130A-DDAA-4D8F-83FE-4896C28A2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875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40C7DF07-4AEE-4953-BD40-83FF8013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2936"/>
              <a:ext cx="231" cy="55"/>
            </a:xfrm>
            <a:custGeom>
              <a:avLst/>
              <a:gdLst>
                <a:gd name="T0" fmla="*/ 396 w 396"/>
                <a:gd name="T1" fmla="*/ 82 h 94"/>
                <a:gd name="T2" fmla="*/ 385 w 396"/>
                <a:gd name="T3" fmla="*/ 94 h 94"/>
                <a:gd name="T4" fmla="*/ 12 w 396"/>
                <a:gd name="T5" fmla="*/ 94 h 94"/>
                <a:gd name="T6" fmla="*/ 0 w 396"/>
                <a:gd name="T7" fmla="*/ 82 h 94"/>
                <a:gd name="T8" fmla="*/ 0 w 396"/>
                <a:gd name="T9" fmla="*/ 11 h 94"/>
                <a:gd name="T10" fmla="*/ 12 w 396"/>
                <a:gd name="T11" fmla="*/ 0 h 94"/>
                <a:gd name="T12" fmla="*/ 385 w 396"/>
                <a:gd name="T13" fmla="*/ 0 h 94"/>
                <a:gd name="T14" fmla="*/ 396 w 396"/>
                <a:gd name="T15" fmla="*/ 11 h 94"/>
                <a:gd name="T16" fmla="*/ 396 w 396"/>
                <a:gd name="T17" fmla="*/ 8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94">
                  <a:moveTo>
                    <a:pt x="396" y="82"/>
                  </a:moveTo>
                  <a:cubicBezTo>
                    <a:pt x="396" y="89"/>
                    <a:pt x="391" y="94"/>
                    <a:pt x="38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6" y="94"/>
                    <a:pt x="0" y="89"/>
                    <a:pt x="0" y="8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91" y="0"/>
                    <a:pt x="396" y="5"/>
                    <a:pt x="396" y="11"/>
                  </a:cubicBezTo>
                  <a:lnTo>
                    <a:pt x="396" y="82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BB55B875-61E5-42B5-9017-FE6E43FE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39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1">
              <a:extLst>
                <a:ext uri="{FF2B5EF4-FFF2-40B4-BE49-F238E27FC236}">
                  <a16:creationId xmlns:a16="http://schemas.microsoft.com/office/drawing/2014/main" id="{E008F554-0826-4C7E-9830-686281E19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39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2A642A53-8192-4553-B36E-E8C81970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39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B46C8EFE-867B-45BE-9FA2-E98B63D2E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39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97416ECC-E71F-454C-85A6-8B16433E2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39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6B23E8CE-5B5B-4F75-9672-69CACC59C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47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0B079027-3EA8-4BA9-AC3E-403112CB3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47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FF32BA85-E330-4267-8D11-8FD5FE1F4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47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A80CC6FD-8A9A-49AB-B59B-155D16913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47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9">
              <a:extLst>
                <a:ext uri="{FF2B5EF4-FFF2-40B4-BE49-F238E27FC236}">
                  <a16:creationId xmlns:a16="http://schemas.microsoft.com/office/drawing/2014/main" id="{B891B3D4-0888-4E23-A1B6-6BDB5EA18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471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0">
              <a:extLst>
                <a:ext uri="{FF2B5EF4-FFF2-40B4-BE49-F238E27FC236}">
                  <a16:creationId xmlns:a16="http://schemas.microsoft.com/office/drawing/2014/main" id="{ECAEB648-8915-4294-B4B7-3699BAABD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550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6317B4A5-F1FF-4247-9AD5-74BD4FE9A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550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id="{C74E7978-CD18-4E51-8355-F5475B1E9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550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EBBD8370-0457-4ACC-BE52-11E9BEBE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550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6C60D664-3696-4406-9857-44BCC21B8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550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C09E36FD-42BB-4C48-922E-FEB90970B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630"/>
              <a:ext cx="11" cy="31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C0E3FBDF-9B8C-4955-9A52-29837731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630"/>
              <a:ext cx="11" cy="31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A59B0EFD-9009-465D-BCD0-D6E9BDBA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630"/>
              <a:ext cx="11" cy="31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7F4A1BFB-6ED0-4F92-9638-F04FC0F56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630"/>
              <a:ext cx="11" cy="31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82EB2571-55D1-4DA2-BACF-EAA0D46C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630"/>
              <a:ext cx="11" cy="31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5649EA0C-1772-4134-8992-BCEB75114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709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1">
              <a:extLst>
                <a:ext uri="{FF2B5EF4-FFF2-40B4-BE49-F238E27FC236}">
                  <a16:creationId xmlns:a16="http://schemas.microsoft.com/office/drawing/2014/main" id="{EF127877-4403-465C-9875-A06A2BD23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709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59EE38D1-67C8-427B-B821-790E15BFD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709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id="{3B2455A6-075D-452B-8731-F9952FCC9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709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9C002058-A638-4406-BDD7-DF9FA7782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709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903E7E9E-A13F-4F88-85AD-57DBABCD9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78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A967EE92-E34E-406F-A4BB-2F7A6A945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78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7">
              <a:extLst>
                <a:ext uri="{FF2B5EF4-FFF2-40B4-BE49-F238E27FC236}">
                  <a16:creationId xmlns:a16="http://schemas.microsoft.com/office/drawing/2014/main" id="{AA895C31-E285-4EE6-BCEB-5FC7B1FD5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78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8">
              <a:extLst>
                <a:ext uri="{FF2B5EF4-FFF2-40B4-BE49-F238E27FC236}">
                  <a16:creationId xmlns:a16="http://schemas.microsoft.com/office/drawing/2014/main" id="{873656C8-893F-48D2-8D0E-F0AD1640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78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6A238BFD-61A8-4549-B3E5-7538E2850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78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0">
              <a:extLst>
                <a:ext uri="{FF2B5EF4-FFF2-40B4-BE49-F238E27FC236}">
                  <a16:creationId xmlns:a16="http://schemas.microsoft.com/office/drawing/2014/main" id="{CF1B62C7-BE9B-48D6-910C-723C7F218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86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1">
              <a:extLst>
                <a:ext uri="{FF2B5EF4-FFF2-40B4-BE49-F238E27FC236}">
                  <a16:creationId xmlns:a16="http://schemas.microsoft.com/office/drawing/2014/main" id="{BEF23B65-1D66-42E8-B8D7-E6B10A085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86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2C8DDA56-3C42-460A-93DB-50D0CE7D2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86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60548A3B-13EE-4BB3-9608-8B052F15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86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B28A8436-CFBB-4CB8-B6C1-65E52C2A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868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5">
              <a:extLst>
                <a:ext uri="{FF2B5EF4-FFF2-40B4-BE49-F238E27FC236}">
                  <a16:creationId xmlns:a16="http://schemas.microsoft.com/office/drawing/2014/main" id="{B9ED0A44-B4F1-4C01-8B2C-3D50D22B1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947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BFC3335F-9E6D-42C4-B66E-01B8F565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947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7">
              <a:extLst>
                <a:ext uri="{FF2B5EF4-FFF2-40B4-BE49-F238E27FC236}">
                  <a16:creationId xmlns:a16="http://schemas.microsoft.com/office/drawing/2014/main" id="{0E1FA9E6-6545-44B9-8AEB-5533D588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947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B0DE69D3-DDE6-405F-BD56-875107B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947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9">
              <a:extLst>
                <a:ext uri="{FF2B5EF4-FFF2-40B4-BE49-F238E27FC236}">
                  <a16:creationId xmlns:a16="http://schemas.microsoft.com/office/drawing/2014/main" id="{83755804-2204-4FB0-B124-D9C68238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947"/>
              <a:ext cx="11" cy="32"/>
            </a:xfrm>
            <a:prstGeom prst="rect">
              <a:avLst/>
            </a:prstGeom>
            <a:solidFill>
              <a:srgbClr val="007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0">
              <a:extLst>
                <a:ext uri="{FF2B5EF4-FFF2-40B4-BE49-F238E27FC236}">
                  <a16:creationId xmlns:a16="http://schemas.microsoft.com/office/drawing/2014/main" id="{6889A72D-B83E-4F42-8A80-46D22E7AA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955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1">
              <a:extLst>
                <a:ext uri="{FF2B5EF4-FFF2-40B4-BE49-F238E27FC236}">
                  <a16:creationId xmlns:a16="http://schemas.microsoft.com/office/drawing/2014/main" id="{4348FE7B-1BB0-4F38-AE6E-4E1DA63E5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398"/>
              <a:ext cx="18" cy="18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2">
              <a:extLst>
                <a:ext uri="{FF2B5EF4-FFF2-40B4-BE49-F238E27FC236}">
                  <a16:creationId xmlns:a16="http://schemas.microsoft.com/office/drawing/2014/main" id="{58340574-246B-416E-A23D-1682D233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478"/>
              <a:ext cx="18" cy="1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3">
              <a:extLst>
                <a:ext uri="{FF2B5EF4-FFF2-40B4-BE49-F238E27FC236}">
                  <a16:creationId xmlns:a16="http://schemas.microsoft.com/office/drawing/2014/main" id="{0042F441-A5C4-49F9-B1B9-A8B08D73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557"/>
              <a:ext cx="18" cy="18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4">
              <a:extLst>
                <a:ext uri="{FF2B5EF4-FFF2-40B4-BE49-F238E27FC236}">
                  <a16:creationId xmlns:a16="http://schemas.microsoft.com/office/drawing/2014/main" id="{790AC361-C073-4C48-95A9-E3D1ED837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637"/>
              <a:ext cx="18" cy="1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5">
              <a:extLst>
                <a:ext uri="{FF2B5EF4-FFF2-40B4-BE49-F238E27FC236}">
                  <a16:creationId xmlns:a16="http://schemas.microsoft.com/office/drawing/2014/main" id="{C5724165-6EB3-4F20-A34F-3A1F9847B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716"/>
              <a:ext cx="18" cy="18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6">
              <a:extLst>
                <a:ext uri="{FF2B5EF4-FFF2-40B4-BE49-F238E27FC236}">
                  <a16:creationId xmlns:a16="http://schemas.microsoft.com/office/drawing/2014/main" id="{9E88A5CA-B4AC-4FFC-8B42-43813B1C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796"/>
              <a:ext cx="18" cy="1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7">
              <a:extLst>
                <a:ext uri="{FF2B5EF4-FFF2-40B4-BE49-F238E27FC236}">
                  <a16:creationId xmlns:a16="http://schemas.microsoft.com/office/drawing/2014/main" id="{8F3E9E7B-F43C-45B8-9A66-9E79F1C87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875"/>
              <a:ext cx="18" cy="18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8">
              <a:extLst>
                <a:ext uri="{FF2B5EF4-FFF2-40B4-BE49-F238E27FC236}">
                  <a16:creationId xmlns:a16="http://schemas.microsoft.com/office/drawing/2014/main" id="{2018BD51-91A1-4E3D-BB78-2E6E99679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955"/>
              <a:ext cx="18" cy="17"/>
            </a:xfrm>
            <a:prstGeom prst="ellipse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4A1814A5-19B1-47D0-B268-7657892B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625"/>
              <a:ext cx="116" cy="408"/>
            </a:xfrm>
            <a:custGeom>
              <a:avLst/>
              <a:gdLst>
                <a:gd name="T0" fmla="*/ 0 w 199"/>
                <a:gd name="T1" fmla="*/ 703 h 703"/>
                <a:gd name="T2" fmla="*/ 199 w 199"/>
                <a:gd name="T3" fmla="*/ 703 h 703"/>
                <a:gd name="T4" fmla="*/ 117 w 199"/>
                <a:gd name="T5" fmla="*/ 668 h 703"/>
                <a:gd name="T6" fmla="*/ 117 w 199"/>
                <a:gd name="T7" fmla="*/ 103 h 703"/>
                <a:gd name="T8" fmla="*/ 144 w 199"/>
                <a:gd name="T9" fmla="*/ 103 h 703"/>
                <a:gd name="T10" fmla="*/ 152 w 199"/>
                <a:gd name="T11" fmla="*/ 95 h 703"/>
                <a:gd name="T12" fmla="*/ 144 w 199"/>
                <a:gd name="T13" fmla="*/ 87 h 703"/>
                <a:gd name="T14" fmla="*/ 117 w 199"/>
                <a:gd name="T15" fmla="*/ 87 h 703"/>
                <a:gd name="T16" fmla="*/ 117 w 199"/>
                <a:gd name="T17" fmla="*/ 67 h 703"/>
                <a:gd name="T18" fmla="*/ 136 w 199"/>
                <a:gd name="T19" fmla="*/ 36 h 703"/>
                <a:gd name="T20" fmla="*/ 100 w 199"/>
                <a:gd name="T21" fmla="*/ 0 h 703"/>
                <a:gd name="T22" fmla="*/ 64 w 199"/>
                <a:gd name="T23" fmla="*/ 36 h 703"/>
                <a:gd name="T24" fmla="*/ 83 w 199"/>
                <a:gd name="T25" fmla="*/ 67 h 703"/>
                <a:gd name="T26" fmla="*/ 83 w 199"/>
                <a:gd name="T27" fmla="*/ 87 h 703"/>
                <a:gd name="T28" fmla="*/ 56 w 199"/>
                <a:gd name="T29" fmla="*/ 87 h 703"/>
                <a:gd name="T30" fmla="*/ 48 w 199"/>
                <a:gd name="T31" fmla="*/ 95 h 703"/>
                <a:gd name="T32" fmla="*/ 56 w 199"/>
                <a:gd name="T33" fmla="*/ 103 h 703"/>
                <a:gd name="T34" fmla="*/ 83 w 199"/>
                <a:gd name="T35" fmla="*/ 103 h 703"/>
                <a:gd name="T36" fmla="*/ 83 w 199"/>
                <a:gd name="T37" fmla="*/ 668 h 703"/>
                <a:gd name="T38" fmla="*/ 0 w 199"/>
                <a:gd name="T3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703">
                  <a:moveTo>
                    <a:pt x="0" y="703"/>
                  </a:moveTo>
                  <a:cubicBezTo>
                    <a:pt x="199" y="703"/>
                    <a:pt x="199" y="703"/>
                    <a:pt x="199" y="703"/>
                  </a:cubicBezTo>
                  <a:cubicBezTo>
                    <a:pt x="177" y="684"/>
                    <a:pt x="148" y="672"/>
                    <a:pt x="117" y="668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8" y="103"/>
                    <a:pt x="152" y="99"/>
                    <a:pt x="152" y="95"/>
                  </a:cubicBezTo>
                  <a:cubicBezTo>
                    <a:pt x="152" y="90"/>
                    <a:pt x="148" y="87"/>
                    <a:pt x="144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28" y="61"/>
                    <a:pt x="136" y="50"/>
                    <a:pt x="136" y="36"/>
                  </a:cubicBezTo>
                  <a:cubicBezTo>
                    <a:pt x="136" y="16"/>
                    <a:pt x="120" y="0"/>
                    <a:pt x="100" y="0"/>
                  </a:cubicBezTo>
                  <a:cubicBezTo>
                    <a:pt x="80" y="0"/>
                    <a:pt x="64" y="16"/>
                    <a:pt x="64" y="36"/>
                  </a:cubicBezTo>
                  <a:cubicBezTo>
                    <a:pt x="64" y="50"/>
                    <a:pt x="72" y="61"/>
                    <a:pt x="83" y="6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2" y="87"/>
                    <a:pt x="48" y="90"/>
                    <a:pt x="48" y="95"/>
                  </a:cubicBezTo>
                  <a:cubicBezTo>
                    <a:pt x="48" y="99"/>
                    <a:pt x="52" y="103"/>
                    <a:pt x="56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668"/>
                    <a:pt x="83" y="668"/>
                    <a:pt x="83" y="668"/>
                  </a:cubicBezTo>
                  <a:cubicBezTo>
                    <a:pt x="52" y="672"/>
                    <a:pt x="23" y="684"/>
                    <a:pt x="0" y="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62B76644-5B1B-4E4A-97A6-7F753E675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625"/>
              <a:ext cx="26" cy="50"/>
            </a:xfrm>
            <a:custGeom>
              <a:avLst/>
              <a:gdLst>
                <a:gd name="T0" fmla="*/ 28 w 44"/>
                <a:gd name="T1" fmla="*/ 36 h 87"/>
                <a:gd name="T2" fmla="*/ 9 w 44"/>
                <a:gd name="T3" fmla="*/ 67 h 87"/>
                <a:gd name="T4" fmla="*/ 9 w 44"/>
                <a:gd name="T5" fmla="*/ 87 h 87"/>
                <a:gd name="T6" fmla="*/ 25 w 44"/>
                <a:gd name="T7" fmla="*/ 87 h 87"/>
                <a:gd name="T8" fmla="*/ 25 w 44"/>
                <a:gd name="T9" fmla="*/ 67 h 87"/>
                <a:gd name="T10" fmla="*/ 44 w 44"/>
                <a:gd name="T11" fmla="*/ 36 h 87"/>
                <a:gd name="T12" fmla="*/ 8 w 44"/>
                <a:gd name="T13" fmla="*/ 0 h 87"/>
                <a:gd name="T14" fmla="*/ 0 w 44"/>
                <a:gd name="T15" fmla="*/ 1 h 87"/>
                <a:gd name="T16" fmla="*/ 28 w 44"/>
                <a:gd name="T17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7">
                  <a:moveTo>
                    <a:pt x="28" y="36"/>
                  </a:moveTo>
                  <a:cubicBezTo>
                    <a:pt x="28" y="50"/>
                    <a:pt x="20" y="61"/>
                    <a:pt x="9" y="6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36" y="61"/>
                    <a:pt x="44" y="50"/>
                    <a:pt x="44" y="36"/>
                  </a:cubicBezTo>
                  <a:cubicBezTo>
                    <a:pt x="44" y="16"/>
                    <a:pt x="28" y="0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16" y="5"/>
                    <a:pt x="28" y="19"/>
                    <a:pt x="28" y="3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DC162241-1D61-4FF5-93CC-BAAD9E81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675"/>
              <a:ext cx="14" cy="9"/>
            </a:xfrm>
            <a:custGeom>
              <a:avLst/>
              <a:gdLst>
                <a:gd name="T0" fmla="*/ 8 w 24"/>
                <a:gd name="T1" fmla="*/ 8 h 16"/>
                <a:gd name="T2" fmla="*/ 0 w 24"/>
                <a:gd name="T3" fmla="*/ 16 h 16"/>
                <a:gd name="T4" fmla="*/ 16 w 24"/>
                <a:gd name="T5" fmla="*/ 16 h 16"/>
                <a:gd name="T6" fmla="*/ 24 w 24"/>
                <a:gd name="T7" fmla="*/ 8 h 16"/>
                <a:gd name="T8" fmla="*/ 16 w 24"/>
                <a:gd name="T9" fmla="*/ 0 h 16"/>
                <a:gd name="T10" fmla="*/ 0 w 24"/>
                <a:gd name="T11" fmla="*/ 0 h 16"/>
                <a:gd name="T12" fmla="*/ 8 w 24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8" y="8"/>
                  </a:moveTo>
                  <a:cubicBezTo>
                    <a:pt x="8" y="12"/>
                    <a:pt x="4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3"/>
                    <a:pt x="20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3"/>
                    <a:pt x="8" y="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7434AC50-09DA-477D-B171-54778FA03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684"/>
              <a:ext cx="57" cy="349"/>
            </a:xfrm>
            <a:custGeom>
              <a:avLst/>
              <a:gdLst>
                <a:gd name="T0" fmla="*/ 16 w 98"/>
                <a:gd name="T1" fmla="*/ 565 h 600"/>
                <a:gd name="T2" fmla="*/ 16 w 98"/>
                <a:gd name="T3" fmla="*/ 0 h 600"/>
                <a:gd name="T4" fmla="*/ 0 w 98"/>
                <a:gd name="T5" fmla="*/ 0 h 600"/>
                <a:gd name="T6" fmla="*/ 0 w 98"/>
                <a:gd name="T7" fmla="*/ 565 h 600"/>
                <a:gd name="T8" fmla="*/ 82 w 98"/>
                <a:gd name="T9" fmla="*/ 600 h 600"/>
                <a:gd name="T10" fmla="*/ 98 w 98"/>
                <a:gd name="T11" fmla="*/ 600 h 600"/>
                <a:gd name="T12" fmla="*/ 16 w 98"/>
                <a:gd name="T13" fmla="*/ 56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00">
                  <a:moveTo>
                    <a:pt x="16" y="565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31" y="569"/>
                    <a:pt x="60" y="581"/>
                    <a:pt x="82" y="600"/>
                  </a:cubicBezTo>
                  <a:cubicBezTo>
                    <a:pt x="98" y="600"/>
                    <a:pt x="98" y="600"/>
                    <a:pt x="98" y="600"/>
                  </a:cubicBezTo>
                  <a:cubicBezTo>
                    <a:pt x="76" y="581"/>
                    <a:pt x="47" y="569"/>
                    <a:pt x="16" y="56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757BF703-DFE0-426E-A296-1181AF0F0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2625"/>
              <a:ext cx="115" cy="408"/>
            </a:xfrm>
            <a:custGeom>
              <a:avLst/>
              <a:gdLst>
                <a:gd name="T0" fmla="*/ 198 w 198"/>
                <a:gd name="T1" fmla="*/ 703 h 703"/>
                <a:gd name="T2" fmla="*/ 0 w 198"/>
                <a:gd name="T3" fmla="*/ 703 h 703"/>
                <a:gd name="T4" fmla="*/ 82 w 198"/>
                <a:gd name="T5" fmla="*/ 668 h 703"/>
                <a:gd name="T6" fmla="*/ 82 w 198"/>
                <a:gd name="T7" fmla="*/ 103 h 703"/>
                <a:gd name="T8" fmla="*/ 55 w 198"/>
                <a:gd name="T9" fmla="*/ 103 h 703"/>
                <a:gd name="T10" fmla="*/ 47 w 198"/>
                <a:gd name="T11" fmla="*/ 95 h 703"/>
                <a:gd name="T12" fmla="*/ 55 w 198"/>
                <a:gd name="T13" fmla="*/ 87 h 703"/>
                <a:gd name="T14" fmla="*/ 82 w 198"/>
                <a:gd name="T15" fmla="*/ 87 h 703"/>
                <a:gd name="T16" fmla="*/ 82 w 198"/>
                <a:gd name="T17" fmla="*/ 67 h 703"/>
                <a:gd name="T18" fmla="*/ 63 w 198"/>
                <a:gd name="T19" fmla="*/ 36 h 703"/>
                <a:gd name="T20" fmla="*/ 99 w 198"/>
                <a:gd name="T21" fmla="*/ 0 h 703"/>
                <a:gd name="T22" fmla="*/ 135 w 198"/>
                <a:gd name="T23" fmla="*/ 36 h 703"/>
                <a:gd name="T24" fmla="*/ 116 w 198"/>
                <a:gd name="T25" fmla="*/ 67 h 703"/>
                <a:gd name="T26" fmla="*/ 116 w 198"/>
                <a:gd name="T27" fmla="*/ 87 h 703"/>
                <a:gd name="T28" fmla="*/ 143 w 198"/>
                <a:gd name="T29" fmla="*/ 87 h 703"/>
                <a:gd name="T30" fmla="*/ 151 w 198"/>
                <a:gd name="T31" fmla="*/ 95 h 703"/>
                <a:gd name="T32" fmla="*/ 143 w 198"/>
                <a:gd name="T33" fmla="*/ 103 h 703"/>
                <a:gd name="T34" fmla="*/ 116 w 198"/>
                <a:gd name="T35" fmla="*/ 103 h 703"/>
                <a:gd name="T36" fmla="*/ 116 w 198"/>
                <a:gd name="T37" fmla="*/ 668 h 703"/>
                <a:gd name="T38" fmla="*/ 198 w 198"/>
                <a:gd name="T3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703">
                  <a:moveTo>
                    <a:pt x="198" y="703"/>
                  </a:moveTo>
                  <a:cubicBezTo>
                    <a:pt x="0" y="703"/>
                    <a:pt x="0" y="703"/>
                    <a:pt x="0" y="703"/>
                  </a:cubicBezTo>
                  <a:cubicBezTo>
                    <a:pt x="22" y="684"/>
                    <a:pt x="51" y="672"/>
                    <a:pt x="82" y="668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1" y="103"/>
                    <a:pt x="47" y="99"/>
                    <a:pt x="47" y="95"/>
                  </a:cubicBezTo>
                  <a:cubicBezTo>
                    <a:pt x="47" y="90"/>
                    <a:pt x="51" y="87"/>
                    <a:pt x="5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1" y="61"/>
                    <a:pt x="63" y="50"/>
                    <a:pt x="63" y="36"/>
                  </a:cubicBezTo>
                  <a:cubicBezTo>
                    <a:pt x="63" y="16"/>
                    <a:pt x="79" y="0"/>
                    <a:pt x="99" y="0"/>
                  </a:cubicBezTo>
                  <a:cubicBezTo>
                    <a:pt x="119" y="0"/>
                    <a:pt x="135" y="16"/>
                    <a:pt x="135" y="36"/>
                  </a:cubicBezTo>
                  <a:cubicBezTo>
                    <a:pt x="135" y="50"/>
                    <a:pt x="127" y="61"/>
                    <a:pt x="116" y="67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43" y="87"/>
                    <a:pt x="143" y="87"/>
                    <a:pt x="143" y="87"/>
                  </a:cubicBezTo>
                  <a:cubicBezTo>
                    <a:pt x="147" y="87"/>
                    <a:pt x="151" y="90"/>
                    <a:pt x="151" y="95"/>
                  </a:cubicBezTo>
                  <a:cubicBezTo>
                    <a:pt x="151" y="99"/>
                    <a:pt x="147" y="103"/>
                    <a:pt x="143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668"/>
                    <a:pt x="116" y="668"/>
                    <a:pt x="116" y="668"/>
                  </a:cubicBezTo>
                  <a:cubicBezTo>
                    <a:pt x="147" y="672"/>
                    <a:pt x="176" y="684"/>
                    <a:pt x="198" y="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A25FA003-AFBA-4515-BDA6-FD18F7E71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2625"/>
              <a:ext cx="26" cy="50"/>
            </a:xfrm>
            <a:custGeom>
              <a:avLst/>
              <a:gdLst>
                <a:gd name="T0" fmla="*/ 16 w 44"/>
                <a:gd name="T1" fmla="*/ 36 h 87"/>
                <a:gd name="T2" fmla="*/ 35 w 44"/>
                <a:gd name="T3" fmla="*/ 67 h 87"/>
                <a:gd name="T4" fmla="*/ 35 w 44"/>
                <a:gd name="T5" fmla="*/ 87 h 87"/>
                <a:gd name="T6" fmla="*/ 19 w 44"/>
                <a:gd name="T7" fmla="*/ 87 h 87"/>
                <a:gd name="T8" fmla="*/ 19 w 44"/>
                <a:gd name="T9" fmla="*/ 67 h 87"/>
                <a:gd name="T10" fmla="*/ 0 w 44"/>
                <a:gd name="T11" fmla="*/ 36 h 87"/>
                <a:gd name="T12" fmla="*/ 36 w 44"/>
                <a:gd name="T13" fmla="*/ 0 h 87"/>
                <a:gd name="T14" fmla="*/ 44 w 44"/>
                <a:gd name="T15" fmla="*/ 1 h 87"/>
                <a:gd name="T16" fmla="*/ 16 w 44"/>
                <a:gd name="T17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7">
                  <a:moveTo>
                    <a:pt x="16" y="36"/>
                  </a:moveTo>
                  <a:cubicBezTo>
                    <a:pt x="16" y="50"/>
                    <a:pt x="24" y="61"/>
                    <a:pt x="35" y="6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8" y="61"/>
                    <a:pt x="0" y="50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9" y="0"/>
                    <a:pt x="41" y="0"/>
                    <a:pt x="44" y="1"/>
                  </a:cubicBezTo>
                  <a:cubicBezTo>
                    <a:pt x="28" y="5"/>
                    <a:pt x="16" y="19"/>
                    <a:pt x="16" y="3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6E552FDD-7A71-4A4A-8860-1DDA1969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2675"/>
              <a:ext cx="14" cy="9"/>
            </a:xfrm>
            <a:custGeom>
              <a:avLst/>
              <a:gdLst>
                <a:gd name="T0" fmla="*/ 16 w 24"/>
                <a:gd name="T1" fmla="*/ 8 h 16"/>
                <a:gd name="T2" fmla="*/ 24 w 24"/>
                <a:gd name="T3" fmla="*/ 16 h 16"/>
                <a:gd name="T4" fmla="*/ 8 w 24"/>
                <a:gd name="T5" fmla="*/ 16 h 16"/>
                <a:gd name="T6" fmla="*/ 0 w 24"/>
                <a:gd name="T7" fmla="*/ 8 h 16"/>
                <a:gd name="T8" fmla="*/ 8 w 24"/>
                <a:gd name="T9" fmla="*/ 0 h 16"/>
                <a:gd name="T10" fmla="*/ 24 w 24"/>
                <a:gd name="T11" fmla="*/ 0 h 16"/>
                <a:gd name="T12" fmla="*/ 16 w 24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8"/>
                  </a:moveTo>
                  <a:cubicBezTo>
                    <a:pt x="16" y="12"/>
                    <a:pt x="20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6321D31C-FE3A-480D-9831-105F680C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2684"/>
              <a:ext cx="57" cy="349"/>
            </a:xfrm>
            <a:custGeom>
              <a:avLst/>
              <a:gdLst>
                <a:gd name="T0" fmla="*/ 82 w 98"/>
                <a:gd name="T1" fmla="*/ 565 h 600"/>
                <a:gd name="T2" fmla="*/ 82 w 98"/>
                <a:gd name="T3" fmla="*/ 0 h 600"/>
                <a:gd name="T4" fmla="*/ 98 w 98"/>
                <a:gd name="T5" fmla="*/ 0 h 600"/>
                <a:gd name="T6" fmla="*/ 98 w 98"/>
                <a:gd name="T7" fmla="*/ 565 h 600"/>
                <a:gd name="T8" fmla="*/ 16 w 98"/>
                <a:gd name="T9" fmla="*/ 600 h 600"/>
                <a:gd name="T10" fmla="*/ 0 w 98"/>
                <a:gd name="T11" fmla="*/ 600 h 600"/>
                <a:gd name="T12" fmla="*/ 82 w 98"/>
                <a:gd name="T13" fmla="*/ 56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00">
                  <a:moveTo>
                    <a:pt x="82" y="565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67" y="569"/>
                    <a:pt x="38" y="581"/>
                    <a:pt x="16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22" y="581"/>
                    <a:pt x="51" y="569"/>
                    <a:pt x="82" y="56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08A7D794-5D38-4CB0-A384-8929D50A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2665"/>
              <a:ext cx="47" cy="39"/>
            </a:xfrm>
            <a:custGeom>
              <a:avLst/>
              <a:gdLst>
                <a:gd name="T0" fmla="*/ 1 w 81"/>
                <a:gd name="T1" fmla="*/ 19 h 67"/>
                <a:gd name="T2" fmla="*/ 18 w 81"/>
                <a:gd name="T3" fmla="*/ 9 h 67"/>
                <a:gd name="T4" fmla="*/ 32 w 81"/>
                <a:gd name="T5" fmla="*/ 14 h 67"/>
                <a:gd name="T6" fmla="*/ 69 w 81"/>
                <a:gd name="T7" fmla="*/ 6 h 67"/>
                <a:gd name="T8" fmla="*/ 81 w 81"/>
                <a:gd name="T9" fmla="*/ 12 h 67"/>
                <a:gd name="T10" fmla="*/ 54 w 81"/>
                <a:gd name="T11" fmla="*/ 67 h 67"/>
                <a:gd name="T12" fmla="*/ 42 w 81"/>
                <a:gd name="T13" fmla="*/ 61 h 67"/>
                <a:gd name="T14" fmla="*/ 28 w 81"/>
                <a:gd name="T15" fmla="*/ 21 h 67"/>
                <a:gd name="T16" fmla="*/ 18 w 81"/>
                <a:gd name="T17" fmla="*/ 17 h 67"/>
                <a:gd name="T18" fmla="*/ 8 w 81"/>
                <a:gd name="T19" fmla="*/ 23 h 67"/>
                <a:gd name="T20" fmla="*/ 2 w 81"/>
                <a:gd name="T21" fmla="*/ 25 h 67"/>
                <a:gd name="T22" fmla="*/ 1 w 81"/>
                <a:gd name="T23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67">
                  <a:moveTo>
                    <a:pt x="1" y="19"/>
                  </a:moveTo>
                  <a:cubicBezTo>
                    <a:pt x="4" y="13"/>
                    <a:pt x="11" y="9"/>
                    <a:pt x="18" y="9"/>
                  </a:cubicBezTo>
                  <a:cubicBezTo>
                    <a:pt x="24" y="9"/>
                    <a:pt x="29" y="11"/>
                    <a:pt x="32" y="14"/>
                  </a:cubicBezTo>
                  <a:cubicBezTo>
                    <a:pt x="41" y="4"/>
                    <a:pt x="56" y="0"/>
                    <a:pt x="69" y="6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27" y="54"/>
                    <a:pt x="21" y="36"/>
                    <a:pt x="28" y="21"/>
                  </a:cubicBezTo>
                  <a:cubicBezTo>
                    <a:pt x="26" y="18"/>
                    <a:pt x="22" y="17"/>
                    <a:pt x="18" y="17"/>
                  </a:cubicBezTo>
                  <a:cubicBezTo>
                    <a:pt x="14" y="17"/>
                    <a:pt x="10" y="19"/>
                    <a:pt x="8" y="23"/>
                  </a:cubicBezTo>
                  <a:cubicBezTo>
                    <a:pt x="7" y="25"/>
                    <a:pt x="4" y="26"/>
                    <a:pt x="2" y="25"/>
                  </a:cubicBezTo>
                  <a:cubicBezTo>
                    <a:pt x="0" y="24"/>
                    <a:pt x="0" y="21"/>
                    <a:pt x="1" y="19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BE75427-55C1-4995-B012-577F2F83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665"/>
              <a:ext cx="48" cy="39"/>
            </a:xfrm>
            <a:custGeom>
              <a:avLst/>
              <a:gdLst>
                <a:gd name="T0" fmla="*/ 80 w 81"/>
                <a:gd name="T1" fmla="*/ 19 h 67"/>
                <a:gd name="T2" fmla="*/ 62 w 81"/>
                <a:gd name="T3" fmla="*/ 9 h 67"/>
                <a:gd name="T4" fmla="*/ 48 w 81"/>
                <a:gd name="T5" fmla="*/ 14 h 67"/>
                <a:gd name="T6" fmla="*/ 11 w 81"/>
                <a:gd name="T7" fmla="*/ 6 h 67"/>
                <a:gd name="T8" fmla="*/ 0 w 81"/>
                <a:gd name="T9" fmla="*/ 12 h 67"/>
                <a:gd name="T10" fmla="*/ 27 w 81"/>
                <a:gd name="T11" fmla="*/ 67 h 67"/>
                <a:gd name="T12" fmla="*/ 38 w 81"/>
                <a:gd name="T13" fmla="*/ 61 h 67"/>
                <a:gd name="T14" fmla="*/ 53 w 81"/>
                <a:gd name="T15" fmla="*/ 21 h 67"/>
                <a:gd name="T16" fmla="*/ 62 w 81"/>
                <a:gd name="T17" fmla="*/ 17 h 67"/>
                <a:gd name="T18" fmla="*/ 73 w 81"/>
                <a:gd name="T19" fmla="*/ 23 h 67"/>
                <a:gd name="T20" fmla="*/ 78 w 81"/>
                <a:gd name="T21" fmla="*/ 25 h 67"/>
                <a:gd name="T22" fmla="*/ 80 w 81"/>
                <a:gd name="T23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67">
                  <a:moveTo>
                    <a:pt x="80" y="19"/>
                  </a:moveTo>
                  <a:cubicBezTo>
                    <a:pt x="76" y="13"/>
                    <a:pt x="69" y="9"/>
                    <a:pt x="62" y="9"/>
                  </a:cubicBezTo>
                  <a:cubicBezTo>
                    <a:pt x="57" y="9"/>
                    <a:pt x="52" y="11"/>
                    <a:pt x="48" y="14"/>
                  </a:cubicBezTo>
                  <a:cubicBezTo>
                    <a:pt x="39" y="4"/>
                    <a:pt x="24" y="0"/>
                    <a:pt x="11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53" y="54"/>
                    <a:pt x="59" y="36"/>
                    <a:pt x="53" y="21"/>
                  </a:cubicBezTo>
                  <a:cubicBezTo>
                    <a:pt x="55" y="18"/>
                    <a:pt x="58" y="17"/>
                    <a:pt x="62" y="17"/>
                  </a:cubicBezTo>
                  <a:cubicBezTo>
                    <a:pt x="66" y="17"/>
                    <a:pt x="70" y="19"/>
                    <a:pt x="73" y="23"/>
                  </a:cubicBezTo>
                  <a:cubicBezTo>
                    <a:pt x="74" y="25"/>
                    <a:pt x="76" y="26"/>
                    <a:pt x="78" y="25"/>
                  </a:cubicBezTo>
                  <a:cubicBezTo>
                    <a:pt x="80" y="24"/>
                    <a:pt x="81" y="21"/>
                    <a:pt x="80" y="19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77EB89B-1279-489C-AC58-B1ED9498F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675"/>
              <a:ext cx="531" cy="84"/>
            </a:xfrm>
            <a:custGeom>
              <a:avLst/>
              <a:gdLst>
                <a:gd name="T0" fmla="*/ 455 w 910"/>
                <a:gd name="T1" fmla="*/ 145 h 145"/>
                <a:gd name="T2" fmla="*/ 0 w 910"/>
                <a:gd name="T3" fmla="*/ 46 h 145"/>
                <a:gd name="T4" fmla="*/ 22 w 910"/>
                <a:gd name="T5" fmla="*/ 0 h 145"/>
                <a:gd name="T6" fmla="*/ 455 w 910"/>
                <a:gd name="T7" fmla="*/ 93 h 145"/>
                <a:gd name="T8" fmla="*/ 887 w 910"/>
                <a:gd name="T9" fmla="*/ 0 h 145"/>
                <a:gd name="T10" fmla="*/ 910 w 910"/>
                <a:gd name="T11" fmla="*/ 46 h 145"/>
                <a:gd name="T12" fmla="*/ 455 w 910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0" h="145">
                  <a:moveTo>
                    <a:pt x="455" y="145"/>
                  </a:moveTo>
                  <a:cubicBezTo>
                    <a:pt x="282" y="145"/>
                    <a:pt x="138" y="114"/>
                    <a:pt x="0" y="4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4" y="84"/>
                    <a:pt x="351" y="93"/>
                    <a:pt x="455" y="93"/>
                  </a:cubicBezTo>
                  <a:cubicBezTo>
                    <a:pt x="670" y="93"/>
                    <a:pt x="805" y="40"/>
                    <a:pt x="887" y="0"/>
                  </a:cubicBezTo>
                  <a:cubicBezTo>
                    <a:pt x="910" y="46"/>
                    <a:pt x="910" y="46"/>
                    <a:pt x="910" y="46"/>
                  </a:cubicBezTo>
                  <a:cubicBezTo>
                    <a:pt x="772" y="114"/>
                    <a:pt x="627" y="145"/>
                    <a:pt x="455" y="145"/>
                  </a:cubicBezTo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4AC60313-67E7-4F34-838A-7A67A1D5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678"/>
              <a:ext cx="26" cy="26"/>
            </a:xfrm>
            <a:custGeom>
              <a:avLst/>
              <a:gdLst>
                <a:gd name="T0" fmla="*/ 38 w 44"/>
                <a:gd name="T1" fmla="*/ 0 h 45"/>
                <a:gd name="T2" fmla="*/ 0 w 44"/>
                <a:gd name="T3" fmla="*/ 21 h 45"/>
                <a:gd name="T4" fmla="*/ 9 w 44"/>
                <a:gd name="T5" fmla="*/ 39 h 45"/>
                <a:gd name="T6" fmla="*/ 9 w 44"/>
                <a:gd name="T7" fmla="*/ 39 h 45"/>
                <a:gd name="T8" fmla="*/ 9 w 44"/>
                <a:gd name="T9" fmla="*/ 39 h 45"/>
                <a:gd name="T10" fmla="*/ 12 w 44"/>
                <a:gd name="T11" fmla="*/ 45 h 45"/>
                <a:gd name="T12" fmla="*/ 23 w 44"/>
                <a:gd name="T13" fmla="*/ 39 h 45"/>
                <a:gd name="T14" fmla="*/ 38 w 44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5">
                  <a:moveTo>
                    <a:pt x="38" y="0"/>
                  </a:moveTo>
                  <a:cubicBezTo>
                    <a:pt x="26" y="7"/>
                    <a:pt x="13" y="14"/>
                    <a:pt x="0" y="2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8" y="32"/>
                    <a:pt x="44" y="15"/>
                    <a:pt x="38" y="0"/>
                  </a:cubicBezTo>
                </a:path>
              </a:pathLst>
            </a:custGeom>
            <a:solidFill>
              <a:srgbClr val="DB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3FD9632C-4D3C-4EED-958D-71B4866FB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678"/>
              <a:ext cx="25" cy="26"/>
            </a:xfrm>
            <a:custGeom>
              <a:avLst/>
              <a:gdLst>
                <a:gd name="T0" fmla="*/ 4 w 43"/>
                <a:gd name="T1" fmla="*/ 0 h 45"/>
                <a:gd name="T2" fmla="*/ 7 w 43"/>
                <a:gd name="T3" fmla="*/ 29 h 45"/>
                <a:gd name="T4" fmla="*/ 7 w 43"/>
                <a:gd name="T5" fmla="*/ 29 h 45"/>
                <a:gd name="T6" fmla="*/ 7 w 43"/>
                <a:gd name="T7" fmla="*/ 29 h 45"/>
                <a:gd name="T8" fmla="*/ 7 w 43"/>
                <a:gd name="T9" fmla="*/ 29 h 45"/>
                <a:gd name="T10" fmla="*/ 7 w 43"/>
                <a:gd name="T11" fmla="*/ 29 h 45"/>
                <a:gd name="T12" fmla="*/ 7 w 43"/>
                <a:gd name="T13" fmla="*/ 29 h 45"/>
                <a:gd name="T14" fmla="*/ 7 w 43"/>
                <a:gd name="T15" fmla="*/ 29 h 45"/>
                <a:gd name="T16" fmla="*/ 7 w 43"/>
                <a:gd name="T17" fmla="*/ 29 h 45"/>
                <a:gd name="T18" fmla="*/ 7 w 43"/>
                <a:gd name="T19" fmla="*/ 29 h 45"/>
                <a:gd name="T20" fmla="*/ 7 w 43"/>
                <a:gd name="T21" fmla="*/ 29 h 45"/>
                <a:gd name="T22" fmla="*/ 7 w 43"/>
                <a:gd name="T23" fmla="*/ 29 h 45"/>
                <a:gd name="T24" fmla="*/ 8 w 43"/>
                <a:gd name="T25" fmla="*/ 29 h 45"/>
                <a:gd name="T26" fmla="*/ 8 w 43"/>
                <a:gd name="T27" fmla="*/ 29 h 45"/>
                <a:gd name="T28" fmla="*/ 8 w 43"/>
                <a:gd name="T29" fmla="*/ 29 h 45"/>
                <a:gd name="T30" fmla="*/ 8 w 43"/>
                <a:gd name="T31" fmla="*/ 30 h 45"/>
                <a:gd name="T32" fmla="*/ 8 w 43"/>
                <a:gd name="T33" fmla="*/ 30 h 45"/>
                <a:gd name="T34" fmla="*/ 8 w 43"/>
                <a:gd name="T35" fmla="*/ 30 h 45"/>
                <a:gd name="T36" fmla="*/ 8 w 43"/>
                <a:gd name="T37" fmla="*/ 30 h 45"/>
                <a:gd name="T38" fmla="*/ 19 w 43"/>
                <a:gd name="T39" fmla="*/ 39 h 45"/>
                <a:gd name="T40" fmla="*/ 31 w 43"/>
                <a:gd name="T41" fmla="*/ 45 h 45"/>
                <a:gd name="T42" fmla="*/ 34 w 43"/>
                <a:gd name="T43" fmla="*/ 39 h 45"/>
                <a:gd name="T44" fmla="*/ 43 w 43"/>
                <a:gd name="T45" fmla="*/ 21 h 45"/>
                <a:gd name="T46" fmla="*/ 4 w 43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5">
                  <a:moveTo>
                    <a:pt x="4" y="0"/>
                  </a:moveTo>
                  <a:cubicBezTo>
                    <a:pt x="0" y="10"/>
                    <a:pt x="2" y="2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34"/>
                    <a:pt x="14" y="37"/>
                    <a:pt x="19" y="39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29" y="14"/>
                    <a:pt x="17" y="7"/>
                    <a:pt x="4" y="0"/>
                  </a:cubicBezTo>
                </a:path>
              </a:pathLst>
            </a:custGeom>
            <a:solidFill>
              <a:srgbClr val="DB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8951354C-7E71-4F39-938A-EDC440C0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690"/>
              <a:ext cx="531" cy="69"/>
            </a:xfrm>
            <a:custGeom>
              <a:avLst/>
              <a:gdLst>
                <a:gd name="T0" fmla="*/ 900 w 910"/>
                <a:gd name="T1" fmla="*/ 0 h 119"/>
                <a:gd name="T2" fmla="*/ 454 w 910"/>
                <a:gd name="T3" fmla="*/ 94 h 119"/>
                <a:gd name="T4" fmla="*/ 10 w 910"/>
                <a:gd name="T5" fmla="*/ 0 h 119"/>
                <a:gd name="T6" fmla="*/ 1 w 910"/>
                <a:gd name="T7" fmla="*/ 18 h 119"/>
                <a:gd name="T8" fmla="*/ 0 w 910"/>
                <a:gd name="T9" fmla="*/ 20 h 119"/>
                <a:gd name="T10" fmla="*/ 455 w 910"/>
                <a:gd name="T11" fmla="*/ 119 h 119"/>
                <a:gd name="T12" fmla="*/ 910 w 910"/>
                <a:gd name="T13" fmla="*/ 20 h 119"/>
                <a:gd name="T14" fmla="*/ 909 w 910"/>
                <a:gd name="T15" fmla="*/ 18 h 119"/>
                <a:gd name="T16" fmla="*/ 900 w 91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0" h="119">
                  <a:moveTo>
                    <a:pt x="900" y="0"/>
                  </a:moveTo>
                  <a:cubicBezTo>
                    <a:pt x="783" y="58"/>
                    <a:pt x="626" y="94"/>
                    <a:pt x="454" y="94"/>
                  </a:cubicBezTo>
                  <a:cubicBezTo>
                    <a:pt x="283" y="94"/>
                    <a:pt x="126" y="58"/>
                    <a:pt x="10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8" y="88"/>
                    <a:pt x="282" y="119"/>
                    <a:pt x="455" y="119"/>
                  </a:cubicBezTo>
                  <a:cubicBezTo>
                    <a:pt x="627" y="119"/>
                    <a:pt x="772" y="88"/>
                    <a:pt x="910" y="20"/>
                  </a:cubicBezTo>
                  <a:cubicBezTo>
                    <a:pt x="909" y="18"/>
                    <a:pt x="909" y="18"/>
                    <a:pt x="909" y="18"/>
                  </a:cubicBezTo>
                  <a:cubicBezTo>
                    <a:pt x="900" y="0"/>
                    <a:pt x="900" y="0"/>
                    <a:pt x="900" y="0"/>
                  </a:cubicBezTo>
                </a:path>
              </a:pathLst>
            </a:custGeom>
            <a:solidFill>
              <a:srgbClr val="D6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E6D60AA2-FDE7-4044-8B9F-693EF287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236"/>
              <a:ext cx="32" cy="39"/>
            </a:xfrm>
            <a:custGeom>
              <a:avLst/>
              <a:gdLst>
                <a:gd name="T0" fmla="*/ 22 w 55"/>
                <a:gd name="T1" fmla="*/ 61 h 67"/>
                <a:gd name="T2" fmla="*/ 34 w 55"/>
                <a:gd name="T3" fmla="*/ 65 h 67"/>
                <a:gd name="T4" fmla="*/ 49 w 55"/>
                <a:gd name="T5" fmla="*/ 57 h 67"/>
                <a:gd name="T6" fmla="*/ 53 w 55"/>
                <a:gd name="T7" fmla="*/ 45 h 67"/>
                <a:gd name="T8" fmla="*/ 33 w 55"/>
                <a:gd name="T9" fmla="*/ 6 h 67"/>
                <a:gd name="T10" fmla="*/ 21 w 55"/>
                <a:gd name="T11" fmla="*/ 2 h 67"/>
                <a:gd name="T12" fmla="*/ 6 w 55"/>
                <a:gd name="T13" fmla="*/ 10 h 67"/>
                <a:gd name="T14" fmla="*/ 2 w 55"/>
                <a:gd name="T15" fmla="*/ 22 h 67"/>
                <a:gd name="T16" fmla="*/ 22 w 55"/>
                <a:gd name="T1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22" y="61"/>
                  </a:moveTo>
                  <a:cubicBezTo>
                    <a:pt x="24" y="65"/>
                    <a:pt x="29" y="67"/>
                    <a:pt x="34" y="6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3" y="55"/>
                    <a:pt x="55" y="50"/>
                    <a:pt x="53" y="4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1" y="2"/>
                    <a:pt x="26" y="0"/>
                    <a:pt x="21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" y="12"/>
                    <a:pt x="0" y="17"/>
                    <a:pt x="2" y="22"/>
                  </a:cubicBezTo>
                  <a:lnTo>
                    <a:pt x="22" y="61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2D136016-176F-47AE-9D32-FFDDAC37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2231"/>
              <a:ext cx="146" cy="111"/>
            </a:xfrm>
            <a:custGeom>
              <a:avLst/>
              <a:gdLst>
                <a:gd name="T0" fmla="*/ 250 w 250"/>
                <a:gd name="T1" fmla="*/ 190 h 190"/>
                <a:gd name="T2" fmla="*/ 85 w 250"/>
                <a:gd name="T3" fmla="*/ 190 h 190"/>
                <a:gd name="T4" fmla="*/ 74 w 250"/>
                <a:gd name="T5" fmla="*/ 183 h 190"/>
                <a:gd name="T6" fmla="*/ 0 w 250"/>
                <a:gd name="T7" fmla="*/ 10 h 190"/>
                <a:gd name="T8" fmla="*/ 22 w 250"/>
                <a:gd name="T9" fmla="*/ 0 h 190"/>
                <a:gd name="T10" fmla="*/ 93 w 250"/>
                <a:gd name="T11" fmla="*/ 166 h 190"/>
                <a:gd name="T12" fmla="*/ 250 w 250"/>
                <a:gd name="T13" fmla="*/ 166 h 190"/>
                <a:gd name="T14" fmla="*/ 250 w 250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90">
                  <a:moveTo>
                    <a:pt x="250" y="190"/>
                  </a:moveTo>
                  <a:cubicBezTo>
                    <a:pt x="85" y="190"/>
                    <a:pt x="85" y="190"/>
                    <a:pt x="85" y="190"/>
                  </a:cubicBezTo>
                  <a:cubicBezTo>
                    <a:pt x="81" y="190"/>
                    <a:pt x="76" y="187"/>
                    <a:pt x="74" y="1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250" y="166"/>
                    <a:pt x="250" y="166"/>
                    <a:pt x="250" y="166"/>
                  </a:cubicBezTo>
                  <a:lnTo>
                    <a:pt x="250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95">
              <a:extLst>
                <a:ext uri="{FF2B5EF4-FFF2-40B4-BE49-F238E27FC236}">
                  <a16:creationId xmlns:a16="http://schemas.microsoft.com/office/drawing/2014/main" id="{6D84DAB7-0BB2-48CF-8458-EDB3EECE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2204"/>
              <a:ext cx="66" cy="65"/>
            </a:xfrm>
            <a:prstGeom prst="ellipse">
              <a:avLst/>
            </a:pr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6">
              <a:extLst>
                <a:ext uri="{FF2B5EF4-FFF2-40B4-BE49-F238E27FC236}">
                  <a16:creationId xmlns:a16="http://schemas.microsoft.com/office/drawing/2014/main" id="{67A2A648-C3A5-4D3F-8BCC-67DB4A8EB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2204"/>
              <a:ext cx="66" cy="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D5CC7D51-E9AE-4E9F-953F-3918F904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313"/>
              <a:ext cx="34" cy="44"/>
            </a:xfrm>
            <a:custGeom>
              <a:avLst/>
              <a:gdLst>
                <a:gd name="T0" fmla="*/ 0 w 57"/>
                <a:gd name="T1" fmla="*/ 61 h 76"/>
                <a:gd name="T2" fmla="*/ 15 w 57"/>
                <a:gd name="T3" fmla="*/ 76 h 76"/>
                <a:gd name="T4" fmla="*/ 43 w 57"/>
                <a:gd name="T5" fmla="*/ 76 h 76"/>
                <a:gd name="T6" fmla="*/ 57 w 57"/>
                <a:gd name="T7" fmla="*/ 61 h 76"/>
                <a:gd name="T8" fmla="*/ 57 w 57"/>
                <a:gd name="T9" fmla="*/ 15 h 76"/>
                <a:gd name="T10" fmla="*/ 43 w 57"/>
                <a:gd name="T11" fmla="*/ 0 h 76"/>
                <a:gd name="T12" fmla="*/ 15 w 57"/>
                <a:gd name="T13" fmla="*/ 0 h 76"/>
                <a:gd name="T14" fmla="*/ 0 w 57"/>
                <a:gd name="T15" fmla="*/ 15 h 76"/>
                <a:gd name="T16" fmla="*/ 0 w 57"/>
                <a:gd name="T1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6">
                  <a:moveTo>
                    <a:pt x="0" y="61"/>
                  </a:moveTo>
                  <a:cubicBezTo>
                    <a:pt x="0" y="69"/>
                    <a:pt x="7" y="76"/>
                    <a:pt x="15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51" y="76"/>
                    <a:pt x="57" y="69"/>
                    <a:pt x="57" y="61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7"/>
                    <a:pt x="51" y="0"/>
                    <a:pt x="4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C7DCD1F5-A79E-4AA0-95E1-BE7FD601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313"/>
              <a:ext cx="34" cy="44"/>
            </a:xfrm>
            <a:custGeom>
              <a:avLst/>
              <a:gdLst>
                <a:gd name="T0" fmla="*/ 0 w 57"/>
                <a:gd name="T1" fmla="*/ 61 h 76"/>
                <a:gd name="T2" fmla="*/ 15 w 57"/>
                <a:gd name="T3" fmla="*/ 76 h 76"/>
                <a:gd name="T4" fmla="*/ 43 w 57"/>
                <a:gd name="T5" fmla="*/ 76 h 76"/>
                <a:gd name="T6" fmla="*/ 57 w 57"/>
                <a:gd name="T7" fmla="*/ 61 h 76"/>
                <a:gd name="T8" fmla="*/ 57 w 57"/>
                <a:gd name="T9" fmla="*/ 15 h 76"/>
                <a:gd name="T10" fmla="*/ 43 w 57"/>
                <a:gd name="T11" fmla="*/ 0 h 76"/>
                <a:gd name="T12" fmla="*/ 15 w 57"/>
                <a:gd name="T13" fmla="*/ 0 h 76"/>
                <a:gd name="T14" fmla="*/ 0 w 57"/>
                <a:gd name="T15" fmla="*/ 15 h 76"/>
                <a:gd name="T16" fmla="*/ 0 w 57"/>
                <a:gd name="T1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6">
                  <a:moveTo>
                    <a:pt x="0" y="61"/>
                  </a:moveTo>
                  <a:cubicBezTo>
                    <a:pt x="0" y="69"/>
                    <a:pt x="7" y="76"/>
                    <a:pt x="15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51" y="76"/>
                    <a:pt x="57" y="69"/>
                    <a:pt x="57" y="61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7"/>
                    <a:pt x="51" y="0"/>
                    <a:pt x="4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267BBC7D-D2DF-4058-805F-B89696387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313"/>
              <a:ext cx="34" cy="44"/>
            </a:xfrm>
            <a:custGeom>
              <a:avLst/>
              <a:gdLst>
                <a:gd name="T0" fmla="*/ 0 w 57"/>
                <a:gd name="T1" fmla="*/ 61 h 76"/>
                <a:gd name="T2" fmla="*/ 15 w 57"/>
                <a:gd name="T3" fmla="*/ 76 h 76"/>
                <a:gd name="T4" fmla="*/ 43 w 57"/>
                <a:gd name="T5" fmla="*/ 76 h 76"/>
                <a:gd name="T6" fmla="*/ 57 w 57"/>
                <a:gd name="T7" fmla="*/ 61 h 76"/>
                <a:gd name="T8" fmla="*/ 57 w 57"/>
                <a:gd name="T9" fmla="*/ 15 h 76"/>
                <a:gd name="T10" fmla="*/ 43 w 57"/>
                <a:gd name="T11" fmla="*/ 0 h 76"/>
                <a:gd name="T12" fmla="*/ 15 w 57"/>
                <a:gd name="T13" fmla="*/ 0 h 76"/>
                <a:gd name="T14" fmla="*/ 0 w 57"/>
                <a:gd name="T15" fmla="*/ 15 h 76"/>
                <a:gd name="T16" fmla="*/ 0 w 57"/>
                <a:gd name="T1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6">
                  <a:moveTo>
                    <a:pt x="0" y="61"/>
                  </a:moveTo>
                  <a:cubicBezTo>
                    <a:pt x="0" y="69"/>
                    <a:pt x="7" y="76"/>
                    <a:pt x="15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51" y="76"/>
                    <a:pt x="57" y="69"/>
                    <a:pt x="57" y="61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7"/>
                    <a:pt x="51" y="0"/>
                    <a:pt x="4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725B4E06-F55D-45ED-BECE-2BB51A683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214"/>
              <a:ext cx="52" cy="63"/>
            </a:xfrm>
            <a:custGeom>
              <a:avLst/>
              <a:gdLst>
                <a:gd name="T0" fmla="*/ 36 w 90"/>
                <a:gd name="T1" fmla="*/ 99 h 109"/>
                <a:gd name="T2" fmla="*/ 55 w 90"/>
                <a:gd name="T3" fmla="*/ 106 h 109"/>
                <a:gd name="T4" fmla="*/ 80 w 90"/>
                <a:gd name="T5" fmla="*/ 93 h 109"/>
                <a:gd name="T6" fmla="*/ 86 w 90"/>
                <a:gd name="T7" fmla="*/ 74 h 109"/>
                <a:gd name="T8" fmla="*/ 54 w 90"/>
                <a:gd name="T9" fmla="*/ 10 h 109"/>
                <a:gd name="T10" fmla="*/ 35 w 90"/>
                <a:gd name="T11" fmla="*/ 4 h 109"/>
                <a:gd name="T12" fmla="*/ 10 w 90"/>
                <a:gd name="T13" fmla="*/ 16 h 109"/>
                <a:gd name="T14" fmla="*/ 4 w 90"/>
                <a:gd name="T15" fmla="*/ 35 h 109"/>
                <a:gd name="T16" fmla="*/ 36 w 90"/>
                <a:gd name="T17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9">
                  <a:moveTo>
                    <a:pt x="36" y="99"/>
                  </a:moveTo>
                  <a:cubicBezTo>
                    <a:pt x="39" y="106"/>
                    <a:pt x="48" y="109"/>
                    <a:pt x="55" y="106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7" y="90"/>
                    <a:pt x="90" y="81"/>
                    <a:pt x="86" y="74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3"/>
                    <a:pt x="42" y="0"/>
                    <a:pt x="35" y="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0"/>
                    <a:pt x="0" y="28"/>
                    <a:pt x="4" y="35"/>
                  </a:cubicBezTo>
                  <a:lnTo>
                    <a:pt x="36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41DBA16F-F85B-4936-9D02-A4B35B5C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109"/>
              <a:ext cx="235" cy="175"/>
            </a:xfrm>
            <a:custGeom>
              <a:avLst/>
              <a:gdLst>
                <a:gd name="T0" fmla="*/ 373 w 401"/>
                <a:gd name="T1" fmla="*/ 156 h 301"/>
                <a:gd name="T2" fmla="*/ 391 w 401"/>
                <a:gd name="T3" fmla="*/ 102 h 301"/>
                <a:gd name="T4" fmla="*/ 354 w 401"/>
                <a:gd name="T5" fmla="*/ 28 h 301"/>
                <a:gd name="T6" fmla="*/ 300 w 401"/>
                <a:gd name="T7" fmla="*/ 10 h 301"/>
                <a:gd name="T8" fmla="*/ 27 w 401"/>
                <a:gd name="T9" fmla="*/ 146 h 301"/>
                <a:gd name="T10" fmla="*/ 9 w 401"/>
                <a:gd name="T11" fmla="*/ 200 h 301"/>
                <a:gd name="T12" fmla="*/ 46 w 401"/>
                <a:gd name="T13" fmla="*/ 274 h 301"/>
                <a:gd name="T14" fmla="*/ 100 w 401"/>
                <a:gd name="T15" fmla="*/ 291 h 301"/>
                <a:gd name="T16" fmla="*/ 373 w 401"/>
                <a:gd name="T17" fmla="*/ 15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301">
                  <a:moveTo>
                    <a:pt x="373" y="156"/>
                  </a:moveTo>
                  <a:cubicBezTo>
                    <a:pt x="392" y="146"/>
                    <a:pt x="401" y="122"/>
                    <a:pt x="391" y="102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44" y="9"/>
                    <a:pt x="320" y="0"/>
                    <a:pt x="300" y="10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8" y="156"/>
                    <a:pt x="0" y="180"/>
                    <a:pt x="9" y="200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56" y="293"/>
                    <a:pt x="80" y="301"/>
                    <a:pt x="100" y="291"/>
                  </a:cubicBezTo>
                  <a:lnTo>
                    <a:pt x="373" y="156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2">
              <a:extLst>
                <a:ext uri="{FF2B5EF4-FFF2-40B4-BE49-F238E27FC236}">
                  <a16:creationId xmlns:a16="http://schemas.microsoft.com/office/drawing/2014/main" id="{7473EBA8-CD9A-43CE-A38A-FF8AD68E8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319"/>
              <a:ext cx="31" cy="31"/>
            </a:xfrm>
            <a:prstGeom prst="ellipse">
              <a:avLst/>
            </a:pr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3">
              <a:extLst>
                <a:ext uri="{FF2B5EF4-FFF2-40B4-BE49-F238E27FC236}">
                  <a16:creationId xmlns:a16="http://schemas.microsoft.com/office/drawing/2014/main" id="{6C1ADBFB-7239-4569-9364-5E996DDF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2328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2E2135BC-026E-441A-BC16-D761D712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295"/>
              <a:ext cx="41" cy="79"/>
            </a:xfrm>
            <a:custGeom>
              <a:avLst/>
              <a:gdLst>
                <a:gd name="T0" fmla="*/ 70 w 70"/>
                <a:gd name="T1" fmla="*/ 0 h 136"/>
                <a:gd name="T2" fmla="*/ 14 w 70"/>
                <a:gd name="T3" fmla="*/ 0 h 136"/>
                <a:gd name="T4" fmla="*/ 0 w 70"/>
                <a:gd name="T5" fmla="*/ 15 h 136"/>
                <a:gd name="T6" fmla="*/ 0 w 70"/>
                <a:gd name="T7" fmla="*/ 121 h 136"/>
                <a:gd name="T8" fmla="*/ 14 w 70"/>
                <a:gd name="T9" fmla="*/ 136 h 136"/>
                <a:gd name="T10" fmla="*/ 70 w 70"/>
                <a:gd name="T11" fmla="*/ 136 h 136"/>
                <a:gd name="T12" fmla="*/ 70 w 70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6">
                  <a:moveTo>
                    <a:pt x="7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9"/>
                    <a:pt x="6" y="136"/>
                    <a:pt x="14" y="136"/>
                  </a:cubicBezTo>
                  <a:cubicBezTo>
                    <a:pt x="70" y="136"/>
                    <a:pt x="70" y="136"/>
                    <a:pt x="70" y="13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C4057904-0BA3-4FF9-9EE2-E09B45ED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2555"/>
              <a:ext cx="36" cy="129"/>
            </a:xfrm>
            <a:custGeom>
              <a:avLst/>
              <a:gdLst>
                <a:gd name="T0" fmla="*/ 39 w 61"/>
                <a:gd name="T1" fmla="*/ 0 h 222"/>
                <a:gd name="T2" fmla="*/ 9 w 61"/>
                <a:gd name="T3" fmla="*/ 124 h 222"/>
                <a:gd name="T4" fmla="*/ 61 w 61"/>
                <a:gd name="T5" fmla="*/ 222 h 222"/>
                <a:gd name="T6" fmla="*/ 41 w 61"/>
                <a:gd name="T7" fmla="*/ 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22">
                  <a:moveTo>
                    <a:pt x="39" y="0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0" y="160"/>
                    <a:pt x="28" y="219"/>
                    <a:pt x="61" y="222"/>
                  </a:cubicBezTo>
                  <a:cubicBezTo>
                    <a:pt x="41" y="2"/>
                    <a:pt x="41" y="2"/>
                    <a:pt x="41" y="2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200E67C5-AF08-4BC0-943E-36E94B2C4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2555"/>
              <a:ext cx="36" cy="129"/>
            </a:xfrm>
            <a:custGeom>
              <a:avLst/>
              <a:gdLst>
                <a:gd name="T0" fmla="*/ 39 w 61"/>
                <a:gd name="T1" fmla="*/ 0 h 222"/>
                <a:gd name="T2" fmla="*/ 9 w 61"/>
                <a:gd name="T3" fmla="*/ 124 h 222"/>
                <a:gd name="T4" fmla="*/ 61 w 61"/>
                <a:gd name="T5" fmla="*/ 222 h 222"/>
                <a:gd name="T6" fmla="*/ 41 w 61"/>
                <a:gd name="T7" fmla="*/ 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22">
                  <a:moveTo>
                    <a:pt x="39" y="0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0" y="160"/>
                    <a:pt x="28" y="219"/>
                    <a:pt x="61" y="222"/>
                  </a:cubicBezTo>
                  <a:cubicBezTo>
                    <a:pt x="41" y="2"/>
                    <a:pt x="41" y="2"/>
                    <a:pt x="41" y="2"/>
                  </a:cubicBezTo>
                </a:path>
              </a:pathLst>
            </a:custGeom>
            <a:solidFill>
              <a:srgbClr val="00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AE36973-A8B3-4882-9D4F-0CFED0D0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2555"/>
              <a:ext cx="36" cy="128"/>
            </a:xfrm>
            <a:custGeom>
              <a:avLst/>
              <a:gdLst>
                <a:gd name="T0" fmla="*/ 21 w 61"/>
                <a:gd name="T1" fmla="*/ 1 h 221"/>
                <a:gd name="T2" fmla="*/ 0 w 61"/>
                <a:gd name="T3" fmla="*/ 221 h 221"/>
                <a:gd name="T4" fmla="*/ 52 w 61"/>
                <a:gd name="T5" fmla="*/ 124 h 221"/>
                <a:gd name="T6" fmla="*/ 22 w 61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21">
                  <a:moveTo>
                    <a:pt x="21" y="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34" y="219"/>
                    <a:pt x="61" y="159"/>
                    <a:pt x="52" y="12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E11064B8-38F5-458C-BA24-906AD460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2555"/>
              <a:ext cx="36" cy="128"/>
            </a:xfrm>
            <a:custGeom>
              <a:avLst/>
              <a:gdLst>
                <a:gd name="T0" fmla="*/ 21 w 61"/>
                <a:gd name="T1" fmla="*/ 1 h 221"/>
                <a:gd name="T2" fmla="*/ 0 w 61"/>
                <a:gd name="T3" fmla="*/ 221 h 221"/>
                <a:gd name="T4" fmla="*/ 52 w 61"/>
                <a:gd name="T5" fmla="*/ 124 h 221"/>
                <a:gd name="T6" fmla="*/ 22 w 61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21">
                  <a:moveTo>
                    <a:pt x="21" y="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34" y="219"/>
                    <a:pt x="61" y="159"/>
                    <a:pt x="52" y="12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00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FB4F90A0-A8FC-4801-A3CE-41DB32F0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2515"/>
              <a:ext cx="174" cy="213"/>
            </a:xfrm>
            <a:custGeom>
              <a:avLst/>
              <a:gdLst>
                <a:gd name="T0" fmla="*/ 271 w 298"/>
                <a:gd name="T1" fmla="*/ 367 h 367"/>
                <a:gd name="T2" fmla="*/ 27 w 298"/>
                <a:gd name="T3" fmla="*/ 367 h 367"/>
                <a:gd name="T4" fmla="*/ 0 w 298"/>
                <a:gd name="T5" fmla="*/ 70 h 367"/>
                <a:gd name="T6" fmla="*/ 83 w 298"/>
                <a:gd name="T7" fmla="*/ 1 h 367"/>
                <a:gd name="T8" fmla="*/ 215 w 298"/>
                <a:gd name="T9" fmla="*/ 0 h 367"/>
                <a:gd name="T10" fmla="*/ 298 w 298"/>
                <a:gd name="T11" fmla="*/ 69 h 367"/>
                <a:gd name="T12" fmla="*/ 271 w 298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367">
                  <a:moveTo>
                    <a:pt x="271" y="367"/>
                  </a:moveTo>
                  <a:cubicBezTo>
                    <a:pt x="27" y="367"/>
                    <a:pt x="27" y="367"/>
                    <a:pt x="27" y="36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32"/>
                    <a:pt x="44" y="1"/>
                    <a:pt x="83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54" y="0"/>
                    <a:pt x="289" y="31"/>
                    <a:pt x="298" y="69"/>
                  </a:cubicBezTo>
                  <a:cubicBezTo>
                    <a:pt x="271" y="367"/>
                    <a:pt x="271" y="367"/>
                    <a:pt x="271" y="367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C5943D94-7D13-40FE-9231-1A338C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515"/>
              <a:ext cx="44" cy="94"/>
            </a:xfrm>
            <a:custGeom>
              <a:avLst/>
              <a:gdLst>
                <a:gd name="T0" fmla="*/ 22 w 44"/>
                <a:gd name="T1" fmla="*/ 94 h 94"/>
                <a:gd name="T2" fmla="*/ 0 w 44"/>
                <a:gd name="T3" fmla="*/ 0 h 94"/>
                <a:gd name="T4" fmla="*/ 44 w 44"/>
                <a:gd name="T5" fmla="*/ 0 h 94"/>
                <a:gd name="T6" fmla="*/ 22 w 4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4">
                  <a:moveTo>
                    <a:pt x="22" y="94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AFB48ED2-C903-4D4D-8E85-6A89C3A7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728"/>
              <a:ext cx="142" cy="267"/>
            </a:xfrm>
            <a:custGeom>
              <a:avLst/>
              <a:gdLst>
                <a:gd name="T0" fmla="*/ 24 w 243"/>
                <a:gd name="T1" fmla="*/ 459 h 459"/>
                <a:gd name="T2" fmla="*/ 80 w 243"/>
                <a:gd name="T3" fmla="*/ 459 h 459"/>
                <a:gd name="T4" fmla="*/ 86 w 243"/>
                <a:gd name="T5" fmla="*/ 240 h 459"/>
                <a:gd name="T6" fmla="*/ 110 w 243"/>
                <a:gd name="T7" fmla="*/ 114 h 459"/>
                <a:gd name="T8" fmla="*/ 121 w 243"/>
                <a:gd name="T9" fmla="*/ 110 h 459"/>
                <a:gd name="T10" fmla="*/ 134 w 243"/>
                <a:gd name="T11" fmla="*/ 113 h 459"/>
                <a:gd name="T12" fmla="*/ 157 w 243"/>
                <a:gd name="T13" fmla="*/ 240 h 459"/>
                <a:gd name="T14" fmla="*/ 163 w 243"/>
                <a:gd name="T15" fmla="*/ 459 h 459"/>
                <a:gd name="T16" fmla="*/ 218 w 243"/>
                <a:gd name="T17" fmla="*/ 459 h 459"/>
                <a:gd name="T18" fmla="*/ 241 w 243"/>
                <a:gd name="T19" fmla="*/ 243 h 459"/>
                <a:gd name="T20" fmla="*/ 243 w 243"/>
                <a:gd name="T21" fmla="*/ 0 h 459"/>
                <a:gd name="T22" fmla="*/ 0 w 243"/>
                <a:gd name="T23" fmla="*/ 0 h 459"/>
                <a:gd name="T24" fmla="*/ 2 w 243"/>
                <a:gd name="T25" fmla="*/ 243 h 459"/>
                <a:gd name="T26" fmla="*/ 24 w 243"/>
                <a:gd name="T27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459">
                  <a:moveTo>
                    <a:pt x="24" y="459"/>
                  </a:moveTo>
                  <a:cubicBezTo>
                    <a:pt x="80" y="459"/>
                    <a:pt x="80" y="459"/>
                    <a:pt x="80" y="459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7" y="111"/>
                    <a:pt x="119" y="110"/>
                    <a:pt x="121" y="110"/>
                  </a:cubicBezTo>
                  <a:cubicBezTo>
                    <a:pt x="123" y="110"/>
                    <a:pt x="125" y="111"/>
                    <a:pt x="134" y="113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63" y="459"/>
                    <a:pt x="163" y="459"/>
                    <a:pt x="163" y="459"/>
                  </a:cubicBezTo>
                  <a:cubicBezTo>
                    <a:pt x="218" y="459"/>
                    <a:pt x="218" y="459"/>
                    <a:pt x="218" y="459"/>
                  </a:cubicBezTo>
                  <a:cubicBezTo>
                    <a:pt x="241" y="243"/>
                    <a:pt x="241" y="243"/>
                    <a:pt x="241" y="243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43"/>
                    <a:pt x="2" y="243"/>
                    <a:pt x="2" y="243"/>
                  </a:cubicBezTo>
                  <a:lnTo>
                    <a:pt x="24" y="459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D39D1AA5-2097-438E-AAE3-BEA85B2C6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792"/>
              <a:ext cx="29" cy="203"/>
            </a:xfrm>
            <a:custGeom>
              <a:avLst/>
              <a:gdLst>
                <a:gd name="T0" fmla="*/ 51 w 51"/>
                <a:gd name="T1" fmla="*/ 0 h 349"/>
                <a:gd name="T2" fmla="*/ 42 w 51"/>
                <a:gd name="T3" fmla="*/ 0 h 349"/>
                <a:gd name="T4" fmla="*/ 24 w 51"/>
                <a:gd name="T5" fmla="*/ 4 h 349"/>
                <a:gd name="T6" fmla="*/ 0 w 51"/>
                <a:gd name="T7" fmla="*/ 130 h 349"/>
                <a:gd name="T8" fmla="*/ 11 w 51"/>
                <a:gd name="T9" fmla="*/ 349 h 349"/>
                <a:gd name="T10" fmla="*/ 17 w 51"/>
                <a:gd name="T11" fmla="*/ 130 h 349"/>
                <a:gd name="T12" fmla="*/ 41 w 51"/>
                <a:gd name="T13" fmla="*/ 4 h 349"/>
                <a:gd name="T14" fmla="*/ 51 w 51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49">
                  <a:moveTo>
                    <a:pt x="51" y="0"/>
                  </a:moveTo>
                  <a:cubicBezTo>
                    <a:pt x="49" y="0"/>
                    <a:pt x="45" y="0"/>
                    <a:pt x="42" y="0"/>
                  </a:cubicBezTo>
                  <a:cubicBezTo>
                    <a:pt x="35" y="1"/>
                    <a:pt x="31" y="0"/>
                    <a:pt x="24" y="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349"/>
                    <a:pt x="11" y="349"/>
                    <a:pt x="11" y="349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2"/>
                    <a:pt x="47" y="1"/>
                    <a:pt x="51" y="0"/>
                  </a:cubicBezTo>
                  <a:close/>
                </a:path>
              </a:pathLst>
            </a:custGeom>
            <a:solidFill>
              <a:srgbClr val="4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BB31C0E0-3180-47FB-ACF2-0ADE2E43A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2728"/>
              <a:ext cx="14" cy="267"/>
            </a:xfrm>
            <a:custGeom>
              <a:avLst/>
              <a:gdLst>
                <a:gd name="T0" fmla="*/ 3 w 14"/>
                <a:gd name="T1" fmla="*/ 0 h 267"/>
                <a:gd name="T2" fmla="*/ 2 w 14"/>
                <a:gd name="T3" fmla="*/ 142 h 267"/>
                <a:gd name="T4" fmla="*/ 0 w 14"/>
                <a:gd name="T5" fmla="*/ 267 h 267"/>
                <a:gd name="T6" fmla="*/ 13 w 14"/>
                <a:gd name="T7" fmla="*/ 142 h 267"/>
                <a:gd name="T8" fmla="*/ 14 w 14"/>
                <a:gd name="T9" fmla="*/ 0 h 267"/>
                <a:gd name="T10" fmla="*/ 3 w 14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7">
                  <a:moveTo>
                    <a:pt x="3" y="0"/>
                  </a:moveTo>
                  <a:lnTo>
                    <a:pt x="2" y="142"/>
                  </a:lnTo>
                  <a:lnTo>
                    <a:pt x="0" y="267"/>
                  </a:lnTo>
                  <a:lnTo>
                    <a:pt x="13" y="142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62FD1118-05A6-4F73-8E76-41249F09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792"/>
              <a:ext cx="30" cy="203"/>
            </a:xfrm>
            <a:custGeom>
              <a:avLst/>
              <a:gdLst>
                <a:gd name="T0" fmla="*/ 0 w 52"/>
                <a:gd name="T1" fmla="*/ 1 h 350"/>
                <a:gd name="T2" fmla="*/ 9 w 52"/>
                <a:gd name="T3" fmla="*/ 0 h 350"/>
                <a:gd name="T4" fmla="*/ 26 w 52"/>
                <a:gd name="T5" fmla="*/ 4 h 350"/>
                <a:gd name="T6" fmla="*/ 52 w 52"/>
                <a:gd name="T7" fmla="*/ 131 h 350"/>
                <a:gd name="T8" fmla="*/ 41 w 52"/>
                <a:gd name="T9" fmla="*/ 350 h 350"/>
                <a:gd name="T10" fmla="*/ 35 w 52"/>
                <a:gd name="T11" fmla="*/ 131 h 350"/>
                <a:gd name="T12" fmla="*/ 13 w 52"/>
                <a:gd name="T13" fmla="*/ 4 h 350"/>
                <a:gd name="T14" fmla="*/ 0 w 52"/>
                <a:gd name="T15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50">
                  <a:moveTo>
                    <a:pt x="0" y="1"/>
                  </a:moveTo>
                  <a:cubicBezTo>
                    <a:pt x="3" y="1"/>
                    <a:pt x="6" y="0"/>
                    <a:pt x="9" y="0"/>
                  </a:cubicBezTo>
                  <a:cubicBezTo>
                    <a:pt x="16" y="0"/>
                    <a:pt x="20" y="1"/>
                    <a:pt x="26" y="4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41" y="350"/>
                    <a:pt x="41" y="350"/>
                    <a:pt x="41" y="35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2"/>
                    <a:pt x="5" y="2"/>
                    <a:pt x="0" y="1"/>
                  </a:cubicBezTo>
                  <a:close/>
                </a:path>
              </a:pathLst>
            </a:custGeom>
            <a:solidFill>
              <a:srgbClr val="00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B760211D-CCA4-488C-A16B-FAA7BCB6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728"/>
              <a:ext cx="14" cy="267"/>
            </a:xfrm>
            <a:custGeom>
              <a:avLst/>
              <a:gdLst>
                <a:gd name="T0" fmla="*/ 11 w 14"/>
                <a:gd name="T1" fmla="*/ 0 h 267"/>
                <a:gd name="T2" fmla="*/ 13 w 14"/>
                <a:gd name="T3" fmla="*/ 142 h 267"/>
                <a:gd name="T4" fmla="*/ 14 w 14"/>
                <a:gd name="T5" fmla="*/ 267 h 267"/>
                <a:gd name="T6" fmla="*/ 2 w 14"/>
                <a:gd name="T7" fmla="*/ 142 h 267"/>
                <a:gd name="T8" fmla="*/ 0 w 14"/>
                <a:gd name="T9" fmla="*/ 0 h 267"/>
                <a:gd name="T10" fmla="*/ 11 w 14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7">
                  <a:moveTo>
                    <a:pt x="11" y="0"/>
                  </a:moveTo>
                  <a:lnTo>
                    <a:pt x="13" y="142"/>
                  </a:lnTo>
                  <a:lnTo>
                    <a:pt x="14" y="267"/>
                  </a:lnTo>
                  <a:lnTo>
                    <a:pt x="2" y="142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2084E2BB-EB86-4BE7-A323-7FBC54B8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" y="2566"/>
              <a:ext cx="40" cy="43"/>
            </a:xfrm>
            <a:custGeom>
              <a:avLst/>
              <a:gdLst>
                <a:gd name="T0" fmla="*/ 66 w 69"/>
                <a:gd name="T1" fmla="*/ 11 h 74"/>
                <a:gd name="T2" fmla="*/ 35 w 69"/>
                <a:gd name="T3" fmla="*/ 0 h 74"/>
                <a:gd name="T4" fmla="*/ 3 w 69"/>
                <a:gd name="T5" fmla="*/ 11 h 74"/>
                <a:gd name="T6" fmla="*/ 35 w 69"/>
                <a:gd name="T7" fmla="*/ 74 h 74"/>
                <a:gd name="T8" fmla="*/ 66 w 69"/>
                <a:gd name="T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4">
                  <a:moveTo>
                    <a:pt x="66" y="11"/>
                  </a:moveTo>
                  <a:cubicBezTo>
                    <a:pt x="40" y="10"/>
                    <a:pt x="35" y="0"/>
                    <a:pt x="35" y="0"/>
                  </a:cubicBezTo>
                  <a:cubicBezTo>
                    <a:pt x="35" y="0"/>
                    <a:pt x="30" y="10"/>
                    <a:pt x="3" y="11"/>
                  </a:cubicBezTo>
                  <a:cubicBezTo>
                    <a:pt x="3" y="11"/>
                    <a:pt x="0" y="57"/>
                    <a:pt x="35" y="74"/>
                  </a:cubicBezTo>
                  <a:cubicBezTo>
                    <a:pt x="69" y="57"/>
                    <a:pt x="66" y="11"/>
                    <a:pt x="66" y="11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BE0DAF0A-14C7-424A-9927-03C85C142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" y="2607"/>
              <a:ext cx="4" cy="2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0 w 6"/>
                <a:gd name="T5" fmla="*/ 4 h 4"/>
                <a:gd name="T6" fmla="*/ 0 w 6"/>
                <a:gd name="T7" fmla="*/ 3 h 4"/>
                <a:gd name="T8" fmla="*/ 0 w 6"/>
                <a:gd name="T9" fmla="*/ 4 h 4"/>
                <a:gd name="T10" fmla="*/ 0 w 6"/>
                <a:gd name="T11" fmla="*/ 3 h 4"/>
                <a:gd name="T12" fmla="*/ 1 w 6"/>
                <a:gd name="T13" fmla="*/ 3 h 4"/>
                <a:gd name="T14" fmla="*/ 0 w 6"/>
                <a:gd name="T15" fmla="*/ 3 h 4"/>
                <a:gd name="T16" fmla="*/ 1 w 6"/>
                <a:gd name="T17" fmla="*/ 3 h 4"/>
                <a:gd name="T18" fmla="*/ 1 w 6"/>
                <a:gd name="T19" fmla="*/ 3 h 4"/>
                <a:gd name="T20" fmla="*/ 1 w 6"/>
                <a:gd name="T21" fmla="*/ 3 h 4"/>
                <a:gd name="T22" fmla="*/ 1 w 6"/>
                <a:gd name="T23" fmla="*/ 3 h 4"/>
                <a:gd name="T24" fmla="*/ 2 w 6"/>
                <a:gd name="T25" fmla="*/ 3 h 4"/>
                <a:gd name="T26" fmla="*/ 1 w 6"/>
                <a:gd name="T27" fmla="*/ 3 h 4"/>
                <a:gd name="T28" fmla="*/ 2 w 6"/>
                <a:gd name="T29" fmla="*/ 3 h 4"/>
                <a:gd name="T30" fmla="*/ 2 w 6"/>
                <a:gd name="T31" fmla="*/ 3 h 4"/>
                <a:gd name="T32" fmla="*/ 2 w 6"/>
                <a:gd name="T33" fmla="*/ 3 h 4"/>
                <a:gd name="T34" fmla="*/ 2 w 6"/>
                <a:gd name="T35" fmla="*/ 3 h 4"/>
                <a:gd name="T36" fmla="*/ 3 w 6"/>
                <a:gd name="T37" fmla="*/ 2 h 4"/>
                <a:gd name="T38" fmla="*/ 2 w 6"/>
                <a:gd name="T39" fmla="*/ 3 h 4"/>
                <a:gd name="T40" fmla="*/ 3 w 6"/>
                <a:gd name="T41" fmla="*/ 2 h 4"/>
                <a:gd name="T42" fmla="*/ 3 w 6"/>
                <a:gd name="T43" fmla="*/ 2 h 4"/>
                <a:gd name="T44" fmla="*/ 3 w 6"/>
                <a:gd name="T45" fmla="*/ 2 h 4"/>
                <a:gd name="T46" fmla="*/ 3 w 6"/>
                <a:gd name="T47" fmla="*/ 2 h 4"/>
                <a:gd name="T48" fmla="*/ 3 w 6"/>
                <a:gd name="T49" fmla="*/ 2 h 4"/>
                <a:gd name="T50" fmla="*/ 3 w 6"/>
                <a:gd name="T51" fmla="*/ 2 h 4"/>
                <a:gd name="T52" fmla="*/ 3 w 6"/>
                <a:gd name="T53" fmla="*/ 2 h 4"/>
                <a:gd name="T54" fmla="*/ 4 w 6"/>
                <a:gd name="T55" fmla="*/ 2 h 4"/>
                <a:gd name="T56" fmla="*/ 3 w 6"/>
                <a:gd name="T57" fmla="*/ 2 h 4"/>
                <a:gd name="T58" fmla="*/ 4 w 6"/>
                <a:gd name="T59" fmla="*/ 2 h 4"/>
                <a:gd name="T60" fmla="*/ 4 w 6"/>
                <a:gd name="T61" fmla="*/ 1 h 4"/>
                <a:gd name="T62" fmla="*/ 4 w 6"/>
                <a:gd name="T63" fmla="*/ 1 h 4"/>
                <a:gd name="T64" fmla="*/ 4 w 6"/>
                <a:gd name="T65" fmla="*/ 1 h 4"/>
                <a:gd name="T66" fmla="*/ 5 w 6"/>
                <a:gd name="T67" fmla="*/ 1 h 4"/>
                <a:gd name="T68" fmla="*/ 4 w 6"/>
                <a:gd name="T69" fmla="*/ 1 h 4"/>
                <a:gd name="T70" fmla="*/ 5 w 6"/>
                <a:gd name="T71" fmla="*/ 1 h 4"/>
                <a:gd name="T72" fmla="*/ 5 w 6"/>
                <a:gd name="T73" fmla="*/ 1 h 4"/>
                <a:gd name="T74" fmla="*/ 5 w 6"/>
                <a:gd name="T75" fmla="*/ 1 h 4"/>
                <a:gd name="T76" fmla="*/ 5 w 6"/>
                <a:gd name="T77" fmla="*/ 1 h 4"/>
                <a:gd name="T78" fmla="*/ 5 w 6"/>
                <a:gd name="T79" fmla="*/ 1 h 4"/>
                <a:gd name="T80" fmla="*/ 5 w 6"/>
                <a:gd name="T81" fmla="*/ 1 h 4"/>
                <a:gd name="T82" fmla="*/ 5 w 6"/>
                <a:gd name="T83" fmla="*/ 1 h 4"/>
                <a:gd name="T84" fmla="*/ 6 w 6"/>
                <a:gd name="T85" fmla="*/ 0 h 4"/>
                <a:gd name="T86" fmla="*/ 5 w 6"/>
                <a:gd name="T87" fmla="*/ 1 h 4"/>
                <a:gd name="T88" fmla="*/ 6 w 6"/>
                <a:gd name="T89" fmla="*/ 0 h 4"/>
                <a:gd name="T90" fmla="*/ 6 w 6"/>
                <a:gd name="T91" fmla="*/ 0 h 4"/>
                <a:gd name="T92" fmla="*/ 6 w 6"/>
                <a:gd name="T93" fmla="*/ 0 h 4"/>
                <a:gd name="T94" fmla="*/ 6 w 6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33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9">
              <a:extLst>
                <a:ext uri="{FF2B5EF4-FFF2-40B4-BE49-F238E27FC236}">
                  <a16:creationId xmlns:a16="http://schemas.microsoft.com/office/drawing/2014/main" id="{FC32E876-5CAF-4871-B6A3-0910B18F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2572"/>
              <a:ext cx="33" cy="37"/>
            </a:xfrm>
            <a:custGeom>
              <a:avLst/>
              <a:gdLst>
                <a:gd name="T0" fmla="*/ 0 w 57"/>
                <a:gd name="T1" fmla="*/ 0 h 63"/>
                <a:gd name="T2" fmla="*/ 0 w 57"/>
                <a:gd name="T3" fmla="*/ 0 h 63"/>
                <a:gd name="T4" fmla="*/ 0 w 57"/>
                <a:gd name="T5" fmla="*/ 0 h 63"/>
                <a:gd name="T6" fmla="*/ 0 w 57"/>
                <a:gd name="T7" fmla="*/ 2 h 63"/>
                <a:gd name="T8" fmla="*/ 32 w 57"/>
                <a:gd name="T9" fmla="*/ 63 h 63"/>
                <a:gd name="T10" fmla="*/ 32 w 57"/>
                <a:gd name="T11" fmla="*/ 63 h 63"/>
                <a:gd name="T12" fmla="*/ 32 w 57"/>
                <a:gd name="T13" fmla="*/ 63 h 63"/>
                <a:gd name="T14" fmla="*/ 32 w 57"/>
                <a:gd name="T15" fmla="*/ 63 h 63"/>
                <a:gd name="T16" fmla="*/ 32 w 57"/>
                <a:gd name="T17" fmla="*/ 62 h 63"/>
                <a:gd name="T18" fmla="*/ 32 w 57"/>
                <a:gd name="T19" fmla="*/ 62 h 63"/>
                <a:gd name="T20" fmla="*/ 33 w 57"/>
                <a:gd name="T21" fmla="*/ 62 h 63"/>
                <a:gd name="T22" fmla="*/ 33 w 57"/>
                <a:gd name="T23" fmla="*/ 62 h 63"/>
                <a:gd name="T24" fmla="*/ 33 w 57"/>
                <a:gd name="T25" fmla="*/ 62 h 63"/>
                <a:gd name="T26" fmla="*/ 33 w 57"/>
                <a:gd name="T27" fmla="*/ 62 h 63"/>
                <a:gd name="T28" fmla="*/ 34 w 57"/>
                <a:gd name="T29" fmla="*/ 62 h 63"/>
                <a:gd name="T30" fmla="*/ 34 w 57"/>
                <a:gd name="T31" fmla="*/ 62 h 63"/>
                <a:gd name="T32" fmla="*/ 34 w 57"/>
                <a:gd name="T33" fmla="*/ 62 h 63"/>
                <a:gd name="T34" fmla="*/ 34 w 57"/>
                <a:gd name="T35" fmla="*/ 62 h 63"/>
                <a:gd name="T36" fmla="*/ 35 w 57"/>
                <a:gd name="T37" fmla="*/ 61 h 63"/>
                <a:gd name="T38" fmla="*/ 35 w 57"/>
                <a:gd name="T39" fmla="*/ 61 h 63"/>
                <a:gd name="T40" fmla="*/ 35 w 57"/>
                <a:gd name="T41" fmla="*/ 61 h 63"/>
                <a:gd name="T42" fmla="*/ 35 w 57"/>
                <a:gd name="T43" fmla="*/ 61 h 63"/>
                <a:gd name="T44" fmla="*/ 35 w 57"/>
                <a:gd name="T45" fmla="*/ 61 h 63"/>
                <a:gd name="T46" fmla="*/ 35 w 57"/>
                <a:gd name="T47" fmla="*/ 61 h 63"/>
                <a:gd name="T48" fmla="*/ 36 w 57"/>
                <a:gd name="T49" fmla="*/ 61 h 63"/>
                <a:gd name="T50" fmla="*/ 36 w 57"/>
                <a:gd name="T51" fmla="*/ 60 h 63"/>
                <a:gd name="T52" fmla="*/ 36 w 57"/>
                <a:gd name="T53" fmla="*/ 60 h 63"/>
                <a:gd name="T54" fmla="*/ 36 w 57"/>
                <a:gd name="T55" fmla="*/ 60 h 63"/>
                <a:gd name="T56" fmla="*/ 37 w 57"/>
                <a:gd name="T57" fmla="*/ 60 h 63"/>
                <a:gd name="T58" fmla="*/ 37 w 57"/>
                <a:gd name="T59" fmla="*/ 60 h 63"/>
                <a:gd name="T60" fmla="*/ 37 w 57"/>
                <a:gd name="T61" fmla="*/ 60 h 63"/>
                <a:gd name="T62" fmla="*/ 37 w 57"/>
                <a:gd name="T63" fmla="*/ 60 h 63"/>
                <a:gd name="T64" fmla="*/ 37 w 57"/>
                <a:gd name="T65" fmla="*/ 60 h 63"/>
                <a:gd name="T66" fmla="*/ 37 w 57"/>
                <a:gd name="T67" fmla="*/ 60 h 63"/>
                <a:gd name="T68" fmla="*/ 38 w 57"/>
                <a:gd name="T69" fmla="*/ 59 h 63"/>
                <a:gd name="T70" fmla="*/ 38 w 57"/>
                <a:gd name="T71" fmla="*/ 59 h 63"/>
                <a:gd name="T72" fmla="*/ 38 w 57"/>
                <a:gd name="T73" fmla="*/ 59 h 63"/>
                <a:gd name="T74" fmla="*/ 57 w 57"/>
                <a:gd name="T75" fmla="*/ 34 h 63"/>
                <a:gd name="T76" fmla="*/ 0 w 5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2"/>
                    <a:pt x="2" y="48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4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7" y="53"/>
                    <a:pt x="53" y="44"/>
                    <a:pt x="57" y="3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C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0">
              <a:extLst>
                <a:ext uri="{FF2B5EF4-FFF2-40B4-BE49-F238E27FC236}">
                  <a16:creationId xmlns:a16="http://schemas.microsoft.com/office/drawing/2014/main" id="{6361CB26-75A4-435A-8B0F-5308F124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2728"/>
              <a:ext cx="120" cy="17"/>
            </a:xfrm>
            <a:prstGeom prst="rect">
              <a:avLst/>
            </a:pr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055C312C-C8FF-4FB4-9276-10E909F9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3040"/>
              <a:ext cx="56" cy="11"/>
            </a:xfrm>
            <a:custGeom>
              <a:avLst/>
              <a:gdLst>
                <a:gd name="T0" fmla="*/ 0 w 95"/>
                <a:gd name="T1" fmla="*/ 0 h 19"/>
                <a:gd name="T2" fmla="*/ 0 w 95"/>
                <a:gd name="T3" fmla="*/ 11 h 19"/>
                <a:gd name="T4" fmla="*/ 7 w 95"/>
                <a:gd name="T5" fmla="*/ 19 h 19"/>
                <a:gd name="T6" fmla="*/ 95 w 95"/>
                <a:gd name="T7" fmla="*/ 19 h 19"/>
                <a:gd name="T8" fmla="*/ 95 w 95"/>
                <a:gd name="T9" fmla="*/ 9 h 19"/>
                <a:gd name="T10" fmla="*/ 7 w 95"/>
                <a:gd name="T11" fmla="*/ 9 h 19"/>
                <a:gd name="T12" fmla="*/ 0 w 9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9">
                  <a:moveTo>
                    <a:pt x="0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0" y="19"/>
                    <a:pt x="7" y="19"/>
                    <a:pt x="7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8C310576-0105-414E-9488-AC716997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969"/>
              <a:ext cx="57" cy="76"/>
            </a:xfrm>
            <a:custGeom>
              <a:avLst/>
              <a:gdLst>
                <a:gd name="T0" fmla="*/ 97 w 97"/>
                <a:gd name="T1" fmla="*/ 0 h 131"/>
                <a:gd name="T2" fmla="*/ 97 w 97"/>
                <a:gd name="T3" fmla="*/ 131 h 131"/>
                <a:gd name="T4" fmla="*/ 9 w 97"/>
                <a:gd name="T5" fmla="*/ 131 h 131"/>
                <a:gd name="T6" fmla="*/ 2 w 97"/>
                <a:gd name="T7" fmla="*/ 122 h 131"/>
                <a:gd name="T8" fmla="*/ 2 w 97"/>
                <a:gd name="T9" fmla="*/ 106 h 131"/>
                <a:gd name="T10" fmla="*/ 10 w 97"/>
                <a:gd name="T11" fmla="*/ 93 h 131"/>
                <a:gd name="T12" fmla="*/ 35 w 97"/>
                <a:gd name="T13" fmla="*/ 63 h 131"/>
                <a:gd name="T14" fmla="*/ 35 w 97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31">
                  <a:moveTo>
                    <a:pt x="97" y="0"/>
                  </a:moveTo>
                  <a:cubicBezTo>
                    <a:pt x="97" y="131"/>
                    <a:pt x="97" y="131"/>
                    <a:pt x="97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9" y="131"/>
                    <a:pt x="2" y="130"/>
                    <a:pt x="2" y="122"/>
                  </a:cubicBezTo>
                  <a:cubicBezTo>
                    <a:pt x="2" y="115"/>
                    <a:pt x="2" y="106"/>
                    <a:pt x="2" y="106"/>
                  </a:cubicBezTo>
                  <a:cubicBezTo>
                    <a:pt x="2" y="106"/>
                    <a:pt x="0" y="99"/>
                    <a:pt x="10" y="93"/>
                  </a:cubicBezTo>
                  <a:cubicBezTo>
                    <a:pt x="18" y="89"/>
                    <a:pt x="33" y="71"/>
                    <a:pt x="35" y="63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EE914860-EA9C-42BE-8A07-ACCE56D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2969"/>
              <a:ext cx="31" cy="76"/>
            </a:xfrm>
            <a:custGeom>
              <a:avLst/>
              <a:gdLst>
                <a:gd name="T0" fmla="*/ 49 w 52"/>
                <a:gd name="T1" fmla="*/ 0 h 131"/>
                <a:gd name="T2" fmla="*/ 35 w 52"/>
                <a:gd name="T3" fmla="*/ 63 h 131"/>
                <a:gd name="T4" fmla="*/ 11 w 52"/>
                <a:gd name="T5" fmla="*/ 93 h 131"/>
                <a:gd name="T6" fmla="*/ 2 w 52"/>
                <a:gd name="T7" fmla="*/ 106 h 131"/>
                <a:gd name="T8" fmla="*/ 2 w 52"/>
                <a:gd name="T9" fmla="*/ 122 h 131"/>
                <a:gd name="T10" fmla="*/ 9 w 52"/>
                <a:gd name="T11" fmla="*/ 131 h 131"/>
                <a:gd name="T12" fmla="*/ 52 w 52"/>
                <a:gd name="T13" fmla="*/ 131 h 131"/>
                <a:gd name="T14" fmla="*/ 52 w 52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1">
                  <a:moveTo>
                    <a:pt x="49" y="0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3" y="71"/>
                    <a:pt x="19" y="89"/>
                    <a:pt x="11" y="93"/>
                  </a:cubicBezTo>
                  <a:cubicBezTo>
                    <a:pt x="0" y="99"/>
                    <a:pt x="2" y="106"/>
                    <a:pt x="2" y="106"/>
                  </a:cubicBezTo>
                  <a:cubicBezTo>
                    <a:pt x="2" y="106"/>
                    <a:pt x="2" y="115"/>
                    <a:pt x="2" y="122"/>
                  </a:cubicBezTo>
                  <a:cubicBezTo>
                    <a:pt x="2" y="130"/>
                    <a:pt x="9" y="131"/>
                    <a:pt x="9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70371CD6-EF22-4618-B409-54AE5F292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3040"/>
              <a:ext cx="56" cy="11"/>
            </a:xfrm>
            <a:custGeom>
              <a:avLst/>
              <a:gdLst>
                <a:gd name="T0" fmla="*/ 95 w 95"/>
                <a:gd name="T1" fmla="*/ 0 h 19"/>
                <a:gd name="T2" fmla="*/ 95 w 95"/>
                <a:gd name="T3" fmla="*/ 11 h 19"/>
                <a:gd name="T4" fmla="*/ 88 w 95"/>
                <a:gd name="T5" fmla="*/ 19 h 19"/>
                <a:gd name="T6" fmla="*/ 0 w 95"/>
                <a:gd name="T7" fmla="*/ 19 h 19"/>
                <a:gd name="T8" fmla="*/ 0 w 95"/>
                <a:gd name="T9" fmla="*/ 9 h 19"/>
                <a:gd name="T10" fmla="*/ 88 w 95"/>
                <a:gd name="T11" fmla="*/ 9 h 19"/>
                <a:gd name="T12" fmla="*/ 95 w 9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9">
                  <a:moveTo>
                    <a:pt x="95" y="0"/>
                  </a:moveTo>
                  <a:cubicBezTo>
                    <a:pt x="95" y="4"/>
                    <a:pt x="95" y="7"/>
                    <a:pt x="95" y="11"/>
                  </a:cubicBezTo>
                  <a:cubicBezTo>
                    <a:pt x="95" y="19"/>
                    <a:pt x="88" y="19"/>
                    <a:pt x="8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95" y="8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E9C30F5E-C776-448C-AC12-93E7FD84B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2969"/>
              <a:ext cx="57" cy="76"/>
            </a:xfrm>
            <a:custGeom>
              <a:avLst/>
              <a:gdLst>
                <a:gd name="T0" fmla="*/ 0 w 97"/>
                <a:gd name="T1" fmla="*/ 0 h 131"/>
                <a:gd name="T2" fmla="*/ 0 w 97"/>
                <a:gd name="T3" fmla="*/ 131 h 131"/>
                <a:gd name="T4" fmla="*/ 88 w 97"/>
                <a:gd name="T5" fmla="*/ 131 h 131"/>
                <a:gd name="T6" fmla="*/ 95 w 97"/>
                <a:gd name="T7" fmla="*/ 122 h 131"/>
                <a:gd name="T8" fmla="*/ 95 w 97"/>
                <a:gd name="T9" fmla="*/ 106 h 131"/>
                <a:gd name="T10" fmla="*/ 87 w 97"/>
                <a:gd name="T11" fmla="*/ 93 h 131"/>
                <a:gd name="T12" fmla="*/ 62 w 97"/>
                <a:gd name="T13" fmla="*/ 63 h 131"/>
                <a:gd name="T14" fmla="*/ 62 w 97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31">
                  <a:moveTo>
                    <a:pt x="0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31"/>
                    <a:pt x="95" y="130"/>
                    <a:pt x="95" y="122"/>
                  </a:cubicBezTo>
                  <a:cubicBezTo>
                    <a:pt x="95" y="115"/>
                    <a:pt x="95" y="106"/>
                    <a:pt x="95" y="106"/>
                  </a:cubicBezTo>
                  <a:cubicBezTo>
                    <a:pt x="95" y="106"/>
                    <a:pt x="97" y="99"/>
                    <a:pt x="87" y="93"/>
                  </a:cubicBezTo>
                  <a:cubicBezTo>
                    <a:pt x="79" y="89"/>
                    <a:pt x="64" y="71"/>
                    <a:pt x="62" y="63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5F06836A-1628-42D7-BA41-F83F3399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3040"/>
              <a:ext cx="56" cy="11"/>
            </a:xfrm>
            <a:custGeom>
              <a:avLst/>
              <a:gdLst>
                <a:gd name="T0" fmla="*/ 95 w 95"/>
                <a:gd name="T1" fmla="*/ 0 h 19"/>
                <a:gd name="T2" fmla="*/ 95 w 95"/>
                <a:gd name="T3" fmla="*/ 11 h 19"/>
                <a:gd name="T4" fmla="*/ 88 w 95"/>
                <a:gd name="T5" fmla="*/ 19 h 19"/>
                <a:gd name="T6" fmla="*/ 0 w 95"/>
                <a:gd name="T7" fmla="*/ 19 h 19"/>
                <a:gd name="T8" fmla="*/ 0 w 95"/>
                <a:gd name="T9" fmla="*/ 9 h 19"/>
                <a:gd name="T10" fmla="*/ 88 w 95"/>
                <a:gd name="T11" fmla="*/ 9 h 19"/>
                <a:gd name="T12" fmla="*/ 95 w 9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9">
                  <a:moveTo>
                    <a:pt x="95" y="0"/>
                  </a:moveTo>
                  <a:cubicBezTo>
                    <a:pt x="95" y="4"/>
                    <a:pt x="95" y="7"/>
                    <a:pt x="95" y="11"/>
                  </a:cubicBezTo>
                  <a:cubicBezTo>
                    <a:pt x="95" y="19"/>
                    <a:pt x="88" y="19"/>
                    <a:pt x="8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95" y="8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4C6C7869-2243-45A4-8239-9E226F86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2969"/>
              <a:ext cx="57" cy="76"/>
            </a:xfrm>
            <a:custGeom>
              <a:avLst/>
              <a:gdLst>
                <a:gd name="T0" fmla="*/ 87 w 97"/>
                <a:gd name="T1" fmla="*/ 93 h 131"/>
                <a:gd name="T2" fmla="*/ 62 w 97"/>
                <a:gd name="T3" fmla="*/ 63 h 131"/>
                <a:gd name="T4" fmla="*/ 62 w 97"/>
                <a:gd name="T5" fmla="*/ 0 h 131"/>
                <a:gd name="T6" fmla="*/ 58 w 97"/>
                <a:gd name="T7" fmla="*/ 0 h 131"/>
                <a:gd name="T8" fmla="*/ 42 w 97"/>
                <a:gd name="T9" fmla="*/ 63 h 131"/>
                <a:gd name="T10" fmla="*/ 67 w 97"/>
                <a:gd name="T11" fmla="*/ 93 h 131"/>
                <a:gd name="T12" fmla="*/ 75 w 97"/>
                <a:gd name="T13" fmla="*/ 106 h 131"/>
                <a:gd name="T14" fmla="*/ 75 w 97"/>
                <a:gd name="T15" fmla="*/ 122 h 131"/>
                <a:gd name="T16" fmla="*/ 68 w 97"/>
                <a:gd name="T17" fmla="*/ 131 h 131"/>
                <a:gd name="T18" fmla="*/ 0 w 97"/>
                <a:gd name="T19" fmla="*/ 131 h 131"/>
                <a:gd name="T20" fmla="*/ 0 w 97"/>
                <a:gd name="T21" fmla="*/ 131 h 131"/>
                <a:gd name="T22" fmla="*/ 88 w 97"/>
                <a:gd name="T23" fmla="*/ 131 h 131"/>
                <a:gd name="T24" fmla="*/ 95 w 97"/>
                <a:gd name="T25" fmla="*/ 122 h 131"/>
                <a:gd name="T26" fmla="*/ 95 w 97"/>
                <a:gd name="T27" fmla="*/ 106 h 131"/>
                <a:gd name="T28" fmla="*/ 87 w 97"/>
                <a:gd name="T2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1">
                  <a:moveTo>
                    <a:pt x="87" y="93"/>
                  </a:moveTo>
                  <a:cubicBezTo>
                    <a:pt x="79" y="89"/>
                    <a:pt x="64" y="71"/>
                    <a:pt x="62" y="6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71"/>
                    <a:pt x="59" y="89"/>
                    <a:pt x="67" y="93"/>
                  </a:cubicBezTo>
                  <a:cubicBezTo>
                    <a:pt x="77" y="99"/>
                    <a:pt x="75" y="106"/>
                    <a:pt x="75" y="106"/>
                  </a:cubicBezTo>
                  <a:cubicBezTo>
                    <a:pt x="75" y="106"/>
                    <a:pt x="75" y="115"/>
                    <a:pt x="75" y="122"/>
                  </a:cubicBezTo>
                  <a:cubicBezTo>
                    <a:pt x="75" y="130"/>
                    <a:pt x="68" y="131"/>
                    <a:pt x="68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31"/>
                    <a:pt x="95" y="130"/>
                    <a:pt x="95" y="122"/>
                  </a:cubicBezTo>
                  <a:cubicBezTo>
                    <a:pt x="95" y="115"/>
                    <a:pt x="95" y="106"/>
                    <a:pt x="95" y="106"/>
                  </a:cubicBezTo>
                  <a:cubicBezTo>
                    <a:pt x="95" y="106"/>
                    <a:pt x="97" y="99"/>
                    <a:pt x="87" y="93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E3FB5000-821C-457A-A33C-839395E98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2483"/>
              <a:ext cx="63" cy="52"/>
            </a:xfrm>
            <a:custGeom>
              <a:avLst/>
              <a:gdLst>
                <a:gd name="T0" fmla="*/ 0 w 108"/>
                <a:gd name="T1" fmla="*/ 56 h 88"/>
                <a:gd name="T2" fmla="*/ 7 w 108"/>
                <a:gd name="T3" fmla="*/ 49 h 88"/>
                <a:gd name="T4" fmla="*/ 7 w 108"/>
                <a:gd name="T5" fmla="*/ 0 h 88"/>
                <a:gd name="T6" fmla="*/ 101 w 108"/>
                <a:gd name="T7" fmla="*/ 0 h 88"/>
                <a:gd name="T8" fmla="*/ 101 w 108"/>
                <a:gd name="T9" fmla="*/ 49 h 88"/>
                <a:gd name="T10" fmla="*/ 108 w 108"/>
                <a:gd name="T11" fmla="*/ 56 h 88"/>
                <a:gd name="T12" fmla="*/ 70 w 108"/>
                <a:gd name="T13" fmla="*/ 83 h 88"/>
                <a:gd name="T14" fmla="*/ 54 w 108"/>
                <a:gd name="T15" fmla="*/ 88 h 88"/>
                <a:gd name="T16" fmla="*/ 38 w 108"/>
                <a:gd name="T17" fmla="*/ 83 h 88"/>
                <a:gd name="T18" fmla="*/ 0 w 108"/>
                <a:gd name="T19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8">
                  <a:moveTo>
                    <a:pt x="0" y="56"/>
                  </a:moveTo>
                  <a:cubicBezTo>
                    <a:pt x="4" y="56"/>
                    <a:pt x="7" y="53"/>
                    <a:pt x="7" y="4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53"/>
                    <a:pt x="104" y="56"/>
                    <a:pt x="108" y="56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6" y="86"/>
                    <a:pt x="60" y="88"/>
                    <a:pt x="54" y="88"/>
                  </a:cubicBezTo>
                  <a:cubicBezTo>
                    <a:pt x="48" y="88"/>
                    <a:pt x="43" y="86"/>
                    <a:pt x="38" y="83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D0B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CA6415C7-C373-42C0-ADA0-20E472B69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2486"/>
              <a:ext cx="52" cy="45"/>
            </a:xfrm>
            <a:custGeom>
              <a:avLst/>
              <a:gdLst>
                <a:gd name="T0" fmla="*/ 0 w 89"/>
                <a:gd name="T1" fmla="*/ 2 h 77"/>
                <a:gd name="T2" fmla="*/ 52 w 89"/>
                <a:gd name="T3" fmla="*/ 77 h 77"/>
                <a:gd name="T4" fmla="*/ 89 w 89"/>
                <a:gd name="T5" fmla="*/ 51 h 77"/>
                <a:gd name="T6" fmla="*/ 82 w 89"/>
                <a:gd name="T7" fmla="*/ 44 h 77"/>
                <a:gd name="T8" fmla="*/ 82 w 89"/>
                <a:gd name="T9" fmla="*/ 0 h 77"/>
                <a:gd name="T10" fmla="*/ 0 w 89"/>
                <a:gd name="T11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7">
                  <a:moveTo>
                    <a:pt x="0" y="2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5" y="51"/>
                    <a:pt x="82" y="48"/>
                    <a:pt x="82" y="4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A3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30">
              <a:extLst>
                <a:ext uri="{FF2B5EF4-FFF2-40B4-BE49-F238E27FC236}">
                  <a16:creationId xmlns:a16="http://schemas.microsoft.com/office/drawing/2014/main" id="{E1803FF6-FB45-4CE3-BF4F-76246A286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2438"/>
              <a:ext cx="22" cy="23"/>
            </a:xfrm>
            <a:prstGeom prst="ellipse">
              <a:avLst/>
            </a:prstGeom>
            <a:solidFill>
              <a:srgbClr val="D0B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31">
              <a:extLst>
                <a:ext uri="{FF2B5EF4-FFF2-40B4-BE49-F238E27FC236}">
                  <a16:creationId xmlns:a16="http://schemas.microsoft.com/office/drawing/2014/main" id="{FDACF2E2-F9AF-46DC-897E-4404077BD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2438"/>
              <a:ext cx="23" cy="23"/>
            </a:xfrm>
            <a:prstGeom prst="ellipse">
              <a:avLst/>
            </a:prstGeom>
            <a:solidFill>
              <a:srgbClr val="D0B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157629E8-896F-4A73-8F29-E8B1A5817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8"/>
              <a:ext cx="102" cy="127"/>
            </a:xfrm>
            <a:custGeom>
              <a:avLst/>
              <a:gdLst>
                <a:gd name="T0" fmla="*/ 87 w 175"/>
                <a:gd name="T1" fmla="*/ 0 h 218"/>
                <a:gd name="T2" fmla="*/ 0 w 175"/>
                <a:gd name="T3" fmla="*/ 70 h 218"/>
                <a:gd name="T4" fmla="*/ 0 w 175"/>
                <a:gd name="T5" fmla="*/ 144 h 218"/>
                <a:gd name="T6" fmla="*/ 9 w 175"/>
                <a:gd name="T7" fmla="*/ 169 h 218"/>
                <a:gd name="T8" fmla="*/ 51 w 175"/>
                <a:gd name="T9" fmla="*/ 210 h 218"/>
                <a:gd name="T10" fmla="*/ 68 w 175"/>
                <a:gd name="T11" fmla="*/ 218 h 218"/>
                <a:gd name="T12" fmla="*/ 107 w 175"/>
                <a:gd name="T13" fmla="*/ 218 h 218"/>
                <a:gd name="T14" fmla="*/ 123 w 175"/>
                <a:gd name="T15" fmla="*/ 210 h 218"/>
                <a:gd name="T16" fmla="*/ 165 w 175"/>
                <a:gd name="T17" fmla="*/ 169 h 218"/>
                <a:gd name="T18" fmla="*/ 175 w 175"/>
                <a:gd name="T19" fmla="*/ 144 h 218"/>
                <a:gd name="T20" fmla="*/ 175 w 175"/>
                <a:gd name="T21" fmla="*/ 70 h 218"/>
                <a:gd name="T22" fmla="*/ 87 w 175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18">
                  <a:moveTo>
                    <a:pt x="87" y="0"/>
                  </a:moveTo>
                  <a:cubicBezTo>
                    <a:pt x="39" y="0"/>
                    <a:pt x="0" y="22"/>
                    <a:pt x="0" y="7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3" y="162"/>
                    <a:pt x="9" y="169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5" y="215"/>
                    <a:pt x="61" y="218"/>
                    <a:pt x="68" y="218"/>
                  </a:cubicBezTo>
                  <a:cubicBezTo>
                    <a:pt x="107" y="218"/>
                    <a:pt x="107" y="218"/>
                    <a:pt x="107" y="218"/>
                  </a:cubicBezTo>
                  <a:cubicBezTo>
                    <a:pt x="113" y="218"/>
                    <a:pt x="119" y="215"/>
                    <a:pt x="123" y="210"/>
                  </a:cubicBezTo>
                  <a:cubicBezTo>
                    <a:pt x="165" y="169"/>
                    <a:pt x="165" y="169"/>
                    <a:pt x="165" y="169"/>
                  </a:cubicBezTo>
                  <a:cubicBezTo>
                    <a:pt x="171" y="162"/>
                    <a:pt x="175" y="153"/>
                    <a:pt x="175" y="144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22"/>
                    <a:pt x="135" y="0"/>
                    <a:pt x="87" y="0"/>
                  </a:cubicBezTo>
                </a:path>
              </a:pathLst>
            </a:custGeom>
            <a:solidFill>
              <a:srgbClr val="D0B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D03C438E-9FA7-47D4-9BA4-0580CF9F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30"/>
              <a:ext cx="61" cy="85"/>
            </a:xfrm>
            <a:custGeom>
              <a:avLst/>
              <a:gdLst>
                <a:gd name="T0" fmla="*/ 37 w 105"/>
                <a:gd name="T1" fmla="*/ 27 h 146"/>
                <a:gd name="T2" fmla="*/ 23 w 105"/>
                <a:gd name="T3" fmla="*/ 43 h 146"/>
                <a:gd name="T4" fmla="*/ 26 w 105"/>
                <a:gd name="T5" fmla="*/ 69 h 146"/>
                <a:gd name="T6" fmla="*/ 33 w 105"/>
                <a:gd name="T7" fmla="*/ 84 h 146"/>
                <a:gd name="T8" fmla="*/ 0 w 105"/>
                <a:gd name="T9" fmla="*/ 84 h 146"/>
                <a:gd name="T10" fmla="*/ 18 w 105"/>
                <a:gd name="T11" fmla="*/ 99 h 146"/>
                <a:gd name="T12" fmla="*/ 29 w 105"/>
                <a:gd name="T13" fmla="*/ 126 h 146"/>
                <a:gd name="T14" fmla="*/ 18 w 105"/>
                <a:gd name="T15" fmla="*/ 124 h 146"/>
                <a:gd name="T16" fmla="*/ 0 w 105"/>
                <a:gd name="T17" fmla="*/ 134 h 146"/>
                <a:gd name="T18" fmla="*/ 32 w 105"/>
                <a:gd name="T19" fmla="*/ 134 h 146"/>
                <a:gd name="T20" fmla="*/ 37 w 105"/>
                <a:gd name="T21" fmla="*/ 146 h 146"/>
                <a:gd name="T22" fmla="*/ 54 w 105"/>
                <a:gd name="T23" fmla="*/ 139 h 146"/>
                <a:gd name="T24" fmla="*/ 96 w 105"/>
                <a:gd name="T25" fmla="*/ 97 h 146"/>
                <a:gd name="T26" fmla="*/ 105 w 105"/>
                <a:gd name="T27" fmla="*/ 72 h 146"/>
                <a:gd name="T28" fmla="*/ 105 w 105"/>
                <a:gd name="T29" fmla="*/ 0 h 146"/>
                <a:gd name="T30" fmla="*/ 37 w 105"/>
                <a:gd name="T31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46">
                  <a:moveTo>
                    <a:pt x="37" y="27"/>
                  </a:moveTo>
                  <a:cubicBezTo>
                    <a:pt x="29" y="28"/>
                    <a:pt x="22" y="35"/>
                    <a:pt x="23" y="43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36" y="73"/>
                    <a:pt x="33" y="84"/>
                    <a:pt x="3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6" y="125"/>
                    <a:pt x="22" y="124"/>
                    <a:pt x="18" y="124"/>
                  </a:cubicBezTo>
                  <a:cubicBezTo>
                    <a:pt x="9" y="124"/>
                    <a:pt x="2" y="128"/>
                    <a:pt x="0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45" y="146"/>
                    <a:pt x="51" y="142"/>
                    <a:pt x="54" y="139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102" y="91"/>
                    <a:pt x="105" y="8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37" y="27"/>
                  </a:lnTo>
                  <a:close/>
                </a:path>
              </a:pathLst>
            </a:custGeom>
            <a:solidFill>
              <a:srgbClr val="B89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28CFB460-FBFD-44CA-B37C-DAD8327E7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493"/>
              <a:ext cx="28" cy="4"/>
            </a:xfrm>
            <a:custGeom>
              <a:avLst/>
              <a:gdLst>
                <a:gd name="T0" fmla="*/ 23 w 48"/>
                <a:gd name="T1" fmla="*/ 8 h 8"/>
                <a:gd name="T2" fmla="*/ 1 w 48"/>
                <a:gd name="T3" fmla="*/ 4 h 8"/>
                <a:gd name="T4" fmla="*/ 1 w 48"/>
                <a:gd name="T5" fmla="*/ 1 h 8"/>
                <a:gd name="T6" fmla="*/ 4 w 48"/>
                <a:gd name="T7" fmla="*/ 1 h 8"/>
                <a:gd name="T8" fmla="*/ 23 w 48"/>
                <a:gd name="T9" fmla="*/ 3 h 8"/>
                <a:gd name="T10" fmla="*/ 44 w 48"/>
                <a:gd name="T11" fmla="*/ 0 h 8"/>
                <a:gd name="T12" fmla="*/ 48 w 48"/>
                <a:gd name="T13" fmla="*/ 1 h 8"/>
                <a:gd name="T14" fmla="*/ 46 w 48"/>
                <a:gd name="T15" fmla="*/ 5 h 8"/>
                <a:gd name="T16" fmla="*/ 23 w 4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">
                  <a:moveTo>
                    <a:pt x="23" y="8"/>
                  </a:moveTo>
                  <a:cubicBezTo>
                    <a:pt x="7" y="8"/>
                    <a:pt x="2" y="5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9" y="3"/>
                    <a:pt x="23" y="3"/>
                  </a:cubicBezTo>
                  <a:cubicBezTo>
                    <a:pt x="38" y="3"/>
                    <a:pt x="44" y="0"/>
                    <a:pt x="44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3"/>
                    <a:pt x="48" y="4"/>
                    <a:pt x="46" y="5"/>
                  </a:cubicBezTo>
                  <a:cubicBezTo>
                    <a:pt x="46" y="5"/>
                    <a:pt x="39" y="8"/>
                    <a:pt x="23" y="8"/>
                  </a:cubicBezTo>
                  <a:close/>
                </a:path>
              </a:pathLst>
            </a:custGeom>
            <a:solidFill>
              <a:srgbClr val="B48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BE4F5FDE-528B-4BA6-84D5-BBA11E2A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438"/>
              <a:ext cx="75" cy="29"/>
            </a:xfrm>
            <a:custGeom>
              <a:avLst/>
              <a:gdLst>
                <a:gd name="T0" fmla="*/ 129 w 129"/>
                <a:gd name="T1" fmla="*/ 0 h 50"/>
                <a:gd name="T2" fmla="*/ 0 w 129"/>
                <a:gd name="T3" fmla="*/ 0 h 50"/>
                <a:gd name="T4" fmla="*/ 0 w 129"/>
                <a:gd name="T5" fmla="*/ 21 h 50"/>
                <a:gd name="T6" fmla="*/ 28 w 129"/>
                <a:gd name="T7" fmla="*/ 50 h 50"/>
                <a:gd name="T8" fmla="*/ 55 w 129"/>
                <a:gd name="T9" fmla="*/ 21 h 50"/>
                <a:gd name="T10" fmla="*/ 73 w 129"/>
                <a:gd name="T11" fmla="*/ 21 h 50"/>
                <a:gd name="T12" fmla="*/ 101 w 129"/>
                <a:gd name="T13" fmla="*/ 50 h 50"/>
                <a:gd name="T14" fmla="*/ 129 w 129"/>
                <a:gd name="T15" fmla="*/ 20 h 50"/>
                <a:gd name="T16" fmla="*/ 129 w 129"/>
                <a:gd name="T17" fmla="*/ 20 h 50"/>
                <a:gd name="T18" fmla="*/ 129 w 1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50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7"/>
                    <a:pt x="12" y="50"/>
                    <a:pt x="28" y="50"/>
                  </a:cubicBezTo>
                  <a:cubicBezTo>
                    <a:pt x="43" y="50"/>
                    <a:pt x="55" y="37"/>
                    <a:pt x="55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7"/>
                    <a:pt x="85" y="50"/>
                    <a:pt x="101" y="50"/>
                  </a:cubicBezTo>
                  <a:cubicBezTo>
                    <a:pt x="116" y="50"/>
                    <a:pt x="129" y="37"/>
                    <a:pt x="129" y="20"/>
                  </a:cubicBezTo>
                  <a:cubicBezTo>
                    <a:pt x="129" y="20"/>
                    <a:pt x="129" y="20"/>
                    <a:pt x="129" y="20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4A9116CC-6A6A-459E-8F92-6F4A3D59F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2418"/>
              <a:ext cx="9" cy="43"/>
            </a:xfrm>
            <a:custGeom>
              <a:avLst/>
              <a:gdLst>
                <a:gd name="T0" fmla="*/ 0 w 15"/>
                <a:gd name="T1" fmla="*/ 0 h 74"/>
                <a:gd name="T2" fmla="*/ 0 w 15"/>
                <a:gd name="T3" fmla="*/ 66 h 74"/>
                <a:gd name="T4" fmla="*/ 0 w 15"/>
                <a:gd name="T5" fmla="*/ 67 h 74"/>
                <a:gd name="T6" fmla="*/ 7 w 15"/>
                <a:gd name="T7" fmla="*/ 74 h 74"/>
                <a:gd name="T8" fmla="*/ 15 w 15"/>
                <a:gd name="T9" fmla="*/ 67 h 74"/>
                <a:gd name="T10" fmla="*/ 15 w 15"/>
                <a:gd name="T11" fmla="*/ 0 h 74"/>
                <a:gd name="T12" fmla="*/ 0 w 1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7" y="74"/>
                  </a:cubicBezTo>
                  <a:cubicBezTo>
                    <a:pt x="12" y="74"/>
                    <a:pt x="15" y="71"/>
                    <a:pt x="15" y="6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7">
              <a:extLst>
                <a:ext uri="{FF2B5EF4-FFF2-40B4-BE49-F238E27FC236}">
                  <a16:creationId xmlns:a16="http://schemas.microsoft.com/office/drawing/2014/main" id="{4821080A-E49A-4EEE-9830-9D7922585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418"/>
              <a:ext cx="9" cy="43"/>
            </a:xfrm>
            <a:custGeom>
              <a:avLst/>
              <a:gdLst>
                <a:gd name="T0" fmla="*/ 0 w 15"/>
                <a:gd name="T1" fmla="*/ 0 h 74"/>
                <a:gd name="T2" fmla="*/ 0 w 15"/>
                <a:gd name="T3" fmla="*/ 66 h 74"/>
                <a:gd name="T4" fmla="*/ 0 w 15"/>
                <a:gd name="T5" fmla="*/ 67 h 74"/>
                <a:gd name="T6" fmla="*/ 8 w 15"/>
                <a:gd name="T7" fmla="*/ 74 h 74"/>
                <a:gd name="T8" fmla="*/ 15 w 15"/>
                <a:gd name="T9" fmla="*/ 67 h 74"/>
                <a:gd name="T10" fmla="*/ 15 w 15"/>
                <a:gd name="T11" fmla="*/ 0 h 74"/>
                <a:gd name="T12" fmla="*/ 0 w 1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2" y="74"/>
                    <a:pt x="15" y="71"/>
                    <a:pt x="15" y="6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8">
              <a:extLst>
                <a:ext uri="{FF2B5EF4-FFF2-40B4-BE49-F238E27FC236}">
                  <a16:creationId xmlns:a16="http://schemas.microsoft.com/office/drawing/2014/main" id="{12C84DF9-D46A-42EC-B90B-95460AE9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2371"/>
              <a:ext cx="174" cy="75"/>
            </a:xfrm>
            <a:custGeom>
              <a:avLst/>
              <a:gdLst>
                <a:gd name="T0" fmla="*/ 149 w 298"/>
                <a:gd name="T1" fmla="*/ 0 h 130"/>
                <a:gd name="T2" fmla="*/ 61 w 298"/>
                <a:gd name="T3" fmla="*/ 99 h 130"/>
                <a:gd name="T4" fmla="*/ 61 w 298"/>
                <a:gd name="T5" fmla="*/ 99 h 130"/>
                <a:gd name="T6" fmla="*/ 149 w 298"/>
                <a:gd name="T7" fmla="*/ 130 h 130"/>
                <a:gd name="T8" fmla="*/ 237 w 298"/>
                <a:gd name="T9" fmla="*/ 99 h 130"/>
                <a:gd name="T10" fmla="*/ 237 w 298"/>
                <a:gd name="T11" fmla="*/ 99 h 130"/>
                <a:gd name="T12" fmla="*/ 149 w 29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130">
                  <a:moveTo>
                    <a:pt x="149" y="0"/>
                  </a:moveTo>
                  <a:cubicBezTo>
                    <a:pt x="0" y="0"/>
                    <a:pt x="44" y="75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109"/>
                    <a:pt x="100" y="130"/>
                    <a:pt x="149" y="130"/>
                  </a:cubicBezTo>
                  <a:cubicBezTo>
                    <a:pt x="198" y="130"/>
                    <a:pt x="237" y="108"/>
                    <a:pt x="237" y="99"/>
                  </a:cubicBezTo>
                  <a:cubicBezTo>
                    <a:pt x="237" y="99"/>
                    <a:pt x="237" y="99"/>
                    <a:pt x="237" y="99"/>
                  </a:cubicBezTo>
                  <a:cubicBezTo>
                    <a:pt x="254" y="75"/>
                    <a:pt x="298" y="0"/>
                    <a:pt x="149" y="0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9">
              <a:extLst>
                <a:ext uri="{FF2B5EF4-FFF2-40B4-BE49-F238E27FC236}">
                  <a16:creationId xmlns:a16="http://schemas.microsoft.com/office/drawing/2014/main" id="{3824DEF4-B3F8-4C78-8244-59FDCE46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2371"/>
              <a:ext cx="93" cy="75"/>
            </a:xfrm>
            <a:custGeom>
              <a:avLst/>
              <a:gdLst>
                <a:gd name="T0" fmla="*/ 81 w 159"/>
                <a:gd name="T1" fmla="*/ 99 h 130"/>
                <a:gd name="T2" fmla="*/ 81 w 159"/>
                <a:gd name="T3" fmla="*/ 99 h 130"/>
                <a:gd name="T4" fmla="*/ 159 w 159"/>
                <a:gd name="T5" fmla="*/ 0 h 130"/>
                <a:gd name="T6" fmla="*/ 149 w 159"/>
                <a:gd name="T7" fmla="*/ 0 h 130"/>
                <a:gd name="T8" fmla="*/ 61 w 159"/>
                <a:gd name="T9" fmla="*/ 99 h 130"/>
                <a:gd name="T10" fmla="*/ 61 w 159"/>
                <a:gd name="T11" fmla="*/ 99 h 130"/>
                <a:gd name="T12" fmla="*/ 149 w 159"/>
                <a:gd name="T13" fmla="*/ 130 h 130"/>
                <a:gd name="T14" fmla="*/ 159 w 159"/>
                <a:gd name="T15" fmla="*/ 130 h 130"/>
                <a:gd name="T16" fmla="*/ 81 w 159"/>
                <a:gd name="T17" fmla="*/ 9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30">
                  <a:moveTo>
                    <a:pt x="81" y="99"/>
                  </a:moveTo>
                  <a:cubicBezTo>
                    <a:pt x="81" y="99"/>
                    <a:pt x="81" y="99"/>
                    <a:pt x="81" y="99"/>
                  </a:cubicBezTo>
                  <a:cubicBezTo>
                    <a:pt x="64" y="76"/>
                    <a:pt x="22" y="3"/>
                    <a:pt x="159" y="0"/>
                  </a:cubicBezTo>
                  <a:cubicBezTo>
                    <a:pt x="156" y="0"/>
                    <a:pt x="152" y="0"/>
                    <a:pt x="149" y="0"/>
                  </a:cubicBezTo>
                  <a:cubicBezTo>
                    <a:pt x="0" y="0"/>
                    <a:pt x="44" y="75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109"/>
                    <a:pt x="100" y="130"/>
                    <a:pt x="149" y="130"/>
                  </a:cubicBezTo>
                  <a:cubicBezTo>
                    <a:pt x="152" y="130"/>
                    <a:pt x="156" y="130"/>
                    <a:pt x="159" y="130"/>
                  </a:cubicBezTo>
                  <a:cubicBezTo>
                    <a:pt x="115" y="127"/>
                    <a:pt x="81" y="108"/>
                    <a:pt x="81" y="99"/>
                  </a:cubicBezTo>
                </a:path>
              </a:pathLst>
            </a:custGeom>
            <a:solidFill>
              <a:srgbClr val="00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0">
              <a:extLst>
                <a:ext uri="{FF2B5EF4-FFF2-40B4-BE49-F238E27FC236}">
                  <a16:creationId xmlns:a16="http://schemas.microsoft.com/office/drawing/2014/main" id="{5631E15E-800F-4FCC-B821-A06E68AF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2371"/>
              <a:ext cx="93" cy="75"/>
            </a:xfrm>
            <a:custGeom>
              <a:avLst/>
              <a:gdLst>
                <a:gd name="T0" fmla="*/ 78 w 159"/>
                <a:gd name="T1" fmla="*/ 99 h 130"/>
                <a:gd name="T2" fmla="*/ 78 w 159"/>
                <a:gd name="T3" fmla="*/ 99 h 130"/>
                <a:gd name="T4" fmla="*/ 0 w 159"/>
                <a:gd name="T5" fmla="*/ 0 h 130"/>
                <a:gd name="T6" fmla="*/ 10 w 159"/>
                <a:gd name="T7" fmla="*/ 0 h 130"/>
                <a:gd name="T8" fmla="*/ 98 w 159"/>
                <a:gd name="T9" fmla="*/ 99 h 130"/>
                <a:gd name="T10" fmla="*/ 98 w 159"/>
                <a:gd name="T11" fmla="*/ 99 h 130"/>
                <a:gd name="T12" fmla="*/ 10 w 159"/>
                <a:gd name="T13" fmla="*/ 130 h 130"/>
                <a:gd name="T14" fmla="*/ 0 w 159"/>
                <a:gd name="T15" fmla="*/ 130 h 130"/>
                <a:gd name="T16" fmla="*/ 78 w 159"/>
                <a:gd name="T17" fmla="*/ 9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30">
                  <a:moveTo>
                    <a:pt x="78" y="99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95" y="76"/>
                    <a:pt x="137" y="3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59" y="0"/>
                    <a:pt x="115" y="75"/>
                    <a:pt x="98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9"/>
                    <a:pt x="59" y="130"/>
                    <a:pt x="10" y="130"/>
                  </a:cubicBezTo>
                  <a:cubicBezTo>
                    <a:pt x="7" y="130"/>
                    <a:pt x="3" y="130"/>
                    <a:pt x="0" y="130"/>
                  </a:cubicBezTo>
                  <a:cubicBezTo>
                    <a:pt x="44" y="127"/>
                    <a:pt x="78" y="108"/>
                    <a:pt x="78" y="99"/>
                  </a:cubicBezTo>
                </a:path>
              </a:pathLst>
            </a:custGeom>
            <a:solidFill>
              <a:srgbClr val="4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id="{9DE29FDA-80DC-4442-B594-F0DAD7BF4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418"/>
              <a:ext cx="112" cy="12"/>
            </a:xfrm>
            <a:custGeom>
              <a:avLst/>
              <a:gdLst>
                <a:gd name="T0" fmla="*/ 192 w 192"/>
                <a:gd name="T1" fmla="*/ 4 h 20"/>
                <a:gd name="T2" fmla="*/ 188 w 192"/>
                <a:gd name="T3" fmla="*/ 0 h 20"/>
                <a:gd name="T4" fmla="*/ 4 w 192"/>
                <a:gd name="T5" fmla="*/ 0 h 20"/>
                <a:gd name="T6" fmla="*/ 0 w 192"/>
                <a:gd name="T7" fmla="*/ 4 h 20"/>
                <a:gd name="T8" fmla="*/ 0 w 192"/>
                <a:gd name="T9" fmla="*/ 15 h 20"/>
                <a:gd name="T10" fmla="*/ 4 w 192"/>
                <a:gd name="T11" fmla="*/ 20 h 20"/>
                <a:gd name="T12" fmla="*/ 188 w 192"/>
                <a:gd name="T13" fmla="*/ 19 h 20"/>
                <a:gd name="T14" fmla="*/ 192 w 192"/>
                <a:gd name="T15" fmla="*/ 15 h 20"/>
                <a:gd name="T16" fmla="*/ 192 w 192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0">
                  <a:moveTo>
                    <a:pt x="192" y="4"/>
                  </a:moveTo>
                  <a:cubicBezTo>
                    <a:pt x="192" y="2"/>
                    <a:pt x="190" y="0"/>
                    <a:pt x="18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90" y="19"/>
                    <a:pt x="192" y="17"/>
                    <a:pt x="192" y="15"/>
                  </a:cubicBezTo>
                  <a:cubicBezTo>
                    <a:pt x="192" y="4"/>
                    <a:pt x="192" y="4"/>
                    <a:pt x="192" y="4"/>
                  </a:cubicBezTo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2">
              <a:extLst>
                <a:ext uri="{FF2B5EF4-FFF2-40B4-BE49-F238E27FC236}">
                  <a16:creationId xmlns:a16="http://schemas.microsoft.com/office/drawing/2014/main" id="{213F35C1-1B03-4A4B-8277-6D855445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421"/>
              <a:ext cx="2" cy="9"/>
            </a:xfrm>
            <a:custGeom>
              <a:avLst/>
              <a:gdLst>
                <a:gd name="T0" fmla="*/ 0 w 4"/>
                <a:gd name="T1" fmla="*/ 0 h 16"/>
                <a:gd name="T2" fmla="*/ 0 w 4"/>
                <a:gd name="T3" fmla="*/ 0 h 16"/>
                <a:gd name="T4" fmla="*/ 0 w 4"/>
                <a:gd name="T5" fmla="*/ 11 h 16"/>
                <a:gd name="T6" fmla="*/ 4 w 4"/>
                <a:gd name="T7" fmla="*/ 16 h 16"/>
                <a:gd name="T8" fmla="*/ 4 w 4"/>
                <a:gd name="T9" fmla="*/ 16 h 16"/>
                <a:gd name="T10" fmla="*/ 0 w 4"/>
                <a:gd name="T11" fmla="*/ 11 h 16"/>
                <a:gd name="T12" fmla="*/ 0 w 4"/>
                <a:gd name="T13" fmla="*/ 0 h 16"/>
                <a:gd name="T14" fmla="*/ 0 w 4"/>
                <a:gd name="T15" fmla="*/ 0 h 16"/>
                <a:gd name="T16" fmla="*/ 0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9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3">
              <a:extLst>
                <a:ext uri="{FF2B5EF4-FFF2-40B4-BE49-F238E27FC236}">
                  <a16:creationId xmlns:a16="http://schemas.microsoft.com/office/drawing/2014/main" id="{94D64F95-6F12-4D98-AEF3-D39C649A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2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4">
              <a:extLst>
                <a:ext uri="{FF2B5EF4-FFF2-40B4-BE49-F238E27FC236}">
                  <a16:creationId xmlns:a16="http://schemas.microsoft.com/office/drawing/2014/main" id="{CC739134-6DBC-4F5A-A25E-E2517842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418"/>
              <a:ext cx="11" cy="3"/>
            </a:xfrm>
            <a:custGeom>
              <a:avLst/>
              <a:gdLst>
                <a:gd name="T0" fmla="*/ 18 w 18"/>
                <a:gd name="T1" fmla="*/ 0 h 4"/>
                <a:gd name="T2" fmla="*/ 4 w 18"/>
                <a:gd name="T3" fmla="*/ 0 h 4"/>
                <a:gd name="T4" fmla="*/ 0 w 18"/>
                <a:gd name="T5" fmla="*/ 4 h 4"/>
                <a:gd name="T6" fmla="*/ 0 w 18"/>
                <a:gd name="T7" fmla="*/ 4 h 4"/>
                <a:gd name="T8" fmla="*/ 4 w 18"/>
                <a:gd name="T9" fmla="*/ 0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336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5">
              <a:extLst>
                <a:ext uri="{FF2B5EF4-FFF2-40B4-BE49-F238E27FC236}">
                  <a16:creationId xmlns:a16="http://schemas.microsoft.com/office/drawing/2014/main" id="{2C38A933-9E7B-4718-BB38-AF55F651F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2418"/>
              <a:ext cx="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0 w 13"/>
                <a:gd name="T4" fmla="*/ 13 w 13"/>
                <a:gd name="T5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6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6">
              <a:extLst>
                <a:ext uri="{FF2B5EF4-FFF2-40B4-BE49-F238E27FC236}">
                  <a16:creationId xmlns:a16="http://schemas.microsoft.com/office/drawing/2014/main" id="{5EDCAB7E-FA97-4706-99A1-9CB4C5891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418"/>
              <a:ext cx="112" cy="12"/>
            </a:xfrm>
            <a:custGeom>
              <a:avLst/>
              <a:gdLst>
                <a:gd name="T0" fmla="*/ 188 w 192"/>
                <a:gd name="T1" fmla="*/ 0 h 20"/>
                <a:gd name="T2" fmla="*/ 175 w 192"/>
                <a:gd name="T3" fmla="*/ 0 h 20"/>
                <a:gd name="T4" fmla="*/ 18 w 192"/>
                <a:gd name="T5" fmla="*/ 0 h 20"/>
                <a:gd name="T6" fmla="*/ 4 w 192"/>
                <a:gd name="T7" fmla="*/ 0 h 20"/>
                <a:gd name="T8" fmla="*/ 0 w 192"/>
                <a:gd name="T9" fmla="*/ 4 h 20"/>
                <a:gd name="T10" fmla="*/ 0 w 192"/>
                <a:gd name="T11" fmla="*/ 4 h 20"/>
                <a:gd name="T12" fmla="*/ 0 w 192"/>
                <a:gd name="T13" fmla="*/ 4 h 20"/>
                <a:gd name="T14" fmla="*/ 0 w 192"/>
                <a:gd name="T15" fmla="*/ 15 h 20"/>
                <a:gd name="T16" fmla="*/ 4 w 192"/>
                <a:gd name="T17" fmla="*/ 20 h 20"/>
                <a:gd name="T18" fmla="*/ 4 w 192"/>
                <a:gd name="T19" fmla="*/ 20 h 20"/>
                <a:gd name="T20" fmla="*/ 188 w 192"/>
                <a:gd name="T21" fmla="*/ 19 h 20"/>
                <a:gd name="T22" fmla="*/ 192 w 192"/>
                <a:gd name="T23" fmla="*/ 15 h 20"/>
                <a:gd name="T24" fmla="*/ 192 w 192"/>
                <a:gd name="T25" fmla="*/ 4 h 20"/>
                <a:gd name="T26" fmla="*/ 188 w 192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20">
                  <a:moveTo>
                    <a:pt x="188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90" y="19"/>
                    <a:pt x="192" y="17"/>
                    <a:pt x="192" y="15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</a:path>
              </a:pathLst>
            </a:custGeom>
            <a:solidFill>
              <a:srgbClr val="339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7">
              <a:extLst>
                <a:ext uri="{FF2B5EF4-FFF2-40B4-BE49-F238E27FC236}">
                  <a16:creationId xmlns:a16="http://schemas.microsoft.com/office/drawing/2014/main" id="{0AB445A0-F5CA-42FF-9588-2580110A9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2525"/>
              <a:ext cx="12" cy="147"/>
            </a:xfrm>
            <a:prstGeom prst="rect">
              <a:avLst/>
            </a:pr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8">
              <a:extLst>
                <a:ext uri="{FF2B5EF4-FFF2-40B4-BE49-F238E27FC236}">
                  <a16:creationId xmlns:a16="http://schemas.microsoft.com/office/drawing/2014/main" id="{7183486F-7BFE-471B-A078-A0315968B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2508"/>
              <a:ext cx="66" cy="26"/>
            </a:xfrm>
            <a:custGeom>
              <a:avLst/>
              <a:gdLst>
                <a:gd name="T0" fmla="*/ 66 w 66"/>
                <a:gd name="T1" fmla="*/ 7 h 26"/>
                <a:gd name="T2" fmla="*/ 61 w 66"/>
                <a:gd name="T3" fmla="*/ 0 h 26"/>
                <a:gd name="T4" fmla="*/ 33 w 66"/>
                <a:gd name="T5" fmla="*/ 17 h 26"/>
                <a:gd name="T6" fmla="*/ 6 w 66"/>
                <a:gd name="T7" fmla="*/ 0 h 26"/>
                <a:gd name="T8" fmla="*/ 0 w 66"/>
                <a:gd name="T9" fmla="*/ 7 h 26"/>
                <a:gd name="T10" fmla="*/ 27 w 66"/>
                <a:gd name="T11" fmla="*/ 26 h 26"/>
                <a:gd name="T12" fmla="*/ 33 w 66"/>
                <a:gd name="T13" fmla="*/ 19 h 26"/>
                <a:gd name="T14" fmla="*/ 39 w 66"/>
                <a:gd name="T15" fmla="*/ 26 h 26"/>
                <a:gd name="T16" fmla="*/ 66 w 66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6">
                  <a:moveTo>
                    <a:pt x="66" y="7"/>
                  </a:moveTo>
                  <a:lnTo>
                    <a:pt x="61" y="0"/>
                  </a:lnTo>
                  <a:lnTo>
                    <a:pt x="33" y="17"/>
                  </a:lnTo>
                  <a:lnTo>
                    <a:pt x="6" y="0"/>
                  </a:lnTo>
                  <a:lnTo>
                    <a:pt x="0" y="7"/>
                  </a:lnTo>
                  <a:lnTo>
                    <a:pt x="27" y="26"/>
                  </a:lnTo>
                  <a:lnTo>
                    <a:pt x="33" y="19"/>
                  </a:lnTo>
                  <a:lnTo>
                    <a:pt x="39" y="26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1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F41A-DEBA-4559-ABE8-756D561D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Superhero Order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A260A-8623-4BCF-8708-3483FCB15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233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A71C1-18D6-45D0-89D0-14FBD200182A}"/>
              </a:ext>
            </a:extLst>
          </p:cNvPr>
          <p:cNvSpPr txBox="1"/>
          <p:nvPr/>
        </p:nvSpPr>
        <p:spPr>
          <a:xfrm>
            <a:off x="1953751" y="1597730"/>
            <a:ext cx="828449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The Integration Hero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Garamond" panose="02020404030301010803" pitchFamily="18" charset="0"/>
            </a:endParaRPr>
          </a:p>
          <a:p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noun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 | ˈ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t͟hē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 ˌin-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tə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-ˈ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grā-shən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 ˈ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hir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-(ˌ)ō</a:t>
            </a:r>
          </a:p>
          <a:p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A person who is admired or idealized for outstanding achievement.</a:t>
            </a:r>
          </a:p>
          <a:p>
            <a:pPr marL="914383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The chief character in IT, who is typically identified with good qualities, and with whom the CTO is expected to sympathize.</a:t>
            </a:r>
          </a:p>
          <a:p>
            <a:pPr marL="914383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In IT, a person of superhuman qualities and often semidivine origin, in particular one of those whose exploits and dealings with the (ancient on-prem systems) were in the subject of myths and legends.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Garamond" panose="02020404030301010803" pitchFamily="18" charset="0"/>
              </a:rPr>
              <a:t>North American: another term for submarine sandwich</a:t>
            </a:r>
          </a:p>
          <a:p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88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34D5E-047F-4025-A174-45F9826E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7716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A9CA1-F370-4ACF-BA74-B79F7B30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014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9D93B-B445-475F-9CFD-01DDE0989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595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F9A85-21EB-4C5E-A8C4-6F17025F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977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9E294-3196-4C03-AFF5-D83415A2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557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7B7ED-C8F5-4F14-B2D9-F78473F00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441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280EC-9F3D-444B-8841-9DAC8253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8932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8922C-2794-4391-85D7-9D10FEE79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544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8078B-056C-412B-9A8D-80455CE1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5162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3A74F-014F-49C2-BFBF-8A9C8362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12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828F-8D64-474A-A346-196E723B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767007"/>
            <a:ext cx="4160520" cy="3323987"/>
          </a:xfrm>
        </p:spPr>
        <p:txBody>
          <a:bodyPr/>
          <a:lstStyle/>
          <a:p>
            <a:r>
              <a:rPr lang="en-US"/>
              <a:t>Logic Apps</a:t>
            </a:r>
            <a:br>
              <a:rPr lang="en-US"/>
            </a:br>
            <a:br>
              <a:rPr lang="en-US"/>
            </a:br>
            <a:r>
              <a:rPr lang="en-US" sz="2000">
                <a:latin typeface="+mn-lt"/>
              </a:rPr>
              <a:t>Connect to on-premises, hybrid, and cloud applications </a:t>
            </a:r>
            <a:br>
              <a:rPr lang="en-US" sz="2000">
                <a:latin typeface="+mn-lt"/>
              </a:rPr>
            </a:b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Run mission critical, complex integration scenarios with ease</a:t>
            </a:r>
            <a:br>
              <a:rPr lang="en-US" sz="2000">
                <a:latin typeface="+mn-lt"/>
              </a:rPr>
            </a:b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Build smart integrations leveraging machine learning, cognitive services</a:t>
            </a:r>
            <a:endParaRPr lang="en-US">
              <a:latin typeface="+mn-lt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66E17F-CEA8-48C0-85B7-9C024BCF45A7}"/>
              </a:ext>
            </a:extLst>
          </p:cNvPr>
          <p:cNvGrpSpPr/>
          <p:nvPr/>
        </p:nvGrpSpPr>
        <p:grpSpPr>
          <a:xfrm>
            <a:off x="5889384" y="1008549"/>
            <a:ext cx="5718416" cy="4840902"/>
            <a:chOff x="5221996" y="849433"/>
            <a:chExt cx="5718416" cy="48409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09F211-FFA7-4B1C-83FD-8DA10EF04DED}"/>
                </a:ext>
              </a:extLst>
            </p:cNvPr>
            <p:cNvCxnSpPr/>
            <p:nvPr/>
          </p:nvCxnSpPr>
          <p:spPr>
            <a:xfrm flipV="1">
              <a:off x="7973759" y="2880331"/>
              <a:ext cx="0" cy="586796"/>
            </a:xfrm>
            <a:prstGeom prst="line">
              <a:avLst/>
            </a:prstGeom>
            <a:noFill/>
            <a:ln w="38100" cap="flat" cmpd="sng" algn="ctr">
              <a:solidFill>
                <a:srgbClr val="353535">
                  <a:lumMod val="40000"/>
                  <a:lumOff val="60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90AF3D-6DA2-41AB-8EE8-1CD73128F867}"/>
                </a:ext>
              </a:extLst>
            </p:cNvPr>
            <p:cNvGrpSpPr/>
            <p:nvPr/>
          </p:nvGrpSpPr>
          <p:grpSpPr>
            <a:xfrm>
              <a:off x="7397628" y="3605855"/>
              <a:ext cx="1244200" cy="655886"/>
              <a:chOff x="7649759" y="3473718"/>
              <a:chExt cx="1692678" cy="8923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314A00-7909-4E04-A52A-B7CB223C02DA}"/>
                  </a:ext>
                </a:extLst>
              </p:cNvPr>
              <p:cNvSpPr txBox="1"/>
              <p:nvPr/>
            </p:nvSpPr>
            <p:spPr>
              <a:xfrm>
                <a:off x="7649759" y="3978711"/>
                <a:ext cx="1692678" cy="38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72117">
                  <a:lnSpc>
                    <a:spcPct val="90000"/>
                  </a:lnSpc>
                  <a:spcAft>
                    <a:spcPts val="441"/>
                  </a:spcAft>
                  <a:defRPr/>
                </a:pPr>
                <a:r>
                  <a:rPr lang="en-US" sz="1028" kern="0">
                    <a:gradFill>
                      <a:gsLst>
                        <a:gs pos="2917">
                          <a:srgbClr val="D2D2D2">
                            <a:lumMod val="50000"/>
                          </a:srgbClr>
                        </a:gs>
                        <a:gs pos="30000">
                          <a:srgbClr val="D2D2D2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Segoe UI Semilight"/>
                  </a:rPr>
                  <a:t>On-premises data gateway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06B3668-0E50-4C3E-A7C0-34402564711B}"/>
                  </a:ext>
                </a:extLst>
              </p:cNvPr>
              <p:cNvGrpSpPr/>
              <p:nvPr/>
            </p:nvGrpSpPr>
            <p:grpSpPr>
              <a:xfrm>
                <a:off x="8213450" y="3473718"/>
                <a:ext cx="556534" cy="447498"/>
                <a:chOff x="8134076" y="3465305"/>
                <a:chExt cx="556534" cy="447498"/>
              </a:xfrm>
            </p:grpSpPr>
            <p:sp>
              <p:nvSpPr>
                <p:cNvPr id="8" name="Freeform 128">
                  <a:extLst>
                    <a:ext uri="{FF2B5EF4-FFF2-40B4-BE49-F238E27FC236}">
                      <a16:creationId xmlns:a16="http://schemas.microsoft.com/office/drawing/2014/main" id="{3BDDA5D3-C936-4EAE-AC20-9EEF89BDA8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white">
                <a:xfrm>
                  <a:off x="8134076" y="3465305"/>
                  <a:ext cx="556534" cy="307438"/>
                </a:xfrm>
                <a:custGeom>
                  <a:avLst/>
                  <a:gdLst>
                    <a:gd name="T0" fmla="*/ 396 w 509"/>
                    <a:gd name="T1" fmla="*/ 281 h 281"/>
                    <a:gd name="T2" fmla="*/ 57 w 509"/>
                    <a:gd name="T3" fmla="*/ 281 h 281"/>
                    <a:gd name="T4" fmla="*/ 0 w 509"/>
                    <a:gd name="T5" fmla="*/ 223 h 281"/>
                    <a:gd name="T6" fmla="*/ 43 w 509"/>
                    <a:gd name="T7" fmla="*/ 168 h 281"/>
                    <a:gd name="T8" fmla="*/ 110 w 509"/>
                    <a:gd name="T9" fmla="*/ 116 h 281"/>
                    <a:gd name="T10" fmla="*/ 232 w 509"/>
                    <a:gd name="T11" fmla="*/ 0 h 281"/>
                    <a:gd name="T12" fmla="*/ 343 w 509"/>
                    <a:gd name="T13" fmla="*/ 70 h 281"/>
                    <a:gd name="T14" fmla="*/ 396 w 509"/>
                    <a:gd name="T15" fmla="*/ 56 h 281"/>
                    <a:gd name="T16" fmla="*/ 509 w 509"/>
                    <a:gd name="T17" fmla="*/ 169 h 281"/>
                    <a:gd name="T18" fmla="*/ 396 w 509"/>
                    <a:gd name="T19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9" h="281">
                      <a:moveTo>
                        <a:pt x="396" y="281"/>
                      </a:moveTo>
                      <a:cubicBezTo>
                        <a:pt x="57" y="281"/>
                        <a:pt x="57" y="281"/>
                        <a:pt x="57" y="281"/>
                      </a:cubicBezTo>
                      <a:cubicBezTo>
                        <a:pt x="26" y="281"/>
                        <a:pt x="0" y="255"/>
                        <a:pt x="0" y="223"/>
                      </a:cubicBezTo>
                      <a:cubicBezTo>
                        <a:pt x="0" y="196"/>
                        <a:pt x="18" y="174"/>
                        <a:pt x="43" y="168"/>
                      </a:cubicBezTo>
                      <a:cubicBezTo>
                        <a:pt x="55" y="140"/>
                        <a:pt x="80" y="120"/>
                        <a:pt x="110" y="116"/>
                      </a:cubicBezTo>
                      <a:cubicBezTo>
                        <a:pt x="113" y="52"/>
                        <a:pt x="167" y="0"/>
                        <a:pt x="232" y="0"/>
                      </a:cubicBezTo>
                      <a:cubicBezTo>
                        <a:pt x="280" y="0"/>
                        <a:pt x="323" y="28"/>
                        <a:pt x="343" y="70"/>
                      </a:cubicBezTo>
                      <a:cubicBezTo>
                        <a:pt x="359" y="61"/>
                        <a:pt x="377" y="56"/>
                        <a:pt x="396" y="56"/>
                      </a:cubicBezTo>
                      <a:cubicBezTo>
                        <a:pt x="458" y="56"/>
                        <a:pt x="509" y="107"/>
                        <a:pt x="509" y="169"/>
                      </a:cubicBezTo>
                      <a:cubicBezTo>
                        <a:pt x="509" y="230"/>
                        <a:pt x="458" y="281"/>
                        <a:pt x="396" y="281"/>
                      </a:cubicBezTo>
                      <a:close/>
                    </a:path>
                  </a:pathLst>
                </a:custGeom>
                <a:noFill/>
                <a:ln w="34925">
                  <a:solidFill>
                    <a:srgbClr val="0078D7"/>
                  </a:solidFill>
                </a:ln>
                <a:extLst/>
              </p:spPr>
              <p:txBody>
                <a:bodyPr vert="horz" wrap="square" lIns="67213" tIns="33606" rIns="67213" bIns="336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72089">
                    <a:defRPr/>
                  </a:pPr>
                  <a:endParaRPr lang="en-US" sz="1325" kern="0">
                    <a:solidFill>
                      <a:srgbClr val="FFFFFF"/>
                    </a:solidFill>
                    <a:latin typeface="Segoe UI Semilight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5B21685-9EED-4A87-A9F8-AECE936F10FA}"/>
                    </a:ext>
                  </a:extLst>
                </p:cNvPr>
                <p:cNvSpPr/>
                <p:nvPr/>
              </p:nvSpPr>
              <p:spPr bwMode="auto">
                <a:xfrm>
                  <a:off x="8371887" y="3733781"/>
                  <a:ext cx="83932" cy="762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34426" tIns="107540" rIns="134426" bIns="1075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4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F84D2014-D393-49E0-A7F3-DB8D70306508}"/>
                    </a:ext>
                  </a:extLst>
                </p:cNvPr>
                <p:cNvCxnSpPr/>
                <p:nvPr/>
              </p:nvCxnSpPr>
              <p:spPr>
                <a:xfrm>
                  <a:off x="8412536" y="3632683"/>
                  <a:ext cx="0" cy="280120"/>
                </a:xfrm>
                <a:prstGeom prst="straightConnector1">
                  <a:avLst/>
                </a:prstGeom>
                <a:noFill/>
                <a:ln w="41275" cap="flat" cmpd="sng" algn="ctr">
                  <a:solidFill>
                    <a:srgbClr val="0078D7"/>
                  </a:solidFill>
                  <a:prstDash val="solid"/>
                  <a:headEnd type="triangle" w="med" len="sm"/>
                  <a:tailEnd type="triangle" w="med" len="sm"/>
                </a:ln>
                <a:effectLst/>
              </p:spPr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1958DD-D468-45FC-96C7-8EE02D956E10}"/>
                </a:ext>
              </a:extLst>
            </p:cNvPr>
            <p:cNvGrpSpPr/>
            <p:nvPr/>
          </p:nvGrpSpPr>
          <p:grpSpPr>
            <a:xfrm>
              <a:off x="6585245" y="1289781"/>
              <a:ext cx="1102163" cy="2218928"/>
              <a:chOff x="6491421" y="881592"/>
              <a:chExt cx="1552569" cy="268451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94CB67D-6313-4C90-88D2-7FB1D8797158}"/>
                  </a:ext>
                </a:extLst>
              </p:cNvPr>
              <p:cNvCxnSpPr/>
              <p:nvPr/>
            </p:nvCxnSpPr>
            <p:spPr>
              <a:xfrm flipV="1">
                <a:off x="7245322" y="881592"/>
                <a:ext cx="15216" cy="2684511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0B5B173-0B4E-4DE0-8D7F-DE7BC2EE65E0}"/>
                  </a:ext>
                </a:extLst>
              </p:cNvPr>
              <p:cNvCxnSpPr/>
              <p:nvPr/>
            </p:nvCxnSpPr>
            <p:spPr>
              <a:xfrm flipH="1">
                <a:off x="6505756" y="881592"/>
                <a:ext cx="769117" cy="0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30F8CBA-2338-49A2-AFA4-F49E04DD19F7}"/>
                  </a:ext>
                </a:extLst>
              </p:cNvPr>
              <p:cNvCxnSpPr/>
              <p:nvPr/>
            </p:nvCxnSpPr>
            <p:spPr>
              <a:xfrm flipH="1">
                <a:off x="6505756" y="1744662"/>
                <a:ext cx="769117" cy="0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B52AF54-6833-4959-95ED-5AB892C0F520}"/>
                  </a:ext>
                </a:extLst>
              </p:cNvPr>
              <p:cNvCxnSpPr/>
              <p:nvPr/>
            </p:nvCxnSpPr>
            <p:spPr>
              <a:xfrm flipH="1">
                <a:off x="6491421" y="2735262"/>
                <a:ext cx="769117" cy="0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F56AD81-7596-42CD-8491-29EF016A347D}"/>
                  </a:ext>
                </a:extLst>
              </p:cNvPr>
              <p:cNvCxnSpPr/>
              <p:nvPr/>
            </p:nvCxnSpPr>
            <p:spPr>
              <a:xfrm flipH="1">
                <a:off x="6491421" y="3566099"/>
                <a:ext cx="769117" cy="0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BF80416-4F28-4310-A6A6-C5B90570B94A}"/>
                  </a:ext>
                </a:extLst>
              </p:cNvPr>
              <p:cNvCxnSpPr/>
              <p:nvPr/>
            </p:nvCxnSpPr>
            <p:spPr>
              <a:xfrm flipH="1">
                <a:off x="7274873" y="2227262"/>
                <a:ext cx="769117" cy="0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ECB6534-2E56-42CB-97FB-A7C775F51024}"/>
                </a:ext>
              </a:extLst>
            </p:cNvPr>
            <p:cNvGrpSpPr/>
            <p:nvPr/>
          </p:nvGrpSpPr>
          <p:grpSpPr>
            <a:xfrm>
              <a:off x="5645321" y="4329140"/>
              <a:ext cx="3902013" cy="1078935"/>
              <a:chOff x="5608637" y="4721857"/>
              <a:chExt cx="5308514" cy="146784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5766B5-3379-416A-A383-8CE78B3E1F24}"/>
                  </a:ext>
                </a:extLst>
              </p:cNvPr>
              <p:cNvGrpSpPr/>
              <p:nvPr/>
            </p:nvGrpSpPr>
            <p:grpSpPr>
              <a:xfrm>
                <a:off x="6388013" y="4721857"/>
                <a:ext cx="4529138" cy="863601"/>
                <a:chOff x="6184899" y="4457700"/>
                <a:chExt cx="4529138" cy="86360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9414F7C-FE5E-4A7E-849F-7E3A8891A02D}"/>
                    </a:ext>
                  </a:extLst>
                </p:cNvPr>
                <p:cNvCxnSpPr/>
                <p:nvPr/>
              </p:nvCxnSpPr>
              <p:spPr>
                <a:xfrm flipV="1">
                  <a:off x="8605923" y="4457700"/>
                  <a:ext cx="0" cy="857826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24E62F2-ECFC-4EED-B81B-953EF6A3B937}"/>
                    </a:ext>
                  </a:extLst>
                </p:cNvPr>
                <p:cNvCxnSpPr/>
                <p:nvPr/>
              </p:nvCxnSpPr>
              <p:spPr>
                <a:xfrm>
                  <a:off x="6184899" y="4678362"/>
                  <a:ext cx="2329949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F0DC171-1315-4DAF-A49C-041FB881C6DB}"/>
                    </a:ext>
                  </a:extLst>
                </p:cNvPr>
                <p:cNvCxnSpPr/>
                <p:nvPr/>
              </p:nvCxnSpPr>
              <p:spPr>
                <a:xfrm flipV="1">
                  <a:off x="6197599" y="4675445"/>
                  <a:ext cx="0" cy="64008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A9302B8-3A6D-47E8-A105-AFBCE3F55937}"/>
                    </a:ext>
                  </a:extLst>
                </p:cNvPr>
                <p:cNvCxnSpPr/>
                <p:nvPr/>
              </p:nvCxnSpPr>
              <p:spPr>
                <a:xfrm flipV="1">
                  <a:off x="7893949" y="4673570"/>
                  <a:ext cx="0" cy="64008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546F281-B466-42F7-A7D7-6AD87ED2173F}"/>
                    </a:ext>
                  </a:extLst>
                </p:cNvPr>
                <p:cNvCxnSpPr/>
                <p:nvPr/>
              </p:nvCxnSpPr>
              <p:spPr>
                <a:xfrm flipV="1">
                  <a:off x="10705633" y="4681221"/>
                  <a:ext cx="0" cy="64008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FA25650-916E-4DEB-8C1F-299F591BB59B}"/>
                    </a:ext>
                  </a:extLst>
                </p:cNvPr>
                <p:cNvCxnSpPr/>
                <p:nvPr/>
              </p:nvCxnSpPr>
              <p:spPr>
                <a:xfrm>
                  <a:off x="8440231" y="4678362"/>
                  <a:ext cx="2273806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C4FCFE7-F3C0-4680-A345-482BD4F5EA0A}"/>
                    </a:ext>
                  </a:extLst>
                </p:cNvPr>
                <p:cNvCxnSpPr/>
                <p:nvPr/>
              </p:nvCxnSpPr>
              <p:spPr>
                <a:xfrm flipV="1">
                  <a:off x="7108156" y="4681221"/>
                  <a:ext cx="0" cy="64008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DD7CCE3-8F27-4501-B415-C89685922063}"/>
                  </a:ext>
                </a:extLst>
              </p:cNvPr>
              <p:cNvGrpSpPr/>
              <p:nvPr/>
            </p:nvGrpSpPr>
            <p:grpSpPr>
              <a:xfrm>
                <a:off x="5608637" y="5678136"/>
                <a:ext cx="3429000" cy="511564"/>
                <a:chOff x="5608637" y="5678136"/>
                <a:chExt cx="3429000" cy="511564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7646350-DAF1-4AF8-A466-3E223655C7A0}"/>
                    </a:ext>
                  </a:extLst>
                </p:cNvPr>
                <p:cNvGrpSpPr/>
                <p:nvPr/>
              </p:nvGrpSpPr>
              <p:grpSpPr>
                <a:xfrm>
                  <a:off x="5608637" y="5678136"/>
                  <a:ext cx="3429000" cy="393511"/>
                  <a:chOff x="5405523" y="5413979"/>
                  <a:chExt cx="3429000" cy="393511"/>
                </a:xfrm>
              </p:grpSpPr>
              <p:sp>
                <p:nvSpPr>
                  <p:cNvPr id="23" name="Freeform 5">
                    <a:extLst>
                      <a:ext uri="{FF2B5EF4-FFF2-40B4-BE49-F238E27FC236}">
                        <a16:creationId xmlns:a16="http://schemas.microsoft.com/office/drawing/2014/main" id="{E2433FC8-DEC3-4495-98DD-636345263864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black">
                  <a:xfrm>
                    <a:off x="5405523" y="5495294"/>
                    <a:ext cx="1259212" cy="252411"/>
                  </a:xfrm>
                  <a:custGeom>
                    <a:avLst/>
                    <a:gdLst>
                      <a:gd name="T0" fmla="*/ 437 w 1686"/>
                      <a:gd name="T1" fmla="*/ 261 h 336"/>
                      <a:gd name="T2" fmla="*/ 516 w 1686"/>
                      <a:gd name="T3" fmla="*/ 200 h 336"/>
                      <a:gd name="T4" fmla="*/ 501 w 1686"/>
                      <a:gd name="T5" fmla="*/ 64 h 336"/>
                      <a:gd name="T6" fmla="*/ 462 w 1686"/>
                      <a:gd name="T7" fmla="*/ 116 h 336"/>
                      <a:gd name="T8" fmla="*/ 549 w 1686"/>
                      <a:gd name="T9" fmla="*/ 218 h 336"/>
                      <a:gd name="T10" fmla="*/ 613 w 1686"/>
                      <a:gd name="T11" fmla="*/ 155 h 336"/>
                      <a:gd name="T12" fmla="*/ 602 w 1686"/>
                      <a:gd name="T13" fmla="*/ 56 h 336"/>
                      <a:gd name="T14" fmla="*/ 698 w 1686"/>
                      <a:gd name="T15" fmla="*/ 269 h 336"/>
                      <a:gd name="T16" fmla="*/ 768 w 1686"/>
                      <a:gd name="T17" fmla="*/ 273 h 336"/>
                      <a:gd name="T18" fmla="*/ 783 w 1686"/>
                      <a:gd name="T19" fmla="*/ 142 h 336"/>
                      <a:gd name="T20" fmla="*/ 836 w 1686"/>
                      <a:gd name="T21" fmla="*/ 176 h 336"/>
                      <a:gd name="T22" fmla="*/ 745 w 1686"/>
                      <a:gd name="T23" fmla="*/ 229 h 336"/>
                      <a:gd name="T24" fmla="*/ 813 w 1686"/>
                      <a:gd name="T25" fmla="*/ 196 h 336"/>
                      <a:gd name="T26" fmla="*/ 894 w 1686"/>
                      <a:gd name="T27" fmla="*/ 269 h 336"/>
                      <a:gd name="T28" fmla="*/ 895 w 1686"/>
                      <a:gd name="T29" fmla="*/ 155 h 336"/>
                      <a:gd name="T30" fmla="*/ 1075 w 1686"/>
                      <a:gd name="T31" fmla="*/ 203 h 336"/>
                      <a:gd name="T32" fmla="*/ 1064 w 1686"/>
                      <a:gd name="T33" fmla="*/ 259 h 336"/>
                      <a:gd name="T34" fmla="*/ 982 w 1686"/>
                      <a:gd name="T35" fmla="*/ 132 h 336"/>
                      <a:gd name="T36" fmla="*/ 1051 w 1686"/>
                      <a:gd name="T37" fmla="*/ 184 h 336"/>
                      <a:gd name="T38" fmla="*/ 1051 w 1686"/>
                      <a:gd name="T39" fmla="*/ 184 h 336"/>
                      <a:gd name="T40" fmla="*/ 1127 w 1686"/>
                      <a:gd name="T41" fmla="*/ 269 h 336"/>
                      <a:gd name="T42" fmla="*/ 1227 w 1686"/>
                      <a:gd name="T43" fmla="*/ 128 h 336"/>
                      <a:gd name="T44" fmla="*/ 1152 w 1686"/>
                      <a:gd name="T45" fmla="*/ 172 h 336"/>
                      <a:gd name="T46" fmla="*/ 1302 w 1686"/>
                      <a:gd name="T47" fmla="*/ 273 h 336"/>
                      <a:gd name="T48" fmla="*/ 1356 w 1686"/>
                      <a:gd name="T49" fmla="*/ 142 h 336"/>
                      <a:gd name="T50" fmla="*/ 1269 w 1686"/>
                      <a:gd name="T51" fmla="*/ 156 h 336"/>
                      <a:gd name="T52" fmla="*/ 1351 w 1686"/>
                      <a:gd name="T53" fmla="*/ 198 h 336"/>
                      <a:gd name="T54" fmla="*/ 1399 w 1686"/>
                      <a:gd name="T55" fmla="*/ 74 h 336"/>
                      <a:gd name="T56" fmla="*/ 1425 w 1686"/>
                      <a:gd name="T57" fmla="*/ 269 h 336"/>
                      <a:gd name="T58" fmla="*/ 1584 w 1686"/>
                      <a:gd name="T59" fmla="*/ 269 h 336"/>
                      <a:gd name="T60" fmla="*/ 1487 w 1686"/>
                      <a:gd name="T61" fmla="*/ 187 h 336"/>
                      <a:gd name="T62" fmla="*/ 1487 w 1686"/>
                      <a:gd name="T63" fmla="*/ 149 h 336"/>
                      <a:gd name="T64" fmla="*/ 1584 w 1686"/>
                      <a:gd name="T65" fmla="*/ 269 h 336"/>
                      <a:gd name="T66" fmla="*/ 1602 w 1686"/>
                      <a:gd name="T67" fmla="*/ 145 h 336"/>
                      <a:gd name="T68" fmla="*/ 1650 w 1686"/>
                      <a:gd name="T69" fmla="*/ 125 h 336"/>
                      <a:gd name="T70" fmla="*/ 1655 w 1686"/>
                      <a:gd name="T71" fmla="*/ 247 h 336"/>
                      <a:gd name="T72" fmla="*/ 0 w 1686"/>
                      <a:gd name="T73" fmla="*/ 301 h 336"/>
                      <a:gd name="T74" fmla="*/ 85 w 1686"/>
                      <a:gd name="T75" fmla="*/ 99 h 336"/>
                      <a:gd name="T76" fmla="*/ 58 w 1686"/>
                      <a:gd name="T77" fmla="*/ 123 h 336"/>
                      <a:gd name="T78" fmla="*/ 68 w 1686"/>
                      <a:gd name="T79" fmla="*/ 170 h 336"/>
                      <a:gd name="T80" fmla="*/ 93 w 1686"/>
                      <a:gd name="T81" fmla="*/ 189 h 336"/>
                      <a:gd name="T82" fmla="*/ 98 w 1686"/>
                      <a:gd name="T83" fmla="*/ 204 h 336"/>
                      <a:gd name="T84" fmla="*/ 90 w 1686"/>
                      <a:gd name="T85" fmla="*/ 214 h 336"/>
                      <a:gd name="T86" fmla="*/ 62 w 1686"/>
                      <a:gd name="T87" fmla="*/ 206 h 336"/>
                      <a:gd name="T88" fmla="*/ 74 w 1686"/>
                      <a:gd name="T89" fmla="*/ 238 h 336"/>
                      <a:gd name="T90" fmla="*/ 115 w 1686"/>
                      <a:gd name="T91" fmla="*/ 227 h 336"/>
                      <a:gd name="T92" fmla="*/ 124 w 1686"/>
                      <a:gd name="T93" fmla="*/ 192 h 336"/>
                      <a:gd name="T94" fmla="*/ 108 w 1686"/>
                      <a:gd name="T95" fmla="*/ 165 h 336"/>
                      <a:gd name="T96" fmla="*/ 85 w 1686"/>
                      <a:gd name="T97" fmla="*/ 149 h 336"/>
                      <a:gd name="T98" fmla="*/ 79 w 1686"/>
                      <a:gd name="T99" fmla="*/ 136 h 336"/>
                      <a:gd name="T100" fmla="*/ 86 w 1686"/>
                      <a:gd name="T101" fmla="*/ 124 h 336"/>
                      <a:gd name="T102" fmla="*/ 107 w 1686"/>
                      <a:gd name="T103" fmla="*/ 124 h 336"/>
                      <a:gd name="T104" fmla="*/ 107 w 1686"/>
                      <a:gd name="T105" fmla="*/ 98 h 336"/>
                      <a:gd name="T106" fmla="*/ 270 w 1686"/>
                      <a:gd name="T107" fmla="*/ 86 h 336"/>
                      <a:gd name="T108" fmla="*/ 238 w 1686"/>
                      <a:gd name="T109" fmla="*/ 113 h 336"/>
                      <a:gd name="T110" fmla="*/ 262 w 1686"/>
                      <a:gd name="T111" fmla="*/ 235 h 336"/>
                      <a:gd name="T112" fmla="*/ 270 w 1686"/>
                      <a:gd name="T113" fmla="*/ 257 h 336"/>
                      <a:gd name="T114" fmla="*/ 324 w 1686"/>
                      <a:gd name="T115" fmla="*/ 135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686" h="336">
                        <a:moveTo>
                          <a:pt x="549" y="218"/>
                        </a:moveTo>
                        <a:cubicBezTo>
                          <a:pt x="549" y="235"/>
                          <a:pt x="543" y="249"/>
                          <a:pt x="531" y="258"/>
                        </a:cubicBezTo>
                        <a:cubicBezTo>
                          <a:pt x="519" y="268"/>
                          <a:pt x="503" y="273"/>
                          <a:pt x="482" y="273"/>
                        </a:cubicBezTo>
                        <a:cubicBezTo>
                          <a:pt x="475" y="273"/>
                          <a:pt x="466" y="272"/>
                          <a:pt x="457" y="269"/>
                        </a:cubicBezTo>
                        <a:cubicBezTo>
                          <a:pt x="447" y="267"/>
                          <a:pt x="441" y="264"/>
                          <a:pt x="437" y="261"/>
                        </a:cubicBezTo>
                        <a:cubicBezTo>
                          <a:pt x="437" y="233"/>
                          <a:pt x="437" y="233"/>
                          <a:pt x="437" y="233"/>
                        </a:cubicBezTo>
                        <a:cubicBezTo>
                          <a:pt x="442" y="238"/>
                          <a:pt x="450" y="243"/>
                          <a:pt x="459" y="246"/>
                        </a:cubicBezTo>
                        <a:cubicBezTo>
                          <a:pt x="469" y="250"/>
                          <a:pt x="477" y="251"/>
                          <a:pt x="485" y="251"/>
                        </a:cubicBezTo>
                        <a:cubicBezTo>
                          <a:pt x="511" y="251"/>
                          <a:pt x="524" y="241"/>
                          <a:pt x="524" y="221"/>
                        </a:cubicBezTo>
                        <a:cubicBezTo>
                          <a:pt x="524" y="213"/>
                          <a:pt x="521" y="206"/>
                          <a:pt x="516" y="200"/>
                        </a:cubicBezTo>
                        <a:cubicBezTo>
                          <a:pt x="510" y="193"/>
                          <a:pt x="499" y="186"/>
                          <a:pt x="482" y="176"/>
                        </a:cubicBezTo>
                        <a:cubicBezTo>
                          <a:pt x="465" y="166"/>
                          <a:pt x="454" y="157"/>
                          <a:pt x="447" y="149"/>
                        </a:cubicBezTo>
                        <a:cubicBezTo>
                          <a:pt x="440" y="141"/>
                          <a:pt x="437" y="130"/>
                          <a:pt x="437" y="118"/>
                        </a:cubicBezTo>
                        <a:cubicBezTo>
                          <a:pt x="437" y="102"/>
                          <a:pt x="443" y="89"/>
                          <a:pt x="455" y="79"/>
                        </a:cubicBezTo>
                        <a:cubicBezTo>
                          <a:pt x="467" y="69"/>
                          <a:pt x="482" y="64"/>
                          <a:pt x="501" y="64"/>
                        </a:cubicBezTo>
                        <a:cubicBezTo>
                          <a:pt x="519" y="64"/>
                          <a:pt x="532" y="67"/>
                          <a:pt x="541" y="71"/>
                        </a:cubicBezTo>
                        <a:cubicBezTo>
                          <a:pt x="541" y="98"/>
                          <a:pt x="541" y="98"/>
                          <a:pt x="541" y="98"/>
                        </a:cubicBezTo>
                        <a:cubicBezTo>
                          <a:pt x="530" y="90"/>
                          <a:pt x="517" y="86"/>
                          <a:pt x="500" y="86"/>
                        </a:cubicBezTo>
                        <a:cubicBezTo>
                          <a:pt x="489" y="86"/>
                          <a:pt x="479" y="88"/>
                          <a:pt x="472" y="94"/>
                        </a:cubicBezTo>
                        <a:cubicBezTo>
                          <a:pt x="465" y="99"/>
                          <a:pt x="462" y="107"/>
                          <a:pt x="462" y="116"/>
                        </a:cubicBezTo>
                        <a:cubicBezTo>
                          <a:pt x="462" y="123"/>
                          <a:pt x="463" y="128"/>
                          <a:pt x="465" y="132"/>
                        </a:cubicBezTo>
                        <a:cubicBezTo>
                          <a:pt x="467" y="136"/>
                          <a:pt x="471" y="140"/>
                          <a:pt x="476" y="144"/>
                        </a:cubicBezTo>
                        <a:cubicBezTo>
                          <a:pt x="481" y="148"/>
                          <a:pt x="489" y="153"/>
                          <a:pt x="501" y="160"/>
                        </a:cubicBezTo>
                        <a:cubicBezTo>
                          <a:pt x="519" y="170"/>
                          <a:pt x="531" y="179"/>
                          <a:pt x="538" y="188"/>
                        </a:cubicBezTo>
                        <a:cubicBezTo>
                          <a:pt x="546" y="197"/>
                          <a:pt x="549" y="207"/>
                          <a:pt x="549" y="218"/>
                        </a:cubicBezTo>
                        <a:close/>
                        <a:moveTo>
                          <a:pt x="698" y="269"/>
                        </a:moveTo>
                        <a:cubicBezTo>
                          <a:pt x="675" y="269"/>
                          <a:pt x="675" y="269"/>
                          <a:pt x="675" y="269"/>
                        </a:cubicBezTo>
                        <a:cubicBezTo>
                          <a:pt x="675" y="186"/>
                          <a:pt x="675" y="186"/>
                          <a:pt x="675" y="186"/>
                        </a:cubicBezTo>
                        <a:cubicBezTo>
                          <a:pt x="675" y="156"/>
                          <a:pt x="664" y="142"/>
                          <a:pt x="641" y="142"/>
                        </a:cubicBezTo>
                        <a:cubicBezTo>
                          <a:pt x="630" y="142"/>
                          <a:pt x="620" y="146"/>
                          <a:pt x="613" y="155"/>
                        </a:cubicBezTo>
                        <a:cubicBezTo>
                          <a:pt x="605" y="163"/>
                          <a:pt x="602" y="174"/>
                          <a:pt x="602" y="188"/>
                        </a:cubicBezTo>
                        <a:cubicBezTo>
                          <a:pt x="602" y="269"/>
                          <a:pt x="602" y="269"/>
                          <a:pt x="602" y="269"/>
                        </a:cubicBezTo>
                        <a:cubicBezTo>
                          <a:pt x="578" y="269"/>
                          <a:pt x="578" y="269"/>
                          <a:pt x="578" y="269"/>
                        </a:cubicBezTo>
                        <a:cubicBezTo>
                          <a:pt x="578" y="56"/>
                          <a:pt x="578" y="56"/>
                          <a:pt x="578" y="56"/>
                        </a:cubicBezTo>
                        <a:cubicBezTo>
                          <a:pt x="602" y="56"/>
                          <a:pt x="602" y="56"/>
                          <a:pt x="602" y="56"/>
                        </a:cubicBezTo>
                        <a:cubicBezTo>
                          <a:pt x="602" y="149"/>
                          <a:pt x="602" y="149"/>
                          <a:pt x="602" y="149"/>
                        </a:cubicBezTo>
                        <a:cubicBezTo>
                          <a:pt x="602" y="149"/>
                          <a:pt x="602" y="149"/>
                          <a:pt x="602" y="149"/>
                        </a:cubicBezTo>
                        <a:cubicBezTo>
                          <a:pt x="613" y="131"/>
                          <a:pt x="629" y="122"/>
                          <a:pt x="649" y="122"/>
                        </a:cubicBezTo>
                        <a:cubicBezTo>
                          <a:pt x="682" y="122"/>
                          <a:pt x="698" y="141"/>
                          <a:pt x="698" y="181"/>
                        </a:cubicBezTo>
                        <a:lnTo>
                          <a:pt x="698" y="269"/>
                        </a:lnTo>
                        <a:close/>
                        <a:moveTo>
                          <a:pt x="836" y="269"/>
                        </a:moveTo>
                        <a:cubicBezTo>
                          <a:pt x="813" y="269"/>
                          <a:pt x="813" y="269"/>
                          <a:pt x="813" y="269"/>
                        </a:cubicBezTo>
                        <a:cubicBezTo>
                          <a:pt x="813" y="247"/>
                          <a:pt x="813" y="247"/>
                          <a:pt x="813" y="247"/>
                        </a:cubicBezTo>
                        <a:cubicBezTo>
                          <a:pt x="812" y="247"/>
                          <a:pt x="812" y="247"/>
                          <a:pt x="812" y="247"/>
                        </a:cubicBezTo>
                        <a:cubicBezTo>
                          <a:pt x="802" y="264"/>
                          <a:pt x="787" y="273"/>
                          <a:pt x="768" y="273"/>
                        </a:cubicBezTo>
                        <a:cubicBezTo>
                          <a:pt x="754" y="273"/>
                          <a:pt x="743" y="269"/>
                          <a:pt x="734" y="262"/>
                        </a:cubicBezTo>
                        <a:cubicBezTo>
                          <a:pt x="726" y="254"/>
                          <a:pt x="722" y="244"/>
                          <a:pt x="722" y="231"/>
                        </a:cubicBezTo>
                        <a:cubicBezTo>
                          <a:pt x="722" y="204"/>
                          <a:pt x="738" y="189"/>
                          <a:pt x="769" y="184"/>
                        </a:cubicBezTo>
                        <a:cubicBezTo>
                          <a:pt x="813" y="178"/>
                          <a:pt x="813" y="178"/>
                          <a:pt x="813" y="178"/>
                        </a:cubicBezTo>
                        <a:cubicBezTo>
                          <a:pt x="813" y="154"/>
                          <a:pt x="803" y="142"/>
                          <a:pt x="783" y="142"/>
                        </a:cubicBezTo>
                        <a:cubicBezTo>
                          <a:pt x="766" y="142"/>
                          <a:pt x="750" y="147"/>
                          <a:pt x="736" y="159"/>
                        </a:cubicBezTo>
                        <a:cubicBezTo>
                          <a:pt x="736" y="135"/>
                          <a:pt x="736" y="135"/>
                          <a:pt x="736" y="135"/>
                        </a:cubicBezTo>
                        <a:cubicBezTo>
                          <a:pt x="740" y="132"/>
                          <a:pt x="747" y="129"/>
                          <a:pt x="758" y="126"/>
                        </a:cubicBezTo>
                        <a:cubicBezTo>
                          <a:pt x="768" y="123"/>
                          <a:pt x="777" y="122"/>
                          <a:pt x="785" y="122"/>
                        </a:cubicBezTo>
                        <a:cubicBezTo>
                          <a:pt x="819" y="122"/>
                          <a:pt x="836" y="140"/>
                          <a:pt x="836" y="176"/>
                        </a:cubicBezTo>
                        <a:lnTo>
                          <a:pt x="836" y="269"/>
                        </a:lnTo>
                        <a:close/>
                        <a:moveTo>
                          <a:pt x="813" y="196"/>
                        </a:moveTo>
                        <a:cubicBezTo>
                          <a:pt x="778" y="201"/>
                          <a:pt x="778" y="201"/>
                          <a:pt x="778" y="201"/>
                        </a:cubicBezTo>
                        <a:cubicBezTo>
                          <a:pt x="766" y="203"/>
                          <a:pt x="757" y="206"/>
                          <a:pt x="753" y="210"/>
                        </a:cubicBezTo>
                        <a:cubicBezTo>
                          <a:pt x="748" y="214"/>
                          <a:pt x="745" y="220"/>
                          <a:pt x="745" y="229"/>
                        </a:cubicBezTo>
                        <a:cubicBezTo>
                          <a:pt x="745" y="236"/>
                          <a:pt x="748" y="242"/>
                          <a:pt x="753" y="247"/>
                        </a:cubicBezTo>
                        <a:cubicBezTo>
                          <a:pt x="758" y="251"/>
                          <a:pt x="765" y="253"/>
                          <a:pt x="773" y="253"/>
                        </a:cubicBezTo>
                        <a:cubicBezTo>
                          <a:pt x="784" y="253"/>
                          <a:pt x="794" y="249"/>
                          <a:pt x="801" y="241"/>
                        </a:cubicBezTo>
                        <a:cubicBezTo>
                          <a:pt x="809" y="233"/>
                          <a:pt x="813" y="223"/>
                          <a:pt x="813" y="211"/>
                        </a:cubicBezTo>
                        <a:lnTo>
                          <a:pt x="813" y="196"/>
                        </a:lnTo>
                        <a:close/>
                        <a:moveTo>
                          <a:pt x="946" y="149"/>
                        </a:moveTo>
                        <a:cubicBezTo>
                          <a:pt x="942" y="146"/>
                          <a:pt x="936" y="144"/>
                          <a:pt x="929" y="144"/>
                        </a:cubicBezTo>
                        <a:cubicBezTo>
                          <a:pt x="919" y="144"/>
                          <a:pt x="910" y="149"/>
                          <a:pt x="904" y="158"/>
                        </a:cubicBezTo>
                        <a:cubicBezTo>
                          <a:pt x="898" y="168"/>
                          <a:pt x="894" y="181"/>
                          <a:pt x="894" y="196"/>
                        </a:cubicBezTo>
                        <a:cubicBezTo>
                          <a:pt x="894" y="269"/>
                          <a:pt x="894" y="269"/>
                          <a:pt x="894" y="269"/>
                        </a:cubicBezTo>
                        <a:cubicBezTo>
                          <a:pt x="871" y="269"/>
                          <a:pt x="871" y="269"/>
                          <a:pt x="871" y="269"/>
                        </a:cubicBezTo>
                        <a:cubicBezTo>
                          <a:pt x="871" y="125"/>
                          <a:pt x="871" y="125"/>
                          <a:pt x="871" y="125"/>
                        </a:cubicBezTo>
                        <a:cubicBezTo>
                          <a:pt x="894" y="125"/>
                          <a:pt x="894" y="125"/>
                          <a:pt x="894" y="125"/>
                        </a:cubicBezTo>
                        <a:cubicBezTo>
                          <a:pt x="894" y="155"/>
                          <a:pt x="894" y="155"/>
                          <a:pt x="894" y="155"/>
                        </a:cubicBezTo>
                        <a:cubicBezTo>
                          <a:pt x="895" y="155"/>
                          <a:pt x="895" y="155"/>
                          <a:pt x="895" y="155"/>
                        </a:cubicBezTo>
                        <a:cubicBezTo>
                          <a:pt x="898" y="145"/>
                          <a:pt x="903" y="137"/>
                          <a:pt x="910" y="131"/>
                        </a:cubicBezTo>
                        <a:cubicBezTo>
                          <a:pt x="916" y="126"/>
                          <a:pt x="924" y="123"/>
                          <a:pt x="933" y="123"/>
                        </a:cubicBezTo>
                        <a:cubicBezTo>
                          <a:pt x="939" y="123"/>
                          <a:pt x="943" y="123"/>
                          <a:pt x="946" y="125"/>
                        </a:cubicBezTo>
                        <a:lnTo>
                          <a:pt x="946" y="149"/>
                        </a:lnTo>
                        <a:close/>
                        <a:moveTo>
                          <a:pt x="1075" y="203"/>
                        </a:moveTo>
                        <a:cubicBezTo>
                          <a:pt x="973" y="203"/>
                          <a:pt x="973" y="203"/>
                          <a:pt x="973" y="203"/>
                        </a:cubicBezTo>
                        <a:cubicBezTo>
                          <a:pt x="973" y="219"/>
                          <a:pt x="978" y="232"/>
                          <a:pt x="986" y="240"/>
                        </a:cubicBezTo>
                        <a:cubicBezTo>
                          <a:pt x="994" y="249"/>
                          <a:pt x="1005" y="253"/>
                          <a:pt x="1020" y="253"/>
                        </a:cubicBezTo>
                        <a:cubicBezTo>
                          <a:pt x="1036" y="253"/>
                          <a:pt x="1051" y="248"/>
                          <a:pt x="1064" y="237"/>
                        </a:cubicBezTo>
                        <a:cubicBezTo>
                          <a:pt x="1064" y="259"/>
                          <a:pt x="1064" y="259"/>
                          <a:pt x="1064" y="259"/>
                        </a:cubicBezTo>
                        <a:cubicBezTo>
                          <a:pt x="1052" y="268"/>
                          <a:pt x="1035" y="273"/>
                          <a:pt x="1014" y="273"/>
                        </a:cubicBezTo>
                        <a:cubicBezTo>
                          <a:pt x="994" y="273"/>
                          <a:pt x="978" y="266"/>
                          <a:pt x="966" y="253"/>
                        </a:cubicBezTo>
                        <a:cubicBezTo>
                          <a:pt x="955" y="240"/>
                          <a:pt x="949" y="221"/>
                          <a:pt x="949" y="198"/>
                        </a:cubicBezTo>
                        <a:cubicBezTo>
                          <a:pt x="949" y="184"/>
                          <a:pt x="952" y="171"/>
                          <a:pt x="958" y="159"/>
                        </a:cubicBezTo>
                        <a:cubicBezTo>
                          <a:pt x="963" y="147"/>
                          <a:pt x="971" y="138"/>
                          <a:pt x="982" y="132"/>
                        </a:cubicBezTo>
                        <a:cubicBezTo>
                          <a:pt x="992" y="125"/>
                          <a:pt x="1003" y="122"/>
                          <a:pt x="1015" y="122"/>
                        </a:cubicBezTo>
                        <a:cubicBezTo>
                          <a:pt x="1034" y="122"/>
                          <a:pt x="1048" y="128"/>
                          <a:pt x="1059" y="140"/>
                        </a:cubicBezTo>
                        <a:cubicBezTo>
                          <a:pt x="1069" y="152"/>
                          <a:pt x="1075" y="169"/>
                          <a:pt x="1075" y="191"/>
                        </a:cubicBezTo>
                        <a:lnTo>
                          <a:pt x="1075" y="203"/>
                        </a:lnTo>
                        <a:close/>
                        <a:moveTo>
                          <a:pt x="1051" y="184"/>
                        </a:moveTo>
                        <a:cubicBezTo>
                          <a:pt x="1051" y="170"/>
                          <a:pt x="1048" y="160"/>
                          <a:pt x="1041" y="153"/>
                        </a:cubicBezTo>
                        <a:cubicBezTo>
                          <a:pt x="1035" y="145"/>
                          <a:pt x="1026" y="142"/>
                          <a:pt x="1015" y="142"/>
                        </a:cubicBezTo>
                        <a:cubicBezTo>
                          <a:pt x="1004" y="142"/>
                          <a:pt x="995" y="145"/>
                          <a:pt x="988" y="153"/>
                        </a:cubicBezTo>
                        <a:cubicBezTo>
                          <a:pt x="980" y="161"/>
                          <a:pt x="975" y="171"/>
                          <a:pt x="973" y="184"/>
                        </a:cubicBezTo>
                        <a:lnTo>
                          <a:pt x="1051" y="184"/>
                        </a:lnTo>
                        <a:close/>
                        <a:moveTo>
                          <a:pt x="1227" y="128"/>
                        </a:moveTo>
                        <a:cubicBezTo>
                          <a:pt x="1227" y="147"/>
                          <a:pt x="1220" y="163"/>
                          <a:pt x="1207" y="175"/>
                        </a:cubicBezTo>
                        <a:cubicBezTo>
                          <a:pt x="1193" y="187"/>
                          <a:pt x="1176" y="193"/>
                          <a:pt x="1154" y="193"/>
                        </a:cubicBezTo>
                        <a:cubicBezTo>
                          <a:pt x="1127" y="193"/>
                          <a:pt x="1127" y="193"/>
                          <a:pt x="1127" y="193"/>
                        </a:cubicBezTo>
                        <a:cubicBezTo>
                          <a:pt x="1127" y="269"/>
                          <a:pt x="1127" y="269"/>
                          <a:pt x="1127" y="269"/>
                        </a:cubicBezTo>
                        <a:cubicBezTo>
                          <a:pt x="1104" y="269"/>
                          <a:pt x="1104" y="269"/>
                          <a:pt x="1104" y="269"/>
                        </a:cubicBezTo>
                        <a:cubicBezTo>
                          <a:pt x="1104" y="68"/>
                          <a:pt x="1104" y="68"/>
                          <a:pt x="1104" y="68"/>
                        </a:cubicBezTo>
                        <a:cubicBezTo>
                          <a:pt x="1159" y="68"/>
                          <a:pt x="1159" y="68"/>
                          <a:pt x="1159" y="68"/>
                        </a:cubicBezTo>
                        <a:cubicBezTo>
                          <a:pt x="1181" y="68"/>
                          <a:pt x="1197" y="73"/>
                          <a:pt x="1209" y="83"/>
                        </a:cubicBezTo>
                        <a:cubicBezTo>
                          <a:pt x="1221" y="94"/>
                          <a:pt x="1227" y="109"/>
                          <a:pt x="1227" y="128"/>
                        </a:cubicBezTo>
                        <a:close/>
                        <a:moveTo>
                          <a:pt x="1202" y="129"/>
                        </a:moveTo>
                        <a:cubicBezTo>
                          <a:pt x="1202" y="102"/>
                          <a:pt x="1186" y="89"/>
                          <a:pt x="1155" y="89"/>
                        </a:cubicBezTo>
                        <a:cubicBezTo>
                          <a:pt x="1127" y="89"/>
                          <a:pt x="1127" y="89"/>
                          <a:pt x="1127" y="89"/>
                        </a:cubicBezTo>
                        <a:cubicBezTo>
                          <a:pt x="1127" y="172"/>
                          <a:pt x="1127" y="172"/>
                          <a:pt x="1127" y="172"/>
                        </a:cubicBezTo>
                        <a:cubicBezTo>
                          <a:pt x="1152" y="172"/>
                          <a:pt x="1152" y="172"/>
                          <a:pt x="1152" y="172"/>
                        </a:cubicBezTo>
                        <a:cubicBezTo>
                          <a:pt x="1168" y="172"/>
                          <a:pt x="1181" y="168"/>
                          <a:pt x="1189" y="161"/>
                        </a:cubicBezTo>
                        <a:cubicBezTo>
                          <a:pt x="1198" y="153"/>
                          <a:pt x="1202" y="143"/>
                          <a:pt x="1202" y="129"/>
                        </a:cubicBezTo>
                        <a:close/>
                        <a:moveTo>
                          <a:pt x="1374" y="197"/>
                        </a:moveTo>
                        <a:cubicBezTo>
                          <a:pt x="1374" y="220"/>
                          <a:pt x="1368" y="238"/>
                          <a:pt x="1355" y="252"/>
                        </a:cubicBezTo>
                        <a:cubicBezTo>
                          <a:pt x="1342" y="266"/>
                          <a:pt x="1324" y="273"/>
                          <a:pt x="1302" y="273"/>
                        </a:cubicBezTo>
                        <a:cubicBezTo>
                          <a:pt x="1281" y="273"/>
                          <a:pt x="1264" y="266"/>
                          <a:pt x="1251" y="253"/>
                        </a:cubicBezTo>
                        <a:cubicBezTo>
                          <a:pt x="1239" y="239"/>
                          <a:pt x="1232" y="221"/>
                          <a:pt x="1232" y="199"/>
                        </a:cubicBezTo>
                        <a:cubicBezTo>
                          <a:pt x="1232" y="175"/>
                          <a:pt x="1239" y="156"/>
                          <a:pt x="1252" y="143"/>
                        </a:cubicBezTo>
                        <a:cubicBezTo>
                          <a:pt x="1265" y="129"/>
                          <a:pt x="1283" y="122"/>
                          <a:pt x="1306" y="122"/>
                        </a:cubicBezTo>
                        <a:cubicBezTo>
                          <a:pt x="1327" y="122"/>
                          <a:pt x="1344" y="128"/>
                          <a:pt x="1356" y="142"/>
                        </a:cubicBezTo>
                        <a:cubicBezTo>
                          <a:pt x="1368" y="155"/>
                          <a:pt x="1374" y="174"/>
                          <a:pt x="1374" y="197"/>
                        </a:cubicBezTo>
                        <a:close/>
                        <a:moveTo>
                          <a:pt x="1351" y="198"/>
                        </a:moveTo>
                        <a:cubicBezTo>
                          <a:pt x="1351" y="180"/>
                          <a:pt x="1347" y="166"/>
                          <a:pt x="1339" y="156"/>
                        </a:cubicBezTo>
                        <a:cubicBezTo>
                          <a:pt x="1331" y="146"/>
                          <a:pt x="1319" y="142"/>
                          <a:pt x="1304" y="142"/>
                        </a:cubicBezTo>
                        <a:cubicBezTo>
                          <a:pt x="1289" y="142"/>
                          <a:pt x="1278" y="146"/>
                          <a:pt x="1269" y="156"/>
                        </a:cubicBezTo>
                        <a:cubicBezTo>
                          <a:pt x="1260" y="166"/>
                          <a:pt x="1256" y="180"/>
                          <a:pt x="1256" y="198"/>
                        </a:cubicBezTo>
                        <a:cubicBezTo>
                          <a:pt x="1256" y="215"/>
                          <a:pt x="1260" y="229"/>
                          <a:pt x="1269" y="239"/>
                        </a:cubicBezTo>
                        <a:cubicBezTo>
                          <a:pt x="1278" y="248"/>
                          <a:pt x="1289" y="253"/>
                          <a:pt x="1304" y="253"/>
                        </a:cubicBezTo>
                        <a:cubicBezTo>
                          <a:pt x="1319" y="253"/>
                          <a:pt x="1331" y="248"/>
                          <a:pt x="1339" y="239"/>
                        </a:cubicBezTo>
                        <a:cubicBezTo>
                          <a:pt x="1347" y="229"/>
                          <a:pt x="1351" y="216"/>
                          <a:pt x="1351" y="198"/>
                        </a:cubicBezTo>
                        <a:close/>
                        <a:moveTo>
                          <a:pt x="1429" y="74"/>
                        </a:moveTo>
                        <a:cubicBezTo>
                          <a:pt x="1429" y="78"/>
                          <a:pt x="1428" y="82"/>
                          <a:pt x="1425" y="84"/>
                        </a:cubicBezTo>
                        <a:cubicBezTo>
                          <a:pt x="1422" y="87"/>
                          <a:pt x="1418" y="89"/>
                          <a:pt x="1414" y="89"/>
                        </a:cubicBezTo>
                        <a:cubicBezTo>
                          <a:pt x="1410" y="89"/>
                          <a:pt x="1406" y="87"/>
                          <a:pt x="1403" y="85"/>
                        </a:cubicBezTo>
                        <a:cubicBezTo>
                          <a:pt x="1400" y="82"/>
                          <a:pt x="1399" y="78"/>
                          <a:pt x="1399" y="74"/>
                        </a:cubicBezTo>
                        <a:cubicBezTo>
                          <a:pt x="1399" y="70"/>
                          <a:pt x="1400" y="66"/>
                          <a:pt x="1403" y="63"/>
                        </a:cubicBezTo>
                        <a:cubicBezTo>
                          <a:pt x="1406" y="60"/>
                          <a:pt x="1410" y="59"/>
                          <a:pt x="1414" y="59"/>
                        </a:cubicBezTo>
                        <a:cubicBezTo>
                          <a:pt x="1418" y="59"/>
                          <a:pt x="1422" y="60"/>
                          <a:pt x="1425" y="63"/>
                        </a:cubicBezTo>
                        <a:cubicBezTo>
                          <a:pt x="1428" y="66"/>
                          <a:pt x="1429" y="70"/>
                          <a:pt x="1429" y="74"/>
                        </a:cubicBezTo>
                        <a:close/>
                        <a:moveTo>
                          <a:pt x="1425" y="269"/>
                        </a:moveTo>
                        <a:cubicBezTo>
                          <a:pt x="1402" y="269"/>
                          <a:pt x="1402" y="269"/>
                          <a:pt x="1402" y="269"/>
                        </a:cubicBezTo>
                        <a:cubicBezTo>
                          <a:pt x="1402" y="125"/>
                          <a:pt x="1402" y="125"/>
                          <a:pt x="1402" y="125"/>
                        </a:cubicBezTo>
                        <a:cubicBezTo>
                          <a:pt x="1425" y="125"/>
                          <a:pt x="1425" y="125"/>
                          <a:pt x="1425" y="125"/>
                        </a:cubicBezTo>
                        <a:lnTo>
                          <a:pt x="1425" y="269"/>
                        </a:lnTo>
                        <a:close/>
                        <a:moveTo>
                          <a:pt x="1584" y="269"/>
                        </a:moveTo>
                        <a:cubicBezTo>
                          <a:pt x="1561" y="269"/>
                          <a:pt x="1561" y="269"/>
                          <a:pt x="1561" y="269"/>
                        </a:cubicBezTo>
                        <a:cubicBezTo>
                          <a:pt x="1561" y="187"/>
                          <a:pt x="1561" y="187"/>
                          <a:pt x="1561" y="187"/>
                        </a:cubicBezTo>
                        <a:cubicBezTo>
                          <a:pt x="1561" y="157"/>
                          <a:pt x="1549" y="142"/>
                          <a:pt x="1527" y="142"/>
                        </a:cubicBezTo>
                        <a:cubicBezTo>
                          <a:pt x="1516" y="142"/>
                          <a:pt x="1506" y="146"/>
                          <a:pt x="1499" y="154"/>
                        </a:cubicBezTo>
                        <a:cubicBezTo>
                          <a:pt x="1491" y="163"/>
                          <a:pt x="1487" y="174"/>
                          <a:pt x="1487" y="187"/>
                        </a:cubicBezTo>
                        <a:cubicBezTo>
                          <a:pt x="1487" y="269"/>
                          <a:pt x="1487" y="269"/>
                          <a:pt x="1487" y="269"/>
                        </a:cubicBezTo>
                        <a:cubicBezTo>
                          <a:pt x="1464" y="269"/>
                          <a:pt x="1464" y="269"/>
                          <a:pt x="1464" y="269"/>
                        </a:cubicBezTo>
                        <a:cubicBezTo>
                          <a:pt x="1464" y="125"/>
                          <a:pt x="1464" y="125"/>
                          <a:pt x="1464" y="125"/>
                        </a:cubicBezTo>
                        <a:cubicBezTo>
                          <a:pt x="1487" y="125"/>
                          <a:pt x="1487" y="125"/>
                          <a:pt x="1487" y="125"/>
                        </a:cubicBezTo>
                        <a:cubicBezTo>
                          <a:pt x="1487" y="149"/>
                          <a:pt x="1487" y="149"/>
                          <a:pt x="1487" y="149"/>
                        </a:cubicBezTo>
                        <a:cubicBezTo>
                          <a:pt x="1488" y="149"/>
                          <a:pt x="1488" y="149"/>
                          <a:pt x="1488" y="149"/>
                        </a:cubicBezTo>
                        <a:cubicBezTo>
                          <a:pt x="1499" y="131"/>
                          <a:pt x="1514" y="122"/>
                          <a:pt x="1535" y="122"/>
                        </a:cubicBezTo>
                        <a:cubicBezTo>
                          <a:pt x="1551" y="122"/>
                          <a:pt x="1563" y="127"/>
                          <a:pt x="1571" y="137"/>
                        </a:cubicBezTo>
                        <a:cubicBezTo>
                          <a:pt x="1579" y="148"/>
                          <a:pt x="1584" y="162"/>
                          <a:pt x="1584" y="181"/>
                        </a:cubicBezTo>
                        <a:lnTo>
                          <a:pt x="1584" y="269"/>
                        </a:lnTo>
                        <a:close/>
                        <a:moveTo>
                          <a:pt x="1686" y="268"/>
                        </a:moveTo>
                        <a:cubicBezTo>
                          <a:pt x="1681" y="271"/>
                          <a:pt x="1673" y="273"/>
                          <a:pt x="1664" y="273"/>
                        </a:cubicBezTo>
                        <a:cubicBezTo>
                          <a:pt x="1639" y="273"/>
                          <a:pt x="1627" y="258"/>
                          <a:pt x="1627" y="230"/>
                        </a:cubicBezTo>
                        <a:cubicBezTo>
                          <a:pt x="1627" y="145"/>
                          <a:pt x="1627" y="145"/>
                          <a:pt x="1627" y="145"/>
                        </a:cubicBezTo>
                        <a:cubicBezTo>
                          <a:pt x="1602" y="145"/>
                          <a:pt x="1602" y="145"/>
                          <a:pt x="1602" y="145"/>
                        </a:cubicBezTo>
                        <a:cubicBezTo>
                          <a:pt x="1602" y="125"/>
                          <a:pt x="1602" y="125"/>
                          <a:pt x="1602" y="125"/>
                        </a:cubicBezTo>
                        <a:cubicBezTo>
                          <a:pt x="1627" y="125"/>
                          <a:pt x="1627" y="125"/>
                          <a:pt x="1627" y="125"/>
                        </a:cubicBezTo>
                        <a:cubicBezTo>
                          <a:pt x="1627" y="90"/>
                          <a:pt x="1627" y="90"/>
                          <a:pt x="1627" y="90"/>
                        </a:cubicBezTo>
                        <a:cubicBezTo>
                          <a:pt x="1650" y="83"/>
                          <a:pt x="1650" y="83"/>
                          <a:pt x="1650" y="83"/>
                        </a:cubicBezTo>
                        <a:cubicBezTo>
                          <a:pt x="1650" y="125"/>
                          <a:pt x="1650" y="125"/>
                          <a:pt x="1650" y="125"/>
                        </a:cubicBezTo>
                        <a:cubicBezTo>
                          <a:pt x="1686" y="125"/>
                          <a:pt x="1686" y="125"/>
                          <a:pt x="1686" y="125"/>
                        </a:cubicBezTo>
                        <a:cubicBezTo>
                          <a:pt x="1686" y="145"/>
                          <a:pt x="1686" y="145"/>
                          <a:pt x="1686" y="145"/>
                        </a:cubicBezTo>
                        <a:cubicBezTo>
                          <a:pt x="1650" y="145"/>
                          <a:pt x="1650" y="145"/>
                          <a:pt x="1650" y="145"/>
                        </a:cubicBezTo>
                        <a:cubicBezTo>
                          <a:pt x="1650" y="226"/>
                          <a:pt x="1650" y="226"/>
                          <a:pt x="1650" y="226"/>
                        </a:cubicBezTo>
                        <a:cubicBezTo>
                          <a:pt x="1650" y="236"/>
                          <a:pt x="1651" y="243"/>
                          <a:pt x="1655" y="247"/>
                        </a:cubicBezTo>
                        <a:cubicBezTo>
                          <a:pt x="1658" y="251"/>
                          <a:pt x="1664" y="253"/>
                          <a:pt x="1671" y="253"/>
                        </a:cubicBezTo>
                        <a:cubicBezTo>
                          <a:pt x="1677" y="253"/>
                          <a:pt x="1682" y="251"/>
                          <a:pt x="1686" y="248"/>
                        </a:cubicBezTo>
                        <a:lnTo>
                          <a:pt x="1686" y="268"/>
                        </a:lnTo>
                        <a:close/>
                        <a:moveTo>
                          <a:pt x="196" y="336"/>
                        </a:moveTo>
                        <a:cubicBezTo>
                          <a:pt x="0" y="301"/>
                          <a:pt x="0" y="301"/>
                          <a:pt x="0" y="301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96" y="0"/>
                          <a:pt x="196" y="0"/>
                          <a:pt x="196" y="0"/>
                        </a:cubicBezTo>
                        <a:lnTo>
                          <a:pt x="196" y="336"/>
                        </a:lnTo>
                        <a:close/>
                        <a:moveTo>
                          <a:pt x="93" y="98"/>
                        </a:moveTo>
                        <a:cubicBezTo>
                          <a:pt x="90" y="98"/>
                          <a:pt x="87" y="98"/>
                          <a:pt x="85" y="99"/>
                        </a:cubicBezTo>
                        <a:cubicBezTo>
                          <a:pt x="82" y="99"/>
                          <a:pt x="79" y="100"/>
                          <a:pt x="77" y="101"/>
                        </a:cubicBezTo>
                        <a:cubicBezTo>
                          <a:pt x="75" y="102"/>
                          <a:pt x="73" y="104"/>
                          <a:pt x="71" y="105"/>
                        </a:cubicBezTo>
                        <a:cubicBezTo>
                          <a:pt x="69" y="107"/>
                          <a:pt x="67" y="108"/>
                          <a:pt x="65" y="110"/>
                        </a:cubicBezTo>
                        <a:cubicBezTo>
                          <a:pt x="64" y="112"/>
                          <a:pt x="62" y="114"/>
                          <a:pt x="61" y="116"/>
                        </a:cubicBezTo>
                        <a:cubicBezTo>
                          <a:pt x="60" y="118"/>
                          <a:pt x="58" y="121"/>
                          <a:pt x="58" y="123"/>
                        </a:cubicBezTo>
                        <a:cubicBezTo>
                          <a:pt x="57" y="126"/>
                          <a:pt x="56" y="128"/>
                          <a:pt x="56" y="131"/>
                        </a:cubicBezTo>
                        <a:cubicBezTo>
                          <a:pt x="55" y="134"/>
                          <a:pt x="55" y="136"/>
                          <a:pt x="55" y="139"/>
                        </a:cubicBezTo>
                        <a:cubicBezTo>
                          <a:pt x="55" y="143"/>
                          <a:pt x="56" y="147"/>
                          <a:pt x="57" y="151"/>
                        </a:cubicBezTo>
                        <a:cubicBezTo>
                          <a:pt x="58" y="155"/>
                          <a:pt x="59" y="158"/>
                          <a:pt x="61" y="161"/>
                        </a:cubicBezTo>
                        <a:cubicBezTo>
                          <a:pt x="63" y="165"/>
                          <a:pt x="65" y="168"/>
                          <a:pt x="68" y="170"/>
                        </a:cubicBezTo>
                        <a:cubicBezTo>
                          <a:pt x="71" y="173"/>
                          <a:pt x="75" y="176"/>
                          <a:pt x="79" y="178"/>
                        </a:cubicBezTo>
                        <a:cubicBezTo>
                          <a:pt x="80" y="179"/>
                          <a:pt x="82" y="181"/>
                          <a:pt x="83" y="181"/>
                        </a:cubicBezTo>
                        <a:cubicBezTo>
                          <a:pt x="85" y="182"/>
                          <a:pt x="86" y="183"/>
                          <a:pt x="87" y="184"/>
                        </a:cubicBezTo>
                        <a:cubicBezTo>
                          <a:pt x="89" y="185"/>
                          <a:pt x="90" y="186"/>
                          <a:pt x="91" y="187"/>
                        </a:cubicBezTo>
                        <a:cubicBezTo>
                          <a:pt x="92" y="188"/>
                          <a:pt x="92" y="188"/>
                          <a:pt x="93" y="189"/>
                        </a:cubicBezTo>
                        <a:cubicBezTo>
                          <a:pt x="94" y="190"/>
                          <a:pt x="95" y="191"/>
                          <a:pt x="95" y="192"/>
                        </a:cubicBezTo>
                        <a:cubicBezTo>
                          <a:pt x="96" y="193"/>
                          <a:pt x="96" y="194"/>
                          <a:pt x="97" y="195"/>
                        </a:cubicBezTo>
                        <a:cubicBezTo>
                          <a:pt x="97" y="196"/>
                          <a:pt x="98" y="197"/>
                          <a:pt x="98" y="198"/>
                        </a:cubicBezTo>
                        <a:cubicBezTo>
                          <a:pt x="98" y="199"/>
                          <a:pt x="98" y="200"/>
                          <a:pt x="98" y="201"/>
                        </a:cubicBezTo>
                        <a:cubicBezTo>
                          <a:pt x="98" y="202"/>
                          <a:pt x="98" y="203"/>
                          <a:pt x="98" y="204"/>
                        </a:cubicBezTo>
                        <a:cubicBezTo>
                          <a:pt x="98" y="205"/>
                          <a:pt x="98" y="206"/>
                          <a:pt x="97" y="207"/>
                        </a:cubicBezTo>
                        <a:cubicBezTo>
                          <a:pt x="97" y="207"/>
                          <a:pt x="97" y="208"/>
                          <a:pt x="96" y="209"/>
                        </a:cubicBezTo>
                        <a:cubicBezTo>
                          <a:pt x="96" y="209"/>
                          <a:pt x="95" y="210"/>
                          <a:pt x="95" y="211"/>
                        </a:cubicBezTo>
                        <a:cubicBezTo>
                          <a:pt x="94" y="211"/>
                          <a:pt x="93" y="212"/>
                          <a:pt x="92" y="213"/>
                        </a:cubicBezTo>
                        <a:cubicBezTo>
                          <a:pt x="92" y="213"/>
                          <a:pt x="91" y="214"/>
                          <a:pt x="90" y="214"/>
                        </a:cubicBezTo>
                        <a:cubicBezTo>
                          <a:pt x="89" y="214"/>
                          <a:pt x="88" y="214"/>
                          <a:pt x="86" y="215"/>
                        </a:cubicBezTo>
                        <a:cubicBezTo>
                          <a:pt x="85" y="215"/>
                          <a:pt x="84" y="215"/>
                          <a:pt x="83" y="215"/>
                        </a:cubicBezTo>
                        <a:cubicBezTo>
                          <a:pt x="80" y="215"/>
                          <a:pt x="78" y="214"/>
                          <a:pt x="75" y="214"/>
                        </a:cubicBezTo>
                        <a:cubicBezTo>
                          <a:pt x="73" y="213"/>
                          <a:pt x="71" y="212"/>
                          <a:pt x="68" y="211"/>
                        </a:cubicBezTo>
                        <a:cubicBezTo>
                          <a:pt x="66" y="209"/>
                          <a:pt x="64" y="208"/>
                          <a:pt x="62" y="206"/>
                        </a:cubicBezTo>
                        <a:cubicBezTo>
                          <a:pt x="60" y="204"/>
                          <a:pt x="58" y="202"/>
                          <a:pt x="56" y="200"/>
                        </a:cubicBezTo>
                        <a:cubicBezTo>
                          <a:pt x="56" y="230"/>
                          <a:pt x="56" y="230"/>
                          <a:pt x="56" y="230"/>
                        </a:cubicBezTo>
                        <a:cubicBezTo>
                          <a:pt x="57" y="231"/>
                          <a:pt x="59" y="232"/>
                          <a:pt x="61" y="233"/>
                        </a:cubicBezTo>
                        <a:cubicBezTo>
                          <a:pt x="63" y="234"/>
                          <a:pt x="65" y="235"/>
                          <a:pt x="67" y="236"/>
                        </a:cubicBezTo>
                        <a:cubicBezTo>
                          <a:pt x="70" y="237"/>
                          <a:pt x="72" y="237"/>
                          <a:pt x="74" y="238"/>
                        </a:cubicBezTo>
                        <a:cubicBezTo>
                          <a:pt x="77" y="238"/>
                          <a:pt x="79" y="239"/>
                          <a:pt x="82" y="239"/>
                        </a:cubicBezTo>
                        <a:cubicBezTo>
                          <a:pt x="86" y="239"/>
                          <a:pt x="89" y="239"/>
                          <a:pt x="92" y="239"/>
                        </a:cubicBezTo>
                        <a:cubicBezTo>
                          <a:pt x="96" y="238"/>
                          <a:pt x="99" y="238"/>
                          <a:pt x="101" y="237"/>
                        </a:cubicBezTo>
                        <a:cubicBezTo>
                          <a:pt x="104" y="236"/>
                          <a:pt x="107" y="235"/>
                          <a:pt x="109" y="233"/>
                        </a:cubicBezTo>
                        <a:cubicBezTo>
                          <a:pt x="111" y="231"/>
                          <a:pt x="113" y="230"/>
                          <a:pt x="115" y="227"/>
                        </a:cubicBezTo>
                        <a:cubicBezTo>
                          <a:pt x="117" y="226"/>
                          <a:pt x="118" y="224"/>
                          <a:pt x="119" y="222"/>
                        </a:cubicBezTo>
                        <a:cubicBezTo>
                          <a:pt x="120" y="220"/>
                          <a:pt x="121" y="218"/>
                          <a:pt x="122" y="215"/>
                        </a:cubicBezTo>
                        <a:cubicBezTo>
                          <a:pt x="123" y="213"/>
                          <a:pt x="123" y="210"/>
                          <a:pt x="124" y="208"/>
                        </a:cubicBezTo>
                        <a:cubicBezTo>
                          <a:pt x="124" y="205"/>
                          <a:pt x="124" y="202"/>
                          <a:pt x="124" y="199"/>
                        </a:cubicBezTo>
                        <a:cubicBezTo>
                          <a:pt x="124" y="197"/>
                          <a:pt x="124" y="194"/>
                          <a:pt x="124" y="192"/>
                        </a:cubicBezTo>
                        <a:cubicBezTo>
                          <a:pt x="124" y="190"/>
                          <a:pt x="123" y="188"/>
                          <a:pt x="122" y="186"/>
                        </a:cubicBezTo>
                        <a:cubicBezTo>
                          <a:pt x="122" y="183"/>
                          <a:pt x="121" y="181"/>
                          <a:pt x="120" y="179"/>
                        </a:cubicBezTo>
                        <a:cubicBezTo>
                          <a:pt x="119" y="178"/>
                          <a:pt x="118" y="176"/>
                          <a:pt x="117" y="174"/>
                        </a:cubicBezTo>
                        <a:cubicBezTo>
                          <a:pt x="116" y="173"/>
                          <a:pt x="114" y="171"/>
                          <a:pt x="113" y="170"/>
                        </a:cubicBezTo>
                        <a:cubicBezTo>
                          <a:pt x="112" y="168"/>
                          <a:pt x="110" y="167"/>
                          <a:pt x="108" y="165"/>
                        </a:cubicBezTo>
                        <a:cubicBezTo>
                          <a:pt x="106" y="164"/>
                          <a:pt x="105" y="162"/>
                          <a:pt x="102" y="161"/>
                        </a:cubicBezTo>
                        <a:cubicBezTo>
                          <a:pt x="100" y="160"/>
                          <a:pt x="98" y="158"/>
                          <a:pt x="96" y="157"/>
                        </a:cubicBezTo>
                        <a:cubicBezTo>
                          <a:pt x="94" y="156"/>
                          <a:pt x="93" y="155"/>
                          <a:pt x="91" y="154"/>
                        </a:cubicBezTo>
                        <a:cubicBezTo>
                          <a:pt x="90" y="153"/>
                          <a:pt x="89" y="152"/>
                          <a:pt x="88" y="151"/>
                        </a:cubicBezTo>
                        <a:cubicBezTo>
                          <a:pt x="87" y="151"/>
                          <a:pt x="86" y="150"/>
                          <a:pt x="85" y="149"/>
                        </a:cubicBezTo>
                        <a:cubicBezTo>
                          <a:pt x="84" y="148"/>
                          <a:pt x="83" y="148"/>
                          <a:pt x="83" y="147"/>
                        </a:cubicBezTo>
                        <a:cubicBezTo>
                          <a:pt x="82" y="146"/>
                          <a:pt x="82" y="145"/>
                          <a:pt x="81" y="145"/>
                        </a:cubicBezTo>
                        <a:cubicBezTo>
                          <a:pt x="81" y="144"/>
                          <a:pt x="81" y="143"/>
                          <a:pt x="80" y="142"/>
                        </a:cubicBezTo>
                        <a:cubicBezTo>
                          <a:pt x="80" y="141"/>
                          <a:pt x="80" y="140"/>
                          <a:pt x="80" y="139"/>
                        </a:cubicBezTo>
                        <a:cubicBezTo>
                          <a:pt x="79" y="138"/>
                          <a:pt x="79" y="137"/>
                          <a:pt x="79" y="136"/>
                        </a:cubicBezTo>
                        <a:cubicBezTo>
                          <a:pt x="79" y="135"/>
                          <a:pt x="79" y="134"/>
                          <a:pt x="80" y="133"/>
                        </a:cubicBezTo>
                        <a:cubicBezTo>
                          <a:pt x="80" y="132"/>
                          <a:pt x="80" y="131"/>
                          <a:pt x="80" y="131"/>
                        </a:cubicBezTo>
                        <a:cubicBezTo>
                          <a:pt x="81" y="130"/>
                          <a:pt x="81" y="129"/>
                          <a:pt x="82" y="128"/>
                        </a:cubicBezTo>
                        <a:cubicBezTo>
                          <a:pt x="82" y="127"/>
                          <a:pt x="83" y="127"/>
                          <a:pt x="83" y="126"/>
                        </a:cubicBezTo>
                        <a:cubicBezTo>
                          <a:pt x="84" y="125"/>
                          <a:pt x="85" y="125"/>
                          <a:pt x="86" y="124"/>
                        </a:cubicBezTo>
                        <a:cubicBezTo>
                          <a:pt x="86" y="124"/>
                          <a:pt x="87" y="123"/>
                          <a:pt x="88" y="123"/>
                        </a:cubicBezTo>
                        <a:cubicBezTo>
                          <a:pt x="89" y="123"/>
                          <a:pt x="90" y="122"/>
                          <a:pt x="91" y="122"/>
                        </a:cubicBezTo>
                        <a:cubicBezTo>
                          <a:pt x="92" y="122"/>
                          <a:pt x="93" y="122"/>
                          <a:pt x="94" y="122"/>
                        </a:cubicBezTo>
                        <a:cubicBezTo>
                          <a:pt x="96" y="122"/>
                          <a:pt x="99" y="122"/>
                          <a:pt x="101" y="122"/>
                        </a:cubicBezTo>
                        <a:cubicBezTo>
                          <a:pt x="103" y="122"/>
                          <a:pt x="105" y="123"/>
                          <a:pt x="107" y="124"/>
                        </a:cubicBezTo>
                        <a:cubicBezTo>
                          <a:pt x="110" y="124"/>
                          <a:pt x="112" y="125"/>
                          <a:pt x="114" y="126"/>
                        </a:cubicBezTo>
                        <a:cubicBezTo>
                          <a:pt x="116" y="128"/>
                          <a:pt x="118" y="129"/>
                          <a:pt x="119" y="131"/>
                        </a:cubicBezTo>
                        <a:cubicBezTo>
                          <a:pt x="119" y="101"/>
                          <a:pt x="119" y="101"/>
                          <a:pt x="119" y="101"/>
                        </a:cubicBezTo>
                        <a:cubicBezTo>
                          <a:pt x="118" y="100"/>
                          <a:pt x="116" y="100"/>
                          <a:pt x="114" y="99"/>
                        </a:cubicBezTo>
                        <a:cubicBezTo>
                          <a:pt x="112" y="99"/>
                          <a:pt x="110" y="98"/>
                          <a:pt x="107" y="98"/>
                        </a:cubicBezTo>
                        <a:cubicBezTo>
                          <a:pt x="105" y="98"/>
                          <a:pt x="103" y="97"/>
                          <a:pt x="100" y="97"/>
                        </a:cubicBezTo>
                        <a:cubicBezTo>
                          <a:pt x="98" y="97"/>
                          <a:pt x="95" y="97"/>
                          <a:pt x="93" y="98"/>
                        </a:cubicBezTo>
                        <a:moveTo>
                          <a:pt x="324" y="135"/>
                        </a:moveTo>
                        <a:cubicBezTo>
                          <a:pt x="322" y="135"/>
                          <a:pt x="320" y="135"/>
                          <a:pt x="318" y="136"/>
                        </a:cubicBezTo>
                        <a:cubicBezTo>
                          <a:pt x="309" y="113"/>
                          <a:pt x="292" y="95"/>
                          <a:pt x="270" y="86"/>
                        </a:cubicBezTo>
                        <a:cubicBezTo>
                          <a:pt x="270" y="84"/>
                          <a:pt x="270" y="82"/>
                          <a:pt x="270" y="80"/>
                        </a:cubicBezTo>
                        <a:cubicBezTo>
                          <a:pt x="270" y="61"/>
                          <a:pt x="256" y="47"/>
                          <a:pt x="238" y="47"/>
                        </a:cubicBezTo>
                        <a:cubicBezTo>
                          <a:pt x="229" y="47"/>
                          <a:pt x="221" y="50"/>
                          <a:pt x="215" y="57"/>
                        </a:cubicBezTo>
                        <a:cubicBezTo>
                          <a:pt x="215" y="103"/>
                          <a:pt x="215" y="103"/>
                          <a:pt x="215" y="103"/>
                        </a:cubicBezTo>
                        <a:cubicBezTo>
                          <a:pt x="221" y="109"/>
                          <a:pt x="229" y="113"/>
                          <a:pt x="238" y="113"/>
                        </a:cubicBezTo>
                        <a:cubicBezTo>
                          <a:pt x="248" y="113"/>
                          <a:pt x="256" y="109"/>
                          <a:pt x="262" y="102"/>
                        </a:cubicBezTo>
                        <a:cubicBezTo>
                          <a:pt x="281" y="109"/>
                          <a:pt x="295" y="125"/>
                          <a:pt x="302" y="144"/>
                        </a:cubicBezTo>
                        <a:cubicBezTo>
                          <a:pt x="296" y="150"/>
                          <a:pt x="292" y="159"/>
                          <a:pt x="292" y="168"/>
                        </a:cubicBezTo>
                        <a:cubicBezTo>
                          <a:pt x="292" y="178"/>
                          <a:pt x="296" y="187"/>
                          <a:pt x="302" y="193"/>
                        </a:cubicBezTo>
                        <a:cubicBezTo>
                          <a:pt x="295" y="212"/>
                          <a:pt x="281" y="227"/>
                          <a:pt x="262" y="235"/>
                        </a:cubicBezTo>
                        <a:cubicBezTo>
                          <a:pt x="256" y="228"/>
                          <a:pt x="247" y="224"/>
                          <a:pt x="238" y="224"/>
                        </a:cubicBezTo>
                        <a:cubicBezTo>
                          <a:pt x="229" y="224"/>
                          <a:pt x="221" y="228"/>
                          <a:pt x="215" y="234"/>
                        </a:cubicBezTo>
                        <a:cubicBezTo>
                          <a:pt x="215" y="280"/>
                          <a:pt x="215" y="280"/>
                          <a:pt x="215" y="280"/>
                        </a:cubicBezTo>
                        <a:cubicBezTo>
                          <a:pt x="221" y="286"/>
                          <a:pt x="229" y="290"/>
                          <a:pt x="238" y="290"/>
                        </a:cubicBezTo>
                        <a:cubicBezTo>
                          <a:pt x="256" y="290"/>
                          <a:pt x="270" y="275"/>
                          <a:pt x="270" y="257"/>
                        </a:cubicBezTo>
                        <a:cubicBezTo>
                          <a:pt x="270" y="255"/>
                          <a:pt x="270" y="253"/>
                          <a:pt x="270" y="251"/>
                        </a:cubicBezTo>
                        <a:cubicBezTo>
                          <a:pt x="292" y="241"/>
                          <a:pt x="309" y="224"/>
                          <a:pt x="318" y="201"/>
                        </a:cubicBezTo>
                        <a:cubicBezTo>
                          <a:pt x="320" y="201"/>
                          <a:pt x="322" y="202"/>
                          <a:pt x="324" y="202"/>
                        </a:cubicBezTo>
                        <a:cubicBezTo>
                          <a:pt x="342" y="202"/>
                          <a:pt x="356" y="187"/>
                          <a:pt x="356" y="168"/>
                        </a:cubicBezTo>
                        <a:cubicBezTo>
                          <a:pt x="356" y="150"/>
                          <a:pt x="342" y="135"/>
                          <a:pt x="324" y="135"/>
                        </a:cubicBezTo>
                        <a:close/>
                      </a:path>
                    </a:pathLst>
                  </a:custGeom>
                  <a:solidFill>
                    <a:srgbClr val="0078D7"/>
                  </a:solidFill>
                  <a:ln>
                    <a:noFill/>
                  </a:ln>
                  <a:extLst/>
                </p:spPr>
                <p:txBody>
                  <a:bodyPr vert="horz" wrap="square" lIns="65891" tIns="32946" rIns="65891" bIns="32946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72092">
                      <a:defRPr/>
                    </a:pPr>
                    <a:endParaRPr lang="en-US" sz="1297" kern="0">
                      <a:solidFill>
                        <a:srgbClr val="505050"/>
                      </a:solidFill>
                      <a:latin typeface="Segoe UI Semilight"/>
                    </a:endParaRPr>
                  </a:p>
                </p:txBody>
              </p:sp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DAE40A0E-77D4-4FFF-AB87-237C43A27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rgbClr val="0078D7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8441012" y="5413979"/>
                    <a:ext cx="393511" cy="39351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D0D4E06-35CB-4180-B847-5FDEA830A5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8463" y="5705188"/>
                  <a:ext cx="484512" cy="484512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C4C431-CEE8-47EE-866D-FEDD3CBB2E35}"/>
                </a:ext>
              </a:extLst>
            </p:cNvPr>
            <p:cNvSpPr txBox="1"/>
            <p:nvPr/>
          </p:nvSpPr>
          <p:spPr>
            <a:xfrm>
              <a:off x="7537062" y="2479882"/>
              <a:ext cx="895046" cy="359527"/>
            </a:xfrm>
            <a:prstGeom prst="rect">
              <a:avLst/>
            </a:prstGeom>
            <a:noFill/>
          </p:spPr>
          <p:txBody>
            <a:bodyPr wrap="none" lIns="134426" tIns="107540" rIns="134426" bIns="107540" rtlCol="0">
              <a:spAutoFit/>
            </a:bodyPr>
            <a:lstStyle/>
            <a:p>
              <a:pPr defTabSz="672117">
                <a:lnSpc>
                  <a:spcPct val="90000"/>
                </a:lnSpc>
                <a:spcAft>
                  <a:spcPts val="441"/>
                </a:spcAft>
                <a:defRPr/>
              </a:pPr>
              <a:r>
                <a:rPr lang="en-US" sz="1028" kern="0">
                  <a:gradFill>
                    <a:gsLst>
                      <a:gs pos="2917">
                        <a:srgbClr val="D2D2D2">
                          <a:lumMod val="50000"/>
                        </a:srgbClr>
                      </a:gs>
                      <a:gs pos="30000">
                        <a:srgbClr val="D2D2D2">
                          <a:lumMod val="50000"/>
                        </a:srgbClr>
                      </a:gs>
                    </a:gsLst>
                    <a:lin ang="5400000" scaled="0"/>
                  </a:gradFill>
                  <a:latin typeface="Segoe UI Semilight"/>
                </a:rPr>
                <a:t>Logic Apps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1940001-155A-4118-AFEC-4F47E3F4EE36}"/>
                </a:ext>
              </a:extLst>
            </p:cNvPr>
            <p:cNvGrpSpPr/>
            <p:nvPr/>
          </p:nvGrpSpPr>
          <p:grpSpPr>
            <a:xfrm>
              <a:off x="5429060" y="1285508"/>
              <a:ext cx="1289386" cy="1955276"/>
              <a:chOff x="5252238" y="1163115"/>
              <a:chExt cx="1754151" cy="266006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E868295-0E43-40FB-8924-E36202F96882}"/>
                  </a:ext>
                </a:extLst>
              </p:cNvPr>
              <p:cNvGrpSpPr/>
              <p:nvPr/>
            </p:nvGrpSpPr>
            <p:grpSpPr>
              <a:xfrm>
                <a:off x="5252238" y="1163115"/>
                <a:ext cx="1754151" cy="2660065"/>
                <a:chOff x="5023638" y="765778"/>
                <a:chExt cx="1754151" cy="2660065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B3CF08C-1079-495E-82EE-0547E55A6835}"/>
                    </a:ext>
                  </a:extLst>
                </p:cNvPr>
                <p:cNvGrpSpPr/>
                <p:nvPr/>
              </p:nvGrpSpPr>
              <p:grpSpPr>
                <a:xfrm>
                  <a:off x="5023638" y="1783788"/>
                  <a:ext cx="1754151" cy="963079"/>
                  <a:chOff x="5192285" y="4009780"/>
                  <a:chExt cx="1754151" cy="963079"/>
                </a:xfrm>
              </p:grpSpPr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3CD0F71-6C33-4328-AD65-6C74971163D4}"/>
                      </a:ext>
                    </a:extLst>
                  </p:cNvPr>
                  <p:cNvSpPr txBox="1"/>
                  <p:nvPr/>
                </p:nvSpPr>
                <p:spPr>
                  <a:xfrm>
                    <a:off x="5192285" y="4483739"/>
                    <a:ext cx="1754151" cy="489120"/>
                  </a:xfrm>
                  <a:prstGeom prst="rect">
                    <a:avLst/>
                  </a:prstGeom>
                  <a:noFill/>
                </p:spPr>
                <p:txBody>
                  <a:bodyPr wrap="none" lIns="134426" tIns="107540" rIns="134426" bIns="107540" rtlCol="0">
                    <a:spAutoFit/>
                  </a:bodyPr>
                  <a:lstStyle/>
                  <a:p>
                    <a:pPr defTabSz="672117">
                      <a:lnSpc>
                        <a:spcPct val="90000"/>
                      </a:lnSpc>
                      <a:spcAft>
                        <a:spcPts val="441"/>
                      </a:spcAft>
                      <a:defRPr/>
                    </a:pPr>
                    <a:r>
                      <a:rPr lang="en-US" sz="1028" kern="0">
                        <a:gradFill>
                          <a:gsLst>
                            <a:gs pos="2917">
                              <a:srgbClr val="D2D2D2">
                                <a:lumMod val="50000"/>
                              </a:srgbClr>
                            </a:gs>
                            <a:gs pos="30000">
                              <a:srgbClr val="D2D2D2">
                                <a:lumMod val="50000"/>
                              </a:srgbClr>
                            </a:gs>
                          </a:gsLst>
                          <a:lin ang="5400000" scaled="0"/>
                        </a:gradFill>
                        <a:latin typeface="Segoe UI Semilight"/>
                      </a:rPr>
                      <a:t>Cognitive Services</a:t>
                    </a:r>
                  </a:p>
                </p:txBody>
              </p:sp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F0AF6EB3-E355-48DD-95DF-4DF61985AC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678645" y="4009780"/>
                    <a:ext cx="657314" cy="65731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E7AEEB9-846B-47C2-A27F-948A7A5CB8A3}"/>
                    </a:ext>
                  </a:extLst>
                </p:cNvPr>
                <p:cNvSpPr txBox="1"/>
                <p:nvPr/>
              </p:nvSpPr>
              <p:spPr>
                <a:xfrm>
                  <a:off x="5142980" y="1633234"/>
                  <a:ext cx="1276631" cy="1936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ctr" defTabSz="914400">
                    <a:lnSpc>
                      <a:spcPct val="90000"/>
                    </a:lnSpc>
                    <a:spcAft>
                      <a:spcPts val="600"/>
                    </a:spcAft>
                    <a:defRPr sz="1400" kern="0">
                      <a:gradFill>
                        <a:gsLst>
                          <a:gs pos="2917">
                            <a:schemeClr val="bg2">
                              <a:lumMod val="50000"/>
                            </a:schemeClr>
                          </a:gs>
                          <a:gs pos="30000">
                            <a:schemeClr val="bg2">
                              <a:lumMod val="50000"/>
                            </a:schemeClr>
                          </a:gs>
                        </a:gsLst>
                        <a:lin ang="5400000" scaled="0"/>
                      </a:gradFill>
                    </a:defRPr>
                  </a:lvl1pPr>
                </a:lstStyle>
                <a:p>
                  <a:pPr defTabSz="914072">
                    <a:defRPr/>
                  </a:pPr>
                  <a:r>
                    <a:rPr lang="en-US" sz="1028">
                      <a:gradFill>
                        <a:gsLst>
                          <a:gs pos="2917">
                            <a:srgbClr val="D2D2D2">
                              <a:lumMod val="50000"/>
                            </a:srgbClr>
                          </a:gs>
                          <a:gs pos="30000">
                            <a:srgbClr val="D2D2D2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latin typeface="Segoe UI Semilight"/>
                    </a:rPr>
                    <a:t>Service Bus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DC19FBC-BAAA-4B7E-B91B-5A0704A8B118}"/>
                    </a:ext>
                  </a:extLst>
                </p:cNvPr>
                <p:cNvGrpSpPr/>
                <p:nvPr/>
              </p:nvGrpSpPr>
              <p:grpSpPr>
                <a:xfrm>
                  <a:off x="5176317" y="2771808"/>
                  <a:ext cx="1457312" cy="654035"/>
                  <a:chOff x="5266776" y="2678003"/>
                  <a:chExt cx="1457312" cy="654035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1A9ED49-20D9-4420-A953-5D61A2AF3CDA}"/>
                      </a:ext>
                    </a:extLst>
                  </p:cNvPr>
                  <p:cNvSpPr txBox="1"/>
                  <p:nvPr/>
                </p:nvSpPr>
                <p:spPr>
                  <a:xfrm>
                    <a:off x="5266776" y="3138381"/>
                    <a:ext cx="1457312" cy="1936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 defTabSz="914400">
                      <a:lnSpc>
                        <a:spcPct val="90000"/>
                      </a:lnSpc>
                      <a:spcAft>
                        <a:spcPts val="600"/>
                      </a:spcAft>
                      <a:defRPr sz="1400" kern="0">
                        <a:gradFill>
                          <a:gsLst>
                            <a:gs pos="2917">
                              <a:schemeClr val="bg2">
                                <a:lumMod val="50000"/>
                              </a:schemeClr>
                            </a:gs>
                            <a:gs pos="30000">
                              <a:schemeClr val="bg2">
                                <a:lumMod val="50000"/>
                              </a:schemeClr>
                            </a:gs>
                          </a:gsLst>
                          <a:lin ang="5400000" scaled="0"/>
                        </a:gradFill>
                      </a:defRPr>
                    </a:lvl1pPr>
                  </a:lstStyle>
                  <a:p>
                    <a:pPr defTabSz="914072">
                      <a:defRPr/>
                    </a:pPr>
                    <a:r>
                      <a:rPr lang="en-US" sz="1028">
                        <a:gradFill>
                          <a:gsLst>
                            <a:gs pos="2917">
                              <a:srgbClr val="D2D2D2">
                                <a:lumMod val="50000"/>
                              </a:srgbClr>
                            </a:gs>
                            <a:gs pos="30000">
                              <a:srgbClr val="D2D2D2">
                                <a:lumMod val="50000"/>
                              </a:srgbClr>
                            </a:gs>
                          </a:gsLst>
                          <a:lin ang="5400000" scaled="0"/>
                        </a:gradFill>
                        <a:latin typeface="Segoe UI Semilight"/>
                      </a:rPr>
                      <a:t>Machine Learning </a:t>
                    </a:r>
                  </a:p>
                </p:txBody>
              </p:sp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960F1927-45C8-4F4A-82D6-B8686FCC6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751674" y="2678003"/>
                    <a:ext cx="382988" cy="38298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B26700A-04CF-4B99-AB92-63BBA2A31045}"/>
                    </a:ext>
                  </a:extLst>
                </p:cNvPr>
                <p:cNvSpPr txBox="1"/>
                <p:nvPr/>
              </p:nvSpPr>
              <p:spPr>
                <a:xfrm>
                  <a:off x="5126014" y="765778"/>
                  <a:ext cx="1276631" cy="1936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ctr" defTabSz="914400">
                    <a:lnSpc>
                      <a:spcPct val="90000"/>
                    </a:lnSpc>
                    <a:spcAft>
                      <a:spcPts val="600"/>
                    </a:spcAft>
                    <a:defRPr sz="1400" kern="0">
                      <a:gradFill>
                        <a:gsLst>
                          <a:gs pos="2917">
                            <a:schemeClr val="bg2">
                              <a:lumMod val="50000"/>
                            </a:schemeClr>
                          </a:gs>
                          <a:gs pos="30000">
                            <a:schemeClr val="bg2">
                              <a:lumMod val="50000"/>
                            </a:schemeClr>
                          </a:gs>
                        </a:gsLst>
                        <a:lin ang="5400000" scaled="0"/>
                      </a:gradFill>
                    </a:defRPr>
                  </a:lvl1pPr>
                </a:lstStyle>
                <a:p>
                  <a:pPr defTabSz="914072">
                    <a:defRPr/>
                  </a:pPr>
                  <a:r>
                    <a:rPr lang="en-US" sz="1028">
                      <a:gradFill>
                        <a:gsLst>
                          <a:gs pos="2917">
                            <a:srgbClr val="D2D2D2">
                              <a:lumMod val="50000"/>
                            </a:srgbClr>
                          </a:gs>
                          <a:gs pos="30000">
                            <a:srgbClr val="D2D2D2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latin typeface="Segoe UI Semilight"/>
                    </a:rPr>
                    <a:t>Azure Functions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F1EC48E-5A58-46F3-85FA-C12518EC6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61820" y="1492387"/>
                <a:ext cx="460795" cy="460795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5210B5E-1B53-4523-A62B-46F3F304E5C4}"/>
                </a:ext>
              </a:extLst>
            </p:cNvPr>
            <p:cNvGrpSpPr/>
            <p:nvPr/>
          </p:nvGrpSpPr>
          <p:grpSpPr>
            <a:xfrm>
              <a:off x="8282447" y="1146341"/>
              <a:ext cx="2232545" cy="2141250"/>
              <a:chOff x="9056629" y="391804"/>
              <a:chExt cx="3037277" cy="2913076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24E5859-F00C-4D6F-BB87-8F7B5A86A258}"/>
                  </a:ext>
                </a:extLst>
              </p:cNvPr>
              <p:cNvCxnSpPr/>
              <p:nvPr/>
            </p:nvCxnSpPr>
            <p:spPr>
              <a:xfrm flipH="1" flipV="1">
                <a:off x="9866092" y="3158178"/>
                <a:ext cx="744952" cy="1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524B2C3-5CBA-4460-8516-A645CB172C01}"/>
                  </a:ext>
                </a:extLst>
              </p:cNvPr>
              <p:cNvGrpSpPr/>
              <p:nvPr/>
            </p:nvGrpSpPr>
            <p:grpSpPr>
              <a:xfrm>
                <a:off x="9056629" y="391804"/>
                <a:ext cx="3037277" cy="2913076"/>
                <a:chOff x="9024219" y="930596"/>
                <a:chExt cx="3037277" cy="2913076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4F81ADF-A733-412A-885F-5AE9702421C3}"/>
                    </a:ext>
                  </a:extLst>
                </p:cNvPr>
                <p:cNvGrpSpPr/>
                <p:nvPr/>
              </p:nvGrpSpPr>
              <p:grpSpPr>
                <a:xfrm>
                  <a:off x="9812122" y="930596"/>
                  <a:ext cx="2249374" cy="2913076"/>
                  <a:chOff x="9812122" y="930596"/>
                  <a:chExt cx="2249374" cy="291307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54A71853-A255-4140-AA0C-5558C74453C2}"/>
                      </a:ext>
                    </a:extLst>
                  </p:cNvPr>
                  <p:cNvGrpSpPr/>
                  <p:nvPr/>
                </p:nvGrpSpPr>
                <p:grpSpPr>
                  <a:xfrm>
                    <a:off x="9812122" y="1232400"/>
                    <a:ext cx="769117" cy="2477270"/>
                    <a:chOff x="9626968" y="1409292"/>
                    <a:chExt cx="769117" cy="2477270"/>
                  </a:xfrm>
                </p:grpSpPr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D9B2F680-7110-49AF-BAEF-E866FCF5C5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651977" y="2038399"/>
                      <a:ext cx="690737" cy="1"/>
                    </a:xfrm>
                    <a:prstGeom prst="line">
                      <a:avLst/>
                    </a:prstGeom>
                    <a:ln>
                      <a:headEnd type="none"/>
                      <a:tailEnd type="non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0786C2B2-357D-4DB5-9B08-8460BF84A2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645330" y="1409292"/>
                      <a:ext cx="0" cy="2477270"/>
                    </a:xfrm>
                    <a:prstGeom prst="line">
                      <a:avLst/>
                    </a:prstGeom>
                    <a:ln>
                      <a:headEnd type="none"/>
                      <a:tailEnd type="non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C5ED8D7C-84B8-4F5C-8DE6-CC70115CC5C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626968" y="1409292"/>
                      <a:ext cx="769117" cy="0"/>
                    </a:xfrm>
                    <a:prstGeom prst="line">
                      <a:avLst/>
                    </a:prstGeom>
                    <a:ln>
                      <a:headEnd type="none"/>
                      <a:tailEnd type="non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F6C98FA0-CC1F-4E0B-B098-AE83A12980F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626968" y="2480575"/>
                      <a:ext cx="769116" cy="0"/>
                    </a:xfrm>
                    <a:prstGeom prst="line">
                      <a:avLst/>
                    </a:prstGeom>
                    <a:ln>
                      <a:headEnd type="none"/>
                      <a:tailEnd type="non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AC792F1F-D383-4734-B5E1-B4530A529509}"/>
                      </a:ext>
                    </a:extLst>
                  </p:cNvPr>
                  <p:cNvGrpSpPr/>
                  <p:nvPr/>
                </p:nvGrpSpPr>
                <p:grpSpPr>
                  <a:xfrm>
                    <a:off x="10613495" y="930596"/>
                    <a:ext cx="1448001" cy="2913076"/>
                    <a:chOff x="10631455" y="1333710"/>
                    <a:chExt cx="1448001" cy="2913076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93AECE5F-DDD3-4907-8A74-0A8D0FEE92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631455" y="1805272"/>
                      <a:ext cx="1448001" cy="2441514"/>
                      <a:chOff x="10428341" y="1541115"/>
                      <a:chExt cx="1448001" cy="2441514"/>
                    </a:xfrm>
                  </p:grpSpPr>
                  <p:pic>
                    <p:nvPicPr>
                      <p:cNvPr id="54" name="Picture 53">
                        <a:extLst>
                          <a:ext uri="{FF2B5EF4-FFF2-40B4-BE49-F238E27FC236}">
                            <a16:creationId xmlns:a16="http://schemas.microsoft.com/office/drawing/2014/main" id="{CE646EB3-05DF-49F9-B9C5-0E855BC7D0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15401" y="3609519"/>
                        <a:ext cx="681038" cy="37311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" name="Picture 54">
                        <a:extLst>
                          <a:ext uri="{FF2B5EF4-FFF2-40B4-BE49-F238E27FC236}">
                            <a16:creationId xmlns:a16="http://schemas.microsoft.com/office/drawing/2014/main" id="{EF0AEDE0-328C-4404-B833-7964DFE1ED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duotone>
                          <a:srgbClr val="0078D7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0">
                                <a14:imgEffect>
                                  <a14:colorTemperature colorTemp="7200"/>
                                </a14:imgEffect>
                                <a14:imgEffect>
                                  <a14:saturation sat="234000"/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428341" y="1541115"/>
                        <a:ext cx="1448001" cy="943848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53" name="Picture 52">
                      <a:extLst>
                        <a:ext uri="{FF2B5EF4-FFF2-40B4-BE49-F238E27FC236}">
                          <a16:creationId xmlns:a16="http://schemas.microsoft.com/office/drawing/2014/main" id="{99C6FB74-47CB-457E-B2A5-CF7B8A3039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808416" y="1333710"/>
                      <a:ext cx="673820" cy="673820"/>
                    </a:xfrm>
                    <a:prstGeom prst="rect">
                      <a:avLst/>
                    </a:prstGeom>
                  </p:spPr>
                </p:pic>
              </p:grpSp>
            </p:grp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4EAB3E3-9CF3-49EA-B2BF-AFC411E9E520}"/>
                    </a:ext>
                  </a:extLst>
                </p:cNvPr>
                <p:cNvCxnSpPr/>
                <p:nvPr/>
              </p:nvCxnSpPr>
              <p:spPr>
                <a:xfrm>
                  <a:off x="9024219" y="2646603"/>
                  <a:ext cx="806265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DC09BF1-D6B3-4F8A-8513-83A3D8206ABC}"/>
                  </a:ext>
                </a:extLst>
              </p:cNvPr>
              <p:cNvCxnSpPr/>
              <p:nvPr/>
            </p:nvCxnSpPr>
            <p:spPr>
              <a:xfrm flipH="1" flipV="1">
                <a:off x="9885281" y="2428560"/>
                <a:ext cx="744952" cy="1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4FECDAD-6A60-4F4F-BEB4-59EFBD79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513" y="2074396"/>
              <a:ext cx="526513" cy="526513"/>
            </a:xfrm>
            <a:prstGeom prst="rect">
              <a:avLst/>
            </a:prstGeom>
          </p:spPr>
        </p:pic>
        <p:pic>
          <p:nvPicPr>
            <p:cNvPr id="61" name="Picture 4" descr="Image result for salesforce logo">
              <a:extLst>
                <a:ext uri="{FF2B5EF4-FFF2-40B4-BE49-F238E27FC236}">
                  <a16:creationId xmlns:a16="http://schemas.microsoft.com/office/drawing/2014/main" id="{E88B86BF-BCF3-4A63-A773-518FD405C3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63"/>
            <a:stretch/>
          </p:blipFill>
          <p:spPr bwMode="auto">
            <a:xfrm>
              <a:off x="9539000" y="2544992"/>
              <a:ext cx="598872" cy="412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FD2AAA5-5A07-4D79-BDB7-F7109437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18440" y="5066684"/>
              <a:ext cx="502799" cy="25630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829F7B-4D30-43CF-999B-0A2E1780C95C}"/>
                </a:ext>
              </a:extLst>
            </p:cNvPr>
            <p:cNvSpPr txBox="1"/>
            <p:nvPr/>
          </p:nvSpPr>
          <p:spPr>
            <a:xfrm>
              <a:off x="9425016" y="5408075"/>
              <a:ext cx="346139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492"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US" sz="750" kern="0">
                  <a:gradFill>
                    <a:gsLst>
                      <a:gs pos="2917">
                        <a:srgbClr val="D2D2D2">
                          <a:lumMod val="50000"/>
                        </a:srgbClr>
                      </a:gs>
                      <a:gs pos="30000">
                        <a:srgbClr val="D2D2D2">
                          <a:lumMod val="50000"/>
                        </a:srgbClr>
                      </a:gs>
                    </a:gsLst>
                    <a:lin ang="5400000" scaled="0"/>
                  </a:gradFill>
                  <a:latin typeface="Segoe UI Semilight"/>
                </a:rPr>
                <a:t>BizTalk</a:t>
              </a:r>
              <a:br>
                <a:rPr lang="en-US" sz="750" kern="0">
                  <a:gradFill>
                    <a:gsLst>
                      <a:gs pos="2917">
                        <a:srgbClr val="D2D2D2">
                          <a:lumMod val="50000"/>
                        </a:srgbClr>
                      </a:gs>
                      <a:gs pos="30000">
                        <a:srgbClr val="D2D2D2">
                          <a:lumMod val="50000"/>
                        </a:srgbClr>
                      </a:gs>
                    </a:gsLst>
                    <a:lin ang="5400000" scaled="0"/>
                  </a:gradFill>
                  <a:latin typeface="Segoe UI Semilight"/>
                </a:rPr>
              </a:br>
              <a:r>
                <a:rPr lang="en-US" sz="750" kern="0">
                  <a:gradFill>
                    <a:gsLst>
                      <a:gs pos="2917">
                        <a:srgbClr val="D2D2D2">
                          <a:lumMod val="50000"/>
                        </a:srgbClr>
                      </a:gs>
                      <a:gs pos="30000">
                        <a:srgbClr val="D2D2D2">
                          <a:lumMod val="50000"/>
                        </a:srgbClr>
                      </a:gs>
                    </a:gsLst>
                    <a:lin ang="5400000" scaled="0"/>
                  </a:gradFill>
                  <a:latin typeface="Segoe UI Semilight"/>
                </a:rPr>
                <a:t>Server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DCBE260-4434-49D6-94F4-6C19CDD91024}"/>
                </a:ext>
              </a:extLst>
            </p:cNvPr>
            <p:cNvGrpSpPr/>
            <p:nvPr/>
          </p:nvGrpSpPr>
          <p:grpSpPr>
            <a:xfrm>
              <a:off x="8468684" y="4970788"/>
              <a:ext cx="2019103" cy="719547"/>
              <a:chOff x="9188038" y="4908551"/>
              <a:chExt cx="2608676" cy="95980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E3F078A-BA96-4C0A-8DE9-BA215494B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36698" y="5636481"/>
                <a:ext cx="597320" cy="15054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3D8E73C-3F41-402F-AE4C-297643CE2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3363" y="4984122"/>
                <a:ext cx="603851" cy="93762"/>
              </a:xfrm>
              <a:prstGeom prst="rect">
                <a:avLst/>
              </a:prstGeom>
            </p:spPr>
          </p:pic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AAD7959-AFD7-478E-8E56-574353626E73}"/>
                  </a:ext>
                </a:extLst>
              </p:cNvPr>
              <p:cNvGrpSpPr/>
              <p:nvPr/>
            </p:nvGrpSpPr>
            <p:grpSpPr>
              <a:xfrm>
                <a:off x="10176085" y="5139169"/>
                <a:ext cx="200019" cy="539806"/>
                <a:chOff x="7258847" y="5219926"/>
                <a:chExt cx="665292" cy="979277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997FCF8-A4EA-442A-BF02-0738729CFC68}"/>
                    </a:ext>
                  </a:extLst>
                </p:cNvPr>
                <p:cNvCxnSpPr/>
                <p:nvPr/>
              </p:nvCxnSpPr>
              <p:spPr>
                <a:xfrm>
                  <a:off x="7258847" y="5219926"/>
                  <a:ext cx="665292" cy="334736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headEnd type="none"/>
                  <a:tailEnd type="none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B60A4D1-79E1-450C-826A-666BE2677FAA}"/>
                    </a:ext>
                  </a:extLst>
                </p:cNvPr>
                <p:cNvCxnSpPr/>
                <p:nvPr/>
              </p:nvCxnSpPr>
              <p:spPr>
                <a:xfrm flipV="1">
                  <a:off x="7305696" y="5877384"/>
                  <a:ext cx="616122" cy="321819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headEnd type="none"/>
                  <a:tailEnd type="none"/>
                </a:ln>
                <a:effectLst/>
              </p:spPr>
            </p:cxn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7F7F31A-E60E-40F3-A7DB-7BC0A394D868}"/>
                  </a:ext>
                </a:extLst>
              </p:cNvPr>
              <p:cNvSpPr/>
              <p:nvPr/>
            </p:nvSpPr>
            <p:spPr bwMode="auto">
              <a:xfrm>
                <a:off x="9188038" y="4908551"/>
                <a:ext cx="2608676" cy="959805"/>
              </a:xfrm>
              <a:prstGeom prst="rect">
                <a:avLst/>
              </a:prstGeom>
              <a:noFill/>
              <a:ln w="22225" cap="flat" cmpd="sng" algn="ctr">
                <a:solidFill>
                  <a:srgbClr val="353535">
                    <a:lumMod val="40000"/>
                    <a:lumOff val="60000"/>
                  </a:srgb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7102" tIns="109682" rIns="137102" bIns="10968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04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1C098406-4B72-40DC-8920-62C71BDAAC3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517646" y="5100421"/>
                <a:ext cx="192210" cy="359682"/>
              </a:xfrm>
              <a:custGeom>
                <a:avLst/>
                <a:gdLst>
                  <a:gd name="T0" fmla="*/ 77 w 83"/>
                  <a:gd name="T1" fmla="*/ 151 h 157"/>
                  <a:gd name="T2" fmla="*/ 6 w 83"/>
                  <a:gd name="T3" fmla="*/ 6 h 157"/>
                  <a:gd name="T4" fmla="*/ 83 w 83"/>
                  <a:gd name="T5" fmla="*/ 0 h 157"/>
                  <a:gd name="T6" fmla="*/ 6 w 83"/>
                  <a:gd name="T7" fmla="*/ 0 h 157"/>
                  <a:gd name="T8" fmla="*/ 0 w 83"/>
                  <a:gd name="T9" fmla="*/ 6 h 157"/>
                  <a:gd name="T10" fmla="*/ 0 w 83"/>
                  <a:gd name="T11" fmla="*/ 157 h 157"/>
                  <a:gd name="T12" fmla="*/ 77 w 83"/>
                  <a:gd name="T13" fmla="*/ 157 h 157"/>
                  <a:gd name="T14" fmla="*/ 83 w 83"/>
                  <a:gd name="T15" fmla="*/ 151 h 157"/>
                  <a:gd name="T16" fmla="*/ 83 w 83"/>
                  <a:gd name="T17" fmla="*/ 0 h 157"/>
                  <a:gd name="T18" fmla="*/ 15 w 83"/>
                  <a:gd name="T19" fmla="*/ 102 h 157"/>
                  <a:gd name="T20" fmla="*/ 20 w 83"/>
                  <a:gd name="T21" fmla="*/ 102 h 157"/>
                  <a:gd name="T22" fmla="*/ 26 w 83"/>
                  <a:gd name="T23" fmla="*/ 104 h 157"/>
                  <a:gd name="T24" fmla="*/ 26 w 83"/>
                  <a:gd name="T25" fmla="*/ 99 h 157"/>
                  <a:gd name="T26" fmla="*/ 26 w 83"/>
                  <a:gd name="T27" fmla="*/ 104 h 157"/>
                  <a:gd name="T28" fmla="*/ 67 w 83"/>
                  <a:gd name="T29" fmla="*/ 89 h 157"/>
                  <a:gd name="T30" fmla="*/ 15 w 83"/>
                  <a:gd name="T31" fmla="*/ 88 h 157"/>
                  <a:gd name="T32" fmla="*/ 17 w 83"/>
                  <a:gd name="T33" fmla="*/ 79 h 157"/>
                  <a:gd name="T34" fmla="*/ 68 w 83"/>
                  <a:gd name="T35" fmla="*/ 80 h 157"/>
                  <a:gd name="T36" fmla="*/ 68 w 83"/>
                  <a:gd name="T37" fmla="*/ 88 h 157"/>
                  <a:gd name="T38" fmla="*/ 67 w 83"/>
                  <a:gd name="T39" fmla="*/ 74 h 157"/>
                  <a:gd name="T40" fmla="*/ 15 w 83"/>
                  <a:gd name="T41" fmla="*/ 72 h 157"/>
                  <a:gd name="T42" fmla="*/ 17 w 83"/>
                  <a:gd name="T43" fmla="*/ 63 h 157"/>
                  <a:gd name="T44" fmla="*/ 68 w 83"/>
                  <a:gd name="T45" fmla="*/ 64 h 157"/>
                  <a:gd name="T46" fmla="*/ 68 w 83"/>
                  <a:gd name="T47" fmla="*/ 72 h 157"/>
                  <a:gd name="T48" fmla="*/ 67 w 83"/>
                  <a:gd name="T49" fmla="*/ 58 h 157"/>
                  <a:gd name="T50" fmla="*/ 15 w 83"/>
                  <a:gd name="T51" fmla="*/ 57 h 157"/>
                  <a:gd name="T52" fmla="*/ 17 w 83"/>
                  <a:gd name="T53" fmla="*/ 47 h 157"/>
                  <a:gd name="T54" fmla="*/ 68 w 83"/>
                  <a:gd name="T55" fmla="*/ 49 h 157"/>
                  <a:gd name="T56" fmla="*/ 68 w 83"/>
                  <a:gd name="T57" fmla="*/ 57 h 157"/>
                  <a:gd name="T58" fmla="*/ 67 w 83"/>
                  <a:gd name="T59" fmla="*/ 42 h 157"/>
                  <a:gd name="T60" fmla="*/ 15 w 83"/>
                  <a:gd name="T61" fmla="*/ 41 h 157"/>
                  <a:gd name="T62" fmla="*/ 17 w 83"/>
                  <a:gd name="T63" fmla="*/ 31 h 157"/>
                  <a:gd name="T64" fmla="*/ 68 w 83"/>
                  <a:gd name="T65" fmla="*/ 33 h 157"/>
                  <a:gd name="T66" fmla="*/ 68 w 83"/>
                  <a:gd name="T67" fmla="*/ 41 h 157"/>
                  <a:gd name="T68" fmla="*/ 67 w 83"/>
                  <a:gd name="T69" fmla="*/ 27 h 157"/>
                  <a:gd name="T70" fmla="*/ 15 w 83"/>
                  <a:gd name="T71" fmla="*/ 25 h 157"/>
                  <a:gd name="T72" fmla="*/ 17 w 83"/>
                  <a:gd name="T73" fmla="*/ 16 h 157"/>
                  <a:gd name="T74" fmla="*/ 68 w 83"/>
                  <a:gd name="T75" fmla="*/ 17 h 157"/>
                  <a:gd name="T76" fmla="*/ 68 w 83"/>
                  <a:gd name="T77" fmla="*/ 2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157">
                    <a:moveTo>
                      <a:pt x="77" y="6"/>
                    </a:moveTo>
                    <a:cubicBezTo>
                      <a:pt x="77" y="151"/>
                      <a:pt x="77" y="151"/>
                      <a:pt x="77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7" y="6"/>
                      <a:pt x="77" y="6"/>
                      <a:pt x="77" y="6"/>
                    </a:cubicBezTo>
                    <a:moveTo>
                      <a:pt x="83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7" y="157"/>
                      <a:pt x="77" y="157"/>
                      <a:pt x="77" y="157"/>
                    </a:cubicBezTo>
                    <a:cubicBezTo>
                      <a:pt x="83" y="157"/>
                      <a:pt x="83" y="157"/>
                      <a:pt x="83" y="157"/>
                    </a:cubicBezTo>
                    <a:cubicBezTo>
                      <a:pt x="83" y="151"/>
                      <a:pt x="83" y="151"/>
                      <a:pt x="83" y="151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0"/>
                      <a:pt x="83" y="0"/>
                      <a:pt x="83" y="0"/>
                    </a:cubicBezTo>
                    <a:close/>
                    <a:moveTo>
                      <a:pt x="18" y="104"/>
                    </a:moveTo>
                    <a:cubicBezTo>
                      <a:pt x="16" y="104"/>
                      <a:pt x="15" y="103"/>
                      <a:pt x="15" y="102"/>
                    </a:cubicBezTo>
                    <a:cubicBezTo>
                      <a:pt x="15" y="100"/>
                      <a:pt x="16" y="99"/>
                      <a:pt x="18" y="99"/>
                    </a:cubicBezTo>
                    <a:cubicBezTo>
                      <a:pt x="19" y="99"/>
                      <a:pt x="20" y="100"/>
                      <a:pt x="20" y="102"/>
                    </a:cubicBezTo>
                    <a:cubicBezTo>
                      <a:pt x="20" y="103"/>
                      <a:pt x="19" y="104"/>
                      <a:pt x="18" y="104"/>
                    </a:cubicBezTo>
                    <a:close/>
                    <a:moveTo>
                      <a:pt x="26" y="104"/>
                    </a:moveTo>
                    <a:cubicBezTo>
                      <a:pt x="24" y="104"/>
                      <a:pt x="23" y="103"/>
                      <a:pt x="23" y="102"/>
                    </a:cubicBezTo>
                    <a:cubicBezTo>
                      <a:pt x="23" y="100"/>
                      <a:pt x="24" y="99"/>
                      <a:pt x="26" y="99"/>
                    </a:cubicBezTo>
                    <a:cubicBezTo>
                      <a:pt x="27" y="99"/>
                      <a:pt x="28" y="100"/>
                      <a:pt x="28" y="102"/>
                    </a:cubicBezTo>
                    <a:cubicBezTo>
                      <a:pt x="28" y="103"/>
                      <a:pt x="27" y="104"/>
                      <a:pt x="26" y="104"/>
                    </a:cubicBezTo>
                    <a:close/>
                    <a:moveTo>
                      <a:pt x="68" y="88"/>
                    </a:moveTo>
                    <a:cubicBezTo>
                      <a:pt x="68" y="89"/>
                      <a:pt x="67" y="89"/>
                      <a:pt x="6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6" y="89"/>
                      <a:pt x="15" y="89"/>
                      <a:pt x="15" y="88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5" y="79"/>
                      <a:pt x="16" y="79"/>
                      <a:pt x="17" y="79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7" y="79"/>
                      <a:pt x="68" y="79"/>
                      <a:pt x="68" y="80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lose/>
                    <a:moveTo>
                      <a:pt x="68" y="72"/>
                    </a:moveTo>
                    <a:cubicBezTo>
                      <a:pt x="68" y="73"/>
                      <a:pt x="67" y="74"/>
                      <a:pt x="6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5" y="73"/>
                      <a:pt x="15" y="72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3"/>
                      <a:pt x="16" y="63"/>
                      <a:pt x="17" y="63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7" y="63"/>
                      <a:pt x="68" y="63"/>
                      <a:pt x="68" y="64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lose/>
                    <a:moveTo>
                      <a:pt x="68" y="57"/>
                    </a:moveTo>
                    <a:cubicBezTo>
                      <a:pt x="68" y="57"/>
                      <a:pt x="67" y="58"/>
                      <a:pt x="6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6" y="58"/>
                      <a:pt x="15" y="57"/>
                      <a:pt x="15" y="5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8"/>
                      <a:pt x="16" y="47"/>
                      <a:pt x="17" y="47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7"/>
                      <a:pt x="68" y="48"/>
                      <a:pt x="68" y="49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lose/>
                    <a:moveTo>
                      <a:pt x="68" y="41"/>
                    </a:moveTo>
                    <a:cubicBezTo>
                      <a:pt x="68" y="42"/>
                      <a:pt x="67" y="42"/>
                      <a:pt x="6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6" y="31"/>
                      <a:pt x="1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8" y="32"/>
                      <a:pt x="68" y="33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8" y="41"/>
                      <a:pt x="68" y="41"/>
                    </a:cubicBezTo>
                    <a:close/>
                    <a:moveTo>
                      <a:pt x="68" y="25"/>
                    </a:moveTo>
                    <a:cubicBezTo>
                      <a:pt x="68" y="26"/>
                      <a:pt x="67" y="27"/>
                      <a:pt x="6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5" y="26"/>
                      <a:pt x="15" y="25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6" y="16"/>
                      <a:pt x="1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8" y="16"/>
                      <a:pt x="68" y="17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lose/>
                  </a:path>
                </a:pathLst>
              </a:custGeom>
              <a:solidFill>
                <a:srgbClr val="0078D7"/>
              </a:solidFill>
              <a:ln w="2540">
                <a:noFill/>
              </a:ln>
            </p:spPr>
            <p:txBody>
              <a:bodyPr vert="horz" wrap="square" lIns="68551" tIns="34276" rIns="68551" bIns="34276" numCol="1" anchor="t" anchorCtr="0" compatLnSpc="1">
                <a:prstTxWarp prst="textNoShape">
                  <a:avLst/>
                </a:prstTxWarp>
              </a:bodyPr>
              <a:lstStyle/>
              <a:p>
                <a:pPr defTabSz="699242">
                  <a:defRPr/>
                </a:pPr>
                <a:endParaRPr lang="en-US" sz="1351" kern="0">
                  <a:solidFill>
                    <a:srgbClr val="505050"/>
                  </a:solidFill>
                  <a:latin typeface="Segoe UI Semilight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034E752-4504-4826-913C-15A862BE56FB}"/>
                  </a:ext>
                </a:extLst>
              </p:cNvPr>
              <p:cNvGrpSpPr/>
              <p:nvPr/>
            </p:nvGrpSpPr>
            <p:grpSpPr>
              <a:xfrm flipH="1">
                <a:off x="10835114" y="5139169"/>
                <a:ext cx="200019" cy="539806"/>
                <a:chOff x="7367040" y="5219926"/>
                <a:chExt cx="665292" cy="97927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FCF65A9-7B8C-4A62-8FAA-976338CD13A6}"/>
                    </a:ext>
                  </a:extLst>
                </p:cNvPr>
                <p:cNvCxnSpPr/>
                <p:nvPr/>
              </p:nvCxnSpPr>
              <p:spPr>
                <a:xfrm>
                  <a:off x="7367040" y="5219926"/>
                  <a:ext cx="665292" cy="334736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headEnd type="none"/>
                  <a:tailEnd type="none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BD22E10-2B20-4551-9E34-166DCBF96BB5}"/>
                    </a:ext>
                  </a:extLst>
                </p:cNvPr>
                <p:cNvCxnSpPr/>
                <p:nvPr/>
              </p:nvCxnSpPr>
              <p:spPr>
                <a:xfrm flipV="1">
                  <a:off x="7413885" y="5877384"/>
                  <a:ext cx="616122" cy="321819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headEnd type="none"/>
                  <a:tailEnd type="none"/>
                </a:ln>
                <a:effectLst/>
              </p:spPr>
            </p:cxnSp>
          </p:grpSp>
        </p:grpSp>
        <p:pic>
          <p:nvPicPr>
            <p:cNvPr id="75" name="Picture 16" descr="Image result for Tibco transparent">
              <a:extLst>
                <a:ext uri="{FF2B5EF4-FFF2-40B4-BE49-F238E27FC236}">
                  <a16:creationId xmlns:a16="http://schemas.microsoft.com/office/drawing/2014/main" id="{E7409C2F-A6A1-4766-B454-0CA61700E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558" y="5511933"/>
              <a:ext cx="427162" cy="11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8" descr="Image result for jd edwards accounting software logo transparent">
              <a:extLst>
                <a:ext uri="{FF2B5EF4-FFF2-40B4-BE49-F238E27FC236}">
                  <a16:creationId xmlns:a16="http://schemas.microsoft.com/office/drawing/2014/main" id="{06D0AC43-5F84-46A1-96A5-CF91E97AA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698" y="4972736"/>
              <a:ext cx="960495" cy="283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Image result for azure functions logo transparent">
              <a:extLst>
                <a:ext uri="{FF2B5EF4-FFF2-40B4-BE49-F238E27FC236}">
                  <a16:creationId xmlns:a16="http://schemas.microsoft.com/office/drawing/2014/main" id="{79C0115F-4029-42B7-A7C8-CA69747C9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995" y="903649"/>
              <a:ext cx="409124" cy="40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AFD27CC-9176-465B-B8E0-9E8225B2D1DB}"/>
                </a:ext>
              </a:extLst>
            </p:cNvPr>
            <p:cNvGrpSpPr/>
            <p:nvPr/>
          </p:nvGrpSpPr>
          <p:grpSpPr>
            <a:xfrm>
              <a:off x="5263652" y="3303144"/>
              <a:ext cx="1483968" cy="594003"/>
              <a:chOff x="4790039" y="1362425"/>
              <a:chExt cx="1978905" cy="792116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397060EA-E75B-4E82-A431-42E90FE687E4}"/>
                  </a:ext>
                </a:extLst>
              </p:cNvPr>
              <p:cNvGrpSpPr/>
              <p:nvPr/>
            </p:nvGrpSpPr>
            <p:grpSpPr>
              <a:xfrm>
                <a:off x="5097700" y="1362425"/>
                <a:ext cx="1671244" cy="792116"/>
                <a:chOff x="4220323" y="-1924831"/>
                <a:chExt cx="1671719" cy="792341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17EC4A8-DB59-4917-A13C-6857FF68FCC1}"/>
                    </a:ext>
                  </a:extLst>
                </p:cNvPr>
                <p:cNvSpPr/>
                <p:nvPr/>
              </p:nvSpPr>
              <p:spPr bwMode="auto">
                <a:xfrm>
                  <a:off x="4220323" y="-1520111"/>
                  <a:ext cx="1671719" cy="387621"/>
                </a:xfrm>
                <a:prstGeom prst="rect">
                  <a:avLst/>
                </a:prstGeom>
                <a:noFill/>
                <a:ln w="13017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98906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49" kern="0">
                      <a:gradFill>
                        <a:gsLst>
                          <a:gs pos="2917">
                            <a:srgbClr val="D2D2D2">
                              <a:lumMod val="50000"/>
                            </a:srgbClr>
                          </a:gs>
                          <a:gs pos="30000">
                            <a:srgbClr val="D2D2D2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latin typeface="Segoe UI Semilight"/>
                    </a:rPr>
                    <a:t>Azure API Management</a:t>
                  </a:r>
                </a:p>
              </p:txBody>
            </p:sp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B2445614-FAB3-44E8-B0F8-391463FC2A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35284" y="-1924831"/>
                  <a:ext cx="456920" cy="456920"/>
                </a:xfrm>
                <a:prstGeom prst="rect">
                  <a:avLst/>
                </a:prstGeom>
              </p:spPr>
            </p:pic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FBBFB4D-8951-41CB-8B0E-FB6686EA67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42373" y="1590819"/>
                <a:ext cx="565755" cy="0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0B6C3BE-7914-4117-A844-143F84FACB19}"/>
                  </a:ext>
                </a:extLst>
              </p:cNvPr>
              <p:cNvCxnSpPr/>
              <p:nvPr/>
            </p:nvCxnSpPr>
            <p:spPr>
              <a:xfrm flipV="1">
                <a:off x="5050895" y="1590819"/>
                <a:ext cx="0" cy="372205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2FCB656-87F1-4F83-B14B-92ED9737523A}"/>
                  </a:ext>
                </a:extLst>
              </p:cNvPr>
              <p:cNvGrpSpPr/>
              <p:nvPr/>
            </p:nvGrpSpPr>
            <p:grpSpPr>
              <a:xfrm>
                <a:off x="4790039" y="1984985"/>
                <a:ext cx="531049" cy="144477"/>
                <a:chOff x="4495651" y="3976197"/>
                <a:chExt cx="541698" cy="147374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A5D15FE-8816-4A95-B9D7-ABC056435A3C}"/>
                    </a:ext>
                  </a:extLst>
                </p:cNvPr>
                <p:cNvCxnSpPr/>
                <p:nvPr/>
              </p:nvCxnSpPr>
              <p:spPr>
                <a:xfrm flipH="1" flipV="1">
                  <a:off x="4495651" y="3976197"/>
                  <a:ext cx="541698" cy="3339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19DCA9F5-95C7-4A49-AC82-F981D0936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89667" y="4023588"/>
                  <a:ext cx="365744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39E6B107-8328-4C31-A40E-F86EADE9DB2D}"/>
                    </a:ext>
                  </a:extLst>
                </p:cNvPr>
                <p:cNvCxnSpPr/>
                <p:nvPr/>
              </p:nvCxnSpPr>
              <p:spPr>
                <a:xfrm flipH="1" flipV="1">
                  <a:off x="4652610" y="4070708"/>
                  <a:ext cx="236724" cy="5196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190B0C4-C5F4-46BA-AB02-3E697FBB6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05498" y="4123571"/>
                  <a:ext cx="133793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B7AE94B-25D1-4E49-AE44-67A2D70CC805}"/>
                </a:ext>
              </a:extLst>
            </p:cNvPr>
            <p:cNvGrpSpPr/>
            <p:nvPr/>
          </p:nvGrpSpPr>
          <p:grpSpPr>
            <a:xfrm>
              <a:off x="10019574" y="857616"/>
              <a:ext cx="920838" cy="607018"/>
              <a:chOff x="782595" y="5485007"/>
              <a:chExt cx="1804086" cy="1508917"/>
            </a:xfrm>
          </p:grpSpPr>
          <p:sp>
            <p:nvSpPr>
              <p:cNvPr id="90" name="Thought Bubble: Cloud 89">
                <a:extLst>
                  <a:ext uri="{FF2B5EF4-FFF2-40B4-BE49-F238E27FC236}">
                    <a16:creationId xmlns:a16="http://schemas.microsoft.com/office/drawing/2014/main" id="{C9104C37-8964-43B7-94D4-78A654381A5C}"/>
                  </a:ext>
                </a:extLst>
              </p:cNvPr>
              <p:cNvSpPr/>
              <p:nvPr/>
            </p:nvSpPr>
            <p:spPr bwMode="auto">
              <a:xfrm>
                <a:off x="782595" y="5485007"/>
                <a:ext cx="1804086" cy="1508917"/>
              </a:xfrm>
              <a:prstGeom prst="cloudCallout">
                <a:avLst>
                  <a:gd name="adj1" fmla="val -34075"/>
                  <a:gd name="adj2" fmla="val 5813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34973" rIns="0" bIns="3497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922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latin typeface="Segoe UI Semilight"/>
                </a:endParaRPr>
              </a:p>
            </p:txBody>
          </p:sp>
          <p:pic>
            <p:nvPicPr>
              <p:cNvPr id="91" name="Picture 4" descr="Image result for docusign logo">
                <a:extLst>
                  <a:ext uri="{FF2B5EF4-FFF2-40B4-BE49-F238E27FC236}">
                    <a16:creationId xmlns:a16="http://schemas.microsoft.com/office/drawing/2014/main" id="{349E9444-3EC3-496A-9C3E-F15F8C6B2D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366"/>
              <a:stretch/>
            </p:blipFill>
            <p:spPr bwMode="auto">
              <a:xfrm>
                <a:off x="1178757" y="6288963"/>
                <a:ext cx="569683" cy="15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Image result for dropbox logo transparent">
                <a:extLst>
                  <a:ext uri="{FF2B5EF4-FFF2-40B4-BE49-F238E27FC236}">
                    <a16:creationId xmlns:a16="http://schemas.microsoft.com/office/drawing/2014/main" id="{23C6B782-89F2-4F97-B0E4-5A5FD499D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110" y="5883028"/>
                <a:ext cx="247197" cy="306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4" descr="Image result for Twilio logo transparent">
                <a:extLst>
                  <a:ext uri="{FF2B5EF4-FFF2-40B4-BE49-F238E27FC236}">
                    <a16:creationId xmlns:a16="http://schemas.microsoft.com/office/drawing/2014/main" id="{5D29F93E-05E0-46A6-85B2-C2CC747B0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4587" y="6068139"/>
                <a:ext cx="582432" cy="171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Image result for twitter logo transparent">
                <a:extLst>
                  <a:ext uri="{FF2B5EF4-FFF2-40B4-BE49-F238E27FC236}">
                    <a16:creationId xmlns:a16="http://schemas.microsoft.com/office/drawing/2014/main" id="{31DA7F35-21DF-4D86-8F98-A51CD11B2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124" y="5885188"/>
                <a:ext cx="170002" cy="134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Image result for Slack ! logo transparent">
                <a:extLst>
                  <a:ext uri="{FF2B5EF4-FFF2-40B4-BE49-F238E27FC236}">
                    <a16:creationId xmlns:a16="http://schemas.microsoft.com/office/drawing/2014/main" id="{373EF6AD-4D54-4C9F-AEB8-0EC0F7D16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635" y="6333508"/>
                <a:ext cx="448995" cy="125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10" descr="Image result for Trello transparent small">
                <a:extLst>
                  <a:ext uri="{FF2B5EF4-FFF2-40B4-BE49-F238E27FC236}">
                    <a16:creationId xmlns:a16="http://schemas.microsoft.com/office/drawing/2014/main" id="{F5E793B8-BCC4-4DFA-866A-C45D828C3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7829" y="6529966"/>
                <a:ext cx="517758" cy="155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12" descr="Image result for Eventbrite transparent small">
                <a:extLst>
                  <a:ext uri="{FF2B5EF4-FFF2-40B4-BE49-F238E27FC236}">
                    <a16:creationId xmlns:a16="http://schemas.microsoft.com/office/drawing/2014/main" id="{EE9AF318-E1A5-4A27-A46C-0B3DEB2B5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559" y="5675068"/>
                <a:ext cx="506521" cy="219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0" descr="Image result for sharepoint online logo transparent">
                <a:extLst>
                  <a:ext uri="{FF2B5EF4-FFF2-40B4-BE49-F238E27FC236}">
                    <a16:creationId xmlns:a16="http://schemas.microsoft.com/office/drawing/2014/main" id="{2BF13080-2A06-4F01-96BA-B2D5F0DAD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768" y="6593716"/>
                <a:ext cx="393934" cy="14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7E32217-F60F-49B9-89C0-6962BF610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996" y="849433"/>
              <a:ext cx="414129" cy="376904"/>
            </a:xfrm>
            <a:prstGeom prst="rect">
              <a:avLst/>
            </a:prstGeom>
          </p:spPr>
        </p:pic>
        <p:pic>
          <p:nvPicPr>
            <p:cNvPr id="100" name="Picture 6" descr="Image result for dynamics logo">
              <a:extLst>
                <a:ext uri="{FF2B5EF4-FFF2-40B4-BE49-F238E27FC236}">
                  <a16:creationId xmlns:a16="http://schemas.microsoft.com/office/drawing/2014/main" id="{B9648B51-D801-44DD-AADF-127A56398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156" y="1975816"/>
              <a:ext cx="586850" cy="55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399533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CFFE8-DCEC-40A7-BDB3-3BB69C083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709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C5AD4-6E73-493E-8A15-6AB875C25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888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25931" y="1074719"/>
            <a:ext cx="2857353" cy="1107996"/>
          </a:xfrm>
        </p:spPr>
        <p:txBody>
          <a:bodyPr/>
          <a:lstStyle/>
          <a:p>
            <a:r>
              <a:rPr lang="en-US"/>
              <a:t>What’s coming?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7168125"/>
              </p:ext>
            </p:extLst>
          </p:nvPr>
        </p:nvGraphicFramePr>
        <p:xfrm>
          <a:off x="5341687" y="1467941"/>
          <a:ext cx="4472646" cy="35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4">
            <a:extLst>
              <a:ext uri="{FF2B5EF4-FFF2-40B4-BE49-F238E27FC236}">
                <a16:creationId xmlns:a16="http://schemas.microsoft.com/office/drawing/2014/main" id="{D55A70C6-720C-4591-9A9F-F08852E11F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3730" y="2876597"/>
            <a:ext cx="3279775" cy="1998663"/>
            <a:chOff x="-14" y="1631"/>
            <a:chExt cx="2066" cy="1259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C85D591E-E0C3-401D-897B-738D79E5F4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631"/>
              <a:ext cx="1984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B6604DB-9352-43E4-98A4-16C69987A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" y="1632"/>
              <a:ext cx="2066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2675B3D7-5CF1-4D86-87B2-E771678F8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1632"/>
              <a:ext cx="1549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3F8A94E-2EBA-45E7-BD0A-1CD3C777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2500"/>
              <a:ext cx="226" cy="32"/>
            </a:xfrm>
            <a:custGeom>
              <a:avLst/>
              <a:gdLst>
                <a:gd name="T0" fmla="*/ 437 w 467"/>
                <a:gd name="T1" fmla="*/ 60 h 60"/>
                <a:gd name="T2" fmla="*/ 30 w 467"/>
                <a:gd name="T3" fmla="*/ 60 h 60"/>
                <a:gd name="T4" fmla="*/ 0 w 467"/>
                <a:gd name="T5" fmla="*/ 30 h 60"/>
                <a:gd name="T6" fmla="*/ 30 w 467"/>
                <a:gd name="T7" fmla="*/ 0 h 60"/>
                <a:gd name="T8" fmla="*/ 437 w 467"/>
                <a:gd name="T9" fmla="*/ 0 h 60"/>
                <a:gd name="T10" fmla="*/ 467 w 467"/>
                <a:gd name="T11" fmla="*/ 30 h 60"/>
                <a:gd name="T12" fmla="*/ 437 w 467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60">
                  <a:moveTo>
                    <a:pt x="437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453" y="0"/>
                    <a:pt x="467" y="13"/>
                    <a:pt x="467" y="30"/>
                  </a:cubicBezTo>
                  <a:cubicBezTo>
                    <a:pt x="467" y="46"/>
                    <a:pt x="453" y="60"/>
                    <a:pt x="437" y="60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8F2A3C6-1718-4F86-B45E-88E85E52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970"/>
              <a:ext cx="246" cy="142"/>
            </a:xfrm>
            <a:custGeom>
              <a:avLst/>
              <a:gdLst>
                <a:gd name="T0" fmla="*/ 440 w 507"/>
                <a:gd name="T1" fmla="*/ 127 h 271"/>
                <a:gd name="T2" fmla="*/ 306 w 507"/>
                <a:gd name="T3" fmla="*/ 0 h 271"/>
                <a:gd name="T4" fmla="*/ 174 w 507"/>
                <a:gd name="T5" fmla="*/ 106 h 271"/>
                <a:gd name="T6" fmla="*/ 99 w 507"/>
                <a:gd name="T7" fmla="*/ 72 h 271"/>
                <a:gd name="T8" fmla="*/ 0 w 507"/>
                <a:gd name="T9" fmla="*/ 171 h 271"/>
                <a:gd name="T10" fmla="*/ 99 w 507"/>
                <a:gd name="T11" fmla="*/ 271 h 271"/>
                <a:gd name="T12" fmla="*/ 435 w 507"/>
                <a:gd name="T13" fmla="*/ 271 h 271"/>
                <a:gd name="T14" fmla="*/ 507 w 507"/>
                <a:gd name="T15" fmla="*/ 199 h 271"/>
                <a:gd name="T16" fmla="*/ 440 w 507"/>
                <a:gd name="T17" fmla="*/ 12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271">
                  <a:moveTo>
                    <a:pt x="440" y="127"/>
                  </a:moveTo>
                  <a:cubicBezTo>
                    <a:pt x="436" y="56"/>
                    <a:pt x="378" y="0"/>
                    <a:pt x="306" y="0"/>
                  </a:cubicBezTo>
                  <a:cubicBezTo>
                    <a:pt x="241" y="0"/>
                    <a:pt x="187" y="46"/>
                    <a:pt x="174" y="106"/>
                  </a:cubicBezTo>
                  <a:cubicBezTo>
                    <a:pt x="156" y="85"/>
                    <a:pt x="129" y="72"/>
                    <a:pt x="99" y="72"/>
                  </a:cubicBezTo>
                  <a:cubicBezTo>
                    <a:pt x="44" y="72"/>
                    <a:pt x="0" y="116"/>
                    <a:pt x="0" y="171"/>
                  </a:cubicBezTo>
                  <a:cubicBezTo>
                    <a:pt x="0" y="226"/>
                    <a:pt x="44" y="271"/>
                    <a:pt x="99" y="271"/>
                  </a:cubicBezTo>
                  <a:cubicBezTo>
                    <a:pt x="99" y="271"/>
                    <a:pt x="434" y="271"/>
                    <a:pt x="435" y="271"/>
                  </a:cubicBezTo>
                  <a:cubicBezTo>
                    <a:pt x="475" y="271"/>
                    <a:pt x="507" y="238"/>
                    <a:pt x="507" y="199"/>
                  </a:cubicBezTo>
                  <a:cubicBezTo>
                    <a:pt x="507" y="161"/>
                    <a:pt x="478" y="130"/>
                    <a:pt x="440" y="127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8BE777A-25D0-4BDB-8A5F-D5F51BAB7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2498"/>
              <a:ext cx="527" cy="32"/>
            </a:xfrm>
            <a:custGeom>
              <a:avLst/>
              <a:gdLst>
                <a:gd name="T0" fmla="*/ 1059 w 1089"/>
                <a:gd name="T1" fmla="*/ 60 h 60"/>
                <a:gd name="T2" fmla="*/ 30 w 1089"/>
                <a:gd name="T3" fmla="*/ 60 h 60"/>
                <a:gd name="T4" fmla="*/ 0 w 1089"/>
                <a:gd name="T5" fmla="*/ 30 h 60"/>
                <a:gd name="T6" fmla="*/ 30 w 1089"/>
                <a:gd name="T7" fmla="*/ 0 h 60"/>
                <a:gd name="T8" fmla="*/ 1059 w 1089"/>
                <a:gd name="T9" fmla="*/ 0 h 60"/>
                <a:gd name="T10" fmla="*/ 1089 w 1089"/>
                <a:gd name="T11" fmla="*/ 30 h 60"/>
                <a:gd name="T12" fmla="*/ 1059 w 1089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60">
                  <a:moveTo>
                    <a:pt x="1059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1059" y="0"/>
                    <a:pt x="1059" y="0"/>
                    <a:pt x="1059" y="0"/>
                  </a:cubicBezTo>
                  <a:cubicBezTo>
                    <a:pt x="1076" y="0"/>
                    <a:pt x="1089" y="13"/>
                    <a:pt x="1089" y="30"/>
                  </a:cubicBezTo>
                  <a:cubicBezTo>
                    <a:pt x="1089" y="46"/>
                    <a:pt x="1076" y="60"/>
                    <a:pt x="1059" y="60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C4EAD73-24EE-4116-92E1-5993D1FB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285"/>
              <a:ext cx="12" cy="29"/>
            </a:xfrm>
            <a:custGeom>
              <a:avLst/>
              <a:gdLst>
                <a:gd name="T0" fmla="*/ 0 w 12"/>
                <a:gd name="T1" fmla="*/ 0 h 29"/>
                <a:gd name="T2" fmla="*/ 1 w 12"/>
                <a:gd name="T3" fmla="*/ 5 h 29"/>
                <a:gd name="T4" fmla="*/ 0 w 12"/>
                <a:gd name="T5" fmla="*/ 29 h 29"/>
                <a:gd name="T6" fmla="*/ 7 w 12"/>
                <a:gd name="T7" fmla="*/ 29 h 29"/>
                <a:gd name="T8" fmla="*/ 12 w 12"/>
                <a:gd name="T9" fmla="*/ 6 h 29"/>
                <a:gd name="T10" fmla="*/ 12 w 12"/>
                <a:gd name="T11" fmla="*/ 0 h 29"/>
                <a:gd name="T12" fmla="*/ 0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lnTo>
                    <a:pt x="1" y="5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9DA4751-F489-4AEB-A188-A57E2A3AA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2285"/>
              <a:ext cx="5" cy="29"/>
            </a:xfrm>
            <a:custGeom>
              <a:avLst/>
              <a:gdLst>
                <a:gd name="T0" fmla="*/ 2 w 5"/>
                <a:gd name="T1" fmla="*/ 0 h 29"/>
                <a:gd name="T2" fmla="*/ 2 w 5"/>
                <a:gd name="T3" fmla="*/ 6 h 29"/>
                <a:gd name="T4" fmla="*/ 0 w 5"/>
                <a:gd name="T5" fmla="*/ 29 h 29"/>
                <a:gd name="T6" fmla="*/ 5 w 5"/>
                <a:gd name="T7" fmla="*/ 6 h 29"/>
                <a:gd name="T8" fmla="*/ 5 w 5"/>
                <a:gd name="T9" fmla="*/ 0 h 29"/>
                <a:gd name="T10" fmla="*/ 2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2" y="0"/>
                  </a:moveTo>
                  <a:lnTo>
                    <a:pt x="2" y="6"/>
                  </a:lnTo>
                  <a:lnTo>
                    <a:pt x="0" y="29"/>
                  </a:lnTo>
                  <a:lnTo>
                    <a:pt x="5" y="6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57F960D-AB95-491A-A31A-1CA87CFF1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285"/>
              <a:ext cx="3" cy="29"/>
            </a:xfrm>
            <a:custGeom>
              <a:avLst/>
              <a:gdLst>
                <a:gd name="T0" fmla="*/ 0 w 3"/>
                <a:gd name="T1" fmla="*/ 0 h 29"/>
                <a:gd name="T2" fmla="*/ 1 w 3"/>
                <a:gd name="T3" fmla="*/ 5 h 29"/>
                <a:gd name="T4" fmla="*/ 0 w 3"/>
                <a:gd name="T5" fmla="*/ 29 h 29"/>
                <a:gd name="T6" fmla="*/ 3 w 3"/>
                <a:gd name="T7" fmla="*/ 5 h 29"/>
                <a:gd name="T8" fmla="*/ 2 w 3"/>
                <a:gd name="T9" fmla="*/ 0 h 29"/>
                <a:gd name="T10" fmla="*/ 0 w 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9">
                  <a:moveTo>
                    <a:pt x="0" y="0"/>
                  </a:moveTo>
                  <a:lnTo>
                    <a:pt x="1" y="5"/>
                  </a:lnTo>
                  <a:lnTo>
                    <a:pt x="0" y="29"/>
                  </a:lnTo>
                  <a:lnTo>
                    <a:pt x="3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D42288B-DEBA-4181-BB57-0DB01858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308"/>
              <a:ext cx="11" cy="18"/>
            </a:xfrm>
            <a:custGeom>
              <a:avLst/>
              <a:gdLst>
                <a:gd name="T0" fmla="*/ 0 w 24"/>
                <a:gd name="T1" fmla="*/ 0 h 34"/>
                <a:gd name="T2" fmla="*/ 0 w 24"/>
                <a:gd name="T3" fmla="*/ 34 h 34"/>
                <a:gd name="T4" fmla="*/ 22 w 24"/>
                <a:gd name="T5" fmla="*/ 34 h 34"/>
                <a:gd name="T6" fmla="*/ 24 w 24"/>
                <a:gd name="T7" fmla="*/ 32 h 34"/>
                <a:gd name="T8" fmla="*/ 24 w 24"/>
                <a:gd name="T9" fmla="*/ 27 h 34"/>
                <a:gd name="T10" fmla="*/ 22 w 24"/>
                <a:gd name="T11" fmla="*/ 24 h 34"/>
                <a:gd name="T12" fmla="*/ 15 w 24"/>
                <a:gd name="T13" fmla="*/ 16 h 34"/>
                <a:gd name="T14" fmla="*/ 15 w 24"/>
                <a:gd name="T15" fmla="*/ 0 h 34"/>
                <a:gd name="T16" fmla="*/ 0 w 2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4" y="34"/>
                    <a:pt x="24" y="32"/>
                  </a:cubicBezTo>
                  <a:cubicBezTo>
                    <a:pt x="24" y="30"/>
                    <a:pt x="24" y="27"/>
                    <a:pt x="24" y="27"/>
                  </a:cubicBezTo>
                  <a:cubicBezTo>
                    <a:pt x="24" y="27"/>
                    <a:pt x="24" y="26"/>
                    <a:pt x="22" y="24"/>
                  </a:cubicBezTo>
                  <a:cubicBezTo>
                    <a:pt x="20" y="23"/>
                    <a:pt x="16" y="18"/>
                    <a:pt x="15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43097F9-0300-4B4B-9B0A-00D68D65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325"/>
              <a:ext cx="11" cy="2"/>
            </a:xfrm>
            <a:custGeom>
              <a:avLst/>
              <a:gdLst>
                <a:gd name="T0" fmla="*/ 24 w 24"/>
                <a:gd name="T1" fmla="*/ 0 h 4"/>
                <a:gd name="T2" fmla="*/ 24 w 24"/>
                <a:gd name="T3" fmla="*/ 2 h 4"/>
                <a:gd name="T4" fmla="*/ 22 w 24"/>
                <a:gd name="T5" fmla="*/ 4 h 4"/>
                <a:gd name="T6" fmla="*/ 0 w 24"/>
                <a:gd name="T7" fmla="*/ 4 h 4"/>
                <a:gd name="T8" fmla="*/ 0 w 24"/>
                <a:gd name="T9" fmla="*/ 2 h 4"/>
                <a:gd name="T10" fmla="*/ 22 w 24"/>
                <a:gd name="T11" fmla="*/ 2 h 4"/>
                <a:gd name="T12" fmla="*/ 24 w 2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4"/>
                    <a:pt x="22" y="4"/>
                    <a:pt x="2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4" y="2"/>
                    <a:pt x="2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47F760B-5B32-4EA6-A6BA-1E7ED5958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17"/>
              <a:ext cx="4" cy="9"/>
            </a:xfrm>
            <a:custGeom>
              <a:avLst/>
              <a:gdLst>
                <a:gd name="T0" fmla="*/ 7 w 9"/>
                <a:gd name="T1" fmla="*/ 18 h 18"/>
                <a:gd name="T2" fmla="*/ 9 w 9"/>
                <a:gd name="T3" fmla="*/ 16 h 18"/>
                <a:gd name="T4" fmla="*/ 9 w 9"/>
                <a:gd name="T5" fmla="*/ 11 h 18"/>
                <a:gd name="T6" fmla="*/ 7 w 9"/>
                <a:gd name="T7" fmla="*/ 8 h 18"/>
                <a:gd name="T8" fmla="*/ 0 w 9"/>
                <a:gd name="T9" fmla="*/ 0 h 18"/>
                <a:gd name="T10" fmla="*/ 0 w 9"/>
                <a:gd name="T11" fmla="*/ 18 h 18"/>
                <a:gd name="T12" fmla="*/ 7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cubicBezTo>
                    <a:pt x="7" y="18"/>
                    <a:pt x="9" y="18"/>
                    <a:pt x="9" y="16"/>
                  </a:cubicBezTo>
                  <a:cubicBezTo>
                    <a:pt x="9" y="14"/>
                    <a:pt x="9" y="11"/>
                    <a:pt x="9" y="11"/>
                  </a:cubicBezTo>
                  <a:cubicBezTo>
                    <a:pt x="9" y="11"/>
                    <a:pt x="9" y="10"/>
                    <a:pt x="7" y="8"/>
                  </a:cubicBezTo>
                  <a:cubicBezTo>
                    <a:pt x="5" y="7"/>
                    <a:pt x="1" y="2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B789C3-3853-4016-8EFC-0839D49B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2285"/>
              <a:ext cx="12" cy="29"/>
            </a:xfrm>
            <a:custGeom>
              <a:avLst/>
              <a:gdLst>
                <a:gd name="T0" fmla="*/ 0 w 12"/>
                <a:gd name="T1" fmla="*/ 0 h 29"/>
                <a:gd name="T2" fmla="*/ 1 w 12"/>
                <a:gd name="T3" fmla="*/ 5 h 29"/>
                <a:gd name="T4" fmla="*/ 1 w 12"/>
                <a:gd name="T5" fmla="*/ 29 h 29"/>
                <a:gd name="T6" fmla="*/ 7 w 12"/>
                <a:gd name="T7" fmla="*/ 29 h 29"/>
                <a:gd name="T8" fmla="*/ 12 w 12"/>
                <a:gd name="T9" fmla="*/ 6 h 29"/>
                <a:gd name="T10" fmla="*/ 12 w 12"/>
                <a:gd name="T11" fmla="*/ 0 h 29"/>
                <a:gd name="T12" fmla="*/ 0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lnTo>
                    <a:pt x="1" y="5"/>
                  </a:lnTo>
                  <a:lnTo>
                    <a:pt x="1" y="29"/>
                  </a:lnTo>
                  <a:lnTo>
                    <a:pt x="7" y="29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4D8179B-2BEE-465C-9BFA-D9A93D36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285"/>
              <a:ext cx="5" cy="29"/>
            </a:xfrm>
            <a:custGeom>
              <a:avLst/>
              <a:gdLst>
                <a:gd name="T0" fmla="*/ 3 w 5"/>
                <a:gd name="T1" fmla="*/ 0 h 29"/>
                <a:gd name="T2" fmla="*/ 3 w 5"/>
                <a:gd name="T3" fmla="*/ 6 h 29"/>
                <a:gd name="T4" fmla="*/ 0 w 5"/>
                <a:gd name="T5" fmla="*/ 29 h 29"/>
                <a:gd name="T6" fmla="*/ 5 w 5"/>
                <a:gd name="T7" fmla="*/ 6 h 29"/>
                <a:gd name="T8" fmla="*/ 5 w 5"/>
                <a:gd name="T9" fmla="*/ 0 h 29"/>
                <a:gd name="T10" fmla="*/ 3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3" y="0"/>
                  </a:moveTo>
                  <a:lnTo>
                    <a:pt x="3" y="6"/>
                  </a:lnTo>
                  <a:lnTo>
                    <a:pt x="0" y="29"/>
                  </a:ln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9F9A8F9-402E-4414-BBC7-774888032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2285"/>
              <a:ext cx="3" cy="29"/>
            </a:xfrm>
            <a:custGeom>
              <a:avLst/>
              <a:gdLst>
                <a:gd name="T0" fmla="*/ 0 w 3"/>
                <a:gd name="T1" fmla="*/ 0 h 29"/>
                <a:gd name="T2" fmla="*/ 1 w 3"/>
                <a:gd name="T3" fmla="*/ 5 h 29"/>
                <a:gd name="T4" fmla="*/ 1 w 3"/>
                <a:gd name="T5" fmla="*/ 29 h 29"/>
                <a:gd name="T6" fmla="*/ 3 w 3"/>
                <a:gd name="T7" fmla="*/ 5 h 29"/>
                <a:gd name="T8" fmla="*/ 3 w 3"/>
                <a:gd name="T9" fmla="*/ 0 h 29"/>
                <a:gd name="T10" fmla="*/ 0 w 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9">
                  <a:moveTo>
                    <a:pt x="0" y="0"/>
                  </a:moveTo>
                  <a:lnTo>
                    <a:pt x="1" y="5"/>
                  </a:lnTo>
                  <a:lnTo>
                    <a:pt x="1" y="29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B4588EF-9561-4033-8D5C-4E5361C8D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308"/>
              <a:ext cx="12" cy="18"/>
            </a:xfrm>
            <a:custGeom>
              <a:avLst/>
              <a:gdLst>
                <a:gd name="T0" fmla="*/ 0 w 25"/>
                <a:gd name="T1" fmla="*/ 0 h 34"/>
                <a:gd name="T2" fmla="*/ 0 w 25"/>
                <a:gd name="T3" fmla="*/ 34 h 34"/>
                <a:gd name="T4" fmla="*/ 23 w 25"/>
                <a:gd name="T5" fmla="*/ 34 h 34"/>
                <a:gd name="T6" fmla="*/ 24 w 25"/>
                <a:gd name="T7" fmla="*/ 32 h 34"/>
                <a:gd name="T8" fmla="*/ 24 w 25"/>
                <a:gd name="T9" fmla="*/ 27 h 34"/>
                <a:gd name="T10" fmla="*/ 22 w 25"/>
                <a:gd name="T11" fmla="*/ 24 h 34"/>
                <a:gd name="T12" fmla="*/ 16 w 25"/>
                <a:gd name="T13" fmla="*/ 16 h 34"/>
                <a:gd name="T14" fmla="*/ 16 w 25"/>
                <a:gd name="T15" fmla="*/ 0 h 34"/>
                <a:gd name="T16" fmla="*/ 0 w 25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4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4" y="34"/>
                    <a:pt x="24" y="32"/>
                  </a:cubicBezTo>
                  <a:cubicBezTo>
                    <a:pt x="24" y="30"/>
                    <a:pt x="24" y="27"/>
                    <a:pt x="24" y="27"/>
                  </a:cubicBezTo>
                  <a:cubicBezTo>
                    <a:pt x="24" y="27"/>
                    <a:pt x="25" y="26"/>
                    <a:pt x="22" y="24"/>
                  </a:cubicBezTo>
                  <a:cubicBezTo>
                    <a:pt x="20" y="23"/>
                    <a:pt x="16" y="18"/>
                    <a:pt x="16" y="1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AE84BCF-7EFE-4351-BEC4-3F7B8C18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325"/>
              <a:ext cx="11" cy="2"/>
            </a:xfrm>
            <a:custGeom>
              <a:avLst/>
              <a:gdLst>
                <a:gd name="T0" fmla="*/ 24 w 24"/>
                <a:gd name="T1" fmla="*/ 0 h 4"/>
                <a:gd name="T2" fmla="*/ 24 w 24"/>
                <a:gd name="T3" fmla="*/ 2 h 4"/>
                <a:gd name="T4" fmla="*/ 23 w 24"/>
                <a:gd name="T5" fmla="*/ 4 h 4"/>
                <a:gd name="T6" fmla="*/ 0 w 24"/>
                <a:gd name="T7" fmla="*/ 4 h 4"/>
                <a:gd name="T8" fmla="*/ 0 w 24"/>
                <a:gd name="T9" fmla="*/ 2 h 4"/>
                <a:gd name="T10" fmla="*/ 23 w 24"/>
                <a:gd name="T11" fmla="*/ 2 h 4"/>
                <a:gd name="T12" fmla="*/ 24 w 2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4" y="2"/>
                    <a:pt x="2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57DDFEE4-EB20-4682-82CB-B5E5C402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2317"/>
              <a:ext cx="4" cy="9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7 w 8"/>
                <a:gd name="T5" fmla="*/ 18 h 18"/>
                <a:gd name="T6" fmla="*/ 8 w 8"/>
                <a:gd name="T7" fmla="*/ 16 h 18"/>
                <a:gd name="T8" fmla="*/ 8 w 8"/>
                <a:gd name="T9" fmla="*/ 11 h 18"/>
                <a:gd name="T10" fmla="*/ 8 w 8"/>
                <a:gd name="T11" fmla="*/ 11 h 18"/>
                <a:gd name="T12" fmla="*/ 8 w 8"/>
                <a:gd name="T13" fmla="*/ 11 h 18"/>
                <a:gd name="T14" fmla="*/ 8 w 8"/>
                <a:gd name="T15" fmla="*/ 11 h 18"/>
                <a:gd name="T16" fmla="*/ 6 w 8"/>
                <a:gd name="T17" fmla="*/ 8 h 18"/>
                <a:gd name="T18" fmla="*/ 0 w 8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6"/>
                  </a:cubicBezTo>
                  <a:cubicBezTo>
                    <a:pt x="8" y="14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9"/>
                    <a:pt x="6" y="8"/>
                  </a:cubicBezTo>
                  <a:cubicBezTo>
                    <a:pt x="4" y="7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8DD986CD-24CE-4607-ADCA-C19454926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216"/>
              <a:ext cx="3" cy="1"/>
            </a:xfrm>
            <a:prstGeom prst="rect">
              <a:avLst/>
            </a:prstGeom>
            <a:solidFill>
              <a:srgbClr val="FB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AFE908EA-4C6C-40D1-9C96-E269C40D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22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40CD968-19A6-4C8F-9052-1821B08DB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2204"/>
              <a:ext cx="18" cy="22"/>
            </a:xfrm>
            <a:custGeom>
              <a:avLst/>
              <a:gdLst>
                <a:gd name="T0" fmla="*/ 33 w 36"/>
                <a:gd name="T1" fmla="*/ 16 h 42"/>
                <a:gd name="T2" fmla="*/ 28 w 36"/>
                <a:gd name="T3" fmla="*/ 7 h 42"/>
                <a:gd name="T4" fmla="*/ 27 w 36"/>
                <a:gd name="T5" fmla="*/ 5 h 42"/>
                <a:gd name="T6" fmla="*/ 27 w 36"/>
                <a:gd name="T7" fmla="*/ 5 h 42"/>
                <a:gd name="T8" fmla="*/ 17 w 36"/>
                <a:gd name="T9" fmla="*/ 4 h 42"/>
                <a:gd name="T10" fmla="*/ 13 w 36"/>
                <a:gd name="T11" fmla="*/ 0 h 42"/>
                <a:gd name="T12" fmla="*/ 13 w 36"/>
                <a:gd name="T13" fmla="*/ 0 h 42"/>
                <a:gd name="T14" fmla="*/ 13 w 36"/>
                <a:gd name="T15" fmla="*/ 5 h 42"/>
                <a:gd name="T16" fmla="*/ 13 w 36"/>
                <a:gd name="T17" fmla="*/ 6 h 42"/>
                <a:gd name="T18" fmla="*/ 13 w 36"/>
                <a:gd name="T19" fmla="*/ 11 h 42"/>
                <a:gd name="T20" fmla="*/ 14 w 36"/>
                <a:gd name="T21" fmla="*/ 14 h 42"/>
                <a:gd name="T22" fmla="*/ 11 w 36"/>
                <a:gd name="T23" fmla="*/ 14 h 42"/>
                <a:gd name="T24" fmla="*/ 6 w 36"/>
                <a:gd name="T25" fmla="*/ 11 h 42"/>
                <a:gd name="T26" fmla="*/ 3 w 36"/>
                <a:gd name="T27" fmla="*/ 12 h 42"/>
                <a:gd name="T28" fmla="*/ 4 w 36"/>
                <a:gd name="T29" fmla="*/ 17 h 42"/>
                <a:gd name="T30" fmla="*/ 5 w 36"/>
                <a:gd name="T31" fmla="*/ 20 h 42"/>
                <a:gd name="T32" fmla="*/ 6 w 36"/>
                <a:gd name="T33" fmla="*/ 22 h 42"/>
                <a:gd name="T34" fmla="*/ 6 w 36"/>
                <a:gd name="T35" fmla="*/ 22 h 42"/>
                <a:gd name="T36" fmla="*/ 6 w 36"/>
                <a:gd name="T37" fmla="*/ 22 h 42"/>
                <a:gd name="T38" fmla="*/ 2 w 36"/>
                <a:gd name="T39" fmla="*/ 31 h 42"/>
                <a:gd name="T40" fmla="*/ 0 w 36"/>
                <a:gd name="T41" fmla="*/ 30 h 42"/>
                <a:gd name="T42" fmla="*/ 2 w 36"/>
                <a:gd name="T43" fmla="*/ 41 h 42"/>
                <a:gd name="T44" fmla="*/ 19 w 36"/>
                <a:gd name="T45" fmla="*/ 42 h 42"/>
                <a:gd name="T46" fmla="*/ 18 w 36"/>
                <a:gd name="T47" fmla="*/ 36 h 42"/>
                <a:gd name="T48" fmla="*/ 23 w 36"/>
                <a:gd name="T49" fmla="*/ 37 h 42"/>
                <a:gd name="T50" fmla="*/ 28 w 36"/>
                <a:gd name="T51" fmla="*/ 34 h 42"/>
                <a:gd name="T52" fmla="*/ 29 w 36"/>
                <a:gd name="T53" fmla="*/ 29 h 42"/>
                <a:gd name="T54" fmla="*/ 29 w 36"/>
                <a:gd name="T55" fmla="*/ 24 h 42"/>
                <a:gd name="T56" fmla="*/ 30 w 36"/>
                <a:gd name="T57" fmla="*/ 20 h 42"/>
                <a:gd name="T58" fmla="*/ 33 w 36"/>
                <a:gd name="T5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2">
                  <a:moveTo>
                    <a:pt x="33" y="16"/>
                  </a:moveTo>
                  <a:cubicBezTo>
                    <a:pt x="33" y="16"/>
                    <a:pt x="28" y="8"/>
                    <a:pt x="28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6"/>
                    <a:pt x="20" y="5"/>
                    <a:pt x="17" y="4"/>
                  </a:cubicBezTo>
                  <a:cubicBezTo>
                    <a:pt x="15" y="2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9"/>
                    <a:pt x="13" y="11"/>
                  </a:cubicBezTo>
                  <a:cubicBezTo>
                    <a:pt x="14" y="12"/>
                    <a:pt x="14" y="14"/>
                    <a:pt x="14" y="14"/>
                  </a:cubicBezTo>
                  <a:cubicBezTo>
                    <a:pt x="14" y="16"/>
                    <a:pt x="11" y="14"/>
                    <a:pt x="11" y="14"/>
                  </a:cubicBezTo>
                  <a:cubicBezTo>
                    <a:pt x="11" y="14"/>
                    <a:pt x="9" y="12"/>
                    <a:pt x="6" y="11"/>
                  </a:cubicBezTo>
                  <a:cubicBezTo>
                    <a:pt x="5" y="11"/>
                    <a:pt x="4" y="11"/>
                    <a:pt x="3" y="12"/>
                  </a:cubicBezTo>
                  <a:cubicBezTo>
                    <a:pt x="3" y="13"/>
                    <a:pt x="3" y="15"/>
                    <a:pt x="4" y="17"/>
                  </a:cubicBezTo>
                  <a:cubicBezTo>
                    <a:pt x="4" y="18"/>
                    <a:pt x="4" y="20"/>
                    <a:pt x="5" y="20"/>
                  </a:cubicBezTo>
                  <a:cubicBezTo>
                    <a:pt x="5" y="21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8"/>
                    <a:pt x="2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7"/>
                    <a:pt x="21" y="37"/>
                    <a:pt x="23" y="37"/>
                  </a:cubicBezTo>
                  <a:cubicBezTo>
                    <a:pt x="28" y="37"/>
                    <a:pt x="28" y="34"/>
                    <a:pt x="28" y="34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6" y="19"/>
                    <a:pt x="34" y="17"/>
                    <a:pt x="33" y="16"/>
                  </a:cubicBezTo>
                  <a:close/>
                </a:path>
              </a:pathLst>
            </a:custGeom>
            <a:solidFill>
              <a:srgbClr val="9D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41159CB2-CA37-487B-9766-30B5BF5E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2222"/>
              <a:ext cx="6" cy="2"/>
            </a:xfrm>
            <a:custGeom>
              <a:avLst/>
              <a:gdLst>
                <a:gd name="T0" fmla="*/ 0 w 12"/>
                <a:gd name="T1" fmla="*/ 0 h 3"/>
                <a:gd name="T2" fmla="*/ 12 w 12"/>
                <a:gd name="T3" fmla="*/ 3 h 3"/>
                <a:gd name="T4" fmla="*/ 12 w 12"/>
                <a:gd name="T5" fmla="*/ 1 h 3"/>
                <a:gd name="T6" fmla="*/ 0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1" y="1"/>
                    <a:pt x="4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805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B7CCF40-049C-4757-A1ED-AD248069F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2216"/>
              <a:ext cx="1" cy="3"/>
            </a:xfrm>
            <a:custGeom>
              <a:avLst/>
              <a:gdLst>
                <a:gd name="T0" fmla="*/ 4 w 4"/>
                <a:gd name="T1" fmla="*/ 3 h 4"/>
                <a:gd name="T2" fmla="*/ 2 w 4"/>
                <a:gd name="T3" fmla="*/ 0 h 4"/>
                <a:gd name="T4" fmla="*/ 0 w 4"/>
                <a:gd name="T5" fmla="*/ 0 h 4"/>
                <a:gd name="T6" fmla="*/ 4 w 4"/>
                <a:gd name="T7" fmla="*/ 4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2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4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805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BC71BD06-6D5D-4CCC-B0E9-6DFA10AC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2216"/>
              <a:ext cx="1" cy="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5E3CE02-B292-403E-A904-29B9BD16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2209"/>
              <a:ext cx="1" cy="2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B66B4E3-4DED-4D08-A760-5F696701C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222"/>
              <a:ext cx="13" cy="9"/>
            </a:xfrm>
            <a:custGeom>
              <a:avLst/>
              <a:gdLst>
                <a:gd name="T0" fmla="*/ 0 w 13"/>
                <a:gd name="T1" fmla="*/ 5 h 9"/>
                <a:gd name="T2" fmla="*/ 1 w 13"/>
                <a:gd name="T3" fmla="*/ 0 h 9"/>
                <a:gd name="T4" fmla="*/ 13 w 13"/>
                <a:gd name="T5" fmla="*/ 3 h 9"/>
                <a:gd name="T6" fmla="*/ 13 w 13"/>
                <a:gd name="T7" fmla="*/ 9 h 9"/>
                <a:gd name="T8" fmla="*/ 0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lnTo>
                    <a:pt x="1" y="0"/>
                  </a:lnTo>
                  <a:lnTo>
                    <a:pt x="13" y="3"/>
                  </a:lnTo>
                  <a:lnTo>
                    <a:pt x="1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E8311B73-8136-4E1E-8174-E0B00D220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224"/>
              <a:ext cx="36" cy="63"/>
            </a:xfrm>
            <a:custGeom>
              <a:avLst/>
              <a:gdLst>
                <a:gd name="T0" fmla="*/ 31 w 74"/>
                <a:gd name="T1" fmla="*/ 4 h 121"/>
                <a:gd name="T2" fmla="*/ 14 w 74"/>
                <a:gd name="T3" fmla="*/ 24 h 121"/>
                <a:gd name="T4" fmla="*/ 0 w 74"/>
                <a:gd name="T5" fmla="*/ 119 h 121"/>
                <a:gd name="T6" fmla="*/ 68 w 74"/>
                <a:gd name="T7" fmla="*/ 115 h 121"/>
                <a:gd name="T8" fmla="*/ 62 w 74"/>
                <a:gd name="T9" fmla="*/ 16 h 121"/>
                <a:gd name="T10" fmla="*/ 31 w 74"/>
                <a:gd name="T11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21">
                  <a:moveTo>
                    <a:pt x="31" y="4"/>
                  </a:moveTo>
                  <a:cubicBezTo>
                    <a:pt x="17" y="5"/>
                    <a:pt x="14" y="22"/>
                    <a:pt x="14" y="24"/>
                  </a:cubicBezTo>
                  <a:cubicBezTo>
                    <a:pt x="13" y="49"/>
                    <a:pt x="11" y="118"/>
                    <a:pt x="0" y="119"/>
                  </a:cubicBezTo>
                  <a:cubicBezTo>
                    <a:pt x="60" y="119"/>
                    <a:pt x="62" y="121"/>
                    <a:pt x="68" y="115"/>
                  </a:cubicBezTo>
                  <a:cubicBezTo>
                    <a:pt x="74" y="109"/>
                    <a:pt x="62" y="16"/>
                    <a:pt x="62" y="16"/>
                  </a:cubicBezTo>
                  <a:cubicBezTo>
                    <a:pt x="61" y="0"/>
                    <a:pt x="48" y="3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112588F-25CE-4FE9-AB87-D3C6F2CD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225"/>
              <a:ext cx="24" cy="61"/>
            </a:xfrm>
            <a:custGeom>
              <a:avLst/>
              <a:gdLst>
                <a:gd name="T0" fmla="*/ 31 w 50"/>
                <a:gd name="T1" fmla="*/ 1 h 116"/>
                <a:gd name="T2" fmla="*/ 14 w 50"/>
                <a:gd name="T3" fmla="*/ 21 h 116"/>
                <a:gd name="T4" fmla="*/ 0 w 50"/>
                <a:gd name="T5" fmla="*/ 116 h 116"/>
                <a:gd name="T6" fmla="*/ 9 w 50"/>
                <a:gd name="T7" fmla="*/ 116 h 116"/>
                <a:gd name="T8" fmla="*/ 8 w 50"/>
                <a:gd name="T9" fmla="*/ 116 h 116"/>
                <a:gd name="T10" fmla="*/ 22 w 50"/>
                <a:gd name="T11" fmla="*/ 31 h 116"/>
                <a:gd name="T12" fmla="*/ 40 w 50"/>
                <a:gd name="T13" fmla="*/ 2 h 116"/>
                <a:gd name="T14" fmla="*/ 49 w 50"/>
                <a:gd name="T15" fmla="*/ 0 h 116"/>
                <a:gd name="T16" fmla="*/ 31 w 50"/>
                <a:gd name="T17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16">
                  <a:moveTo>
                    <a:pt x="31" y="1"/>
                  </a:moveTo>
                  <a:cubicBezTo>
                    <a:pt x="17" y="2"/>
                    <a:pt x="14" y="19"/>
                    <a:pt x="14" y="21"/>
                  </a:cubicBezTo>
                  <a:cubicBezTo>
                    <a:pt x="13" y="46"/>
                    <a:pt x="11" y="115"/>
                    <a:pt x="0" y="116"/>
                  </a:cubicBezTo>
                  <a:cubicBezTo>
                    <a:pt x="3" y="116"/>
                    <a:pt x="6" y="116"/>
                    <a:pt x="9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20" y="115"/>
                    <a:pt x="21" y="55"/>
                    <a:pt x="22" y="31"/>
                  </a:cubicBezTo>
                  <a:cubicBezTo>
                    <a:pt x="22" y="29"/>
                    <a:pt x="26" y="3"/>
                    <a:pt x="40" y="2"/>
                  </a:cubicBezTo>
                  <a:cubicBezTo>
                    <a:pt x="43" y="2"/>
                    <a:pt x="50" y="1"/>
                    <a:pt x="49" y="0"/>
                  </a:cubicBezTo>
                  <a:cubicBezTo>
                    <a:pt x="44" y="0"/>
                    <a:pt x="38" y="0"/>
                    <a:pt x="31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30848125-0F75-4A3F-9AD2-3EFF8C974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252"/>
              <a:ext cx="31" cy="21"/>
            </a:xfrm>
            <a:custGeom>
              <a:avLst/>
              <a:gdLst>
                <a:gd name="T0" fmla="*/ 63 w 63"/>
                <a:gd name="T1" fmla="*/ 36 h 41"/>
                <a:gd name="T2" fmla="*/ 57 w 63"/>
                <a:gd name="T3" fmla="*/ 41 h 41"/>
                <a:gd name="T4" fmla="*/ 6 w 63"/>
                <a:gd name="T5" fmla="*/ 41 h 41"/>
                <a:gd name="T6" fmla="*/ 0 w 63"/>
                <a:gd name="T7" fmla="*/ 36 h 41"/>
                <a:gd name="T8" fmla="*/ 0 w 63"/>
                <a:gd name="T9" fmla="*/ 6 h 41"/>
                <a:gd name="T10" fmla="*/ 6 w 63"/>
                <a:gd name="T11" fmla="*/ 0 h 41"/>
                <a:gd name="T12" fmla="*/ 57 w 63"/>
                <a:gd name="T13" fmla="*/ 0 h 41"/>
                <a:gd name="T14" fmla="*/ 63 w 63"/>
                <a:gd name="T15" fmla="*/ 6 h 41"/>
                <a:gd name="T16" fmla="*/ 63 w 63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1">
                  <a:moveTo>
                    <a:pt x="63" y="36"/>
                  </a:moveTo>
                  <a:cubicBezTo>
                    <a:pt x="63" y="39"/>
                    <a:pt x="60" y="41"/>
                    <a:pt x="57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0" y="39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1FD5636E-07CF-4523-BB24-052465D6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270"/>
              <a:ext cx="7" cy="8"/>
            </a:xfrm>
            <a:custGeom>
              <a:avLst/>
              <a:gdLst>
                <a:gd name="T0" fmla="*/ 0 w 14"/>
                <a:gd name="T1" fmla="*/ 10 h 15"/>
                <a:gd name="T2" fmla="*/ 0 w 14"/>
                <a:gd name="T3" fmla="*/ 10 h 15"/>
                <a:gd name="T4" fmla="*/ 1 w 14"/>
                <a:gd name="T5" fmla="*/ 12 h 15"/>
                <a:gd name="T6" fmla="*/ 6 w 14"/>
                <a:gd name="T7" fmla="*/ 15 h 15"/>
                <a:gd name="T8" fmla="*/ 8 w 14"/>
                <a:gd name="T9" fmla="*/ 14 h 15"/>
                <a:gd name="T10" fmla="*/ 9 w 14"/>
                <a:gd name="T11" fmla="*/ 13 h 15"/>
                <a:gd name="T12" fmla="*/ 11 w 14"/>
                <a:gd name="T13" fmla="*/ 12 h 15"/>
                <a:gd name="T14" fmla="*/ 11 w 14"/>
                <a:gd name="T15" fmla="*/ 10 h 15"/>
                <a:gd name="T16" fmla="*/ 13 w 14"/>
                <a:gd name="T17" fmla="*/ 9 h 15"/>
                <a:gd name="T18" fmla="*/ 12 w 14"/>
                <a:gd name="T19" fmla="*/ 6 h 15"/>
                <a:gd name="T20" fmla="*/ 11 w 14"/>
                <a:gd name="T21" fmla="*/ 6 h 15"/>
                <a:gd name="T22" fmla="*/ 13 w 14"/>
                <a:gd name="T23" fmla="*/ 5 h 15"/>
                <a:gd name="T24" fmla="*/ 13 w 14"/>
                <a:gd name="T25" fmla="*/ 3 h 15"/>
                <a:gd name="T26" fmla="*/ 8 w 14"/>
                <a:gd name="T27" fmla="*/ 0 h 15"/>
                <a:gd name="T28" fmla="*/ 6 w 14"/>
                <a:gd name="T29" fmla="*/ 0 h 15"/>
                <a:gd name="T30" fmla="*/ 0 w 14"/>
                <a:gd name="T3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5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3" y="9"/>
                  </a:cubicBezTo>
                  <a:cubicBezTo>
                    <a:pt x="13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2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9D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F1DF4A0-168C-4258-8C65-8D32532A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2268"/>
              <a:ext cx="5" cy="2"/>
            </a:xfrm>
            <a:custGeom>
              <a:avLst/>
              <a:gdLst>
                <a:gd name="T0" fmla="*/ 0 w 11"/>
                <a:gd name="T1" fmla="*/ 2 h 4"/>
                <a:gd name="T2" fmla="*/ 2 w 11"/>
                <a:gd name="T3" fmla="*/ 0 h 4"/>
                <a:gd name="T4" fmla="*/ 10 w 11"/>
                <a:gd name="T5" fmla="*/ 0 h 4"/>
                <a:gd name="T6" fmla="*/ 11 w 11"/>
                <a:gd name="T7" fmla="*/ 2 h 4"/>
                <a:gd name="T8" fmla="*/ 11 w 11"/>
                <a:gd name="T9" fmla="*/ 2 h 4"/>
                <a:gd name="T10" fmla="*/ 10 w 11"/>
                <a:gd name="T11" fmla="*/ 4 h 4"/>
                <a:gd name="T12" fmla="*/ 2 w 11"/>
                <a:gd name="T13" fmla="*/ 4 h 4"/>
                <a:gd name="T14" fmla="*/ 0 w 1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9D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ED35D78-0B3A-4F2D-9475-9E4E5FC1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232"/>
              <a:ext cx="28" cy="44"/>
            </a:xfrm>
            <a:custGeom>
              <a:avLst/>
              <a:gdLst>
                <a:gd name="T0" fmla="*/ 48 w 57"/>
                <a:gd name="T1" fmla="*/ 84 h 84"/>
                <a:gd name="T2" fmla="*/ 42 w 57"/>
                <a:gd name="T3" fmla="*/ 82 h 84"/>
                <a:gd name="T4" fmla="*/ 18 w 57"/>
                <a:gd name="T5" fmla="*/ 59 h 84"/>
                <a:gd name="T6" fmla="*/ 1 w 57"/>
                <a:gd name="T7" fmla="*/ 11 h 84"/>
                <a:gd name="T8" fmla="*/ 6 w 57"/>
                <a:gd name="T9" fmla="*/ 1 h 84"/>
                <a:gd name="T10" fmla="*/ 16 w 57"/>
                <a:gd name="T11" fmla="*/ 6 h 84"/>
                <a:gd name="T12" fmla="*/ 32 w 57"/>
                <a:gd name="T13" fmla="*/ 50 h 84"/>
                <a:gd name="T14" fmla="*/ 53 w 57"/>
                <a:gd name="T15" fmla="*/ 70 h 84"/>
                <a:gd name="T16" fmla="*/ 54 w 57"/>
                <a:gd name="T17" fmla="*/ 81 h 84"/>
                <a:gd name="T18" fmla="*/ 48 w 5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4">
                  <a:moveTo>
                    <a:pt x="48" y="84"/>
                  </a:moveTo>
                  <a:cubicBezTo>
                    <a:pt x="46" y="84"/>
                    <a:pt x="44" y="83"/>
                    <a:pt x="42" y="82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7" y="73"/>
                    <a:pt x="57" y="78"/>
                    <a:pt x="54" y="81"/>
                  </a:cubicBezTo>
                  <a:cubicBezTo>
                    <a:pt x="52" y="83"/>
                    <a:pt x="50" y="84"/>
                    <a:pt x="4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0093E907-C5D9-4D73-AA71-D6474A9B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233"/>
              <a:ext cx="25" cy="43"/>
            </a:xfrm>
            <a:custGeom>
              <a:avLst/>
              <a:gdLst>
                <a:gd name="T0" fmla="*/ 48 w 51"/>
                <a:gd name="T1" fmla="*/ 76 h 82"/>
                <a:gd name="T2" fmla="*/ 23 w 51"/>
                <a:gd name="T3" fmla="*/ 53 h 82"/>
                <a:gd name="T4" fmla="*/ 5 w 51"/>
                <a:gd name="T5" fmla="*/ 2 h 82"/>
                <a:gd name="T6" fmla="*/ 4 w 51"/>
                <a:gd name="T7" fmla="*/ 0 h 82"/>
                <a:gd name="T8" fmla="*/ 1 w 51"/>
                <a:gd name="T9" fmla="*/ 9 h 82"/>
                <a:gd name="T10" fmla="*/ 18 w 51"/>
                <a:gd name="T11" fmla="*/ 57 h 82"/>
                <a:gd name="T12" fmla="*/ 42 w 51"/>
                <a:gd name="T13" fmla="*/ 80 h 82"/>
                <a:gd name="T14" fmla="*/ 48 w 51"/>
                <a:gd name="T15" fmla="*/ 82 h 82"/>
                <a:gd name="T16" fmla="*/ 51 w 51"/>
                <a:gd name="T17" fmla="*/ 81 h 82"/>
                <a:gd name="T18" fmla="*/ 48 w 51"/>
                <a:gd name="T19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2">
                  <a:moveTo>
                    <a:pt x="48" y="76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1" y="2"/>
                    <a:pt x="0" y="6"/>
                    <a:pt x="1" y="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4" y="81"/>
                    <a:pt x="46" y="82"/>
                    <a:pt x="48" y="82"/>
                  </a:cubicBezTo>
                  <a:cubicBezTo>
                    <a:pt x="49" y="82"/>
                    <a:pt x="50" y="82"/>
                    <a:pt x="51" y="81"/>
                  </a:cubicBezTo>
                  <a:cubicBezTo>
                    <a:pt x="51" y="79"/>
                    <a:pt x="50" y="78"/>
                    <a:pt x="48" y="7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C103ADBF-B1C8-4669-82B4-DE5E65BF4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193"/>
              <a:ext cx="25" cy="28"/>
            </a:xfrm>
            <a:custGeom>
              <a:avLst/>
              <a:gdLst>
                <a:gd name="T0" fmla="*/ 49 w 53"/>
                <a:gd name="T1" fmla="*/ 11 h 53"/>
                <a:gd name="T2" fmla="*/ 42 w 53"/>
                <a:gd name="T3" fmla="*/ 6 h 53"/>
                <a:gd name="T4" fmla="*/ 40 w 53"/>
                <a:gd name="T5" fmla="*/ 6 h 53"/>
                <a:gd name="T6" fmla="*/ 33 w 53"/>
                <a:gd name="T7" fmla="*/ 1 h 53"/>
                <a:gd name="T8" fmla="*/ 29 w 53"/>
                <a:gd name="T9" fmla="*/ 3 h 53"/>
                <a:gd name="T10" fmla="*/ 23 w 53"/>
                <a:gd name="T11" fmla="*/ 0 h 53"/>
                <a:gd name="T12" fmla="*/ 15 w 53"/>
                <a:gd name="T13" fmla="*/ 4 h 53"/>
                <a:gd name="T14" fmla="*/ 14 w 53"/>
                <a:gd name="T15" fmla="*/ 4 h 53"/>
                <a:gd name="T16" fmla="*/ 6 w 53"/>
                <a:gd name="T17" fmla="*/ 12 h 53"/>
                <a:gd name="T18" fmla="*/ 6 w 53"/>
                <a:gd name="T19" fmla="*/ 13 h 53"/>
                <a:gd name="T20" fmla="*/ 0 w 53"/>
                <a:gd name="T21" fmla="*/ 21 h 53"/>
                <a:gd name="T22" fmla="*/ 1 w 53"/>
                <a:gd name="T23" fmla="*/ 25 h 53"/>
                <a:gd name="T24" fmla="*/ 0 w 53"/>
                <a:gd name="T25" fmla="*/ 30 h 53"/>
                <a:gd name="T26" fmla="*/ 4 w 53"/>
                <a:gd name="T27" fmla="*/ 37 h 53"/>
                <a:gd name="T28" fmla="*/ 4 w 53"/>
                <a:gd name="T29" fmla="*/ 38 h 53"/>
                <a:gd name="T30" fmla="*/ 3 w 53"/>
                <a:gd name="T31" fmla="*/ 39 h 53"/>
                <a:gd name="T32" fmla="*/ 11 w 53"/>
                <a:gd name="T33" fmla="*/ 48 h 53"/>
                <a:gd name="T34" fmla="*/ 11 w 53"/>
                <a:gd name="T35" fmla="*/ 48 h 53"/>
                <a:gd name="T36" fmla="*/ 16 w 53"/>
                <a:gd name="T37" fmla="*/ 52 h 53"/>
                <a:gd name="T38" fmla="*/ 19 w 53"/>
                <a:gd name="T39" fmla="*/ 52 h 53"/>
                <a:gd name="T40" fmla="*/ 22 w 53"/>
                <a:gd name="T41" fmla="*/ 53 h 53"/>
                <a:gd name="T42" fmla="*/ 22 w 53"/>
                <a:gd name="T43" fmla="*/ 53 h 53"/>
                <a:gd name="T44" fmla="*/ 22 w 53"/>
                <a:gd name="T45" fmla="*/ 53 h 53"/>
                <a:gd name="T46" fmla="*/ 26 w 53"/>
                <a:gd name="T47" fmla="*/ 50 h 53"/>
                <a:gd name="T48" fmla="*/ 31 w 53"/>
                <a:gd name="T49" fmla="*/ 49 h 53"/>
                <a:gd name="T50" fmla="*/ 31 w 53"/>
                <a:gd name="T51" fmla="*/ 40 h 53"/>
                <a:gd name="T52" fmla="*/ 38 w 53"/>
                <a:gd name="T53" fmla="*/ 39 h 53"/>
                <a:gd name="T54" fmla="*/ 38 w 53"/>
                <a:gd name="T55" fmla="*/ 31 h 53"/>
                <a:gd name="T56" fmla="*/ 43 w 53"/>
                <a:gd name="T57" fmla="*/ 30 h 53"/>
                <a:gd name="T58" fmla="*/ 45 w 53"/>
                <a:gd name="T59" fmla="*/ 26 h 53"/>
                <a:gd name="T60" fmla="*/ 49 w 53"/>
                <a:gd name="T61" fmla="*/ 26 h 53"/>
                <a:gd name="T62" fmla="*/ 49 w 53"/>
                <a:gd name="T63" fmla="*/ 26 h 53"/>
                <a:gd name="T64" fmla="*/ 53 w 53"/>
                <a:gd name="T65" fmla="*/ 17 h 53"/>
                <a:gd name="T66" fmla="*/ 49 w 53"/>
                <a:gd name="T6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53">
                  <a:moveTo>
                    <a:pt x="49" y="11"/>
                  </a:moveTo>
                  <a:cubicBezTo>
                    <a:pt x="48" y="8"/>
                    <a:pt x="45" y="6"/>
                    <a:pt x="42" y="6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39" y="3"/>
                    <a:pt x="36" y="1"/>
                    <a:pt x="33" y="1"/>
                  </a:cubicBezTo>
                  <a:cubicBezTo>
                    <a:pt x="32" y="1"/>
                    <a:pt x="30" y="2"/>
                    <a:pt x="29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0"/>
                    <a:pt x="16" y="2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4"/>
                    <a:pt x="6" y="8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0" y="17"/>
                    <a:pt x="0" y="21"/>
                  </a:cubicBezTo>
                  <a:cubicBezTo>
                    <a:pt x="0" y="22"/>
                    <a:pt x="1" y="24"/>
                    <a:pt x="1" y="25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0" y="33"/>
                    <a:pt x="1" y="36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44"/>
                    <a:pt x="7" y="47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4" y="52"/>
                    <a:pt x="16" y="52"/>
                  </a:cubicBezTo>
                  <a:cubicBezTo>
                    <a:pt x="17" y="52"/>
                    <a:pt x="18" y="52"/>
                    <a:pt x="19" y="52"/>
                  </a:cubicBezTo>
                  <a:cubicBezTo>
                    <a:pt x="20" y="52"/>
                    <a:pt x="21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4" y="52"/>
                    <a:pt x="25" y="51"/>
                    <a:pt x="26" y="50"/>
                  </a:cubicBezTo>
                  <a:cubicBezTo>
                    <a:pt x="27" y="50"/>
                    <a:pt x="29" y="50"/>
                    <a:pt x="31" y="49"/>
                  </a:cubicBezTo>
                  <a:cubicBezTo>
                    <a:pt x="39" y="46"/>
                    <a:pt x="32" y="45"/>
                    <a:pt x="31" y="40"/>
                  </a:cubicBezTo>
                  <a:cubicBezTo>
                    <a:pt x="31" y="35"/>
                    <a:pt x="36" y="40"/>
                    <a:pt x="38" y="39"/>
                  </a:cubicBezTo>
                  <a:cubicBezTo>
                    <a:pt x="40" y="39"/>
                    <a:pt x="38" y="35"/>
                    <a:pt x="38" y="31"/>
                  </a:cubicBezTo>
                  <a:cubicBezTo>
                    <a:pt x="37" y="27"/>
                    <a:pt x="39" y="30"/>
                    <a:pt x="43" y="30"/>
                  </a:cubicBezTo>
                  <a:cubicBezTo>
                    <a:pt x="46" y="29"/>
                    <a:pt x="46" y="28"/>
                    <a:pt x="45" y="26"/>
                  </a:cubicBezTo>
                  <a:cubicBezTo>
                    <a:pt x="47" y="26"/>
                    <a:pt x="48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24"/>
                    <a:pt x="53" y="20"/>
                    <a:pt x="53" y="17"/>
                  </a:cubicBezTo>
                  <a:cubicBezTo>
                    <a:pt x="52" y="14"/>
                    <a:pt x="51" y="13"/>
                    <a:pt x="4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F0BD282A-3EE5-4D46-AACF-4296BFFE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2188"/>
              <a:ext cx="29" cy="25"/>
            </a:xfrm>
            <a:custGeom>
              <a:avLst/>
              <a:gdLst>
                <a:gd name="T0" fmla="*/ 60 w 60"/>
                <a:gd name="T1" fmla="*/ 26 h 47"/>
                <a:gd name="T2" fmla="*/ 59 w 60"/>
                <a:gd name="T3" fmla="*/ 21 h 47"/>
                <a:gd name="T4" fmla="*/ 22 w 60"/>
                <a:gd name="T5" fmla="*/ 6 h 47"/>
                <a:gd name="T6" fmla="*/ 6 w 60"/>
                <a:gd name="T7" fmla="*/ 43 h 47"/>
                <a:gd name="T8" fmla="*/ 8 w 60"/>
                <a:gd name="T9" fmla="*/ 47 h 47"/>
                <a:gd name="T10" fmla="*/ 60 w 60"/>
                <a:gd name="T11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7">
                  <a:moveTo>
                    <a:pt x="60" y="26"/>
                  </a:moveTo>
                  <a:cubicBezTo>
                    <a:pt x="60" y="24"/>
                    <a:pt x="59" y="23"/>
                    <a:pt x="59" y="21"/>
                  </a:cubicBezTo>
                  <a:cubicBezTo>
                    <a:pt x="53" y="7"/>
                    <a:pt x="36" y="0"/>
                    <a:pt x="22" y="6"/>
                  </a:cubicBezTo>
                  <a:cubicBezTo>
                    <a:pt x="7" y="12"/>
                    <a:pt x="0" y="29"/>
                    <a:pt x="6" y="43"/>
                  </a:cubicBezTo>
                  <a:cubicBezTo>
                    <a:pt x="7" y="44"/>
                    <a:pt x="7" y="46"/>
                    <a:pt x="8" y="47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BA61DAA1-E438-4A72-968C-C44DADED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188"/>
              <a:ext cx="20" cy="15"/>
            </a:xfrm>
            <a:custGeom>
              <a:avLst/>
              <a:gdLst>
                <a:gd name="T0" fmla="*/ 34 w 42"/>
                <a:gd name="T1" fmla="*/ 24 h 28"/>
                <a:gd name="T2" fmla="*/ 35 w 42"/>
                <a:gd name="T3" fmla="*/ 28 h 28"/>
                <a:gd name="T4" fmla="*/ 42 w 42"/>
                <a:gd name="T5" fmla="*/ 26 h 28"/>
                <a:gd name="T6" fmla="*/ 41 w 42"/>
                <a:gd name="T7" fmla="*/ 21 h 28"/>
                <a:gd name="T8" fmla="*/ 4 w 42"/>
                <a:gd name="T9" fmla="*/ 6 h 28"/>
                <a:gd name="T10" fmla="*/ 0 w 42"/>
                <a:gd name="T11" fmla="*/ 8 h 28"/>
                <a:gd name="T12" fmla="*/ 34 w 42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34" y="24"/>
                  </a:moveTo>
                  <a:cubicBezTo>
                    <a:pt x="34" y="26"/>
                    <a:pt x="34" y="27"/>
                    <a:pt x="35" y="28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4"/>
                    <a:pt x="41" y="23"/>
                    <a:pt x="41" y="21"/>
                  </a:cubicBezTo>
                  <a:cubicBezTo>
                    <a:pt x="35" y="7"/>
                    <a:pt x="18" y="0"/>
                    <a:pt x="4" y="6"/>
                  </a:cubicBezTo>
                  <a:cubicBezTo>
                    <a:pt x="2" y="7"/>
                    <a:pt x="1" y="7"/>
                    <a:pt x="0" y="8"/>
                  </a:cubicBezTo>
                  <a:cubicBezTo>
                    <a:pt x="14" y="4"/>
                    <a:pt x="28" y="11"/>
                    <a:pt x="34" y="24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F7160A78-FBDA-468D-9570-DF099646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2192"/>
              <a:ext cx="9" cy="21"/>
            </a:xfrm>
            <a:custGeom>
              <a:avLst/>
              <a:gdLst>
                <a:gd name="T0" fmla="*/ 20 w 20"/>
                <a:gd name="T1" fmla="*/ 0 h 40"/>
                <a:gd name="T2" fmla="*/ 16 w 20"/>
                <a:gd name="T3" fmla="*/ 1 h 40"/>
                <a:gd name="T4" fmla="*/ 3 w 20"/>
                <a:gd name="T5" fmla="*/ 30 h 40"/>
                <a:gd name="T6" fmla="*/ 3 w 20"/>
                <a:gd name="T7" fmla="*/ 30 h 40"/>
                <a:gd name="T8" fmla="*/ 3 w 20"/>
                <a:gd name="T9" fmla="*/ 31 h 40"/>
                <a:gd name="T10" fmla="*/ 4 w 20"/>
                <a:gd name="T11" fmla="*/ 36 h 40"/>
                <a:gd name="T12" fmla="*/ 6 w 20"/>
                <a:gd name="T13" fmla="*/ 40 h 40"/>
                <a:gd name="T14" fmla="*/ 10 w 20"/>
                <a:gd name="T15" fmla="*/ 38 h 40"/>
                <a:gd name="T16" fmla="*/ 13 w 20"/>
                <a:gd name="T17" fmla="*/ 37 h 40"/>
                <a:gd name="T18" fmla="*/ 11 w 20"/>
                <a:gd name="T19" fmla="*/ 33 h 40"/>
                <a:gd name="T20" fmla="*/ 20 w 20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0">
                  <a:moveTo>
                    <a:pt x="20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6" y="7"/>
                    <a:pt x="0" y="1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3"/>
                    <a:pt x="4" y="34"/>
                    <a:pt x="4" y="36"/>
                  </a:cubicBezTo>
                  <a:cubicBezTo>
                    <a:pt x="5" y="37"/>
                    <a:pt x="6" y="39"/>
                    <a:pt x="6" y="40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2" y="34"/>
                    <a:pt x="11" y="33"/>
                  </a:cubicBezTo>
                  <a:cubicBezTo>
                    <a:pt x="6" y="21"/>
                    <a:pt x="10" y="8"/>
                    <a:pt x="20" y="0"/>
                  </a:cubicBez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D8B5218D-2C37-4096-9ABA-FBE515F4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2198"/>
              <a:ext cx="29" cy="15"/>
            </a:xfrm>
            <a:custGeom>
              <a:avLst/>
              <a:gdLst>
                <a:gd name="T0" fmla="*/ 58 w 61"/>
                <a:gd name="T1" fmla="*/ 0 h 29"/>
                <a:gd name="T2" fmla="*/ 1 w 61"/>
                <a:gd name="T3" fmla="*/ 23 h 29"/>
                <a:gd name="T4" fmla="*/ 1 w 61"/>
                <a:gd name="T5" fmla="*/ 27 h 29"/>
                <a:gd name="T6" fmla="*/ 3 w 61"/>
                <a:gd name="T7" fmla="*/ 29 h 29"/>
                <a:gd name="T8" fmla="*/ 61 w 61"/>
                <a:gd name="T9" fmla="*/ 5 h 29"/>
                <a:gd name="T10" fmla="*/ 61 w 61"/>
                <a:gd name="T11" fmla="*/ 2 h 29"/>
                <a:gd name="T12" fmla="*/ 58 w 6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9">
                  <a:moveTo>
                    <a:pt x="58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5"/>
                    <a:pt x="1" y="27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4"/>
                    <a:pt x="61" y="2"/>
                  </a:cubicBezTo>
                  <a:cubicBezTo>
                    <a:pt x="60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9CCAAD1A-E9AF-4B77-991C-0F281CE01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" y="2352"/>
              <a:ext cx="86" cy="115"/>
            </a:xfrm>
            <a:custGeom>
              <a:avLst/>
              <a:gdLst>
                <a:gd name="T0" fmla="*/ 100 w 178"/>
                <a:gd name="T1" fmla="*/ 161 h 219"/>
                <a:gd name="T2" fmla="*/ 175 w 178"/>
                <a:gd name="T3" fmla="*/ 114 h 219"/>
                <a:gd name="T4" fmla="*/ 176 w 178"/>
                <a:gd name="T5" fmla="*/ 113 h 219"/>
                <a:gd name="T6" fmla="*/ 176 w 178"/>
                <a:gd name="T7" fmla="*/ 113 h 219"/>
                <a:gd name="T8" fmla="*/ 177 w 178"/>
                <a:gd name="T9" fmla="*/ 112 h 219"/>
                <a:gd name="T10" fmla="*/ 177 w 178"/>
                <a:gd name="T11" fmla="*/ 110 h 219"/>
                <a:gd name="T12" fmla="*/ 177 w 178"/>
                <a:gd name="T13" fmla="*/ 109 h 219"/>
                <a:gd name="T14" fmla="*/ 177 w 178"/>
                <a:gd name="T15" fmla="*/ 108 h 219"/>
                <a:gd name="T16" fmla="*/ 176 w 178"/>
                <a:gd name="T17" fmla="*/ 107 h 219"/>
                <a:gd name="T18" fmla="*/ 176 w 178"/>
                <a:gd name="T19" fmla="*/ 107 h 219"/>
                <a:gd name="T20" fmla="*/ 175 w 178"/>
                <a:gd name="T21" fmla="*/ 106 h 219"/>
                <a:gd name="T22" fmla="*/ 174 w 178"/>
                <a:gd name="T23" fmla="*/ 105 h 219"/>
                <a:gd name="T24" fmla="*/ 100 w 178"/>
                <a:gd name="T25" fmla="*/ 58 h 219"/>
                <a:gd name="T26" fmla="*/ 176 w 178"/>
                <a:gd name="T27" fmla="*/ 3 h 219"/>
                <a:gd name="T28" fmla="*/ 89 w 178"/>
                <a:gd name="T29" fmla="*/ 51 h 219"/>
                <a:gd name="T30" fmla="*/ 2 w 178"/>
                <a:gd name="T31" fmla="*/ 3 h 219"/>
                <a:gd name="T32" fmla="*/ 78 w 178"/>
                <a:gd name="T33" fmla="*/ 58 h 219"/>
                <a:gd name="T34" fmla="*/ 3 w 178"/>
                <a:gd name="T35" fmla="*/ 105 h 219"/>
                <a:gd name="T36" fmla="*/ 2 w 178"/>
                <a:gd name="T37" fmla="*/ 106 h 219"/>
                <a:gd name="T38" fmla="*/ 2 w 178"/>
                <a:gd name="T39" fmla="*/ 107 h 219"/>
                <a:gd name="T40" fmla="*/ 2 w 178"/>
                <a:gd name="T41" fmla="*/ 107 h 219"/>
                <a:gd name="T42" fmla="*/ 1 w 178"/>
                <a:gd name="T43" fmla="*/ 108 h 219"/>
                <a:gd name="T44" fmla="*/ 1 w 178"/>
                <a:gd name="T45" fmla="*/ 109 h 219"/>
                <a:gd name="T46" fmla="*/ 1 w 178"/>
                <a:gd name="T47" fmla="*/ 110 h 219"/>
                <a:gd name="T48" fmla="*/ 1 w 178"/>
                <a:gd name="T49" fmla="*/ 112 h 219"/>
                <a:gd name="T50" fmla="*/ 1 w 178"/>
                <a:gd name="T51" fmla="*/ 113 h 219"/>
                <a:gd name="T52" fmla="*/ 2 w 178"/>
                <a:gd name="T53" fmla="*/ 113 h 219"/>
                <a:gd name="T54" fmla="*/ 3 w 178"/>
                <a:gd name="T55" fmla="*/ 114 h 219"/>
                <a:gd name="T56" fmla="*/ 78 w 178"/>
                <a:gd name="T57" fmla="*/ 161 h 219"/>
                <a:gd name="T58" fmla="*/ 2 w 178"/>
                <a:gd name="T59" fmla="*/ 216 h 219"/>
                <a:gd name="T60" fmla="*/ 10 w 178"/>
                <a:gd name="T61" fmla="*/ 218 h 219"/>
                <a:gd name="T62" fmla="*/ 168 w 178"/>
                <a:gd name="T63" fmla="*/ 218 h 219"/>
                <a:gd name="T64" fmla="*/ 176 w 178"/>
                <a:gd name="T65" fmla="*/ 216 h 219"/>
                <a:gd name="T66" fmla="*/ 18 w 178"/>
                <a:gd name="T67" fmla="*/ 110 h 219"/>
                <a:gd name="T68" fmla="*/ 160 w 178"/>
                <a:gd name="T69" fmla="*/ 110 h 219"/>
                <a:gd name="T70" fmla="*/ 18 w 178"/>
                <a:gd name="T71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219">
                  <a:moveTo>
                    <a:pt x="174" y="208"/>
                  </a:moveTo>
                  <a:cubicBezTo>
                    <a:pt x="100" y="161"/>
                    <a:pt x="100" y="161"/>
                    <a:pt x="100" y="161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6" y="114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7" y="10"/>
                    <a:pt x="178" y="6"/>
                    <a:pt x="176" y="3"/>
                  </a:cubicBezTo>
                  <a:cubicBezTo>
                    <a:pt x="174" y="1"/>
                    <a:pt x="171" y="0"/>
                    <a:pt x="168" y="2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0"/>
                    <a:pt x="3" y="1"/>
                    <a:pt x="2" y="3"/>
                  </a:cubicBezTo>
                  <a:cubicBezTo>
                    <a:pt x="0" y="6"/>
                    <a:pt x="1" y="10"/>
                    <a:pt x="4" y="1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4"/>
                    <a:pt x="2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1" y="210"/>
                    <a:pt x="0" y="213"/>
                    <a:pt x="2" y="216"/>
                  </a:cubicBezTo>
                  <a:cubicBezTo>
                    <a:pt x="3" y="218"/>
                    <a:pt x="5" y="219"/>
                    <a:pt x="7" y="219"/>
                  </a:cubicBezTo>
                  <a:cubicBezTo>
                    <a:pt x="8" y="219"/>
                    <a:pt x="9" y="219"/>
                    <a:pt x="10" y="218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69" y="219"/>
                    <a:pt x="170" y="219"/>
                    <a:pt x="171" y="219"/>
                  </a:cubicBezTo>
                  <a:cubicBezTo>
                    <a:pt x="173" y="219"/>
                    <a:pt x="175" y="218"/>
                    <a:pt x="176" y="216"/>
                  </a:cubicBezTo>
                  <a:cubicBezTo>
                    <a:pt x="178" y="213"/>
                    <a:pt x="177" y="210"/>
                    <a:pt x="174" y="208"/>
                  </a:cubicBezTo>
                  <a:close/>
                  <a:moveTo>
                    <a:pt x="18" y="110"/>
                  </a:moveTo>
                  <a:cubicBezTo>
                    <a:pt x="89" y="65"/>
                    <a:pt x="89" y="65"/>
                    <a:pt x="89" y="6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89" y="154"/>
                    <a:pt x="89" y="154"/>
                    <a:pt x="89" y="154"/>
                  </a:cubicBezTo>
                  <a:lnTo>
                    <a:pt x="18" y="11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ACBBDA8D-367A-41C7-95B4-A756B2399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457"/>
              <a:ext cx="121" cy="42"/>
            </a:xfrm>
            <a:custGeom>
              <a:avLst/>
              <a:gdLst>
                <a:gd name="T0" fmla="*/ 250 w 250"/>
                <a:gd name="T1" fmla="*/ 72 h 81"/>
                <a:gd name="T2" fmla="*/ 241 w 250"/>
                <a:gd name="T3" fmla="*/ 81 h 81"/>
                <a:gd name="T4" fmla="*/ 9 w 250"/>
                <a:gd name="T5" fmla="*/ 81 h 81"/>
                <a:gd name="T6" fmla="*/ 0 w 250"/>
                <a:gd name="T7" fmla="*/ 72 h 81"/>
                <a:gd name="T8" fmla="*/ 0 w 250"/>
                <a:gd name="T9" fmla="*/ 9 h 81"/>
                <a:gd name="T10" fmla="*/ 9 w 250"/>
                <a:gd name="T11" fmla="*/ 0 h 81"/>
                <a:gd name="T12" fmla="*/ 241 w 250"/>
                <a:gd name="T13" fmla="*/ 0 h 81"/>
                <a:gd name="T14" fmla="*/ 250 w 250"/>
                <a:gd name="T15" fmla="*/ 9 h 81"/>
                <a:gd name="T16" fmla="*/ 250 w 250"/>
                <a:gd name="T1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81">
                  <a:moveTo>
                    <a:pt x="250" y="72"/>
                  </a:moveTo>
                  <a:cubicBezTo>
                    <a:pt x="250" y="77"/>
                    <a:pt x="246" y="81"/>
                    <a:pt x="24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4" y="81"/>
                    <a:pt x="0" y="77"/>
                    <a:pt x="0" y="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6" y="0"/>
                    <a:pt x="250" y="4"/>
                    <a:pt x="250" y="9"/>
                  </a:cubicBezTo>
                  <a:lnTo>
                    <a:pt x="250" y="72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85B71C57-9195-4CC0-B4AD-4C42E65D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463"/>
              <a:ext cx="115" cy="36"/>
            </a:xfrm>
            <a:custGeom>
              <a:avLst/>
              <a:gdLst>
                <a:gd name="T0" fmla="*/ 22 w 236"/>
                <a:gd name="T1" fmla="*/ 55 h 68"/>
                <a:gd name="T2" fmla="*/ 14 w 236"/>
                <a:gd name="T3" fmla="*/ 46 h 68"/>
                <a:gd name="T4" fmla="*/ 14 w 236"/>
                <a:gd name="T5" fmla="*/ 0 h 68"/>
                <a:gd name="T6" fmla="*/ 0 w 236"/>
                <a:gd name="T7" fmla="*/ 0 h 68"/>
                <a:gd name="T8" fmla="*/ 0 w 236"/>
                <a:gd name="T9" fmla="*/ 59 h 68"/>
                <a:gd name="T10" fmla="*/ 9 w 236"/>
                <a:gd name="T11" fmla="*/ 68 h 68"/>
                <a:gd name="T12" fmla="*/ 236 w 236"/>
                <a:gd name="T13" fmla="*/ 68 h 68"/>
                <a:gd name="T14" fmla="*/ 236 w 236"/>
                <a:gd name="T15" fmla="*/ 55 h 68"/>
                <a:gd name="T16" fmla="*/ 22 w 236"/>
                <a:gd name="T17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68">
                  <a:moveTo>
                    <a:pt x="22" y="55"/>
                  </a:moveTo>
                  <a:cubicBezTo>
                    <a:pt x="17" y="55"/>
                    <a:pt x="14" y="51"/>
                    <a:pt x="14" y="4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6" y="55"/>
                    <a:pt x="236" y="55"/>
                    <a:pt x="236" y="55"/>
                  </a:cubicBezTo>
                  <a:lnTo>
                    <a:pt x="22" y="55"/>
                  </a:ln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CE77D42D-0E5D-48A4-AE1A-CA1A859E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457"/>
              <a:ext cx="121" cy="42"/>
            </a:xfrm>
            <a:custGeom>
              <a:avLst/>
              <a:gdLst>
                <a:gd name="T0" fmla="*/ 241 w 250"/>
                <a:gd name="T1" fmla="*/ 81 h 81"/>
                <a:gd name="T2" fmla="*/ 236 w 250"/>
                <a:gd name="T3" fmla="*/ 81 h 81"/>
                <a:gd name="T4" fmla="*/ 236 w 250"/>
                <a:gd name="T5" fmla="*/ 22 h 81"/>
                <a:gd name="T6" fmla="*/ 228 w 250"/>
                <a:gd name="T7" fmla="*/ 13 h 81"/>
                <a:gd name="T8" fmla="*/ 0 w 250"/>
                <a:gd name="T9" fmla="*/ 13 h 81"/>
                <a:gd name="T10" fmla="*/ 0 w 250"/>
                <a:gd name="T11" fmla="*/ 9 h 81"/>
                <a:gd name="T12" fmla="*/ 9 w 250"/>
                <a:gd name="T13" fmla="*/ 0 h 81"/>
                <a:gd name="T14" fmla="*/ 241 w 250"/>
                <a:gd name="T15" fmla="*/ 0 h 81"/>
                <a:gd name="T16" fmla="*/ 250 w 250"/>
                <a:gd name="T17" fmla="*/ 9 h 81"/>
                <a:gd name="T18" fmla="*/ 250 w 250"/>
                <a:gd name="T19" fmla="*/ 72 h 81"/>
                <a:gd name="T20" fmla="*/ 241 w 250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81">
                  <a:moveTo>
                    <a:pt x="241" y="81"/>
                  </a:moveTo>
                  <a:cubicBezTo>
                    <a:pt x="236" y="81"/>
                    <a:pt x="236" y="81"/>
                    <a:pt x="236" y="81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7"/>
                    <a:pt x="232" y="13"/>
                    <a:pt x="228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6" y="0"/>
                    <a:pt x="250" y="4"/>
                    <a:pt x="250" y="9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0" y="77"/>
                    <a:pt x="246" y="81"/>
                    <a:pt x="241" y="81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49">
              <a:extLst>
                <a:ext uri="{FF2B5EF4-FFF2-40B4-BE49-F238E27FC236}">
                  <a16:creationId xmlns:a16="http://schemas.microsoft.com/office/drawing/2014/main" id="{E59E2FE5-B91A-4E35-916B-287CAE42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2482"/>
              <a:ext cx="31" cy="34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0">
              <a:extLst>
                <a:ext uri="{FF2B5EF4-FFF2-40B4-BE49-F238E27FC236}">
                  <a16:creationId xmlns:a16="http://schemas.microsoft.com/office/drawing/2014/main" id="{01D9259F-B0AC-41A1-B86C-61CB5A2C9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490"/>
              <a:ext cx="17" cy="18"/>
            </a:xfrm>
            <a:prstGeom prst="ellipse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4A24C0C8-7342-4D84-8AA2-D2AA9CE8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492"/>
              <a:ext cx="15" cy="16"/>
            </a:xfrm>
            <a:custGeom>
              <a:avLst/>
              <a:gdLst>
                <a:gd name="T0" fmla="*/ 18 w 31"/>
                <a:gd name="T1" fmla="*/ 31 h 31"/>
                <a:gd name="T2" fmla="*/ 31 w 31"/>
                <a:gd name="T3" fmla="*/ 26 h 31"/>
                <a:gd name="T4" fmla="*/ 6 w 31"/>
                <a:gd name="T5" fmla="*/ 0 h 31"/>
                <a:gd name="T6" fmla="*/ 0 w 31"/>
                <a:gd name="T7" fmla="*/ 13 h 31"/>
                <a:gd name="T8" fmla="*/ 18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8" y="31"/>
                  </a:moveTo>
                  <a:cubicBezTo>
                    <a:pt x="23" y="31"/>
                    <a:pt x="28" y="29"/>
                    <a:pt x="31" y="2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0" y="23"/>
                    <a:pt x="8" y="31"/>
                    <a:pt x="18" y="31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2">
              <a:extLst>
                <a:ext uri="{FF2B5EF4-FFF2-40B4-BE49-F238E27FC236}">
                  <a16:creationId xmlns:a16="http://schemas.microsoft.com/office/drawing/2014/main" id="{73A18902-3A00-420D-8FE3-047A7A735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482"/>
              <a:ext cx="30" cy="34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08D65060-9F92-47ED-BF2F-DE5E9ACA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2490"/>
              <a:ext cx="17" cy="18"/>
            </a:xfrm>
            <a:prstGeom prst="ellipse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B89233B9-97AC-4468-A7E7-CD64C16E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492"/>
              <a:ext cx="15" cy="16"/>
            </a:xfrm>
            <a:custGeom>
              <a:avLst/>
              <a:gdLst>
                <a:gd name="T0" fmla="*/ 18 w 31"/>
                <a:gd name="T1" fmla="*/ 31 h 31"/>
                <a:gd name="T2" fmla="*/ 31 w 31"/>
                <a:gd name="T3" fmla="*/ 26 h 31"/>
                <a:gd name="T4" fmla="*/ 6 w 31"/>
                <a:gd name="T5" fmla="*/ 0 h 31"/>
                <a:gd name="T6" fmla="*/ 0 w 31"/>
                <a:gd name="T7" fmla="*/ 13 h 31"/>
                <a:gd name="T8" fmla="*/ 18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8" y="31"/>
                  </a:moveTo>
                  <a:cubicBezTo>
                    <a:pt x="23" y="31"/>
                    <a:pt x="28" y="29"/>
                    <a:pt x="31" y="2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0" y="23"/>
                    <a:pt x="8" y="31"/>
                    <a:pt x="18" y="31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8CA1B23E-7298-474D-B59A-183DA880F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" y="2274"/>
              <a:ext cx="129" cy="85"/>
            </a:xfrm>
            <a:custGeom>
              <a:avLst/>
              <a:gdLst>
                <a:gd name="T0" fmla="*/ 258 w 266"/>
                <a:gd name="T1" fmla="*/ 0 h 163"/>
                <a:gd name="T2" fmla="*/ 8 w 266"/>
                <a:gd name="T3" fmla="*/ 0 h 163"/>
                <a:gd name="T4" fmla="*/ 0 w 266"/>
                <a:gd name="T5" fmla="*/ 8 h 163"/>
                <a:gd name="T6" fmla="*/ 8 w 266"/>
                <a:gd name="T7" fmla="*/ 16 h 163"/>
                <a:gd name="T8" fmla="*/ 23 w 266"/>
                <a:gd name="T9" fmla="*/ 16 h 163"/>
                <a:gd name="T10" fmla="*/ 23 w 266"/>
                <a:gd name="T11" fmla="*/ 102 h 163"/>
                <a:gd name="T12" fmla="*/ 17 w 266"/>
                <a:gd name="T13" fmla="*/ 102 h 163"/>
                <a:gd name="T14" fmla="*/ 8 w 266"/>
                <a:gd name="T15" fmla="*/ 111 h 163"/>
                <a:gd name="T16" fmla="*/ 8 w 266"/>
                <a:gd name="T17" fmla="*/ 155 h 163"/>
                <a:gd name="T18" fmla="*/ 17 w 266"/>
                <a:gd name="T19" fmla="*/ 163 h 163"/>
                <a:gd name="T20" fmla="*/ 249 w 266"/>
                <a:gd name="T21" fmla="*/ 163 h 163"/>
                <a:gd name="T22" fmla="*/ 258 w 266"/>
                <a:gd name="T23" fmla="*/ 155 h 163"/>
                <a:gd name="T24" fmla="*/ 258 w 266"/>
                <a:gd name="T25" fmla="*/ 111 h 163"/>
                <a:gd name="T26" fmla="*/ 249 w 266"/>
                <a:gd name="T27" fmla="*/ 102 h 163"/>
                <a:gd name="T28" fmla="*/ 243 w 266"/>
                <a:gd name="T29" fmla="*/ 102 h 163"/>
                <a:gd name="T30" fmla="*/ 243 w 266"/>
                <a:gd name="T31" fmla="*/ 16 h 163"/>
                <a:gd name="T32" fmla="*/ 258 w 266"/>
                <a:gd name="T33" fmla="*/ 16 h 163"/>
                <a:gd name="T34" fmla="*/ 266 w 266"/>
                <a:gd name="T35" fmla="*/ 8 h 163"/>
                <a:gd name="T36" fmla="*/ 258 w 266"/>
                <a:gd name="T37" fmla="*/ 0 h 163"/>
                <a:gd name="T38" fmla="*/ 189 w 266"/>
                <a:gd name="T39" fmla="*/ 16 h 163"/>
                <a:gd name="T40" fmla="*/ 189 w 266"/>
                <a:gd name="T41" fmla="*/ 102 h 163"/>
                <a:gd name="T42" fmla="*/ 160 w 266"/>
                <a:gd name="T43" fmla="*/ 102 h 163"/>
                <a:gd name="T44" fmla="*/ 160 w 266"/>
                <a:gd name="T45" fmla="*/ 16 h 163"/>
                <a:gd name="T46" fmla="*/ 189 w 266"/>
                <a:gd name="T47" fmla="*/ 16 h 163"/>
                <a:gd name="T48" fmla="*/ 148 w 266"/>
                <a:gd name="T49" fmla="*/ 16 h 163"/>
                <a:gd name="T50" fmla="*/ 148 w 266"/>
                <a:gd name="T51" fmla="*/ 102 h 163"/>
                <a:gd name="T52" fmla="*/ 118 w 266"/>
                <a:gd name="T53" fmla="*/ 102 h 163"/>
                <a:gd name="T54" fmla="*/ 118 w 266"/>
                <a:gd name="T55" fmla="*/ 16 h 163"/>
                <a:gd name="T56" fmla="*/ 148 w 266"/>
                <a:gd name="T57" fmla="*/ 16 h 163"/>
                <a:gd name="T58" fmla="*/ 106 w 266"/>
                <a:gd name="T59" fmla="*/ 16 h 163"/>
                <a:gd name="T60" fmla="*/ 106 w 266"/>
                <a:gd name="T61" fmla="*/ 102 h 163"/>
                <a:gd name="T62" fmla="*/ 77 w 266"/>
                <a:gd name="T63" fmla="*/ 102 h 163"/>
                <a:gd name="T64" fmla="*/ 77 w 266"/>
                <a:gd name="T65" fmla="*/ 16 h 163"/>
                <a:gd name="T66" fmla="*/ 106 w 266"/>
                <a:gd name="T67" fmla="*/ 16 h 163"/>
                <a:gd name="T68" fmla="*/ 35 w 266"/>
                <a:gd name="T69" fmla="*/ 16 h 163"/>
                <a:gd name="T70" fmla="*/ 65 w 266"/>
                <a:gd name="T71" fmla="*/ 16 h 163"/>
                <a:gd name="T72" fmla="*/ 65 w 266"/>
                <a:gd name="T73" fmla="*/ 102 h 163"/>
                <a:gd name="T74" fmla="*/ 35 w 266"/>
                <a:gd name="T75" fmla="*/ 102 h 163"/>
                <a:gd name="T76" fmla="*/ 35 w 266"/>
                <a:gd name="T77" fmla="*/ 16 h 163"/>
                <a:gd name="T78" fmla="*/ 201 w 266"/>
                <a:gd name="T79" fmla="*/ 102 h 163"/>
                <a:gd name="T80" fmla="*/ 201 w 266"/>
                <a:gd name="T81" fmla="*/ 16 h 163"/>
                <a:gd name="T82" fmla="*/ 231 w 266"/>
                <a:gd name="T83" fmla="*/ 16 h 163"/>
                <a:gd name="T84" fmla="*/ 231 w 266"/>
                <a:gd name="T85" fmla="*/ 102 h 163"/>
                <a:gd name="T86" fmla="*/ 201 w 266"/>
                <a:gd name="T87" fmla="*/ 10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163">
                  <a:moveTo>
                    <a:pt x="2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2" y="102"/>
                    <a:pt x="8" y="106"/>
                    <a:pt x="8" y="111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60"/>
                    <a:pt x="12" y="163"/>
                    <a:pt x="17" y="163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4" y="163"/>
                    <a:pt x="258" y="160"/>
                    <a:pt x="258" y="155"/>
                  </a:cubicBezTo>
                  <a:cubicBezTo>
                    <a:pt x="258" y="111"/>
                    <a:pt x="258" y="111"/>
                    <a:pt x="258" y="111"/>
                  </a:cubicBezTo>
                  <a:cubicBezTo>
                    <a:pt x="258" y="106"/>
                    <a:pt x="254" y="102"/>
                    <a:pt x="249" y="102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2" y="16"/>
                    <a:pt x="266" y="13"/>
                    <a:pt x="266" y="8"/>
                  </a:cubicBezTo>
                  <a:cubicBezTo>
                    <a:pt x="266" y="4"/>
                    <a:pt x="262" y="0"/>
                    <a:pt x="258" y="0"/>
                  </a:cubicBezTo>
                  <a:close/>
                  <a:moveTo>
                    <a:pt x="189" y="16"/>
                  </a:moveTo>
                  <a:cubicBezTo>
                    <a:pt x="189" y="102"/>
                    <a:pt x="189" y="102"/>
                    <a:pt x="189" y="102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60" y="16"/>
                    <a:pt x="160" y="16"/>
                    <a:pt x="160" y="16"/>
                  </a:cubicBezTo>
                  <a:lnTo>
                    <a:pt x="189" y="16"/>
                  </a:lnTo>
                  <a:close/>
                  <a:moveTo>
                    <a:pt x="148" y="16"/>
                  </a:moveTo>
                  <a:cubicBezTo>
                    <a:pt x="148" y="102"/>
                    <a:pt x="148" y="102"/>
                    <a:pt x="148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6"/>
                    <a:pt x="118" y="16"/>
                    <a:pt x="118" y="16"/>
                  </a:cubicBezTo>
                  <a:lnTo>
                    <a:pt x="148" y="16"/>
                  </a:lnTo>
                  <a:close/>
                  <a:moveTo>
                    <a:pt x="106" y="16"/>
                  </a:moveTo>
                  <a:cubicBezTo>
                    <a:pt x="106" y="102"/>
                    <a:pt x="106" y="102"/>
                    <a:pt x="106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6"/>
                    <a:pt x="77" y="16"/>
                    <a:pt x="77" y="16"/>
                  </a:cubicBezTo>
                  <a:lnTo>
                    <a:pt x="106" y="16"/>
                  </a:lnTo>
                  <a:close/>
                  <a:moveTo>
                    <a:pt x="35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35" y="102"/>
                    <a:pt x="35" y="102"/>
                    <a:pt x="35" y="102"/>
                  </a:cubicBezTo>
                  <a:lnTo>
                    <a:pt x="35" y="16"/>
                  </a:lnTo>
                  <a:close/>
                  <a:moveTo>
                    <a:pt x="201" y="102"/>
                  </a:moveTo>
                  <a:cubicBezTo>
                    <a:pt x="201" y="16"/>
                    <a:pt x="201" y="16"/>
                    <a:pt x="20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102"/>
                    <a:pt x="231" y="102"/>
                    <a:pt x="231" y="102"/>
                  </a:cubicBezTo>
                  <a:lnTo>
                    <a:pt x="201" y="102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EA302A81-CD97-4E41-84D4-CA2AD72DF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334"/>
              <a:ext cx="115" cy="25"/>
            </a:xfrm>
            <a:custGeom>
              <a:avLst/>
              <a:gdLst>
                <a:gd name="T0" fmla="*/ 22 w 236"/>
                <a:gd name="T1" fmla="*/ 34 h 47"/>
                <a:gd name="T2" fmla="*/ 14 w 236"/>
                <a:gd name="T3" fmla="*/ 25 h 47"/>
                <a:gd name="T4" fmla="*/ 14 w 236"/>
                <a:gd name="T5" fmla="*/ 0 h 47"/>
                <a:gd name="T6" fmla="*/ 0 w 236"/>
                <a:gd name="T7" fmla="*/ 0 h 47"/>
                <a:gd name="T8" fmla="*/ 0 w 236"/>
                <a:gd name="T9" fmla="*/ 39 h 47"/>
                <a:gd name="T10" fmla="*/ 9 w 236"/>
                <a:gd name="T11" fmla="*/ 47 h 47"/>
                <a:gd name="T12" fmla="*/ 236 w 236"/>
                <a:gd name="T13" fmla="*/ 47 h 47"/>
                <a:gd name="T14" fmla="*/ 236 w 236"/>
                <a:gd name="T15" fmla="*/ 34 h 47"/>
                <a:gd name="T16" fmla="*/ 22 w 236"/>
                <a:gd name="T17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47">
                  <a:moveTo>
                    <a:pt x="22" y="34"/>
                  </a:moveTo>
                  <a:cubicBezTo>
                    <a:pt x="17" y="34"/>
                    <a:pt x="14" y="30"/>
                    <a:pt x="14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4" y="47"/>
                    <a:pt x="9" y="47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4"/>
                    <a:pt x="236" y="34"/>
                    <a:pt x="236" y="34"/>
                  </a:cubicBezTo>
                  <a:lnTo>
                    <a:pt x="22" y="34"/>
                  </a:ln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68E8A219-3BA8-4A1B-B281-E2DC31C83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327"/>
              <a:ext cx="121" cy="32"/>
            </a:xfrm>
            <a:custGeom>
              <a:avLst/>
              <a:gdLst>
                <a:gd name="T0" fmla="*/ 241 w 250"/>
                <a:gd name="T1" fmla="*/ 61 h 61"/>
                <a:gd name="T2" fmla="*/ 236 w 250"/>
                <a:gd name="T3" fmla="*/ 61 h 61"/>
                <a:gd name="T4" fmla="*/ 236 w 250"/>
                <a:gd name="T5" fmla="*/ 22 h 61"/>
                <a:gd name="T6" fmla="*/ 228 w 250"/>
                <a:gd name="T7" fmla="*/ 14 h 61"/>
                <a:gd name="T8" fmla="*/ 0 w 250"/>
                <a:gd name="T9" fmla="*/ 14 h 61"/>
                <a:gd name="T10" fmla="*/ 0 w 250"/>
                <a:gd name="T11" fmla="*/ 9 h 61"/>
                <a:gd name="T12" fmla="*/ 9 w 250"/>
                <a:gd name="T13" fmla="*/ 0 h 61"/>
                <a:gd name="T14" fmla="*/ 241 w 250"/>
                <a:gd name="T15" fmla="*/ 0 h 61"/>
                <a:gd name="T16" fmla="*/ 250 w 250"/>
                <a:gd name="T17" fmla="*/ 9 h 61"/>
                <a:gd name="T18" fmla="*/ 250 w 250"/>
                <a:gd name="T19" fmla="*/ 53 h 61"/>
                <a:gd name="T20" fmla="*/ 241 w 250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61">
                  <a:moveTo>
                    <a:pt x="241" y="61"/>
                  </a:moveTo>
                  <a:cubicBezTo>
                    <a:pt x="236" y="61"/>
                    <a:pt x="236" y="61"/>
                    <a:pt x="236" y="61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8"/>
                    <a:pt x="232" y="14"/>
                    <a:pt x="22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6" y="0"/>
                    <a:pt x="250" y="4"/>
                    <a:pt x="250" y="9"/>
                  </a:cubicBezTo>
                  <a:cubicBezTo>
                    <a:pt x="250" y="53"/>
                    <a:pt x="250" y="53"/>
                    <a:pt x="250" y="53"/>
                  </a:cubicBezTo>
                  <a:cubicBezTo>
                    <a:pt x="250" y="58"/>
                    <a:pt x="246" y="61"/>
                    <a:pt x="241" y="61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C446B637-9D00-41A3-AA67-F61E7D66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278"/>
              <a:ext cx="22" cy="119"/>
            </a:xfrm>
            <a:custGeom>
              <a:avLst/>
              <a:gdLst>
                <a:gd name="T0" fmla="*/ 39 w 45"/>
                <a:gd name="T1" fmla="*/ 180 h 226"/>
                <a:gd name="T2" fmla="*/ 33 w 45"/>
                <a:gd name="T3" fmla="*/ 180 h 226"/>
                <a:gd name="T4" fmla="*/ 33 w 45"/>
                <a:gd name="T5" fmla="*/ 0 h 226"/>
                <a:gd name="T6" fmla="*/ 12 w 45"/>
                <a:gd name="T7" fmla="*/ 0 h 226"/>
                <a:gd name="T8" fmla="*/ 12 w 45"/>
                <a:gd name="T9" fmla="*/ 180 h 226"/>
                <a:gd name="T10" fmla="*/ 5 w 45"/>
                <a:gd name="T11" fmla="*/ 180 h 226"/>
                <a:gd name="T12" fmla="*/ 0 w 45"/>
                <a:gd name="T13" fmla="*/ 186 h 226"/>
                <a:gd name="T14" fmla="*/ 0 w 45"/>
                <a:gd name="T15" fmla="*/ 226 h 226"/>
                <a:gd name="T16" fmla="*/ 45 w 45"/>
                <a:gd name="T17" fmla="*/ 226 h 226"/>
                <a:gd name="T18" fmla="*/ 45 w 45"/>
                <a:gd name="T19" fmla="*/ 186 h 226"/>
                <a:gd name="T20" fmla="*/ 39 w 45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26">
                  <a:moveTo>
                    <a:pt x="39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" y="180"/>
                    <a:pt x="5" y="180"/>
                    <a:pt x="5" y="180"/>
                  </a:cubicBezTo>
                  <a:cubicBezTo>
                    <a:pt x="2" y="180"/>
                    <a:pt x="0" y="182"/>
                    <a:pt x="0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2"/>
                    <a:pt x="42" y="180"/>
                    <a:pt x="39" y="180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7D62381-969D-4568-B06D-6E627CB3A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278"/>
              <a:ext cx="10" cy="119"/>
            </a:xfrm>
            <a:custGeom>
              <a:avLst/>
              <a:gdLst>
                <a:gd name="T0" fmla="*/ 14 w 20"/>
                <a:gd name="T1" fmla="*/ 180 h 226"/>
                <a:gd name="T2" fmla="*/ 8 w 20"/>
                <a:gd name="T3" fmla="*/ 180 h 226"/>
                <a:gd name="T4" fmla="*/ 8 w 20"/>
                <a:gd name="T5" fmla="*/ 0 h 226"/>
                <a:gd name="T6" fmla="*/ 0 w 20"/>
                <a:gd name="T7" fmla="*/ 0 h 226"/>
                <a:gd name="T8" fmla="*/ 0 w 20"/>
                <a:gd name="T9" fmla="*/ 180 h 226"/>
                <a:gd name="T10" fmla="*/ 6 w 20"/>
                <a:gd name="T11" fmla="*/ 180 h 226"/>
                <a:gd name="T12" fmla="*/ 12 w 20"/>
                <a:gd name="T13" fmla="*/ 186 h 226"/>
                <a:gd name="T14" fmla="*/ 12 w 20"/>
                <a:gd name="T15" fmla="*/ 226 h 226"/>
                <a:gd name="T16" fmla="*/ 20 w 20"/>
                <a:gd name="T17" fmla="*/ 226 h 226"/>
                <a:gd name="T18" fmla="*/ 20 w 20"/>
                <a:gd name="T19" fmla="*/ 186 h 226"/>
                <a:gd name="T20" fmla="*/ 14 w 20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6">
                  <a:moveTo>
                    <a:pt x="14" y="180"/>
                  </a:moveTo>
                  <a:cubicBezTo>
                    <a:pt x="8" y="180"/>
                    <a:pt x="8" y="180"/>
                    <a:pt x="8" y="18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9" y="180"/>
                    <a:pt x="12" y="182"/>
                    <a:pt x="12" y="18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0" y="182"/>
                    <a:pt x="17" y="180"/>
                    <a:pt x="14" y="18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04CD8CA4-03E1-4CA9-B70E-18B53280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278"/>
              <a:ext cx="9" cy="119"/>
            </a:xfrm>
            <a:custGeom>
              <a:avLst/>
              <a:gdLst>
                <a:gd name="T0" fmla="*/ 19 w 19"/>
                <a:gd name="T1" fmla="*/ 0 h 226"/>
                <a:gd name="T2" fmla="*/ 12 w 19"/>
                <a:gd name="T3" fmla="*/ 0 h 226"/>
                <a:gd name="T4" fmla="*/ 12 w 19"/>
                <a:gd name="T5" fmla="*/ 180 h 226"/>
                <a:gd name="T6" fmla="*/ 5 w 19"/>
                <a:gd name="T7" fmla="*/ 180 h 226"/>
                <a:gd name="T8" fmla="*/ 0 w 19"/>
                <a:gd name="T9" fmla="*/ 186 h 226"/>
                <a:gd name="T10" fmla="*/ 0 w 19"/>
                <a:gd name="T11" fmla="*/ 226 h 226"/>
                <a:gd name="T12" fmla="*/ 7 w 19"/>
                <a:gd name="T13" fmla="*/ 226 h 226"/>
                <a:gd name="T14" fmla="*/ 7 w 19"/>
                <a:gd name="T15" fmla="*/ 186 h 226"/>
                <a:gd name="T16" fmla="*/ 13 w 19"/>
                <a:gd name="T17" fmla="*/ 180 h 226"/>
                <a:gd name="T18" fmla="*/ 19 w 19"/>
                <a:gd name="T19" fmla="*/ 180 h 226"/>
                <a:gd name="T20" fmla="*/ 19 w 19"/>
                <a:gd name="T2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26">
                  <a:moveTo>
                    <a:pt x="1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" y="180"/>
                    <a:pt x="5" y="180"/>
                    <a:pt x="5" y="180"/>
                  </a:cubicBezTo>
                  <a:cubicBezTo>
                    <a:pt x="2" y="180"/>
                    <a:pt x="0" y="182"/>
                    <a:pt x="0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82"/>
                    <a:pt x="10" y="180"/>
                    <a:pt x="13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FC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C99B887F-7659-4F34-B9AF-96D210363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993"/>
              <a:ext cx="84" cy="92"/>
            </a:xfrm>
            <a:custGeom>
              <a:avLst/>
              <a:gdLst>
                <a:gd name="T0" fmla="*/ 84 w 84"/>
                <a:gd name="T1" fmla="*/ 60 h 92"/>
                <a:gd name="T2" fmla="*/ 55 w 84"/>
                <a:gd name="T3" fmla="*/ 92 h 92"/>
                <a:gd name="T4" fmla="*/ 0 w 84"/>
                <a:gd name="T5" fmla="*/ 32 h 92"/>
                <a:gd name="T6" fmla="*/ 29 w 84"/>
                <a:gd name="T7" fmla="*/ 0 h 92"/>
                <a:gd name="T8" fmla="*/ 84 w 84"/>
                <a:gd name="T9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2">
                  <a:moveTo>
                    <a:pt x="84" y="60"/>
                  </a:moveTo>
                  <a:lnTo>
                    <a:pt x="55" y="9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84" y="6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A956E18E-9D1F-4AD6-BD5C-B94827550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1800"/>
              <a:ext cx="203" cy="220"/>
            </a:xfrm>
            <a:custGeom>
              <a:avLst/>
              <a:gdLst>
                <a:gd name="T0" fmla="*/ 415 w 419"/>
                <a:gd name="T1" fmla="*/ 379 h 419"/>
                <a:gd name="T2" fmla="*/ 415 w 419"/>
                <a:gd name="T3" fmla="*/ 392 h 419"/>
                <a:gd name="T4" fmla="*/ 392 w 419"/>
                <a:gd name="T5" fmla="*/ 415 h 419"/>
                <a:gd name="T6" fmla="*/ 380 w 419"/>
                <a:gd name="T7" fmla="*/ 415 h 419"/>
                <a:gd name="T8" fmla="*/ 3 w 419"/>
                <a:gd name="T9" fmla="*/ 39 h 419"/>
                <a:gd name="T10" fmla="*/ 3 w 419"/>
                <a:gd name="T11" fmla="*/ 27 h 419"/>
                <a:gd name="T12" fmla="*/ 27 w 419"/>
                <a:gd name="T13" fmla="*/ 3 h 419"/>
                <a:gd name="T14" fmla="*/ 39 w 419"/>
                <a:gd name="T15" fmla="*/ 3 h 419"/>
                <a:gd name="T16" fmla="*/ 415 w 419"/>
                <a:gd name="T17" fmla="*/ 37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19">
                  <a:moveTo>
                    <a:pt x="415" y="379"/>
                  </a:moveTo>
                  <a:cubicBezTo>
                    <a:pt x="419" y="383"/>
                    <a:pt x="419" y="388"/>
                    <a:pt x="415" y="392"/>
                  </a:cubicBezTo>
                  <a:cubicBezTo>
                    <a:pt x="392" y="415"/>
                    <a:pt x="392" y="415"/>
                    <a:pt x="392" y="415"/>
                  </a:cubicBezTo>
                  <a:cubicBezTo>
                    <a:pt x="388" y="419"/>
                    <a:pt x="383" y="419"/>
                    <a:pt x="380" y="41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5"/>
                    <a:pt x="0" y="30"/>
                    <a:pt x="3" y="27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0" y="0"/>
                    <a:pt x="36" y="0"/>
                    <a:pt x="39" y="3"/>
                  </a:cubicBezTo>
                  <a:lnTo>
                    <a:pt x="415" y="379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B9A00303-F302-4954-9DE1-84251DAFE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2038"/>
              <a:ext cx="373" cy="403"/>
            </a:xfrm>
            <a:custGeom>
              <a:avLst/>
              <a:gdLst>
                <a:gd name="T0" fmla="*/ 373 w 373"/>
                <a:gd name="T1" fmla="*/ 359 h 403"/>
                <a:gd name="T2" fmla="*/ 332 w 373"/>
                <a:gd name="T3" fmla="*/ 403 h 403"/>
                <a:gd name="T4" fmla="*/ 0 w 373"/>
                <a:gd name="T5" fmla="*/ 44 h 403"/>
                <a:gd name="T6" fmla="*/ 41 w 373"/>
                <a:gd name="T7" fmla="*/ 0 h 403"/>
                <a:gd name="T8" fmla="*/ 373 w 373"/>
                <a:gd name="T9" fmla="*/ 35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03">
                  <a:moveTo>
                    <a:pt x="373" y="359"/>
                  </a:moveTo>
                  <a:lnTo>
                    <a:pt x="332" y="403"/>
                  </a:lnTo>
                  <a:lnTo>
                    <a:pt x="0" y="44"/>
                  </a:lnTo>
                  <a:lnTo>
                    <a:pt x="41" y="0"/>
                  </a:lnTo>
                  <a:lnTo>
                    <a:pt x="373" y="359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DE59037C-C734-4489-A0E4-B56BA56D2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1988"/>
              <a:ext cx="39" cy="41"/>
            </a:xfrm>
            <a:custGeom>
              <a:avLst/>
              <a:gdLst>
                <a:gd name="T0" fmla="*/ 9 w 79"/>
                <a:gd name="T1" fmla="*/ 77 h 77"/>
                <a:gd name="T2" fmla="*/ 4 w 79"/>
                <a:gd name="T3" fmla="*/ 75 h 77"/>
                <a:gd name="T4" fmla="*/ 4 w 79"/>
                <a:gd name="T5" fmla="*/ 64 h 77"/>
                <a:gd name="T6" fmla="*/ 64 w 79"/>
                <a:gd name="T7" fmla="*/ 3 h 77"/>
                <a:gd name="T8" fmla="*/ 75 w 79"/>
                <a:gd name="T9" fmla="*/ 3 h 77"/>
                <a:gd name="T10" fmla="*/ 75 w 79"/>
                <a:gd name="T11" fmla="*/ 15 h 77"/>
                <a:gd name="T12" fmla="*/ 15 w 79"/>
                <a:gd name="T13" fmla="*/ 75 h 77"/>
                <a:gd name="T14" fmla="*/ 9 w 79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77">
                  <a:moveTo>
                    <a:pt x="9" y="77"/>
                  </a:moveTo>
                  <a:cubicBezTo>
                    <a:pt x="7" y="77"/>
                    <a:pt x="5" y="77"/>
                    <a:pt x="4" y="75"/>
                  </a:cubicBezTo>
                  <a:cubicBezTo>
                    <a:pt x="0" y="72"/>
                    <a:pt x="0" y="67"/>
                    <a:pt x="4" y="64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7" y="0"/>
                    <a:pt x="72" y="0"/>
                    <a:pt x="75" y="3"/>
                  </a:cubicBezTo>
                  <a:cubicBezTo>
                    <a:pt x="79" y="6"/>
                    <a:pt x="79" y="12"/>
                    <a:pt x="75" y="1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3" y="77"/>
                    <a:pt x="11" y="77"/>
                    <a:pt x="9" y="77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91BCA405-743D-438C-8692-9421AFF2F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1886"/>
              <a:ext cx="28" cy="30"/>
            </a:xfrm>
            <a:custGeom>
              <a:avLst/>
              <a:gdLst>
                <a:gd name="T0" fmla="*/ 9 w 58"/>
                <a:gd name="T1" fmla="*/ 57 h 57"/>
                <a:gd name="T2" fmla="*/ 3 w 58"/>
                <a:gd name="T3" fmla="*/ 55 h 57"/>
                <a:gd name="T4" fmla="*/ 3 w 58"/>
                <a:gd name="T5" fmla="*/ 44 h 57"/>
                <a:gd name="T6" fmla="*/ 44 w 58"/>
                <a:gd name="T7" fmla="*/ 3 h 57"/>
                <a:gd name="T8" fmla="*/ 55 w 58"/>
                <a:gd name="T9" fmla="*/ 3 h 57"/>
                <a:gd name="T10" fmla="*/ 55 w 58"/>
                <a:gd name="T11" fmla="*/ 14 h 57"/>
                <a:gd name="T12" fmla="*/ 15 w 58"/>
                <a:gd name="T13" fmla="*/ 55 h 57"/>
                <a:gd name="T14" fmla="*/ 9 w 5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7">
                  <a:moveTo>
                    <a:pt x="9" y="57"/>
                  </a:moveTo>
                  <a:cubicBezTo>
                    <a:pt x="7" y="57"/>
                    <a:pt x="5" y="56"/>
                    <a:pt x="3" y="55"/>
                  </a:cubicBezTo>
                  <a:cubicBezTo>
                    <a:pt x="0" y="52"/>
                    <a:pt x="0" y="47"/>
                    <a:pt x="3" y="4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52" y="0"/>
                    <a:pt x="55" y="3"/>
                  </a:cubicBezTo>
                  <a:cubicBezTo>
                    <a:pt x="58" y="6"/>
                    <a:pt x="58" y="11"/>
                    <a:pt x="55" y="1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3" y="56"/>
                    <a:pt x="11" y="57"/>
                    <a:pt x="9" y="57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A9DAF9E4-8512-4BA7-B399-C757295F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031"/>
              <a:ext cx="54" cy="58"/>
            </a:xfrm>
            <a:custGeom>
              <a:avLst/>
              <a:gdLst>
                <a:gd name="T0" fmla="*/ 9 w 111"/>
                <a:gd name="T1" fmla="*/ 110 h 110"/>
                <a:gd name="T2" fmla="*/ 3 w 111"/>
                <a:gd name="T3" fmla="*/ 108 h 110"/>
                <a:gd name="T4" fmla="*/ 3 w 111"/>
                <a:gd name="T5" fmla="*/ 96 h 110"/>
                <a:gd name="T6" fmla="*/ 96 w 111"/>
                <a:gd name="T7" fmla="*/ 3 h 110"/>
                <a:gd name="T8" fmla="*/ 108 w 111"/>
                <a:gd name="T9" fmla="*/ 3 h 110"/>
                <a:gd name="T10" fmla="*/ 108 w 111"/>
                <a:gd name="T11" fmla="*/ 15 h 110"/>
                <a:gd name="T12" fmla="*/ 15 w 111"/>
                <a:gd name="T13" fmla="*/ 108 h 110"/>
                <a:gd name="T14" fmla="*/ 9 w 111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10">
                  <a:moveTo>
                    <a:pt x="9" y="110"/>
                  </a:moveTo>
                  <a:cubicBezTo>
                    <a:pt x="7" y="110"/>
                    <a:pt x="5" y="109"/>
                    <a:pt x="3" y="108"/>
                  </a:cubicBezTo>
                  <a:cubicBezTo>
                    <a:pt x="0" y="104"/>
                    <a:pt x="0" y="99"/>
                    <a:pt x="3" y="96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100" y="0"/>
                    <a:pt x="105" y="0"/>
                    <a:pt x="108" y="3"/>
                  </a:cubicBezTo>
                  <a:cubicBezTo>
                    <a:pt x="111" y="6"/>
                    <a:pt x="111" y="11"/>
                    <a:pt x="108" y="15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3" y="109"/>
                    <a:pt x="11" y="110"/>
                    <a:pt x="9" y="110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C46281B-957D-41E3-9050-64C83EA7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2040"/>
              <a:ext cx="344" cy="360"/>
            </a:xfrm>
            <a:custGeom>
              <a:avLst/>
              <a:gdLst>
                <a:gd name="T0" fmla="*/ 344 w 344"/>
                <a:gd name="T1" fmla="*/ 357 h 360"/>
                <a:gd name="T2" fmla="*/ 341 w 344"/>
                <a:gd name="T3" fmla="*/ 360 h 360"/>
                <a:gd name="T4" fmla="*/ 0 w 344"/>
                <a:gd name="T5" fmla="*/ 17 h 360"/>
                <a:gd name="T6" fmla="*/ 15 w 344"/>
                <a:gd name="T7" fmla="*/ 0 h 360"/>
                <a:gd name="T8" fmla="*/ 344 w 344"/>
                <a:gd name="T9" fmla="*/ 3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60">
                  <a:moveTo>
                    <a:pt x="344" y="357"/>
                  </a:moveTo>
                  <a:lnTo>
                    <a:pt x="341" y="360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344" y="357"/>
                  </a:ln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92EA2139-FED2-451D-8C5A-B449D1F0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069"/>
              <a:ext cx="332" cy="372"/>
            </a:xfrm>
            <a:custGeom>
              <a:avLst/>
              <a:gdLst>
                <a:gd name="T0" fmla="*/ 329 w 332"/>
                <a:gd name="T1" fmla="*/ 372 h 372"/>
                <a:gd name="T2" fmla="*/ 332 w 332"/>
                <a:gd name="T3" fmla="*/ 369 h 372"/>
                <a:gd name="T4" fmla="*/ 14 w 332"/>
                <a:gd name="T5" fmla="*/ 0 h 372"/>
                <a:gd name="T6" fmla="*/ 0 w 332"/>
                <a:gd name="T7" fmla="*/ 16 h 372"/>
                <a:gd name="T8" fmla="*/ 329 w 332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72">
                  <a:moveTo>
                    <a:pt x="329" y="372"/>
                  </a:moveTo>
                  <a:lnTo>
                    <a:pt x="332" y="369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329" y="372"/>
                  </a:ln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B9B049DB-ECD2-45A6-8EF1-8A1A6492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397"/>
              <a:ext cx="233" cy="36"/>
            </a:xfrm>
            <a:custGeom>
              <a:avLst/>
              <a:gdLst>
                <a:gd name="T0" fmla="*/ 481 w 481"/>
                <a:gd name="T1" fmla="*/ 14 h 69"/>
                <a:gd name="T2" fmla="*/ 467 w 481"/>
                <a:gd name="T3" fmla="*/ 0 h 69"/>
                <a:gd name="T4" fmla="*/ 15 w 481"/>
                <a:gd name="T5" fmla="*/ 0 h 69"/>
                <a:gd name="T6" fmla="*/ 0 w 481"/>
                <a:gd name="T7" fmla="*/ 14 h 69"/>
                <a:gd name="T8" fmla="*/ 0 w 481"/>
                <a:gd name="T9" fmla="*/ 55 h 69"/>
                <a:gd name="T10" fmla="*/ 15 w 481"/>
                <a:gd name="T11" fmla="*/ 69 h 69"/>
                <a:gd name="T12" fmla="*/ 467 w 481"/>
                <a:gd name="T13" fmla="*/ 69 h 69"/>
                <a:gd name="T14" fmla="*/ 481 w 481"/>
                <a:gd name="T15" fmla="*/ 55 h 69"/>
                <a:gd name="T16" fmla="*/ 481 w 481"/>
                <a:gd name="T17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69">
                  <a:moveTo>
                    <a:pt x="481" y="14"/>
                  </a:moveTo>
                  <a:cubicBezTo>
                    <a:pt x="481" y="6"/>
                    <a:pt x="475" y="0"/>
                    <a:pt x="46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3"/>
                    <a:pt x="7" y="69"/>
                    <a:pt x="15" y="69"/>
                  </a:cubicBezTo>
                  <a:cubicBezTo>
                    <a:pt x="467" y="69"/>
                    <a:pt x="467" y="69"/>
                    <a:pt x="467" y="69"/>
                  </a:cubicBezTo>
                  <a:cubicBezTo>
                    <a:pt x="475" y="69"/>
                    <a:pt x="481" y="63"/>
                    <a:pt x="481" y="55"/>
                  </a:cubicBezTo>
                  <a:lnTo>
                    <a:pt x="481" y="14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0">
              <a:extLst>
                <a:ext uri="{FF2B5EF4-FFF2-40B4-BE49-F238E27FC236}">
                  <a16:creationId xmlns:a16="http://schemas.microsoft.com/office/drawing/2014/main" id="{81DC12B6-A03B-4E47-890B-169789AF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2443"/>
              <a:ext cx="67" cy="7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1">
              <a:extLst>
                <a:ext uri="{FF2B5EF4-FFF2-40B4-BE49-F238E27FC236}">
                  <a16:creationId xmlns:a16="http://schemas.microsoft.com/office/drawing/2014/main" id="{0920CFF8-BB8C-4C7D-9D42-220F99BDB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2443"/>
              <a:ext cx="67" cy="7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2">
              <a:extLst>
                <a:ext uri="{FF2B5EF4-FFF2-40B4-BE49-F238E27FC236}">
                  <a16:creationId xmlns:a16="http://schemas.microsoft.com/office/drawing/2014/main" id="{661467AA-507B-4CBA-BBA4-25B41DCF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2443"/>
              <a:ext cx="67" cy="7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AA8D6345-A2B3-4488-94C8-FD23862A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2325"/>
              <a:ext cx="120" cy="155"/>
            </a:xfrm>
            <a:custGeom>
              <a:avLst/>
              <a:gdLst>
                <a:gd name="T0" fmla="*/ 247 w 247"/>
                <a:gd name="T1" fmla="*/ 0 h 295"/>
                <a:gd name="T2" fmla="*/ 66 w 247"/>
                <a:gd name="T3" fmla="*/ 0 h 295"/>
                <a:gd name="T4" fmla="*/ 16 w 247"/>
                <a:gd name="T5" fmla="*/ 295 h 295"/>
                <a:gd name="T6" fmla="*/ 197 w 247"/>
                <a:gd name="T7" fmla="*/ 295 h 295"/>
                <a:gd name="T8" fmla="*/ 247 w 247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95">
                  <a:moveTo>
                    <a:pt x="247" y="0"/>
                  </a:moveTo>
                  <a:cubicBezTo>
                    <a:pt x="193" y="0"/>
                    <a:pt x="97" y="0"/>
                    <a:pt x="66" y="0"/>
                  </a:cubicBezTo>
                  <a:cubicBezTo>
                    <a:pt x="0" y="76"/>
                    <a:pt x="16" y="295"/>
                    <a:pt x="16" y="295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7" y="295"/>
                    <a:pt x="181" y="76"/>
                    <a:pt x="247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2864FB5C-B6D2-4A0D-8704-7D4E5788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2433"/>
              <a:ext cx="1" cy="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D836CCBA-B57B-4A04-958F-A144BA50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43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9AAEC6B-365B-4341-9798-DF55ECDDA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2325"/>
              <a:ext cx="45" cy="155"/>
            </a:xfrm>
            <a:custGeom>
              <a:avLst/>
              <a:gdLst>
                <a:gd name="T0" fmla="*/ 92 w 92"/>
                <a:gd name="T1" fmla="*/ 0 h 295"/>
                <a:gd name="T2" fmla="*/ 66 w 92"/>
                <a:gd name="T3" fmla="*/ 0 h 295"/>
                <a:gd name="T4" fmla="*/ 16 w 92"/>
                <a:gd name="T5" fmla="*/ 295 h 295"/>
                <a:gd name="T6" fmla="*/ 42 w 92"/>
                <a:gd name="T7" fmla="*/ 295 h 295"/>
                <a:gd name="T8" fmla="*/ 92 w 92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5">
                  <a:moveTo>
                    <a:pt x="92" y="0"/>
                  </a:moveTo>
                  <a:cubicBezTo>
                    <a:pt x="82" y="0"/>
                    <a:pt x="73" y="0"/>
                    <a:pt x="66" y="0"/>
                  </a:cubicBezTo>
                  <a:cubicBezTo>
                    <a:pt x="0" y="76"/>
                    <a:pt x="16" y="295"/>
                    <a:pt x="16" y="295"/>
                  </a:cubicBezTo>
                  <a:cubicBezTo>
                    <a:pt x="42" y="295"/>
                    <a:pt x="42" y="295"/>
                    <a:pt x="42" y="295"/>
                  </a:cubicBezTo>
                  <a:cubicBezTo>
                    <a:pt x="42" y="295"/>
                    <a:pt x="26" y="76"/>
                    <a:pt x="92" y="0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7A46EA7E-1C18-46C6-85A9-2073CAE2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1824"/>
              <a:ext cx="7" cy="265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0E4C656D-3870-4373-881D-3961749EB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325"/>
              <a:ext cx="318" cy="155"/>
            </a:xfrm>
            <a:custGeom>
              <a:avLst/>
              <a:gdLst>
                <a:gd name="T0" fmla="*/ 642 w 656"/>
                <a:gd name="T1" fmla="*/ 206 h 295"/>
                <a:gd name="T2" fmla="*/ 219 w 656"/>
                <a:gd name="T3" fmla="*/ 206 h 295"/>
                <a:gd name="T4" fmla="*/ 217 w 656"/>
                <a:gd name="T5" fmla="*/ 207 h 295"/>
                <a:gd name="T6" fmla="*/ 217 w 656"/>
                <a:gd name="T7" fmla="*/ 0 h 295"/>
                <a:gd name="T8" fmla="*/ 66 w 656"/>
                <a:gd name="T9" fmla="*/ 0 h 295"/>
                <a:gd name="T10" fmla="*/ 16 w 656"/>
                <a:gd name="T11" fmla="*/ 295 h 295"/>
                <a:gd name="T12" fmla="*/ 642 w 656"/>
                <a:gd name="T13" fmla="*/ 295 h 295"/>
                <a:gd name="T14" fmla="*/ 656 w 656"/>
                <a:gd name="T15" fmla="*/ 281 h 295"/>
                <a:gd name="T16" fmla="*/ 656 w 656"/>
                <a:gd name="T17" fmla="*/ 221 h 295"/>
                <a:gd name="T18" fmla="*/ 642 w 656"/>
                <a:gd name="T19" fmla="*/ 20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295">
                  <a:moveTo>
                    <a:pt x="642" y="206"/>
                  </a:moveTo>
                  <a:cubicBezTo>
                    <a:pt x="219" y="206"/>
                    <a:pt x="219" y="206"/>
                    <a:pt x="219" y="206"/>
                  </a:cubicBezTo>
                  <a:cubicBezTo>
                    <a:pt x="219" y="206"/>
                    <a:pt x="218" y="206"/>
                    <a:pt x="217" y="207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119" y="0"/>
                    <a:pt x="66" y="0"/>
                  </a:cubicBezTo>
                  <a:cubicBezTo>
                    <a:pt x="0" y="76"/>
                    <a:pt x="16" y="295"/>
                    <a:pt x="16" y="295"/>
                  </a:cubicBezTo>
                  <a:cubicBezTo>
                    <a:pt x="642" y="295"/>
                    <a:pt x="642" y="295"/>
                    <a:pt x="642" y="295"/>
                  </a:cubicBezTo>
                  <a:cubicBezTo>
                    <a:pt x="650" y="295"/>
                    <a:pt x="656" y="289"/>
                    <a:pt x="656" y="281"/>
                  </a:cubicBezTo>
                  <a:cubicBezTo>
                    <a:pt x="656" y="221"/>
                    <a:pt x="656" y="221"/>
                    <a:pt x="656" y="221"/>
                  </a:cubicBezTo>
                  <a:cubicBezTo>
                    <a:pt x="656" y="213"/>
                    <a:pt x="650" y="206"/>
                    <a:pt x="642" y="206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0FD4B4C8-35A9-426C-98E8-326F4CD5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325"/>
              <a:ext cx="106" cy="155"/>
            </a:xfrm>
            <a:custGeom>
              <a:avLst/>
              <a:gdLst>
                <a:gd name="T0" fmla="*/ 81 w 217"/>
                <a:gd name="T1" fmla="*/ 15 h 295"/>
                <a:gd name="T2" fmla="*/ 217 w 217"/>
                <a:gd name="T3" fmla="*/ 15 h 295"/>
                <a:gd name="T4" fmla="*/ 217 w 217"/>
                <a:gd name="T5" fmla="*/ 0 h 295"/>
                <a:gd name="T6" fmla="*/ 66 w 217"/>
                <a:gd name="T7" fmla="*/ 0 h 295"/>
                <a:gd name="T8" fmla="*/ 16 w 217"/>
                <a:gd name="T9" fmla="*/ 295 h 295"/>
                <a:gd name="T10" fmla="*/ 30 w 217"/>
                <a:gd name="T11" fmla="*/ 295 h 295"/>
                <a:gd name="T12" fmla="*/ 81 w 217"/>
                <a:gd name="T13" fmla="*/ 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295">
                  <a:moveTo>
                    <a:pt x="81" y="15"/>
                  </a:moveTo>
                  <a:cubicBezTo>
                    <a:pt x="122" y="15"/>
                    <a:pt x="188" y="15"/>
                    <a:pt x="217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119" y="0"/>
                    <a:pt x="66" y="0"/>
                  </a:cubicBezTo>
                  <a:cubicBezTo>
                    <a:pt x="0" y="76"/>
                    <a:pt x="16" y="295"/>
                    <a:pt x="16" y="295"/>
                  </a:cubicBezTo>
                  <a:cubicBezTo>
                    <a:pt x="30" y="295"/>
                    <a:pt x="30" y="295"/>
                    <a:pt x="30" y="295"/>
                  </a:cubicBezTo>
                  <a:cubicBezTo>
                    <a:pt x="28" y="244"/>
                    <a:pt x="25" y="79"/>
                    <a:pt x="81" y="15"/>
                  </a:cubicBezTo>
                  <a:close/>
                </a:path>
              </a:pathLst>
            </a:custGeom>
            <a:solidFill>
              <a:srgbClr val="FFC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B65556B3-0FE6-4E0D-9244-D7760CBD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CDD33138-3EF9-47D3-A39D-0EFA43F9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25676E47-B66D-4B69-9E40-DC27AE24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03542254-BF23-467B-9833-11684A9D7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433"/>
              <a:ext cx="304" cy="47"/>
            </a:xfrm>
            <a:custGeom>
              <a:avLst/>
              <a:gdLst>
                <a:gd name="T0" fmla="*/ 613 w 627"/>
                <a:gd name="T1" fmla="*/ 0 h 89"/>
                <a:gd name="T2" fmla="*/ 613 w 627"/>
                <a:gd name="T3" fmla="*/ 56 h 89"/>
                <a:gd name="T4" fmla="*/ 599 w 627"/>
                <a:gd name="T5" fmla="*/ 71 h 89"/>
                <a:gd name="T6" fmla="*/ 0 w 627"/>
                <a:gd name="T7" fmla="*/ 71 h 89"/>
                <a:gd name="T8" fmla="*/ 1 w 627"/>
                <a:gd name="T9" fmla="*/ 89 h 89"/>
                <a:gd name="T10" fmla="*/ 613 w 627"/>
                <a:gd name="T11" fmla="*/ 89 h 89"/>
                <a:gd name="T12" fmla="*/ 627 w 627"/>
                <a:gd name="T13" fmla="*/ 75 h 89"/>
                <a:gd name="T14" fmla="*/ 627 w 627"/>
                <a:gd name="T15" fmla="*/ 15 h 89"/>
                <a:gd name="T16" fmla="*/ 613 w 627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89">
                  <a:moveTo>
                    <a:pt x="613" y="0"/>
                  </a:moveTo>
                  <a:cubicBezTo>
                    <a:pt x="613" y="56"/>
                    <a:pt x="613" y="56"/>
                    <a:pt x="613" y="56"/>
                  </a:cubicBezTo>
                  <a:cubicBezTo>
                    <a:pt x="613" y="64"/>
                    <a:pt x="607" y="71"/>
                    <a:pt x="599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1" y="84"/>
                    <a:pt x="1" y="89"/>
                  </a:cubicBezTo>
                  <a:cubicBezTo>
                    <a:pt x="613" y="89"/>
                    <a:pt x="613" y="89"/>
                    <a:pt x="613" y="89"/>
                  </a:cubicBezTo>
                  <a:cubicBezTo>
                    <a:pt x="621" y="89"/>
                    <a:pt x="627" y="83"/>
                    <a:pt x="627" y="75"/>
                  </a:cubicBezTo>
                  <a:cubicBezTo>
                    <a:pt x="627" y="15"/>
                    <a:pt x="627" y="15"/>
                    <a:pt x="627" y="15"/>
                  </a:cubicBezTo>
                  <a:cubicBezTo>
                    <a:pt x="627" y="7"/>
                    <a:pt x="621" y="1"/>
                    <a:pt x="613" y="0"/>
                  </a:cubicBezTo>
                  <a:close/>
                </a:path>
              </a:pathLst>
            </a:custGeom>
            <a:solidFill>
              <a:srgbClr val="DB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CA58B95E-9646-4390-86E6-8D422120F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2342"/>
              <a:ext cx="71" cy="91"/>
            </a:xfrm>
            <a:custGeom>
              <a:avLst/>
              <a:gdLst>
                <a:gd name="T0" fmla="*/ 146 w 146"/>
                <a:gd name="T1" fmla="*/ 174 h 174"/>
                <a:gd name="T2" fmla="*/ 146 w 146"/>
                <a:gd name="T3" fmla="*/ 0 h 174"/>
                <a:gd name="T4" fmla="*/ 40 w 146"/>
                <a:gd name="T5" fmla="*/ 0 h 174"/>
                <a:gd name="T6" fmla="*/ 0 w 146"/>
                <a:gd name="T7" fmla="*/ 174 h 174"/>
                <a:gd name="T8" fmla="*/ 146 w 14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4">
                  <a:moveTo>
                    <a:pt x="146" y="17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82" y="0"/>
                    <a:pt x="40" y="0"/>
                  </a:cubicBezTo>
                  <a:cubicBezTo>
                    <a:pt x="8" y="38"/>
                    <a:pt x="0" y="119"/>
                    <a:pt x="0" y="174"/>
                  </a:cubicBezTo>
                  <a:lnTo>
                    <a:pt x="146" y="174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1A6B7ABD-E13B-46E3-A54B-30C6F7C0D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2342"/>
              <a:ext cx="71" cy="91"/>
            </a:xfrm>
            <a:custGeom>
              <a:avLst/>
              <a:gdLst>
                <a:gd name="T0" fmla="*/ 146 w 146"/>
                <a:gd name="T1" fmla="*/ 174 h 174"/>
                <a:gd name="T2" fmla="*/ 40 w 146"/>
                <a:gd name="T3" fmla="*/ 0 h 174"/>
                <a:gd name="T4" fmla="*/ 0 w 146"/>
                <a:gd name="T5" fmla="*/ 174 h 174"/>
                <a:gd name="T6" fmla="*/ 146 w 1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74">
                  <a:moveTo>
                    <a:pt x="146" y="174"/>
                  </a:moveTo>
                  <a:cubicBezTo>
                    <a:pt x="146" y="174"/>
                    <a:pt x="84" y="73"/>
                    <a:pt x="40" y="0"/>
                  </a:cubicBezTo>
                  <a:cubicBezTo>
                    <a:pt x="8" y="38"/>
                    <a:pt x="0" y="119"/>
                    <a:pt x="0" y="174"/>
                  </a:cubicBezTo>
                  <a:lnTo>
                    <a:pt x="146" y="174"/>
                  </a:lnTo>
                  <a:close/>
                </a:path>
              </a:pathLst>
            </a:custGeom>
            <a:solidFill>
              <a:srgbClr val="006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6">
              <a:extLst>
                <a:ext uri="{FF2B5EF4-FFF2-40B4-BE49-F238E27FC236}">
                  <a16:creationId xmlns:a16="http://schemas.microsoft.com/office/drawing/2014/main" id="{D47C6A58-8BE9-4AD1-A80F-8C6A1617E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2443"/>
              <a:ext cx="67" cy="7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7">
              <a:extLst>
                <a:ext uri="{FF2B5EF4-FFF2-40B4-BE49-F238E27FC236}">
                  <a16:creationId xmlns:a16="http://schemas.microsoft.com/office/drawing/2014/main" id="{5196FA29-AC6F-4E3C-B11B-314D6790C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2460"/>
              <a:ext cx="35" cy="39"/>
            </a:xfrm>
            <a:prstGeom prst="ellipse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8">
              <a:extLst>
                <a:ext uri="{FF2B5EF4-FFF2-40B4-BE49-F238E27FC236}">
                  <a16:creationId xmlns:a16="http://schemas.microsoft.com/office/drawing/2014/main" id="{B0B61A9F-282C-4B6E-BE4F-4922E342D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2443"/>
              <a:ext cx="66" cy="7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9">
              <a:extLst>
                <a:ext uri="{FF2B5EF4-FFF2-40B4-BE49-F238E27FC236}">
                  <a16:creationId xmlns:a16="http://schemas.microsoft.com/office/drawing/2014/main" id="{8A6F5FAA-6254-4242-A80B-7E6C13B6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443"/>
              <a:ext cx="66" cy="7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5B83031B-A4F5-45D7-9E7C-9C60936F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466"/>
              <a:ext cx="30" cy="33"/>
            </a:xfrm>
            <a:custGeom>
              <a:avLst/>
              <a:gdLst>
                <a:gd name="T0" fmla="*/ 37 w 62"/>
                <a:gd name="T1" fmla="*/ 63 h 63"/>
                <a:gd name="T2" fmla="*/ 62 w 62"/>
                <a:gd name="T3" fmla="*/ 52 h 63"/>
                <a:gd name="T4" fmla="*/ 10 w 62"/>
                <a:gd name="T5" fmla="*/ 0 h 63"/>
                <a:gd name="T6" fmla="*/ 0 w 62"/>
                <a:gd name="T7" fmla="*/ 26 h 63"/>
                <a:gd name="T8" fmla="*/ 37 w 6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37" y="63"/>
                  </a:moveTo>
                  <a:cubicBezTo>
                    <a:pt x="47" y="63"/>
                    <a:pt x="56" y="59"/>
                    <a:pt x="62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7"/>
                    <a:pt x="0" y="16"/>
                    <a:pt x="0" y="26"/>
                  </a:cubicBezTo>
                  <a:cubicBezTo>
                    <a:pt x="0" y="46"/>
                    <a:pt x="16" y="63"/>
                    <a:pt x="37" y="63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9C13DBCB-C04A-4E34-94A3-904146C5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2446"/>
              <a:ext cx="42" cy="6"/>
            </a:xfrm>
            <a:custGeom>
              <a:avLst/>
              <a:gdLst>
                <a:gd name="T0" fmla="*/ 81 w 87"/>
                <a:gd name="T1" fmla="*/ 12 h 12"/>
                <a:gd name="T2" fmla="*/ 6 w 87"/>
                <a:gd name="T3" fmla="*/ 12 h 12"/>
                <a:gd name="T4" fmla="*/ 0 w 87"/>
                <a:gd name="T5" fmla="*/ 6 h 12"/>
                <a:gd name="T6" fmla="*/ 6 w 87"/>
                <a:gd name="T7" fmla="*/ 0 h 12"/>
                <a:gd name="T8" fmla="*/ 81 w 87"/>
                <a:gd name="T9" fmla="*/ 0 h 12"/>
                <a:gd name="T10" fmla="*/ 87 w 87"/>
                <a:gd name="T11" fmla="*/ 6 h 12"/>
                <a:gd name="T12" fmla="*/ 81 w 8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">
                  <a:moveTo>
                    <a:pt x="8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7" y="3"/>
                    <a:pt x="87" y="6"/>
                  </a:cubicBezTo>
                  <a:cubicBezTo>
                    <a:pt x="87" y="9"/>
                    <a:pt x="84" y="12"/>
                    <a:pt x="81" y="12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1BB74170-4548-453E-9BDC-4FF606D28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2460"/>
              <a:ext cx="42" cy="7"/>
            </a:xfrm>
            <a:custGeom>
              <a:avLst/>
              <a:gdLst>
                <a:gd name="T0" fmla="*/ 81 w 87"/>
                <a:gd name="T1" fmla="*/ 12 h 12"/>
                <a:gd name="T2" fmla="*/ 6 w 87"/>
                <a:gd name="T3" fmla="*/ 12 h 12"/>
                <a:gd name="T4" fmla="*/ 0 w 87"/>
                <a:gd name="T5" fmla="*/ 6 h 12"/>
                <a:gd name="T6" fmla="*/ 6 w 87"/>
                <a:gd name="T7" fmla="*/ 0 h 12"/>
                <a:gd name="T8" fmla="*/ 81 w 87"/>
                <a:gd name="T9" fmla="*/ 0 h 12"/>
                <a:gd name="T10" fmla="*/ 87 w 87"/>
                <a:gd name="T11" fmla="*/ 6 h 12"/>
                <a:gd name="T12" fmla="*/ 81 w 8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">
                  <a:moveTo>
                    <a:pt x="8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7" y="3"/>
                    <a:pt x="87" y="6"/>
                  </a:cubicBezTo>
                  <a:cubicBezTo>
                    <a:pt x="87" y="10"/>
                    <a:pt x="84" y="12"/>
                    <a:pt x="81" y="12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33B6FD15-2C48-4CFC-ADF1-8EA66B7D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2342"/>
              <a:ext cx="79" cy="91"/>
            </a:xfrm>
            <a:custGeom>
              <a:avLst/>
              <a:gdLst>
                <a:gd name="T0" fmla="*/ 31 w 164"/>
                <a:gd name="T1" fmla="*/ 0 h 175"/>
                <a:gd name="T2" fmla="*/ 0 w 164"/>
                <a:gd name="T3" fmla="*/ 175 h 175"/>
                <a:gd name="T4" fmla="*/ 133 w 164"/>
                <a:gd name="T5" fmla="*/ 175 h 175"/>
                <a:gd name="T6" fmla="*/ 164 w 164"/>
                <a:gd name="T7" fmla="*/ 0 h 175"/>
                <a:gd name="T8" fmla="*/ 31 w 164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75">
                  <a:moveTo>
                    <a:pt x="31" y="0"/>
                  </a:moveTo>
                  <a:cubicBezTo>
                    <a:pt x="9" y="49"/>
                    <a:pt x="1" y="119"/>
                    <a:pt x="0" y="175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4" y="119"/>
                    <a:pt x="142" y="49"/>
                    <a:pt x="164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51105204-8DC3-4082-980B-69DEA7189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2342"/>
              <a:ext cx="65" cy="91"/>
            </a:xfrm>
            <a:custGeom>
              <a:avLst/>
              <a:gdLst>
                <a:gd name="T0" fmla="*/ 31 w 134"/>
                <a:gd name="T1" fmla="*/ 0 h 175"/>
                <a:gd name="T2" fmla="*/ 0 w 134"/>
                <a:gd name="T3" fmla="*/ 175 h 175"/>
                <a:gd name="T4" fmla="*/ 133 w 134"/>
                <a:gd name="T5" fmla="*/ 175 h 175"/>
                <a:gd name="T6" fmla="*/ 31 w 134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75">
                  <a:moveTo>
                    <a:pt x="31" y="0"/>
                  </a:moveTo>
                  <a:cubicBezTo>
                    <a:pt x="9" y="49"/>
                    <a:pt x="1" y="119"/>
                    <a:pt x="0" y="175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4" y="119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006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A56793E9-C7DC-4026-92F0-B0B369172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" y="2117"/>
              <a:ext cx="99" cy="106"/>
            </a:xfrm>
            <a:custGeom>
              <a:avLst/>
              <a:gdLst>
                <a:gd name="T0" fmla="*/ 203 w 203"/>
                <a:gd name="T1" fmla="*/ 93 h 203"/>
                <a:gd name="T2" fmla="*/ 187 w 203"/>
                <a:gd name="T3" fmla="*/ 77 h 203"/>
                <a:gd name="T4" fmla="*/ 192 w 203"/>
                <a:gd name="T5" fmla="*/ 54 h 203"/>
                <a:gd name="T6" fmla="*/ 170 w 203"/>
                <a:gd name="T7" fmla="*/ 46 h 203"/>
                <a:gd name="T8" fmla="*/ 167 w 203"/>
                <a:gd name="T9" fmla="*/ 23 h 203"/>
                <a:gd name="T10" fmla="*/ 144 w 203"/>
                <a:gd name="T11" fmla="*/ 25 h 203"/>
                <a:gd name="T12" fmla="*/ 132 w 203"/>
                <a:gd name="T13" fmla="*/ 4 h 203"/>
                <a:gd name="T14" fmla="*/ 111 w 203"/>
                <a:gd name="T15" fmla="*/ 15 h 203"/>
                <a:gd name="T16" fmla="*/ 92 w 203"/>
                <a:gd name="T17" fmla="*/ 0 h 203"/>
                <a:gd name="T18" fmla="*/ 77 w 203"/>
                <a:gd name="T19" fmla="*/ 18 h 203"/>
                <a:gd name="T20" fmla="*/ 54 w 203"/>
                <a:gd name="T21" fmla="*/ 11 h 203"/>
                <a:gd name="T22" fmla="*/ 47 w 203"/>
                <a:gd name="T23" fmla="*/ 33 h 203"/>
                <a:gd name="T24" fmla="*/ 23 w 203"/>
                <a:gd name="T25" fmla="*/ 36 h 203"/>
                <a:gd name="T26" fmla="*/ 24 w 203"/>
                <a:gd name="T27" fmla="*/ 59 h 203"/>
                <a:gd name="T28" fmla="*/ 4 w 203"/>
                <a:gd name="T29" fmla="*/ 71 h 203"/>
                <a:gd name="T30" fmla="*/ 14 w 203"/>
                <a:gd name="T31" fmla="*/ 93 h 203"/>
                <a:gd name="T32" fmla="*/ 0 w 203"/>
                <a:gd name="T33" fmla="*/ 112 h 203"/>
                <a:gd name="T34" fmla="*/ 16 w 203"/>
                <a:gd name="T35" fmla="*/ 127 h 203"/>
                <a:gd name="T36" fmla="*/ 11 w 203"/>
                <a:gd name="T37" fmla="*/ 149 h 203"/>
                <a:gd name="T38" fmla="*/ 32 w 203"/>
                <a:gd name="T39" fmla="*/ 158 h 203"/>
                <a:gd name="T40" fmla="*/ 36 w 203"/>
                <a:gd name="T41" fmla="*/ 180 h 203"/>
                <a:gd name="T42" fmla="*/ 59 w 203"/>
                <a:gd name="T43" fmla="*/ 180 h 203"/>
                <a:gd name="T44" fmla="*/ 71 w 203"/>
                <a:gd name="T45" fmla="*/ 199 h 203"/>
                <a:gd name="T46" fmla="*/ 92 w 203"/>
                <a:gd name="T47" fmla="*/ 191 h 203"/>
                <a:gd name="T48" fmla="*/ 111 w 203"/>
                <a:gd name="T49" fmla="*/ 203 h 203"/>
                <a:gd name="T50" fmla="*/ 127 w 203"/>
                <a:gd name="T51" fmla="*/ 188 h 203"/>
                <a:gd name="T52" fmla="*/ 149 w 203"/>
                <a:gd name="T53" fmla="*/ 192 h 203"/>
                <a:gd name="T54" fmla="*/ 158 w 203"/>
                <a:gd name="T55" fmla="*/ 171 h 203"/>
                <a:gd name="T56" fmla="*/ 180 w 203"/>
                <a:gd name="T57" fmla="*/ 167 h 203"/>
                <a:gd name="T58" fmla="*/ 180 w 203"/>
                <a:gd name="T59" fmla="*/ 144 h 203"/>
                <a:gd name="T60" fmla="*/ 199 w 203"/>
                <a:gd name="T61" fmla="*/ 132 h 203"/>
                <a:gd name="T62" fmla="*/ 190 w 203"/>
                <a:gd name="T63" fmla="*/ 112 h 203"/>
                <a:gd name="T64" fmla="*/ 57 w 203"/>
                <a:gd name="T65" fmla="*/ 58 h 203"/>
                <a:gd name="T66" fmla="*/ 93 w 203"/>
                <a:gd name="T67" fmla="*/ 73 h 203"/>
                <a:gd name="T68" fmla="*/ 39 w 203"/>
                <a:gd name="T69" fmla="*/ 95 h 203"/>
                <a:gd name="T70" fmla="*/ 93 w 203"/>
                <a:gd name="T71" fmla="*/ 166 h 203"/>
                <a:gd name="T72" fmla="*/ 39 w 203"/>
                <a:gd name="T73" fmla="*/ 111 h 203"/>
                <a:gd name="T74" fmla="*/ 93 w 203"/>
                <a:gd name="T75" fmla="*/ 133 h 203"/>
                <a:gd name="T76" fmla="*/ 89 w 203"/>
                <a:gd name="T77" fmla="*/ 102 h 203"/>
                <a:gd name="T78" fmla="*/ 114 w 203"/>
                <a:gd name="T79" fmla="*/ 102 h 203"/>
                <a:gd name="T80" fmla="*/ 89 w 203"/>
                <a:gd name="T81" fmla="*/ 102 h 203"/>
                <a:gd name="T82" fmla="*/ 110 w 203"/>
                <a:gd name="T83" fmla="*/ 166 h 203"/>
                <a:gd name="T84" fmla="*/ 124 w 203"/>
                <a:gd name="T85" fmla="*/ 125 h 203"/>
                <a:gd name="T86" fmla="*/ 165 w 203"/>
                <a:gd name="T87" fmla="*/ 111 h 203"/>
                <a:gd name="T88" fmla="*/ 132 w 203"/>
                <a:gd name="T89" fmla="*/ 95 h 203"/>
                <a:gd name="T90" fmla="*/ 110 w 203"/>
                <a:gd name="T91" fmla="*/ 40 h 203"/>
                <a:gd name="T92" fmla="*/ 165 w 203"/>
                <a:gd name="T93" fmla="*/ 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3" h="203">
                  <a:moveTo>
                    <a:pt x="203" y="112"/>
                  </a:moveTo>
                  <a:cubicBezTo>
                    <a:pt x="203" y="93"/>
                    <a:pt x="203" y="93"/>
                    <a:pt x="203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88"/>
                    <a:pt x="188" y="82"/>
                    <a:pt x="187" y="77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7" y="55"/>
                    <a:pt x="174" y="51"/>
                    <a:pt x="170" y="4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3" y="30"/>
                    <a:pt x="148" y="27"/>
                    <a:pt x="144" y="25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2" y="16"/>
                    <a:pt x="116" y="15"/>
                    <a:pt x="111" y="1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7" y="15"/>
                    <a:pt x="82" y="16"/>
                    <a:pt x="77" y="18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5" y="27"/>
                    <a:pt x="51" y="30"/>
                    <a:pt x="47" y="3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0" y="51"/>
                    <a:pt x="27" y="55"/>
                    <a:pt x="24" y="59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5" y="82"/>
                    <a:pt x="14" y="88"/>
                    <a:pt x="14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7"/>
                    <a:pt x="15" y="122"/>
                    <a:pt x="16" y="127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6" y="149"/>
                    <a:pt x="29" y="154"/>
                    <a:pt x="32" y="158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50" y="175"/>
                    <a:pt x="54" y="178"/>
                    <a:pt x="59" y="180"/>
                  </a:cubicBezTo>
                  <a:cubicBezTo>
                    <a:pt x="54" y="192"/>
                    <a:pt x="54" y="192"/>
                    <a:pt x="54" y="192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81" y="189"/>
                    <a:pt x="87" y="190"/>
                    <a:pt x="92" y="19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7" y="190"/>
                    <a:pt x="122" y="189"/>
                    <a:pt x="127" y="188"/>
                  </a:cubicBezTo>
                  <a:cubicBezTo>
                    <a:pt x="132" y="199"/>
                    <a:pt x="132" y="199"/>
                    <a:pt x="132" y="199"/>
                  </a:cubicBezTo>
                  <a:cubicBezTo>
                    <a:pt x="149" y="192"/>
                    <a:pt x="149" y="192"/>
                    <a:pt x="149" y="192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9" y="178"/>
                    <a:pt x="154" y="175"/>
                    <a:pt x="158" y="171"/>
                  </a:cubicBezTo>
                  <a:cubicBezTo>
                    <a:pt x="167" y="180"/>
                    <a:pt x="167" y="180"/>
                    <a:pt x="167" y="180"/>
                  </a:cubicBezTo>
                  <a:cubicBezTo>
                    <a:pt x="180" y="167"/>
                    <a:pt x="180" y="167"/>
                    <a:pt x="180" y="167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75" y="154"/>
                    <a:pt x="178" y="149"/>
                    <a:pt x="180" y="144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8" y="122"/>
                    <a:pt x="189" y="117"/>
                    <a:pt x="190" y="112"/>
                  </a:cubicBezTo>
                  <a:lnTo>
                    <a:pt x="203" y="112"/>
                  </a:lnTo>
                  <a:close/>
                  <a:moveTo>
                    <a:pt x="57" y="58"/>
                  </a:moveTo>
                  <a:cubicBezTo>
                    <a:pt x="67" y="48"/>
                    <a:pt x="80" y="41"/>
                    <a:pt x="93" y="40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83" y="76"/>
                    <a:pt x="75" y="84"/>
                    <a:pt x="72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0" y="81"/>
                    <a:pt x="47" y="68"/>
                    <a:pt x="57" y="58"/>
                  </a:cubicBezTo>
                  <a:close/>
                  <a:moveTo>
                    <a:pt x="93" y="166"/>
                  </a:moveTo>
                  <a:cubicBezTo>
                    <a:pt x="80" y="164"/>
                    <a:pt x="67" y="158"/>
                    <a:pt x="57" y="148"/>
                  </a:cubicBezTo>
                  <a:cubicBezTo>
                    <a:pt x="47" y="138"/>
                    <a:pt x="40" y="125"/>
                    <a:pt x="39" y="111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5" y="122"/>
                    <a:pt x="83" y="130"/>
                    <a:pt x="93" y="133"/>
                  </a:cubicBezTo>
                  <a:lnTo>
                    <a:pt x="93" y="166"/>
                  </a:lnTo>
                  <a:close/>
                  <a:moveTo>
                    <a:pt x="89" y="102"/>
                  </a:moveTo>
                  <a:cubicBezTo>
                    <a:pt x="89" y="95"/>
                    <a:pt x="95" y="89"/>
                    <a:pt x="102" y="89"/>
                  </a:cubicBezTo>
                  <a:cubicBezTo>
                    <a:pt x="109" y="89"/>
                    <a:pt x="114" y="95"/>
                    <a:pt x="114" y="102"/>
                  </a:cubicBezTo>
                  <a:cubicBezTo>
                    <a:pt x="114" y="109"/>
                    <a:pt x="109" y="114"/>
                    <a:pt x="102" y="114"/>
                  </a:cubicBezTo>
                  <a:cubicBezTo>
                    <a:pt x="95" y="114"/>
                    <a:pt x="89" y="109"/>
                    <a:pt x="89" y="102"/>
                  </a:cubicBezTo>
                  <a:close/>
                  <a:moveTo>
                    <a:pt x="147" y="148"/>
                  </a:moveTo>
                  <a:cubicBezTo>
                    <a:pt x="137" y="158"/>
                    <a:pt x="124" y="164"/>
                    <a:pt x="110" y="166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5" y="131"/>
                    <a:pt x="120" y="129"/>
                    <a:pt x="124" y="125"/>
                  </a:cubicBezTo>
                  <a:cubicBezTo>
                    <a:pt x="128" y="121"/>
                    <a:pt x="130" y="116"/>
                    <a:pt x="132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3" y="125"/>
                    <a:pt x="157" y="138"/>
                    <a:pt x="147" y="148"/>
                  </a:cubicBezTo>
                  <a:close/>
                  <a:moveTo>
                    <a:pt x="132" y="95"/>
                  </a:moveTo>
                  <a:cubicBezTo>
                    <a:pt x="129" y="84"/>
                    <a:pt x="121" y="76"/>
                    <a:pt x="110" y="7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24" y="41"/>
                    <a:pt x="137" y="48"/>
                    <a:pt x="147" y="58"/>
                  </a:cubicBezTo>
                  <a:cubicBezTo>
                    <a:pt x="157" y="68"/>
                    <a:pt x="163" y="81"/>
                    <a:pt x="165" y="95"/>
                  </a:cubicBezTo>
                  <a:lnTo>
                    <a:pt x="132" y="95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1E32ED3C-0A8B-43BE-A3C5-4E8C8CA22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" y="2203"/>
              <a:ext cx="89" cy="97"/>
            </a:xfrm>
            <a:custGeom>
              <a:avLst/>
              <a:gdLst>
                <a:gd name="T0" fmla="*/ 184 w 184"/>
                <a:gd name="T1" fmla="*/ 112 h 185"/>
                <a:gd name="T2" fmla="*/ 161 w 184"/>
                <a:gd name="T3" fmla="*/ 89 h 185"/>
                <a:gd name="T4" fmla="*/ 181 w 184"/>
                <a:gd name="T5" fmla="*/ 63 h 185"/>
                <a:gd name="T6" fmla="*/ 150 w 184"/>
                <a:gd name="T7" fmla="*/ 55 h 185"/>
                <a:gd name="T8" fmla="*/ 155 w 184"/>
                <a:gd name="T9" fmla="*/ 22 h 185"/>
                <a:gd name="T10" fmla="*/ 123 w 184"/>
                <a:gd name="T11" fmla="*/ 31 h 185"/>
                <a:gd name="T12" fmla="*/ 111 w 184"/>
                <a:gd name="T13" fmla="*/ 0 h 185"/>
                <a:gd name="T14" fmla="*/ 88 w 184"/>
                <a:gd name="T15" fmla="*/ 23 h 185"/>
                <a:gd name="T16" fmla="*/ 63 w 184"/>
                <a:gd name="T17" fmla="*/ 3 h 185"/>
                <a:gd name="T18" fmla="*/ 54 w 184"/>
                <a:gd name="T19" fmla="*/ 34 h 185"/>
                <a:gd name="T20" fmla="*/ 22 w 184"/>
                <a:gd name="T21" fmla="*/ 29 h 185"/>
                <a:gd name="T22" fmla="*/ 30 w 184"/>
                <a:gd name="T23" fmla="*/ 61 h 185"/>
                <a:gd name="T24" fmla="*/ 0 w 184"/>
                <a:gd name="T25" fmla="*/ 73 h 185"/>
                <a:gd name="T26" fmla="*/ 23 w 184"/>
                <a:gd name="T27" fmla="*/ 96 h 185"/>
                <a:gd name="T28" fmla="*/ 2 w 184"/>
                <a:gd name="T29" fmla="*/ 121 h 185"/>
                <a:gd name="T30" fmla="*/ 34 w 184"/>
                <a:gd name="T31" fmla="*/ 130 h 185"/>
                <a:gd name="T32" fmla="*/ 29 w 184"/>
                <a:gd name="T33" fmla="*/ 162 h 185"/>
                <a:gd name="T34" fmla="*/ 60 w 184"/>
                <a:gd name="T35" fmla="*/ 154 h 185"/>
                <a:gd name="T36" fmla="*/ 72 w 184"/>
                <a:gd name="T37" fmla="*/ 185 h 185"/>
                <a:gd name="T38" fmla="*/ 95 w 184"/>
                <a:gd name="T39" fmla="*/ 161 h 185"/>
                <a:gd name="T40" fmla="*/ 121 w 184"/>
                <a:gd name="T41" fmla="*/ 182 h 185"/>
                <a:gd name="T42" fmla="*/ 129 w 184"/>
                <a:gd name="T43" fmla="*/ 150 h 185"/>
                <a:gd name="T44" fmla="*/ 162 w 184"/>
                <a:gd name="T45" fmla="*/ 156 h 185"/>
                <a:gd name="T46" fmla="*/ 153 w 184"/>
                <a:gd name="T47" fmla="*/ 124 h 185"/>
                <a:gd name="T48" fmla="*/ 184 w 184"/>
                <a:gd name="T49" fmla="*/ 112 h 185"/>
                <a:gd name="T50" fmla="*/ 92 w 184"/>
                <a:gd name="T51" fmla="*/ 115 h 185"/>
                <a:gd name="T52" fmla="*/ 69 w 184"/>
                <a:gd name="T53" fmla="*/ 92 h 185"/>
                <a:gd name="T54" fmla="*/ 92 w 184"/>
                <a:gd name="T55" fmla="*/ 70 h 185"/>
                <a:gd name="T56" fmla="*/ 114 w 184"/>
                <a:gd name="T57" fmla="*/ 92 h 185"/>
                <a:gd name="T58" fmla="*/ 92 w 184"/>
                <a:gd name="T59" fmla="*/ 1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85">
                  <a:moveTo>
                    <a:pt x="184" y="112"/>
                  </a:moveTo>
                  <a:cubicBezTo>
                    <a:pt x="161" y="89"/>
                    <a:pt x="161" y="89"/>
                    <a:pt x="161" y="89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60" y="154"/>
                    <a:pt x="60" y="154"/>
                    <a:pt x="60" y="154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53" y="124"/>
                    <a:pt x="153" y="124"/>
                    <a:pt x="153" y="124"/>
                  </a:cubicBezTo>
                  <a:lnTo>
                    <a:pt x="184" y="112"/>
                  </a:lnTo>
                  <a:close/>
                  <a:moveTo>
                    <a:pt x="92" y="115"/>
                  </a:moveTo>
                  <a:cubicBezTo>
                    <a:pt x="79" y="115"/>
                    <a:pt x="69" y="105"/>
                    <a:pt x="69" y="92"/>
                  </a:cubicBezTo>
                  <a:cubicBezTo>
                    <a:pt x="69" y="80"/>
                    <a:pt x="79" y="70"/>
                    <a:pt x="92" y="70"/>
                  </a:cubicBezTo>
                  <a:cubicBezTo>
                    <a:pt x="104" y="70"/>
                    <a:pt x="114" y="80"/>
                    <a:pt x="114" y="92"/>
                  </a:cubicBezTo>
                  <a:cubicBezTo>
                    <a:pt x="114" y="105"/>
                    <a:pt x="104" y="115"/>
                    <a:pt x="92" y="115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F38B3944-F9AD-413D-AB57-F569E9858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" y="2176"/>
              <a:ext cx="126" cy="135"/>
            </a:xfrm>
            <a:custGeom>
              <a:avLst/>
              <a:gdLst>
                <a:gd name="T0" fmla="*/ 247 w 259"/>
                <a:gd name="T1" fmla="*/ 139 h 259"/>
                <a:gd name="T2" fmla="*/ 228 w 259"/>
                <a:gd name="T3" fmla="*/ 133 h 259"/>
                <a:gd name="T4" fmla="*/ 224 w 259"/>
                <a:gd name="T5" fmla="*/ 103 h 259"/>
                <a:gd name="T6" fmla="*/ 241 w 259"/>
                <a:gd name="T7" fmla="*/ 94 h 259"/>
                <a:gd name="T8" fmla="*/ 247 w 259"/>
                <a:gd name="T9" fmla="*/ 73 h 259"/>
                <a:gd name="T10" fmla="*/ 239 w 259"/>
                <a:gd name="T11" fmla="*/ 59 h 259"/>
                <a:gd name="T12" fmla="*/ 219 w 259"/>
                <a:gd name="T13" fmla="*/ 53 h 259"/>
                <a:gd name="T14" fmla="*/ 202 w 259"/>
                <a:gd name="T15" fmla="*/ 63 h 259"/>
                <a:gd name="T16" fmla="*/ 178 w 259"/>
                <a:gd name="T17" fmla="*/ 44 h 259"/>
                <a:gd name="T18" fmla="*/ 183 w 259"/>
                <a:gd name="T19" fmla="*/ 25 h 259"/>
                <a:gd name="T20" fmla="*/ 173 w 259"/>
                <a:gd name="T21" fmla="*/ 7 h 259"/>
                <a:gd name="T22" fmla="*/ 157 w 259"/>
                <a:gd name="T23" fmla="*/ 2 h 259"/>
                <a:gd name="T24" fmla="*/ 138 w 259"/>
                <a:gd name="T25" fmla="*/ 12 h 259"/>
                <a:gd name="T26" fmla="*/ 133 w 259"/>
                <a:gd name="T27" fmla="*/ 31 h 259"/>
                <a:gd name="T28" fmla="*/ 103 w 259"/>
                <a:gd name="T29" fmla="*/ 35 h 259"/>
                <a:gd name="T30" fmla="*/ 93 w 259"/>
                <a:gd name="T31" fmla="*/ 18 h 259"/>
                <a:gd name="T32" fmla="*/ 73 w 259"/>
                <a:gd name="T33" fmla="*/ 12 h 259"/>
                <a:gd name="T34" fmla="*/ 59 w 259"/>
                <a:gd name="T35" fmla="*/ 20 h 259"/>
                <a:gd name="T36" fmla="*/ 53 w 259"/>
                <a:gd name="T37" fmla="*/ 40 h 259"/>
                <a:gd name="T38" fmla="*/ 63 w 259"/>
                <a:gd name="T39" fmla="*/ 58 h 259"/>
                <a:gd name="T40" fmla="*/ 44 w 259"/>
                <a:gd name="T41" fmla="*/ 81 h 259"/>
                <a:gd name="T42" fmla="*/ 25 w 259"/>
                <a:gd name="T43" fmla="*/ 76 h 259"/>
                <a:gd name="T44" fmla="*/ 7 w 259"/>
                <a:gd name="T45" fmla="*/ 86 h 259"/>
                <a:gd name="T46" fmla="*/ 2 w 259"/>
                <a:gd name="T47" fmla="*/ 103 h 259"/>
                <a:gd name="T48" fmla="*/ 12 w 259"/>
                <a:gd name="T49" fmla="*/ 121 h 259"/>
                <a:gd name="T50" fmla="*/ 31 w 259"/>
                <a:gd name="T51" fmla="*/ 126 h 259"/>
                <a:gd name="T52" fmla="*/ 35 w 259"/>
                <a:gd name="T53" fmla="*/ 156 h 259"/>
                <a:gd name="T54" fmla="*/ 18 w 259"/>
                <a:gd name="T55" fmla="*/ 166 h 259"/>
                <a:gd name="T56" fmla="*/ 12 w 259"/>
                <a:gd name="T57" fmla="*/ 186 h 259"/>
                <a:gd name="T58" fmla="*/ 20 w 259"/>
                <a:gd name="T59" fmla="*/ 201 h 259"/>
                <a:gd name="T60" fmla="*/ 40 w 259"/>
                <a:gd name="T61" fmla="*/ 206 h 259"/>
                <a:gd name="T62" fmla="*/ 58 w 259"/>
                <a:gd name="T63" fmla="*/ 197 h 259"/>
                <a:gd name="T64" fmla="*/ 81 w 259"/>
                <a:gd name="T65" fmla="*/ 215 h 259"/>
                <a:gd name="T66" fmla="*/ 76 w 259"/>
                <a:gd name="T67" fmla="*/ 234 h 259"/>
                <a:gd name="T68" fmla="*/ 86 w 259"/>
                <a:gd name="T69" fmla="*/ 253 h 259"/>
                <a:gd name="T70" fmla="*/ 102 w 259"/>
                <a:gd name="T71" fmla="*/ 257 h 259"/>
                <a:gd name="T72" fmla="*/ 121 w 259"/>
                <a:gd name="T73" fmla="*/ 247 h 259"/>
                <a:gd name="T74" fmla="*/ 126 w 259"/>
                <a:gd name="T75" fmla="*/ 228 h 259"/>
                <a:gd name="T76" fmla="*/ 156 w 259"/>
                <a:gd name="T77" fmla="*/ 224 h 259"/>
                <a:gd name="T78" fmla="*/ 166 w 259"/>
                <a:gd name="T79" fmla="*/ 242 h 259"/>
                <a:gd name="T80" fmla="*/ 186 w 259"/>
                <a:gd name="T81" fmla="*/ 247 h 259"/>
                <a:gd name="T82" fmla="*/ 200 w 259"/>
                <a:gd name="T83" fmla="*/ 239 h 259"/>
                <a:gd name="T84" fmla="*/ 206 w 259"/>
                <a:gd name="T85" fmla="*/ 219 h 259"/>
                <a:gd name="T86" fmla="*/ 197 w 259"/>
                <a:gd name="T87" fmla="*/ 202 h 259"/>
                <a:gd name="T88" fmla="*/ 215 w 259"/>
                <a:gd name="T89" fmla="*/ 178 h 259"/>
                <a:gd name="T90" fmla="*/ 234 w 259"/>
                <a:gd name="T91" fmla="*/ 183 h 259"/>
                <a:gd name="T92" fmla="*/ 252 w 259"/>
                <a:gd name="T93" fmla="*/ 173 h 259"/>
                <a:gd name="T94" fmla="*/ 257 w 259"/>
                <a:gd name="T95" fmla="*/ 157 h 259"/>
                <a:gd name="T96" fmla="*/ 247 w 259"/>
                <a:gd name="T97" fmla="*/ 139 h 259"/>
                <a:gd name="T98" fmla="*/ 116 w 259"/>
                <a:gd name="T99" fmla="*/ 178 h 259"/>
                <a:gd name="T100" fmla="*/ 82 w 259"/>
                <a:gd name="T101" fmla="*/ 116 h 259"/>
                <a:gd name="T102" fmla="*/ 143 w 259"/>
                <a:gd name="T103" fmla="*/ 82 h 259"/>
                <a:gd name="T104" fmla="*/ 177 w 259"/>
                <a:gd name="T105" fmla="*/ 143 h 259"/>
                <a:gd name="T106" fmla="*/ 116 w 259"/>
                <a:gd name="T107" fmla="*/ 17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259">
                  <a:moveTo>
                    <a:pt x="247" y="139"/>
                  </a:moveTo>
                  <a:cubicBezTo>
                    <a:pt x="228" y="133"/>
                    <a:pt x="228" y="133"/>
                    <a:pt x="228" y="133"/>
                  </a:cubicBezTo>
                  <a:cubicBezTo>
                    <a:pt x="228" y="123"/>
                    <a:pt x="227" y="113"/>
                    <a:pt x="224" y="103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9" y="90"/>
                    <a:pt x="251" y="81"/>
                    <a:pt x="247" y="7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35" y="52"/>
                    <a:pt x="226" y="49"/>
                    <a:pt x="219" y="5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195" y="55"/>
                    <a:pt x="187" y="49"/>
                    <a:pt x="178" y="44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5" y="17"/>
                    <a:pt x="181" y="9"/>
                    <a:pt x="173" y="7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49" y="0"/>
                    <a:pt x="141" y="5"/>
                    <a:pt x="138" y="12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3" y="31"/>
                    <a:pt x="113" y="32"/>
                    <a:pt x="103" y="35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0" y="11"/>
                    <a:pt x="80" y="8"/>
                    <a:pt x="73" y="12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1" y="24"/>
                    <a:pt x="49" y="33"/>
                    <a:pt x="53" y="40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64"/>
                    <a:pt x="49" y="72"/>
                    <a:pt x="44" y="81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17" y="74"/>
                    <a:pt x="9" y="78"/>
                    <a:pt x="7" y="86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0" y="110"/>
                    <a:pt x="4" y="119"/>
                    <a:pt x="12" y="121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1" y="136"/>
                    <a:pt x="32" y="146"/>
                    <a:pt x="35" y="15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1" y="170"/>
                    <a:pt x="8" y="179"/>
                    <a:pt x="12" y="186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4" y="208"/>
                    <a:pt x="33" y="210"/>
                    <a:pt x="40" y="206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64" y="204"/>
                    <a:pt x="72" y="210"/>
                    <a:pt x="81" y="215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4" y="242"/>
                    <a:pt x="78" y="250"/>
                    <a:pt x="86" y="253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10" y="259"/>
                    <a:pt x="118" y="255"/>
                    <a:pt x="121" y="247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36" y="228"/>
                    <a:pt x="146" y="227"/>
                    <a:pt x="156" y="224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70" y="249"/>
                    <a:pt x="179" y="251"/>
                    <a:pt x="186" y="247"/>
                  </a:cubicBezTo>
                  <a:cubicBezTo>
                    <a:pt x="200" y="239"/>
                    <a:pt x="200" y="239"/>
                    <a:pt x="200" y="239"/>
                  </a:cubicBezTo>
                  <a:cubicBezTo>
                    <a:pt x="208" y="235"/>
                    <a:pt x="210" y="226"/>
                    <a:pt x="206" y="219"/>
                  </a:cubicBezTo>
                  <a:cubicBezTo>
                    <a:pt x="197" y="202"/>
                    <a:pt x="197" y="202"/>
                    <a:pt x="197" y="202"/>
                  </a:cubicBezTo>
                  <a:cubicBezTo>
                    <a:pt x="204" y="195"/>
                    <a:pt x="210" y="187"/>
                    <a:pt x="215" y="178"/>
                  </a:cubicBezTo>
                  <a:cubicBezTo>
                    <a:pt x="234" y="183"/>
                    <a:pt x="234" y="183"/>
                    <a:pt x="234" y="183"/>
                  </a:cubicBezTo>
                  <a:cubicBezTo>
                    <a:pt x="242" y="185"/>
                    <a:pt x="250" y="181"/>
                    <a:pt x="252" y="173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59" y="149"/>
                    <a:pt x="255" y="141"/>
                    <a:pt x="247" y="139"/>
                  </a:cubicBezTo>
                  <a:close/>
                  <a:moveTo>
                    <a:pt x="116" y="178"/>
                  </a:moveTo>
                  <a:cubicBezTo>
                    <a:pt x="90" y="170"/>
                    <a:pt x="74" y="143"/>
                    <a:pt x="82" y="116"/>
                  </a:cubicBezTo>
                  <a:cubicBezTo>
                    <a:pt x="89" y="90"/>
                    <a:pt x="117" y="74"/>
                    <a:pt x="143" y="82"/>
                  </a:cubicBezTo>
                  <a:cubicBezTo>
                    <a:pt x="169" y="89"/>
                    <a:pt x="185" y="117"/>
                    <a:pt x="177" y="143"/>
                  </a:cubicBezTo>
                  <a:cubicBezTo>
                    <a:pt x="170" y="170"/>
                    <a:pt x="142" y="185"/>
                    <a:pt x="116" y="178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CC48E41-ABC0-47D7-8CEF-5FABE836C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" y="2179"/>
              <a:ext cx="80" cy="87"/>
            </a:xfrm>
            <a:custGeom>
              <a:avLst/>
              <a:gdLst>
                <a:gd name="T0" fmla="*/ 165 w 165"/>
                <a:gd name="T1" fmla="*/ 75 h 166"/>
                <a:gd name="T2" fmla="*/ 165 w 165"/>
                <a:gd name="T3" fmla="*/ 75 h 166"/>
                <a:gd name="T4" fmla="*/ 151 w 165"/>
                <a:gd name="T5" fmla="*/ 63 h 166"/>
                <a:gd name="T6" fmla="*/ 156 w 165"/>
                <a:gd name="T7" fmla="*/ 44 h 166"/>
                <a:gd name="T8" fmla="*/ 138 w 165"/>
                <a:gd name="T9" fmla="*/ 38 h 166"/>
                <a:gd name="T10" fmla="*/ 136 w 165"/>
                <a:gd name="T11" fmla="*/ 19 h 166"/>
                <a:gd name="T12" fmla="*/ 117 w 165"/>
                <a:gd name="T13" fmla="*/ 20 h 166"/>
                <a:gd name="T14" fmla="*/ 107 w 165"/>
                <a:gd name="T15" fmla="*/ 3 h 166"/>
                <a:gd name="T16" fmla="*/ 90 w 165"/>
                <a:gd name="T17" fmla="*/ 12 h 166"/>
                <a:gd name="T18" fmla="*/ 90 w 165"/>
                <a:gd name="T19" fmla="*/ 0 h 166"/>
                <a:gd name="T20" fmla="*/ 75 w 165"/>
                <a:gd name="T21" fmla="*/ 0 h 166"/>
                <a:gd name="T22" fmla="*/ 62 w 165"/>
                <a:gd name="T23" fmla="*/ 14 h 166"/>
                <a:gd name="T24" fmla="*/ 44 w 165"/>
                <a:gd name="T25" fmla="*/ 9 h 166"/>
                <a:gd name="T26" fmla="*/ 36 w 165"/>
                <a:gd name="T27" fmla="*/ 27 h 166"/>
                <a:gd name="T28" fmla="*/ 18 w 165"/>
                <a:gd name="T29" fmla="*/ 30 h 166"/>
                <a:gd name="T30" fmla="*/ 19 w 165"/>
                <a:gd name="T31" fmla="*/ 48 h 166"/>
                <a:gd name="T32" fmla="*/ 3 w 165"/>
                <a:gd name="T33" fmla="*/ 58 h 166"/>
                <a:gd name="T34" fmla="*/ 10 w 165"/>
                <a:gd name="T35" fmla="*/ 75 h 166"/>
                <a:gd name="T36" fmla="*/ 0 w 165"/>
                <a:gd name="T37" fmla="*/ 75 h 166"/>
                <a:gd name="T38" fmla="*/ 0 w 165"/>
                <a:gd name="T39" fmla="*/ 80 h 166"/>
                <a:gd name="T40" fmla="*/ 0 w 165"/>
                <a:gd name="T41" fmla="*/ 90 h 166"/>
                <a:gd name="T42" fmla="*/ 10 w 165"/>
                <a:gd name="T43" fmla="*/ 90 h 166"/>
                <a:gd name="T44" fmla="*/ 3 w 165"/>
                <a:gd name="T45" fmla="*/ 107 h 166"/>
                <a:gd name="T46" fmla="*/ 18 w 165"/>
                <a:gd name="T47" fmla="*/ 118 h 166"/>
                <a:gd name="T48" fmla="*/ 18 w 165"/>
                <a:gd name="T49" fmla="*/ 136 h 166"/>
                <a:gd name="T50" fmla="*/ 36 w 165"/>
                <a:gd name="T51" fmla="*/ 140 h 166"/>
                <a:gd name="T52" fmla="*/ 44 w 165"/>
                <a:gd name="T53" fmla="*/ 156 h 166"/>
                <a:gd name="T54" fmla="*/ 62 w 165"/>
                <a:gd name="T55" fmla="*/ 153 h 166"/>
                <a:gd name="T56" fmla="*/ 75 w 165"/>
                <a:gd name="T57" fmla="*/ 166 h 166"/>
                <a:gd name="T58" fmla="*/ 90 w 165"/>
                <a:gd name="T59" fmla="*/ 166 h 166"/>
                <a:gd name="T60" fmla="*/ 90 w 165"/>
                <a:gd name="T61" fmla="*/ 155 h 166"/>
                <a:gd name="T62" fmla="*/ 107 w 165"/>
                <a:gd name="T63" fmla="*/ 162 h 166"/>
                <a:gd name="T64" fmla="*/ 117 w 165"/>
                <a:gd name="T65" fmla="*/ 146 h 166"/>
                <a:gd name="T66" fmla="*/ 135 w 165"/>
                <a:gd name="T67" fmla="*/ 147 h 166"/>
                <a:gd name="T68" fmla="*/ 138 w 165"/>
                <a:gd name="T69" fmla="*/ 129 h 166"/>
                <a:gd name="T70" fmla="*/ 156 w 165"/>
                <a:gd name="T71" fmla="*/ 122 h 166"/>
                <a:gd name="T72" fmla="*/ 151 w 165"/>
                <a:gd name="T73" fmla="*/ 103 h 166"/>
                <a:gd name="T74" fmla="*/ 165 w 165"/>
                <a:gd name="T75" fmla="*/ 90 h 166"/>
                <a:gd name="T76" fmla="*/ 133 w 165"/>
                <a:gd name="T77" fmla="*/ 75 h 166"/>
                <a:gd name="T78" fmla="*/ 104 w 165"/>
                <a:gd name="T79" fmla="*/ 71 h 166"/>
                <a:gd name="T80" fmla="*/ 113 w 165"/>
                <a:gd name="T81" fmla="*/ 42 h 166"/>
                <a:gd name="T82" fmla="*/ 90 w 165"/>
                <a:gd name="T83" fmla="*/ 59 h 166"/>
                <a:gd name="T84" fmla="*/ 113 w 165"/>
                <a:gd name="T85" fmla="*/ 42 h 166"/>
                <a:gd name="T86" fmla="*/ 75 w 165"/>
                <a:gd name="T87" fmla="*/ 90 h 166"/>
                <a:gd name="T88" fmla="*/ 90 w 165"/>
                <a:gd name="T89" fmla="*/ 76 h 166"/>
                <a:gd name="T90" fmla="*/ 75 w 165"/>
                <a:gd name="T91" fmla="*/ 32 h 166"/>
                <a:gd name="T92" fmla="*/ 69 w 165"/>
                <a:gd name="T93" fmla="*/ 61 h 166"/>
                <a:gd name="T94" fmla="*/ 75 w 165"/>
                <a:gd name="T95" fmla="*/ 32 h 166"/>
                <a:gd name="T96" fmla="*/ 60 w 165"/>
                <a:gd name="T97" fmla="*/ 71 h 166"/>
                <a:gd name="T98" fmla="*/ 31 w 165"/>
                <a:gd name="T99" fmla="*/ 75 h 166"/>
                <a:gd name="T100" fmla="*/ 41 w 165"/>
                <a:gd name="T101" fmla="*/ 115 h 166"/>
                <a:gd name="T102" fmla="*/ 57 w 165"/>
                <a:gd name="T103" fmla="*/ 90 h 166"/>
                <a:gd name="T104" fmla="*/ 41 w 165"/>
                <a:gd name="T105" fmla="*/ 115 h 166"/>
                <a:gd name="T106" fmla="*/ 69 w 165"/>
                <a:gd name="T107" fmla="*/ 106 h 166"/>
                <a:gd name="T108" fmla="*/ 75 w 165"/>
                <a:gd name="T109" fmla="*/ 135 h 166"/>
                <a:gd name="T110" fmla="*/ 90 w 165"/>
                <a:gd name="T111" fmla="*/ 135 h 166"/>
                <a:gd name="T112" fmla="*/ 94 w 165"/>
                <a:gd name="T113" fmla="*/ 106 h 166"/>
                <a:gd name="T114" fmla="*/ 90 w 165"/>
                <a:gd name="T115" fmla="*/ 135 h 166"/>
                <a:gd name="T116" fmla="*/ 104 w 165"/>
                <a:gd name="T117" fmla="*/ 96 h 166"/>
                <a:gd name="T118" fmla="*/ 133 w 165"/>
                <a:gd name="T119" fmla="*/ 9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" h="166">
                  <a:moveTo>
                    <a:pt x="165" y="90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3" y="71"/>
                    <a:pt x="152" y="67"/>
                    <a:pt x="151" y="63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3" y="45"/>
                    <a:pt x="141" y="41"/>
                    <a:pt x="138" y="38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4" y="25"/>
                    <a:pt x="120" y="22"/>
                    <a:pt x="117" y="2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99" y="13"/>
                    <a:pt x="94" y="12"/>
                    <a:pt x="90" y="1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1" y="12"/>
                    <a:pt x="66" y="13"/>
                    <a:pt x="62" y="1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2"/>
                    <a:pt x="40" y="24"/>
                    <a:pt x="36" y="2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3" y="41"/>
                    <a:pt x="21" y="45"/>
                    <a:pt x="19" y="48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6"/>
                    <a:pt x="11" y="71"/>
                    <a:pt x="1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11" y="99"/>
                    <a:pt x="12" y="103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20" y="122"/>
                    <a:pt x="23" y="125"/>
                    <a:pt x="26" y="129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40" y="142"/>
                    <a:pt x="44" y="145"/>
                    <a:pt x="48" y="147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6" y="154"/>
                    <a:pt x="70" y="155"/>
                    <a:pt x="75" y="155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4" y="155"/>
                    <a:pt x="99" y="154"/>
                    <a:pt x="103" y="15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21" y="144"/>
                    <a:pt x="124" y="142"/>
                    <a:pt x="127" y="140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41" y="125"/>
                    <a:pt x="143" y="121"/>
                    <a:pt x="146" y="11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99"/>
                    <a:pt x="153" y="95"/>
                    <a:pt x="154" y="90"/>
                  </a:cubicBezTo>
                  <a:lnTo>
                    <a:pt x="165" y="90"/>
                  </a:lnTo>
                  <a:close/>
                  <a:moveTo>
                    <a:pt x="123" y="52"/>
                  </a:moveTo>
                  <a:cubicBezTo>
                    <a:pt x="128" y="59"/>
                    <a:pt x="132" y="67"/>
                    <a:pt x="133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5" y="74"/>
                    <a:pt x="105" y="72"/>
                    <a:pt x="104" y="71"/>
                  </a:cubicBezTo>
                  <a:lnTo>
                    <a:pt x="123" y="52"/>
                  </a:lnTo>
                  <a:close/>
                  <a:moveTo>
                    <a:pt x="113" y="42"/>
                  </a:moveTo>
                  <a:cubicBezTo>
                    <a:pt x="94" y="61"/>
                    <a:pt x="94" y="61"/>
                    <a:pt x="94" y="61"/>
                  </a:cubicBezTo>
                  <a:cubicBezTo>
                    <a:pt x="93" y="61"/>
                    <a:pt x="92" y="60"/>
                    <a:pt x="90" y="5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9" y="34"/>
                    <a:pt x="107" y="37"/>
                    <a:pt x="113" y="42"/>
                  </a:cubicBezTo>
                  <a:close/>
                  <a:moveTo>
                    <a:pt x="90" y="90"/>
                  </a:moveTo>
                  <a:cubicBezTo>
                    <a:pt x="86" y="94"/>
                    <a:pt x="79" y="94"/>
                    <a:pt x="75" y="90"/>
                  </a:cubicBezTo>
                  <a:cubicBezTo>
                    <a:pt x="71" y="86"/>
                    <a:pt x="71" y="80"/>
                    <a:pt x="75" y="76"/>
                  </a:cubicBezTo>
                  <a:cubicBezTo>
                    <a:pt x="79" y="72"/>
                    <a:pt x="86" y="72"/>
                    <a:pt x="90" y="76"/>
                  </a:cubicBezTo>
                  <a:cubicBezTo>
                    <a:pt x="94" y="80"/>
                    <a:pt x="94" y="86"/>
                    <a:pt x="90" y="90"/>
                  </a:cubicBezTo>
                  <a:close/>
                  <a:moveTo>
                    <a:pt x="75" y="32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3" y="60"/>
                    <a:pt x="71" y="60"/>
                    <a:pt x="69" y="6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7" y="37"/>
                    <a:pt x="66" y="33"/>
                    <a:pt x="75" y="32"/>
                  </a:cubicBezTo>
                  <a:close/>
                  <a:moveTo>
                    <a:pt x="41" y="52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8" y="74"/>
                    <a:pt x="58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67"/>
                    <a:pt x="35" y="59"/>
                    <a:pt x="41" y="52"/>
                  </a:cubicBezTo>
                  <a:close/>
                  <a:moveTo>
                    <a:pt x="41" y="115"/>
                  </a:moveTo>
                  <a:cubicBezTo>
                    <a:pt x="35" y="108"/>
                    <a:pt x="32" y="99"/>
                    <a:pt x="30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8" y="92"/>
                    <a:pt x="59" y="94"/>
                    <a:pt x="60" y="96"/>
                  </a:cubicBezTo>
                  <a:lnTo>
                    <a:pt x="41" y="115"/>
                  </a:lnTo>
                  <a:close/>
                  <a:moveTo>
                    <a:pt x="50" y="125"/>
                  </a:moveTo>
                  <a:cubicBezTo>
                    <a:pt x="69" y="106"/>
                    <a:pt x="69" y="106"/>
                    <a:pt x="69" y="106"/>
                  </a:cubicBezTo>
                  <a:cubicBezTo>
                    <a:pt x="71" y="107"/>
                    <a:pt x="73" y="107"/>
                    <a:pt x="75" y="108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66" y="134"/>
                    <a:pt x="57" y="130"/>
                    <a:pt x="50" y="125"/>
                  </a:cubicBezTo>
                  <a:close/>
                  <a:moveTo>
                    <a:pt x="90" y="135"/>
                  </a:moveTo>
                  <a:cubicBezTo>
                    <a:pt x="90" y="107"/>
                    <a:pt x="90" y="107"/>
                    <a:pt x="90" y="107"/>
                  </a:cubicBezTo>
                  <a:cubicBezTo>
                    <a:pt x="92" y="107"/>
                    <a:pt x="93" y="106"/>
                    <a:pt x="94" y="106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7" y="130"/>
                    <a:pt x="99" y="133"/>
                    <a:pt x="90" y="135"/>
                  </a:cubicBezTo>
                  <a:close/>
                  <a:moveTo>
                    <a:pt x="123" y="115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05" y="94"/>
                    <a:pt x="106" y="92"/>
                    <a:pt x="106" y="90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32" y="99"/>
                    <a:pt x="129" y="108"/>
                    <a:pt x="123" y="115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B6FFD6AF-D9BD-4E5D-B950-9E44DA14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274"/>
              <a:ext cx="362" cy="80"/>
            </a:xfrm>
            <a:custGeom>
              <a:avLst/>
              <a:gdLst>
                <a:gd name="T0" fmla="*/ 3 w 748"/>
                <a:gd name="T1" fmla="*/ 0 h 153"/>
                <a:gd name="T2" fmla="*/ 0 w 748"/>
                <a:gd name="T3" fmla="*/ 26 h 153"/>
                <a:gd name="T4" fmla="*/ 127 w 748"/>
                <a:gd name="T5" fmla="*/ 153 h 153"/>
                <a:gd name="T6" fmla="*/ 621 w 748"/>
                <a:gd name="T7" fmla="*/ 153 h 153"/>
                <a:gd name="T8" fmla="*/ 748 w 748"/>
                <a:gd name="T9" fmla="*/ 26 h 153"/>
                <a:gd name="T10" fmla="*/ 745 w 748"/>
                <a:gd name="T11" fmla="*/ 0 h 153"/>
                <a:gd name="T12" fmla="*/ 3 w 748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8" h="153">
                  <a:moveTo>
                    <a:pt x="3" y="0"/>
                  </a:moveTo>
                  <a:cubicBezTo>
                    <a:pt x="1" y="9"/>
                    <a:pt x="0" y="17"/>
                    <a:pt x="0" y="26"/>
                  </a:cubicBezTo>
                  <a:cubicBezTo>
                    <a:pt x="0" y="96"/>
                    <a:pt x="57" y="153"/>
                    <a:pt x="127" y="153"/>
                  </a:cubicBezTo>
                  <a:cubicBezTo>
                    <a:pt x="621" y="153"/>
                    <a:pt x="621" y="153"/>
                    <a:pt x="621" y="153"/>
                  </a:cubicBezTo>
                  <a:cubicBezTo>
                    <a:pt x="691" y="153"/>
                    <a:pt x="748" y="96"/>
                    <a:pt x="748" y="26"/>
                  </a:cubicBezTo>
                  <a:cubicBezTo>
                    <a:pt x="748" y="17"/>
                    <a:pt x="747" y="9"/>
                    <a:pt x="74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D9724066-093E-488B-87A5-728E4411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74"/>
              <a:ext cx="348" cy="80"/>
            </a:xfrm>
            <a:custGeom>
              <a:avLst/>
              <a:gdLst>
                <a:gd name="T0" fmla="*/ 716 w 719"/>
                <a:gd name="T1" fmla="*/ 0 h 153"/>
                <a:gd name="T2" fmla="*/ 700 w 719"/>
                <a:gd name="T3" fmla="*/ 0 h 153"/>
                <a:gd name="T4" fmla="*/ 701 w 719"/>
                <a:gd name="T5" fmla="*/ 8 h 153"/>
                <a:gd name="T6" fmla="*/ 573 w 719"/>
                <a:gd name="T7" fmla="*/ 135 h 153"/>
                <a:gd name="T8" fmla="*/ 80 w 719"/>
                <a:gd name="T9" fmla="*/ 135 h 153"/>
                <a:gd name="T10" fmla="*/ 0 w 719"/>
                <a:gd name="T11" fmla="*/ 106 h 153"/>
                <a:gd name="T12" fmla="*/ 98 w 719"/>
                <a:gd name="T13" fmla="*/ 153 h 153"/>
                <a:gd name="T14" fmla="*/ 592 w 719"/>
                <a:gd name="T15" fmla="*/ 153 h 153"/>
                <a:gd name="T16" fmla="*/ 719 w 719"/>
                <a:gd name="T17" fmla="*/ 26 h 153"/>
                <a:gd name="T18" fmla="*/ 716 w 719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9" h="153">
                  <a:moveTo>
                    <a:pt x="716" y="0"/>
                  </a:moveTo>
                  <a:cubicBezTo>
                    <a:pt x="700" y="0"/>
                    <a:pt x="700" y="0"/>
                    <a:pt x="700" y="0"/>
                  </a:cubicBezTo>
                  <a:cubicBezTo>
                    <a:pt x="701" y="3"/>
                    <a:pt x="701" y="5"/>
                    <a:pt x="701" y="8"/>
                  </a:cubicBezTo>
                  <a:cubicBezTo>
                    <a:pt x="701" y="78"/>
                    <a:pt x="644" y="135"/>
                    <a:pt x="573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50" y="135"/>
                    <a:pt x="22" y="124"/>
                    <a:pt x="0" y="106"/>
                  </a:cubicBezTo>
                  <a:cubicBezTo>
                    <a:pt x="23" y="135"/>
                    <a:pt x="59" y="153"/>
                    <a:pt x="98" y="153"/>
                  </a:cubicBezTo>
                  <a:cubicBezTo>
                    <a:pt x="592" y="153"/>
                    <a:pt x="592" y="153"/>
                    <a:pt x="592" y="153"/>
                  </a:cubicBezTo>
                  <a:cubicBezTo>
                    <a:pt x="662" y="153"/>
                    <a:pt x="719" y="96"/>
                    <a:pt x="719" y="26"/>
                  </a:cubicBezTo>
                  <a:cubicBezTo>
                    <a:pt x="719" y="17"/>
                    <a:pt x="718" y="9"/>
                    <a:pt x="716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13FF0289-F483-4DFB-B304-692498B0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002"/>
              <a:ext cx="360" cy="143"/>
            </a:xfrm>
            <a:custGeom>
              <a:avLst/>
              <a:gdLst>
                <a:gd name="T0" fmla="*/ 744 w 744"/>
                <a:gd name="T1" fmla="*/ 274 h 274"/>
                <a:gd name="T2" fmla="*/ 621 w 744"/>
                <a:gd name="T3" fmla="*/ 173 h 274"/>
                <a:gd name="T4" fmla="*/ 581 w 744"/>
                <a:gd name="T5" fmla="*/ 179 h 274"/>
                <a:gd name="T6" fmla="*/ 457 w 744"/>
                <a:gd name="T7" fmla="*/ 68 h 274"/>
                <a:gd name="T8" fmla="*/ 372 w 744"/>
                <a:gd name="T9" fmla="*/ 101 h 274"/>
                <a:gd name="T10" fmla="*/ 249 w 744"/>
                <a:gd name="T11" fmla="*/ 0 h 274"/>
                <a:gd name="T12" fmla="*/ 123 w 744"/>
                <a:gd name="T13" fmla="*/ 125 h 274"/>
                <a:gd name="T14" fmla="*/ 133 w 744"/>
                <a:gd name="T15" fmla="*/ 173 h 274"/>
                <a:gd name="T16" fmla="*/ 123 w 744"/>
                <a:gd name="T17" fmla="*/ 173 h 274"/>
                <a:gd name="T18" fmla="*/ 0 w 744"/>
                <a:gd name="T19" fmla="*/ 274 h 274"/>
                <a:gd name="T20" fmla="*/ 744 w 744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274">
                  <a:moveTo>
                    <a:pt x="744" y="274"/>
                  </a:moveTo>
                  <a:cubicBezTo>
                    <a:pt x="733" y="217"/>
                    <a:pt x="682" y="173"/>
                    <a:pt x="621" y="173"/>
                  </a:cubicBezTo>
                  <a:cubicBezTo>
                    <a:pt x="607" y="173"/>
                    <a:pt x="594" y="175"/>
                    <a:pt x="581" y="179"/>
                  </a:cubicBezTo>
                  <a:cubicBezTo>
                    <a:pt x="574" y="117"/>
                    <a:pt x="521" y="68"/>
                    <a:pt x="457" y="68"/>
                  </a:cubicBezTo>
                  <a:cubicBezTo>
                    <a:pt x="424" y="68"/>
                    <a:pt x="394" y="81"/>
                    <a:pt x="372" y="101"/>
                  </a:cubicBezTo>
                  <a:cubicBezTo>
                    <a:pt x="361" y="44"/>
                    <a:pt x="310" y="0"/>
                    <a:pt x="249" y="0"/>
                  </a:cubicBezTo>
                  <a:cubicBezTo>
                    <a:pt x="179" y="0"/>
                    <a:pt x="123" y="56"/>
                    <a:pt x="123" y="125"/>
                  </a:cubicBezTo>
                  <a:cubicBezTo>
                    <a:pt x="123" y="142"/>
                    <a:pt x="127" y="159"/>
                    <a:pt x="133" y="173"/>
                  </a:cubicBezTo>
                  <a:cubicBezTo>
                    <a:pt x="130" y="173"/>
                    <a:pt x="127" y="173"/>
                    <a:pt x="123" y="173"/>
                  </a:cubicBezTo>
                  <a:cubicBezTo>
                    <a:pt x="62" y="173"/>
                    <a:pt x="12" y="217"/>
                    <a:pt x="0" y="274"/>
                  </a:cubicBezTo>
                  <a:lnTo>
                    <a:pt x="744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749A1813-9C6C-4959-8873-4D27AF715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002"/>
              <a:ext cx="289" cy="143"/>
            </a:xfrm>
            <a:custGeom>
              <a:avLst/>
              <a:gdLst>
                <a:gd name="T0" fmla="*/ 80 w 597"/>
                <a:gd name="T1" fmla="*/ 23 h 274"/>
                <a:gd name="T2" fmla="*/ 203 w 597"/>
                <a:gd name="T3" fmla="*/ 125 h 274"/>
                <a:gd name="T4" fmla="*/ 288 w 597"/>
                <a:gd name="T5" fmla="*/ 91 h 274"/>
                <a:gd name="T6" fmla="*/ 413 w 597"/>
                <a:gd name="T7" fmla="*/ 203 h 274"/>
                <a:gd name="T8" fmla="*/ 452 w 597"/>
                <a:gd name="T9" fmla="*/ 196 h 274"/>
                <a:gd name="T10" fmla="*/ 568 w 597"/>
                <a:gd name="T11" fmla="*/ 274 h 274"/>
                <a:gd name="T12" fmla="*/ 597 w 597"/>
                <a:gd name="T13" fmla="*/ 274 h 274"/>
                <a:gd name="T14" fmla="*/ 474 w 597"/>
                <a:gd name="T15" fmla="*/ 173 h 274"/>
                <a:gd name="T16" fmla="*/ 434 w 597"/>
                <a:gd name="T17" fmla="*/ 179 h 274"/>
                <a:gd name="T18" fmla="*/ 310 w 597"/>
                <a:gd name="T19" fmla="*/ 68 h 274"/>
                <a:gd name="T20" fmla="*/ 225 w 597"/>
                <a:gd name="T21" fmla="*/ 101 h 274"/>
                <a:gd name="T22" fmla="*/ 102 w 597"/>
                <a:gd name="T23" fmla="*/ 0 h 274"/>
                <a:gd name="T24" fmla="*/ 0 w 597"/>
                <a:gd name="T25" fmla="*/ 52 h 274"/>
                <a:gd name="T26" fmla="*/ 80 w 597"/>
                <a:gd name="T27" fmla="*/ 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7" h="274">
                  <a:moveTo>
                    <a:pt x="80" y="23"/>
                  </a:moveTo>
                  <a:cubicBezTo>
                    <a:pt x="141" y="23"/>
                    <a:pt x="192" y="67"/>
                    <a:pt x="203" y="125"/>
                  </a:cubicBezTo>
                  <a:cubicBezTo>
                    <a:pt x="225" y="104"/>
                    <a:pt x="255" y="91"/>
                    <a:pt x="288" y="91"/>
                  </a:cubicBezTo>
                  <a:cubicBezTo>
                    <a:pt x="353" y="91"/>
                    <a:pt x="406" y="140"/>
                    <a:pt x="413" y="203"/>
                  </a:cubicBezTo>
                  <a:cubicBezTo>
                    <a:pt x="425" y="199"/>
                    <a:pt x="438" y="196"/>
                    <a:pt x="452" y="196"/>
                  </a:cubicBezTo>
                  <a:cubicBezTo>
                    <a:pt x="505" y="196"/>
                    <a:pt x="549" y="229"/>
                    <a:pt x="568" y="274"/>
                  </a:cubicBezTo>
                  <a:cubicBezTo>
                    <a:pt x="597" y="274"/>
                    <a:pt x="597" y="274"/>
                    <a:pt x="597" y="274"/>
                  </a:cubicBezTo>
                  <a:cubicBezTo>
                    <a:pt x="586" y="217"/>
                    <a:pt x="535" y="173"/>
                    <a:pt x="474" y="173"/>
                  </a:cubicBezTo>
                  <a:cubicBezTo>
                    <a:pt x="460" y="173"/>
                    <a:pt x="447" y="175"/>
                    <a:pt x="434" y="179"/>
                  </a:cubicBezTo>
                  <a:cubicBezTo>
                    <a:pt x="427" y="117"/>
                    <a:pt x="374" y="68"/>
                    <a:pt x="310" y="68"/>
                  </a:cubicBezTo>
                  <a:cubicBezTo>
                    <a:pt x="277" y="68"/>
                    <a:pt x="247" y="81"/>
                    <a:pt x="225" y="101"/>
                  </a:cubicBezTo>
                  <a:cubicBezTo>
                    <a:pt x="214" y="44"/>
                    <a:pt x="163" y="0"/>
                    <a:pt x="102" y="0"/>
                  </a:cubicBezTo>
                  <a:cubicBezTo>
                    <a:pt x="60" y="0"/>
                    <a:pt x="23" y="20"/>
                    <a:pt x="0" y="52"/>
                  </a:cubicBezTo>
                  <a:cubicBezTo>
                    <a:pt x="22" y="34"/>
                    <a:pt x="49" y="23"/>
                    <a:pt x="80" y="23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03">
              <a:extLst>
                <a:ext uri="{FF2B5EF4-FFF2-40B4-BE49-F238E27FC236}">
                  <a16:creationId xmlns:a16="http://schemas.microsoft.com/office/drawing/2014/main" id="{64EE7A08-8CBE-49D9-944F-553874C17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2460"/>
              <a:ext cx="36" cy="39"/>
            </a:xfrm>
            <a:prstGeom prst="ellipse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04">
              <a:extLst>
                <a:ext uri="{FF2B5EF4-FFF2-40B4-BE49-F238E27FC236}">
                  <a16:creationId xmlns:a16="http://schemas.microsoft.com/office/drawing/2014/main" id="{9E1CDDDE-EBC8-4BB2-87FD-275BDAC0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460"/>
              <a:ext cx="36" cy="39"/>
            </a:xfrm>
            <a:prstGeom prst="ellipse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A4912255-D31C-4070-8A74-AE0DD1C5F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2466"/>
              <a:ext cx="30" cy="33"/>
            </a:xfrm>
            <a:custGeom>
              <a:avLst/>
              <a:gdLst>
                <a:gd name="T0" fmla="*/ 37 w 62"/>
                <a:gd name="T1" fmla="*/ 63 h 63"/>
                <a:gd name="T2" fmla="*/ 62 w 62"/>
                <a:gd name="T3" fmla="*/ 52 h 63"/>
                <a:gd name="T4" fmla="*/ 11 w 62"/>
                <a:gd name="T5" fmla="*/ 0 h 63"/>
                <a:gd name="T6" fmla="*/ 0 w 62"/>
                <a:gd name="T7" fmla="*/ 26 h 63"/>
                <a:gd name="T8" fmla="*/ 37 w 6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37" y="63"/>
                  </a:moveTo>
                  <a:cubicBezTo>
                    <a:pt x="47" y="63"/>
                    <a:pt x="56" y="59"/>
                    <a:pt x="62" y="5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7"/>
                    <a:pt x="0" y="16"/>
                    <a:pt x="0" y="26"/>
                  </a:cubicBezTo>
                  <a:cubicBezTo>
                    <a:pt x="0" y="46"/>
                    <a:pt x="16" y="63"/>
                    <a:pt x="37" y="63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C8D23F15-5902-40A9-B2EF-A3FE45F5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466"/>
              <a:ext cx="31" cy="33"/>
            </a:xfrm>
            <a:custGeom>
              <a:avLst/>
              <a:gdLst>
                <a:gd name="T0" fmla="*/ 37 w 63"/>
                <a:gd name="T1" fmla="*/ 63 h 63"/>
                <a:gd name="T2" fmla="*/ 63 w 63"/>
                <a:gd name="T3" fmla="*/ 52 h 63"/>
                <a:gd name="T4" fmla="*/ 11 w 63"/>
                <a:gd name="T5" fmla="*/ 0 h 63"/>
                <a:gd name="T6" fmla="*/ 0 w 63"/>
                <a:gd name="T7" fmla="*/ 26 h 63"/>
                <a:gd name="T8" fmla="*/ 37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37" y="63"/>
                  </a:moveTo>
                  <a:cubicBezTo>
                    <a:pt x="47" y="63"/>
                    <a:pt x="56" y="59"/>
                    <a:pt x="63" y="5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7"/>
                    <a:pt x="0" y="16"/>
                    <a:pt x="0" y="26"/>
                  </a:cubicBezTo>
                  <a:cubicBezTo>
                    <a:pt x="0" y="46"/>
                    <a:pt x="17" y="63"/>
                    <a:pt x="37" y="63"/>
                  </a:cubicBez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29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6016A6-92DC-46A4-83F3-1FB54E2A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76016A6-92DC-46A4-83F3-1FB54E2AD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376E2-4ED0-4AE3-8731-FFCCE78F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AD376E2-4ED0-4AE3-8731-FFCCE78F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64B0AE-6870-421B-9B82-86CA623FA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664B0AE-6870-421B-9B82-86CA623FA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3020F-BEF6-4218-ADE5-80A0EF341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2C3020F-BEF6-4218-ADE5-80A0EF341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C05E73-26F7-4ED4-8278-D895974E8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9C05E73-26F7-4ED4-8278-D895974E8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A17BB-816D-4DA4-B2A9-606D29A39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E8A17BB-816D-4DA4-B2A9-606D29A39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7ECBED-A8D8-4406-B106-C00FF5251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87ECBED-A8D8-4406-B106-C00FF5251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5203F-57EB-4976-8F76-4ADB416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645203F-57EB-4976-8F76-4ADB41631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9CB6E2-1B30-484E-A513-E73F97CBF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29CB6E2-1B30-484E-A513-E73F97CBF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828F-8D64-474A-A346-196E723B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997565"/>
            <a:ext cx="4160520" cy="4862870"/>
          </a:xfrm>
        </p:spPr>
        <p:txBody>
          <a:bodyPr/>
          <a:lstStyle/>
          <a:p>
            <a:r>
              <a:rPr lang="en-US"/>
              <a:t>Powerful Integration</a:t>
            </a:r>
            <a:br>
              <a:rPr lang="en-US"/>
            </a:br>
            <a:br>
              <a:rPr lang="en-US"/>
            </a:br>
            <a:r>
              <a:rPr lang="en-US" sz="2000">
                <a:latin typeface="+mn-lt"/>
              </a:rPr>
              <a:t>Faster integration using a smart visual designer</a:t>
            </a:r>
            <a:br>
              <a:rPr lang="en-US" sz="2000">
                <a:latin typeface="+mn-lt"/>
              </a:rPr>
            </a:b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Easy workflow creation with triggers and actions</a:t>
            </a:r>
            <a:br>
              <a:rPr lang="en-US" sz="2000">
                <a:latin typeface="+mn-lt"/>
              </a:rPr>
            </a:b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Mashup applications, data and services</a:t>
            </a:r>
            <a:br>
              <a:rPr lang="en-US" sz="2000">
                <a:latin typeface="+mn-lt"/>
              </a:rPr>
            </a:b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Built for mission critical Enterprise Integration</a:t>
            </a:r>
            <a:br>
              <a:rPr lang="en-US" sz="2000">
                <a:latin typeface="+mn-lt"/>
              </a:rPr>
            </a:b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Create, deploy, manage and monitor</a:t>
            </a:r>
            <a:endParaRPr lang="en-US">
              <a:latin typeface="+mn-lt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A28CA1C-8F8A-436E-8AC5-18D135719C6C}"/>
              </a:ext>
            </a:extLst>
          </p:cNvPr>
          <p:cNvGrpSpPr/>
          <p:nvPr/>
        </p:nvGrpSpPr>
        <p:grpSpPr>
          <a:xfrm>
            <a:off x="6096000" y="1361747"/>
            <a:ext cx="5453049" cy="4134505"/>
            <a:chOff x="2179638" y="433388"/>
            <a:chExt cx="8081963" cy="6127750"/>
          </a:xfrm>
        </p:grpSpPr>
        <p:sp>
          <p:nvSpPr>
            <p:cNvPr id="103" name="AutoShape 3">
              <a:extLst>
                <a:ext uri="{FF2B5EF4-FFF2-40B4-BE49-F238E27FC236}">
                  <a16:creationId xmlns:a16="http://schemas.microsoft.com/office/drawing/2014/main" id="{2BD0B628-96A9-43DF-8CFD-6B4BDB712D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9638" y="433388"/>
              <a:ext cx="8077200" cy="61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E087D732-747F-4032-974A-07309AFB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8" y="5192713"/>
              <a:ext cx="347663" cy="13017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6">
              <a:extLst>
                <a:ext uri="{FF2B5EF4-FFF2-40B4-BE49-F238E27FC236}">
                  <a16:creationId xmlns:a16="http://schemas.microsoft.com/office/drawing/2014/main" id="{ED9DC019-7C5C-4D92-95DA-D2192664F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1" y="6429376"/>
              <a:ext cx="4005263" cy="127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9554A174-C2F0-4C8E-8851-970F16BCE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438151"/>
              <a:ext cx="8077200" cy="4819650"/>
            </a:xfrm>
            <a:custGeom>
              <a:avLst/>
              <a:gdLst>
                <a:gd name="T0" fmla="*/ 1464 w 1464"/>
                <a:gd name="T1" fmla="*/ 825 h 873"/>
                <a:gd name="T2" fmla="*/ 1417 w 1464"/>
                <a:gd name="T3" fmla="*/ 873 h 873"/>
                <a:gd name="T4" fmla="*/ 48 w 1464"/>
                <a:gd name="T5" fmla="*/ 873 h 873"/>
                <a:gd name="T6" fmla="*/ 0 w 1464"/>
                <a:gd name="T7" fmla="*/ 825 h 873"/>
                <a:gd name="T8" fmla="*/ 0 w 1464"/>
                <a:gd name="T9" fmla="*/ 48 h 873"/>
                <a:gd name="T10" fmla="*/ 48 w 1464"/>
                <a:gd name="T11" fmla="*/ 0 h 873"/>
                <a:gd name="T12" fmla="*/ 1417 w 1464"/>
                <a:gd name="T13" fmla="*/ 0 h 873"/>
                <a:gd name="T14" fmla="*/ 1464 w 1464"/>
                <a:gd name="T15" fmla="*/ 48 h 873"/>
                <a:gd name="T16" fmla="*/ 1464 w 1464"/>
                <a:gd name="T17" fmla="*/ 82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873">
                  <a:moveTo>
                    <a:pt x="1464" y="825"/>
                  </a:moveTo>
                  <a:cubicBezTo>
                    <a:pt x="1464" y="851"/>
                    <a:pt x="1443" y="873"/>
                    <a:pt x="1417" y="873"/>
                  </a:cubicBezTo>
                  <a:cubicBezTo>
                    <a:pt x="48" y="873"/>
                    <a:pt x="48" y="873"/>
                    <a:pt x="48" y="873"/>
                  </a:cubicBezTo>
                  <a:cubicBezTo>
                    <a:pt x="22" y="873"/>
                    <a:pt x="0" y="851"/>
                    <a:pt x="0" y="8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cubicBezTo>
                    <a:pt x="1443" y="0"/>
                    <a:pt x="1464" y="22"/>
                    <a:pt x="1464" y="48"/>
                  </a:cubicBezTo>
                  <a:lnTo>
                    <a:pt x="1464" y="8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D91B0E47-7795-41DE-A28C-F71BB45B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438151"/>
              <a:ext cx="4645025" cy="4819650"/>
            </a:xfrm>
            <a:custGeom>
              <a:avLst/>
              <a:gdLst>
                <a:gd name="T0" fmla="*/ 795 w 842"/>
                <a:gd name="T1" fmla="*/ 0 h 873"/>
                <a:gd name="T2" fmla="*/ 0 w 842"/>
                <a:gd name="T3" fmla="*/ 0 h 873"/>
                <a:gd name="T4" fmla="*/ 27 w 842"/>
                <a:gd name="T5" fmla="*/ 39 h 873"/>
                <a:gd name="T6" fmla="*/ 797 w 842"/>
                <a:gd name="T7" fmla="*/ 39 h 873"/>
                <a:gd name="T8" fmla="*/ 797 w 842"/>
                <a:gd name="T9" fmla="*/ 126 h 873"/>
                <a:gd name="T10" fmla="*/ 797 w 842"/>
                <a:gd name="T11" fmla="*/ 482 h 873"/>
                <a:gd name="T12" fmla="*/ 797 w 842"/>
                <a:gd name="T13" fmla="*/ 799 h 873"/>
                <a:gd name="T14" fmla="*/ 553 w 842"/>
                <a:gd name="T15" fmla="*/ 799 h 873"/>
                <a:gd name="T16" fmla="*/ 604 w 842"/>
                <a:gd name="T17" fmla="*/ 873 h 873"/>
                <a:gd name="T18" fmla="*/ 795 w 842"/>
                <a:gd name="T19" fmla="*/ 873 h 873"/>
                <a:gd name="T20" fmla="*/ 842 w 842"/>
                <a:gd name="T21" fmla="*/ 825 h 873"/>
                <a:gd name="T22" fmla="*/ 842 w 842"/>
                <a:gd name="T23" fmla="*/ 48 h 873"/>
                <a:gd name="T24" fmla="*/ 795 w 842"/>
                <a:gd name="T2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2" h="873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97" y="126"/>
                    <a:pt x="797" y="126"/>
                    <a:pt x="797" y="126"/>
                  </a:cubicBezTo>
                  <a:cubicBezTo>
                    <a:pt x="797" y="482"/>
                    <a:pt x="797" y="482"/>
                    <a:pt x="797" y="482"/>
                  </a:cubicBezTo>
                  <a:cubicBezTo>
                    <a:pt x="797" y="799"/>
                    <a:pt x="797" y="799"/>
                    <a:pt x="797" y="799"/>
                  </a:cubicBezTo>
                  <a:cubicBezTo>
                    <a:pt x="553" y="799"/>
                    <a:pt x="553" y="799"/>
                    <a:pt x="553" y="799"/>
                  </a:cubicBezTo>
                  <a:cubicBezTo>
                    <a:pt x="604" y="873"/>
                    <a:pt x="604" y="873"/>
                    <a:pt x="604" y="873"/>
                  </a:cubicBezTo>
                  <a:cubicBezTo>
                    <a:pt x="795" y="873"/>
                    <a:pt x="795" y="873"/>
                    <a:pt x="795" y="873"/>
                  </a:cubicBezTo>
                  <a:cubicBezTo>
                    <a:pt x="821" y="873"/>
                    <a:pt x="842" y="851"/>
                    <a:pt x="842" y="825"/>
                  </a:cubicBezTo>
                  <a:cubicBezTo>
                    <a:pt x="842" y="48"/>
                    <a:pt x="842" y="48"/>
                    <a:pt x="842" y="48"/>
                  </a:cubicBezTo>
                  <a:cubicBezTo>
                    <a:pt x="842" y="22"/>
                    <a:pt x="821" y="0"/>
                    <a:pt x="795" y="0"/>
                  </a:cubicBezTo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153C7FD0-F4CD-4E42-A769-6B48BBC3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649288"/>
              <a:ext cx="7607300" cy="421640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2">
              <a:extLst>
                <a:ext uri="{FF2B5EF4-FFF2-40B4-BE49-F238E27FC236}">
                  <a16:creationId xmlns:a16="http://schemas.microsoft.com/office/drawing/2014/main" id="{E16767B2-B6E6-4A56-8415-6C97B0AC5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1" y="3082926"/>
              <a:ext cx="677863" cy="568325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21">
              <a:extLst>
                <a:ext uri="{FF2B5EF4-FFF2-40B4-BE49-F238E27FC236}">
                  <a16:creationId xmlns:a16="http://schemas.microsoft.com/office/drawing/2014/main" id="{729AD5CA-2EF7-4752-B4B9-3D976CA22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076" y="2382838"/>
              <a:ext cx="242888" cy="29686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CE5A6AE-B98C-4315-9C0B-274F6EDA3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413" y="649288"/>
              <a:ext cx="7634112" cy="4294188"/>
            </a:xfrm>
            <a:prstGeom prst="rect">
              <a:avLst/>
            </a:prstGeom>
          </p:spPr>
        </p:pic>
        <p:sp>
          <p:nvSpPr>
            <p:cNvPr id="112" name="Rectangle 25">
              <a:extLst>
                <a:ext uri="{FF2B5EF4-FFF2-40B4-BE49-F238E27FC236}">
                  <a16:creationId xmlns:a16="http://schemas.microsoft.com/office/drawing/2014/main" id="{BA43C090-644E-432E-A95B-06A749B2D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207" y="4735545"/>
              <a:ext cx="7635700" cy="210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20253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27E1AE72-7C57-4983-B211-C91E51606636}"/>
              </a:ext>
            </a:extLst>
          </p:cNvPr>
          <p:cNvSpPr txBox="1">
            <a:spLocks/>
          </p:cNvSpPr>
          <p:nvPr/>
        </p:nvSpPr>
        <p:spPr>
          <a:xfrm>
            <a:off x="2041126" y="771667"/>
            <a:ext cx="2800928" cy="2019978"/>
          </a:xfrm>
          <a:prstGeom prst="rect">
            <a:avLst/>
          </a:prstGeom>
        </p:spPr>
        <p:txBody>
          <a:bodyPr vert="horz" wrap="square" lIns="107571" tIns="67232" rIns="107571" bIns="6723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685775">
              <a:defRPr/>
            </a:pPr>
            <a:r>
              <a:rPr lang="en-NZ" sz="3529" spc="-75">
                <a:solidFill>
                  <a:schemeClr val="tx1"/>
                </a:solidFill>
                <a:latin typeface="Segoe UI Light"/>
              </a:rPr>
              <a:t>Connected with over 200 connectors</a:t>
            </a:r>
            <a:br>
              <a:rPr lang="en-NZ" sz="3529" spc="-75">
                <a:solidFill>
                  <a:schemeClr val="tx1"/>
                </a:solidFill>
                <a:latin typeface="Segoe UI Light"/>
              </a:rPr>
            </a:br>
            <a:endParaRPr lang="en-NZ" sz="3529" spc="-75">
              <a:solidFill>
                <a:schemeClr val="tx1"/>
              </a:solidFill>
              <a:latin typeface="Segoe UI Ligh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A176EFB-B23D-4EA1-B9BD-1CE35F940FCF}"/>
              </a:ext>
            </a:extLst>
          </p:cNvPr>
          <p:cNvSpPr txBox="1">
            <a:spLocks/>
          </p:cNvSpPr>
          <p:nvPr/>
        </p:nvSpPr>
        <p:spPr>
          <a:xfrm>
            <a:off x="5070245" y="1074719"/>
            <a:ext cx="3457670" cy="1872215"/>
          </a:xfrm>
          <a:prstGeom prst="rect">
            <a:avLst/>
          </a:prstGeom>
        </p:spPr>
        <p:txBody>
          <a:bodyPr lIns="134369" tIns="107495" rIns="134369"/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3921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353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62">
              <a:spcAft>
                <a:spcPts val="294"/>
              </a:spcAft>
              <a:buNone/>
              <a:defRPr/>
            </a:pPr>
            <a:r>
              <a:rPr lang="en-US" sz="1471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 APIs and </a:t>
            </a:r>
            <a:br>
              <a:rPr lang="en-US" sz="1471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71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platform functionality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Over 200 out of box connectors</a:t>
            </a:r>
          </a:p>
          <a:p>
            <a:pPr marL="158735" lvl="2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030">
                <a:solidFill>
                  <a:srgbClr val="505050"/>
                </a:solidFill>
                <a:latin typeface="Segoe UI Semilight"/>
              </a:rPr>
              <a:t>SaaS, on-</a:t>
            </a:r>
            <a:r>
              <a:rPr lang="en-US" sz="1030" err="1">
                <a:solidFill>
                  <a:srgbClr val="505050"/>
                </a:solidFill>
                <a:latin typeface="Segoe UI Semilight"/>
              </a:rPr>
              <a:t>prem</a:t>
            </a:r>
            <a:r>
              <a:rPr lang="en-US" sz="1030">
                <a:solidFill>
                  <a:srgbClr val="505050"/>
                </a:solidFill>
                <a:latin typeface="Segoe UI Semilight"/>
              </a:rPr>
              <a:t>, protocols, B2B and message manipulation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Hybrid connectivity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Hosted and managed within the platform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Scales to meet your needs 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First class designer experience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68F904-8D3F-40D8-8E80-ED6BF7F5F297}"/>
              </a:ext>
            </a:extLst>
          </p:cNvPr>
          <p:cNvSpPr txBox="1">
            <a:spLocks/>
          </p:cNvSpPr>
          <p:nvPr/>
        </p:nvSpPr>
        <p:spPr>
          <a:xfrm>
            <a:off x="7496466" y="3018048"/>
            <a:ext cx="3128267" cy="1527836"/>
          </a:xfrm>
          <a:prstGeom prst="rect">
            <a:avLst/>
          </a:prstGeom>
        </p:spPr>
        <p:txBody>
          <a:bodyPr vert="horz" wrap="square" lIns="134369" tIns="107495" rIns="134369" bIns="67175" rtlCol="0">
            <a:spAutoFit/>
          </a:bodyPr>
          <a:lstStyle>
            <a:lvl1pPr marL="287338" marR="0" indent="-287338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lang="en-US"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31166" marR="0" indent="-233195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699585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880958" marR="0" indent="-181374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049377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62">
              <a:spcBef>
                <a:spcPct val="20000"/>
              </a:spcBef>
              <a:spcAft>
                <a:spcPts val="294"/>
              </a:spcAft>
              <a:buClrTx/>
              <a:buNone/>
              <a:defRPr/>
            </a:pPr>
            <a:r>
              <a:rPr lang="en-US" sz="1471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API connections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Authenticate once and reuse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Differentiate connection configuration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Simple to deploy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Portal experience for managing API Connections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5666F5-3758-4854-B535-47C754143288}"/>
              </a:ext>
            </a:extLst>
          </p:cNvPr>
          <p:cNvSpPr txBox="1">
            <a:spLocks/>
          </p:cNvSpPr>
          <p:nvPr/>
        </p:nvSpPr>
        <p:spPr>
          <a:xfrm>
            <a:off x="5070246" y="4321997"/>
            <a:ext cx="3128267" cy="1591956"/>
          </a:xfrm>
          <a:prstGeom prst="rect">
            <a:avLst/>
          </a:prstGeom>
        </p:spPr>
        <p:txBody>
          <a:bodyPr vert="horz" wrap="square" lIns="134369" tIns="107495" rIns="134369" bIns="67175" rtlCol="0">
            <a:spAutoFit/>
          </a:bodyPr>
          <a:lstStyle>
            <a:lvl1pPr marL="287338" marR="0" indent="-287338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lang="en-US"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31166" marR="0" indent="-233195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699585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880958" marR="0" indent="-181374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049377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62">
              <a:spcBef>
                <a:spcPct val="20000"/>
              </a:spcBef>
              <a:spcAft>
                <a:spcPts val="294"/>
              </a:spcAft>
              <a:buClrTx/>
              <a:buNone/>
              <a:defRPr/>
            </a:pPr>
            <a:r>
              <a:rPr lang="en-US" sz="1471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Custom Connectors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Access any REST/SOAP API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Cloud or on-premises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Simple creation wizard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Connections and managed secrets</a:t>
            </a:r>
          </a:p>
          <a:p>
            <a:pPr marL="0" lvl="1" indent="0" defTabSz="685644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324">
                <a:solidFill>
                  <a:srgbClr val="505050"/>
                </a:solidFill>
                <a:latin typeface="Segoe UI Semilight"/>
              </a:rPr>
              <a:t>First class designer experience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0479B-8158-472A-84D9-716F7DB3B60F}"/>
              </a:ext>
            </a:extLst>
          </p:cNvPr>
          <p:cNvGrpSpPr/>
          <p:nvPr/>
        </p:nvGrpSpPr>
        <p:grpSpPr>
          <a:xfrm>
            <a:off x="8296809" y="1098218"/>
            <a:ext cx="1210936" cy="834244"/>
            <a:chOff x="782595" y="5485007"/>
            <a:chExt cx="1804086" cy="1508917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C481F49F-235C-4F18-9C45-912BD526F2F4}"/>
                </a:ext>
              </a:extLst>
            </p:cNvPr>
            <p:cNvSpPr/>
            <p:nvPr/>
          </p:nvSpPr>
          <p:spPr bwMode="auto">
            <a:xfrm>
              <a:off x="782595" y="5485007"/>
              <a:ext cx="1804086" cy="1508917"/>
            </a:xfrm>
            <a:prstGeom prst="cloudCallout">
              <a:avLst>
                <a:gd name="adj1" fmla="val -34075"/>
                <a:gd name="adj2" fmla="val 5813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73" rIns="0" bIns="3497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922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 Semilight"/>
              </a:endParaRPr>
            </a:p>
          </p:txBody>
        </p:sp>
        <p:pic>
          <p:nvPicPr>
            <p:cNvPr id="16" name="Picture 4" descr="Image result for docusign logo">
              <a:extLst>
                <a:ext uri="{FF2B5EF4-FFF2-40B4-BE49-F238E27FC236}">
                  <a16:creationId xmlns:a16="http://schemas.microsoft.com/office/drawing/2014/main" id="{5B9CB8EB-8EBC-4020-8832-7D7B10B62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66"/>
            <a:stretch/>
          </p:blipFill>
          <p:spPr bwMode="auto">
            <a:xfrm>
              <a:off x="1142310" y="6364063"/>
              <a:ext cx="569683" cy="15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dropbox logo transparent">
              <a:extLst>
                <a:ext uri="{FF2B5EF4-FFF2-40B4-BE49-F238E27FC236}">
                  <a16:creationId xmlns:a16="http://schemas.microsoft.com/office/drawing/2014/main" id="{95406D04-B242-4C1A-8685-A87ACEA73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059" y="5920198"/>
              <a:ext cx="247197" cy="30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Image result for Twilio logo transparent">
              <a:extLst>
                <a:ext uri="{FF2B5EF4-FFF2-40B4-BE49-F238E27FC236}">
                  <a16:creationId xmlns:a16="http://schemas.microsoft.com/office/drawing/2014/main" id="{178C148D-C1D6-4FFF-9345-79EECB804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479" y="6123030"/>
              <a:ext cx="582432" cy="17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mage result for twitter logo transparent">
              <a:extLst>
                <a:ext uri="{FF2B5EF4-FFF2-40B4-BE49-F238E27FC236}">
                  <a16:creationId xmlns:a16="http://schemas.microsoft.com/office/drawing/2014/main" id="{D26ECEF8-45A1-473F-BF51-F97B44C02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827" y="5871645"/>
              <a:ext cx="170002" cy="13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mage result for Slack ! logo transparent">
              <a:extLst>
                <a:ext uri="{FF2B5EF4-FFF2-40B4-BE49-F238E27FC236}">
                  <a16:creationId xmlns:a16="http://schemas.microsoft.com/office/drawing/2014/main" id="{4062E75B-D506-43F3-B2B1-AF958623B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635" y="6333508"/>
              <a:ext cx="448995" cy="12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Image result for Trello transparent small">
              <a:extLst>
                <a:ext uri="{FF2B5EF4-FFF2-40B4-BE49-F238E27FC236}">
                  <a16:creationId xmlns:a16="http://schemas.microsoft.com/office/drawing/2014/main" id="{B9B4DD0E-8380-4455-AA53-2F3B423B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829" y="6529966"/>
              <a:ext cx="517758" cy="15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Image result for Eventbrite transparent small">
              <a:extLst>
                <a:ext uri="{FF2B5EF4-FFF2-40B4-BE49-F238E27FC236}">
                  <a16:creationId xmlns:a16="http://schemas.microsoft.com/office/drawing/2014/main" id="{1983CBA5-4A7F-4168-8C9F-2AEDF3E3B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69" y="5652356"/>
              <a:ext cx="506521" cy="21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Image result for sharepoint online logo transparent">
              <a:extLst>
                <a:ext uri="{FF2B5EF4-FFF2-40B4-BE49-F238E27FC236}">
                  <a16:creationId xmlns:a16="http://schemas.microsoft.com/office/drawing/2014/main" id="{D6F0D014-5DA6-432B-8964-EF00F8D73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768" y="6593716"/>
              <a:ext cx="393934" cy="14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Image result for dynamics logo">
            <a:extLst>
              <a:ext uri="{FF2B5EF4-FFF2-40B4-BE49-F238E27FC236}">
                <a16:creationId xmlns:a16="http://schemas.microsoft.com/office/drawing/2014/main" id="{D1C6BD29-F131-4192-B39E-D2F5788C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86" y="1848700"/>
            <a:ext cx="72189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new azure logo">
            <a:extLst>
              <a:ext uri="{FF2B5EF4-FFF2-40B4-BE49-F238E27FC236}">
                <a16:creationId xmlns:a16="http://schemas.microsoft.com/office/drawing/2014/main" id="{19FF8BA5-17CD-4FF2-BA17-54D27319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67" y="1969813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>
            <a:extLst>
              <a:ext uri="{FF2B5EF4-FFF2-40B4-BE49-F238E27FC236}">
                <a16:creationId xmlns:a16="http://schemas.microsoft.com/office/drawing/2014/main" id="{C1D31979-DED8-4772-8977-66E9FF1C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30" y="11433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azure api management logo">
            <a:extLst>
              <a:ext uri="{FF2B5EF4-FFF2-40B4-BE49-F238E27FC236}">
                <a16:creationId xmlns:a16="http://schemas.microsoft.com/office/drawing/2014/main" id="{CB8E7216-5BED-4FCF-99E6-FB30C806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94" y="3429001"/>
            <a:ext cx="1125212" cy="5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8187636-F1D4-42C2-B17B-C0645B7F72CE}"/>
              </a:ext>
            </a:extLst>
          </p:cNvPr>
          <p:cNvGrpSpPr/>
          <p:nvPr/>
        </p:nvGrpSpPr>
        <p:grpSpPr>
          <a:xfrm>
            <a:off x="8566120" y="4792382"/>
            <a:ext cx="672319" cy="672319"/>
            <a:chOff x="-1904683" y="5432742"/>
            <a:chExt cx="1645920" cy="1645920"/>
          </a:xfrm>
          <a:solidFill>
            <a:srgbClr val="EAEAEA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F5F492-B3E7-426D-991F-94356349A280}"/>
                </a:ext>
              </a:extLst>
            </p:cNvPr>
            <p:cNvSpPr/>
            <p:nvPr/>
          </p:nvSpPr>
          <p:spPr bwMode="auto">
            <a:xfrm>
              <a:off x="-1904683" y="5432742"/>
              <a:ext cx="1645920" cy="1645920"/>
            </a:xfrm>
            <a:prstGeom prst="rect">
              <a:avLst/>
            </a:prstGeom>
            <a:grpFill/>
            <a:ln>
              <a:solidFill>
                <a:srgbClr val="006FC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E544E2-2F46-41EF-8DFC-B34B09D20A18}"/>
                </a:ext>
              </a:extLst>
            </p:cNvPr>
            <p:cNvSpPr/>
            <p:nvPr/>
          </p:nvSpPr>
          <p:spPr bwMode="auto">
            <a:xfrm>
              <a:off x="-1584643" y="5686673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3BBF6C-0D74-46DE-8109-92A8952A72F9}"/>
                </a:ext>
              </a:extLst>
            </p:cNvPr>
            <p:cNvSpPr/>
            <p:nvPr/>
          </p:nvSpPr>
          <p:spPr bwMode="auto">
            <a:xfrm>
              <a:off x="-868363" y="6400845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Flowchart: Decision 33">
              <a:extLst>
                <a:ext uri="{FF2B5EF4-FFF2-40B4-BE49-F238E27FC236}">
                  <a16:creationId xmlns:a16="http://schemas.microsoft.com/office/drawing/2014/main" id="{83EB2BCE-0A8B-4E58-BB24-9BF3D7BE9D85}"/>
                </a:ext>
              </a:extLst>
            </p:cNvPr>
            <p:cNvSpPr/>
            <p:nvPr/>
          </p:nvSpPr>
          <p:spPr bwMode="auto">
            <a:xfrm>
              <a:off x="-1630363" y="6355125"/>
              <a:ext cx="457200" cy="457200"/>
            </a:xfrm>
            <a:prstGeom prst="flowChartDecision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cs typeface="Segoe UI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6233F0-F260-4B40-9EC7-21573DC1B655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>
              <a:off x="-1401763" y="6052433"/>
              <a:ext cx="0" cy="302692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D26CE-C1F5-4704-82F1-C7E5820B58CD}"/>
                </a:ext>
              </a:extLst>
            </p:cNvPr>
            <p:cNvCxnSpPr>
              <a:cxnSpLocks/>
              <a:stCxn id="33" idx="1"/>
              <a:endCxn id="34" idx="3"/>
            </p:cNvCxnSpPr>
            <p:nvPr/>
          </p:nvCxnSpPr>
          <p:spPr>
            <a:xfrm flipH="1">
              <a:off x="-1173163" y="6583725"/>
              <a:ext cx="304800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" descr="Image result for salesforce logo">
            <a:extLst>
              <a:ext uri="{FF2B5EF4-FFF2-40B4-BE49-F238E27FC236}">
                <a16:creationId xmlns:a16="http://schemas.microsoft.com/office/drawing/2014/main" id="{DD3C7061-0F32-4427-A679-8043A46B8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3"/>
          <a:stretch/>
        </p:blipFill>
        <p:spPr bwMode="auto">
          <a:xfrm>
            <a:off x="8484383" y="1251653"/>
            <a:ext cx="299289" cy="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CCB4BD-9709-4DA2-8DFF-965E2ACFCD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5515" y="1164919"/>
            <a:ext cx="240596" cy="131812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2828AA60-725A-4456-B234-54C252D1244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24000" y="3144839"/>
            <a:ext cx="31702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A807B7-D5D8-446B-A874-B9E9813C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838"/>
            <a:ext cx="31702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ED03123-5EA4-4FC2-AB96-0E457563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3144838"/>
            <a:ext cx="23780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01" name="Group 4200">
            <a:extLst>
              <a:ext uri="{FF2B5EF4-FFF2-40B4-BE49-F238E27FC236}">
                <a16:creationId xmlns:a16="http://schemas.microsoft.com/office/drawing/2014/main" id="{F4F42874-2C00-4C0B-A234-5D08D85B1D2A}"/>
              </a:ext>
            </a:extLst>
          </p:cNvPr>
          <p:cNvGrpSpPr/>
          <p:nvPr/>
        </p:nvGrpSpPr>
        <p:grpSpPr>
          <a:xfrm>
            <a:off x="1953320" y="3627325"/>
            <a:ext cx="2379663" cy="1452563"/>
            <a:chOff x="396875" y="3554413"/>
            <a:chExt cx="2379663" cy="14525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71DBA9-26D1-4839-97D2-8D6E686E0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4457701"/>
              <a:ext cx="23780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5769B9-95B6-4931-909B-883B44D8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3984626"/>
              <a:ext cx="2378075" cy="474663"/>
            </a:xfrm>
            <a:custGeom>
              <a:avLst/>
              <a:gdLst>
                <a:gd name="T0" fmla="*/ 1435 w 1498"/>
                <a:gd name="T1" fmla="*/ 133 h 299"/>
                <a:gd name="T2" fmla="*/ 1351 w 1498"/>
                <a:gd name="T3" fmla="*/ 167 h 299"/>
                <a:gd name="T4" fmla="*/ 1291 w 1498"/>
                <a:gd name="T5" fmla="*/ 86 h 299"/>
                <a:gd name="T6" fmla="*/ 1272 w 1498"/>
                <a:gd name="T7" fmla="*/ 60 h 299"/>
                <a:gd name="T8" fmla="*/ 1219 w 1498"/>
                <a:gd name="T9" fmla="*/ 86 h 299"/>
                <a:gd name="T10" fmla="*/ 1201 w 1498"/>
                <a:gd name="T11" fmla="*/ 108 h 299"/>
                <a:gd name="T12" fmla="*/ 1158 w 1498"/>
                <a:gd name="T13" fmla="*/ 37 h 299"/>
                <a:gd name="T14" fmla="*/ 1080 w 1498"/>
                <a:gd name="T15" fmla="*/ 0 h 299"/>
                <a:gd name="T16" fmla="*/ 956 w 1498"/>
                <a:gd name="T17" fmla="*/ 86 h 299"/>
                <a:gd name="T18" fmla="*/ 939 w 1498"/>
                <a:gd name="T19" fmla="*/ 60 h 299"/>
                <a:gd name="T20" fmla="*/ 886 w 1498"/>
                <a:gd name="T21" fmla="*/ 86 h 299"/>
                <a:gd name="T22" fmla="*/ 868 w 1498"/>
                <a:gd name="T23" fmla="*/ 167 h 299"/>
                <a:gd name="T24" fmla="*/ 807 w 1498"/>
                <a:gd name="T25" fmla="*/ 133 h 299"/>
                <a:gd name="T26" fmla="*/ 724 w 1498"/>
                <a:gd name="T27" fmla="*/ 108 h 299"/>
                <a:gd name="T28" fmla="*/ 628 w 1498"/>
                <a:gd name="T29" fmla="*/ 31 h 299"/>
                <a:gd name="T30" fmla="*/ 562 w 1498"/>
                <a:gd name="T31" fmla="*/ 157 h 299"/>
                <a:gd name="T32" fmla="*/ 503 w 1498"/>
                <a:gd name="T33" fmla="*/ 133 h 299"/>
                <a:gd name="T34" fmla="*/ 425 w 1498"/>
                <a:gd name="T35" fmla="*/ 133 h 299"/>
                <a:gd name="T36" fmla="*/ 414 w 1498"/>
                <a:gd name="T37" fmla="*/ 167 h 299"/>
                <a:gd name="T38" fmla="*/ 353 w 1498"/>
                <a:gd name="T39" fmla="*/ 144 h 299"/>
                <a:gd name="T40" fmla="*/ 335 w 1498"/>
                <a:gd name="T41" fmla="*/ 118 h 299"/>
                <a:gd name="T42" fmla="*/ 281 w 1498"/>
                <a:gd name="T43" fmla="*/ 144 h 299"/>
                <a:gd name="T44" fmla="*/ 264 w 1498"/>
                <a:gd name="T45" fmla="*/ 213 h 299"/>
                <a:gd name="T46" fmla="*/ 182 w 1498"/>
                <a:gd name="T47" fmla="*/ 157 h 299"/>
                <a:gd name="T48" fmla="*/ 104 w 1498"/>
                <a:gd name="T49" fmla="*/ 203 h 299"/>
                <a:gd name="T50" fmla="*/ 0 w 1498"/>
                <a:gd name="T51" fmla="*/ 299 h 299"/>
                <a:gd name="T52" fmla="*/ 105 w 1498"/>
                <a:gd name="T53" fmla="*/ 299 h 299"/>
                <a:gd name="T54" fmla="*/ 182 w 1498"/>
                <a:gd name="T55" fmla="*/ 299 h 299"/>
                <a:gd name="T56" fmla="*/ 276 w 1498"/>
                <a:gd name="T57" fmla="*/ 299 h 299"/>
                <a:gd name="T58" fmla="*/ 353 w 1498"/>
                <a:gd name="T59" fmla="*/ 299 h 299"/>
                <a:gd name="T60" fmla="*/ 387 w 1498"/>
                <a:gd name="T61" fmla="*/ 299 h 299"/>
                <a:gd name="T62" fmla="*/ 424 w 1498"/>
                <a:gd name="T63" fmla="*/ 299 h 299"/>
                <a:gd name="T64" fmla="*/ 432 w 1498"/>
                <a:gd name="T65" fmla="*/ 299 h 299"/>
                <a:gd name="T66" fmla="*/ 499 w 1498"/>
                <a:gd name="T67" fmla="*/ 299 h 299"/>
                <a:gd name="T68" fmla="*/ 562 w 1498"/>
                <a:gd name="T69" fmla="*/ 299 h 299"/>
                <a:gd name="T70" fmla="*/ 587 w 1498"/>
                <a:gd name="T71" fmla="*/ 299 h 299"/>
                <a:gd name="T72" fmla="*/ 724 w 1498"/>
                <a:gd name="T73" fmla="*/ 299 h 299"/>
                <a:gd name="T74" fmla="*/ 807 w 1498"/>
                <a:gd name="T75" fmla="*/ 299 h 299"/>
                <a:gd name="T76" fmla="*/ 880 w 1498"/>
                <a:gd name="T77" fmla="*/ 299 h 299"/>
                <a:gd name="T78" fmla="*/ 957 w 1498"/>
                <a:gd name="T79" fmla="*/ 299 h 299"/>
                <a:gd name="T80" fmla="*/ 1080 w 1498"/>
                <a:gd name="T81" fmla="*/ 299 h 299"/>
                <a:gd name="T82" fmla="*/ 1158 w 1498"/>
                <a:gd name="T83" fmla="*/ 299 h 299"/>
                <a:gd name="T84" fmla="*/ 1214 w 1498"/>
                <a:gd name="T85" fmla="*/ 299 h 299"/>
                <a:gd name="T86" fmla="*/ 1291 w 1498"/>
                <a:gd name="T87" fmla="*/ 299 h 299"/>
                <a:gd name="T88" fmla="*/ 1351 w 1498"/>
                <a:gd name="T89" fmla="*/ 299 h 299"/>
                <a:gd name="T90" fmla="*/ 1435 w 1498"/>
                <a:gd name="T91" fmla="*/ 299 h 299"/>
                <a:gd name="T92" fmla="*/ 1498 w 1498"/>
                <a:gd name="T93" fmla="*/ 2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8" h="299">
                  <a:moveTo>
                    <a:pt x="1435" y="243"/>
                  </a:moveTo>
                  <a:lnTo>
                    <a:pt x="1435" y="133"/>
                  </a:lnTo>
                  <a:lnTo>
                    <a:pt x="1351" y="133"/>
                  </a:lnTo>
                  <a:lnTo>
                    <a:pt x="1351" y="167"/>
                  </a:lnTo>
                  <a:lnTo>
                    <a:pt x="1291" y="167"/>
                  </a:lnTo>
                  <a:lnTo>
                    <a:pt x="1291" y="86"/>
                  </a:lnTo>
                  <a:lnTo>
                    <a:pt x="1272" y="86"/>
                  </a:lnTo>
                  <a:lnTo>
                    <a:pt x="1272" y="60"/>
                  </a:lnTo>
                  <a:lnTo>
                    <a:pt x="1219" y="60"/>
                  </a:lnTo>
                  <a:lnTo>
                    <a:pt x="1219" y="86"/>
                  </a:lnTo>
                  <a:lnTo>
                    <a:pt x="1201" y="86"/>
                  </a:lnTo>
                  <a:lnTo>
                    <a:pt x="1201" y="108"/>
                  </a:lnTo>
                  <a:lnTo>
                    <a:pt x="1158" y="108"/>
                  </a:lnTo>
                  <a:lnTo>
                    <a:pt x="1158" y="37"/>
                  </a:lnTo>
                  <a:lnTo>
                    <a:pt x="1080" y="103"/>
                  </a:lnTo>
                  <a:lnTo>
                    <a:pt x="1080" y="0"/>
                  </a:lnTo>
                  <a:lnTo>
                    <a:pt x="956" y="0"/>
                  </a:lnTo>
                  <a:lnTo>
                    <a:pt x="956" y="86"/>
                  </a:lnTo>
                  <a:lnTo>
                    <a:pt x="939" y="86"/>
                  </a:lnTo>
                  <a:lnTo>
                    <a:pt x="939" y="60"/>
                  </a:lnTo>
                  <a:lnTo>
                    <a:pt x="886" y="60"/>
                  </a:lnTo>
                  <a:lnTo>
                    <a:pt x="886" y="86"/>
                  </a:lnTo>
                  <a:lnTo>
                    <a:pt x="868" y="86"/>
                  </a:lnTo>
                  <a:lnTo>
                    <a:pt x="868" y="167"/>
                  </a:lnTo>
                  <a:lnTo>
                    <a:pt x="807" y="167"/>
                  </a:lnTo>
                  <a:lnTo>
                    <a:pt x="807" y="133"/>
                  </a:lnTo>
                  <a:lnTo>
                    <a:pt x="724" y="133"/>
                  </a:lnTo>
                  <a:lnTo>
                    <a:pt x="724" y="108"/>
                  </a:lnTo>
                  <a:lnTo>
                    <a:pt x="628" y="108"/>
                  </a:lnTo>
                  <a:lnTo>
                    <a:pt x="628" y="31"/>
                  </a:lnTo>
                  <a:lnTo>
                    <a:pt x="562" y="31"/>
                  </a:lnTo>
                  <a:lnTo>
                    <a:pt x="562" y="157"/>
                  </a:lnTo>
                  <a:lnTo>
                    <a:pt x="503" y="157"/>
                  </a:lnTo>
                  <a:lnTo>
                    <a:pt x="503" y="133"/>
                  </a:lnTo>
                  <a:lnTo>
                    <a:pt x="498" y="133"/>
                  </a:lnTo>
                  <a:lnTo>
                    <a:pt x="425" y="133"/>
                  </a:lnTo>
                  <a:lnTo>
                    <a:pt x="414" y="133"/>
                  </a:lnTo>
                  <a:lnTo>
                    <a:pt x="414" y="167"/>
                  </a:lnTo>
                  <a:lnTo>
                    <a:pt x="353" y="167"/>
                  </a:lnTo>
                  <a:lnTo>
                    <a:pt x="353" y="144"/>
                  </a:lnTo>
                  <a:lnTo>
                    <a:pt x="335" y="144"/>
                  </a:lnTo>
                  <a:lnTo>
                    <a:pt x="335" y="118"/>
                  </a:lnTo>
                  <a:lnTo>
                    <a:pt x="281" y="118"/>
                  </a:lnTo>
                  <a:lnTo>
                    <a:pt x="281" y="144"/>
                  </a:lnTo>
                  <a:lnTo>
                    <a:pt x="264" y="144"/>
                  </a:lnTo>
                  <a:lnTo>
                    <a:pt x="264" y="213"/>
                  </a:lnTo>
                  <a:lnTo>
                    <a:pt x="182" y="213"/>
                  </a:lnTo>
                  <a:lnTo>
                    <a:pt x="182" y="157"/>
                  </a:lnTo>
                  <a:lnTo>
                    <a:pt x="104" y="157"/>
                  </a:lnTo>
                  <a:lnTo>
                    <a:pt x="104" y="203"/>
                  </a:lnTo>
                  <a:lnTo>
                    <a:pt x="0" y="203"/>
                  </a:lnTo>
                  <a:lnTo>
                    <a:pt x="0" y="299"/>
                  </a:lnTo>
                  <a:lnTo>
                    <a:pt x="104" y="299"/>
                  </a:lnTo>
                  <a:lnTo>
                    <a:pt x="105" y="299"/>
                  </a:lnTo>
                  <a:lnTo>
                    <a:pt x="181" y="299"/>
                  </a:lnTo>
                  <a:lnTo>
                    <a:pt x="182" y="299"/>
                  </a:lnTo>
                  <a:lnTo>
                    <a:pt x="264" y="299"/>
                  </a:lnTo>
                  <a:lnTo>
                    <a:pt x="276" y="299"/>
                  </a:lnTo>
                  <a:lnTo>
                    <a:pt x="341" y="299"/>
                  </a:lnTo>
                  <a:lnTo>
                    <a:pt x="353" y="299"/>
                  </a:lnTo>
                  <a:lnTo>
                    <a:pt x="354" y="299"/>
                  </a:lnTo>
                  <a:lnTo>
                    <a:pt x="387" y="299"/>
                  </a:lnTo>
                  <a:lnTo>
                    <a:pt x="414" y="299"/>
                  </a:lnTo>
                  <a:lnTo>
                    <a:pt x="424" y="299"/>
                  </a:lnTo>
                  <a:lnTo>
                    <a:pt x="425" y="299"/>
                  </a:lnTo>
                  <a:lnTo>
                    <a:pt x="432" y="299"/>
                  </a:lnTo>
                  <a:lnTo>
                    <a:pt x="498" y="299"/>
                  </a:lnTo>
                  <a:lnTo>
                    <a:pt x="499" y="299"/>
                  </a:lnTo>
                  <a:lnTo>
                    <a:pt x="503" y="299"/>
                  </a:lnTo>
                  <a:lnTo>
                    <a:pt x="562" y="299"/>
                  </a:lnTo>
                  <a:lnTo>
                    <a:pt x="576" y="299"/>
                  </a:lnTo>
                  <a:lnTo>
                    <a:pt x="587" y="299"/>
                  </a:lnTo>
                  <a:lnTo>
                    <a:pt x="628" y="299"/>
                  </a:lnTo>
                  <a:lnTo>
                    <a:pt x="724" y="299"/>
                  </a:lnTo>
                  <a:lnTo>
                    <a:pt x="797" y="299"/>
                  </a:lnTo>
                  <a:lnTo>
                    <a:pt x="807" y="299"/>
                  </a:lnTo>
                  <a:lnTo>
                    <a:pt x="868" y="299"/>
                  </a:lnTo>
                  <a:lnTo>
                    <a:pt x="880" y="299"/>
                  </a:lnTo>
                  <a:lnTo>
                    <a:pt x="956" y="299"/>
                  </a:lnTo>
                  <a:lnTo>
                    <a:pt x="957" y="299"/>
                  </a:lnTo>
                  <a:lnTo>
                    <a:pt x="1078" y="299"/>
                  </a:lnTo>
                  <a:lnTo>
                    <a:pt x="1080" y="299"/>
                  </a:lnTo>
                  <a:lnTo>
                    <a:pt x="1118" y="299"/>
                  </a:lnTo>
                  <a:lnTo>
                    <a:pt x="1158" y="299"/>
                  </a:lnTo>
                  <a:lnTo>
                    <a:pt x="1201" y="299"/>
                  </a:lnTo>
                  <a:lnTo>
                    <a:pt x="1214" y="299"/>
                  </a:lnTo>
                  <a:lnTo>
                    <a:pt x="1278" y="299"/>
                  </a:lnTo>
                  <a:lnTo>
                    <a:pt x="1291" y="299"/>
                  </a:lnTo>
                  <a:lnTo>
                    <a:pt x="1324" y="299"/>
                  </a:lnTo>
                  <a:lnTo>
                    <a:pt x="1351" y="299"/>
                  </a:lnTo>
                  <a:lnTo>
                    <a:pt x="1361" y="299"/>
                  </a:lnTo>
                  <a:lnTo>
                    <a:pt x="1435" y="299"/>
                  </a:lnTo>
                  <a:lnTo>
                    <a:pt x="1498" y="299"/>
                  </a:lnTo>
                  <a:lnTo>
                    <a:pt x="1498" y="243"/>
                  </a:lnTo>
                  <a:lnTo>
                    <a:pt x="1435" y="24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BFDA64C-3007-47CE-A6BC-9EF7C7E2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3984626"/>
              <a:ext cx="2378075" cy="474663"/>
            </a:xfrm>
            <a:custGeom>
              <a:avLst/>
              <a:gdLst>
                <a:gd name="T0" fmla="*/ 1435 w 1498"/>
                <a:gd name="T1" fmla="*/ 133 h 299"/>
                <a:gd name="T2" fmla="*/ 1351 w 1498"/>
                <a:gd name="T3" fmla="*/ 167 h 299"/>
                <a:gd name="T4" fmla="*/ 1291 w 1498"/>
                <a:gd name="T5" fmla="*/ 86 h 299"/>
                <a:gd name="T6" fmla="*/ 1272 w 1498"/>
                <a:gd name="T7" fmla="*/ 60 h 299"/>
                <a:gd name="T8" fmla="*/ 1219 w 1498"/>
                <a:gd name="T9" fmla="*/ 86 h 299"/>
                <a:gd name="T10" fmla="*/ 1201 w 1498"/>
                <a:gd name="T11" fmla="*/ 108 h 299"/>
                <a:gd name="T12" fmla="*/ 1158 w 1498"/>
                <a:gd name="T13" fmla="*/ 37 h 299"/>
                <a:gd name="T14" fmla="*/ 1080 w 1498"/>
                <a:gd name="T15" fmla="*/ 0 h 299"/>
                <a:gd name="T16" fmla="*/ 956 w 1498"/>
                <a:gd name="T17" fmla="*/ 86 h 299"/>
                <a:gd name="T18" fmla="*/ 939 w 1498"/>
                <a:gd name="T19" fmla="*/ 60 h 299"/>
                <a:gd name="T20" fmla="*/ 886 w 1498"/>
                <a:gd name="T21" fmla="*/ 86 h 299"/>
                <a:gd name="T22" fmla="*/ 868 w 1498"/>
                <a:gd name="T23" fmla="*/ 167 h 299"/>
                <a:gd name="T24" fmla="*/ 807 w 1498"/>
                <a:gd name="T25" fmla="*/ 133 h 299"/>
                <a:gd name="T26" fmla="*/ 724 w 1498"/>
                <a:gd name="T27" fmla="*/ 108 h 299"/>
                <a:gd name="T28" fmla="*/ 628 w 1498"/>
                <a:gd name="T29" fmla="*/ 31 h 299"/>
                <a:gd name="T30" fmla="*/ 562 w 1498"/>
                <a:gd name="T31" fmla="*/ 157 h 299"/>
                <a:gd name="T32" fmla="*/ 503 w 1498"/>
                <a:gd name="T33" fmla="*/ 133 h 299"/>
                <a:gd name="T34" fmla="*/ 425 w 1498"/>
                <a:gd name="T35" fmla="*/ 133 h 299"/>
                <a:gd name="T36" fmla="*/ 414 w 1498"/>
                <a:gd name="T37" fmla="*/ 167 h 299"/>
                <a:gd name="T38" fmla="*/ 353 w 1498"/>
                <a:gd name="T39" fmla="*/ 144 h 299"/>
                <a:gd name="T40" fmla="*/ 335 w 1498"/>
                <a:gd name="T41" fmla="*/ 118 h 299"/>
                <a:gd name="T42" fmla="*/ 281 w 1498"/>
                <a:gd name="T43" fmla="*/ 144 h 299"/>
                <a:gd name="T44" fmla="*/ 264 w 1498"/>
                <a:gd name="T45" fmla="*/ 213 h 299"/>
                <a:gd name="T46" fmla="*/ 182 w 1498"/>
                <a:gd name="T47" fmla="*/ 157 h 299"/>
                <a:gd name="T48" fmla="*/ 104 w 1498"/>
                <a:gd name="T49" fmla="*/ 203 h 299"/>
                <a:gd name="T50" fmla="*/ 0 w 1498"/>
                <a:gd name="T51" fmla="*/ 299 h 299"/>
                <a:gd name="T52" fmla="*/ 105 w 1498"/>
                <a:gd name="T53" fmla="*/ 299 h 299"/>
                <a:gd name="T54" fmla="*/ 182 w 1498"/>
                <a:gd name="T55" fmla="*/ 299 h 299"/>
                <a:gd name="T56" fmla="*/ 276 w 1498"/>
                <a:gd name="T57" fmla="*/ 299 h 299"/>
                <a:gd name="T58" fmla="*/ 353 w 1498"/>
                <a:gd name="T59" fmla="*/ 299 h 299"/>
                <a:gd name="T60" fmla="*/ 387 w 1498"/>
                <a:gd name="T61" fmla="*/ 299 h 299"/>
                <a:gd name="T62" fmla="*/ 424 w 1498"/>
                <a:gd name="T63" fmla="*/ 299 h 299"/>
                <a:gd name="T64" fmla="*/ 432 w 1498"/>
                <a:gd name="T65" fmla="*/ 299 h 299"/>
                <a:gd name="T66" fmla="*/ 499 w 1498"/>
                <a:gd name="T67" fmla="*/ 299 h 299"/>
                <a:gd name="T68" fmla="*/ 562 w 1498"/>
                <a:gd name="T69" fmla="*/ 299 h 299"/>
                <a:gd name="T70" fmla="*/ 587 w 1498"/>
                <a:gd name="T71" fmla="*/ 299 h 299"/>
                <a:gd name="T72" fmla="*/ 724 w 1498"/>
                <a:gd name="T73" fmla="*/ 299 h 299"/>
                <a:gd name="T74" fmla="*/ 807 w 1498"/>
                <a:gd name="T75" fmla="*/ 299 h 299"/>
                <a:gd name="T76" fmla="*/ 880 w 1498"/>
                <a:gd name="T77" fmla="*/ 299 h 299"/>
                <a:gd name="T78" fmla="*/ 957 w 1498"/>
                <a:gd name="T79" fmla="*/ 299 h 299"/>
                <a:gd name="T80" fmla="*/ 1080 w 1498"/>
                <a:gd name="T81" fmla="*/ 299 h 299"/>
                <a:gd name="T82" fmla="*/ 1158 w 1498"/>
                <a:gd name="T83" fmla="*/ 299 h 299"/>
                <a:gd name="T84" fmla="*/ 1214 w 1498"/>
                <a:gd name="T85" fmla="*/ 299 h 299"/>
                <a:gd name="T86" fmla="*/ 1291 w 1498"/>
                <a:gd name="T87" fmla="*/ 299 h 299"/>
                <a:gd name="T88" fmla="*/ 1351 w 1498"/>
                <a:gd name="T89" fmla="*/ 299 h 299"/>
                <a:gd name="T90" fmla="*/ 1435 w 1498"/>
                <a:gd name="T91" fmla="*/ 299 h 299"/>
                <a:gd name="T92" fmla="*/ 1498 w 1498"/>
                <a:gd name="T93" fmla="*/ 2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8" h="299">
                  <a:moveTo>
                    <a:pt x="1435" y="243"/>
                  </a:moveTo>
                  <a:lnTo>
                    <a:pt x="1435" y="133"/>
                  </a:lnTo>
                  <a:lnTo>
                    <a:pt x="1351" y="133"/>
                  </a:lnTo>
                  <a:lnTo>
                    <a:pt x="1351" y="167"/>
                  </a:lnTo>
                  <a:lnTo>
                    <a:pt x="1291" y="167"/>
                  </a:lnTo>
                  <a:lnTo>
                    <a:pt x="1291" y="86"/>
                  </a:lnTo>
                  <a:lnTo>
                    <a:pt x="1272" y="86"/>
                  </a:lnTo>
                  <a:lnTo>
                    <a:pt x="1272" y="60"/>
                  </a:lnTo>
                  <a:lnTo>
                    <a:pt x="1219" y="60"/>
                  </a:lnTo>
                  <a:lnTo>
                    <a:pt x="1219" y="86"/>
                  </a:lnTo>
                  <a:lnTo>
                    <a:pt x="1201" y="86"/>
                  </a:lnTo>
                  <a:lnTo>
                    <a:pt x="1201" y="108"/>
                  </a:lnTo>
                  <a:lnTo>
                    <a:pt x="1158" y="108"/>
                  </a:lnTo>
                  <a:lnTo>
                    <a:pt x="1158" y="37"/>
                  </a:lnTo>
                  <a:lnTo>
                    <a:pt x="1080" y="103"/>
                  </a:lnTo>
                  <a:lnTo>
                    <a:pt x="1080" y="0"/>
                  </a:lnTo>
                  <a:lnTo>
                    <a:pt x="956" y="0"/>
                  </a:lnTo>
                  <a:lnTo>
                    <a:pt x="956" y="86"/>
                  </a:lnTo>
                  <a:lnTo>
                    <a:pt x="939" y="86"/>
                  </a:lnTo>
                  <a:lnTo>
                    <a:pt x="939" y="60"/>
                  </a:lnTo>
                  <a:lnTo>
                    <a:pt x="886" y="60"/>
                  </a:lnTo>
                  <a:lnTo>
                    <a:pt x="886" y="86"/>
                  </a:lnTo>
                  <a:lnTo>
                    <a:pt x="868" y="86"/>
                  </a:lnTo>
                  <a:lnTo>
                    <a:pt x="868" y="167"/>
                  </a:lnTo>
                  <a:lnTo>
                    <a:pt x="807" y="167"/>
                  </a:lnTo>
                  <a:lnTo>
                    <a:pt x="807" y="133"/>
                  </a:lnTo>
                  <a:lnTo>
                    <a:pt x="724" y="133"/>
                  </a:lnTo>
                  <a:lnTo>
                    <a:pt x="724" y="108"/>
                  </a:lnTo>
                  <a:lnTo>
                    <a:pt x="628" y="108"/>
                  </a:lnTo>
                  <a:lnTo>
                    <a:pt x="628" y="31"/>
                  </a:lnTo>
                  <a:lnTo>
                    <a:pt x="562" y="31"/>
                  </a:lnTo>
                  <a:lnTo>
                    <a:pt x="562" y="157"/>
                  </a:lnTo>
                  <a:lnTo>
                    <a:pt x="503" y="157"/>
                  </a:lnTo>
                  <a:lnTo>
                    <a:pt x="503" y="133"/>
                  </a:lnTo>
                  <a:lnTo>
                    <a:pt x="498" y="133"/>
                  </a:lnTo>
                  <a:lnTo>
                    <a:pt x="425" y="133"/>
                  </a:lnTo>
                  <a:lnTo>
                    <a:pt x="414" y="133"/>
                  </a:lnTo>
                  <a:lnTo>
                    <a:pt x="414" y="167"/>
                  </a:lnTo>
                  <a:lnTo>
                    <a:pt x="353" y="167"/>
                  </a:lnTo>
                  <a:lnTo>
                    <a:pt x="353" y="144"/>
                  </a:lnTo>
                  <a:lnTo>
                    <a:pt x="335" y="144"/>
                  </a:lnTo>
                  <a:lnTo>
                    <a:pt x="335" y="118"/>
                  </a:lnTo>
                  <a:lnTo>
                    <a:pt x="281" y="118"/>
                  </a:lnTo>
                  <a:lnTo>
                    <a:pt x="281" y="144"/>
                  </a:lnTo>
                  <a:lnTo>
                    <a:pt x="264" y="144"/>
                  </a:lnTo>
                  <a:lnTo>
                    <a:pt x="264" y="213"/>
                  </a:lnTo>
                  <a:lnTo>
                    <a:pt x="182" y="213"/>
                  </a:lnTo>
                  <a:lnTo>
                    <a:pt x="182" y="157"/>
                  </a:lnTo>
                  <a:lnTo>
                    <a:pt x="104" y="157"/>
                  </a:lnTo>
                  <a:lnTo>
                    <a:pt x="104" y="203"/>
                  </a:lnTo>
                  <a:lnTo>
                    <a:pt x="0" y="203"/>
                  </a:lnTo>
                  <a:lnTo>
                    <a:pt x="0" y="299"/>
                  </a:lnTo>
                  <a:lnTo>
                    <a:pt x="104" y="299"/>
                  </a:lnTo>
                  <a:lnTo>
                    <a:pt x="105" y="299"/>
                  </a:lnTo>
                  <a:lnTo>
                    <a:pt x="181" y="299"/>
                  </a:lnTo>
                  <a:lnTo>
                    <a:pt x="182" y="299"/>
                  </a:lnTo>
                  <a:lnTo>
                    <a:pt x="264" y="299"/>
                  </a:lnTo>
                  <a:lnTo>
                    <a:pt x="276" y="299"/>
                  </a:lnTo>
                  <a:lnTo>
                    <a:pt x="341" y="299"/>
                  </a:lnTo>
                  <a:lnTo>
                    <a:pt x="353" y="299"/>
                  </a:lnTo>
                  <a:lnTo>
                    <a:pt x="354" y="299"/>
                  </a:lnTo>
                  <a:lnTo>
                    <a:pt x="387" y="299"/>
                  </a:lnTo>
                  <a:lnTo>
                    <a:pt x="414" y="299"/>
                  </a:lnTo>
                  <a:lnTo>
                    <a:pt x="424" y="299"/>
                  </a:lnTo>
                  <a:lnTo>
                    <a:pt x="425" y="299"/>
                  </a:lnTo>
                  <a:lnTo>
                    <a:pt x="432" y="299"/>
                  </a:lnTo>
                  <a:lnTo>
                    <a:pt x="498" y="299"/>
                  </a:lnTo>
                  <a:lnTo>
                    <a:pt x="499" y="299"/>
                  </a:lnTo>
                  <a:lnTo>
                    <a:pt x="503" y="299"/>
                  </a:lnTo>
                  <a:lnTo>
                    <a:pt x="562" y="299"/>
                  </a:lnTo>
                  <a:lnTo>
                    <a:pt x="576" y="299"/>
                  </a:lnTo>
                  <a:lnTo>
                    <a:pt x="587" y="299"/>
                  </a:lnTo>
                  <a:lnTo>
                    <a:pt x="628" y="299"/>
                  </a:lnTo>
                  <a:lnTo>
                    <a:pt x="724" y="299"/>
                  </a:lnTo>
                  <a:lnTo>
                    <a:pt x="797" y="299"/>
                  </a:lnTo>
                  <a:lnTo>
                    <a:pt x="807" y="299"/>
                  </a:lnTo>
                  <a:lnTo>
                    <a:pt x="868" y="299"/>
                  </a:lnTo>
                  <a:lnTo>
                    <a:pt x="880" y="299"/>
                  </a:lnTo>
                  <a:lnTo>
                    <a:pt x="956" y="299"/>
                  </a:lnTo>
                  <a:lnTo>
                    <a:pt x="957" y="299"/>
                  </a:lnTo>
                  <a:lnTo>
                    <a:pt x="1078" y="299"/>
                  </a:lnTo>
                  <a:lnTo>
                    <a:pt x="1080" y="299"/>
                  </a:lnTo>
                  <a:lnTo>
                    <a:pt x="1118" y="299"/>
                  </a:lnTo>
                  <a:lnTo>
                    <a:pt x="1158" y="299"/>
                  </a:lnTo>
                  <a:lnTo>
                    <a:pt x="1201" y="299"/>
                  </a:lnTo>
                  <a:lnTo>
                    <a:pt x="1214" y="299"/>
                  </a:lnTo>
                  <a:lnTo>
                    <a:pt x="1278" y="299"/>
                  </a:lnTo>
                  <a:lnTo>
                    <a:pt x="1291" y="299"/>
                  </a:lnTo>
                  <a:lnTo>
                    <a:pt x="1324" y="299"/>
                  </a:lnTo>
                  <a:lnTo>
                    <a:pt x="1351" y="299"/>
                  </a:lnTo>
                  <a:lnTo>
                    <a:pt x="1361" y="299"/>
                  </a:lnTo>
                  <a:lnTo>
                    <a:pt x="1435" y="299"/>
                  </a:lnTo>
                  <a:lnTo>
                    <a:pt x="1498" y="299"/>
                  </a:lnTo>
                  <a:lnTo>
                    <a:pt x="1498" y="243"/>
                  </a:lnTo>
                  <a:lnTo>
                    <a:pt x="1435" y="2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4A01348-B5F9-4497-8024-F79C35DA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" y="4468813"/>
              <a:ext cx="977900" cy="60325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B0DFBCD4-C748-4213-A3B9-5B91934CE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938" y="4148138"/>
              <a:ext cx="295275" cy="11113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E35D8A33-037B-44BF-A708-EF2D5813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59251"/>
              <a:ext cx="217488" cy="339725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8BE66950-2DDB-410F-96F8-FBA29B69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59251"/>
              <a:ext cx="2174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0B81C600-0154-4C68-B5F6-F75D7C42B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3" y="4413251"/>
              <a:ext cx="180975" cy="85725"/>
            </a:xfrm>
            <a:custGeom>
              <a:avLst/>
              <a:gdLst>
                <a:gd name="T0" fmla="*/ 78 w 114"/>
                <a:gd name="T1" fmla="*/ 0 h 54"/>
                <a:gd name="T2" fmla="*/ 0 w 114"/>
                <a:gd name="T3" fmla="*/ 4 h 54"/>
                <a:gd name="T4" fmla="*/ 34 w 114"/>
                <a:gd name="T5" fmla="*/ 54 h 54"/>
                <a:gd name="T6" fmla="*/ 114 w 114"/>
                <a:gd name="T7" fmla="*/ 54 h 54"/>
                <a:gd name="T8" fmla="*/ 78 w 11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78" y="0"/>
                  </a:moveTo>
                  <a:lnTo>
                    <a:pt x="0" y="4"/>
                  </a:lnTo>
                  <a:lnTo>
                    <a:pt x="34" y="54"/>
                  </a:lnTo>
                  <a:lnTo>
                    <a:pt x="114" y="5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81204CDA-B512-4221-BF29-18A5B583D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3" y="4413251"/>
              <a:ext cx="180975" cy="85725"/>
            </a:xfrm>
            <a:custGeom>
              <a:avLst/>
              <a:gdLst>
                <a:gd name="T0" fmla="*/ 78 w 114"/>
                <a:gd name="T1" fmla="*/ 0 h 54"/>
                <a:gd name="T2" fmla="*/ 0 w 114"/>
                <a:gd name="T3" fmla="*/ 4 h 54"/>
                <a:gd name="T4" fmla="*/ 34 w 114"/>
                <a:gd name="T5" fmla="*/ 54 h 54"/>
                <a:gd name="T6" fmla="*/ 114 w 114"/>
                <a:gd name="T7" fmla="*/ 54 h 54"/>
                <a:gd name="T8" fmla="*/ 78 w 11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78" y="0"/>
                  </a:moveTo>
                  <a:lnTo>
                    <a:pt x="0" y="4"/>
                  </a:lnTo>
                  <a:lnTo>
                    <a:pt x="34" y="54"/>
                  </a:lnTo>
                  <a:lnTo>
                    <a:pt x="114" y="54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CEFB8EC7-1B41-49FC-9AFB-6D999197B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188" y="4159251"/>
              <a:ext cx="69850" cy="3397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39468B73-72CA-447B-BEA4-740F71A4C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188" y="4195763"/>
              <a:ext cx="69850" cy="303213"/>
            </a:xfrm>
            <a:custGeom>
              <a:avLst/>
              <a:gdLst>
                <a:gd name="T0" fmla="*/ 0 w 44"/>
                <a:gd name="T1" fmla="*/ 191 h 191"/>
                <a:gd name="T2" fmla="*/ 44 w 44"/>
                <a:gd name="T3" fmla="*/ 191 h 191"/>
                <a:gd name="T4" fmla="*/ 44 w 44"/>
                <a:gd name="T5" fmla="*/ 0 h 191"/>
                <a:gd name="T6" fmla="*/ 0 w 44"/>
                <a:gd name="T7" fmla="*/ 50 h 191"/>
                <a:gd name="T8" fmla="*/ 0 w 44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1">
                  <a:moveTo>
                    <a:pt x="0" y="191"/>
                  </a:moveTo>
                  <a:lnTo>
                    <a:pt x="44" y="191"/>
                  </a:lnTo>
                  <a:lnTo>
                    <a:pt x="44" y="0"/>
                  </a:lnTo>
                  <a:lnTo>
                    <a:pt x="0" y="5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DBF7220B-BA82-4ABE-9803-3CA2AFBE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86238"/>
              <a:ext cx="217488" cy="7938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4B5394ED-0A63-4F54-8173-754C8C03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279901"/>
              <a:ext cx="217488" cy="7938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59A2AE2F-500F-4C82-8CD0-39C914F95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378326"/>
              <a:ext cx="217488" cy="7938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08BC942A-90D6-4C66-AEBA-8701EAE0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4202113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2A18B733-DE73-4DD9-9F6A-2299D1D8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202113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09FA8424-C1A1-4948-9A71-71F7992C0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4202113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BE8D90E4-13B1-4959-878E-3E0A826D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4300538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EAC5AB9-0943-4BBC-84B3-0FB9E9705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00538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1DB7EE25-1B93-4682-964F-D2FCC5B52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4300538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00A6AB96-2534-4FF5-9392-1695245E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4148138"/>
              <a:ext cx="68263" cy="1111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0A4778D3-C77E-467D-8E37-A50F8A38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25" y="4430713"/>
              <a:ext cx="33338" cy="682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id="{14A66BC9-06E8-4600-944C-B6E2B51E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4454526"/>
              <a:ext cx="50800" cy="269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8198E87D-878D-4A66-AAB5-C4AE3820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4454526"/>
              <a:ext cx="50800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4">
              <a:extLst>
                <a:ext uri="{FF2B5EF4-FFF2-40B4-BE49-F238E27FC236}">
                  <a16:creationId xmlns:a16="http://schemas.microsoft.com/office/drawing/2014/main" id="{D61245B5-66A9-4126-8D28-7DDB8472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454526"/>
              <a:ext cx="39688" cy="269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>
              <a:extLst>
                <a:ext uri="{FF2B5EF4-FFF2-40B4-BE49-F238E27FC236}">
                  <a16:creationId xmlns:a16="http://schemas.microsoft.com/office/drawing/2014/main" id="{6EF0FA20-B35E-4B61-BCFE-2A4E83AA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454526"/>
              <a:ext cx="396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7681A450-8DDC-44E4-9DE4-7394B4A74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138113" cy="44450"/>
            </a:xfrm>
            <a:custGeom>
              <a:avLst/>
              <a:gdLst>
                <a:gd name="T0" fmla="*/ 87 w 87"/>
                <a:gd name="T1" fmla="*/ 0 h 28"/>
                <a:gd name="T2" fmla="*/ 9 w 87"/>
                <a:gd name="T3" fmla="*/ 0 h 28"/>
                <a:gd name="T4" fmla="*/ 0 w 87"/>
                <a:gd name="T5" fmla="*/ 19 h 28"/>
                <a:gd name="T6" fmla="*/ 0 w 87"/>
                <a:gd name="T7" fmla="*/ 28 h 28"/>
                <a:gd name="T8" fmla="*/ 87 w 87"/>
                <a:gd name="T9" fmla="*/ 28 h 28"/>
                <a:gd name="T10" fmla="*/ 87 w 8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28">
                  <a:moveTo>
                    <a:pt x="87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87" y="2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F75B1237-A71C-4107-8628-417EAFD8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138113" cy="44450"/>
            </a:xfrm>
            <a:custGeom>
              <a:avLst/>
              <a:gdLst>
                <a:gd name="T0" fmla="*/ 87 w 87"/>
                <a:gd name="T1" fmla="*/ 0 h 28"/>
                <a:gd name="T2" fmla="*/ 9 w 87"/>
                <a:gd name="T3" fmla="*/ 0 h 28"/>
                <a:gd name="T4" fmla="*/ 0 w 87"/>
                <a:gd name="T5" fmla="*/ 19 h 28"/>
                <a:gd name="T6" fmla="*/ 0 w 87"/>
                <a:gd name="T7" fmla="*/ 28 h 28"/>
                <a:gd name="T8" fmla="*/ 87 w 87"/>
                <a:gd name="T9" fmla="*/ 28 h 28"/>
                <a:gd name="T10" fmla="*/ 87 w 8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28">
                  <a:moveTo>
                    <a:pt x="87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87" y="28"/>
                  </a:lnTo>
                  <a:lnTo>
                    <a:pt x="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Rectangle 38">
              <a:extLst>
                <a:ext uri="{FF2B5EF4-FFF2-40B4-BE49-F238E27FC236}">
                  <a16:creationId xmlns:a16="http://schemas.microsoft.com/office/drawing/2014/main" id="{72FAD0F7-E4DA-4301-AF9A-3F0FC8A6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Rectangle 39">
              <a:extLst>
                <a:ext uri="{FF2B5EF4-FFF2-40B4-BE49-F238E27FC236}">
                  <a16:creationId xmlns:a16="http://schemas.microsoft.com/office/drawing/2014/main" id="{0D0C8CA0-B5D5-4AFF-9FAE-A88F16A5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" name="Rectangle 40">
              <a:extLst>
                <a:ext uri="{FF2B5EF4-FFF2-40B4-BE49-F238E27FC236}">
                  <a16:creationId xmlns:a16="http://schemas.microsoft.com/office/drawing/2014/main" id="{A159B130-497E-4642-A071-BE91B89C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" name="Rectangle 41">
              <a:extLst>
                <a:ext uri="{FF2B5EF4-FFF2-40B4-BE49-F238E27FC236}">
                  <a16:creationId xmlns:a16="http://schemas.microsoft.com/office/drawing/2014/main" id="{2BC638A2-573C-4B0C-BC78-41C888D1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Rectangle 42">
              <a:extLst>
                <a:ext uri="{FF2B5EF4-FFF2-40B4-BE49-F238E27FC236}">
                  <a16:creationId xmlns:a16="http://schemas.microsoft.com/office/drawing/2014/main" id="{43943160-B58B-4321-8D1E-600BC2D9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Rectangle 43">
              <a:extLst>
                <a:ext uri="{FF2B5EF4-FFF2-40B4-BE49-F238E27FC236}">
                  <a16:creationId xmlns:a16="http://schemas.microsoft.com/office/drawing/2014/main" id="{ACEFC02E-BBFD-46AF-8356-22D6E12E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Rectangle 44">
              <a:extLst>
                <a:ext uri="{FF2B5EF4-FFF2-40B4-BE49-F238E27FC236}">
                  <a16:creationId xmlns:a16="http://schemas.microsoft.com/office/drawing/2014/main" id="{62827637-7567-4365-97C3-9C45B93D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Rectangle 45">
              <a:extLst>
                <a:ext uri="{FF2B5EF4-FFF2-40B4-BE49-F238E27FC236}">
                  <a16:creationId xmlns:a16="http://schemas.microsoft.com/office/drawing/2014/main" id="{8DBEA192-5E16-459D-AA07-1E02A5035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46">
              <a:extLst>
                <a:ext uri="{FF2B5EF4-FFF2-40B4-BE49-F238E27FC236}">
                  <a16:creationId xmlns:a16="http://schemas.microsoft.com/office/drawing/2014/main" id="{677848EA-0404-4EAB-B2CC-830300AB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47">
              <a:extLst>
                <a:ext uri="{FF2B5EF4-FFF2-40B4-BE49-F238E27FC236}">
                  <a16:creationId xmlns:a16="http://schemas.microsoft.com/office/drawing/2014/main" id="{1CE59253-5A3D-4AF4-9D04-6A0B23800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48">
              <a:extLst>
                <a:ext uri="{FF2B5EF4-FFF2-40B4-BE49-F238E27FC236}">
                  <a16:creationId xmlns:a16="http://schemas.microsoft.com/office/drawing/2014/main" id="{6A36910E-B429-4715-8899-AF229ADF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49">
              <a:extLst>
                <a:ext uri="{FF2B5EF4-FFF2-40B4-BE49-F238E27FC236}">
                  <a16:creationId xmlns:a16="http://schemas.microsoft.com/office/drawing/2014/main" id="{5F48359E-E216-4244-88FC-BC43B713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50">
              <a:extLst>
                <a:ext uri="{FF2B5EF4-FFF2-40B4-BE49-F238E27FC236}">
                  <a16:creationId xmlns:a16="http://schemas.microsoft.com/office/drawing/2014/main" id="{AF7C2D40-E9DA-4C61-8EF2-84376EF8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51">
              <a:extLst>
                <a:ext uri="{FF2B5EF4-FFF2-40B4-BE49-F238E27FC236}">
                  <a16:creationId xmlns:a16="http://schemas.microsoft.com/office/drawing/2014/main" id="{71CBBDE7-61B2-44D4-A5DC-6E810A6E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52">
              <a:extLst>
                <a:ext uri="{FF2B5EF4-FFF2-40B4-BE49-F238E27FC236}">
                  <a16:creationId xmlns:a16="http://schemas.microsoft.com/office/drawing/2014/main" id="{2A783A22-3BE7-4815-BD37-77490C3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8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8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53">
              <a:extLst>
                <a:ext uri="{FF2B5EF4-FFF2-40B4-BE49-F238E27FC236}">
                  <a16:creationId xmlns:a16="http://schemas.microsoft.com/office/drawing/2014/main" id="{97135D53-0AA9-4B2D-9C0A-E4591380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8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8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Rectangle 54">
              <a:extLst>
                <a:ext uri="{FF2B5EF4-FFF2-40B4-BE49-F238E27FC236}">
                  <a16:creationId xmlns:a16="http://schemas.microsoft.com/office/drawing/2014/main" id="{ED1AA9EB-0697-4FC3-AB93-C8DAD7467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3895726"/>
              <a:ext cx="111125" cy="603250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55">
              <a:extLst>
                <a:ext uri="{FF2B5EF4-FFF2-40B4-BE49-F238E27FC236}">
                  <a16:creationId xmlns:a16="http://schemas.microsoft.com/office/drawing/2014/main" id="{4995EF0D-8DB7-4FA0-84CA-C37F3AC9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3895726"/>
              <a:ext cx="193675" cy="603250"/>
            </a:xfrm>
            <a:custGeom>
              <a:avLst/>
              <a:gdLst>
                <a:gd name="T0" fmla="*/ 122 w 122"/>
                <a:gd name="T1" fmla="*/ 364 h 380"/>
                <a:gd name="T2" fmla="*/ 122 w 122"/>
                <a:gd name="T3" fmla="*/ 0 h 380"/>
                <a:gd name="T4" fmla="*/ 0 w 122"/>
                <a:gd name="T5" fmla="*/ 0 h 380"/>
                <a:gd name="T6" fmla="*/ 0 w 122"/>
                <a:gd name="T7" fmla="*/ 364 h 380"/>
                <a:gd name="T8" fmla="*/ 0 w 122"/>
                <a:gd name="T9" fmla="*/ 368 h 380"/>
                <a:gd name="T10" fmla="*/ 0 w 122"/>
                <a:gd name="T11" fmla="*/ 380 h 380"/>
                <a:gd name="T12" fmla="*/ 122 w 122"/>
                <a:gd name="T13" fmla="*/ 380 h 380"/>
                <a:gd name="T14" fmla="*/ 122 w 122"/>
                <a:gd name="T15" fmla="*/ 364 h 380"/>
                <a:gd name="T16" fmla="*/ 122 w 122"/>
                <a:gd name="T17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80">
                  <a:moveTo>
                    <a:pt x="122" y="36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8"/>
                  </a:lnTo>
                  <a:lnTo>
                    <a:pt x="0" y="380"/>
                  </a:lnTo>
                  <a:lnTo>
                    <a:pt x="122" y="380"/>
                  </a:lnTo>
                  <a:lnTo>
                    <a:pt x="122" y="364"/>
                  </a:lnTo>
                  <a:lnTo>
                    <a:pt x="122" y="36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Rectangle 56">
              <a:extLst>
                <a:ext uri="{FF2B5EF4-FFF2-40B4-BE49-F238E27FC236}">
                  <a16:creationId xmlns:a16="http://schemas.microsoft.com/office/drawing/2014/main" id="{E93E72FD-CD3E-493C-AD20-BFF26D3C6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079876"/>
              <a:ext cx="28575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Rectangle 57">
              <a:extLst>
                <a:ext uri="{FF2B5EF4-FFF2-40B4-BE49-F238E27FC236}">
                  <a16:creationId xmlns:a16="http://schemas.microsoft.com/office/drawing/2014/main" id="{A561C8A3-F9FA-4276-B9C5-7C9F713D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079876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Rectangle 58">
              <a:extLst>
                <a:ext uri="{FF2B5EF4-FFF2-40B4-BE49-F238E27FC236}">
                  <a16:creationId xmlns:a16="http://schemas.microsoft.com/office/drawing/2014/main" id="{854AF47B-D119-4A16-A43C-BCE946B82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079876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Rectangle 59">
              <a:extLst>
                <a:ext uri="{FF2B5EF4-FFF2-40B4-BE49-F238E27FC236}">
                  <a16:creationId xmlns:a16="http://schemas.microsoft.com/office/drawing/2014/main" id="{A3789BD7-4EF3-4496-B867-2F0A80FDA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079876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60">
              <a:extLst>
                <a:ext uri="{FF2B5EF4-FFF2-40B4-BE49-F238E27FC236}">
                  <a16:creationId xmlns:a16="http://schemas.microsoft.com/office/drawing/2014/main" id="{C5A979F2-C7C0-4A81-80BA-DAB7AA34A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3829051"/>
              <a:ext cx="179388" cy="66675"/>
            </a:xfrm>
            <a:custGeom>
              <a:avLst/>
              <a:gdLst>
                <a:gd name="T0" fmla="*/ 25 w 113"/>
                <a:gd name="T1" fmla="*/ 0 h 42"/>
                <a:gd name="T2" fmla="*/ 113 w 113"/>
                <a:gd name="T3" fmla="*/ 0 h 42"/>
                <a:gd name="T4" fmla="*/ 113 w 113"/>
                <a:gd name="T5" fmla="*/ 42 h 42"/>
                <a:gd name="T6" fmla="*/ 0 w 113"/>
                <a:gd name="T7" fmla="*/ 42 h 42"/>
                <a:gd name="T8" fmla="*/ 25 w 1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2">
                  <a:moveTo>
                    <a:pt x="25" y="0"/>
                  </a:moveTo>
                  <a:lnTo>
                    <a:pt x="113" y="0"/>
                  </a:lnTo>
                  <a:lnTo>
                    <a:pt x="113" y="42"/>
                  </a:lnTo>
                  <a:lnTo>
                    <a:pt x="0" y="4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61">
              <a:extLst>
                <a:ext uri="{FF2B5EF4-FFF2-40B4-BE49-F238E27FC236}">
                  <a16:creationId xmlns:a16="http://schemas.microsoft.com/office/drawing/2014/main" id="{020F7D36-539B-43AF-A5BD-5BB35F89B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8" y="3829051"/>
              <a:ext cx="74613" cy="66675"/>
            </a:xfrm>
            <a:custGeom>
              <a:avLst/>
              <a:gdLst>
                <a:gd name="T0" fmla="*/ 0 w 47"/>
                <a:gd name="T1" fmla="*/ 0 h 42"/>
                <a:gd name="T2" fmla="*/ 23 w 47"/>
                <a:gd name="T3" fmla="*/ 0 h 42"/>
                <a:gd name="T4" fmla="*/ 47 w 47"/>
                <a:gd name="T5" fmla="*/ 42 h 42"/>
                <a:gd name="T6" fmla="*/ 0 w 47"/>
                <a:gd name="T7" fmla="*/ 42 h 42"/>
                <a:gd name="T8" fmla="*/ 0 w 4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23" y="0"/>
                  </a:lnTo>
                  <a:lnTo>
                    <a:pt x="47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62">
              <a:extLst>
                <a:ext uri="{FF2B5EF4-FFF2-40B4-BE49-F238E27FC236}">
                  <a16:creationId xmlns:a16="http://schemas.microsoft.com/office/drawing/2014/main" id="{4238D381-68A5-4EB2-9758-F3375E45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5" y="3895726"/>
              <a:ext cx="211138" cy="38100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63">
              <a:extLst>
                <a:ext uri="{FF2B5EF4-FFF2-40B4-BE49-F238E27FC236}">
                  <a16:creationId xmlns:a16="http://schemas.microsoft.com/office/drawing/2014/main" id="{4AE5E1F1-7EBE-4348-885E-A3B38BB3D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3895726"/>
              <a:ext cx="115888" cy="38100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64">
              <a:extLst>
                <a:ext uri="{FF2B5EF4-FFF2-40B4-BE49-F238E27FC236}">
                  <a16:creationId xmlns:a16="http://schemas.microsoft.com/office/drawing/2014/main" id="{8FF380F0-E07B-4CAB-952E-4F70C3FB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3933826"/>
              <a:ext cx="26988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65">
              <a:extLst>
                <a:ext uri="{FF2B5EF4-FFF2-40B4-BE49-F238E27FC236}">
                  <a16:creationId xmlns:a16="http://schemas.microsoft.com/office/drawing/2014/main" id="{A998DD7E-DF19-461D-A1B9-0470FA3C3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3933826"/>
              <a:ext cx="26988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Freeform 66">
              <a:extLst>
                <a:ext uri="{FF2B5EF4-FFF2-40B4-BE49-F238E27FC236}">
                  <a16:creationId xmlns:a16="http://schemas.microsoft.com/office/drawing/2014/main" id="{8038BDB3-1566-4EE7-8C43-ECDEB6DB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3933826"/>
              <a:ext cx="28575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Freeform 67">
              <a:extLst>
                <a:ext uri="{FF2B5EF4-FFF2-40B4-BE49-F238E27FC236}">
                  <a16:creationId xmlns:a16="http://schemas.microsoft.com/office/drawing/2014/main" id="{8024DF77-E66E-4D86-946D-CC2D7EF8A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3933826"/>
              <a:ext cx="26988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Rectangle 68">
              <a:extLst>
                <a:ext uri="{FF2B5EF4-FFF2-40B4-BE49-F238E27FC236}">
                  <a16:creationId xmlns:a16="http://schemas.microsoft.com/office/drawing/2014/main" id="{D78E3B97-244F-40DB-975A-B0EDF58F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13067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Rectangle 69">
              <a:extLst>
                <a:ext uri="{FF2B5EF4-FFF2-40B4-BE49-F238E27FC236}">
                  <a16:creationId xmlns:a16="http://schemas.microsoft.com/office/drawing/2014/main" id="{01C570D6-C59E-476D-8727-EADF54191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130676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Rectangle 70">
              <a:extLst>
                <a:ext uri="{FF2B5EF4-FFF2-40B4-BE49-F238E27FC236}">
                  <a16:creationId xmlns:a16="http://schemas.microsoft.com/office/drawing/2014/main" id="{0132045F-C92B-4CB7-83A1-843C6ED0E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3067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Rectangle 71">
              <a:extLst>
                <a:ext uri="{FF2B5EF4-FFF2-40B4-BE49-F238E27FC236}">
                  <a16:creationId xmlns:a16="http://schemas.microsoft.com/office/drawing/2014/main" id="{CBE5BE4E-A464-4E63-A467-FB60CF9C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3067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Rectangle 72">
              <a:extLst>
                <a:ext uri="{FF2B5EF4-FFF2-40B4-BE49-F238E27FC236}">
                  <a16:creationId xmlns:a16="http://schemas.microsoft.com/office/drawing/2014/main" id="{EC41212F-36FB-463B-A855-97A5AC0A8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178301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Rectangle 73">
              <a:extLst>
                <a:ext uri="{FF2B5EF4-FFF2-40B4-BE49-F238E27FC236}">
                  <a16:creationId xmlns:a16="http://schemas.microsoft.com/office/drawing/2014/main" id="{2352A900-E56C-4AD6-B237-4DF1FE7A7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178301"/>
              <a:ext cx="28575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Rectangle 74">
              <a:extLst>
                <a:ext uri="{FF2B5EF4-FFF2-40B4-BE49-F238E27FC236}">
                  <a16:creationId xmlns:a16="http://schemas.microsoft.com/office/drawing/2014/main" id="{F371FEBA-C9A7-4FF5-9CDE-E9D5B876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78301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Rectangle 75">
              <a:extLst>
                <a:ext uri="{FF2B5EF4-FFF2-40B4-BE49-F238E27FC236}">
                  <a16:creationId xmlns:a16="http://schemas.microsoft.com/office/drawing/2014/main" id="{4A1D7FE0-004D-4EFF-8205-12988AD2F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78301"/>
              <a:ext cx="26988" cy="301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Rectangle 76">
              <a:extLst>
                <a:ext uri="{FF2B5EF4-FFF2-40B4-BE49-F238E27FC236}">
                  <a16:creationId xmlns:a16="http://schemas.microsoft.com/office/drawing/2014/main" id="{DBAD13FF-4086-427A-9E1A-0009DE0C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Rectangle 77">
              <a:extLst>
                <a:ext uri="{FF2B5EF4-FFF2-40B4-BE49-F238E27FC236}">
                  <a16:creationId xmlns:a16="http://schemas.microsoft.com/office/drawing/2014/main" id="{4A1D87FA-3768-4E29-B4CB-0625091F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229101"/>
              <a:ext cx="28575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0" name="Rectangle 78">
              <a:extLst>
                <a:ext uri="{FF2B5EF4-FFF2-40B4-BE49-F238E27FC236}">
                  <a16:creationId xmlns:a16="http://schemas.microsoft.com/office/drawing/2014/main" id="{AAB7EAE9-5987-49B2-9160-E1D7A6B50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Rectangle 79">
              <a:extLst>
                <a:ext uri="{FF2B5EF4-FFF2-40B4-BE49-F238E27FC236}">
                  <a16:creationId xmlns:a16="http://schemas.microsoft.com/office/drawing/2014/main" id="{28C8DC45-4079-4770-9A7A-6950C597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Rectangle 80">
              <a:extLst>
                <a:ext uri="{FF2B5EF4-FFF2-40B4-BE49-F238E27FC236}">
                  <a16:creationId xmlns:a16="http://schemas.microsoft.com/office/drawing/2014/main" id="{D1ECFFD2-A691-4B32-BE4E-A4E34741A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278313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Rectangle 81">
              <a:extLst>
                <a:ext uri="{FF2B5EF4-FFF2-40B4-BE49-F238E27FC236}">
                  <a16:creationId xmlns:a16="http://schemas.microsoft.com/office/drawing/2014/main" id="{D65E5F80-E9DC-4199-B1FE-BB9CB984D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278313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Rectangle 82">
              <a:extLst>
                <a:ext uri="{FF2B5EF4-FFF2-40B4-BE49-F238E27FC236}">
                  <a16:creationId xmlns:a16="http://schemas.microsoft.com/office/drawing/2014/main" id="{3F27DE39-AE98-479B-9DA6-459230631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78313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Rectangle 83">
              <a:extLst>
                <a:ext uri="{FF2B5EF4-FFF2-40B4-BE49-F238E27FC236}">
                  <a16:creationId xmlns:a16="http://schemas.microsoft.com/office/drawing/2014/main" id="{09A92879-078B-4722-99C5-ED379FE3B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78313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Rectangle 84">
              <a:extLst>
                <a:ext uri="{FF2B5EF4-FFF2-40B4-BE49-F238E27FC236}">
                  <a16:creationId xmlns:a16="http://schemas.microsoft.com/office/drawing/2014/main" id="{64F95AF6-736A-4C94-A833-BC5713FC4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32752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Rectangle 85">
              <a:extLst>
                <a:ext uri="{FF2B5EF4-FFF2-40B4-BE49-F238E27FC236}">
                  <a16:creationId xmlns:a16="http://schemas.microsoft.com/office/drawing/2014/main" id="{9C4839A5-9A7F-4A5C-9F49-BA9334300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327526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Rectangle 86">
              <a:extLst>
                <a:ext uri="{FF2B5EF4-FFF2-40B4-BE49-F238E27FC236}">
                  <a16:creationId xmlns:a16="http://schemas.microsoft.com/office/drawing/2014/main" id="{FD801A66-727C-4B50-8E69-3BFBC2CA3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32752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Rectangle 87">
              <a:extLst>
                <a:ext uri="{FF2B5EF4-FFF2-40B4-BE49-F238E27FC236}">
                  <a16:creationId xmlns:a16="http://schemas.microsoft.com/office/drawing/2014/main" id="{309AE5AE-534F-4E15-89BD-E06ACFF4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32752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Rectangle 88">
              <a:extLst>
                <a:ext uri="{FF2B5EF4-FFF2-40B4-BE49-F238E27FC236}">
                  <a16:creationId xmlns:a16="http://schemas.microsoft.com/office/drawing/2014/main" id="{7D4B3FE4-C1E2-4572-B60D-7A1C039A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079876"/>
              <a:ext cx="26988" cy="301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Rectangle 89">
              <a:extLst>
                <a:ext uri="{FF2B5EF4-FFF2-40B4-BE49-F238E27FC236}">
                  <a16:creationId xmlns:a16="http://schemas.microsoft.com/office/drawing/2014/main" id="{18904E26-CB8E-414E-BDF9-97169064B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13067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Rectangle 90">
              <a:extLst>
                <a:ext uri="{FF2B5EF4-FFF2-40B4-BE49-F238E27FC236}">
                  <a16:creationId xmlns:a16="http://schemas.microsoft.com/office/drawing/2014/main" id="{49BFBEE1-977D-4CF0-BA10-5B35F6DC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178301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Rectangle 91">
              <a:extLst>
                <a:ext uri="{FF2B5EF4-FFF2-40B4-BE49-F238E27FC236}">
                  <a16:creationId xmlns:a16="http://schemas.microsoft.com/office/drawing/2014/main" id="{8D5377CD-2E49-4CE5-9597-437F7B0E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Rectangle 92">
              <a:extLst>
                <a:ext uri="{FF2B5EF4-FFF2-40B4-BE49-F238E27FC236}">
                  <a16:creationId xmlns:a16="http://schemas.microsoft.com/office/drawing/2014/main" id="{B55F87DA-64EA-4EB8-AD0A-B5B36BEC1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278313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Rectangle 93">
              <a:extLst>
                <a:ext uri="{FF2B5EF4-FFF2-40B4-BE49-F238E27FC236}">
                  <a16:creationId xmlns:a16="http://schemas.microsoft.com/office/drawing/2014/main" id="{195AB84A-D125-40BF-8DE0-E7B562FC9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32752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Rectangle 94">
              <a:extLst>
                <a:ext uri="{FF2B5EF4-FFF2-40B4-BE49-F238E27FC236}">
                  <a16:creationId xmlns:a16="http://schemas.microsoft.com/office/drawing/2014/main" id="{EDD1BE23-1E8E-4910-A11C-19490BAF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376738"/>
              <a:ext cx="26988" cy="1031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Rectangle 95">
              <a:extLst>
                <a:ext uri="{FF2B5EF4-FFF2-40B4-BE49-F238E27FC236}">
                  <a16:creationId xmlns:a16="http://schemas.microsoft.com/office/drawing/2014/main" id="{AC71456C-218B-4F51-A534-191E260C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376738"/>
              <a:ext cx="26988" cy="1031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Rectangle 96">
              <a:extLst>
                <a:ext uri="{FF2B5EF4-FFF2-40B4-BE49-F238E27FC236}">
                  <a16:creationId xmlns:a16="http://schemas.microsoft.com/office/drawing/2014/main" id="{A73ED1D6-AECA-4D43-83CB-B3710670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376738"/>
              <a:ext cx="68263" cy="1031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Freeform 97">
              <a:extLst>
                <a:ext uri="{FF2B5EF4-FFF2-40B4-BE49-F238E27FC236}">
                  <a16:creationId xmlns:a16="http://schemas.microsoft.com/office/drawing/2014/main" id="{40C23708-27E8-4C8B-8CBC-50B5CCFA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3829051"/>
              <a:ext cx="179388" cy="66675"/>
            </a:xfrm>
            <a:custGeom>
              <a:avLst/>
              <a:gdLst>
                <a:gd name="T0" fmla="*/ 25 w 113"/>
                <a:gd name="T1" fmla="*/ 0 h 42"/>
                <a:gd name="T2" fmla="*/ 113 w 113"/>
                <a:gd name="T3" fmla="*/ 0 h 42"/>
                <a:gd name="T4" fmla="*/ 113 w 113"/>
                <a:gd name="T5" fmla="*/ 42 h 42"/>
                <a:gd name="T6" fmla="*/ 0 w 113"/>
                <a:gd name="T7" fmla="*/ 42 h 42"/>
                <a:gd name="T8" fmla="*/ 25 w 1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2">
                  <a:moveTo>
                    <a:pt x="25" y="0"/>
                  </a:moveTo>
                  <a:lnTo>
                    <a:pt x="113" y="0"/>
                  </a:lnTo>
                  <a:lnTo>
                    <a:pt x="113" y="42"/>
                  </a:lnTo>
                  <a:lnTo>
                    <a:pt x="0" y="4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Rectangle 98">
              <a:extLst>
                <a:ext uri="{FF2B5EF4-FFF2-40B4-BE49-F238E27FC236}">
                  <a16:creationId xmlns:a16="http://schemas.microsoft.com/office/drawing/2014/main" id="{F809908F-7CA8-42F9-98BF-5B662B12F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25" y="4287838"/>
              <a:ext cx="112713" cy="21113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Rectangle 99">
              <a:extLst>
                <a:ext uri="{FF2B5EF4-FFF2-40B4-BE49-F238E27FC236}">
                  <a16:creationId xmlns:a16="http://schemas.microsoft.com/office/drawing/2014/main" id="{20F56789-4319-4866-A093-B82BA2749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4287838"/>
              <a:ext cx="192088" cy="21113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Rectangle 100">
              <a:extLst>
                <a:ext uri="{FF2B5EF4-FFF2-40B4-BE49-F238E27FC236}">
                  <a16:creationId xmlns:a16="http://schemas.microsoft.com/office/drawing/2014/main" id="{9A4C0358-461F-4FBE-B006-F2856305B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925" y="4337051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Rectangle 101">
              <a:extLst>
                <a:ext uri="{FF2B5EF4-FFF2-40B4-BE49-F238E27FC236}">
                  <a16:creationId xmlns:a16="http://schemas.microsoft.com/office/drawing/2014/main" id="{81877998-D972-41E8-9FE5-37A772BA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4337051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Rectangle 102">
              <a:extLst>
                <a:ext uri="{FF2B5EF4-FFF2-40B4-BE49-F238E27FC236}">
                  <a16:creationId xmlns:a16="http://schemas.microsoft.com/office/drawing/2014/main" id="{EC40AE55-8692-4DBA-B718-F82A022B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433705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Rectangle 103">
              <a:extLst>
                <a:ext uri="{FF2B5EF4-FFF2-40B4-BE49-F238E27FC236}">
                  <a16:creationId xmlns:a16="http://schemas.microsoft.com/office/drawing/2014/main" id="{30528BFD-C3FC-4198-A9EC-1A64E47CB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433705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Freeform 104">
              <a:extLst>
                <a:ext uri="{FF2B5EF4-FFF2-40B4-BE49-F238E27FC236}">
                  <a16:creationId xmlns:a16="http://schemas.microsoft.com/office/drawing/2014/main" id="{31A6F3D2-E787-46B9-810A-6E934ACF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4287838"/>
              <a:ext cx="214313" cy="25400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Freeform 105">
              <a:extLst>
                <a:ext uri="{FF2B5EF4-FFF2-40B4-BE49-F238E27FC236}">
                  <a16:creationId xmlns:a16="http://schemas.microsoft.com/office/drawing/2014/main" id="{3ACF4585-2BDE-4D40-A400-B8DA8FEB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287838"/>
              <a:ext cx="100013" cy="25400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Rectangle 106">
              <a:extLst>
                <a:ext uri="{FF2B5EF4-FFF2-40B4-BE49-F238E27FC236}">
                  <a16:creationId xmlns:a16="http://schemas.microsoft.com/office/drawing/2014/main" id="{8740290B-391D-4875-A913-15742C2F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4386263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Rectangle 107">
              <a:extLst>
                <a:ext uri="{FF2B5EF4-FFF2-40B4-BE49-F238E27FC236}">
                  <a16:creationId xmlns:a16="http://schemas.microsoft.com/office/drawing/2014/main" id="{530DDBFF-18DF-494E-B3F9-0D511700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925" y="4386263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Rectangle 108">
              <a:extLst>
                <a:ext uri="{FF2B5EF4-FFF2-40B4-BE49-F238E27FC236}">
                  <a16:creationId xmlns:a16="http://schemas.microsoft.com/office/drawing/2014/main" id="{4250BE06-674C-420A-B608-E8EB574A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3" y="433705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Rectangle 109">
              <a:extLst>
                <a:ext uri="{FF2B5EF4-FFF2-40B4-BE49-F238E27FC236}">
                  <a16:creationId xmlns:a16="http://schemas.microsoft.com/office/drawing/2014/main" id="{EEDED6B9-00EB-44FE-A37C-CC672F28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63" y="4429126"/>
              <a:ext cx="47625" cy="69850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Rectangle 110">
              <a:extLst>
                <a:ext uri="{FF2B5EF4-FFF2-40B4-BE49-F238E27FC236}">
                  <a16:creationId xmlns:a16="http://schemas.microsoft.com/office/drawing/2014/main" id="{4F19BB48-6B78-4C24-9CC3-E89F6165E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4386263"/>
              <a:ext cx="26988" cy="777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Rectangle 111">
              <a:extLst>
                <a:ext uri="{FF2B5EF4-FFF2-40B4-BE49-F238E27FC236}">
                  <a16:creationId xmlns:a16="http://schemas.microsoft.com/office/drawing/2014/main" id="{0578907C-3442-4AD9-90C2-A490C718C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3" y="4386263"/>
              <a:ext cx="26988" cy="777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112">
              <a:extLst>
                <a:ext uri="{FF2B5EF4-FFF2-40B4-BE49-F238E27FC236}">
                  <a16:creationId xmlns:a16="http://schemas.microsoft.com/office/drawing/2014/main" id="{026BAE68-315B-4FA1-8C98-0AE1577F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4237038"/>
              <a:ext cx="222250" cy="50800"/>
            </a:xfrm>
            <a:custGeom>
              <a:avLst/>
              <a:gdLst>
                <a:gd name="T0" fmla="*/ 0 w 140"/>
                <a:gd name="T1" fmla="*/ 32 h 32"/>
                <a:gd name="T2" fmla="*/ 32 w 140"/>
                <a:gd name="T3" fmla="*/ 0 h 32"/>
                <a:gd name="T4" fmla="*/ 140 w 140"/>
                <a:gd name="T5" fmla="*/ 0 h 32"/>
                <a:gd name="T6" fmla="*/ 140 w 140"/>
                <a:gd name="T7" fmla="*/ 32 h 32"/>
                <a:gd name="T8" fmla="*/ 0 w 1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2">
                  <a:moveTo>
                    <a:pt x="0" y="32"/>
                  </a:moveTo>
                  <a:lnTo>
                    <a:pt x="32" y="0"/>
                  </a:lnTo>
                  <a:lnTo>
                    <a:pt x="140" y="0"/>
                  </a:lnTo>
                  <a:lnTo>
                    <a:pt x="14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113">
              <a:extLst>
                <a:ext uri="{FF2B5EF4-FFF2-40B4-BE49-F238E27FC236}">
                  <a16:creationId xmlns:a16="http://schemas.microsoft.com/office/drawing/2014/main" id="{D2B750E1-BC63-4215-9173-CE0970E24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4237038"/>
              <a:ext cx="222250" cy="50800"/>
            </a:xfrm>
            <a:custGeom>
              <a:avLst/>
              <a:gdLst>
                <a:gd name="T0" fmla="*/ 0 w 140"/>
                <a:gd name="T1" fmla="*/ 32 h 32"/>
                <a:gd name="T2" fmla="*/ 32 w 140"/>
                <a:gd name="T3" fmla="*/ 0 h 32"/>
                <a:gd name="T4" fmla="*/ 140 w 140"/>
                <a:gd name="T5" fmla="*/ 0 h 32"/>
                <a:gd name="T6" fmla="*/ 140 w 140"/>
                <a:gd name="T7" fmla="*/ 32 h 32"/>
                <a:gd name="T8" fmla="*/ 0 w 1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2">
                  <a:moveTo>
                    <a:pt x="0" y="32"/>
                  </a:moveTo>
                  <a:lnTo>
                    <a:pt x="32" y="0"/>
                  </a:lnTo>
                  <a:lnTo>
                    <a:pt x="140" y="0"/>
                  </a:lnTo>
                  <a:lnTo>
                    <a:pt x="14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Freeform 114">
              <a:extLst>
                <a:ext uri="{FF2B5EF4-FFF2-40B4-BE49-F238E27FC236}">
                  <a16:creationId xmlns:a16="http://schemas.microsoft.com/office/drawing/2014/main" id="{C9218103-915C-412B-97D0-EB28EB11E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237038"/>
              <a:ext cx="107950" cy="50800"/>
            </a:xfrm>
            <a:custGeom>
              <a:avLst/>
              <a:gdLst>
                <a:gd name="T0" fmla="*/ 0 w 68"/>
                <a:gd name="T1" fmla="*/ 32 h 32"/>
                <a:gd name="T2" fmla="*/ 0 w 68"/>
                <a:gd name="T3" fmla="*/ 0 h 32"/>
                <a:gd name="T4" fmla="*/ 35 w 68"/>
                <a:gd name="T5" fmla="*/ 0 h 32"/>
                <a:gd name="T6" fmla="*/ 68 w 68"/>
                <a:gd name="T7" fmla="*/ 32 h 32"/>
                <a:gd name="T8" fmla="*/ 0 w 6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2">
                  <a:moveTo>
                    <a:pt x="0" y="32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6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Freeform 115">
              <a:extLst>
                <a:ext uri="{FF2B5EF4-FFF2-40B4-BE49-F238E27FC236}">
                  <a16:creationId xmlns:a16="http://schemas.microsoft.com/office/drawing/2014/main" id="{623B2C72-1A29-4515-969F-F47C6A90F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237038"/>
              <a:ext cx="107950" cy="50800"/>
            </a:xfrm>
            <a:custGeom>
              <a:avLst/>
              <a:gdLst>
                <a:gd name="T0" fmla="*/ 35 w 68"/>
                <a:gd name="T1" fmla="*/ 0 h 32"/>
                <a:gd name="T2" fmla="*/ 0 w 68"/>
                <a:gd name="T3" fmla="*/ 0 h 32"/>
                <a:gd name="T4" fmla="*/ 0 w 68"/>
                <a:gd name="T5" fmla="*/ 32 h 32"/>
                <a:gd name="T6" fmla="*/ 68 w 68"/>
                <a:gd name="T7" fmla="*/ 32 h 32"/>
                <a:gd name="T8" fmla="*/ 35 w 6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2">
                  <a:moveTo>
                    <a:pt x="3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68" y="3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Rectangle 116">
              <a:extLst>
                <a:ext uri="{FF2B5EF4-FFF2-40B4-BE49-F238E27FC236}">
                  <a16:creationId xmlns:a16="http://schemas.microsoft.com/office/drawing/2014/main" id="{2CF93EDA-7CC4-4C11-A1EB-965F54F7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5" y="4090988"/>
              <a:ext cx="58738" cy="1270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Rectangle 117">
              <a:extLst>
                <a:ext uri="{FF2B5EF4-FFF2-40B4-BE49-F238E27FC236}">
                  <a16:creationId xmlns:a16="http://schemas.microsoft.com/office/drawing/2014/main" id="{8B9A9E58-8BA0-41CF-A38B-05ECE4C4D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8" y="3659188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Freeform 118">
              <a:extLst>
                <a:ext uri="{FF2B5EF4-FFF2-40B4-BE49-F238E27FC236}">
                  <a16:creationId xmlns:a16="http://schemas.microsoft.com/office/drawing/2014/main" id="{4777DD0E-498B-48B5-BE4A-BF997008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3754438"/>
              <a:ext cx="438150" cy="407988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119">
              <a:extLst>
                <a:ext uri="{FF2B5EF4-FFF2-40B4-BE49-F238E27FC236}">
                  <a16:creationId xmlns:a16="http://schemas.microsoft.com/office/drawing/2014/main" id="{129F2661-9274-44C4-9761-9393A78F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554413"/>
              <a:ext cx="349250" cy="204788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120">
              <a:extLst>
                <a:ext uri="{FF2B5EF4-FFF2-40B4-BE49-F238E27FC236}">
                  <a16:creationId xmlns:a16="http://schemas.microsoft.com/office/drawing/2014/main" id="{808DF45D-A201-4FFC-87B6-8791EF515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638551"/>
              <a:ext cx="336550" cy="120650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121">
              <a:extLst>
                <a:ext uri="{FF2B5EF4-FFF2-40B4-BE49-F238E27FC236}">
                  <a16:creationId xmlns:a16="http://schemas.microsoft.com/office/drawing/2014/main" id="{93C57A36-B97C-4EA8-8BBE-DF3FE247E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4137026"/>
              <a:ext cx="23813" cy="39688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122">
              <a:extLst>
                <a:ext uri="{FF2B5EF4-FFF2-40B4-BE49-F238E27FC236}">
                  <a16:creationId xmlns:a16="http://schemas.microsoft.com/office/drawing/2014/main" id="{E045498E-FFB1-4E4F-96F4-228C6B8F0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144963"/>
              <a:ext cx="19050" cy="23813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Freeform 123">
              <a:extLst>
                <a:ext uri="{FF2B5EF4-FFF2-40B4-BE49-F238E27FC236}">
                  <a16:creationId xmlns:a16="http://schemas.microsoft.com/office/drawing/2014/main" id="{6FDFA5F4-1ED4-4C60-ADB7-78EA9F3D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4127501"/>
              <a:ext cx="114300" cy="58738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Freeform 124">
              <a:extLst>
                <a:ext uri="{FF2B5EF4-FFF2-40B4-BE49-F238E27FC236}">
                  <a16:creationId xmlns:a16="http://schemas.microsoft.com/office/drawing/2014/main" id="{06055635-AD33-4AE9-9F28-F4C2B7ED0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4127501"/>
              <a:ext cx="114300" cy="58738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Rectangle 125">
              <a:extLst>
                <a:ext uri="{FF2B5EF4-FFF2-40B4-BE49-F238E27FC236}">
                  <a16:creationId xmlns:a16="http://schemas.microsoft.com/office/drawing/2014/main" id="{83FEFF77-40B5-43E3-9793-2B71BE215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167188"/>
              <a:ext cx="9525" cy="952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Freeform 126">
              <a:extLst>
                <a:ext uri="{FF2B5EF4-FFF2-40B4-BE49-F238E27FC236}">
                  <a16:creationId xmlns:a16="http://schemas.microsoft.com/office/drawing/2014/main" id="{BEA13E17-2D94-4016-B663-75A0479D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154488"/>
              <a:ext cx="19050" cy="14288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Freeform 127">
              <a:extLst>
                <a:ext uri="{FF2B5EF4-FFF2-40B4-BE49-F238E27FC236}">
                  <a16:creationId xmlns:a16="http://schemas.microsoft.com/office/drawing/2014/main" id="{339D8AD8-0B97-46FE-98C1-75CF892E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4413251"/>
              <a:ext cx="17463" cy="44450"/>
            </a:xfrm>
            <a:custGeom>
              <a:avLst/>
              <a:gdLst>
                <a:gd name="T0" fmla="*/ 11 w 11"/>
                <a:gd name="T1" fmla="*/ 0 h 28"/>
                <a:gd name="T2" fmla="*/ 10 w 11"/>
                <a:gd name="T3" fmla="*/ 0 h 28"/>
                <a:gd name="T4" fmla="*/ 0 w 11"/>
                <a:gd name="T5" fmla="*/ 19 h 28"/>
                <a:gd name="T6" fmla="*/ 0 w 11"/>
                <a:gd name="T7" fmla="*/ 28 h 28"/>
                <a:gd name="T8" fmla="*/ 11 w 11"/>
                <a:gd name="T9" fmla="*/ 28 h 28"/>
                <a:gd name="T10" fmla="*/ 11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lnTo>
                    <a:pt x="10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Freeform 128">
              <a:extLst>
                <a:ext uri="{FF2B5EF4-FFF2-40B4-BE49-F238E27FC236}">
                  <a16:creationId xmlns:a16="http://schemas.microsoft.com/office/drawing/2014/main" id="{EC63BE2A-FBCA-46BB-8CED-260BFCF6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4413251"/>
              <a:ext cx="17463" cy="44450"/>
            </a:xfrm>
            <a:custGeom>
              <a:avLst/>
              <a:gdLst>
                <a:gd name="T0" fmla="*/ 11 w 11"/>
                <a:gd name="T1" fmla="*/ 0 h 28"/>
                <a:gd name="T2" fmla="*/ 10 w 11"/>
                <a:gd name="T3" fmla="*/ 0 h 28"/>
                <a:gd name="T4" fmla="*/ 0 w 11"/>
                <a:gd name="T5" fmla="*/ 19 h 28"/>
                <a:gd name="T6" fmla="*/ 0 w 11"/>
                <a:gd name="T7" fmla="*/ 28 h 28"/>
                <a:gd name="T8" fmla="*/ 11 w 11"/>
                <a:gd name="T9" fmla="*/ 28 h 28"/>
                <a:gd name="T10" fmla="*/ 11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lnTo>
                    <a:pt x="10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Freeform 129">
              <a:extLst>
                <a:ext uri="{FF2B5EF4-FFF2-40B4-BE49-F238E27FC236}">
                  <a16:creationId xmlns:a16="http://schemas.microsoft.com/office/drawing/2014/main" id="{7954604C-131F-4CB4-9183-9ACCABB6E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43413"/>
              <a:ext cx="120650" cy="14288"/>
            </a:xfrm>
            <a:custGeom>
              <a:avLst/>
              <a:gdLst>
                <a:gd name="T0" fmla="*/ 76 w 76"/>
                <a:gd name="T1" fmla="*/ 0 h 9"/>
                <a:gd name="T2" fmla="*/ 75 w 76"/>
                <a:gd name="T3" fmla="*/ 0 h 9"/>
                <a:gd name="T4" fmla="*/ 67 w 76"/>
                <a:gd name="T5" fmla="*/ 0 h 9"/>
                <a:gd name="T6" fmla="*/ 53 w 76"/>
                <a:gd name="T7" fmla="*/ 0 h 9"/>
                <a:gd name="T8" fmla="*/ 44 w 76"/>
                <a:gd name="T9" fmla="*/ 0 h 9"/>
                <a:gd name="T10" fmla="*/ 31 w 76"/>
                <a:gd name="T11" fmla="*/ 0 h 9"/>
                <a:gd name="T12" fmla="*/ 22 w 76"/>
                <a:gd name="T13" fmla="*/ 0 h 9"/>
                <a:gd name="T14" fmla="*/ 9 w 76"/>
                <a:gd name="T15" fmla="*/ 0 h 9"/>
                <a:gd name="T16" fmla="*/ 0 w 76"/>
                <a:gd name="T17" fmla="*/ 0 h 9"/>
                <a:gd name="T18" fmla="*/ 9 w 76"/>
                <a:gd name="T19" fmla="*/ 0 h 9"/>
                <a:gd name="T20" fmla="*/ 9 w 76"/>
                <a:gd name="T21" fmla="*/ 9 h 9"/>
                <a:gd name="T22" fmla="*/ 22 w 76"/>
                <a:gd name="T23" fmla="*/ 9 h 9"/>
                <a:gd name="T24" fmla="*/ 22 w 76"/>
                <a:gd name="T25" fmla="*/ 0 h 9"/>
                <a:gd name="T26" fmla="*/ 31 w 76"/>
                <a:gd name="T27" fmla="*/ 0 h 9"/>
                <a:gd name="T28" fmla="*/ 31 w 76"/>
                <a:gd name="T29" fmla="*/ 9 h 9"/>
                <a:gd name="T30" fmla="*/ 44 w 76"/>
                <a:gd name="T31" fmla="*/ 9 h 9"/>
                <a:gd name="T32" fmla="*/ 44 w 76"/>
                <a:gd name="T33" fmla="*/ 0 h 9"/>
                <a:gd name="T34" fmla="*/ 53 w 76"/>
                <a:gd name="T35" fmla="*/ 0 h 9"/>
                <a:gd name="T36" fmla="*/ 53 w 76"/>
                <a:gd name="T37" fmla="*/ 9 h 9"/>
                <a:gd name="T38" fmla="*/ 67 w 76"/>
                <a:gd name="T39" fmla="*/ 9 h 9"/>
                <a:gd name="T40" fmla="*/ 67 w 76"/>
                <a:gd name="T41" fmla="*/ 0 h 9"/>
                <a:gd name="T42" fmla="*/ 76 w 76"/>
                <a:gd name="T43" fmla="*/ 0 h 9"/>
                <a:gd name="T44" fmla="*/ 76 w 76"/>
                <a:gd name="T45" fmla="*/ 9 h 9"/>
                <a:gd name="T46" fmla="*/ 76 w 76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">
                  <a:moveTo>
                    <a:pt x="76" y="0"/>
                  </a:moveTo>
                  <a:lnTo>
                    <a:pt x="75" y="0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3" y="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Freeform 130">
              <a:extLst>
                <a:ext uri="{FF2B5EF4-FFF2-40B4-BE49-F238E27FC236}">
                  <a16:creationId xmlns:a16="http://schemas.microsoft.com/office/drawing/2014/main" id="{483A5CFF-AB9B-4AED-9627-1D08D2BC8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43413"/>
              <a:ext cx="120650" cy="14288"/>
            </a:xfrm>
            <a:custGeom>
              <a:avLst/>
              <a:gdLst>
                <a:gd name="T0" fmla="*/ 76 w 76"/>
                <a:gd name="T1" fmla="*/ 0 h 9"/>
                <a:gd name="T2" fmla="*/ 75 w 76"/>
                <a:gd name="T3" fmla="*/ 0 h 9"/>
                <a:gd name="T4" fmla="*/ 67 w 76"/>
                <a:gd name="T5" fmla="*/ 0 h 9"/>
                <a:gd name="T6" fmla="*/ 53 w 76"/>
                <a:gd name="T7" fmla="*/ 0 h 9"/>
                <a:gd name="T8" fmla="*/ 44 w 76"/>
                <a:gd name="T9" fmla="*/ 0 h 9"/>
                <a:gd name="T10" fmla="*/ 31 w 76"/>
                <a:gd name="T11" fmla="*/ 0 h 9"/>
                <a:gd name="T12" fmla="*/ 22 w 76"/>
                <a:gd name="T13" fmla="*/ 0 h 9"/>
                <a:gd name="T14" fmla="*/ 9 w 76"/>
                <a:gd name="T15" fmla="*/ 0 h 9"/>
                <a:gd name="T16" fmla="*/ 0 w 76"/>
                <a:gd name="T17" fmla="*/ 0 h 9"/>
                <a:gd name="T18" fmla="*/ 9 w 76"/>
                <a:gd name="T19" fmla="*/ 0 h 9"/>
                <a:gd name="T20" fmla="*/ 9 w 76"/>
                <a:gd name="T21" fmla="*/ 9 h 9"/>
                <a:gd name="T22" fmla="*/ 22 w 76"/>
                <a:gd name="T23" fmla="*/ 9 h 9"/>
                <a:gd name="T24" fmla="*/ 22 w 76"/>
                <a:gd name="T25" fmla="*/ 0 h 9"/>
                <a:gd name="T26" fmla="*/ 31 w 76"/>
                <a:gd name="T27" fmla="*/ 0 h 9"/>
                <a:gd name="T28" fmla="*/ 31 w 76"/>
                <a:gd name="T29" fmla="*/ 9 h 9"/>
                <a:gd name="T30" fmla="*/ 44 w 76"/>
                <a:gd name="T31" fmla="*/ 9 h 9"/>
                <a:gd name="T32" fmla="*/ 44 w 76"/>
                <a:gd name="T33" fmla="*/ 0 h 9"/>
                <a:gd name="T34" fmla="*/ 53 w 76"/>
                <a:gd name="T35" fmla="*/ 0 h 9"/>
                <a:gd name="T36" fmla="*/ 53 w 76"/>
                <a:gd name="T37" fmla="*/ 9 h 9"/>
                <a:gd name="T38" fmla="*/ 67 w 76"/>
                <a:gd name="T39" fmla="*/ 9 h 9"/>
                <a:gd name="T40" fmla="*/ 67 w 76"/>
                <a:gd name="T41" fmla="*/ 0 h 9"/>
                <a:gd name="T42" fmla="*/ 76 w 76"/>
                <a:gd name="T43" fmla="*/ 0 h 9"/>
                <a:gd name="T44" fmla="*/ 76 w 76"/>
                <a:gd name="T45" fmla="*/ 9 h 9"/>
                <a:gd name="T46" fmla="*/ 76 w 76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">
                  <a:moveTo>
                    <a:pt x="76" y="0"/>
                  </a:moveTo>
                  <a:lnTo>
                    <a:pt x="75" y="0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3" y="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Rectangle 131">
              <a:extLst>
                <a:ext uri="{FF2B5EF4-FFF2-40B4-BE49-F238E27FC236}">
                  <a16:creationId xmlns:a16="http://schemas.microsoft.com/office/drawing/2014/main" id="{147828B0-0708-4B83-B108-6F65D7A16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Rectangle 132">
              <a:extLst>
                <a:ext uri="{FF2B5EF4-FFF2-40B4-BE49-F238E27FC236}">
                  <a16:creationId xmlns:a16="http://schemas.microsoft.com/office/drawing/2014/main" id="{8AF42E65-7E9C-463A-B1D4-844A2332A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Rectangle 133">
              <a:extLst>
                <a:ext uri="{FF2B5EF4-FFF2-40B4-BE49-F238E27FC236}">
                  <a16:creationId xmlns:a16="http://schemas.microsoft.com/office/drawing/2014/main" id="{D68E18F4-438A-44AC-9D57-BEC969DBD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Rectangle 134">
              <a:extLst>
                <a:ext uri="{FF2B5EF4-FFF2-40B4-BE49-F238E27FC236}">
                  <a16:creationId xmlns:a16="http://schemas.microsoft.com/office/drawing/2014/main" id="{7DED8698-41E6-48EC-9F5B-C9375501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Rectangle 135">
              <a:extLst>
                <a:ext uri="{FF2B5EF4-FFF2-40B4-BE49-F238E27FC236}">
                  <a16:creationId xmlns:a16="http://schemas.microsoft.com/office/drawing/2014/main" id="{4DF1C5FF-7591-4472-99D8-4B178D68B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Rectangle 136">
              <a:extLst>
                <a:ext uri="{FF2B5EF4-FFF2-40B4-BE49-F238E27FC236}">
                  <a16:creationId xmlns:a16="http://schemas.microsoft.com/office/drawing/2014/main" id="{E840D8A0-4729-42C6-B1EC-150F7AF4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Rectangle 137">
              <a:extLst>
                <a:ext uri="{FF2B5EF4-FFF2-40B4-BE49-F238E27FC236}">
                  <a16:creationId xmlns:a16="http://schemas.microsoft.com/office/drawing/2014/main" id="{D9221439-C698-48AF-B4B1-628FFC36B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Rectangle 138">
              <a:extLst>
                <a:ext uri="{FF2B5EF4-FFF2-40B4-BE49-F238E27FC236}">
                  <a16:creationId xmlns:a16="http://schemas.microsoft.com/office/drawing/2014/main" id="{8FAFD4D9-A18A-4D6C-9BB7-5150C4AF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24594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03B5-DCAC-4CEC-9152-36A37DE6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Incredible Platform Versatility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3F956A-BF49-4F3E-9DF4-43368D213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756497"/>
              </p:ext>
            </p:extLst>
          </p:nvPr>
        </p:nvGraphicFramePr>
        <p:xfrm>
          <a:off x="1287438" y="1542256"/>
          <a:ext cx="8515919" cy="24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7">
            <a:extLst>
              <a:ext uri="{FF2B5EF4-FFF2-40B4-BE49-F238E27FC236}">
                <a16:creationId xmlns:a16="http://schemas.microsoft.com/office/drawing/2014/main" id="{D3D029C2-60AB-4586-9FFF-571535A09601}"/>
              </a:ext>
            </a:extLst>
          </p:cNvPr>
          <p:cNvSpPr txBox="1"/>
          <p:nvPr/>
        </p:nvSpPr>
        <p:spPr bwMode="white">
          <a:xfrm>
            <a:off x="5409518" y="6982616"/>
            <a:ext cx="1556323" cy="12125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72">
              <a:defRPr/>
            </a:pPr>
            <a:r>
              <a:rPr lang="en-US" sz="788" spc="113">
                <a:gradFill>
                  <a:gsLst>
                    <a:gs pos="0">
                      <a:srgbClr val="353535">
                        <a:alpha val="50000"/>
                      </a:srgbClr>
                    </a:gs>
                    <a:gs pos="86000">
                      <a:srgbClr val="353535">
                        <a:alpha val="50000"/>
                      </a:srgbClr>
                    </a:gs>
                  </a:gsLst>
                  <a:lin ang="5400000" scaled="0"/>
                </a:gradFill>
                <a:latin typeface="Segoe UI Semilight"/>
              </a:rPr>
              <a:t>MICROSOFT CONFIDENTIAL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F1277A-0556-46BE-8FFF-72689F5058EA}"/>
              </a:ext>
            </a:extLst>
          </p:cNvPr>
          <p:cNvGraphicFramePr/>
          <p:nvPr>
            <p:extLst/>
          </p:nvPr>
        </p:nvGraphicFramePr>
        <p:xfrm>
          <a:off x="2600603" y="4380067"/>
          <a:ext cx="7642175" cy="155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1D2148-7021-4D58-89CF-E9A59BDC9B09}"/>
              </a:ext>
            </a:extLst>
          </p:cNvPr>
          <p:cNvSpPr/>
          <p:nvPr/>
        </p:nvSpPr>
        <p:spPr>
          <a:xfrm>
            <a:off x="2124681" y="4671947"/>
            <a:ext cx="166193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700">
                <a:ln w="0"/>
                <a:solidFill>
                  <a:srgbClr val="505050"/>
                </a:solidFill>
                <a:effectLst>
                  <a:outerShdw blurRad="38100" dist="19050" dir="2700000" algn="tl" rotWithShape="0">
                    <a:srgbClr val="505050">
                      <a:alpha val="40000"/>
                    </a:srgbClr>
                  </a:outerShdw>
                </a:effectLst>
                <a:latin typeface="Segoe UI"/>
              </a:rPr>
              <a:t>Serverless</a:t>
            </a:r>
          </a:p>
        </p:txBody>
      </p:sp>
    </p:spTree>
    <p:extLst>
      <p:ext uri="{BB962C8B-B14F-4D97-AF65-F5344CB8AC3E}">
        <p14:creationId xmlns:p14="http://schemas.microsoft.com/office/powerpoint/2010/main" val="3451794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0455C7-60A0-45CA-9C80-F49A586EC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C0455C7-60A0-45CA-9C80-F49A586EC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C0455C7-60A0-45CA-9C80-F49A586EC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C0455C7-60A0-45CA-9C80-F49A586EC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ADD584-7949-4FD4-9745-24DACA88C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3ADD584-7949-4FD4-9745-24DACA88C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3ADD584-7949-4FD4-9745-24DACA88C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3ADD584-7949-4FD4-9745-24DACA88C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35A6BB-95A8-4AAE-9BD5-8C5A4A49D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A735A6BB-95A8-4AAE-9BD5-8C5A4A49D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A735A6BB-95A8-4AAE-9BD5-8C5A4A49D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735A6BB-95A8-4AAE-9BD5-8C5A4A49D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16AFE-2C52-4920-9A7C-A0230261C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21C16AFE-2C52-4920-9A7C-A0230261C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1C16AFE-2C52-4920-9A7C-A0230261C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1C16AFE-2C52-4920-9A7C-A0230261C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296A97-36E8-4D2D-9113-25B1CC67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9296A97-36E8-4D2D-9113-25B1CC677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69296A97-36E8-4D2D-9113-25B1CC67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69296A97-36E8-4D2D-9113-25B1CC67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E50A1E-B941-45B6-826C-7B04C5CE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EBE50A1E-B941-45B6-826C-7B04C5CE9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EBE50A1E-B941-45B6-826C-7B04C5CE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EBE50A1E-B941-45B6-826C-7B04C5CE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83F00-89F2-418C-85DC-278ECE3D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4283F00-89F2-418C-85DC-278ECE3D3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4283F00-89F2-418C-85DC-278ECE3D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4283F00-89F2-418C-85DC-278ECE3D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CEFB3C-9D1F-4F39-B2FE-5E2B5ABC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ABCEFB3C-9D1F-4F39-B2FE-5E2B5ABC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BCEFB3C-9D1F-4F39-B2FE-5E2B5ABC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ABCEFB3C-9D1F-4F39-B2FE-5E2B5ABC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19692-2294-4D29-80D0-613FD7EF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9319692-2294-4D29-80D0-613FD7EFB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9319692-2294-4D29-80D0-613FD7EF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9319692-2294-4D29-80D0-613FD7EF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C98864-A8CE-4DF5-91C2-813134BD7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33C98864-A8CE-4DF5-91C2-813134BD7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33C98864-A8CE-4DF5-91C2-813134BD7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33C98864-A8CE-4DF5-91C2-813134BD7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EF5E78-854E-4DD4-92DE-2CACFE00A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34EF5E78-854E-4DD4-92DE-2CACFE00A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34EF5E78-854E-4DD4-92DE-2CACFE00A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34EF5E78-854E-4DD4-92DE-2CACFE00A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FACB2-C810-4CD6-BF9C-02F602A79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C59FACB2-C810-4CD6-BF9C-02F602A79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C59FACB2-C810-4CD6-BF9C-02F602A79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C59FACB2-C810-4CD6-BF9C-02F602A79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F7E4B-C872-45E9-971F-CB4E13E1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06F7E4B-C872-45E9-971F-CB4E13E19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06F7E4B-C872-45E9-971F-CB4E13E1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06F7E4B-C872-45E9-971F-CB4E13E1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0F-8CF9-5E47-9B00-EF96F9C3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9366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ABC1C-EE14-F449-B830-DB5D72009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2154436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Triggers</a:t>
            </a:r>
            <a:endParaRPr lang="en-US" dirty="0">
              <a:latin typeface="+mj-lt"/>
            </a:endParaRPr>
          </a:p>
          <a:p>
            <a:endParaRPr lang="en-US" dirty="0"/>
          </a:p>
          <a:p>
            <a:r>
              <a:rPr lang="en-US" dirty="0"/>
              <a:t>Create new instances of Logic Apps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BAB6F6-7483-B247-8873-87FBD5AF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B98F64-2C0F-4D4F-8426-44F43EF31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605868"/>
              </p:ext>
            </p:extLst>
          </p:nvPr>
        </p:nvGraphicFramePr>
        <p:xfrm>
          <a:off x="5796280" y="1011198"/>
          <a:ext cx="5909276" cy="434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0396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ST_Illustration_White_Blue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Cloud_011.potx" id="{762B47AA-A827-4F63-8EDD-1F6B4767BB62}" vid="{53DB83EF-4F78-4F48-A301-01610C79C1EF}"/>
    </a:ext>
  </a:extLst>
</a:theme>
</file>

<file path=ppt/theme/theme2.xml><?xml version="1.0" encoding="utf-8"?>
<a:theme xmlns:a="http://schemas.openxmlformats.org/drawingml/2006/main" name="SOFT BLACK TEMPLATE">
  <a:themeElements>
    <a:clrScheme name="ST_Illusttration_Soft_Black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BCF2"/>
      </a:accent2>
      <a:accent3>
        <a:srgbClr val="107C10"/>
      </a:accent3>
      <a:accent4>
        <a:srgbClr val="D73B01"/>
      </a:accent4>
      <a:accent5>
        <a:srgbClr val="FFB900"/>
      </a:accent5>
      <a:accent6>
        <a:srgbClr val="E6E6E6"/>
      </a:accent6>
      <a:hlink>
        <a:srgbClr val="00BCF2"/>
      </a:hlink>
      <a:folHlink>
        <a:srgbClr val="00BCF2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Cloud_011.potx" id="{762B47AA-A827-4F63-8EDD-1F6B4767BB62}" vid="{A3FBD5A9-6ED4-4247-B514-45D69F7985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1664FA7F23843BE9F8D789BCAA05F" ma:contentTypeVersion="14" ma:contentTypeDescription="Create a new document." ma:contentTypeScope="" ma:versionID="30357fc46ebcef9e6331d8e796a063e5">
  <xsd:schema xmlns:xsd="http://www.w3.org/2001/XMLSchema" xmlns:xs="http://www.w3.org/2001/XMLSchema" xmlns:p="http://schemas.microsoft.com/office/2006/metadata/properties" xmlns:ns1="http://schemas.microsoft.com/sharepoint/v3" xmlns:ns2="faf1fef3-04bf-4c41-977d-451862165e27" xmlns:ns3="http://schemas.microsoft.com/sharepoint/v4" xmlns:ns4="0a35b11f-ee43-4dd0-9e3d-40fc27e5c53c" targetNamespace="http://schemas.microsoft.com/office/2006/metadata/properties" ma:root="true" ma:fieldsID="dbbaa8bfa5c9015cef5f016095446d18" ns1:_="" ns2:_="" ns3:_="" ns4:_="">
    <xsd:import namespace="http://schemas.microsoft.com/sharepoint/v3"/>
    <xsd:import namespace="faf1fef3-04bf-4c41-977d-451862165e27"/>
    <xsd:import namespace="http://schemas.microsoft.com/sharepoint/v4"/>
    <xsd:import namespace="0a35b11f-ee43-4dd0-9e3d-40fc27e5c5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1fef3-04bf-4c41-977d-451862165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b11f-ee43-4dd0-9e3d-40fc27e5c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conOverlay xmlns="http://schemas.microsoft.com/sharepoint/v4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2FA0EC-E668-4B65-8F68-8CC70A256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f1fef3-04bf-4c41-977d-451862165e27"/>
    <ds:schemaRef ds:uri="http://schemas.microsoft.com/sharepoint/v4"/>
    <ds:schemaRef ds:uri="0a35b11f-ee43-4dd0-9e3d-40fc27e5c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a35b11f-ee43-4dd0-9e3d-40fc27e5c53c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faf1fef3-04bf-4c41-977d-451862165e2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1599</Words>
  <Application>Microsoft Office PowerPoint</Application>
  <PresentationFormat>Widescreen</PresentationFormat>
  <Paragraphs>252</Paragraphs>
  <Slides>43</Slides>
  <Notes>43</Notes>
  <HiddenSlides>23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Karla</vt:lpstr>
      <vt:lpstr>Lato</vt:lpstr>
      <vt:lpstr>Poppins SemiBold</vt:lpstr>
      <vt:lpstr>Arial</vt:lpstr>
      <vt:lpstr>Calibri</vt:lpstr>
      <vt:lpstr>Consolas</vt:lpstr>
      <vt:lpstr>Garamond</vt:lpstr>
      <vt:lpstr>Segoe UI</vt:lpstr>
      <vt:lpstr>Segoe UI Light</vt:lpstr>
      <vt:lpstr>Segoe UI Semibold</vt:lpstr>
      <vt:lpstr>Segoe UI Semilight</vt:lpstr>
      <vt:lpstr>Wingdings</vt:lpstr>
      <vt:lpstr>WHITE TEMPLATE</vt:lpstr>
      <vt:lpstr>SOFT BLACK TEMPLATE</vt:lpstr>
      <vt:lpstr>PowerPoint Presentation</vt:lpstr>
      <vt:lpstr>Be an Integration Hero with Logic Apps</vt:lpstr>
      <vt:lpstr>PowerPoint Presentation</vt:lpstr>
      <vt:lpstr>Logic Apps  Connect to on-premises, hybrid, and cloud applications   Run mission critical, complex integration scenarios with ease  Build smart integrations leveraging machine learning, cognitive services</vt:lpstr>
      <vt:lpstr>Powerful Integration  Faster integration using a smart visual designer  Easy workflow creation with triggers and actions  Mashup applications, data and services  Built for mission critical Enterprise Integration  Create, deploy, manage and monitor</vt:lpstr>
      <vt:lpstr>PowerPoint Presentation</vt:lpstr>
      <vt:lpstr>Incredible Platform Versatility</vt:lpstr>
      <vt:lpstr>How?</vt:lpstr>
      <vt:lpstr>PowerPoint Presentation</vt:lpstr>
      <vt:lpstr>PowerPoint Presentation</vt:lpstr>
      <vt:lpstr>PowerPoint Presentation</vt:lpstr>
      <vt:lpstr>From “Hello Word” To Integration Hero In 5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it do?</vt:lpstr>
      <vt:lpstr>Manageable</vt:lpstr>
      <vt:lpstr>Developer Tools</vt:lpstr>
      <vt:lpstr>B2B Enterprise Messaging</vt:lpstr>
      <vt:lpstr>Secure</vt:lpstr>
      <vt:lpstr>Superhero Order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coming?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Derek Li (AZURE)</dc:creator>
  <cp:keywords/>
  <cp:lastModifiedBy>Derek Li (AZURE)</cp:lastModifiedBy>
  <cp:revision>2</cp:revision>
  <dcterms:modified xsi:type="dcterms:W3CDTF">2018-06-13T16:51:13Z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0x010100D441664FA7F23843BE9F8D789BCAA05F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