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7.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8.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42" r:id="rId5"/>
    <p:sldMasterId id="2147484742" r:id="rId6"/>
    <p:sldMasterId id="2147484759" r:id="rId7"/>
    <p:sldMasterId id="2147484781" r:id="rId8"/>
    <p:sldMasterId id="2147484808" r:id="rId9"/>
    <p:sldMasterId id="2147484835" r:id="rId10"/>
    <p:sldMasterId id="2147484856" r:id="rId11"/>
    <p:sldMasterId id="2147484888" r:id="rId12"/>
  </p:sldMasterIdLst>
  <p:notesMasterIdLst>
    <p:notesMasterId r:id="rId37"/>
  </p:notesMasterIdLst>
  <p:handoutMasterIdLst>
    <p:handoutMasterId r:id="rId38"/>
  </p:handoutMasterIdLst>
  <p:sldIdLst>
    <p:sldId id="1920" r:id="rId13"/>
    <p:sldId id="1894" r:id="rId14"/>
    <p:sldId id="283" r:id="rId15"/>
    <p:sldId id="282" r:id="rId16"/>
    <p:sldId id="1582" r:id="rId17"/>
    <p:sldId id="1927" r:id="rId18"/>
    <p:sldId id="1915" r:id="rId19"/>
    <p:sldId id="1897" r:id="rId20"/>
    <p:sldId id="1903" r:id="rId21"/>
    <p:sldId id="1890" r:id="rId22"/>
    <p:sldId id="1892" r:id="rId23"/>
    <p:sldId id="1904" r:id="rId24"/>
    <p:sldId id="1916" r:id="rId25"/>
    <p:sldId id="1923" r:id="rId26"/>
    <p:sldId id="1924" r:id="rId27"/>
    <p:sldId id="1926" r:id="rId28"/>
    <p:sldId id="1898" r:id="rId29"/>
    <p:sldId id="1917" r:id="rId30"/>
    <p:sldId id="1918" r:id="rId31"/>
    <p:sldId id="1925" r:id="rId32"/>
    <p:sldId id="1893" r:id="rId33"/>
    <p:sldId id="1900" r:id="rId34"/>
    <p:sldId id="1899" r:id="rId35"/>
    <p:sldId id="1907" r:id="rId3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0078D4"/>
    <a:srgbClr val="FFFFFF"/>
    <a:srgbClr val="00BCF2"/>
    <a:srgbClr val="40CDF5"/>
    <a:srgbClr val="40587C"/>
    <a:srgbClr val="00B0E3"/>
    <a:srgbClr val="00188F"/>
    <a:srgbClr val="005291"/>
    <a:srgbClr val="BA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6B2C9-41A7-4A7D-893C-BF1A840877B9}" v="909" dt="2018-06-08T17:50:00.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49" autoAdjust="0"/>
  </p:normalViewPr>
  <p:slideViewPr>
    <p:cSldViewPr snapToGrid="0">
      <p:cViewPr varScale="1">
        <p:scale>
          <a:sx n="87" d="100"/>
          <a:sy n="87" d="100"/>
        </p:scale>
        <p:origin x="1795" y="8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1BAC-48A8-B11C-B05747184295}"/>
              </c:ext>
            </c:extLst>
          </c:dPt>
          <c:dPt>
            <c:idx val="1"/>
            <c:bubble3D val="0"/>
            <c:spPr>
              <a:solidFill>
                <a:schemeClr val="accent1">
                  <a:lumMod val="40000"/>
                  <a:lumOff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1BAC-48A8-B11C-B05747184295}"/>
              </c:ext>
            </c:extLst>
          </c:dPt>
          <c:dPt>
            <c:idx val="2"/>
            <c:bubble3D val="0"/>
            <c:spPr>
              <a:solidFill>
                <a:schemeClr val="accent1">
                  <a:lumMod val="60000"/>
                  <a:lumOff val="4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1BAC-48A8-B11C-B05747184295}"/>
              </c:ext>
            </c:extLst>
          </c:dPt>
          <c:dPt>
            <c:idx val="3"/>
            <c:bubble3D val="0"/>
            <c:spPr>
              <a:solidFill>
                <a:schemeClr val="accent1">
                  <a:lumMod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1BAC-48A8-B11C-B05747184295}"/>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2"/>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1BAC-48A8-B11C-B05747184295}"/>
                </c:ext>
              </c:extLst>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2"/>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7-1BAC-48A8-B11C-B0574718429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1BAC-48A8-B11C-B0574718429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B632B-1071-4BD7-95C1-8139F0AF8D4B}" type="doc">
      <dgm:prSet loTypeId="urn:microsoft.com/office/officeart/2005/8/layout/chevron1" loCatId="process" qsTypeId="urn:microsoft.com/office/officeart/2005/8/quickstyle/simple5" qsCatId="simple" csTypeId="urn:microsoft.com/office/officeart/2005/8/colors/accent4_5" csCatId="accent4" phldr="1"/>
      <dgm:spPr/>
    </dgm:pt>
    <dgm:pt modelId="{05CB1264-6211-4596-B3FD-72A9D3B6B772}">
      <dgm:prSet phldrT="[Text]"/>
      <dgm:spPr/>
      <dgm:t>
        <a:bodyPr/>
        <a:lstStyle/>
        <a:p>
          <a:r>
            <a:rPr lang="en-US"/>
            <a:t>Validate</a:t>
          </a:r>
        </a:p>
      </dgm:t>
    </dgm:pt>
    <dgm:pt modelId="{59AE22E7-7894-4F99-8EC3-F9D8E46AA90A}" type="parTrans" cxnId="{418B22F3-6CBE-4F8A-8BAF-0AEDD5201606}">
      <dgm:prSet/>
      <dgm:spPr/>
      <dgm:t>
        <a:bodyPr/>
        <a:lstStyle/>
        <a:p>
          <a:endParaRPr lang="en-US"/>
        </a:p>
      </dgm:t>
    </dgm:pt>
    <dgm:pt modelId="{51593070-88CF-4C78-BD3C-1B2AFDC60D2C}" type="sibTrans" cxnId="{418B22F3-6CBE-4F8A-8BAF-0AEDD5201606}">
      <dgm:prSet/>
      <dgm:spPr/>
      <dgm:t>
        <a:bodyPr/>
        <a:lstStyle/>
        <a:p>
          <a:endParaRPr lang="en-US"/>
        </a:p>
      </dgm:t>
    </dgm:pt>
    <dgm:pt modelId="{2B90BC89-BC22-4C71-8DFB-19DEC5FE9104}">
      <dgm:prSet phldrT="[Text]"/>
      <dgm:spPr/>
      <dgm:t>
        <a:bodyPr/>
        <a:lstStyle/>
        <a:p>
          <a:r>
            <a:rPr lang="en-US"/>
            <a:t>Extract</a:t>
          </a:r>
        </a:p>
      </dgm:t>
    </dgm:pt>
    <dgm:pt modelId="{5C6C20D2-A881-4EEE-9FB0-7277AE9DB077}" type="parTrans" cxnId="{88A46572-7D17-46CF-A8B0-F0EC6BA2CAC7}">
      <dgm:prSet/>
      <dgm:spPr/>
      <dgm:t>
        <a:bodyPr/>
        <a:lstStyle/>
        <a:p>
          <a:endParaRPr lang="en-US"/>
        </a:p>
      </dgm:t>
    </dgm:pt>
    <dgm:pt modelId="{B08FB7E2-26F9-4D0B-A4A0-57A70D2B2FE8}" type="sibTrans" cxnId="{88A46572-7D17-46CF-A8B0-F0EC6BA2CAC7}">
      <dgm:prSet/>
      <dgm:spPr/>
      <dgm:t>
        <a:bodyPr/>
        <a:lstStyle/>
        <a:p>
          <a:endParaRPr lang="en-US"/>
        </a:p>
      </dgm:t>
    </dgm:pt>
    <dgm:pt modelId="{742C0F87-A6C4-4669-8BD0-DD4616C08074}">
      <dgm:prSet phldrT="[Text]"/>
      <dgm:spPr/>
      <dgm:t>
        <a:bodyPr/>
        <a:lstStyle/>
        <a:p>
          <a:r>
            <a:rPr lang="en-US"/>
            <a:t>Transform</a:t>
          </a:r>
        </a:p>
      </dgm:t>
    </dgm:pt>
    <dgm:pt modelId="{AE32694F-90A8-42DD-B090-07AF1D4D7DB2}" type="parTrans" cxnId="{523A5AE2-CFA2-45EC-8C06-66B991849D03}">
      <dgm:prSet/>
      <dgm:spPr/>
      <dgm:t>
        <a:bodyPr/>
        <a:lstStyle/>
        <a:p>
          <a:endParaRPr lang="en-US"/>
        </a:p>
      </dgm:t>
    </dgm:pt>
    <dgm:pt modelId="{9F6DEC1B-10BB-4B31-A9AC-3FCFFDEF7F06}" type="sibTrans" cxnId="{523A5AE2-CFA2-45EC-8C06-66B991849D03}">
      <dgm:prSet/>
      <dgm:spPr/>
      <dgm:t>
        <a:bodyPr/>
        <a:lstStyle/>
        <a:p>
          <a:endParaRPr lang="en-US"/>
        </a:p>
      </dgm:t>
    </dgm:pt>
    <dgm:pt modelId="{A58D1592-DEBF-41F1-AEF4-DF2EDA8E64F6}">
      <dgm:prSet phldrT="[Text]"/>
      <dgm:spPr/>
      <dgm:t>
        <a:bodyPr/>
        <a:lstStyle/>
        <a:p>
          <a:r>
            <a:rPr lang="en-US"/>
            <a:t>Enrich</a:t>
          </a:r>
        </a:p>
      </dgm:t>
    </dgm:pt>
    <dgm:pt modelId="{C14383DC-4C24-43F7-870D-D50F2A11BC08}" type="parTrans" cxnId="{F6A19951-E824-4ABE-9446-75A08A0FCC30}">
      <dgm:prSet/>
      <dgm:spPr/>
      <dgm:t>
        <a:bodyPr/>
        <a:lstStyle/>
        <a:p>
          <a:endParaRPr lang="en-US"/>
        </a:p>
      </dgm:t>
    </dgm:pt>
    <dgm:pt modelId="{9E718293-A6DD-45C2-9250-F3BF0F3D05AA}" type="sibTrans" cxnId="{F6A19951-E824-4ABE-9446-75A08A0FCC30}">
      <dgm:prSet/>
      <dgm:spPr/>
      <dgm:t>
        <a:bodyPr/>
        <a:lstStyle/>
        <a:p>
          <a:endParaRPr lang="en-US"/>
        </a:p>
      </dgm:t>
    </dgm:pt>
    <dgm:pt modelId="{13A5F409-526B-41B0-BD3F-E197FF479BAC}">
      <dgm:prSet phldrT="[Text]"/>
      <dgm:spPr/>
      <dgm:t>
        <a:bodyPr/>
        <a:lstStyle/>
        <a:p>
          <a:r>
            <a:rPr lang="en-US"/>
            <a:t>Route</a:t>
          </a:r>
        </a:p>
      </dgm:t>
    </dgm:pt>
    <dgm:pt modelId="{3FF29870-762C-4620-B502-48228E284E6D}" type="parTrans" cxnId="{84DFEF71-C249-4C94-A773-442437ABB0C5}">
      <dgm:prSet/>
      <dgm:spPr/>
      <dgm:t>
        <a:bodyPr/>
        <a:lstStyle/>
        <a:p>
          <a:endParaRPr lang="en-US"/>
        </a:p>
      </dgm:t>
    </dgm:pt>
    <dgm:pt modelId="{5BFBE715-CB7C-40AD-864F-CB328920E101}" type="sibTrans" cxnId="{84DFEF71-C249-4C94-A773-442437ABB0C5}">
      <dgm:prSet/>
      <dgm:spPr/>
      <dgm:t>
        <a:bodyPr/>
        <a:lstStyle/>
        <a:p>
          <a:endParaRPr lang="en-US"/>
        </a:p>
      </dgm:t>
    </dgm:pt>
    <dgm:pt modelId="{ED8BEB87-B6F9-4563-AC81-16AAF23130A9}">
      <dgm:prSet phldrT="[Text]" custT="1"/>
      <dgm:spPr/>
      <dgm:t>
        <a:bodyPr/>
        <a:lstStyle/>
        <a:p>
          <a:pPr algn="ctr">
            <a:buFontTx/>
            <a:buNone/>
          </a:pPr>
          <a:r>
            <a:rPr lang="en-US" sz="2000"/>
            <a:t> XML Validation</a:t>
          </a:r>
        </a:p>
      </dgm:t>
    </dgm:pt>
    <dgm:pt modelId="{BD043EE0-B332-4FD5-8FD1-3A8A1838B713}" type="parTrans" cxnId="{AC25E73B-3C22-4258-9A8B-BC47F3A58804}">
      <dgm:prSet/>
      <dgm:spPr/>
      <dgm:t>
        <a:bodyPr/>
        <a:lstStyle/>
        <a:p>
          <a:endParaRPr lang="en-US"/>
        </a:p>
      </dgm:t>
    </dgm:pt>
    <dgm:pt modelId="{DB14AD58-C9A5-4F2C-98A7-599295858D50}" type="sibTrans" cxnId="{AC25E73B-3C22-4258-9A8B-BC47F3A58804}">
      <dgm:prSet/>
      <dgm:spPr/>
      <dgm:t>
        <a:bodyPr/>
        <a:lstStyle/>
        <a:p>
          <a:endParaRPr lang="en-US"/>
        </a:p>
      </dgm:t>
    </dgm:pt>
    <dgm:pt modelId="{819A16B5-5DF6-495B-9FC0-78ED87DCE3FD}">
      <dgm:prSet phldrT="[Text]"/>
      <dgm:spPr/>
      <dgm:t>
        <a:bodyPr/>
        <a:lstStyle/>
        <a:p>
          <a:pPr algn="ctr">
            <a:buFontTx/>
            <a:buNone/>
          </a:pPr>
          <a:r>
            <a:rPr lang="en-US"/>
            <a:t>@</a:t>
          </a:r>
          <a:r>
            <a:rPr lang="en-US" err="1"/>
            <a:t>xpath</a:t>
          </a:r>
          <a:endParaRPr lang="en-US"/>
        </a:p>
      </dgm:t>
    </dgm:pt>
    <dgm:pt modelId="{ED2D8E8E-3BF7-42B4-9CCF-B5AFD1543DD1}" type="parTrans" cxnId="{D4B57F77-5B68-49BC-BCC6-2D9973EECBC8}">
      <dgm:prSet/>
      <dgm:spPr/>
      <dgm:t>
        <a:bodyPr/>
        <a:lstStyle/>
        <a:p>
          <a:endParaRPr lang="en-US"/>
        </a:p>
      </dgm:t>
    </dgm:pt>
    <dgm:pt modelId="{0006E78F-E00E-4C9B-BCD0-9549C25B8C11}" type="sibTrans" cxnId="{D4B57F77-5B68-49BC-BCC6-2D9973EECBC8}">
      <dgm:prSet/>
      <dgm:spPr/>
      <dgm:t>
        <a:bodyPr/>
        <a:lstStyle/>
        <a:p>
          <a:endParaRPr lang="en-US"/>
        </a:p>
      </dgm:t>
    </dgm:pt>
    <dgm:pt modelId="{AB6F57D9-8C9D-475B-B8B6-6945DD1D8007}">
      <dgm:prSet phldrT="[Text]"/>
      <dgm:spPr/>
      <dgm:t>
        <a:bodyPr/>
        <a:lstStyle/>
        <a:p>
          <a:pPr algn="ctr">
            <a:buFontTx/>
            <a:buNone/>
          </a:pPr>
          <a:r>
            <a:rPr lang="en-US"/>
            <a:t>XSL Transform</a:t>
          </a:r>
        </a:p>
      </dgm:t>
    </dgm:pt>
    <dgm:pt modelId="{5E32FF44-01FB-4B36-A3B7-AE9CB1FE9525}" type="parTrans" cxnId="{3BCD1A34-4465-46CB-A3F7-71713608DA75}">
      <dgm:prSet/>
      <dgm:spPr/>
      <dgm:t>
        <a:bodyPr/>
        <a:lstStyle/>
        <a:p>
          <a:endParaRPr lang="en-US"/>
        </a:p>
      </dgm:t>
    </dgm:pt>
    <dgm:pt modelId="{57D593F8-5FF8-45F4-9469-9EC682EB4F8A}" type="sibTrans" cxnId="{3BCD1A34-4465-46CB-A3F7-71713608DA75}">
      <dgm:prSet/>
      <dgm:spPr/>
      <dgm:t>
        <a:bodyPr/>
        <a:lstStyle/>
        <a:p>
          <a:endParaRPr lang="en-US"/>
        </a:p>
      </dgm:t>
    </dgm:pt>
    <dgm:pt modelId="{4BE4123B-BB19-440D-B13C-254D18AAD1A4}">
      <dgm:prSet phldrT="[Text]"/>
      <dgm:spPr/>
      <dgm:t>
        <a:bodyPr/>
        <a:lstStyle/>
        <a:p>
          <a:pPr algn="ctr">
            <a:buFontTx/>
            <a:buNone/>
          </a:pPr>
          <a:r>
            <a:rPr lang="en-US"/>
            <a:t>Compose</a:t>
          </a:r>
        </a:p>
      </dgm:t>
    </dgm:pt>
    <dgm:pt modelId="{0C36977B-ECDB-4754-917D-8DE45A2FC366}" type="parTrans" cxnId="{035B54C6-FE17-4762-987E-6B32C2CE3054}">
      <dgm:prSet/>
      <dgm:spPr/>
      <dgm:t>
        <a:bodyPr/>
        <a:lstStyle/>
        <a:p>
          <a:endParaRPr lang="en-US"/>
        </a:p>
      </dgm:t>
    </dgm:pt>
    <dgm:pt modelId="{F45BAE52-6E6E-4B3C-9FF3-696EE2E1813E}" type="sibTrans" cxnId="{035B54C6-FE17-4762-987E-6B32C2CE3054}">
      <dgm:prSet/>
      <dgm:spPr/>
      <dgm:t>
        <a:bodyPr/>
        <a:lstStyle/>
        <a:p>
          <a:endParaRPr lang="en-US"/>
        </a:p>
      </dgm:t>
    </dgm:pt>
    <dgm:pt modelId="{97A91633-5510-4463-A7C3-D8D07402EF5C}">
      <dgm:prSet phldrT="[Text]"/>
      <dgm:spPr/>
      <dgm:t>
        <a:bodyPr/>
        <a:lstStyle/>
        <a:p>
          <a:pPr algn="ctr">
            <a:buFontTx/>
            <a:buNone/>
          </a:pPr>
          <a:r>
            <a:rPr lang="en-US"/>
            <a:t>Send message to topic</a:t>
          </a:r>
        </a:p>
      </dgm:t>
    </dgm:pt>
    <dgm:pt modelId="{4C74D3FD-EFA1-435E-8339-D7B409D72F1B}" type="parTrans" cxnId="{20941D6E-CEBD-4E07-A8C1-8F9650E6C5DC}">
      <dgm:prSet/>
      <dgm:spPr/>
      <dgm:t>
        <a:bodyPr/>
        <a:lstStyle/>
        <a:p>
          <a:endParaRPr lang="en-US"/>
        </a:p>
      </dgm:t>
    </dgm:pt>
    <dgm:pt modelId="{4E56812E-B186-4498-839A-337EE1595B46}" type="sibTrans" cxnId="{20941D6E-CEBD-4E07-A8C1-8F9650E6C5DC}">
      <dgm:prSet/>
      <dgm:spPr/>
      <dgm:t>
        <a:bodyPr/>
        <a:lstStyle/>
        <a:p>
          <a:endParaRPr lang="en-US"/>
        </a:p>
      </dgm:t>
    </dgm:pt>
    <dgm:pt modelId="{3C9F5163-F488-4E67-B5D3-B2DA8F2D4FA2}" type="pres">
      <dgm:prSet presAssocID="{B3FB632B-1071-4BD7-95C1-8139F0AF8D4B}" presName="Name0" presStyleCnt="0">
        <dgm:presLayoutVars>
          <dgm:dir/>
          <dgm:animLvl val="lvl"/>
          <dgm:resizeHandles val="exact"/>
        </dgm:presLayoutVars>
      </dgm:prSet>
      <dgm:spPr/>
    </dgm:pt>
    <dgm:pt modelId="{AED0D534-7AA3-452C-915B-0EE9975AC9EB}" type="pres">
      <dgm:prSet presAssocID="{05CB1264-6211-4596-B3FD-72A9D3B6B772}" presName="composite" presStyleCnt="0"/>
      <dgm:spPr/>
    </dgm:pt>
    <dgm:pt modelId="{0F1FC9C8-89B4-4890-8087-B8D11334D0A3}" type="pres">
      <dgm:prSet presAssocID="{05CB1264-6211-4596-B3FD-72A9D3B6B772}" presName="parTx" presStyleLbl="node1" presStyleIdx="0" presStyleCnt="5">
        <dgm:presLayoutVars>
          <dgm:chMax val="0"/>
          <dgm:chPref val="0"/>
          <dgm:bulletEnabled val="1"/>
        </dgm:presLayoutVars>
      </dgm:prSet>
      <dgm:spPr/>
    </dgm:pt>
    <dgm:pt modelId="{B3FF1E74-8D43-40C3-9C7A-B6F49F7ED9E1}" type="pres">
      <dgm:prSet presAssocID="{05CB1264-6211-4596-B3FD-72A9D3B6B772}" presName="desTx" presStyleLbl="revTx" presStyleIdx="0" presStyleCnt="5" custScaleX="104877">
        <dgm:presLayoutVars>
          <dgm:bulletEnabled val="1"/>
        </dgm:presLayoutVars>
      </dgm:prSet>
      <dgm:spPr/>
    </dgm:pt>
    <dgm:pt modelId="{A9DCB51C-D9B5-4954-8484-6EAE73825E12}" type="pres">
      <dgm:prSet presAssocID="{51593070-88CF-4C78-BD3C-1B2AFDC60D2C}" presName="space" presStyleCnt="0"/>
      <dgm:spPr/>
    </dgm:pt>
    <dgm:pt modelId="{FC5B333A-5B13-4612-8CFB-3BAD79A94357}" type="pres">
      <dgm:prSet presAssocID="{2B90BC89-BC22-4C71-8DFB-19DEC5FE9104}" presName="composite" presStyleCnt="0"/>
      <dgm:spPr/>
    </dgm:pt>
    <dgm:pt modelId="{E8806B15-15EF-49E9-9A5D-F2F10FD3CC23}" type="pres">
      <dgm:prSet presAssocID="{2B90BC89-BC22-4C71-8DFB-19DEC5FE9104}" presName="parTx" presStyleLbl="node1" presStyleIdx="1" presStyleCnt="5">
        <dgm:presLayoutVars>
          <dgm:chMax val="0"/>
          <dgm:chPref val="0"/>
          <dgm:bulletEnabled val="1"/>
        </dgm:presLayoutVars>
      </dgm:prSet>
      <dgm:spPr/>
    </dgm:pt>
    <dgm:pt modelId="{8111D7F1-6587-45A4-BE71-5EF75F80B485}" type="pres">
      <dgm:prSet presAssocID="{2B90BC89-BC22-4C71-8DFB-19DEC5FE9104}" presName="desTx" presStyleLbl="revTx" presStyleIdx="1" presStyleCnt="5" custLinFactNeighborX="4750">
        <dgm:presLayoutVars>
          <dgm:bulletEnabled val="1"/>
        </dgm:presLayoutVars>
      </dgm:prSet>
      <dgm:spPr/>
    </dgm:pt>
    <dgm:pt modelId="{6C149F7E-0DB2-402E-BBC1-A8CA63D2E980}" type="pres">
      <dgm:prSet presAssocID="{B08FB7E2-26F9-4D0B-A4A0-57A70D2B2FE8}" presName="space" presStyleCnt="0"/>
      <dgm:spPr/>
    </dgm:pt>
    <dgm:pt modelId="{095B2BB1-EE2A-497B-9484-166DA0AA116C}" type="pres">
      <dgm:prSet presAssocID="{742C0F87-A6C4-4669-8BD0-DD4616C08074}" presName="composite" presStyleCnt="0"/>
      <dgm:spPr/>
    </dgm:pt>
    <dgm:pt modelId="{0A38A6A3-E34D-4118-972E-F6D778A1CD3F}" type="pres">
      <dgm:prSet presAssocID="{742C0F87-A6C4-4669-8BD0-DD4616C08074}" presName="parTx" presStyleLbl="node1" presStyleIdx="2" presStyleCnt="5">
        <dgm:presLayoutVars>
          <dgm:chMax val="0"/>
          <dgm:chPref val="0"/>
          <dgm:bulletEnabled val="1"/>
        </dgm:presLayoutVars>
      </dgm:prSet>
      <dgm:spPr/>
    </dgm:pt>
    <dgm:pt modelId="{A50CC603-0913-48F9-B480-38A8E765D029}" type="pres">
      <dgm:prSet presAssocID="{742C0F87-A6C4-4669-8BD0-DD4616C08074}" presName="desTx" presStyleLbl="revTx" presStyleIdx="2" presStyleCnt="5">
        <dgm:presLayoutVars>
          <dgm:bulletEnabled val="1"/>
        </dgm:presLayoutVars>
      </dgm:prSet>
      <dgm:spPr/>
    </dgm:pt>
    <dgm:pt modelId="{D6F34C45-FB96-45F2-B19F-5AC7FD1057E6}" type="pres">
      <dgm:prSet presAssocID="{9F6DEC1B-10BB-4B31-A9AC-3FCFFDEF7F06}" presName="space" presStyleCnt="0"/>
      <dgm:spPr/>
    </dgm:pt>
    <dgm:pt modelId="{B5036A0E-952C-4006-BAFB-10D192D88295}" type="pres">
      <dgm:prSet presAssocID="{A58D1592-DEBF-41F1-AEF4-DF2EDA8E64F6}" presName="composite" presStyleCnt="0"/>
      <dgm:spPr/>
    </dgm:pt>
    <dgm:pt modelId="{4C212879-E3AB-4C3B-A389-FC6D23183098}" type="pres">
      <dgm:prSet presAssocID="{A58D1592-DEBF-41F1-AEF4-DF2EDA8E64F6}" presName="parTx" presStyleLbl="node1" presStyleIdx="3" presStyleCnt="5">
        <dgm:presLayoutVars>
          <dgm:chMax val="0"/>
          <dgm:chPref val="0"/>
          <dgm:bulletEnabled val="1"/>
        </dgm:presLayoutVars>
      </dgm:prSet>
      <dgm:spPr/>
    </dgm:pt>
    <dgm:pt modelId="{2B21E11D-82C3-40DD-AB8D-1995B10E20C1}" type="pres">
      <dgm:prSet presAssocID="{A58D1592-DEBF-41F1-AEF4-DF2EDA8E64F6}" presName="desTx" presStyleLbl="revTx" presStyleIdx="3" presStyleCnt="5">
        <dgm:presLayoutVars>
          <dgm:bulletEnabled val="1"/>
        </dgm:presLayoutVars>
      </dgm:prSet>
      <dgm:spPr/>
    </dgm:pt>
    <dgm:pt modelId="{6584EA35-72B8-412A-AE0F-9B5049F7BD55}" type="pres">
      <dgm:prSet presAssocID="{9E718293-A6DD-45C2-9250-F3BF0F3D05AA}" presName="space" presStyleCnt="0"/>
      <dgm:spPr/>
    </dgm:pt>
    <dgm:pt modelId="{5589D7B2-8130-49B8-87A1-ACEF655241D4}" type="pres">
      <dgm:prSet presAssocID="{13A5F409-526B-41B0-BD3F-E197FF479BAC}" presName="composite" presStyleCnt="0"/>
      <dgm:spPr/>
    </dgm:pt>
    <dgm:pt modelId="{C82ADFB8-00F9-41DE-AAF1-7812E0136D52}" type="pres">
      <dgm:prSet presAssocID="{13A5F409-526B-41B0-BD3F-E197FF479BAC}" presName="parTx" presStyleLbl="node1" presStyleIdx="4" presStyleCnt="5">
        <dgm:presLayoutVars>
          <dgm:chMax val="0"/>
          <dgm:chPref val="0"/>
          <dgm:bulletEnabled val="1"/>
        </dgm:presLayoutVars>
      </dgm:prSet>
      <dgm:spPr/>
    </dgm:pt>
    <dgm:pt modelId="{85964F40-4251-4934-AFA5-D1AA82EC1E47}" type="pres">
      <dgm:prSet presAssocID="{13A5F409-526B-41B0-BD3F-E197FF479BAC}" presName="desTx" presStyleLbl="revTx" presStyleIdx="4" presStyleCnt="5">
        <dgm:presLayoutVars>
          <dgm:bulletEnabled val="1"/>
        </dgm:presLayoutVars>
      </dgm:prSet>
      <dgm:spPr/>
    </dgm:pt>
  </dgm:ptLst>
  <dgm:cxnLst>
    <dgm:cxn modelId="{32CE9F33-C63B-4DD9-867C-3D05D81160AD}" type="presOf" srcId="{4BE4123B-BB19-440D-B13C-254D18AAD1A4}" destId="{2B21E11D-82C3-40DD-AB8D-1995B10E20C1}" srcOrd="0" destOrd="0" presId="urn:microsoft.com/office/officeart/2005/8/layout/chevron1"/>
    <dgm:cxn modelId="{3BCD1A34-4465-46CB-A3F7-71713608DA75}" srcId="{742C0F87-A6C4-4669-8BD0-DD4616C08074}" destId="{AB6F57D9-8C9D-475B-B8B6-6945DD1D8007}" srcOrd="0" destOrd="0" parTransId="{5E32FF44-01FB-4B36-A3B7-AE9CB1FE9525}" sibTransId="{57D593F8-5FF8-45F4-9469-9EC682EB4F8A}"/>
    <dgm:cxn modelId="{AC25E73B-3C22-4258-9A8B-BC47F3A58804}" srcId="{05CB1264-6211-4596-B3FD-72A9D3B6B772}" destId="{ED8BEB87-B6F9-4563-AC81-16AAF23130A9}" srcOrd="0" destOrd="0" parTransId="{BD043EE0-B332-4FD5-8FD1-3A8A1838B713}" sibTransId="{DB14AD58-C9A5-4F2C-98A7-599295858D50}"/>
    <dgm:cxn modelId="{3F0ABE5D-8534-48E6-8FCE-839ADDEA6F25}" type="presOf" srcId="{819A16B5-5DF6-495B-9FC0-78ED87DCE3FD}" destId="{8111D7F1-6587-45A4-BE71-5EF75F80B485}" srcOrd="0" destOrd="0" presId="urn:microsoft.com/office/officeart/2005/8/layout/chevron1"/>
    <dgm:cxn modelId="{ECD8CC49-DB2C-4A73-BC00-FFB1CA11C7C8}" type="presOf" srcId="{97A91633-5510-4463-A7C3-D8D07402EF5C}" destId="{85964F40-4251-4934-AFA5-D1AA82EC1E47}" srcOrd="0" destOrd="0" presId="urn:microsoft.com/office/officeart/2005/8/layout/chevron1"/>
    <dgm:cxn modelId="{6781404A-54D3-4F3B-974B-8B46D7C0EBE2}" type="presOf" srcId="{A58D1592-DEBF-41F1-AEF4-DF2EDA8E64F6}" destId="{4C212879-E3AB-4C3B-A389-FC6D23183098}" srcOrd="0" destOrd="0" presId="urn:microsoft.com/office/officeart/2005/8/layout/chevron1"/>
    <dgm:cxn modelId="{20941D6E-CEBD-4E07-A8C1-8F9650E6C5DC}" srcId="{13A5F409-526B-41B0-BD3F-E197FF479BAC}" destId="{97A91633-5510-4463-A7C3-D8D07402EF5C}" srcOrd="0" destOrd="0" parTransId="{4C74D3FD-EFA1-435E-8339-D7B409D72F1B}" sibTransId="{4E56812E-B186-4498-839A-337EE1595B46}"/>
    <dgm:cxn modelId="{F6A19951-E824-4ABE-9446-75A08A0FCC30}" srcId="{B3FB632B-1071-4BD7-95C1-8139F0AF8D4B}" destId="{A58D1592-DEBF-41F1-AEF4-DF2EDA8E64F6}" srcOrd="3" destOrd="0" parTransId="{C14383DC-4C24-43F7-870D-D50F2A11BC08}" sibTransId="{9E718293-A6DD-45C2-9250-F3BF0F3D05AA}"/>
    <dgm:cxn modelId="{84DFEF71-C249-4C94-A773-442437ABB0C5}" srcId="{B3FB632B-1071-4BD7-95C1-8139F0AF8D4B}" destId="{13A5F409-526B-41B0-BD3F-E197FF479BAC}" srcOrd="4" destOrd="0" parTransId="{3FF29870-762C-4620-B502-48228E284E6D}" sibTransId="{5BFBE715-CB7C-40AD-864F-CB328920E101}"/>
    <dgm:cxn modelId="{88A46572-7D17-46CF-A8B0-F0EC6BA2CAC7}" srcId="{B3FB632B-1071-4BD7-95C1-8139F0AF8D4B}" destId="{2B90BC89-BC22-4C71-8DFB-19DEC5FE9104}" srcOrd="1" destOrd="0" parTransId="{5C6C20D2-A881-4EEE-9FB0-7277AE9DB077}" sibTransId="{B08FB7E2-26F9-4D0B-A4A0-57A70D2B2FE8}"/>
    <dgm:cxn modelId="{D4B57F77-5B68-49BC-BCC6-2D9973EECBC8}" srcId="{2B90BC89-BC22-4C71-8DFB-19DEC5FE9104}" destId="{819A16B5-5DF6-495B-9FC0-78ED87DCE3FD}" srcOrd="0" destOrd="0" parTransId="{ED2D8E8E-3BF7-42B4-9CCF-B5AFD1543DD1}" sibTransId="{0006E78F-E00E-4C9B-BCD0-9549C25B8C11}"/>
    <dgm:cxn modelId="{3856A394-3D3E-4E07-8511-CAE87B794453}" type="presOf" srcId="{AB6F57D9-8C9D-475B-B8B6-6945DD1D8007}" destId="{A50CC603-0913-48F9-B480-38A8E765D029}" srcOrd="0" destOrd="0" presId="urn:microsoft.com/office/officeart/2005/8/layout/chevron1"/>
    <dgm:cxn modelId="{107AD596-4FCF-48CF-825E-B1FADC903345}" type="presOf" srcId="{ED8BEB87-B6F9-4563-AC81-16AAF23130A9}" destId="{B3FF1E74-8D43-40C3-9C7A-B6F49F7ED9E1}" srcOrd="0" destOrd="0" presId="urn:microsoft.com/office/officeart/2005/8/layout/chevron1"/>
    <dgm:cxn modelId="{8BF02B98-D6CA-45CE-9D30-DB1FA1274B0C}" type="presOf" srcId="{13A5F409-526B-41B0-BD3F-E197FF479BAC}" destId="{C82ADFB8-00F9-41DE-AAF1-7812E0136D52}" srcOrd="0" destOrd="0" presId="urn:microsoft.com/office/officeart/2005/8/layout/chevron1"/>
    <dgm:cxn modelId="{035B54C6-FE17-4762-987E-6B32C2CE3054}" srcId="{A58D1592-DEBF-41F1-AEF4-DF2EDA8E64F6}" destId="{4BE4123B-BB19-440D-B13C-254D18AAD1A4}" srcOrd="0" destOrd="0" parTransId="{0C36977B-ECDB-4754-917D-8DE45A2FC366}" sibTransId="{F45BAE52-6E6E-4B3C-9FF3-696EE2E1813E}"/>
    <dgm:cxn modelId="{CA387ED6-1672-4DE8-931E-19881DD7B64C}" type="presOf" srcId="{2B90BC89-BC22-4C71-8DFB-19DEC5FE9104}" destId="{E8806B15-15EF-49E9-9A5D-F2F10FD3CC23}" srcOrd="0" destOrd="0" presId="urn:microsoft.com/office/officeart/2005/8/layout/chevron1"/>
    <dgm:cxn modelId="{523A5AE2-CFA2-45EC-8C06-66B991849D03}" srcId="{B3FB632B-1071-4BD7-95C1-8139F0AF8D4B}" destId="{742C0F87-A6C4-4669-8BD0-DD4616C08074}" srcOrd="2" destOrd="0" parTransId="{AE32694F-90A8-42DD-B090-07AF1D4D7DB2}" sibTransId="{9F6DEC1B-10BB-4B31-A9AC-3FCFFDEF7F06}"/>
    <dgm:cxn modelId="{DADC0DEA-B81B-4459-8462-CDD77360158D}" type="presOf" srcId="{B3FB632B-1071-4BD7-95C1-8139F0AF8D4B}" destId="{3C9F5163-F488-4E67-B5D3-B2DA8F2D4FA2}" srcOrd="0" destOrd="0" presId="urn:microsoft.com/office/officeart/2005/8/layout/chevron1"/>
    <dgm:cxn modelId="{418B22F3-6CBE-4F8A-8BAF-0AEDD5201606}" srcId="{B3FB632B-1071-4BD7-95C1-8139F0AF8D4B}" destId="{05CB1264-6211-4596-B3FD-72A9D3B6B772}" srcOrd="0" destOrd="0" parTransId="{59AE22E7-7894-4F99-8EC3-F9D8E46AA90A}" sibTransId="{51593070-88CF-4C78-BD3C-1B2AFDC60D2C}"/>
    <dgm:cxn modelId="{C166BAF4-133A-4095-B050-2DEF4B2B8B2D}" type="presOf" srcId="{742C0F87-A6C4-4669-8BD0-DD4616C08074}" destId="{0A38A6A3-E34D-4118-972E-F6D778A1CD3F}" srcOrd="0" destOrd="0" presId="urn:microsoft.com/office/officeart/2005/8/layout/chevron1"/>
    <dgm:cxn modelId="{F5832DFB-F6EE-4696-A3FE-B95CA412418A}" type="presOf" srcId="{05CB1264-6211-4596-B3FD-72A9D3B6B772}" destId="{0F1FC9C8-89B4-4890-8087-B8D11334D0A3}" srcOrd="0" destOrd="0" presId="urn:microsoft.com/office/officeart/2005/8/layout/chevron1"/>
    <dgm:cxn modelId="{0E4C2E70-45D1-450D-ABED-6E7D72053230}" type="presParOf" srcId="{3C9F5163-F488-4E67-B5D3-B2DA8F2D4FA2}" destId="{AED0D534-7AA3-452C-915B-0EE9975AC9EB}" srcOrd="0" destOrd="0" presId="urn:microsoft.com/office/officeart/2005/8/layout/chevron1"/>
    <dgm:cxn modelId="{3DC7CED4-EF05-4616-872A-3D729A0F7093}" type="presParOf" srcId="{AED0D534-7AA3-452C-915B-0EE9975AC9EB}" destId="{0F1FC9C8-89B4-4890-8087-B8D11334D0A3}" srcOrd="0" destOrd="0" presId="urn:microsoft.com/office/officeart/2005/8/layout/chevron1"/>
    <dgm:cxn modelId="{372786E2-2D8F-48F5-A80A-A305B1379D9E}" type="presParOf" srcId="{AED0D534-7AA3-452C-915B-0EE9975AC9EB}" destId="{B3FF1E74-8D43-40C3-9C7A-B6F49F7ED9E1}" srcOrd="1" destOrd="0" presId="urn:microsoft.com/office/officeart/2005/8/layout/chevron1"/>
    <dgm:cxn modelId="{E5B4EB39-F13D-4FA8-B63C-2E1DB6D309A6}" type="presParOf" srcId="{3C9F5163-F488-4E67-B5D3-B2DA8F2D4FA2}" destId="{A9DCB51C-D9B5-4954-8484-6EAE73825E12}" srcOrd="1" destOrd="0" presId="urn:microsoft.com/office/officeart/2005/8/layout/chevron1"/>
    <dgm:cxn modelId="{9BE8149E-94F7-444F-888E-14A80DFB6C4F}" type="presParOf" srcId="{3C9F5163-F488-4E67-B5D3-B2DA8F2D4FA2}" destId="{FC5B333A-5B13-4612-8CFB-3BAD79A94357}" srcOrd="2" destOrd="0" presId="urn:microsoft.com/office/officeart/2005/8/layout/chevron1"/>
    <dgm:cxn modelId="{F7FA43D0-0FFE-46C0-81A3-3F5A237B748E}" type="presParOf" srcId="{FC5B333A-5B13-4612-8CFB-3BAD79A94357}" destId="{E8806B15-15EF-49E9-9A5D-F2F10FD3CC23}" srcOrd="0" destOrd="0" presId="urn:microsoft.com/office/officeart/2005/8/layout/chevron1"/>
    <dgm:cxn modelId="{C76F878A-AEC7-44C4-9CE9-C1316A65A26D}" type="presParOf" srcId="{FC5B333A-5B13-4612-8CFB-3BAD79A94357}" destId="{8111D7F1-6587-45A4-BE71-5EF75F80B485}" srcOrd="1" destOrd="0" presId="urn:microsoft.com/office/officeart/2005/8/layout/chevron1"/>
    <dgm:cxn modelId="{83F2DD4C-BFD2-4445-B4E4-2178FD44B975}" type="presParOf" srcId="{3C9F5163-F488-4E67-B5D3-B2DA8F2D4FA2}" destId="{6C149F7E-0DB2-402E-BBC1-A8CA63D2E980}" srcOrd="3" destOrd="0" presId="urn:microsoft.com/office/officeart/2005/8/layout/chevron1"/>
    <dgm:cxn modelId="{2984EE1C-174E-45F6-BE59-178738F3A3B1}" type="presParOf" srcId="{3C9F5163-F488-4E67-B5D3-B2DA8F2D4FA2}" destId="{095B2BB1-EE2A-497B-9484-166DA0AA116C}" srcOrd="4" destOrd="0" presId="urn:microsoft.com/office/officeart/2005/8/layout/chevron1"/>
    <dgm:cxn modelId="{16BDE522-9B22-4368-95AC-408B006889A4}" type="presParOf" srcId="{095B2BB1-EE2A-497B-9484-166DA0AA116C}" destId="{0A38A6A3-E34D-4118-972E-F6D778A1CD3F}" srcOrd="0" destOrd="0" presId="urn:microsoft.com/office/officeart/2005/8/layout/chevron1"/>
    <dgm:cxn modelId="{347D8FA0-DA30-4EBD-95F8-355BBFADB389}" type="presParOf" srcId="{095B2BB1-EE2A-497B-9484-166DA0AA116C}" destId="{A50CC603-0913-48F9-B480-38A8E765D029}" srcOrd="1" destOrd="0" presId="urn:microsoft.com/office/officeart/2005/8/layout/chevron1"/>
    <dgm:cxn modelId="{F76585BF-6A44-487B-88B6-FFEE2AD3CC46}" type="presParOf" srcId="{3C9F5163-F488-4E67-B5D3-B2DA8F2D4FA2}" destId="{D6F34C45-FB96-45F2-B19F-5AC7FD1057E6}" srcOrd="5" destOrd="0" presId="urn:microsoft.com/office/officeart/2005/8/layout/chevron1"/>
    <dgm:cxn modelId="{C3E7A769-4927-44B8-A5B3-8D7FD8A592E1}" type="presParOf" srcId="{3C9F5163-F488-4E67-B5D3-B2DA8F2D4FA2}" destId="{B5036A0E-952C-4006-BAFB-10D192D88295}" srcOrd="6" destOrd="0" presId="urn:microsoft.com/office/officeart/2005/8/layout/chevron1"/>
    <dgm:cxn modelId="{1155C1B0-200F-4DFB-BEBD-CBAFE9F819D2}" type="presParOf" srcId="{B5036A0E-952C-4006-BAFB-10D192D88295}" destId="{4C212879-E3AB-4C3B-A389-FC6D23183098}" srcOrd="0" destOrd="0" presId="urn:microsoft.com/office/officeart/2005/8/layout/chevron1"/>
    <dgm:cxn modelId="{E333D0A7-2E3E-4517-87B6-AFA51AC1413F}" type="presParOf" srcId="{B5036A0E-952C-4006-BAFB-10D192D88295}" destId="{2B21E11D-82C3-40DD-AB8D-1995B10E20C1}" srcOrd="1" destOrd="0" presId="urn:microsoft.com/office/officeart/2005/8/layout/chevron1"/>
    <dgm:cxn modelId="{DDFAA7F0-4B98-4564-8A04-6F0DCF2A0E5E}" type="presParOf" srcId="{3C9F5163-F488-4E67-B5D3-B2DA8F2D4FA2}" destId="{6584EA35-72B8-412A-AE0F-9B5049F7BD55}" srcOrd="7" destOrd="0" presId="urn:microsoft.com/office/officeart/2005/8/layout/chevron1"/>
    <dgm:cxn modelId="{9677FEFD-1400-4961-BB88-DAD718BAA34D}" type="presParOf" srcId="{3C9F5163-F488-4E67-B5D3-B2DA8F2D4FA2}" destId="{5589D7B2-8130-49B8-87A1-ACEF655241D4}" srcOrd="8" destOrd="0" presId="urn:microsoft.com/office/officeart/2005/8/layout/chevron1"/>
    <dgm:cxn modelId="{73186A91-1AC3-4572-A469-142B6E630AFD}" type="presParOf" srcId="{5589D7B2-8130-49B8-87A1-ACEF655241D4}" destId="{C82ADFB8-00F9-41DE-AAF1-7812E0136D52}" srcOrd="0" destOrd="0" presId="urn:microsoft.com/office/officeart/2005/8/layout/chevron1"/>
    <dgm:cxn modelId="{DBF3237D-1E02-4337-982E-E049DC4791CF}" type="presParOf" srcId="{5589D7B2-8130-49B8-87A1-ACEF655241D4}" destId="{85964F40-4251-4934-AFA5-D1AA82EC1E4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5D8AA7-E406-4051-B37D-44143FD4EA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532F88-21C0-471E-9842-ADBA5E2E1DCD}">
      <dgm:prSet phldrT="[Text]"/>
      <dgm:spPr/>
      <dgm:t>
        <a:bodyPr/>
        <a:lstStyle/>
        <a:p>
          <a:r>
            <a:rPr lang="en-US"/>
            <a:t>Enterprise Connectors</a:t>
          </a:r>
        </a:p>
      </dgm:t>
    </dgm:pt>
    <dgm:pt modelId="{98B6AF05-6BAD-486E-AB3E-0DAE611561B4}" type="parTrans" cxnId="{BFDE3F69-38BF-4188-A3F4-3C5A23C666EF}">
      <dgm:prSet/>
      <dgm:spPr/>
      <dgm:t>
        <a:bodyPr/>
        <a:lstStyle/>
        <a:p>
          <a:endParaRPr lang="en-US"/>
        </a:p>
      </dgm:t>
    </dgm:pt>
    <dgm:pt modelId="{1BF47CC0-1515-4FC7-8BB3-770DABBE2F00}" type="sibTrans" cxnId="{BFDE3F69-38BF-4188-A3F4-3C5A23C666EF}">
      <dgm:prSet/>
      <dgm:spPr/>
      <dgm:t>
        <a:bodyPr/>
        <a:lstStyle/>
        <a:p>
          <a:endParaRPr lang="en-US"/>
        </a:p>
      </dgm:t>
    </dgm:pt>
    <dgm:pt modelId="{E1F1DFEB-5B9D-4717-86C7-47C57884A494}">
      <dgm:prSet phldrT="[Text]"/>
      <dgm:spPr/>
      <dgm:t>
        <a:bodyPr/>
        <a:lstStyle/>
        <a:p>
          <a:r>
            <a:rPr lang="en-US"/>
            <a:t>Oracle EBS</a:t>
          </a:r>
        </a:p>
      </dgm:t>
    </dgm:pt>
    <dgm:pt modelId="{4C9BE353-0B28-47AC-BBFB-BDBDB7E74C03}" type="parTrans" cxnId="{2366F993-D65D-45A5-B84A-7BA2F5860686}">
      <dgm:prSet/>
      <dgm:spPr/>
      <dgm:t>
        <a:bodyPr/>
        <a:lstStyle/>
        <a:p>
          <a:endParaRPr lang="en-US"/>
        </a:p>
      </dgm:t>
    </dgm:pt>
    <dgm:pt modelId="{63390BDB-BCD5-41F0-BBCC-ED5E433B8E93}" type="sibTrans" cxnId="{2366F993-D65D-45A5-B84A-7BA2F5860686}">
      <dgm:prSet/>
      <dgm:spPr/>
      <dgm:t>
        <a:bodyPr/>
        <a:lstStyle/>
        <a:p>
          <a:endParaRPr lang="en-US"/>
        </a:p>
      </dgm:t>
    </dgm:pt>
    <dgm:pt modelId="{268FF9F3-03C7-4D59-8DF2-45A78B1CFB3D}">
      <dgm:prSet phldrT="[Text]"/>
      <dgm:spPr/>
      <dgm:t>
        <a:bodyPr/>
        <a:lstStyle/>
        <a:p>
          <a:r>
            <a:rPr lang="en-US" err="1"/>
            <a:t>Newsuite</a:t>
          </a:r>
          <a:endParaRPr lang="en-US"/>
        </a:p>
      </dgm:t>
    </dgm:pt>
    <dgm:pt modelId="{56D6BB5B-AA5A-492E-98A3-C72E28A6E94C}" type="parTrans" cxnId="{6C274AD1-AB43-44CD-A62C-CB7B7381BF4A}">
      <dgm:prSet/>
      <dgm:spPr/>
      <dgm:t>
        <a:bodyPr/>
        <a:lstStyle/>
        <a:p>
          <a:endParaRPr lang="en-US"/>
        </a:p>
      </dgm:t>
    </dgm:pt>
    <dgm:pt modelId="{A303BE53-9DFB-45EB-9916-BD6415A1E054}" type="sibTrans" cxnId="{6C274AD1-AB43-44CD-A62C-CB7B7381BF4A}">
      <dgm:prSet/>
      <dgm:spPr/>
      <dgm:t>
        <a:bodyPr/>
        <a:lstStyle/>
        <a:p>
          <a:endParaRPr lang="en-US"/>
        </a:p>
      </dgm:t>
    </dgm:pt>
    <dgm:pt modelId="{E626B4CC-DC1F-461D-86F7-2046B3EBF3AC}">
      <dgm:prSet phldrT="[Text]"/>
      <dgm:spPr/>
      <dgm:t>
        <a:bodyPr/>
        <a:lstStyle/>
        <a:p>
          <a:r>
            <a:rPr lang="en-US"/>
            <a:t> Integration Account</a:t>
          </a:r>
        </a:p>
      </dgm:t>
    </dgm:pt>
    <dgm:pt modelId="{AB7EFB06-07D0-4972-97D7-F4F55544FCCA}" type="parTrans" cxnId="{25E30A04-9398-4D82-A8F5-27FE41D3433B}">
      <dgm:prSet/>
      <dgm:spPr/>
      <dgm:t>
        <a:bodyPr/>
        <a:lstStyle/>
        <a:p>
          <a:endParaRPr lang="en-US"/>
        </a:p>
      </dgm:t>
    </dgm:pt>
    <dgm:pt modelId="{0907D11B-D0FD-49E7-AC76-A7F89FB22F9E}" type="sibTrans" cxnId="{25E30A04-9398-4D82-A8F5-27FE41D3433B}">
      <dgm:prSet/>
      <dgm:spPr/>
      <dgm:t>
        <a:bodyPr/>
        <a:lstStyle/>
        <a:p>
          <a:endParaRPr lang="en-US"/>
        </a:p>
      </dgm:t>
    </dgm:pt>
    <dgm:pt modelId="{F7AEFCEA-E2DA-4FCE-A46F-D10BBA20D809}">
      <dgm:prSet phldrT="[Text]"/>
      <dgm:spPr/>
      <dgm:t>
        <a:bodyPr/>
        <a:lstStyle/>
        <a:p>
          <a:r>
            <a:rPr lang="en-US"/>
            <a:t>Consumption Based</a:t>
          </a:r>
        </a:p>
      </dgm:t>
    </dgm:pt>
    <dgm:pt modelId="{904090DE-D5B9-413A-B97B-70EA84AE4BBA}" type="parTrans" cxnId="{FD2541ED-2031-4298-8512-692625FD9ADB}">
      <dgm:prSet/>
      <dgm:spPr/>
      <dgm:t>
        <a:bodyPr/>
        <a:lstStyle/>
        <a:p>
          <a:endParaRPr lang="en-US"/>
        </a:p>
      </dgm:t>
    </dgm:pt>
    <dgm:pt modelId="{196033AE-551C-470E-AEA3-2093033B3D9E}" type="sibTrans" cxnId="{FD2541ED-2031-4298-8512-692625FD9ADB}">
      <dgm:prSet/>
      <dgm:spPr/>
      <dgm:t>
        <a:bodyPr/>
        <a:lstStyle/>
        <a:p>
          <a:endParaRPr lang="en-US"/>
        </a:p>
      </dgm:t>
    </dgm:pt>
    <dgm:pt modelId="{8E5E226D-4FEE-4BDB-93D8-40E86D747248}">
      <dgm:prSet phldrT="[Text]"/>
      <dgm:spPr/>
      <dgm:t>
        <a:bodyPr/>
        <a:lstStyle/>
        <a:p>
          <a:r>
            <a:rPr lang="en-US"/>
            <a:t>Higher limits for artifacts</a:t>
          </a:r>
        </a:p>
      </dgm:t>
    </dgm:pt>
    <dgm:pt modelId="{B820FB02-D17E-421A-85B4-89572571CBA9}" type="parTrans" cxnId="{F1BDBA4B-DEE6-4D80-A2A1-44596ED34D2B}">
      <dgm:prSet/>
      <dgm:spPr/>
      <dgm:t>
        <a:bodyPr/>
        <a:lstStyle/>
        <a:p>
          <a:endParaRPr lang="en-US"/>
        </a:p>
      </dgm:t>
    </dgm:pt>
    <dgm:pt modelId="{DABBC5A6-2E16-42CA-A31B-B83CCB1504AC}" type="sibTrans" cxnId="{F1BDBA4B-DEE6-4D80-A2A1-44596ED34D2B}">
      <dgm:prSet/>
      <dgm:spPr/>
      <dgm:t>
        <a:bodyPr/>
        <a:lstStyle/>
        <a:p>
          <a:endParaRPr lang="en-US"/>
        </a:p>
      </dgm:t>
    </dgm:pt>
    <dgm:pt modelId="{ECA21E0D-179D-4C47-A938-9A68979FFE76}">
      <dgm:prSet phldrT="[Text]"/>
      <dgm:spPr/>
      <dgm:t>
        <a:bodyPr/>
        <a:lstStyle/>
        <a:p>
          <a:r>
            <a:rPr lang="en-US"/>
            <a:t>Biztalk parity</a:t>
          </a:r>
        </a:p>
      </dgm:t>
    </dgm:pt>
    <dgm:pt modelId="{9E7E6A42-8EE7-4E9E-8605-086FDCD72074}" type="parTrans" cxnId="{D457638C-8343-43EA-A6ED-79F52DD9062A}">
      <dgm:prSet/>
      <dgm:spPr/>
      <dgm:t>
        <a:bodyPr/>
        <a:lstStyle/>
        <a:p>
          <a:endParaRPr lang="en-US"/>
        </a:p>
      </dgm:t>
    </dgm:pt>
    <dgm:pt modelId="{7AB03D0B-87B8-4C6F-A33C-4DA2B6D7EB08}" type="sibTrans" cxnId="{D457638C-8343-43EA-A6ED-79F52DD9062A}">
      <dgm:prSet/>
      <dgm:spPr/>
      <dgm:t>
        <a:bodyPr/>
        <a:lstStyle/>
        <a:p>
          <a:endParaRPr lang="en-US"/>
        </a:p>
      </dgm:t>
    </dgm:pt>
    <dgm:pt modelId="{39AFBADC-3F6D-4403-B852-302FF452E169}">
      <dgm:prSet phldrT="[Text]"/>
      <dgm:spPr/>
      <dgm:t>
        <a:bodyPr/>
        <a:lstStyle/>
        <a:p>
          <a:r>
            <a:rPr lang="en-US"/>
            <a:t>Rules engine</a:t>
          </a:r>
        </a:p>
      </dgm:t>
    </dgm:pt>
    <dgm:pt modelId="{2427DB22-6A2A-4661-B0D6-2830D699AF17}" type="parTrans" cxnId="{9E2D36E2-CFD5-451B-A70A-7B77C43812F8}">
      <dgm:prSet/>
      <dgm:spPr/>
      <dgm:t>
        <a:bodyPr/>
        <a:lstStyle/>
        <a:p>
          <a:endParaRPr lang="en-US"/>
        </a:p>
      </dgm:t>
    </dgm:pt>
    <dgm:pt modelId="{C17BD923-E402-4229-A37A-32FD64AE8D0B}" type="sibTrans" cxnId="{9E2D36E2-CFD5-451B-A70A-7B77C43812F8}">
      <dgm:prSet/>
      <dgm:spPr/>
      <dgm:t>
        <a:bodyPr/>
        <a:lstStyle/>
        <a:p>
          <a:endParaRPr lang="en-US"/>
        </a:p>
      </dgm:t>
    </dgm:pt>
    <dgm:pt modelId="{BC477B50-831D-48A3-BE00-00B6441C54CB}">
      <dgm:prSet phldrT="[Text]"/>
      <dgm:spPr/>
      <dgm:t>
        <a:bodyPr/>
        <a:lstStyle/>
        <a:p>
          <a:r>
            <a:rPr lang="en-US" err="1"/>
            <a:t>Rosettanet</a:t>
          </a:r>
          <a:endParaRPr lang="en-US"/>
        </a:p>
      </dgm:t>
    </dgm:pt>
    <dgm:pt modelId="{C30B6B95-A081-4426-97ED-9ADB701D38FE}" type="parTrans" cxnId="{809A2E19-D54A-4C46-B51E-143C6E529221}">
      <dgm:prSet/>
      <dgm:spPr/>
      <dgm:t>
        <a:bodyPr/>
        <a:lstStyle/>
        <a:p>
          <a:endParaRPr lang="en-US"/>
        </a:p>
      </dgm:t>
    </dgm:pt>
    <dgm:pt modelId="{2A228682-3B51-4169-8705-9E345550D161}" type="sibTrans" cxnId="{809A2E19-D54A-4C46-B51E-143C6E529221}">
      <dgm:prSet/>
      <dgm:spPr/>
      <dgm:t>
        <a:bodyPr/>
        <a:lstStyle/>
        <a:p>
          <a:endParaRPr lang="en-US"/>
        </a:p>
      </dgm:t>
    </dgm:pt>
    <dgm:pt modelId="{00734BF9-F636-4AF8-BF21-7AD4F0462E5F}">
      <dgm:prSet phldrT="[Text]"/>
      <dgm:spPr/>
      <dgm:t>
        <a:bodyPr/>
        <a:lstStyle/>
        <a:p>
          <a:r>
            <a:rPr lang="en-US"/>
            <a:t>Concur</a:t>
          </a:r>
        </a:p>
      </dgm:t>
    </dgm:pt>
    <dgm:pt modelId="{1136DA6B-D672-4CE0-8EA9-02F03E774265}" type="parTrans" cxnId="{BEC0D863-FF20-4EEF-A245-452DA08F03A7}">
      <dgm:prSet/>
      <dgm:spPr/>
      <dgm:t>
        <a:bodyPr/>
        <a:lstStyle/>
        <a:p>
          <a:endParaRPr lang="en-US"/>
        </a:p>
      </dgm:t>
    </dgm:pt>
    <dgm:pt modelId="{75D22B19-5331-4760-8AB2-C21CC939AA91}" type="sibTrans" cxnId="{BEC0D863-FF20-4EEF-A245-452DA08F03A7}">
      <dgm:prSet/>
      <dgm:spPr/>
      <dgm:t>
        <a:bodyPr/>
        <a:lstStyle/>
        <a:p>
          <a:endParaRPr lang="en-US"/>
        </a:p>
      </dgm:t>
    </dgm:pt>
    <dgm:pt modelId="{4A5DD153-A967-4AC6-9695-6F52FB800C32}">
      <dgm:prSet phldrT="[Text]"/>
      <dgm:spPr/>
      <dgm:t>
        <a:bodyPr/>
        <a:lstStyle/>
        <a:p>
          <a:r>
            <a:rPr lang="en-US" err="1"/>
            <a:t>Successfactors</a:t>
          </a:r>
          <a:endParaRPr lang="en-US"/>
        </a:p>
      </dgm:t>
    </dgm:pt>
    <dgm:pt modelId="{8CE40EFF-6262-4B39-BDA2-EEDF1426F2BA}" type="parTrans" cxnId="{4FB64521-58AA-47DF-8033-B4FBBFC112F0}">
      <dgm:prSet/>
      <dgm:spPr/>
      <dgm:t>
        <a:bodyPr/>
        <a:lstStyle/>
        <a:p>
          <a:endParaRPr lang="en-US"/>
        </a:p>
      </dgm:t>
    </dgm:pt>
    <dgm:pt modelId="{98451AC4-C99D-41C1-BE07-B40D6EB8AFA9}" type="sibTrans" cxnId="{4FB64521-58AA-47DF-8033-B4FBBFC112F0}">
      <dgm:prSet/>
      <dgm:spPr/>
      <dgm:t>
        <a:bodyPr/>
        <a:lstStyle/>
        <a:p>
          <a:endParaRPr lang="en-US"/>
        </a:p>
      </dgm:t>
    </dgm:pt>
    <dgm:pt modelId="{A6C733E3-A695-4BEC-A113-55B73A472BE2}">
      <dgm:prSet phldrT="[Text]"/>
      <dgm:spPr/>
      <dgm:t>
        <a:bodyPr/>
        <a:lstStyle/>
        <a:p>
          <a:r>
            <a:rPr lang="en-US" dirty="0"/>
            <a:t>Pipelines </a:t>
          </a:r>
        </a:p>
      </dgm:t>
    </dgm:pt>
    <dgm:pt modelId="{F053672F-A485-4EF4-A372-12A96ABB9E86}" type="parTrans" cxnId="{1D758BA5-CDB9-4C8A-BF0D-F83BAF6A94DA}">
      <dgm:prSet/>
      <dgm:spPr/>
      <dgm:t>
        <a:bodyPr/>
        <a:lstStyle/>
        <a:p>
          <a:endParaRPr lang="en-US"/>
        </a:p>
      </dgm:t>
    </dgm:pt>
    <dgm:pt modelId="{691565CB-C546-4ECD-A3F8-59B97F3FC583}" type="sibTrans" cxnId="{1D758BA5-CDB9-4C8A-BF0D-F83BAF6A94DA}">
      <dgm:prSet/>
      <dgm:spPr/>
      <dgm:t>
        <a:bodyPr/>
        <a:lstStyle/>
        <a:p>
          <a:endParaRPr lang="en-US"/>
        </a:p>
      </dgm:t>
    </dgm:pt>
    <dgm:pt modelId="{38998C6F-75AB-46BD-8CA4-A79948C60A2A}">
      <dgm:prSet phldrT="[Text]"/>
      <dgm:spPr/>
      <dgm:t>
        <a:bodyPr/>
        <a:lstStyle/>
        <a:p>
          <a:r>
            <a:rPr lang="en-US"/>
            <a:t>HL7</a:t>
          </a:r>
        </a:p>
      </dgm:t>
    </dgm:pt>
    <dgm:pt modelId="{740B76F0-3F83-41DF-B115-A68A61019CA3}" type="parTrans" cxnId="{F6762452-C397-492C-98C1-4C1350F9E888}">
      <dgm:prSet/>
      <dgm:spPr/>
      <dgm:t>
        <a:bodyPr/>
        <a:lstStyle/>
        <a:p>
          <a:endParaRPr lang="en-US"/>
        </a:p>
      </dgm:t>
    </dgm:pt>
    <dgm:pt modelId="{CD51E6CD-FFCC-4CA1-B7EF-019C34E5A179}" type="sibTrans" cxnId="{F6762452-C397-492C-98C1-4C1350F9E888}">
      <dgm:prSet/>
      <dgm:spPr/>
      <dgm:t>
        <a:bodyPr/>
        <a:lstStyle/>
        <a:p>
          <a:endParaRPr lang="en-US"/>
        </a:p>
      </dgm:t>
    </dgm:pt>
    <dgm:pt modelId="{7C2B07E5-DE34-46B9-9439-BB40010D0A3D}">
      <dgm:prSet phldrT="[Text]"/>
      <dgm:spPr/>
      <dgm:t>
        <a:bodyPr/>
        <a:lstStyle/>
        <a:p>
          <a:r>
            <a:rPr lang="en-US"/>
            <a:t>SWIFT</a:t>
          </a:r>
        </a:p>
      </dgm:t>
    </dgm:pt>
    <dgm:pt modelId="{4F33AB89-7E06-4435-AFE5-C7A0CF18D272}" type="parTrans" cxnId="{A0F50880-A880-4735-94CB-05E8C145428A}">
      <dgm:prSet/>
      <dgm:spPr/>
      <dgm:t>
        <a:bodyPr/>
        <a:lstStyle/>
        <a:p>
          <a:endParaRPr lang="en-US"/>
        </a:p>
      </dgm:t>
    </dgm:pt>
    <dgm:pt modelId="{DC33050A-E4A2-410C-95C9-87C086DEA2B4}" type="sibTrans" cxnId="{A0F50880-A880-4735-94CB-05E8C145428A}">
      <dgm:prSet/>
      <dgm:spPr/>
      <dgm:t>
        <a:bodyPr/>
        <a:lstStyle/>
        <a:p>
          <a:endParaRPr lang="en-US"/>
        </a:p>
      </dgm:t>
    </dgm:pt>
    <dgm:pt modelId="{B02267F6-A8CA-44FA-AE00-59A98E8F8649}">
      <dgm:prSet phldrT="[Text]"/>
      <dgm:spPr/>
      <dgm:t>
        <a:bodyPr/>
        <a:lstStyle/>
        <a:p>
          <a:r>
            <a:rPr lang="en-US"/>
            <a:t>Adapters – Peoplesoft, TIBCO, etc.</a:t>
          </a:r>
        </a:p>
      </dgm:t>
    </dgm:pt>
    <dgm:pt modelId="{F35B6411-128F-411F-9894-BB6A6D35D685}" type="parTrans" cxnId="{279941C1-D618-41F2-8B29-B68BDF82AAB0}">
      <dgm:prSet/>
      <dgm:spPr/>
      <dgm:t>
        <a:bodyPr/>
        <a:lstStyle/>
        <a:p>
          <a:endParaRPr lang="en-US"/>
        </a:p>
      </dgm:t>
    </dgm:pt>
    <dgm:pt modelId="{1781B255-E4F7-4261-8ABD-5D28E82E5BB8}" type="sibTrans" cxnId="{279941C1-D618-41F2-8B29-B68BDF82AAB0}">
      <dgm:prSet/>
      <dgm:spPr/>
      <dgm:t>
        <a:bodyPr/>
        <a:lstStyle/>
        <a:p>
          <a:endParaRPr lang="en-US"/>
        </a:p>
      </dgm:t>
    </dgm:pt>
    <dgm:pt modelId="{EF216299-4041-4591-A7ED-177B940E470E}">
      <dgm:prSet phldrT="[Text]"/>
      <dgm:spPr/>
      <dgm:t>
        <a:bodyPr/>
        <a:lstStyle/>
        <a:p>
          <a:r>
            <a:rPr lang="en-US"/>
            <a:t>Management</a:t>
          </a:r>
        </a:p>
      </dgm:t>
    </dgm:pt>
    <dgm:pt modelId="{86EEEA17-C4F1-4CB5-8512-A73C9DA976DD}" type="parTrans" cxnId="{ED333142-47FB-47A4-8450-71A052FE2497}">
      <dgm:prSet/>
      <dgm:spPr/>
      <dgm:t>
        <a:bodyPr/>
        <a:lstStyle/>
        <a:p>
          <a:endParaRPr lang="en-US"/>
        </a:p>
      </dgm:t>
    </dgm:pt>
    <dgm:pt modelId="{8E8010C9-60D2-45D5-8B50-51BF195BB3D3}" type="sibTrans" cxnId="{ED333142-47FB-47A4-8450-71A052FE2497}">
      <dgm:prSet/>
      <dgm:spPr/>
      <dgm:t>
        <a:bodyPr/>
        <a:lstStyle/>
        <a:p>
          <a:endParaRPr lang="en-US"/>
        </a:p>
      </dgm:t>
    </dgm:pt>
    <dgm:pt modelId="{903BC114-28FC-40FC-AF89-31BEA6D2E2C3}">
      <dgm:prSet phldrT="[Text]"/>
      <dgm:spPr/>
      <dgm:t>
        <a:bodyPr/>
        <a:lstStyle/>
        <a:p>
          <a:r>
            <a:rPr lang="en-US"/>
            <a:t>Group, sort, search, version, etc.</a:t>
          </a:r>
        </a:p>
      </dgm:t>
    </dgm:pt>
    <dgm:pt modelId="{02A0B5F9-713A-4D4B-A821-64924EEB7D9B}" type="parTrans" cxnId="{812206B8-7527-41BD-91EE-8504C4E12DF1}">
      <dgm:prSet/>
      <dgm:spPr/>
      <dgm:t>
        <a:bodyPr/>
        <a:lstStyle/>
        <a:p>
          <a:endParaRPr lang="en-US"/>
        </a:p>
      </dgm:t>
    </dgm:pt>
    <dgm:pt modelId="{5F925F74-4E87-4873-A03F-82C9FF068E08}" type="sibTrans" cxnId="{812206B8-7527-41BD-91EE-8504C4E12DF1}">
      <dgm:prSet/>
      <dgm:spPr/>
      <dgm:t>
        <a:bodyPr/>
        <a:lstStyle/>
        <a:p>
          <a:endParaRPr lang="en-US"/>
        </a:p>
      </dgm:t>
    </dgm:pt>
    <dgm:pt modelId="{B7F0BF33-34AC-4FEF-9B2D-2321B10D3A13}" type="pres">
      <dgm:prSet presAssocID="{8A5D8AA7-E406-4051-B37D-44143FD4EA55}" presName="linear" presStyleCnt="0">
        <dgm:presLayoutVars>
          <dgm:animLvl val="lvl"/>
          <dgm:resizeHandles val="exact"/>
        </dgm:presLayoutVars>
      </dgm:prSet>
      <dgm:spPr/>
    </dgm:pt>
    <dgm:pt modelId="{A981378B-8B9F-4573-B580-396015855C2D}" type="pres">
      <dgm:prSet presAssocID="{94532F88-21C0-471E-9842-ADBA5E2E1DCD}" presName="parentText" presStyleLbl="node1" presStyleIdx="0" presStyleCnt="3">
        <dgm:presLayoutVars>
          <dgm:chMax val="0"/>
          <dgm:bulletEnabled val="1"/>
        </dgm:presLayoutVars>
      </dgm:prSet>
      <dgm:spPr/>
    </dgm:pt>
    <dgm:pt modelId="{499732BD-4A42-4D32-B5D6-82A5748EDEF0}" type="pres">
      <dgm:prSet presAssocID="{94532F88-21C0-471E-9842-ADBA5E2E1DCD}" presName="childText" presStyleLbl="revTx" presStyleIdx="0" presStyleCnt="3">
        <dgm:presLayoutVars>
          <dgm:bulletEnabled val="1"/>
        </dgm:presLayoutVars>
      </dgm:prSet>
      <dgm:spPr/>
    </dgm:pt>
    <dgm:pt modelId="{4EE44F37-F565-45B4-ADF2-A9F29BF291E5}" type="pres">
      <dgm:prSet presAssocID="{E626B4CC-DC1F-461D-86F7-2046B3EBF3AC}" presName="parentText" presStyleLbl="node1" presStyleIdx="1" presStyleCnt="3">
        <dgm:presLayoutVars>
          <dgm:chMax val="0"/>
          <dgm:bulletEnabled val="1"/>
        </dgm:presLayoutVars>
      </dgm:prSet>
      <dgm:spPr/>
    </dgm:pt>
    <dgm:pt modelId="{B36A18AA-E713-4A08-8B52-390DD0A2CB90}" type="pres">
      <dgm:prSet presAssocID="{E626B4CC-DC1F-461D-86F7-2046B3EBF3AC}" presName="childText" presStyleLbl="revTx" presStyleIdx="1" presStyleCnt="3">
        <dgm:presLayoutVars>
          <dgm:bulletEnabled val="1"/>
        </dgm:presLayoutVars>
      </dgm:prSet>
      <dgm:spPr/>
    </dgm:pt>
    <dgm:pt modelId="{04FA4224-FEE2-404E-9460-AA15E7905D7D}" type="pres">
      <dgm:prSet presAssocID="{ECA21E0D-179D-4C47-A938-9A68979FFE76}" presName="parentText" presStyleLbl="node1" presStyleIdx="2" presStyleCnt="3">
        <dgm:presLayoutVars>
          <dgm:chMax val="0"/>
          <dgm:bulletEnabled val="1"/>
        </dgm:presLayoutVars>
      </dgm:prSet>
      <dgm:spPr/>
    </dgm:pt>
    <dgm:pt modelId="{F1B6163E-57B5-48F5-94B4-0A5E412B9867}" type="pres">
      <dgm:prSet presAssocID="{ECA21E0D-179D-4C47-A938-9A68979FFE76}" presName="childText" presStyleLbl="revTx" presStyleIdx="2" presStyleCnt="3">
        <dgm:presLayoutVars>
          <dgm:bulletEnabled val="1"/>
        </dgm:presLayoutVars>
      </dgm:prSet>
      <dgm:spPr/>
    </dgm:pt>
  </dgm:ptLst>
  <dgm:cxnLst>
    <dgm:cxn modelId="{25E30A04-9398-4D82-A8F5-27FE41D3433B}" srcId="{8A5D8AA7-E406-4051-B37D-44143FD4EA55}" destId="{E626B4CC-DC1F-461D-86F7-2046B3EBF3AC}" srcOrd="1" destOrd="0" parTransId="{AB7EFB06-07D0-4972-97D7-F4F55544FCCA}" sibTransId="{0907D11B-D0FD-49E7-AC76-A7F89FB22F9E}"/>
    <dgm:cxn modelId="{523E3E0B-4665-4FEB-8B1F-FEA4C2D99AA7}" type="presOf" srcId="{00734BF9-F636-4AF8-BF21-7AD4F0462E5F}" destId="{499732BD-4A42-4D32-B5D6-82A5748EDEF0}" srcOrd="0" destOrd="2" presId="urn:microsoft.com/office/officeart/2005/8/layout/vList2"/>
    <dgm:cxn modelId="{F2DDAC12-F98A-47BC-BBF7-A5461A3322C9}" type="presOf" srcId="{A6C733E3-A695-4BEC-A113-55B73A472BE2}" destId="{F1B6163E-57B5-48F5-94B4-0A5E412B9867}" srcOrd="0" destOrd="1" presId="urn:microsoft.com/office/officeart/2005/8/layout/vList2"/>
    <dgm:cxn modelId="{7656B416-CE03-4D7E-ADC4-9F933110DC5C}" type="presOf" srcId="{E1F1DFEB-5B9D-4717-86C7-47C57884A494}" destId="{499732BD-4A42-4D32-B5D6-82A5748EDEF0}" srcOrd="0" destOrd="0" presId="urn:microsoft.com/office/officeart/2005/8/layout/vList2"/>
    <dgm:cxn modelId="{809A2E19-D54A-4C46-B51E-143C6E529221}" srcId="{ECA21E0D-179D-4C47-A938-9A68979FFE76}" destId="{BC477B50-831D-48A3-BE00-00B6441C54CB}" srcOrd="2" destOrd="0" parTransId="{C30B6B95-A081-4426-97ED-9ADB701D38FE}" sibTransId="{2A228682-3B51-4169-8705-9E345550D161}"/>
    <dgm:cxn modelId="{4FB64521-58AA-47DF-8033-B4FBBFC112F0}" srcId="{94532F88-21C0-471E-9842-ADBA5E2E1DCD}" destId="{4A5DD153-A967-4AC6-9695-6F52FB800C32}" srcOrd="3" destOrd="0" parTransId="{8CE40EFF-6262-4B39-BDA2-EEDF1426F2BA}" sibTransId="{98451AC4-C99D-41C1-BE07-B40D6EB8AFA9}"/>
    <dgm:cxn modelId="{365E663F-A8C4-4A44-A5D8-AC26BF3F3FB2}" type="presOf" srcId="{EF216299-4041-4591-A7ED-177B940E470E}" destId="{B36A18AA-E713-4A08-8B52-390DD0A2CB90}" srcOrd="0" destOrd="2" presId="urn:microsoft.com/office/officeart/2005/8/layout/vList2"/>
    <dgm:cxn modelId="{A8682E60-0CAD-424E-A881-CC42FCDB701B}" type="presOf" srcId="{39AFBADC-3F6D-4403-B852-302FF452E169}" destId="{F1B6163E-57B5-48F5-94B4-0A5E412B9867}" srcOrd="0" destOrd="0" presId="urn:microsoft.com/office/officeart/2005/8/layout/vList2"/>
    <dgm:cxn modelId="{ED333142-47FB-47A4-8450-71A052FE2497}" srcId="{E626B4CC-DC1F-461D-86F7-2046B3EBF3AC}" destId="{EF216299-4041-4591-A7ED-177B940E470E}" srcOrd="2" destOrd="0" parTransId="{86EEEA17-C4F1-4CB5-8512-A73C9DA976DD}" sibTransId="{8E8010C9-60D2-45D5-8B50-51BF195BB3D3}"/>
    <dgm:cxn modelId="{59C93462-55DD-4540-AFB0-0E13FCE7DAD1}" type="presOf" srcId="{F7AEFCEA-E2DA-4FCE-A46F-D10BBA20D809}" destId="{B36A18AA-E713-4A08-8B52-390DD0A2CB90}" srcOrd="0" destOrd="0" presId="urn:microsoft.com/office/officeart/2005/8/layout/vList2"/>
    <dgm:cxn modelId="{BEC0D863-FF20-4EEF-A245-452DA08F03A7}" srcId="{94532F88-21C0-471E-9842-ADBA5E2E1DCD}" destId="{00734BF9-F636-4AF8-BF21-7AD4F0462E5F}" srcOrd="2" destOrd="0" parTransId="{1136DA6B-D672-4CE0-8EA9-02F03E774265}" sibTransId="{75D22B19-5331-4760-8AB2-C21CC939AA91}"/>
    <dgm:cxn modelId="{BFDE3F69-38BF-4188-A3F4-3C5A23C666EF}" srcId="{8A5D8AA7-E406-4051-B37D-44143FD4EA55}" destId="{94532F88-21C0-471E-9842-ADBA5E2E1DCD}" srcOrd="0" destOrd="0" parTransId="{98B6AF05-6BAD-486E-AB3E-0DAE611561B4}" sibTransId="{1BF47CC0-1515-4FC7-8BB3-770DABBE2F00}"/>
    <dgm:cxn modelId="{F1BDBA4B-DEE6-4D80-A2A1-44596ED34D2B}" srcId="{E626B4CC-DC1F-461D-86F7-2046B3EBF3AC}" destId="{8E5E226D-4FEE-4BDB-93D8-40E86D747248}" srcOrd="1" destOrd="0" parTransId="{B820FB02-D17E-421A-85B4-89572571CBA9}" sibTransId="{DABBC5A6-2E16-42CA-A31B-B83CCB1504AC}"/>
    <dgm:cxn modelId="{F6762452-C397-492C-98C1-4C1350F9E888}" srcId="{ECA21E0D-179D-4C47-A938-9A68979FFE76}" destId="{38998C6F-75AB-46BD-8CA4-A79948C60A2A}" srcOrd="3" destOrd="0" parTransId="{740B76F0-3F83-41DF-B115-A68A61019CA3}" sibTransId="{CD51E6CD-FFCC-4CA1-B7EF-019C34E5A179}"/>
    <dgm:cxn modelId="{7BBEE653-0A3D-4993-9219-50DCE8FD8682}" type="presOf" srcId="{8A5D8AA7-E406-4051-B37D-44143FD4EA55}" destId="{B7F0BF33-34AC-4FEF-9B2D-2321B10D3A13}" srcOrd="0" destOrd="0" presId="urn:microsoft.com/office/officeart/2005/8/layout/vList2"/>
    <dgm:cxn modelId="{FFBC6C55-F8A6-4562-806A-EF4590FF0177}" type="presOf" srcId="{B02267F6-A8CA-44FA-AE00-59A98E8F8649}" destId="{F1B6163E-57B5-48F5-94B4-0A5E412B9867}" srcOrd="0" destOrd="5" presId="urn:microsoft.com/office/officeart/2005/8/layout/vList2"/>
    <dgm:cxn modelId="{A2953B76-286B-4871-A2D6-B369CABB8F74}" type="presOf" srcId="{94532F88-21C0-471E-9842-ADBA5E2E1DCD}" destId="{A981378B-8B9F-4573-B580-396015855C2D}" srcOrd="0" destOrd="0" presId="urn:microsoft.com/office/officeart/2005/8/layout/vList2"/>
    <dgm:cxn modelId="{A0F50880-A880-4735-94CB-05E8C145428A}" srcId="{ECA21E0D-179D-4C47-A938-9A68979FFE76}" destId="{7C2B07E5-DE34-46B9-9439-BB40010D0A3D}" srcOrd="4" destOrd="0" parTransId="{4F33AB89-7E06-4435-AFE5-C7A0CF18D272}" sibTransId="{DC33050A-E4A2-410C-95C9-87C086DEA2B4}"/>
    <dgm:cxn modelId="{94EC1C89-402A-42A4-9AF1-5DCD7BA119AC}" type="presOf" srcId="{268FF9F3-03C7-4D59-8DF2-45A78B1CFB3D}" destId="{499732BD-4A42-4D32-B5D6-82A5748EDEF0}" srcOrd="0" destOrd="1" presId="urn:microsoft.com/office/officeart/2005/8/layout/vList2"/>
    <dgm:cxn modelId="{2E2E8A8B-7D82-45B7-96D5-9554FDEE74DD}" type="presOf" srcId="{8E5E226D-4FEE-4BDB-93D8-40E86D747248}" destId="{B36A18AA-E713-4A08-8B52-390DD0A2CB90}" srcOrd="0" destOrd="1" presId="urn:microsoft.com/office/officeart/2005/8/layout/vList2"/>
    <dgm:cxn modelId="{D457638C-8343-43EA-A6ED-79F52DD9062A}" srcId="{8A5D8AA7-E406-4051-B37D-44143FD4EA55}" destId="{ECA21E0D-179D-4C47-A938-9A68979FFE76}" srcOrd="2" destOrd="0" parTransId="{9E7E6A42-8EE7-4E9E-8605-086FDCD72074}" sibTransId="{7AB03D0B-87B8-4C6F-A33C-4DA2B6D7EB08}"/>
    <dgm:cxn modelId="{2366F993-D65D-45A5-B84A-7BA2F5860686}" srcId="{94532F88-21C0-471E-9842-ADBA5E2E1DCD}" destId="{E1F1DFEB-5B9D-4717-86C7-47C57884A494}" srcOrd="0" destOrd="0" parTransId="{4C9BE353-0B28-47AC-BBFB-BDBDB7E74C03}" sibTransId="{63390BDB-BCD5-41F0-BBCC-ED5E433B8E93}"/>
    <dgm:cxn modelId="{4501D99F-3029-40C3-BC0F-F4947A267948}" type="presOf" srcId="{BC477B50-831D-48A3-BE00-00B6441C54CB}" destId="{F1B6163E-57B5-48F5-94B4-0A5E412B9867}" srcOrd="0" destOrd="2" presId="urn:microsoft.com/office/officeart/2005/8/layout/vList2"/>
    <dgm:cxn modelId="{1D758BA5-CDB9-4C8A-BF0D-F83BAF6A94DA}" srcId="{ECA21E0D-179D-4C47-A938-9A68979FFE76}" destId="{A6C733E3-A695-4BEC-A113-55B73A472BE2}" srcOrd="1" destOrd="0" parTransId="{F053672F-A485-4EF4-A372-12A96ABB9E86}" sibTransId="{691565CB-C546-4ECD-A3F8-59B97F3FC583}"/>
    <dgm:cxn modelId="{123D62AA-76CD-40C2-9F3F-A962145A2BE6}" type="presOf" srcId="{4A5DD153-A967-4AC6-9695-6F52FB800C32}" destId="{499732BD-4A42-4D32-B5D6-82A5748EDEF0}" srcOrd="0" destOrd="3" presId="urn:microsoft.com/office/officeart/2005/8/layout/vList2"/>
    <dgm:cxn modelId="{90A29AAF-D873-4061-A79B-1E03F34C98CA}" type="presOf" srcId="{38998C6F-75AB-46BD-8CA4-A79948C60A2A}" destId="{F1B6163E-57B5-48F5-94B4-0A5E412B9867}" srcOrd="0" destOrd="3" presId="urn:microsoft.com/office/officeart/2005/8/layout/vList2"/>
    <dgm:cxn modelId="{0043DAB3-B21B-436F-AAA7-C985C8ABBE05}" type="presOf" srcId="{ECA21E0D-179D-4C47-A938-9A68979FFE76}" destId="{04FA4224-FEE2-404E-9460-AA15E7905D7D}" srcOrd="0" destOrd="0" presId="urn:microsoft.com/office/officeart/2005/8/layout/vList2"/>
    <dgm:cxn modelId="{812206B8-7527-41BD-91EE-8504C4E12DF1}" srcId="{EF216299-4041-4591-A7ED-177B940E470E}" destId="{903BC114-28FC-40FC-AF89-31BEA6D2E2C3}" srcOrd="0" destOrd="0" parTransId="{02A0B5F9-713A-4D4B-A821-64924EEB7D9B}" sibTransId="{5F925F74-4E87-4873-A03F-82C9FF068E08}"/>
    <dgm:cxn modelId="{279941C1-D618-41F2-8B29-B68BDF82AAB0}" srcId="{ECA21E0D-179D-4C47-A938-9A68979FFE76}" destId="{B02267F6-A8CA-44FA-AE00-59A98E8F8649}" srcOrd="5" destOrd="0" parTransId="{F35B6411-128F-411F-9894-BB6A6D35D685}" sibTransId="{1781B255-E4F7-4261-8ABD-5D28E82E5BB8}"/>
    <dgm:cxn modelId="{6C274AD1-AB43-44CD-A62C-CB7B7381BF4A}" srcId="{94532F88-21C0-471E-9842-ADBA5E2E1DCD}" destId="{268FF9F3-03C7-4D59-8DF2-45A78B1CFB3D}" srcOrd="1" destOrd="0" parTransId="{56D6BB5B-AA5A-492E-98A3-C72E28A6E94C}" sibTransId="{A303BE53-9DFB-45EB-9916-BD6415A1E054}"/>
    <dgm:cxn modelId="{7C0898D4-FD87-4626-94AD-D422EA707BED}" type="presOf" srcId="{903BC114-28FC-40FC-AF89-31BEA6D2E2C3}" destId="{B36A18AA-E713-4A08-8B52-390DD0A2CB90}" srcOrd="0" destOrd="3" presId="urn:microsoft.com/office/officeart/2005/8/layout/vList2"/>
    <dgm:cxn modelId="{36A979D8-0F0C-4EFB-B699-1B864C7A4C7F}" type="presOf" srcId="{E626B4CC-DC1F-461D-86F7-2046B3EBF3AC}" destId="{4EE44F37-F565-45B4-ADF2-A9F29BF291E5}" srcOrd="0" destOrd="0" presId="urn:microsoft.com/office/officeart/2005/8/layout/vList2"/>
    <dgm:cxn modelId="{9E2D36E2-CFD5-451B-A70A-7B77C43812F8}" srcId="{ECA21E0D-179D-4C47-A938-9A68979FFE76}" destId="{39AFBADC-3F6D-4403-B852-302FF452E169}" srcOrd="0" destOrd="0" parTransId="{2427DB22-6A2A-4661-B0D6-2830D699AF17}" sibTransId="{C17BD923-E402-4229-A37A-32FD64AE8D0B}"/>
    <dgm:cxn modelId="{FD2541ED-2031-4298-8512-692625FD9ADB}" srcId="{E626B4CC-DC1F-461D-86F7-2046B3EBF3AC}" destId="{F7AEFCEA-E2DA-4FCE-A46F-D10BBA20D809}" srcOrd="0" destOrd="0" parTransId="{904090DE-D5B9-413A-B97B-70EA84AE4BBA}" sibTransId="{196033AE-551C-470E-AEA3-2093033B3D9E}"/>
    <dgm:cxn modelId="{AB7EAAEF-3686-4E7F-9606-503BD8F813E0}" type="presOf" srcId="{7C2B07E5-DE34-46B9-9439-BB40010D0A3D}" destId="{F1B6163E-57B5-48F5-94B4-0A5E412B9867}" srcOrd="0" destOrd="4" presId="urn:microsoft.com/office/officeart/2005/8/layout/vList2"/>
    <dgm:cxn modelId="{9ECE5487-89AF-4874-9B4C-E479DEF5848C}" type="presParOf" srcId="{B7F0BF33-34AC-4FEF-9B2D-2321B10D3A13}" destId="{A981378B-8B9F-4573-B580-396015855C2D}" srcOrd="0" destOrd="0" presId="urn:microsoft.com/office/officeart/2005/8/layout/vList2"/>
    <dgm:cxn modelId="{55550F28-7795-4E34-8330-A463AF6E5311}" type="presParOf" srcId="{B7F0BF33-34AC-4FEF-9B2D-2321B10D3A13}" destId="{499732BD-4A42-4D32-B5D6-82A5748EDEF0}" srcOrd="1" destOrd="0" presId="urn:microsoft.com/office/officeart/2005/8/layout/vList2"/>
    <dgm:cxn modelId="{31EF4A7C-E665-4594-82B4-545A686521B1}" type="presParOf" srcId="{B7F0BF33-34AC-4FEF-9B2D-2321B10D3A13}" destId="{4EE44F37-F565-45B4-ADF2-A9F29BF291E5}" srcOrd="2" destOrd="0" presId="urn:microsoft.com/office/officeart/2005/8/layout/vList2"/>
    <dgm:cxn modelId="{30A30B63-8B7D-4BA1-8942-E28B552A12F5}" type="presParOf" srcId="{B7F0BF33-34AC-4FEF-9B2D-2321B10D3A13}" destId="{B36A18AA-E713-4A08-8B52-390DD0A2CB90}" srcOrd="3" destOrd="0" presId="urn:microsoft.com/office/officeart/2005/8/layout/vList2"/>
    <dgm:cxn modelId="{3F63A5FD-734C-42E7-B65E-5F3FA7D7446A}" type="presParOf" srcId="{B7F0BF33-34AC-4FEF-9B2D-2321B10D3A13}" destId="{04FA4224-FEE2-404E-9460-AA15E7905D7D}" srcOrd="4" destOrd="0" presId="urn:microsoft.com/office/officeart/2005/8/layout/vList2"/>
    <dgm:cxn modelId="{11444654-AA8E-4B16-960B-E74BFA9645C9}" type="presParOf" srcId="{B7F0BF33-34AC-4FEF-9B2D-2321B10D3A13}" destId="{F1B6163E-57B5-48F5-94B4-0A5E412B986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1D473A-050A-4C5F-8178-269C02EEF98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1F236AF9-E72E-4ADA-89F8-2B2AC364EEFF}">
      <dgm:prSet phldrT="[Text]"/>
      <dgm:spPr/>
      <dgm:t>
        <a:bodyPr/>
        <a:lstStyle/>
        <a:p>
          <a:r>
            <a:rPr lang="en-US"/>
            <a:t>SAP connector (Sign up for Private Preview !!)</a:t>
          </a:r>
        </a:p>
      </dgm:t>
    </dgm:pt>
    <dgm:pt modelId="{85C86EC4-D701-485A-8899-7463DD925A52}" type="parTrans" cxnId="{F88D8709-2EE0-4FA1-A504-465D5D67E199}">
      <dgm:prSet/>
      <dgm:spPr/>
      <dgm:t>
        <a:bodyPr/>
        <a:lstStyle/>
        <a:p>
          <a:endParaRPr lang="en-US"/>
        </a:p>
      </dgm:t>
    </dgm:pt>
    <dgm:pt modelId="{76716A12-C6D3-4BBA-831A-5F7A9654D8A5}" type="sibTrans" cxnId="{F88D8709-2EE0-4FA1-A504-465D5D67E199}">
      <dgm:prSet/>
      <dgm:spPr/>
      <dgm:t>
        <a:bodyPr/>
        <a:lstStyle/>
        <a:p>
          <a:endParaRPr lang="en-US"/>
        </a:p>
      </dgm:t>
    </dgm:pt>
    <dgm:pt modelId="{8A6D4BAA-C294-427D-85DD-1FD21FD1D80A}">
      <dgm:prSet/>
      <dgm:spPr/>
      <dgm:t>
        <a:bodyPr/>
        <a:lstStyle/>
        <a:p>
          <a:r>
            <a:rPr lang="en-US"/>
            <a:t>Trigger to receive messages from SAP</a:t>
          </a:r>
        </a:p>
      </dgm:t>
    </dgm:pt>
    <dgm:pt modelId="{8A63163B-FEB2-4ECC-8615-F32F1F210BD6}" type="parTrans" cxnId="{88B752AA-3576-431C-AA47-FB1F5E8F7F50}">
      <dgm:prSet/>
      <dgm:spPr/>
      <dgm:t>
        <a:bodyPr/>
        <a:lstStyle/>
        <a:p>
          <a:endParaRPr lang="en-US"/>
        </a:p>
      </dgm:t>
    </dgm:pt>
    <dgm:pt modelId="{5142615B-4349-437E-94E0-D3F45F58784D}" type="sibTrans" cxnId="{88B752AA-3576-431C-AA47-FB1F5E8F7F50}">
      <dgm:prSet/>
      <dgm:spPr/>
      <dgm:t>
        <a:bodyPr/>
        <a:lstStyle/>
        <a:p>
          <a:endParaRPr lang="en-US"/>
        </a:p>
      </dgm:t>
    </dgm:pt>
    <dgm:pt modelId="{9FBBE6FE-5076-4358-9599-475196F685D3}">
      <dgm:prSet/>
      <dgm:spPr/>
      <dgm:t>
        <a:bodyPr/>
        <a:lstStyle/>
        <a:p>
          <a:r>
            <a:rPr lang="en-US"/>
            <a:t>Generate schemas from SAP </a:t>
          </a:r>
        </a:p>
      </dgm:t>
    </dgm:pt>
    <dgm:pt modelId="{D01BF350-1FEB-48E1-BD12-8F3D66122556}" type="parTrans" cxnId="{D5117C26-2AB6-4FE7-AE25-AE78C564225B}">
      <dgm:prSet/>
      <dgm:spPr/>
      <dgm:t>
        <a:bodyPr/>
        <a:lstStyle/>
        <a:p>
          <a:endParaRPr lang="en-US"/>
        </a:p>
      </dgm:t>
    </dgm:pt>
    <dgm:pt modelId="{2EA0AD7B-D3E6-4949-A7C7-73F5AF7CCAEB}" type="sibTrans" cxnId="{D5117C26-2AB6-4FE7-AE25-AE78C564225B}">
      <dgm:prSet/>
      <dgm:spPr/>
      <dgm:t>
        <a:bodyPr/>
        <a:lstStyle/>
        <a:p>
          <a:endParaRPr lang="en-US"/>
        </a:p>
      </dgm:t>
    </dgm:pt>
    <dgm:pt modelId="{BF468FBC-2778-4F3A-A824-3FC7A448BB11}">
      <dgm:prSet/>
      <dgm:spPr/>
      <dgm:t>
        <a:bodyPr/>
        <a:lstStyle/>
        <a:p>
          <a:r>
            <a:rPr lang="en-US"/>
            <a:t>Mapping capabilities</a:t>
          </a:r>
        </a:p>
      </dgm:t>
    </dgm:pt>
    <dgm:pt modelId="{587385C8-A7FC-4972-8E10-361F3AF66CFF}" type="parTrans" cxnId="{C3C33EFC-7079-4665-9C4A-F4D06BCAA161}">
      <dgm:prSet/>
      <dgm:spPr/>
      <dgm:t>
        <a:bodyPr/>
        <a:lstStyle/>
        <a:p>
          <a:endParaRPr lang="en-US"/>
        </a:p>
      </dgm:t>
    </dgm:pt>
    <dgm:pt modelId="{2EC1716C-52F3-404D-825B-10C37AD6A0AE}" type="sibTrans" cxnId="{C3C33EFC-7079-4665-9C4A-F4D06BCAA161}">
      <dgm:prSet/>
      <dgm:spPr/>
      <dgm:t>
        <a:bodyPr/>
        <a:lstStyle/>
        <a:p>
          <a:endParaRPr lang="en-US"/>
        </a:p>
      </dgm:t>
    </dgm:pt>
    <dgm:pt modelId="{45F6C7C5-5EA4-440A-AF98-3AFC61C6C64F}">
      <dgm:prSet/>
      <dgm:spPr/>
      <dgm:t>
        <a:bodyPr/>
        <a:lstStyle/>
        <a:p>
          <a:r>
            <a:rPr lang="en-US"/>
            <a:t>Liquid</a:t>
          </a:r>
        </a:p>
      </dgm:t>
    </dgm:pt>
    <dgm:pt modelId="{F70D2337-2A71-475B-AB35-94551F201F14}" type="parTrans" cxnId="{6C107915-4310-46E5-864E-ED3D923816E0}">
      <dgm:prSet/>
      <dgm:spPr/>
      <dgm:t>
        <a:bodyPr/>
        <a:lstStyle/>
        <a:p>
          <a:endParaRPr lang="en-US"/>
        </a:p>
      </dgm:t>
    </dgm:pt>
    <dgm:pt modelId="{2E6A12AC-39F2-4592-AE8F-65B910513D27}" type="sibTrans" cxnId="{6C107915-4310-46E5-864E-ED3D923816E0}">
      <dgm:prSet/>
      <dgm:spPr/>
      <dgm:t>
        <a:bodyPr/>
        <a:lstStyle/>
        <a:p>
          <a:endParaRPr lang="en-US"/>
        </a:p>
      </dgm:t>
    </dgm:pt>
    <dgm:pt modelId="{5B4DA04E-7074-4F07-9D14-3F74F7115EC1}">
      <dgm:prSet/>
      <dgm:spPr/>
      <dgm:t>
        <a:bodyPr/>
        <a:lstStyle/>
        <a:p>
          <a:r>
            <a:rPr lang="en-US"/>
            <a:t>XSLT 3.0/2.0 </a:t>
          </a:r>
        </a:p>
      </dgm:t>
    </dgm:pt>
    <dgm:pt modelId="{80D9F731-A13A-4D59-A75D-F079426F6EC9}" type="parTrans" cxnId="{1A7695CF-CF48-4F8E-A6C3-C586288AEE47}">
      <dgm:prSet/>
      <dgm:spPr/>
      <dgm:t>
        <a:bodyPr/>
        <a:lstStyle/>
        <a:p>
          <a:endParaRPr lang="en-US"/>
        </a:p>
      </dgm:t>
    </dgm:pt>
    <dgm:pt modelId="{CEA5CFFD-32D6-4C9C-88D2-FBED702A15EB}" type="sibTrans" cxnId="{1A7695CF-CF48-4F8E-A6C3-C586288AEE47}">
      <dgm:prSet/>
      <dgm:spPr/>
      <dgm:t>
        <a:bodyPr/>
        <a:lstStyle/>
        <a:p>
          <a:endParaRPr lang="en-US"/>
        </a:p>
      </dgm:t>
    </dgm:pt>
    <dgm:pt modelId="{50B96939-F306-4174-B21E-E0B00A381D5A}">
      <dgm:prSet/>
      <dgm:spPr/>
      <dgm:t>
        <a:bodyPr/>
        <a:lstStyle/>
        <a:p>
          <a:r>
            <a:rPr lang="en-US"/>
            <a:t>Custom assemblies and functoids from XML maps</a:t>
          </a:r>
        </a:p>
      </dgm:t>
    </dgm:pt>
    <dgm:pt modelId="{4DB78FD6-0FEB-4EA7-A680-A11E2966D55A}" type="parTrans" cxnId="{2C146D85-0067-4143-8B5B-9A42D2A1490C}">
      <dgm:prSet/>
      <dgm:spPr/>
      <dgm:t>
        <a:bodyPr/>
        <a:lstStyle/>
        <a:p>
          <a:endParaRPr lang="en-US"/>
        </a:p>
      </dgm:t>
    </dgm:pt>
    <dgm:pt modelId="{E125E8ED-E31D-4403-BC2D-3614B39A83D8}" type="sibTrans" cxnId="{2C146D85-0067-4143-8B5B-9A42D2A1490C}">
      <dgm:prSet/>
      <dgm:spPr/>
      <dgm:t>
        <a:bodyPr/>
        <a:lstStyle/>
        <a:p>
          <a:endParaRPr lang="en-US"/>
        </a:p>
      </dgm:t>
    </dgm:pt>
    <dgm:pt modelId="{C78D7FFE-8E69-49C6-880E-7F54CEBE49C8}">
      <dgm:prSet/>
      <dgm:spPr/>
      <dgm:t>
        <a:bodyPr/>
        <a:lstStyle/>
        <a:p>
          <a:r>
            <a:rPr lang="en-US"/>
            <a:t>SOAP services </a:t>
          </a:r>
        </a:p>
      </dgm:t>
    </dgm:pt>
    <dgm:pt modelId="{4CC7A314-4FAB-4250-A0B3-A35F1F2F1CF8}" type="parTrans" cxnId="{8C4ACD95-6BC6-44C7-BAC4-A43ED947336B}">
      <dgm:prSet/>
      <dgm:spPr/>
      <dgm:t>
        <a:bodyPr/>
        <a:lstStyle/>
        <a:p>
          <a:endParaRPr lang="en-US"/>
        </a:p>
      </dgm:t>
    </dgm:pt>
    <dgm:pt modelId="{98B74B44-36C7-4386-AD31-6BA5B21E049B}" type="sibTrans" cxnId="{8C4ACD95-6BC6-44C7-BAC4-A43ED947336B}">
      <dgm:prSet/>
      <dgm:spPr/>
      <dgm:t>
        <a:bodyPr/>
        <a:lstStyle/>
        <a:p>
          <a:endParaRPr lang="en-US"/>
        </a:p>
      </dgm:t>
    </dgm:pt>
    <dgm:pt modelId="{AD988A1B-E0CC-421A-B3C1-920439251161}">
      <dgm:prSet/>
      <dgm:spPr/>
      <dgm:t>
        <a:bodyPr/>
        <a:lstStyle/>
        <a:p>
          <a:r>
            <a:rPr lang="en-US"/>
            <a:t>Passthrough</a:t>
          </a:r>
        </a:p>
      </dgm:t>
    </dgm:pt>
    <dgm:pt modelId="{CF7D8535-A8F8-4D44-8350-7EA04E859D31}" type="parTrans" cxnId="{B683E066-9D35-48AE-8B77-DD90A9980C59}">
      <dgm:prSet/>
      <dgm:spPr/>
      <dgm:t>
        <a:bodyPr/>
        <a:lstStyle/>
        <a:p>
          <a:endParaRPr lang="en-US"/>
        </a:p>
      </dgm:t>
    </dgm:pt>
    <dgm:pt modelId="{C740E822-C4EF-4655-9E32-A8608CF4D0C5}" type="sibTrans" cxnId="{B683E066-9D35-48AE-8B77-DD90A9980C59}">
      <dgm:prSet/>
      <dgm:spPr/>
      <dgm:t>
        <a:bodyPr/>
        <a:lstStyle/>
        <a:p>
          <a:endParaRPr lang="en-US"/>
        </a:p>
      </dgm:t>
    </dgm:pt>
    <dgm:pt modelId="{5468681E-EC0C-47AA-A571-3893588A0DCD}">
      <dgm:prSet/>
      <dgm:spPr/>
      <dgm:t>
        <a:bodyPr/>
        <a:lstStyle/>
        <a:p>
          <a:r>
            <a:rPr lang="en-US"/>
            <a:t>On-premise</a:t>
          </a:r>
        </a:p>
      </dgm:t>
    </dgm:pt>
    <dgm:pt modelId="{CF7C0AED-90DE-46C3-818E-9313EDBC7472}" type="parTrans" cxnId="{8E9F6031-B6EE-447E-A9AC-A397DF2E4C4F}">
      <dgm:prSet/>
      <dgm:spPr/>
      <dgm:t>
        <a:bodyPr/>
        <a:lstStyle/>
        <a:p>
          <a:endParaRPr lang="en-US"/>
        </a:p>
      </dgm:t>
    </dgm:pt>
    <dgm:pt modelId="{EB1BB72F-A6E8-41C1-BA9D-9039F5408E92}" type="sibTrans" cxnId="{8E9F6031-B6EE-447E-A9AC-A397DF2E4C4F}">
      <dgm:prSet/>
      <dgm:spPr/>
      <dgm:t>
        <a:bodyPr/>
        <a:lstStyle/>
        <a:p>
          <a:endParaRPr lang="en-US"/>
        </a:p>
      </dgm:t>
    </dgm:pt>
    <dgm:pt modelId="{4EF4E9A3-0A02-4045-A70D-C578368BB113}">
      <dgm:prSet/>
      <dgm:spPr/>
      <dgm:t>
        <a:bodyPr/>
        <a:lstStyle/>
        <a:p>
          <a:r>
            <a:rPr lang="en-US"/>
            <a:t>Monitoring</a:t>
          </a:r>
        </a:p>
      </dgm:t>
    </dgm:pt>
    <dgm:pt modelId="{77580E27-5E20-44F9-B99E-0454A2499ED3}" type="parTrans" cxnId="{5E76A76B-5887-4517-8F85-3F79ABCF2780}">
      <dgm:prSet/>
      <dgm:spPr/>
      <dgm:t>
        <a:bodyPr/>
        <a:lstStyle/>
        <a:p>
          <a:endParaRPr lang="en-US"/>
        </a:p>
      </dgm:t>
    </dgm:pt>
    <dgm:pt modelId="{AEBBE5F6-E766-4CA4-876C-340E6F9A22C1}" type="sibTrans" cxnId="{5E76A76B-5887-4517-8F85-3F79ABCF2780}">
      <dgm:prSet/>
      <dgm:spPr/>
      <dgm:t>
        <a:bodyPr/>
        <a:lstStyle/>
        <a:p>
          <a:endParaRPr lang="en-US"/>
        </a:p>
      </dgm:t>
    </dgm:pt>
    <dgm:pt modelId="{5EB8968C-4DC8-4335-9D92-290256E604C4}">
      <dgm:prSet/>
      <dgm:spPr/>
      <dgm:t>
        <a:bodyPr/>
        <a:lstStyle/>
        <a:p>
          <a:r>
            <a:rPr lang="en-US"/>
            <a:t>Monitor your production system with Log Analytics with our OOB solutions and customize as you wish</a:t>
          </a:r>
        </a:p>
      </dgm:t>
    </dgm:pt>
    <dgm:pt modelId="{9EF9F057-898C-4496-836A-D8A31EE36800}" type="parTrans" cxnId="{5DD5943F-E89E-4C35-9778-D9F61EAEEAFE}">
      <dgm:prSet/>
      <dgm:spPr/>
      <dgm:t>
        <a:bodyPr/>
        <a:lstStyle/>
        <a:p>
          <a:endParaRPr lang="en-US"/>
        </a:p>
      </dgm:t>
    </dgm:pt>
    <dgm:pt modelId="{45B105E9-1058-4BD3-946F-EB8829BDD054}" type="sibTrans" cxnId="{5DD5943F-E89E-4C35-9778-D9F61EAEEAFE}">
      <dgm:prSet/>
      <dgm:spPr/>
      <dgm:t>
        <a:bodyPr/>
        <a:lstStyle/>
        <a:p>
          <a:endParaRPr lang="en-US"/>
        </a:p>
      </dgm:t>
    </dgm:pt>
    <dgm:pt modelId="{DB60B6CA-600F-42B3-A16A-3DE0454ADE0D}" type="pres">
      <dgm:prSet presAssocID="{8C1D473A-050A-4C5F-8178-269C02EEF981}" presName="linear" presStyleCnt="0">
        <dgm:presLayoutVars>
          <dgm:animLvl val="lvl"/>
          <dgm:resizeHandles val="exact"/>
        </dgm:presLayoutVars>
      </dgm:prSet>
      <dgm:spPr/>
    </dgm:pt>
    <dgm:pt modelId="{A20ABF7D-49A5-4471-95B2-C69DE96BD61E}" type="pres">
      <dgm:prSet presAssocID="{1F236AF9-E72E-4ADA-89F8-2B2AC364EEFF}" presName="parentText" presStyleLbl="node1" presStyleIdx="0" presStyleCnt="4">
        <dgm:presLayoutVars>
          <dgm:chMax val="0"/>
          <dgm:bulletEnabled val="1"/>
        </dgm:presLayoutVars>
      </dgm:prSet>
      <dgm:spPr/>
    </dgm:pt>
    <dgm:pt modelId="{0D45193A-E259-4B0B-BBB0-ED49A7BAA689}" type="pres">
      <dgm:prSet presAssocID="{1F236AF9-E72E-4ADA-89F8-2B2AC364EEFF}" presName="childText" presStyleLbl="revTx" presStyleIdx="0" presStyleCnt="4">
        <dgm:presLayoutVars>
          <dgm:bulletEnabled val="1"/>
        </dgm:presLayoutVars>
      </dgm:prSet>
      <dgm:spPr/>
    </dgm:pt>
    <dgm:pt modelId="{5D9420E1-0FE3-4F71-8461-7270C602CDA4}" type="pres">
      <dgm:prSet presAssocID="{BF468FBC-2778-4F3A-A824-3FC7A448BB11}" presName="parentText" presStyleLbl="node1" presStyleIdx="1" presStyleCnt="4">
        <dgm:presLayoutVars>
          <dgm:chMax val="0"/>
          <dgm:bulletEnabled val="1"/>
        </dgm:presLayoutVars>
      </dgm:prSet>
      <dgm:spPr/>
    </dgm:pt>
    <dgm:pt modelId="{1D58040D-4224-4F12-8F04-41B102D9272F}" type="pres">
      <dgm:prSet presAssocID="{BF468FBC-2778-4F3A-A824-3FC7A448BB11}" presName="childText" presStyleLbl="revTx" presStyleIdx="1" presStyleCnt="4">
        <dgm:presLayoutVars>
          <dgm:bulletEnabled val="1"/>
        </dgm:presLayoutVars>
      </dgm:prSet>
      <dgm:spPr/>
    </dgm:pt>
    <dgm:pt modelId="{D70935F0-DC94-4EBE-AD0A-134A30DCFB14}" type="pres">
      <dgm:prSet presAssocID="{C78D7FFE-8E69-49C6-880E-7F54CEBE49C8}" presName="parentText" presStyleLbl="node1" presStyleIdx="2" presStyleCnt="4">
        <dgm:presLayoutVars>
          <dgm:chMax val="0"/>
          <dgm:bulletEnabled val="1"/>
        </dgm:presLayoutVars>
      </dgm:prSet>
      <dgm:spPr/>
    </dgm:pt>
    <dgm:pt modelId="{0EFE2381-965D-4443-B433-CB2623EF01AB}" type="pres">
      <dgm:prSet presAssocID="{C78D7FFE-8E69-49C6-880E-7F54CEBE49C8}" presName="childText" presStyleLbl="revTx" presStyleIdx="2" presStyleCnt="4">
        <dgm:presLayoutVars>
          <dgm:bulletEnabled val="1"/>
        </dgm:presLayoutVars>
      </dgm:prSet>
      <dgm:spPr/>
    </dgm:pt>
    <dgm:pt modelId="{9E9BA281-D6D0-4839-A879-02989A68DAC9}" type="pres">
      <dgm:prSet presAssocID="{4EF4E9A3-0A02-4045-A70D-C578368BB113}" presName="parentText" presStyleLbl="node1" presStyleIdx="3" presStyleCnt="4">
        <dgm:presLayoutVars>
          <dgm:chMax val="0"/>
          <dgm:bulletEnabled val="1"/>
        </dgm:presLayoutVars>
      </dgm:prSet>
      <dgm:spPr/>
    </dgm:pt>
    <dgm:pt modelId="{D14FD1C7-6FBC-4241-B7FF-52C509299AF5}" type="pres">
      <dgm:prSet presAssocID="{4EF4E9A3-0A02-4045-A70D-C578368BB113}" presName="childText" presStyleLbl="revTx" presStyleIdx="3" presStyleCnt="4">
        <dgm:presLayoutVars>
          <dgm:bulletEnabled val="1"/>
        </dgm:presLayoutVars>
      </dgm:prSet>
      <dgm:spPr/>
    </dgm:pt>
  </dgm:ptLst>
  <dgm:cxnLst>
    <dgm:cxn modelId="{F88D8709-2EE0-4FA1-A504-465D5D67E199}" srcId="{8C1D473A-050A-4C5F-8178-269C02EEF981}" destId="{1F236AF9-E72E-4ADA-89F8-2B2AC364EEFF}" srcOrd="0" destOrd="0" parTransId="{85C86EC4-D701-485A-8899-7463DD925A52}" sibTransId="{76716A12-C6D3-4BBA-831A-5F7A9654D8A5}"/>
    <dgm:cxn modelId="{6C107915-4310-46E5-864E-ED3D923816E0}" srcId="{BF468FBC-2778-4F3A-A824-3FC7A448BB11}" destId="{45F6C7C5-5EA4-440A-AF98-3AFC61C6C64F}" srcOrd="0" destOrd="0" parTransId="{F70D2337-2A71-475B-AB35-94551F201F14}" sibTransId="{2E6A12AC-39F2-4592-AE8F-65B910513D27}"/>
    <dgm:cxn modelId="{7416761C-6B80-4330-BA19-F0738FF63C08}" type="presOf" srcId="{8C1D473A-050A-4C5F-8178-269C02EEF981}" destId="{DB60B6CA-600F-42B3-A16A-3DE0454ADE0D}" srcOrd="0" destOrd="0" presId="urn:microsoft.com/office/officeart/2005/8/layout/vList2"/>
    <dgm:cxn modelId="{D5117C26-2AB6-4FE7-AE25-AE78C564225B}" srcId="{1F236AF9-E72E-4ADA-89F8-2B2AC364EEFF}" destId="{9FBBE6FE-5076-4358-9599-475196F685D3}" srcOrd="1" destOrd="0" parTransId="{D01BF350-1FEB-48E1-BD12-8F3D66122556}" sibTransId="{2EA0AD7B-D3E6-4949-A7C7-73F5AF7CCAEB}"/>
    <dgm:cxn modelId="{8E9F6031-B6EE-447E-A9AC-A397DF2E4C4F}" srcId="{C78D7FFE-8E69-49C6-880E-7F54CEBE49C8}" destId="{5468681E-EC0C-47AA-A571-3893588A0DCD}" srcOrd="1" destOrd="0" parTransId="{CF7C0AED-90DE-46C3-818E-9313EDBC7472}" sibTransId="{EB1BB72F-A6E8-41C1-BA9D-9039F5408E92}"/>
    <dgm:cxn modelId="{5DD5943F-E89E-4C35-9778-D9F61EAEEAFE}" srcId="{4EF4E9A3-0A02-4045-A70D-C578368BB113}" destId="{5EB8968C-4DC8-4335-9D92-290256E604C4}" srcOrd="0" destOrd="0" parTransId="{9EF9F057-898C-4496-836A-D8A31EE36800}" sibTransId="{45B105E9-1058-4BD3-946F-EB8829BDD054}"/>
    <dgm:cxn modelId="{0A294F5D-8717-4259-B80A-4D6E1CCD03E1}" type="presOf" srcId="{50B96939-F306-4174-B21E-E0B00A381D5A}" destId="{1D58040D-4224-4F12-8F04-41B102D9272F}" srcOrd="0" destOrd="2" presId="urn:microsoft.com/office/officeart/2005/8/layout/vList2"/>
    <dgm:cxn modelId="{B683E066-9D35-48AE-8B77-DD90A9980C59}" srcId="{C78D7FFE-8E69-49C6-880E-7F54CEBE49C8}" destId="{AD988A1B-E0CC-421A-B3C1-920439251161}" srcOrd="0" destOrd="0" parTransId="{CF7D8535-A8F8-4D44-8350-7EA04E859D31}" sibTransId="{C740E822-C4EF-4655-9E32-A8608CF4D0C5}"/>
    <dgm:cxn modelId="{5E76A76B-5887-4517-8F85-3F79ABCF2780}" srcId="{8C1D473A-050A-4C5F-8178-269C02EEF981}" destId="{4EF4E9A3-0A02-4045-A70D-C578368BB113}" srcOrd="3" destOrd="0" parTransId="{77580E27-5E20-44F9-B99E-0454A2499ED3}" sibTransId="{AEBBE5F6-E766-4CA4-876C-340E6F9A22C1}"/>
    <dgm:cxn modelId="{2A5B644C-48F9-4143-B940-B5FAC73E4699}" type="presOf" srcId="{45F6C7C5-5EA4-440A-AF98-3AFC61C6C64F}" destId="{1D58040D-4224-4F12-8F04-41B102D9272F}" srcOrd="0" destOrd="0" presId="urn:microsoft.com/office/officeart/2005/8/layout/vList2"/>
    <dgm:cxn modelId="{D4C1257C-17D4-4448-8AB2-16E5AF9CB87F}" type="presOf" srcId="{4EF4E9A3-0A02-4045-A70D-C578368BB113}" destId="{9E9BA281-D6D0-4839-A879-02989A68DAC9}" srcOrd="0" destOrd="0" presId="urn:microsoft.com/office/officeart/2005/8/layout/vList2"/>
    <dgm:cxn modelId="{C1DE6B7E-7085-4EA1-A94C-BA331AE22EB1}" type="presOf" srcId="{AD988A1B-E0CC-421A-B3C1-920439251161}" destId="{0EFE2381-965D-4443-B433-CB2623EF01AB}" srcOrd="0" destOrd="0" presId="urn:microsoft.com/office/officeart/2005/8/layout/vList2"/>
    <dgm:cxn modelId="{2C146D85-0067-4143-8B5B-9A42D2A1490C}" srcId="{BF468FBC-2778-4F3A-A824-3FC7A448BB11}" destId="{50B96939-F306-4174-B21E-E0B00A381D5A}" srcOrd="2" destOrd="0" parTransId="{4DB78FD6-0FEB-4EA7-A680-A11E2966D55A}" sibTransId="{E125E8ED-E31D-4403-BC2D-3614B39A83D8}"/>
    <dgm:cxn modelId="{8C4ACD95-6BC6-44C7-BAC4-A43ED947336B}" srcId="{8C1D473A-050A-4C5F-8178-269C02EEF981}" destId="{C78D7FFE-8E69-49C6-880E-7F54CEBE49C8}" srcOrd="2" destOrd="0" parTransId="{4CC7A314-4FAB-4250-A0B3-A35F1F2F1CF8}" sibTransId="{98B74B44-36C7-4386-AD31-6BA5B21E049B}"/>
    <dgm:cxn modelId="{12C612A3-F83A-47C4-B5E6-E7CC14C14874}" type="presOf" srcId="{5EB8968C-4DC8-4335-9D92-290256E604C4}" destId="{D14FD1C7-6FBC-4241-B7FF-52C509299AF5}" srcOrd="0" destOrd="0" presId="urn:microsoft.com/office/officeart/2005/8/layout/vList2"/>
    <dgm:cxn modelId="{0F5B64A4-2DFF-4860-B4DE-AFC8183CC544}" type="presOf" srcId="{5B4DA04E-7074-4F07-9D14-3F74F7115EC1}" destId="{1D58040D-4224-4F12-8F04-41B102D9272F}" srcOrd="0" destOrd="1" presId="urn:microsoft.com/office/officeart/2005/8/layout/vList2"/>
    <dgm:cxn modelId="{B94190A6-7657-4080-860B-71C39676FAC9}" type="presOf" srcId="{8A6D4BAA-C294-427D-85DD-1FD21FD1D80A}" destId="{0D45193A-E259-4B0B-BBB0-ED49A7BAA689}" srcOrd="0" destOrd="0" presId="urn:microsoft.com/office/officeart/2005/8/layout/vList2"/>
    <dgm:cxn modelId="{88B752AA-3576-431C-AA47-FB1F5E8F7F50}" srcId="{1F236AF9-E72E-4ADA-89F8-2B2AC364EEFF}" destId="{8A6D4BAA-C294-427D-85DD-1FD21FD1D80A}" srcOrd="0" destOrd="0" parTransId="{8A63163B-FEB2-4ECC-8615-F32F1F210BD6}" sibTransId="{5142615B-4349-437E-94E0-D3F45F58784D}"/>
    <dgm:cxn modelId="{BC0C57BA-4F9E-4C3A-8A6B-B5A822755FC4}" type="presOf" srcId="{5468681E-EC0C-47AA-A571-3893588A0DCD}" destId="{0EFE2381-965D-4443-B433-CB2623EF01AB}" srcOrd="0" destOrd="1" presId="urn:microsoft.com/office/officeart/2005/8/layout/vList2"/>
    <dgm:cxn modelId="{A27AE6C1-EFC5-478C-99EE-41F581D2C20C}" type="presOf" srcId="{C78D7FFE-8E69-49C6-880E-7F54CEBE49C8}" destId="{D70935F0-DC94-4EBE-AD0A-134A30DCFB14}" srcOrd="0" destOrd="0" presId="urn:microsoft.com/office/officeart/2005/8/layout/vList2"/>
    <dgm:cxn modelId="{1A7695CF-CF48-4F8E-A6C3-C586288AEE47}" srcId="{BF468FBC-2778-4F3A-A824-3FC7A448BB11}" destId="{5B4DA04E-7074-4F07-9D14-3F74F7115EC1}" srcOrd="1" destOrd="0" parTransId="{80D9F731-A13A-4D59-A75D-F079426F6EC9}" sibTransId="{CEA5CFFD-32D6-4C9C-88D2-FBED702A15EB}"/>
    <dgm:cxn modelId="{863C84D3-13EE-4029-BFD4-8B968E4E013F}" type="presOf" srcId="{1F236AF9-E72E-4ADA-89F8-2B2AC364EEFF}" destId="{A20ABF7D-49A5-4471-95B2-C69DE96BD61E}" srcOrd="0" destOrd="0" presId="urn:microsoft.com/office/officeart/2005/8/layout/vList2"/>
    <dgm:cxn modelId="{15F8A0E4-5155-4222-AFE6-1F62B802EBD3}" type="presOf" srcId="{BF468FBC-2778-4F3A-A824-3FC7A448BB11}" destId="{5D9420E1-0FE3-4F71-8461-7270C602CDA4}" srcOrd="0" destOrd="0" presId="urn:microsoft.com/office/officeart/2005/8/layout/vList2"/>
    <dgm:cxn modelId="{C3C33EFC-7079-4665-9C4A-F4D06BCAA161}" srcId="{8C1D473A-050A-4C5F-8178-269C02EEF981}" destId="{BF468FBC-2778-4F3A-A824-3FC7A448BB11}" srcOrd="1" destOrd="0" parTransId="{587385C8-A7FC-4972-8E10-361F3AF66CFF}" sibTransId="{2EC1716C-52F3-404D-825B-10C37AD6A0AE}"/>
    <dgm:cxn modelId="{DD771BFF-4636-48DD-AD0E-BB559A239AE9}" type="presOf" srcId="{9FBBE6FE-5076-4358-9599-475196F685D3}" destId="{0D45193A-E259-4B0B-BBB0-ED49A7BAA689}" srcOrd="0" destOrd="1" presId="urn:microsoft.com/office/officeart/2005/8/layout/vList2"/>
    <dgm:cxn modelId="{72269D9D-6DD9-4E81-80B6-DBD4471EDC89}" type="presParOf" srcId="{DB60B6CA-600F-42B3-A16A-3DE0454ADE0D}" destId="{A20ABF7D-49A5-4471-95B2-C69DE96BD61E}" srcOrd="0" destOrd="0" presId="urn:microsoft.com/office/officeart/2005/8/layout/vList2"/>
    <dgm:cxn modelId="{ACDE8344-DEF5-4007-906E-5AA3327E8F46}" type="presParOf" srcId="{DB60B6CA-600F-42B3-A16A-3DE0454ADE0D}" destId="{0D45193A-E259-4B0B-BBB0-ED49A7BAA689}" srcOrd="1" destOrd="0" presId="urn:microsoft.com/office/officeart/2005/8/layout/vList2"/>
    <dgm:cxn modelId="{323215D8-3401-441A-986D-89259F58C4AB}" type="presParOf" srcId="{DB60B6CA-600F-42B3-A16A-3DE0454ADE0D}" destId="{5D9420E1-0FE3-4F71-8461-7270C602CDA4}" srcOrd="2" destOrd="0" presId="urn:microsoft.com/office/officeart/2005/8/layout/vList2"/>
    <dgm:cxn modelId="{553B7EA5-AE3D-4F79-BB17-3EA4A5D494B2}" type="presParOf" srcId="{DB60B6CA-600F-42B3-A16A-3DE0454ADE0D}" destId="{1D58040D-4224-4F12-8F04-41B102D9272F}" srcOrd="3" destOrd="0" presId="urn:microsoft.com/office/officeart/2005/8/layout/vList2"/>
    <dgm:cxn modelId="{BBA49820-70FC-404B-A26B-6AA924274C08}" type="presParOf" srcId="{DB60B6CA-600F-42B3-A16A-3DE0454ADE0D}" destId="{D70935F0-DC94-4EBE-AD0A-134A30DCFB14}" srcOrd="4" destOrd="0" presId="urn:microsoft.com/office/officeart/2005/8/layout/vList2"/>
    <dgm:cxn modelId="{AD547BEF-C785-45C7-9B18-B01A9D78EA88}" type="presParOf" srcId="{DB60B6CA-600F-42B3-A16A-3DE0454ADE0D}" destId="{0EFE2381-965D-4443-B433-CB2623EF01AB}" srcOrd="5" destOrd="0" presId="urn:microsoft.com/office/officeart/2005/8/layout/vList2"/>
    <dgm:cxn modelId="{7FC979B2-EE0F-463C-B409-942E097DCF1F}" type="presParOf" srcId="{DB60B6CA-600F-42B3-A16A-3DE0454ADE0D}" destId="{9E9BA281-D6D0-4839-A879-02989A68DAC9}" srcOrd="6" destOrd="0" presId="urn:microsoft.com/office/officeart/2005/8/layout/vList2"/>
    <dgm:cxn modelId="{12CA6E20-7C17-45DA-B8AC-D4BDFF1B1940}" type="presParOf" srcId="{DB60B6CA-600F-42B3-A16A-3DE0454ADE0D}" destId="{D14FD1C7-6FBC-4241-B7FF-52C509299AF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F8BB1-2305-4653-8FF1-55ABB1A14A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9958EC-E5B3-4046-B173-1F5CEE7C1498}">
      <dgm:prSet phldrT="[Text]" custT="1"/>
      <dgm:spPr/>
      <dgm:t>
        <a:bodyPr/>
        <a:lstStyle/>
        <a:p>
          <a:r>
            <a:rPr lang="en-US" sz="2800"/>
            <a:t>Grouping and Processing messages</a:t>
          </a:r>
        </a:p>
      </dgm:t>
    </dgm:pt>
    <dgm:pt modelId="{4BD16A09-1331-4BDC-BB08-0E4E1975A55D}" type="parTrans" cxnId="{0DE2D11E-DD71-425E-B093-4E46DDA1B47C}">
      <dgm:prSet/>
      <dgm:spPr/>
      <dgm:t>
        <a:bodyPr/>
        <a:lstStyle/>
        <a:p>
          <a:endParaRPr lang="en-US"/>
        </a:p>
      </dgm:t>
    </dgm:pt>
    <dgm:pt modelId="{E6C5AD40-AE56-4A5B-889C-12349E9345B8}" type="sibTrans" cxnId="{0DE2D11E-DD71-425E-B093-4E46DDA1B47C}">
      <dgm:prSet/>
      <dgm:spPr/>
      <dgm:t>
        <a:bodyPr/>
        <a:lstStyle/>
        <a:p>
          <a:endParaRPr lang="en-US"/>
        </a:p>
      </dgm:t>
    </dgm:pt>
    <dgm:pt modelId="{0976EE20-055D-4B05-BB99-E1AE39363F00}">
      <dgm:prSet phldrT="[Text]" custT="1"/>
      <dgm:spPr/>
      <dgm:t>
        <a:bodyPr/>
        <a:lstStyle/>
        <a:p>
          <a:r>
            <a:rPr lang="en-US" sz="2400"/>
            <a:t>Sender and receiver logic apps</a:t>
          </a:r>
        </a:p>
      </dgm:t>
    </dgm:pt>
    <dgm:pt modelId="{84753D34-5DB5-43B3-99CA-D80333C9E2B0}" type="parTrans" cxnId="{75B0C8DB-4380-4A9F-BBCF-EB30879B66A4}">
      <dgm:prSet/>
      <dgm:spPr/>
      <dgm:t>
        <a:bodyPr/>
        <a:lstStyle/>
        <a:p>
          <a:endParaRPr lang="en-US"/>
        </a:p>
      </dgm:t>
    </dgm:pt>
    <dgm:pt modelId="{5F6C7A23-16A8-47AE-829D-F3EB3F5A608A}" type="sibTrans" cxnId="{75B0C8DB-4380-4A9F-BBCF-EB30879B66A4}">
      <dgm:prSet/>
      <dgm:spPr/>
      <dgm:t>
        <a:bodyPr/>
        <a:lstStyle/>
        <a:p>
          <a:endParaRPr lang="en-US"/>
        </a:p>
      </dgm:t>
    </dgm:pt>
    <dgm:pt modelId="{B460778B-7E27-4FC7-9789-D5624CE5EF88}">
      <dgm:prSet phldrT="[Text]" custT="1"/>
      <dgm:spPr/>
      <dgm:t>
        <a:bodyPr/>
        <a:lstStyle/>
        <a:p>
          <a:r>
            <a:rPr lang="en-US" sz="2400"/>
            <a:t>‘batcher’ (sender) aware of batching logic app</a:t>
          </a:r>
        </a:p>
      </dgm:t>
    </dgm:pt>
    <dgm:pt modelId="{ABFB8330-FB06-4537-A31A-9D79B33C83BE}" type="parTrans" cxnId="{CE9AC102-7141-416D-8BAE-E969CD2A285D}">
      <dgm:prSet/>
      <dgm:spPr/>
      <dgm:t>
        <a:bodyPr/>
        <a:lstStyle/>
        <a:p>
          <a:endParaRPr lang="en-US"/>
        </a:p>
      </dgm:t>
    </dgm:pt>
    <dgm:pt modelId="{34ABFF49-C917-444E-898F-9E00A0EAB911}" type="sibTrans" cxnId="{CE9AC102-7141-416D-8BAE-E969CD2A285D}">
      <dgm:prSet/>
      <dgm:spPr/>
      <dgm:t>
        <a:bodyPr/>
        <a:lstStyle/>
        <a:p>
          <a:endParaRPr lang="en-US"/>
        </a:p>
      </dgm:t>
    </dgm:pt>
    <dgm:pt modelId="{1D7512A6-FD28-4740-81F0-C08A95CF8699}">
      <dgm:prSet phldrT="[Text]" custT="1"/>
      <dgm:spPr/>
      <dgm:t>
        <a:bodyPr/>
        <a:lstStyle/>
        <a:p>
          <a:r>
            <a:rPr lang="en-US" sz="2400"/>
            <a:t>Batching logic app not aware of batcher(s) – n:1</a:t>
          </a:r>
        </a:p>
      </dgm:t>
    </dgm:pt>
    <dgm:pt modelId="{5FA4B4BD-8861-4EE1-9D08-C7E6D1B82BEE}" type="parTrans" cxnId="{2A96036D-0311-428F-83EF-6BC3EBED0D8F}">
      <dgm:prSet/>
      <dgm:spPr/>
      <dgm:t>
        <a:bodyPr/>
        <a:lstStyle/>
        <a:p>
          <a:endParaRPr lang="en-US"/>
        </a:p>
      </dgm:t>
    </dgm:pt>
    <dgm:pt modelId="{C364A8A4-23E4-4034-A04F-39F3BAF0740B}" type="sibTrans" cxnId="{2A96036D-0311-428F-83EF-6BC3EBED0D8F}">
      <dgm:prSet/>
      <dgm:spPr/>
      <dgm:t>
        <a:bodyPr/>
        <a:lstStyle/>
        <a:p>
          <a:endParaRPr lang="en-US"/>
        </a:p>
      </dgm:t>
    </dgm:pt>
    <dgm:pt modelId="{18AED150-8936-47BE-A924-063D6E52369A}">
      <dgm:prSet phldrT="[Text]" custT="1"/>
      <dgm:spPr/>
      <dgm:t>
        <a:bodyPr/>
        <a:lstStyle/>
        <a:p>
          <a:r>
            <a:rPr lang="en-US" sz="2400"/>
            <a:t>Supports batch partitioning (grouping)</a:t>
          </a:r>
        </a:p>
      </dgm:t>
    </dgm:pt>
    <dgm:pt modelId="{5CB8434C-D98A-47A7-8EF3-8ABBB1A9035F}" type="parTrans" cxnId="{5BAC7749-EBB9-4BE9-8F17-19F7C025204E}">
      <dgm:prSet/>
      <dgm:spPr/>
      <dgm:t>
        <a:bodyPr/>
        <a:lstStyle/>
        <a:p>
          <a:endParaRPr lang="en-US"/>
        </a:p>
      </dgm:t>
    </dgm:pt>
    <dgm:pt modelId="{FB08EF4A-20C1-4762-8088-2F54702E4267}" type="sibTrans" cxnId="{5BAC7749-EBB9-4BE9-8F17-19F7C025204E}">
      <dgm:prSet/>
      <dgm:spPr/>
      <dgm:t>
        <a:bodyPr/>
        <a:lstStyle/>
        <a:p>
          <a:endParaRPr lang="en-US"/>
        </a:p>
      </dgm:t>
    </dgm:pt>
    <dgm:pt modelId="{D8828442-10FD-4402-BA3B-492540FA1B0E}">
      <dgm:prSet phldrT="[Text]" custT="1"/>
      <dgm:spPr/>
      <dgm:t>
        <a:bodyPr/>
        <a:lstStyle/>
        <a:p>
          <a:r>
            <a:rPr lang="en-US" sz="2400"/>
            <a:t>Batch release criteria: count</a:t>
          </a:r>
          <a:r>
            <a:rPr lang="en-US" sz="2400" b="1"/>
            <a:t>, time, size, count</a:t>
          </a:r>
        </a:p>
      </dgm:t>
    </dgm:pt>
    <dgm:pt modelId="{90518F65-81D9-4C88-AA7A-F297C6DC9B7B}" type="parTrans" cxnId="{412FCED6-A9F8-45C1-9995-BB119F96D568}">
      <dgm:prSet/>
      <dgm:spPr/>
      <dgm:t>
        <a:bodyPr/>
        <a:lstStyle/>
        <a:p>
          <a:endParaRPr lang="en-US"/>
        </a:p>
      </dgm:t>
    </dgm:pt>
    <dgm:pt modelId="{8C02C7DD-5B8E-48FD-A658-4170B450339F}" type="sibTrans" cxnId="{412FCED6-A9F8-45C1-9995-BB119F96D568}">
      <dgm:prSet/>
      <dgm:spPr/>
      <dgm:t>
        <a:bodyPr/>
        <a:lstStyle/>
        <a:p>
          <a:endParaRPr lang="en-US"/>
        </a:p>
      </dgm:t>
    </dgm:pt>
    <dgm:pt modelId="{CA6D72E4-1BFD-4315-A595-45ED3B8F188E}">
      <dgm:prSet phldrT="[Text]"/>
      <dgm:spPr/>
      <dgm:t>
        <a:bodyPr/>
        <a:lstStyle/>
        <a:p>
          <a:endParaRPr lang="en-US" sz="1700"/>
        </a:p>
      </dgm:t>
    </dgm:pt>
    <dgm:pt modelId="{54E486E5-A427-4E32-B04F-0A1F16E3D84C}" type="parTrans" cxnId="{07AB37EE-4BAA-43D7-B22E-8D909C17CA3A}">
      <dgm:prSet/>
      <dgm:spPr/>
      <dgm:t>
        <a:bodyPr/>
        <a:lstStyle/>
        <a:p>
          <a:endParaRPr lang="en-US"/>
        </a:p>
      </dgm:t>
    </dgm:pt>
    <dgm:pt modelId="{7E421A34-EF9D-47E7-8EBC-DD0FBB91DF0A}" type="sibTrans" cxnId="{07AB37EE-4BAA-43D7-B22E-8D909C17CA3A}">
      <dgm:prSet/>
      <dgm:spPr/>
      <dgm:t>
        <a:bodyPr/>
        <a:lstStyle/>
        <a:p>
          <a:endParaRPr lang="en-US"/>
        </a:p>
      </dgm:t>
    </dgm:pt>
    <dgm:pt modelId="{757787CC-9264-4CC7-898A-066279484326}" type="pres">
      <dgm:prSet presAssocID="{17EF8BB1-2305-4653-8FF1-55ABB1A14AB5}" presName="linear" presStyleCnt="0">
        <dgm:presLayoutVars>
          <dgm:animLvl val="lvl"/>
          <dgm:resizeHandles val="exact"/>
        </dgm:presLayoutVars>
      </dgm:prSet>
      <dgm:spPr/>
    </dgm:pt>
    <dgm:pt modelId="{A32291DF-CC41-4995-A2EF-04553B46454B}" type="pres">
      <dgm:prSet presAssocID="{2D9958EC-E5B3-4046-B173-1F5CEE7C1498}" presName="parentText" presStyleLbl="node1" presStyleIdx="0" presStyleCnt="1" custScaleY="178341">
        <dgm:presLayoutVars>
          <dgm:chMax val="0"/>
          <dgm:bulletEnabled val="1"/>
        </dgm:presLayoutVars>
      </dgm:prSet>
      <dgm:spPr/>
    </dgm:pt>
    <dgm:pt modelId="{DB6FFD2C-A44D-40C5-8A86-47B16740C1CF}" type="pres">
      <dgm:prSet presAssocID="{2D9958EC-E5B3-4046-B173-1F5CEE7C1498}" presName="childText" presStyleLbl="revTx" presStyleIdx="0" presStyleCnt="1" custScaleY="192032">
        <dgm:presLayoutVars>
          <dgm:bulletEnabled val="1"/>
        </dgm:presLayoutVars>
      </dgm:prSet>
      <dgm:spPr/>
    </dgm:pt>
  </dgm:ptLst>
  <dgm:cxnLst>
    <dgm:cxn modelId="{CE9AC102-7141-416D-8BAE-E969CD2A285D}" srcId="{2D9958EC-E5B3-4046-B173-1F5CEE7C1498}" destId="{B460778B-7E27-4FC7-9789-D5624CE5EF88}" srcOrd="2" destOrd="0" parTransId="{ABFB8330-FB06-4537-A31A-9D79B33C83BE}" sibTransId="{34ABFF49-C917-444E-898F-9E00A0EAB911}"/>
    <dgm:cxn modelId="{C16C8912-F527-42A0-8B36-A2E96DEF0A25}" type="presOf" srcId="{D8828442-10FD-4402-BA3B-492540FA1B0E}" destId="{DB6FFD2C-A44D-40C5-8A86-47B16740C1CF}" srcOrd="0" destOrd="5" presId="urn:microsoft.com/office/officeart/2005/8/layout/vList2"/>
    <dgm:cxn modelId="{0DE2D11E-DD71-425E-B093-4E46DDA1B47C}" srcId="{17EF8BB1-2305-4653-8FF1-55ABB1A14AB5}" destId="{2D9958EC-E5B3-4046-B173-1F5CEE7C1498}" srcOrd="0" destOrd="0" parTransId="{4BD16A09-1331-4BDC-BB08-0E4E1975A55D}" sibTransId="{E6C5AD40-AE56-4A5B-889C-12349E9345B8}"/>
    <dgm:cxn modelId="{720E5D25-CCEB-42B7-9077-ACEB42B1C8F3}" type="presOf" srcId="{18AED150-8936-47BE-A924-063D6E52369A}" destId="{DB6FFD2C-A44D-40C5-8A86-47B16740C1CF}" srcOrd="0" destOrd="4" presId="urn:microsoft.com/office/officeart/2005/8/layout/vList2"/>
    <dgm:cxn modelId="{5BAC7749-EBB9-4BE9-8F17-19F7C025204E}" srcId="{2D9958EC-E5B3-4046-B173-1F5CEE7C1498}" destId="{18AED150-8936-47BE-A924-063D6E52369A}" srcOrd="4" destOrd="0" parTransId="{5CB8434C-D98A-47A7-8EF3-8ABBB1A9035F}" sibTransId="{FB08EF4A-20C1-4762-8088-2F54702E4267}"/>
    <dgm:cxn modelId="{2A96036D-0311-428F-83EF-6BC3EBED0D8F}" srcId="{2D9958EC-E5B3-4046-B173-1F5CEE7C1498}" destId="{1D7512A6-FD28-4740-81F0-C08A95CF8699}" srcOrd="3" destOrd="0" parTransId="{5FA4B4BD-8861-4EE1-9D08-C7E6D1B82BEE}" sibTransId="{C364A8A4-23E4-4034-A04F-39F3BAF0740B}"/>
    <dgm:cxn modelId="{149BF675-9C0A-4224-9A1A-B672FC124738}" type="presOf" srcId="{1D7512A6-FD28-4740-81F0-C08A95CF8699}" destId="{DB6FFD2C-A44D-40C5-8A86-47B16740C1CF}" srcOrd="0" destOrd="3" presId="urn:microsoft.com/office/officeart/2005/8/layout/vList2"/>
    <dgm:cxn modelId="{6672809B-82B5-4B83-8681-D743A6359E30}" type="presOf" srcId="{CA6D72E4-1BFD-4315-A595-45ED3B8F188E}" destId="{DB6FFD2C-A44D-40C5-8A86-47B16740C1CF}" srcOrd="0" destOrd="0" presId="urn:microsoft.com/office/officeart/2005/8/layout/vList2"/>
    <dgm:cxn modelId="{6D8D90C0-905B-4C15-BDCF-AF0EE1B137B1}" type="presOf" srcId="{B460778B-7E27-4FC7-9789-D5624CE5EF88}" destId="{DB6FFD2C-A44D-40C5-8A86-47B16740C1CF}" srcOrd="0" destOrd="2" presId="urn:microsoft.com/office/officeart/2005/8/layout/vList2"/>
    <dgm:cxn modelId="{412FCED6-A9F8-45C1-9995-BB119F96D568}" srcId="{2D9958EC-E5B3-4046-B173-1F5CEE7C1498}" destId="{D8828442-10FD-4402-BA3B-492540FA1B0E}" srcOrd="5" destOrd="0" parTransId="{90518F65-81D9-4C88-AA7A-F297C6DC9B7B}" sibTransId="{8C02C7DD-5B8E-48FD-A658-4170B450339F}"/>
    <dgm:cxn modelId="{75B0C8DB-4380-4A9F-BBCF-EB30879B66A4}" srcId="{2D9958EC-E5B3-4046-B173-1F5CEE7C1498}" destId="{0976EE20-055D-4B05-BB99-E1AE39363F00}" srcOrd="1" destOrd="0" parTransId="{84753D34-5DB5-43B3-99CA-D80333C9E2B0}" sibTransId="{5F6C7A23-16A8-47AE-829D-F3EB3F5A608A}"/>
    <dgm:cxn modelId="{793A7EE8-F13C-4AE1-8B7B-D347802B78D7}" type="presOf" srcId="{17EF8BB1-2305-4653-8FF1-55ABB1A14AB5}" destId="{757787CC-9264-4CC7-898A-066279484326}" srcOrd="0" destOrd="0" presId="urn:microsoft.com/office/officeart/2005/8/layout/vList2"/>
    <dgm:cxn modelId="{07AB37EE-4BAA-43D7-B22E-8D909C17CA3A}" srcId="{2D9958EC-E5B3-4046-B173-1F5CEE7C1498}" destId="{CA6D72E4-1BFD-4315-A595-45ED3B8F188E}" srcOrd="0" destOrd="0" parTransId="{54E486E5-A427-4E32-B04F-0A1F16E3D84C}" sibTransId="{7E421A34-EF9D-47E7-8EBC-DD0FBB91DF0A}"/>
    <dgm:cxn modelId="{A8AA55F8-68B5-45FE-86B1-F3A3B871736B}" type="presOf" srcId="{0976EE20-055D-4B05-BB99-E1AE39363F00}" destId="{DB6FFD2C-A44D-40C5-8A86-47B16740C1CF}" srcOrd="0" destOrd="1" presId="urn:microsoft.com/office/officeart/2005/8/layout/vList2"/>
    <dgm:cxn modelId="{2EFF06FD-A754-421F-8879-22825F1383F3}" type="presOf" srcId="{2D9958EC-E5B3-4046-B173-1F5CEE7C1498}" destId="{A32291DF-CC41-4995-A2EF-04553B46454B}" srcOrd="0" destOrd="0" presId="urn:microsoft.com/office/officeart/2005/8/layout/vList2"/>
    <dgm:cxn modelId="{70BD0500-69DF-48F7-A5B2-AF0F850ED0BF}" type="presParOf" srcId="{757787CC-9264-4CC7-898A-066279484326}" destId="{A32291DF-CC41-4995-A2EF-04553B46454B}" srcOrd="0" destOrd="0" presId="urn:microsoft.com/office/officeart/2005/8/layout/vList2"/>
    <dgm:cxn modelId="{76886196-E37E-4958-918F-F5921207FB2C}" type="presParOf" srcId="{757787CC-9264-4CC7-898A-066279484326}" destId="{DB6FFD2C-A44D-40C5-8A86-47B16740C1C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B6514-68EB-42F6-B098-52A33F14148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830D389-8AD4-4AFE-9BBE-BBCDCB1A5B0B}">
      <dgm:prSet phldrT="[Text]" custT="1"/>
      <dgm:spPr>
        <a:xfrm>
          <a:off x="0" y="3412624"/>
          <a:ext cx="2608225" cy="1623887"/>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Calibri" panose="020F0502020204030204"/>
              <a:ea typeface="+mn-ea"/>
              <a:cs typeface="+mn-cs"/>
            </a:rPr>
            <a:t>Operations Management Suite</a:t>
          </a:r>
        </a:p>
      </dgm:t>
    </dgm:pt>
    <dgm:pt modelId="{4B5001D1-8EA1-406D-822F-630B1CB9B274}" type="parTrans" cxnId="{DC174D8F-6F44-479F-BC37-079C5EAABB2A}">
      <dgm:prSet/>
      <dgm:spPr/>
      <dgm:t>
        <a:bodyPr/>
        <a:lstStyle/>
        <a:p>
          <a:endParaRPr lang="en-US"/>
        </a:p>
      </dgm:t>
    </dgm:pt>
    <dgm:pt modelId="{D8B89513-F452-4E21-942D-DBB773BFAA6E}" type="sibTrans" cxnId="{DC174D8F-6F44-479F-BC37-079C5EAABB2A}">
      <dgm:prSet/>
      <dgm:spPr/>
      <dgm:t>
        <a:bodyPr/>
        <a:lstStyle/>
        <a:p>
          <a:endParaRPr lang="en-US"/>
        </a:p>
      </dgm:t>
    </dgm:pt>
    <dgm:pt modelId="{B2DBE072-2020-40E1-871B-6C5E84C9D4B2}">
      <dgm:prSet phldrT="[Text]" custT="1"/>
      <dgm:spPr>
        <a:xfrm>
          <a:off x="0" y="1707542"/>
          <a:ext cx="2608225" cy="1623887"/>
        </a:xfrm>
        <a:prstGeom prst="roundRect">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Calibri" panose="020F0502020204030204"/>
              <a:ea typeface="+mn-ea"/>
              <a:cs typeface="+mn-cs"/>
            </a:rPr>
            <a:t>Full Logic App, EDI and custom tracking</a:t>
          </a:r>
        </a:p>
      </dgm:t>
    </dgm:pt>
    <dgm:pt modelId="{9481DFE4-B4A9-4412-B186-E0DCE4B9723A}" type="parTrans" cxnId="{15561636-230D-4ABB-BE13-536026B0E3E8}">
      <dgm:prSet/>
      <dgm:spPr/>
      <dgm:t>
        <a:bodyPr/>
        <a:lstStyle/>
        <a:p>
          <a:endParaRPr lang="en-US"/>
        </a:p>
      </dgm:t>
    </dgm:pt>
    <dgm:pt modelId="{684F119E-BE64-4868-A5E7-734BB4BCF213}" type="sibTrans" cxnId="{15561636-230D-4ABB-BE13-536026B0E3E8}">
      <dgm:prSet/>
      <dgm:spPr/>
      <dgm:t>
        <a:bodyPr/>
        <a:lstStyle/>
        <a:p>
          <a:endParaRPr lang="en-US"/>
        </a:p>
      </dgm:t>
    </dgm:pt>
    <dgm:pt modelId="{3394AAAE-66F9-4C9C-8856-33CB2FB6849F}">
      <dgm:prSet phldrT="[Text]" custT="1"/>
      <dgm:spPr>
        <a:xfrm>
          <a:off x="0" y="2460"/>
          <a:ext cx="2608225" cy="1623887"/>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Calibri" panose="020F0502020204030204"/>
              <a:ea typeface="+mn-ea"/>
              <a:cs typeface="+mn-cs"/>
            </a:rPr>
            <a:t>Integration</a:t>
          </a:r>
        </a:p>
        <a:p>
          <a:pPr>
            <a:buNone/>
          </a:pPr>
          <a:r>
            <a:rPr lang="en-US" sz="1800">
              <a:solidFill>
                <a:sysClr val="window" lastClr="FFFFFF"/>
              </a:solidFill>
              <a:latin typeface="Calibri" panose="020F0502020204030204"/>
              <a:ea typeface="+mn-ea"/>
              <a:cs typeface="+mn-cs"/>
            </a:rPr>
            <a:t>Account</a:t>
          </a:r>
        </a:p>
      </dgm:t>
    </dgm:pt>
    <dgm:pt modelId="{F46E4B33-1936-4C29-9178-F6CEFAAD0EFA}" type="parTrans" cxnId="{BD8221AE-7913-4A58-B589-52FE1457A4C6}">
      <dgm:prSet/>
      <dgm:spPr/>
      <dgm:t>
        <a:bodyPr/>
        <a:lstStyle/>
        <a:p>
          <a:endParaRPr lang="en-US"/>
        </a:p>
      </dgm:t>
    </dgm:pt>
    <dgm:pt modelId="{FEE073AE-E904-44EC-B578-849F15668FB0}" type="sibTrans" cxnId="{BD8221AE-7913-4A58-B589-52FE1457A4C6}">
      <dgm:prSet/>
      <dgm:spPr/>
      <dgm:t>
        <a:bodyPr/>
        <a:lstStyle/>
        <a:p>
          <a:endParaRPr lang="en-US"/>
        </a:p>
      </dgm:t>
    </dgm:pt>
    <dgm:pt modelId="{E1ECA053-60D6-4273-B05C-3DD94B25A218}">
      <dgm:prSet phldrT="[Text]" custT="1"/>
      <dgm:spPr>
        <a:xfrm rot="5400000">
          <a:off x="4228916" y="201063"/>
          <a:ext cx="1395465" cy="4636846"/>
        </a:xfrm>
        <a:prstGeom prst="round2SameRect">
          <a:avLst/>
        </a:prstGeom>
        <a:solidFill>
          <a:srgbClr val="ED7D31">
            <a:tint val="40000"/>
            <a:alpha val="90000"/>
            <a:hueOff val="-424613"/>
            <a:satOff val="-37673"/>
            <a:lumOff val="-385"/>
            <a:alphaOff val="0"/>
          </a:srgbClr>
        </a:solidFill>
        <a:ln w="12700" cap="flat" cmpd="sng" algn="ctr">
          <a:solidFill>
            <a:srgbClr val="ED7D31">
              <a:tint val="40000"/>
              <a:alpha val="90000"/>
              <a:hueOff val="-424613"/>
              <a:satOff val="-37673"/>
              <a:lumOff val="-385"/>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Events for sending &amp; receiving as well as acknowledgement tracking</a:t>
          </a:r>
        </a:p>
      </dgm:t>
    </dgm:pt>
    <dgm:pt modelId="{0BE16996-1679-463F-9CD5-6B14807BE340}" type="parTrans" cxnId="{2EAC4C54-1778-4CD6-9900-80894FBA873A}">
      <dgm:prSet/>
      <dgm:spPr/>
      <dgm:t>
        <a:bodyPr/>
        <a:lstStyle/>
        <a:p>
          <a:endParaRPr lang="en-US"/>
        </a:p>
      </dgm:t>
    </dgm:pt>
    <dgm:pt modelId="{F8D40CA4-12E4-492C-8411-C845E29BC923}" type="sibTrans" cxnId="{2EAC4C54-1778-4CD6-9900-80894FBA873A}">
      <dgm:prSet/>
      <dgm:spPr/>
      <dgm:t>
        <a:bodyPr/>
        <a:lstStyle/>
        <a:p>
          <a:endParaRPr lang="en-US"/>
        </a:p>
      </dgm:t>
    </dgm:pt>
    <dgm:pt modelId="{EA67BCBF-0A8D-4F58-8AB5-79A65538C2E8}">
      <dgm:prSet phldrT="[Text]" custT="1"/>
      <dgm:spPr>
        <a:xfrm rot="5400000">
          <a:off x="4179790" y="-1504018"/>
          <a:ext cx="1493716" cy="4636846"/>
        </a:xfrm>
        <a:prstGeom prst="round2SameRect">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Turn on Azure Monitor</a:t>
          </a:r>
        </a:p>
      </dgm:t>
    </dgm:pt>
    <dgm:pt modelId="{0911EA04-839F-45EB-87AB-334FDBE6EF71}" type="parTrans" cxnId="{4961FD01-F701-4C71-829A-FDA6C49DA2CF}">
      <dgm:prSet/>
      <dgm:spPr/>
      <dgm:t>
        <a:bodyPr/>
        <a:lstStyle/>
        <a:p>
          <a:endParaRPr lang="en-US"/>
        </a:p>
      </dgm:t>
    </dgm:pt>
    <dgm:pt modelId="{FD1CE987-30FA-47C5-A6B4-6234F4B9B559}" type="sibTrans" cxnId="{4961FD01-F701-4C71-829A-FDA6C49DA2CF}">
      <dgm:prSet/>
      <dgm:spPr/>
      <dgm:t>
        <a:bodyPr/>
        <a:lstStyle/>
        <a:p>
          <a:endParaRPr lang="en-US"/>
        </a:p>
      </dgm:t>
    </dgm:pt>
    <dgm:pt modelId="{75504999-AC53-4C70-8351-FED1517960B3}">
      <dgm:prSet phldrT="[Text]" custT="1"/>
      <dgm:spPr>
        <a:xfrm rot="5400000">
          <a:off x="4179790" y="-1504018"/>
          <a:ext cx="1493716" cy="4636846"/>
        </a:xfrm>
        <a:prstGeom prst="round2SameRect">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Push to storage, </a:t>
          </a:r>
          <a:r>
            <a:rPr lang="en-US" sz="1800" err="1">
              <a:solidFill>
                <a:sysClr val="windowText" lastClr="000000">
                  <a:hueOff val="0"/>
                  <a:satOff val="0"/>
                  <a:lumOff val="0"/>
                  <a:alphaOff val="0"/>
                </a:sysClr>
              </a:solidFill>
              <a:latin typeface="Calibri" panose="020F0502020204030204"/>
              <a:ea typeface="+mn-ea"/>
              <a:cs typeface="+mn-cs"/>
            </a:rPr>
            <a:t>EventHub</a:t>
          </a:r>
          <a:r>
            <a:rPr lang="en-US" sz="1800">
              <a:solidFill>
                <a:sysClr val="windowText" lastClr="000000">
                  <a:hueOff val="0"/>
                  <a:satOff val="0"/>
                  <a:lumOff val="0"/>
                  <a:alphaOff val="0"/>
                </a:sysClr>
              </a:solidFill>
              <a:latin typeface="Calibri" panose="020F0502020204030204"/>
              <a:ea typeface="+mn-ea"/>
              <a:cs typeface="+mn-cs"/>
            </a:rPr>
            <a:t>, Log Analytics</a:t>
          </a:r>
        </a:p>
      </dgm:t>
    </dgm:pt>
    <dgm:pt modelId="{39E43B86-FDD4-4FD7-8C74-D396F80CD70F}" type="parTrans" cxnId="{2D76DF76-42D6-4FBE-9AAE-5D0ADC3878B1}">
      <dgm:prSet/>
      <dgm:spPr/>
      <dgm:t>
        <a:bodyPr/>
        <a:lstStyle/>
        <a:p>
          <a:endParaRPr lang="en-US"/>
        </a:p>
      </dgm:t>
    </dgm:pt>
    <dgm:pt modelId="{00DEF6FE-A4E0-48D7-BE0F-C953BE56C176}" type="sibTrans" cxnId="{2D76DF76-42D6-4FBE-9AAE-5D0ADC3878B1}">
      <dgm:prSet/>
      <dgm:spPr/>
      <dgm:t>
        <a:bodyPr/>
        <a:lstStyle/>
        <a:p>
          <a:endParaRPr lang="en-US"/>
        </a:p>
      </dgm:t>
    </dgm:pt>
    <dgm:pt modelId="{6FEB242A-C75A-4D39-852C-B36BA21A1CC5}">
      <dgm:prSet phldrT="[Text]" custT="1"/>
      <dgm:spPr>
        <a:xfrm rot="5400000">
          <a:off x="4179790" y="-1504018"/>
          <a:ext cx="1493716" cy="4636846"/>
        </a:xfrm>
        <a:prstGeom prst="round2SameRect">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Tracking API for custom events</a:t>
          </a:r>
        </a:p>
      </dgm:t>
    </dgm:pt>
    <dgm:pt modelId="{26E7F76F-F56F-4B76-AF27-15C3008BC735}" type="parTrans" cxnId="{C26D4B9B-D097-4F1C-BDA7-E4E65FCEC8C8}">
      <dgm:prSet/>
      <dgm:spPr/>
      <dgm:t>
        <a:bodyPr/>
        <a:lstStyle/>
        <a:p>
          <a:endParaRPr lang="en-US"/>
        </a:p>
      </dgm:t>
    </dgm:pt>
    <dgm:pt modelId="{F1887786-4103-4421-AD2C-A4EA294DEE51}" type="sibTrans" cxnId="{C26D4B9B-D097-4F1C-BDA7-E4E65FCEC8C8}">
      <dgm:prSet/>
      <dgm:spPr/>
      <dgm:t>
        <a:bodyPr/>
        <a:lstStyle/>
        <a:p>
          <a:endParaRPr lang="en-US"/>
        </a:p>
      </dgm:t>
    </dgm:pt>
    <dgm:pt modelId="{B755D63A-33E6-479A-ACD8-ECFE8DBCE22F}">
      <dgm:prSet phldrT="[Text]" custT="1"/>
      <dgm:spPr>
        <a:xfrm rot="5400000">
          <a:off x="4228494" y="1906145"/>
          <a:ext cx="1396309" cy="4636846"/>
        </a:xfrm>
        <a:prstGeom prst="round2SameRect">
          <a:avLst/>
        </a:prstGeom>
        <a:solidFill>
          <a:srgbClr val="ED7D31">
            <a:tint val="40000"/>
            <a:alpha val="90000"/>
            <a:hueOff val="-849226"/>
            <a:satOff val="-75346"/>
            <a:lumOff val="-769"/>
            <a:alphaOff val="0"/>
          </a:srgbClr>
        </a:solidFill>
        <a:ln w="12700" cap="flat" cmpd="sng" algn="ctr">
          <a:solidFill>
            <a:srgbClr val="ED7D31">
              <a:tint val="40000"/>
              <a:alpha val="90000"/>
              <a:hueOff val="-849226"/>
              <a:satOff val="-75346"/>
              <a:lumOff val="-769"/>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OOB Solutions for easy management</a:t>
          </a:r>
        </a:p>
      </dgm:t>
    </dgm:pt>
    <dgm:pt modelId="{957CB4CF-56F6-4C57-B6CB-66CC5F8743EA}" type="parTrans" cxnId="{645D63A2-276C-4DA6-A971-374B564BDB10}">
      <dgm:prSet/>
      <dgm:spPr/>
      <dgm:t>
        <a:bodyPr/>
        <a:lstStyle/>
        <a:p>
          <a:endParaRPr lang="en-US"/>
        </a:p>
      </dgm:t>
    </dgm:pt>
    <dgm:pt modelId="{68418ABE-FE97-42DC-AB5E-FDFA33E2F3D3}" type="sibTrans" cxnId="{645D63A2-276C-4DA6-A971-374B564BDB10}">
      <dgm:prSet/>
      <dgm:spPr/>
      <dgm:t>
        <a:bodyPr/>
        <a:lstStyle/>
        <a:p>
          <a:endParaRPr lang="en-US"/>
        </a:p>
      </dgm:t>
    </dgm:pt>
    <dgm:pt modelId="{BBC5D9E5-9F74-4036-91D0-FD43DAC33771}">
      <dgm:prSet phldrT="[Text]" custT="1"/>
      <dgm:spPr>
        <a:xfrm rot="5400000">
          <a:off x="4228494" y="1906145"/>
          <a:ext cx="1396309" cy="4636846"/>
        </a:xfrm>
        <a:prstGeom prst="round2SameRect">
          <a:avLst/>
        </a:prstGeom>
        <a:solidFill>
          <a:srgbClr val="ED7D31">
            <a:tint val="40000"/>
            <a:alpha val="90000"/>
            <a:hueOff val="-849226"/>
            <a:satOff val="-75346"/>
            <a:lumOff val="-769"/>
            <a:alphaOff val="0"/>
          </a:srgbClr>
        </a:solidFill>
        <a:ln w="12700" cap="flat" cmpd="sng" algn="ctr">
          <a:solidFill>
            <a:srgbClr val="ED7D31">
              <a:tint val="40000"/>
              <a:alpha val="90000"/>
              <a:hueOff val="-849226"/>
              <a:satOff val="-75346"/>
              <a:lumOff val="-769"/>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Automatically associates data</a:t>
          </a:r>
        </a:p>
      </dgm:t>
    </dgm:pt>
    <dgm:pt modelId="{CB9D66E6-2508-4E7C-8F3C-2C2AB1FBDB30}" type="parTrans" cxnId="{A8D70EDA-31B5-4D00-BA72-3AAF2D899010}">
      <dgm:prSet/>
      <dgm:spPr/>
      <dgm:t>
        <a:bodyPr/>
        <a:lstStyle/>
        <a:p>
          <a:endParaRPr lang="en-US"/>
        </a:p>
      </dgm:t>
    </dgm:pt>
    <dgm:pt modelId="{C7362C6C-034F-4A48-A264-66F0565CC3DF}" type="sibTrans" cxnId="{A8D70EDA-31B5-4D00-BA72-3AAF2D899010}">
      <dgm:prSet/>
      <dgm:spPr/>
      <dgm:t>
        <a:bodyPr/>
        <a:lstStyle/>
        <a:p>
          <a:endParaRPr lang="en-US"/>
        </a:p>
      </dgm:t>
    </dgm:pt>
    <dgm:pt modelId="{224D4243-FC15-4989-8302-8B29CACBD563}">
      <dgm:prSet phldrT="[Text]" custT="1"/>
      <dgm:spPr>
        <a:xfrm rot="5400000">
          <a:off x="4228916" y="201063"/>
          <a:ext cx="1395465" cy="4636846"/>
        </a:xfrm>
        <a:prstGeom prst="round2SameRect">
          <a:avLst/>
        </a:prstGeom>
        <a:solidFill>
          <a:srgbClr val="ED7D31">
            <a:tint val="40000"/>
            <a:alpha val="90000"/>
            <a:hueOff val="-424613"/>
            <a:satOff val="-37673"/>
            <a:lumOff val="-385"/>
            <a:alphaOff val="0"/>
          </a:srgbClr>
        </a:solidFill>
        <a:ln w="12700" cap="flat" cmpd="sng" algn="ctr">
          <a:solidFill>
            <a:srgbClr val="ED7D31">
              <a:tint val="40000"/>
              <a:alpha val="90000"/>
              <a:hueOff val="-424613"/>
              <a:satOff val="-37673"/>
              <a:lumOff val="-385"/>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Use </a:t>
          </a:r>
          <a:r>
            <a:rPr lang="en-US" sz="1800" err="1">
              <a:solidFill>
                <a:sysClr val="windowText" lastClr="000000">
                  <a:hueOff val="0"/>
                  <a:satOff val="0"/>
                  <a:lumOff val="0"/>
                  <a:alphaOff val="0"/>
                </a:sysClr>
              </a:solidFill>
              <a:latin typeface="Calibri" panose="020F0502020204030204"/>
              <a:ea typeface="+mn-ea"/>
              <a:cs typeface="+mn-cs"/>
            </a:rPr>
            <a:t>TrackedProperties</a:t>
          </a:r>
          <a:r>
            <a:rPr lang="en-US" sz="1800">
              <a:solidFill>
                <a:sysClr val="windowText" lastClr="000000">
                  <a:hueOff val="0"/>
                  <a:satOff val="0"/>
                  <a:lumOff val="0"/>
                  <a:alphaOff val="0"/>
                </a:sysClr>
              </a:solidFill>
              <a:latin typeface="Calibri" panose="020F0502020204030204"/>
              <a:ea typeface="+mn-ea"/>
              <a:cs typeface="+mn-cs"/>
            </a:rPr>
            <a:t> in your Logic Apps for custom data items</a:t>
          </a:r>
        </a:p>
      </dgm:t>
    </dgm:pt>
    <dgm:pt modelId="{D361628D-27AF-46DA-8851-5A5EF30EB1FF}" type="parTrans" cxnId="{30D28BA4-57FD-41CB-B2D7-21D9136A1279}">
      <dgm:prSet/>
      <dgm:spPr/>
      <dgm:t>
        <a:bodyPr/>
        <a:lstStyle/>
        <a:p>
          <a:endParaRPr lang="en-US"/>
        </a:p>
      </dgm:t>
    </dgm:pt>
    <dgm:pt modelId="{120BC5EC-6F2C-49B8-81DB-47EB742D7520}" type="sibTrans" cxnId="{30D28BA4-57FD-41CB-B2D7-21D9136A1279}">
      <dgm:prSet/>
      <dgm:spPr/>
      <dgm:t>
        <a:bodyPr/>
        <a:lstStyle/>
        <a:p>
          <a:endParaRPr lang="en-US"/>
        </a:p>
      </dgm:t>
    </dgm:pt>
    <dgm:pt modelId="{803ADA83-6605-44A6-95C4-5E1081F49AD9}">
      <dgm:prSet phldrT="[Text]" custT="1"/>
      <dgm:spPr>
        <a:xfrm rot="5400000">
          <a:off x="4179790" y="-1504018"/>
          <a:ext cx="1493716" cy="4636846"/>
        </a:xfrm>
        <a:prstGeom prst="round2SameRect">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gm:spPr>
      <dgm:t>
        <a:bodyPr/>
        <a:lstStyle/>
        <a:p>
          <a:pPr>
            <a:buChar char="•"/>
          </a:pPr>
          <a:r>
            <a:rPr lang="en-US" sz="1800">
              <a:solidFill>
                <a:sysClr val="windowText" lastClr="000000">
                  <a:hueOff val="0"/>
                  <a:satOff val="0"/>
                  <a:lumOff val="0"/>
                  <a:alphaOff val="0"/>
                </a:sysClr>
              </a:solidFill>
              <a:latin typeface="Calibri" panose="020F0502020204030204"/>
              <a:ea typeface="+mn-ea"/>
              <a:cs typeface="+mn-cs"/>
            </a:rPr>
            <a:t>Rich schema for correlation</a:t>
          </a:r>
        </a:p>
      </dgm:t>
    </dgm:pt>
    <dgm:pt modelId="{00FD3348-AF71-4A87-82E5-47135B39F100}" type="parTrans" cxnId="{71048381-7AB0-4CF8-970B-530AC21A285E}">
      <dgm:prSet/>
      <dgm:spPr/>
      <dgm:t>
        <a:bodyPr/>
        <a:lstStyle/>
        <a:p>
          <a:endParaRPr lang="en-US"/>
        </a:p>
      </dgm:t>
    </dgm:pt>
    <dgm:pt modelId="{307238BE-385B-4EC9-9663-209B762AECB9}" type="sibTrans" cxnId="{71048381-7AB0-4CF8-970B-530AC21A285E}">
      <dgm:prSet/>
      <dgm:spPr/>
      <dgm:t>
        <a:bodyPr/>
        <a:lstStyle/>
        <a:p>
          <a:endParaRPr lang="en-US"/>
        </a:p>
      </dgm:t>
    </dgm:pt>
    <dgm:pt modelId="{86CF9CEB-D3E9-4E3D-8741-B6ABA092F1E3}">
      <dgm:prSet phldrT="[Text]" custT="1"/>
      <dgm:spPr>
        <a:xfrm rot="5400000">
          <a:off x="4228494" y="1906145"/>
          <a:ext cx="1396309" cy="4636846"/>
        </a:xfrm>
        <a:prstGeom prst="round2SameRect">
          <a:avLst/>
        </a:prstGeom>
        <a:solidFill>
          <a:srgbClr val="ED7D31">
            <a:tint val="40000"/>
            <a:alpha val="90000"/>
            <a:hueOff val="-849226"/>
            <a:satOff val="-75346"/>
            <a:lumOff val="-769"/>
            <a:alphaOff val="0"/>
          </a:srgbClr>
        </a:solidFill>
        <a:ln w="12700" cap="flat" cmpd="sng" algn="ctr">
          <a:solidFill>
            <a:srgbClr val="ED7D31">
              <a:tint val="40000"/>
              <a:alpha val="90000"/>
              <a:hueOff val="-849226"/>
              <a:satOff val="-75346"/>
              <a:lumOff val="-769"/>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Create practice alerts</a:t>
          </a:r>
        </a:p>
      </dgm:t>
    </dgm:pt>
    <dgm:pt modelId="{E8FE6C79-E811-4AF0-8227-88D16401302A}" type="parTrans" cxnId="{654A76D9-8B5B-4899-A2CC-07ABCC79AC1C}">
      <dgm:prSet/>
      <dgm:spPr/>
      <dgm:t>
        <a:bodyPr/>
        <a:lstStyle/>
        <a:p>
          <a:endParaRPr lang="en-US"/>
        </a:p>
      </dgm:t>
    </dgm:pt>
    <dgm:pt modelId="{39389068-D249-4576-B7DF-6867ADCDC128}" type="sibTrans" cxnId="{654A76D9-8B5B-4899-A2CC-07ABCC79AC1C}">
      <dgm:prSet/>
      <dgm:spPr/>
      <dgm:t>
        <a:bodyPr/>
        <a:lstStyle/>
        <a:p>
          <a:endParaRPr lang="en-US"/>
        </a:p>
      </dgm:t>
    </dgm:pt>
    <dgm:pt modelId="{2F6EBAD8-06E8-4D57-A9A9-05E66335BE6B}">
      <dgm:prSet phldrT="[Text]" custT="1"/>
      <dgm:spPr>
        <a:xfrm rot="5400000">
          <a:off x="4228494" y="1906145"/>
          <a:ext cx="1396309" cy="4636846"/>
        </a:xfrm>
        <a:prstGeom prst="round2SameRect">
          <a:avLst/>
        </a:prstGeom>
        <a:solidFill>
          <a:srgbClr val="ED7D31">
            <a:tint val="40000"/>
            <a:alpha val="90000"/>
            <a:hueOff val="-849226"/>
            <a:satOff val="-75346"/>
            <a:lumOff val="-769"/>
            <a:alphaOff val="0"/>
          </a:srgbClr>
        </a:solidFill>
        <a:ln w="12700" cap="flat" cmpd="sng" algn="ctr">
          <a:solidFill>
            <a:srgbClr val="ED7D31">
              <a:tint val="40000"/>
              <a:alpha val="90000"/>
              <a:hueOff val="-849226"/>
              <a:satOff val="-75346"/>
              <a:lumOff val="-769"/>
              <a:alphaOff val="0"/>
            </a:srgbClr>
          </a:solidFill>
          <a:prstDash val="solid"/>
          <a:miter lim="800000"/>
        </a:ln>
        <a:effectLst/>
      </dgm:spPr>
      <dgm:t>
        <a:bodyPr anchor="ctr"/>
        <a:lstStyle/>
        <a:p>
          <a:pPr>
            <a:buChar char="•"/>
          </a:pPr>
          <a:r>
            <a:rPr lang="en-US" sz="1800">
              <a:solidFill>
                <a:sysClr val="windowText" lastClr="000000">
                  <a:hueOff val="0"/>
                  <a:satOff val="0"/>
                  <a:lumOff val="0"/>
                  <a:alphaOff val="0"/>
                </a:sysClr>
              </a:solidFill>
              <a:latin typeface="Calibri" panose="020F0502020204030204"/>
              <a:ea typeface="+mn-ea"/>
              <a:cs typeface="+mn-cs"/>
            </a:rPr>
            <a:t>Download messages</a:t>
          </a:r>
        </a:p>
      </dgm:t>
    </dgm:pt>
    <dgm:pt modelId="{B9EB2480-4F37-4AFA-91F6-C6D3A2BBB680}" type="parTrans" cxnId="{F81A58BA-34D4-4594-B8D1-03C562691C8F}">
      <dgm:prSet/>
      <dgm:spPr/>
      <dgm:t>
        <a:bodyPr/>
        <a:lstStyle/>
        <a:p>
          <a:endParaRPr lang="en-US"/>
        </a:p>
      </dgm:t>
    </dgm:pt>
    <dgm:pt modelId="{782AA7FD-CCD7-4DE6-8D45-77436E1F7426}" type="sibTrans" cxnId="{F81A58BA-34D4-4594-B8D1-03C562691C8F}">
      <dgm:prSet/>
      <dgm:spPr/>
      <dgm:t>
        <a:bodyPr/>
        <a:lstStyle/>
        <a:p>
          <a:endParaRPr lang="en-US"/>
        </a:p>
      </dgm:t>
    </dgm:pt>
    <dgm:pt modelId="{B430315C-E43F-46DD-BA82-E5D3DC7B6C56}" type="pres">
      <dgm:prSet presAssocID="{0F2B6514-68EB-42F6-B098-52A33F141489}" presName="Name0" presStyleCnt="0">
        <dgm:presLayoutVars>
          <dgm:dir/>
          <dgm:animLvl val="lvl"/>
          <dgm:resizeHandles val="exact"/>
        </dgm:presLayoutVars>
      </dgm:prSet>
      <dgm:spPr/>
    </dgm:pt>
    <dgm:pt modelId="{4B1620C2-6CB7-4503-B4EF-7B4CDE310FB2}" type="pres">
      <dgm:prSet presAssocID="{3394AAAE-66F9-4C9C-8856-33CB2FB6849F}" presName="linNode" presStyleCnt="0"/>
      <dgm:spPr/>
    </dgm:pt>
    <dgm:pt modelId="{AB891801-6EE9-4726-B2C6-587CF11952B2}" type="pres">
      <dgm:prSet presAssocID="{3394AAAE-66F9-4C9C-8856-33CB2FB6849F}" presName="parentText" presStyleLbl="node1" presStyleIdx="0" presStyleCnt="3">
        <dgm:presLayoutVars>
          <dgm:chMax val="1"/>
          <dgm:bulletEnabled val="1"/>
        </dgm:presLayoutVars>
      </dgm:prSet>
      <dgm:spPr/>
    </dgm:pt>
    <dgm:pt modelId="{14B8B21E-DF1C-4297-8CD9-2C527A39F9F9}" type="pres">
      <dgm:prSet presAssocID="{3394AAAE-66F9-4C9C-8856-33CB2FB6849F}" presName="descendantText" presStyleLbl="alignAccFollowNode1" presStyleIdx="0" presStyleCnt="3" custScaleY="114980">
        <dgm:presLayoutVars>
          <dgm:bulletEnabled val="1"/>
        </dgm:presLayoutVars>
      </dgm:prSet>
      <dgm:spPr/>
    </dgm:pt>
    <dgm:pt modelId="{ABEAA7D3-AE00-4A42-8788-0AFD9328CA1C}" type="pres">
      <dgm:prSet presAssocID="{FEE073AE-E904-44EC-B578-849F15668FB0}" presName="sp" presStyleCnt="0"/>
      <dgm:spPr/>
    </dgm:pt>
    <dgm:pt modelId="{E0378ACC-A193-4B32-8BAA-6DDD714FFF0D}" type="pres">
      <dgm:prSet presAssocID="{B2DBE072-2020-40E1-871B-6C5E84C9D4B2}" presName="linNode" presStyleCnt="0"/>
      <dgm:spPr/>
    </dgm:pt>
    <dgm:pt modelId="{2BD5D3D0-68A3-4D1F-BAC6-8A4F20FBCC10}" type="pres">
      <dgm:prSet presAssocID="{B2DBE072-2020-40E1-871B-6C5E84C9D4B2}" presName="parentText" presStyleLbl="node1" presStyleIdx="1" presStyleCnt="3">
        <dgm:presLayoutVars>
          <dgm:chMax val="1"/>
          <dgm:bulletEnabled val="1"/>
        </dgm:presLayoutVars>
      </dgm:prSet>
      <dgm:spPr/>
    </dgm:pt>
    <dgm:pt modelId="{1F200174-B38F-47C6-A122-896836474252}" type="pres">
      <dgm:prSet presAssocID="{B2DBE072-2020-40E1-871B-6C5E84C9D4B2}" presName="descendantText" presStyleLbl="alignAccFollowNode1" presStyleIdx="1" presStyleCnt="3" custScaleY="107417">
        <dgm:presLayoutVars>
          <dgm:bulletEnabled val="1"/>
        </dgm:presLayoutVars>
      </dgm:prSet>
      <dgm:spPr/>
    </dgm:pt>
    <dgm:pt modelId="{9B4E9ABA-AAD2-49C8-9974-A8B40DEDC4EB}" type="pres">
      <dgm:prSet presAssocID="{684F119E-BE64-4868-A5E7-734BB4BCF213}" presName="sp" presStyleCnt="0"/>
      <dgm:spPr/>
    </dgm:pt>
    <dgm:pt modelId="{AAD011F3-0FF7-42AB-B3E3-44C4BAF6461F}" type="pres">
      <dgm:prSet presAssocID="{8830D389-8AD4-4AFE-9BBE-BBCDCB1A5B0B}" presName="linNode" presStyleCnt="0"/>
      <dgm:spPr/>
    </dgm:pt>
    <dgm:pt modelId="{2AD7639E-1057-46F9-8734-FF7D6B05E334}" type="pres">
      <dgm:prSet presAssocID="{8830D389-8AD4-4AFE-9BBE-BBCDCB1A5B0B}" presName="parentText" presStyleLbl="node1" presStyleIdx="2" presStyleCnt="3">
        <dgm:presLayoutVars>
          <dgm:chMax val="1"/>
          <dgm:bulletEnabled val="1"/>
        </dgm:presLayoutVars>
      </dgm:prSet>
      <dgm:spPr/>
    </dgm:pt>
    <dgm:pt modelId="{58179084-F598-4D2A-B4BB-89938312C681}" type="pres">
      <dgm:prSet presAssocID="{8830D389-8AD4-4AFE-9BBE-BBCDCB1A5B0B}" presName="descendantText" presStyleLbl="alignAccFollowNode1" presStyleIdx="2" presStyleCnt="3" custScaleY="107482">
        <dgm:presLayoutVars>
          <dgm:bulletEnabled val="1"/>
        </dgm:presLayoutVars>
      </dgm:prSet>
      <dgm:spPr/>
    </dgm:pt>
  </dgm:ptLst>
  <dgm:cxnLst>
    <dgm:cxn modelId="{2350F001-719D-4BD8-914A-C3D9E2CBFFD5}" type="presOf" srcId="{E1ECA053-60D6-4273-B05C-3DD94B25A218}" destId="{1F200174-B38F-47C6-A122-896836474252}" srcOrd="0" destOrd="0" presId="urn:microsoft.com/office/officeart/2005/8/layout/vList5"/>
    <dgm:cxn modelId="{4961FD01-F701-4C71-829A-FDA6C49DA2CF}" srcId="{3394AAAE-66F9-4C9C-8856-33CB2FB6849F}" destId="{EA67BCBF-0A8D-4F58-8AB5-79A65538C2E8}" srcOrd="0" destOrd="0" parTransId="{0911EA04-839F-45EB-87AB-334FDBE6EF71}" sibTransId="{FD1CE987-30FA-47C5-A6B4-6234F4B9B559}"/>
    <dgm:cxn modelId="{BB55EF07-51D7-4E7F-B266-DA805403B141}" type="presOf" srcId="{6FEB242A-C75A-4D39-852C-B36BA21A1CC5}" destId="{14B8B21E-DF1C-4297-8CD9-2C527A39F9F9}" srcOrd="0" destOrd="2" presId="urn:microsoft.com/office/officeart/2005/8/layout/vList5"/>
    <dgm:cxn modelId="{0BB7302D-E10D-4A42-AA37-40DDF94E90AD}" type="presOf" srcId="{B2DBE072-2020-40E1-871B-6C5E84C9D4B2}" destId="{2BD5D3D0-68A3-4D1F-BAC6-8A4F20FBCC10}" srcOrd="0" destOrd="0" presId="urn:microsoft.com/office/officeart/2005/8/layout/vList5"/>
    <dgm:cxn modelId="{53077A31-1A73-43AA-B18C-9159E208F7D5}" type="presOf" srcId="{803ADA83-6605-44A6-95C4-5E1081F49AD9}" destId="{14B8B21E-DF1C-4297-8CD9-2C527A39F9F9}" srcOrd="0" destOrd="3" presId="urn:microsoft.com/office/officeart/2005/8/layout/vList5"/>
    <dgm:cxn modelId="{A48D9032-C195-4922-A198-48BDBC60207A}" type="presOf" srcId="{EA67BCBF-0A8D-4F58-8AB5-79A65538C2E8}" destId="{14B8B21E-DF1C-4297-8CD9-2C527A39F9F9}" srcOrd="0" destOrd="0" presId="urn:microsoft.com/office/officeart/2005/8/layout/vList5"/>
    <dgm:cxn modelId="{15561636-230D-4ABB-BE13-536026B0E3E8}" srcId="{0F2B6514-68EB-42F6-B098-52A33F141489}" destId="{B2DBE072-2020-40E1-871B-6C5E84C9D4B2}" srcOrd="1" destOrd="0" parTransId="{9481DFE4-B4A9-4412-B186-E0DCE4B9723A}" sibTransId="{684F119E-BE64-4868-A5E7-734BB4BCF213}"/>
    <dgm:cxn modelId="{7A585139-DD58-47DA-9CE2-A2510012BC38}" type="presOf" srcId="{2F6EBAD8-06E8-4D57-A9A9-05E66335BE6B}" destId="{58179084-F598-4D2A-B4BB-89938312C681}" srcOrd="0" destOrd="3" presId="urn:microsoft.com/office/officeart/2005/8/layout/vList5"/>
    <dgm:cxn modelId="{94796664-224E-4900-B4B1-AB492B27689D}" type="presOf" srcId="{224D4243-FC15-4989-8302-8B29CACBD563}" destId="{1F200174-B38F-47C6-A122-896836474252}" srcOrd="0" destOrd="1" presId="urn:microsoft.com/office/officeart/2005/8/layout/vList5"/>
    <dgm:cxn modelId="{22FB8B6A-3340-4BB9-836F-637C2B3B95F0}" type="presOf" srcId="{8830D389-8AD4-4AFE-9BBE-BBCDCB1A5B0B}" destId="{2AD7639E-1057-46F9-8734-FF7D6B05E334}" srcOrd="0" destOrd="0" presId="urn:microsoft.com/office/officeart/2005/8/layout/vList5"/>
    <dgm:cxn modelId="{EC9A7973-6F0A-43B4-88B5-CE36E7DA9AA9}" type="presOf" srcId="{75504999-AC53-4C70-8351-FED1517960B3}" destId="{14B8B21E-DF1C-4297-8CD9-2C527A39F9F9}" srcOrd="0" destOrd="1" presId="urn:microsoft.com/office/officeart/2005/8/layout/vList5"/>
    <dgm:cxn modelId="{2EAC4C54-1778-4CD6-9900-80894FBA873A}" srcId="{B2DBE072-2020-40E1-871B-6C5E84C9D4B2}" destId="{E1ECA053-60D6-4273-B05C-3DD94B25A218}" srcOrd="0" destOrd="0" parTransId="{0BE16996-1679-463F-9CD5-6B14807BE340}" sibTransId="{F8D40CA4-12E4-492C-8411-C845E29BC923}"/>
    <dgm:cxn modelId="{2D76DF76-42D6-4FBE-9AAE-5D0ADC3878B1}" srcId="{3394AAAE-66F9-4C9C-8856-33CB2FB6849F}" destId="{75504999-AC53-4C70-8351-FED1517960B3}" srcOrd="1" destOrd="0" parTransId="{39E43B86-FDD4-4FD7-8C74-D396F80CD70F}" sibTransId="{00DEF6FE-A4E0-48D7-BE0F-C953BE56C176}"/>
    <dgm:cxn modelId="{71048381-7AB0-4CF8-970B-530AC21A285E}" srcId="{3394AAAE-66F9-4C9C-8856-33CB2FB6849F}" destId="{803ADA83-6605-44A6-95C4-5E1081F49AD9}" srcOrd="3" destOrd="0" parTransId="{00FD3348-AF71-4A87-82E5-47135B39F100}" sibTransId="{307238BE-385B-4EC9-9663-209B762AECB9}"/>
    <dgm:cxn modelId="{3DDF3788-607F-447B-941D-E87D768FFEC4}" type="presOf" srcId="{3394AAAE-66F9-4C9C-8856-33CB2FB6849F}" destId="{AB891801-6EE9-4726-B2C6-587CF11952B2}" srcOrd="0" destOrd="0" presId="urn:microsoft.com/office/officeart/2005/8/layout/vList5"/>
    <dgm:cxn modelId="{DC174D8F-6F44-479F-BC37-079C5EAABB2A}" srcId="{0F2B6514-68EB-42F6-B098-52A33F141489}" destId="{8830D389-8AD4-4AFE-9BBE-BBCDCB1A5B0B}" srcOrd="2" destOrd="0" parTransId="{4B5001D1-8EA1-406D-822F-630B1CB9B274}" sibTransId="{D8B89513-F452-4E21-942D-DBB773BFAA6E}"/>
    <dgm:cxn modelId="{C26D4B9B-D097-4F1C-BDA7-E4E65FCEC8C8}" srcId="{3394AAAE-66F9-4C9C-8856-33CB2FB6849F}" destId="{6FEB242A-C75A-4D39-852C-B36BA21A1CC5}" srcOrd="2" destOrd="0" parTransId="{26E7F76F-F56F-4B76-AF27-15C3008BC735}" sibTransId="{F1887786-4103-4421-AD2C-A4EA294DEE51}"/>
    <dgm:cxn modelId="{645D63A2-276C-4DA6-A971-374B564BDB10}" srcId="{8830D389-8AD4-4AFE-9BBE-BBCDCB1A5B0B}" destId="{B755D63A-33E6-479A-ACD8-ECFE8DBCE22F}" srcOrd="0" destOrd="0" parTransId="{957CB4CF-56F6-4C57-B6CB-66CC5F8743EA}" sibTransId="{68418ABE-FE97-42DC-AB5E-FDFA33E2F3D3}"/>
    <dgm:cxn modelId="{30D28BA4-57FD-41CB-B2D7-21D9136A1279}" srcId="{B2DBE072-2020-40E1-871B-6C5E84C9D4B2}" destId="{224D4243-FC15-4989-8302-8B29CACBD563}" srcOrd="1" destOrd="0" parTransId="{D361628D-27AF-46DA-8851-5A5EF30EB1FF}" sibTransId="{120BC5EC-6F2C-49B8-81DB-47EB742D7520}"/>
    <dgm:cxn modelId="{BD8221AE-7913-4A58-B589-52FE1457A4C6}" srcId="{0F2B6514-68EB-42F6-B098-52A33F141489}" destId="{3394AAAE-66F9-4C9C-8856-33CB2FB6849F}" srcOrd="0" destOrd="0" parTransId="{F46E4B33-1936-4C29-9178-F6CEFAAD0EFA}" sibTransId="{FEE073AE-E904-44EC-B578-849F15668FB0}"/>
    <dgm:cxn modelId="{F81A58BA-34D4-4594-B8D1-03C562691C8F}" srcId="{8830D389-8AD4-4AFE-9BBE-BBCDCB1A5B0B}" destId="{2F6EBAD8-06E8-4D57-A9A9-05E66335BE6B}" srcOrd="3" destOrd="0" parTransId="{B9EB2480-4F37-4AFA-91F6-C6D3A2BBB680}" sibTransId="{782AA7FD-CCD7-4DE6-8D45-77436E1F7426}"/>
    <dgm:cxn modelId="{33E60DCA-3F6B-4E15-B184-97EE2AEE8ECE}" type="presOf" srcId="{86CF9CEB-D3E9-4E3D-8741-B6ABA092F1E3}" destId="{58179084-F598-4D2A-B4BB-89938312C681}" srcOrd="0" destOrd="2" presId="urn:microsoft.com/office/officeart/2005/8/layout/vList5"/>
    <dgm:cxn modelId="{654A76D9-8B5B-4899-A2CC-07ABCC79AC1C}" srcId="{8830D389-8AD4-4AFE-9BBE-BBCDCB1A5B0B}" destId="{86CF9CEB-D3E9-4E3D-8741-B6ABA092F1E3}" srcOrd="2" destOrd="0" parTransId="{E8FE6C79-E811-4AF0-8227-88D16401302A}" sibTransId="{39389068-D249-4576-B7DF-6867ADCDC128}"/>
    <dgm:cxn modelId="{A8D70EDA-31B5-4D00-BA72-3AAF2D899010}" srcId="{8830D389-8AD4-4AFE-9BBE-BBCDCB1A5B0B}" destId="{BBC5D9E5-9F74-4036-91D0-FD43DAC33771}" srcOrd="1" destOrd="0" parTransId="{CB9D66E6-2508-4E7C-8F3C-2C2AB1FBDB30}" sibTransId="{C7362C6C-034F-4A48-A264-66F0565CC3DF}"/>
    <dgm:cxn modelId="{1DF6B5DE-478E-4EF4-8055-9520D98B5779}" type="presOf" srcId="{0F2B6514-68EB-42F6-B098-52A33F141489}" destId="{B430315C-E43F-46DD-BA82-E5D3DC7B6C56}" srcOrd="0" destOrd="0" presId="urn:microsoft.com/office/officeart/2005/8/layout/vList5"/>
    <dgm:cxn modelId="{22183CE7-32F7-4AE0-A144-E21CAD5666F7}" type="presOf" srcId="{BBC5D9E5-9F74-4036-91D0-FD43DAC33771}" destId="{58179084-F598-4D2A-B4BB-89938312C681}" srcOrd="0" destOrd="1" presId="urn:microsoft.com/office/officeart/2005/8/layout/vList5"/>
    <dgm:cxn modelId="{3BE290F7-C2F7-4381-9F94-E3E49489E33F}" type="presOf" srcId="{B755D63A-33E6-479A-ACD8-ECFE8DBCE22F}" destId="{58179084-F598-4D2A-B4BB-89938312C681}" srcOrd="0" destOrd="0" presId="urn:microsoft.com/office/officeart/2005/8/layout/vList5"/>
    <dgm:cxn modelId="{FAD4B0EF-67B8-43F0-BD7C-B31FC6EAF914}" type="presParOf" srcId="{B430315C-E43F-46DD-BA82-E5D3DC7B6C56}" destId="{4B1620C2-6CB7-4503-B4EF-7B4CDE310FB2}" srcOrd="0" destOrd="0" presId="urn:microsoft.com/office/officeart/2005/8/layout/vList5"/>
    <dgm:cxn modelId="{C62C25C9-66AC-4E08-A63E-50E8A5A4F249}" type="presParOf" srcId="{4B1620C2-6CB7-4503-B4EF-7B4CDE310FB2}" destId="{AB891801-6EE9-4726-B2C6-587CF11952B2}" srcOrd="0" destOrd="0" presId="urn:microsoft.com/office/officeart/2005/8/layout/vList5"/>
    <dgm:cxn modelId="{B19B444A-C337-4E9E-AF55-6451A8353250}" type="presParOf" srcId="{4B1620C2-6CB7-4503-B4EF-7B4CDE310FB2}" destId="{14B8B21E-DF1C-4297-8CD9-2C527A39F9F9}" srcOrd="1" destOrd="0" presId="urn:microsoft.com/office/officeart/2005/8/layout/vList5"/>
    <dgm:cxn modelId="{4CB4F41D-B0F7-4DBC-8865-5BA626BF8B34}" type="presParOf" srcId="{B430315C-E43F-46DD-BA82-E5D3DC7B6C56}" destId="{ABEAA7D3-AE00-4A42-8788-0AFD9328CA1C}" srcOrd="1" destOrd="0" presId="urn:microsoft.com/office/officeart/2005/8/layout/vList5"/>
    <dgm:cxn modelId="{9367A24C-DC41-4B56-A198-A1EDDD69C3CD}" type="presParOf" srcId="{B430315C-E43F-46DD-BA82-E5D3DC7B6C56}" destId="{E0378ACC-A193-4B32-8BAA-6DDD714FFF0D}" srcOrd="2" destOrd="0" presId="urn:microsoft.com/office/officeart/2005/8/layout/vList5"/>
    <dgm:cxn modelId="{A9CA5E14-2B09-4E20-9299-12C181FE2387}" type="presParOf" srcId="{E0378ACC-A193-4B32-8BAA-6DDD714FFF0D}" destId="{2BD5D3D0-68A3-4D1F-BAC6-8A4F20FBCC10}" srcOrd="0" destOrd="0" presId="urn:microsoft.com/office/officeart/2005/8/layout/vList5"/>
    <dgm:cxn modelId="{5498461D-34F8-4B4A-BA2E-27A7431A5E9B}" type="presParOf" srcId="{E0378ACC-A193-4B32-8BAA-6DDD714FFF0D}" destId="{1F200174-B38F-47C6-A122-896836474252}" srcOrd="1" destOrd="0" presId="urn:microsoft.com/office/officeart/2005/8/layout/vList5"/>
    <dgm:cxn modelId="{D6664B99-53C3-49C0-8486-56C7E1EB35D6}" type="presParOf" srcId="{B430315C-E43F-46DD-BA82-E5D3DC7B6C56}" destId="{9B4E9ABA-AAD2-49C8-9974-A8B40DEDC4EB}" srcOrd="3" destOrd="0" presId="urn:microsoft.com/office/officeart/2005/8/layout/vList5"/>
    <dgm:cxn modelId="{F24581A5-B4EE-4905-8663-A4D7289CD231}" type="presParOf" srcId="{B430315C-E43F-46DD-BA82-E5D3DC7B6C56}" destId="{AAD011F3-0FF7-42AB-B3E3-44C4BAF6461F}" srcOrd="4" destOrd="0" presId="urn:microsoft.com/office/officeart/2005/8/layout/vList5"/>
    <dgm:cxn modelId="{6A898A32-D1D1-43AB-89F0-E63FE0DDA4B4}" type="presParOf" srcId="{AAD011F3-0FF7-42AB-B3E3-44C4BAF6461F}" destId="{2AD7639E-1057-46F9-8734-FF7D6B05E334}" srcOrd="0" destOrd="0" presId="urn:microsoft.com/office/officeart/2005/8/layout/vList5"/>
    <dgm:cxn modelId="{FF3F0AAD-CE02-4164-9058-F32D8171A06B}" type="presParOf" srcId="{AAD011F3-0FF7-42AB-B3E3-44C4BAF6461F}" destId="{58179084-F598-4D2A-B4BB-89938312C6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6A6CB-A663-4162-9AAF-224C8DA105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ECE6A8-38E7-4EDB-90F8-60C791ABB275}" type="pres">
      <dgm:prSet presAssocID="{0A06A6CB-A663-4162-9AAF-224C8DA105A5}" presName="linear" presStyleCnt="0">
        <dgm:presLayoutVars>
          <dgm:animLvl val="lvl"/>
          <dgm:resizeHandles val="exact"/>
        </dgm:presLayoutVars>
      </dgm:prSet>
      <dgm:spPr/>
    </dgm:pt>
  </dgm:ptLst>
  <dgm:cxnLst>
    <dgm:cxn modelId="{AC40117A-444E-4FAD-A4ED-F2A88DBE5973}" type="presOf" srcId="{0A06A6CB-A663-4162-9AAF-224C8DA105A5}" destId="{71ECE6A8-38E7-4EDB-90F8-60C791ABB2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060012-237B-4ED4-BC7C-CC5C4D2EFEF8}"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90CFB909-E91B-4FBC-B9D5-B0FAA0620621}">
      <dgm:prSet phldrT="[Text]"/>
      <dgm:spPr/>
      <dgm:t>
        <a:bodyPr/>
        <a:lstStyle/>
        <a:p>
          <a:r>
            <a:rPr lang="en-US"/>
            <a:t>SAP </a:t>
          </a:r>
        </a:p>
      </dgm:t>
    </dgm:pt>
    <dgm:pt modelId="{50DBA4F0-6ACA-4AF1-BEE6-CF9CE97AA1DE}" type="parTrans" cxnId="{E9538936-65EC-4351-9E27-68CFE32EA212}">
      <dgm:prSet/>
      <dgm:spPr/>
      <dgm:t>
        <a:bodyPr/>
        <a:lstStyle/>
        <a:p>
          <a:endParaRPr lang="en-US"/>
        </a:p>
      </dgm:t>
    </dgm:pt>
    <dgm:pt modelId="{09ACD680-D3A5-463A-BF37-65BD231060C6}" type="sibTrans" cxnId="{E9538936-65EC-4351-9E27-68CFE32EA212}">
      <dgm:prSet/>
      <dgm:spPr/>
      <dgm:t>
        <a:bodyPr/>
        <a:lstStyle/>
        <a:p>
          <a:endParaRPr lang="en-US"/>
        </a:p>
      </dgm:t>
    </dgm:pt>
    <dgm:pt modelId="{1557B594-10C8-4049-83BA-711E8C0F67F3}">
      <dgm:prSet phldrT="[Text]"/>
      <dgm:spPr/>
      <dgm:t>
        <a:bodyPr/>
        <a:lstStyle/>
        <a:p>
          <a:r>
            <a:rPr lang="en-US"/>
            <a:t>Trigger</a:t>
          </a:r>
        </a:p>
      </dgm:t>
    </dgm:pt>
    <dgm:pt modelId="{D368D785-11A2-42AB-83D6-6CB34C36CB5F}" type="parTrans" cxnId="{A886A9B6-7A38-4596-8D8A-5FDEFEFBE350}">
      <dgm:prSet/>
      <dgm:spPr/>
      <dgm:t>
        <a:bodyPr/>
        <a:lstStyle/>
        <a:p>
          <a:endParaRPr lang="en-US"/>
        </a:p>
      </dgm:t>
    </dgm:pt>
    <dgm:pt modelId="{F818FF2C-14F3-456B-B825-A4EA15C5082F}" type="sibTrans" cxnId="{A886A9B6-7A38-4596-8D8A-5FDEFEFBE350}">
      <dgm:prSet/>
      <dgm:spPr/>
      <dgm:t>
        <a:bodyPr/>
        <a:lstStyle/>
        <a:p>
          <a:endParaRPr lang="en-US"/>
        </a:p>
      </dgm:t>
    </dgm:pt>
    <dgm:pt modelId="{F5CB23F3-E337-4FD6-9A41-197543FFFB38}">
      <dgm:prSet phldrT="[Text]"/>
      <dgm:spPr/>
      <dgm:t>
        <a:bodyPr/>
        <a:lstStyle/>
        <a:p>
          <a:r>
            <a:rPr lang="en-US"/>
            <a:t>SFTP</a:t>
          </a:r>
        </a:p>
      </dgm:t>
    </dgm:pt>
    <dgm:pt modelId="{9456CB15-E32B-4BC7-9B26-C5FDC288EF9C}" type="parTrans" cxnId="{BABB25A0-B21D-4545-A179-FC84F86FE7E6}">
      <dgm:prSet/>
      <dgm:spPr/>
      <dgm:t>
        <a:bodyPr/>
        <a:lstStyle/>
        <a:p>
          <a:endParaRPr lang="en-US"/>
        </a:p>
      </dgm:t>
    </dgm:pt>
    <dgm:pt modelId="{F5BCE609-9440-46FB-B6CD-05F0831AA3DB}" type="sibTrans" cxnId="{BABB25A0-B21D-4545-A179-FC84F86FE7E6}">
      <dgm:prSet/>
      <dgm:spPr/>
      <dgm:t>
        <a:bodyPr/>
        <a:lstStyle/>
        <a:p>
          <a:endParaRPr lang="en-US"/>
        </a:p>
      </dgm:t>
    </dgm:pt>
    <dgm:pt modelId="{0EF89150-C4C4-47AA-8409-1339D8CF0FF7}">
      <dgm:prSet phldrT="[Text]"/>
      <dgm:spPr/>
      <dgm:t>
        <a:bodyPr/>
        <a:lstStyle/>
        <a:p>
          <a:r>
            <a:rPr lang="en-US"/>
            <a:t>Large message support</a:t>
          </a:r>
        </a:p>
      </dgm:t>
    </dgm:pt>
    <dgm:pt modelId="{93CCE09B-4AFD-487B-923D-EE0E4AE6C6B4}" type="parTrans" cxnId="{1AA35A6C-1C4B-4442-8E9E-946F79BEABEF}">
      <dgm:prSet/>
      <dgm:spPr/>
      <dgm:t>
        <a:bodyPr/>
        <a:lstStyle/>
        <a:p>
          <a:endParaRPr lang="en-US"/>
        </a:p>
      </dgm:t>
    </dgm:pt>
    <dgm:pt modelId="{B4B28934-95FE-445E-9C41-0CCA275C9684}" type="sibTrans" cxnId="{1AA35A6C-1C4B-4442-8E9E-946F79BEABEF}">
      <dgm:prSet/>
      <dgm:spPr/>
      <dgm:t>
        <a:bodyPr/>
        <a:lstStyle/>
        <a:p>
          <a:endParaRPr lang="en-US"/>
        </a:p>
      </dgm:t>
    </dgm:pt>
    <dgm:pt modelId="{E13DD2D2-3450-4812-BFF5-96835FBC3190}">
      <dgm:prSet phldrT="[Text]"/>
      <dgm:spPr/>
      <dgm:t>
        <a:bodyPr/>
        <a:lstStyle/>
        <a:p>
          <a:r>
            <a:rPr lang="en-US"/>
            <a:t>Schema Generation</a:t>
          </a:r>
        </a:p>
      </dgm:t>
    </dgm:pt>
    <dgm:pt modelId="{6011487F-27AA-4788-96C2-99A900B7984D}" type="parTrans" cxnId="{A7D94318-26D2-4413-84CC-FED563E5C408}">
      <dgm:prSet/>
      <dgm:spPr/>
      <dgm:t>
        <a:bodyPr/>
        <a:lstStyle/>
        <a:p>
          <a:endParaRPr lang="en-US"/>
        </a:p>
      </dgm:t>
    </dgm:pt>
    <dgm:pt modelId="{9F8E80C6-D8E9-4F33-A0E5-925FD8D2AFFB}" type="sibTrans" cxnId="{A7D94318-26D2-4413-84CC-FED563E5C408}">
      <dgm:prSet/>
      <dgm:spPr/>
      <dgm:t>
        <a:bodyPr/>
        <a:lstStyle/>
        <a:p>
          <a:endParaRPr lang="en-US"/>
        </a:p>
      </dgm:t>
    </dgm:pt>
    <dgm:pt modelId="{DA6AB845-E7F7-4A84-A7B5-CD7901F22DB9}">
      <dgm:prSet phldrT="[Text]"/>
      <dgm:spPr/>
      <dgm:t>
        <a:bodyPr/>
        <a:lstStyle/>
        <a:p>
          <a:r>
            <a:rPr lang="en-US"/>
            <a:t>SOAP </a:t>
          </a:r>
        </a:p>
      </dgm:t>
    </dgm:pt>
    <dgm:pt modelId="{4565A274-728E-48F2-9A5A-9DC70842E3F0}" type="parTrans" cxnId="{5BE098A0-3330-4EB8-9787-A0EBB325F3CD}">
      <dgm:prSet/>
      <dgm:spPr/>
      <dgm:t>
        <a:bodyPr/>
        <a:lstStyle/>
        <a:p>
          <a:endParaRPr lang="en-US"/>
        </a:p>
      </dgm:t>
    </dgm:pt>
    <dgm:pt modelId="{F7243FEB-71B0-458F-80F3-E3E29B1BA6B0}" type="sibTrans" cxnId="{5BE098A0-3330-4EB8-9787-A0EBB325F3CD}">
      <dgm:prSet/>
      <dgm:spPr/>
      <dgm:t>
        <a:bodyPr/>
        <a:lstStyle/>
        <a:p>
          <a:endParaRPr lang="en-US"/>
        </a:p>
      </dgm:t>
    </dgm:pt>
    <dgm:pt modelId="{5EC7EF6D-26C5-43BF-B640-303C066F23F6}">
      <dgm:prSet phldrT="[Text]"/>
      <dgm:spPr/>
      <dgm:t>
        <a:bodyPr/>
        <a:lstStyle/>
        <a:p>
          <a:r>
            <a:rPr lang="en-US"/>
            <a:t>Passthrough</a:t>
          </a:r>
        </a:p>
      </dgm:t>
    </dgm:pt>
    <dgm:pt modelId="{CD0AA797-5F82-48A3-A53C-EE2A39F5FCF7}" type="parTrans" cxnId="{8C9D50D6-7B50-468E-A00D-36FD0EE49779}">
      <dgm:prSet/>
      <dgm:spPr/>
      <dgm:t>
        <a:bodyPr/>
        <a:lstStyle/>
        <a:p>
          <a:endParaRPr lang="en-US"/>
        </a:p>
      </dgm:t>
    </dgm:pt>
    <dgm:pt modelId="{436A5B15-4564-4A64-A571-DE8C741EB06B}" type="sibTrans" cxnId="{8C9D50D6-7B50-468E-A00D-36FD0EE49779}">
      <dgm:prSet/>
      <dgm:spPr/>
      <dgm:t>
        <a:bodyPr/>
        <a:lstStyle/>
        <a:p>
          <a:endParaRPr lang="en-US"/>
        </a:p>
      </dgm:t>
    </dgm:pt>
    <dgm:pt modelId="{F205F53D-838C-4E2E-B111-3786C68E8CCD}">
      <dgm:prSet phldrT="[Text]"/>
      <dgm:spPr/>
      <dgm:t>
        <a:bodyPr/>
        <a:lstStyle/>
        <a:p>
          <a:r>
            <a:rPr lang="en-US"/>
            <a:t>On-premise</a:t>
          </a:r>
        </a:p>
      </dgm:t>
    </dgm:pt>
    <dgm:pt modelId="{0EAB0924-9132-4DE7-8857-F2AFA550876B}" type="parTrans" cxnId="{EE7EA99C-D69D-40F1-B5EF-656D8AC786A1}">
      <dgm:prSet/>
      <dgm:spPr/>
      <dgm:t>
        <a:bodyPr/>
        <a:lstStyle/>
        <a:p>
          <a:endParaRPr lang="en-US"/>
        </a:p>
      </dgm:t>
    </dgm:pt>
    <dgm:pt modelId="{BB221361-C9ED-4E2D-92A3-0B5C13EBFF4E}" type="sibTrans" cxnId="{EE7EA99C-D69D-40F1-B5EF-656D8AC786A1}">
      <dgm:prSet/>
      <dgm:spPr/>
      <dgm:t>
        <a:bodyPr/>
        <a:lstStyle/>
        <a:p>
          <a:endParaRPr lang="en-US"/>
        </a:p>
      </dgm:t>
    </dgm:pt>
    <dgm:pt modelId="{948E29A2-5EDA-4574-9C6F-86DCFBCD1BDF}">
      <dgm:prSet phldrT="[Text]"/>
      <dgm:spPr/>
      <dgm:t>
        <a:bodyPr/>
        <a:lstStyle/>
        <a:p>
          <a:r>
            <a:rPr lang="en-US"/>
            <a:t>EDIFACT </a:t>
          </a:r>
        </a:p>
      </dgm:t>
    </dgm:pt>
    <dgm:pt modelId="{29979D8C-CCBD-4A88-B04E-0F58ECCB98B9}" type="parTrans" cxnId="{13E06651-5169-4C5E-9A30-633532F59D74}">
      <dgm:prSet/>
      <dgm:spPr/>
      <dgm:t>
        <a:bodyPr/>
        <a:lstStyle/>
        <a:p>
          <a:endParaRPr lang="en-US"/>
        </a:p>
      </dgm:t>
    </dgm:pt>
    <dgm:pt modelId="{4930AD75-7982-44FE-8DAA-2B95498819C1}" type="sibTrans" cxnId="{13E06651-5169-4C5E-9A30-633532F59D74}">
      <dgm:prSet/>
      <dgm:spPr/>
      <dgm:t>
        <a:bodyPr/>
        <a:lstStyle/>
        <a:p>
          <a:endParaRPr lang="en-US"/>
        </a:p>
      </dgm:t>
    </dgm:pt>
    <dgm:pt modelId="{B35292FC-9CAE-4C9D-B322-BF16C8BE0F4A}">
      <dgm:prSet phldrT="[Text]"/>
      <dgm:spPr/>
      <dgm:t>
        <a:bodyPr/>
        <a:lstStyle/>
        <a:p>
          <a:r>
            <a:rPr lang="en-US"/>
            <a:t>Batching</a:t>
          </a:r>
        </a:p>
      </dgm:t>
    </dgm:pt>
    <dgm:pt modelId="{191FAB80-BF83-4C47-A84D-6A81BCEE6334}" type="parTrans" cxnId="{1CF3A112-2F38-4109-BD7B-7E50EB4AA42E}">
      <dgm:prSet/>
      <dgm:spPr/>
      <dgm:t>
        <a:bodyPr/>
        <a:lstStyle/>
        <a:p>
          <a:endParaRPr lang="en-US"/>
        </a:p>
      </dgm:t>
    </dgm:pt>
    <dgm:pt modelId="{8E8785BC-EEC8-415F-8363-EA606A1E090C}" type="sibTrans" cxnId="{1CF3A112-2F38-4109-BD7B-7E50EB4AA42E}">
      <dgm:prSet/>
      <dgm:spPr/>
      <dgm:t>
        <a:bodyPr/>
        <a:lstStyle/>
        <a:p>
          <a:endParaRPr lang="en-US"/>
        </a:p>
      </dgm:t>
    </dgm:pt>
    <dgm:pt modelId="{AC4AEADC-1202-439C-9BF9-1561F2FC4168}">
      <dgm:prSet phldrT="[Text]"/>
      <dgm:spPr/>
      <dgm:t>
        <a:bodyPr/>
        <a:lstStyle/>
        <a:p>
          <a:r>
            <a:rPr lang="en-US"/>
            <a:t>B2B connector improvements</a:t>
          </a:r>
        </a:p>
      </dgm:t>
    </dgm:pt>
    <dgm:pt modelId="{57925D92-9324-4B52-BE16-3D16093024A7}" type="parTrans" cxnId="{F950F582-5BF3-4AAC-8B00-3D2527A471F0}">
      <dgm:prSet/>
      <dgm:spPr/>
      <dgm:t>
        <a:bodyPr/>
        <a:lstStyle/>
        <a:p>
          <a:endParaRPr lang="en-US"/>
        </a:p>
      </dgm:t>
    </dgm:pt>
    <dgm:pt modelId="{79062C26-7FD3-401E-8B96-DE00926BF5EE}" type="sibTrans" cxnId="{F950F582-5BF3-4AAC-8B00-3D2527A471F0}">
      <dgm:prSet/>
      <dgm:spPr/>
      <dgm:t>
        <a:bodyPr/>
        <a:lstStyle/>
        <a:p>
          <a:endParaRPr lang="en-US"/>
        </a:p>
      </dgm:t>
    </dgm:pt>
    <dgm:pt modelId="{8C60BB8A-B2C4-433F-B954-6AAD3D57C823}">
      <dgm:prSet phldrT="[Text]"/>
      <dgm:spPr/>
      <dgm:t>
        <a:bodyPr/>
        <a:lstStyle/>
        <a:p>
          <a:r>
            <a:rPr lang="en-US"/>
            <a:t>AS2 large message support</a:t>
          </a:r>
        </a:p>
      </dgm:t>
    </dgm:pt>
    <dgm:pt modelId="{F25D4BE9-B4D1-4D2C-9290-4BD2A66E9F6F}" type="parTrans" cxnId="{6B47F469-4AD8-4AAB-BDAB-AF7203D38822}">
      <dgm:prSet/>
      <dgm:spPr/>
      <dgm:t>
        <a:bodyPr/>
        <a:lstStyle/>
        <a:p>
          <a:endParaRPr lang="en-US"/>
        </a:p>
      </dgm:t>
    </dgm:pt>
    <dgm:pt modelId="{A2B45D1F-E9A2-4CAA-8CAB-4E6666510C6D}" type="sibTrans" cxnId="{6B47F469-4AD8-4AAB-BDAB-AF7203D38822}">
      <dgm:prSet/>
      <dgm:spPr/>
      <dgm:t>
        <a:bodyPr/>
        <a:lstStyle/>
        <a:p>
          <a:endParaRPr lang="en-US"/>
        </a:p>
      </dgm:t>
    </dgm:pt>
    <dgm:pt modelId="{D54E4C5B-3EE8-44FB-9E86-D3B78814004B}">
      <dgm:prSet phldrT="[Text]"/>
      <dgm:spPr/>
      <dgm:t>
        <a:bodyPr/>
        <a:lstStyle/>
        <a:p>
          <a:r>
            <a:rPr lang="en-US"/>
            <a:t>EDI overrides – delimiter, preserve interchange</a:t>
          </a:r>
        </a:p>
      </dgm:t>
    </dgm:pt>
    <dgm:pt modelId="{42CD398F-2F2E-45E0-8CDF-F139FC99383A}" type="parTrans" cxnId="{5E94B235-2441-4AE7-84B3-7EF5FB5D146B}">
      <dgm:prSet/>
      <dgm:spPr/>
      <dgm:t>
        <a:bodyPr/>
        <a:lstStyle/>
        <a:p>
          <a:endParaRPr lang="en-US"/>
        </a:p>
      </dgm:t>
    </dgm:pt>
    <dgm:pt modelId="{15DC5165-B2C2-42D9-9468-418B9FA0DFE8}" type="sibTrans" cxnId="{5E94B235-2441-4AE7-84B3-7EF5FB5D146B}">
      <dgm:prSet/>
      <dgm:spPr/>
      <dgm:t>
        <a:bodyPr/>
        <a:lstStyle/>
        <a:p>
          <a:endParaRPr lang="en-US"/>
        </a:p>
      </dgm:t>
    </dgm:pt>
    <dgm:pt modelId="{F3B48EC0-99AD-4CA6-A890-17E9D336627A}" type="pres">
      <dgm:prSet presAssocID="{68060012-237B-4ED4-BC7C-CC5C4D2EFEF8}" presName="Name0" presStyleCnt="0">
        <dgm:presLayoutVars>
          <dgm:dir/>
          <dgm:animLvl val="lvl"/>
          <dgm:resizeHandles val="exact"/>
        </dgm:presLayoutVars>
      </dgm:prSet>
      <dgm:spPr/>
    </dgm:pt>
    <dgm:pt modelId="{1EBD9880-CBB6-4C3E-9B9B-E8797FFBC51B}" type="pres">
      <dgm:prSet presAssocID="{90CFB909-E91B-4FBC-B9D5-B0FAA0620621}" presName="linNode" presStyleCnt="0"/>
      <dgm:spPr/>
    </dgm:pt>
    <dgm:pt modelId="{B3550EE1-8BB5-445D-8C01-D220FB57D7FC}" type="pres">
      <dgm:prSet presAssocID="{90CFB909-E91B-4FBC-B9D5-B0FAA0620621}" presName="parTx" presStyleLbl="revTx" presStyleIdx="0" presStyleCnt="5">
        <dgm:presLayoutVars>
          <dgm:chMax val="1"/>
          <dgm:bulletEnabled val="1"/>
        </dgm:presLayoutVars>
      </dgm:prSet>
      <dgm:spPr/>
    </dgm:pt>
    <dgm:pt modelId="{E40DBAA0-8331-43CE-A2D8-12633696516D}" type="pres">
      <dgm:prSet presAssocID="{90CFB909-E91B-4FBC-B9D5-B0FAA0620621}" presName="bracket" presStyleLbl="parChTrans1D1" presStyleIdx="0" presStyleCnt="5"/>
      <dgm:spPr/>
    </dgm:pt>
    <dgm:pt modelId="{FB0B199D-BE01-4322-9BE4-13271FB53AC1}" type="pres">
      <dgm:prSet presAssocID="{90CFB909-E91B-4FBC-B9D5-B0FAA0620621}" presName="spH" presStyleCnt="0"/>
      <dgm:spPr/>
    </dgm:pt>
    <dgm:pt modelId="{BDE42679-258F-407F-81D5-D5BA406E5BCE}" type="pres">
      <dgm:prSet presAssocID="{90CFB909-E91B-4FBC-B9D5-B0FAA0620621}" presName="desTx" presStyleLbl="node1" presStyleIdx="0" presStyleCnt="5">
        <dgm:presLayoutVars>
          <dgm:bulletEnabled val="1"/>
        </dgm:presLayoutVars>
      </dgm:prSet>
      <dgm:spPr/>
    </dgm:pt>
    <dgm:pt modelId="{F3FB0636-5AC3-4AD6-9CE0-2214030C4158}" type="pres">
      <dgm:prSet presAssocID="{09ACD680-D3A5-463A-BF37-65BD231060C6}" presName="spV" presStyleCnt="0"/>
      <dgm:spPr/>
    </dgm:pt>
    <dgm:pt modelId="{F671E511-DFF2-40C2-AFB4-D7D3E67BAE26}" type="pres">
      <dgm:prSet presAssocID="{F5CB23F3-E337-4FD6-9A41-197543FFFB38}" presName="linNode" presStyleCnt="0"/>
      <dgm:spPr/>
    </dgm:pt>
    <dgm:pt modelId="{7603F022-2BDA-4248-B879-C5B61B9119D8}" type="pres">
      <dgm:prSet presAssocID="{F5CB23F3-E337-4FD6-9A41-197543FFFB38}" presName="parTx" presStyleLbl="revTx" presStyleIdx="1" presStyleCnt="5">
        <dgm:presLayoutVars>
          <dgm:chMax val="1"/>
          <dgm:bulletEnabled val="1"/>
        </dgm:presLayoutVars>
      </dgm:prSet>
      <dgm:spPr/>
    </dgm:pt>
    <dgm:pt modelId="{55E8F148-B382-4BC0-A4EF-92ADF9E062FB}" type="pres">
      <dgm:prSet presAssocID="{F5CB23F3-E337-4FD6-9A41-197543FFFB38}" presName="bracket" presStyleLbl="parChTrans1D1" presStyleIdx="1" presStyleCnt="5"/>
      <dgm:spPr/>
    </dgm:pt>
    <dgm:pt modelId="{44481E25-23EB-4FCC-BBBE-E541858CD7F6}" type="pres">
      <dgm:prSet presAssocID="{F5CB23F3-E337-4FD6-9A41-197543FFFB38}" presName="spH" presStyleCnt="0"/>
      <dgm:spPr/>
    </dgm:pt>
    <dgm:pt modelId="{FA0B5099-B8C6-4000-9BBA-A10E19B7C486}" type="pres">
      <dgm:prSet presAssocID="{F5CB23F3-E337-4FD6-9A41-197543FFFB38}" presName="desTx" presStyleLbl="node1" presStyleIdx="1" presStyleCnt="5">
        <dgm:presLayoutVars>
          <dgm:bulletEnabled val="1"/>
        </dgm:presLayoutVars>
      </dgm:prSet>
      <dgm:spPr/>
    </dgm:pt>
    <dgm:pt modelId="{FCF097D1-60F8-4C86-935D-E4CE2D47C188}" type="pres">
      <dgm:prSet presAssocID="{F5BCE609-9440-46FB-B6CD-05F0831AA3DB}" presName="spV" presStyleCnt="0"/>
      <dgm:spPr/>
    </dgm:pt>
    <dgm:pt modelId="{22FED794-EED8-4E07-A378-EEE1B8075AB9}" type="pres">
      <dgm:prSet presAssocID="{DA6AB845-E7F7-4A84-A7B5-CD7901F22DB9}" presName="linNode" presStyleCnt="0"/>
      <dgm:spPr/>
    </dgm:pt>
    <dgm:pt modelId="{9CB20F5C-E513-4C9B-BC6A-FC3F3D0AD286}" type="pres">
      <dgm:prSet presAssocID="{DA6AB845-E7F7-4A84-A7B5-CD7901F22DB9}" presName="parTx" presStyleLbl="revTx" presStyleIdx="2" presStyleCnt="5">
        <dgm:presLayoutVars>
          <dgm:chMax val="1"/>
          <dgm:bulletEnabled val="1"/>
        </dgm:presLayoutVars>
      </dgm:prSet>
      <dgm:spPr/>
    </dgm:pt>
    <dgm:pt modelId="{3B40645C-7578-431D-A0AB-A1C5755C1934}" type="pres">
      <dgm:prSet presAssocID="{DA6AB845-E7F7-4A84-A7B5-CD7901F22DB9}" presName="bracket" presStyleLbl="parChTrans1D1" presStyleIdx="2" presStyleCnt="5"/>
      <dgm:spPr/>
    </dgm:pt>
    <dgm:pt modelId="{F69B46DE-50E5-4ED7-BD20-1BE0E47D6A29}" type="pres">
      <dgm:prSet presAssocID="{DA6AB845-E7F7-4A84-A7B5-CD7901F22DB9}" presName="spH" presStyleCnt="0"/>
      <dgm:spPr/>
    </dgm:pt>
    <dgm:pt modelId="{D5B18399-CAE6-4FDE-9CE9-6EC25A5F32AA}" type="pres">
      <dgm:prSet presAssocID="{DA6AB845-E7F7-4A84-A7B5-CD7901F22DB9}" presName="desTx" presStyleLbl="node1" presStyleIdx="2" presStyleCnt="5">
        <dgm:presLayoutVars>
          <dgm:bulletEnabled val="1"/>
        </dgm:presLayoutVars>
      </dgm:prSet>
      <dgm:spPr/>
    </dgm:pt>
    <dgm:pt modelId="{3E2F5FAB-9068-4B1D-A2DC-68815769F444}" type="pres">
      <dgm:prSet presAssocID="{F7243FEB-71B0-458F-80F3-E3E29B1BA6B0}" presName="spV" presStyleCnt="0"/>
      <dgm:spPr/>
    </dgm:pt>
    <dgm:pt modelId="{386C534C-36B0-4694-A62B-11DC18FBBDD7}" type="pres">
      <dgm:prSet presAssocID="{948E29A2-5EDA-4574-9C6F-86DCFBCD1BDF}" presName="linNode" presStyleCnt="0"/>
      <dgm:spPr/>
    </dgm:pt>
    <dgm:pt modelId="{224BA34D-3CE5-4C8F-917E-8AEF7E516867}" type="pres">
      <dgm:prSet presAssocID="{948E29A2-5EDA-4574-9C6F-86DCFBCD1BDF}" presName="parTx" presStyleLbl="revTx" presStyleIdx="3" presStyleCnt="5">
        <dgm:presLayoutVars>
          <dgm:chMax val="1"/>
          <dgm:bulletEnabled val="1"/>
        </dgm:presLayoutVars>
      </dgm:prSet>
      <dgm:spPr/>
    </dgm:pt>
    <dgm:pt modelId="{EF3956AD-A674-4694-9061-F29D4FAD0901}" type="pres">
      <dgm:prSet presAssocID="{948E29A2-5EDA-4574-9C6F-86DCFBCD1BDF}" presName="bracket" presStyleLbl="parChTrans1D1" presStyleIdx="3" presStyleCnt="5"/>
      <dgm:spPr/>
    </dgm:pt>
    <dgm:pt modelId="{B4DE909F-00C4-4A87-AE4B-0E3CD982E888}" type="pres">
      <dgm:prSet presAssocID="{948E29A2-5EDA-4574-9C6F-86DCFBCD1BDF}" presName="spH" presStyleCnt="0"/>
      <dgm:spPr/>
    </dgm:pt>
    <dgm:pt modelId="{973D881F-5AF5-4CB9-9663-B7A1D1BEE220}" type="pres">
      <dgm:prSet presAssocID="{948E29A2-5EDA-4574-9C6F-86DCFBCD1BDF}" presName="desTx" presStyleLbl="node1" presStyleIdx="3" presStyleCnt="5">
        <dgm:presLayoutVars>
          <dgm:bulletEnabled val="1"/>
        </dgm:presLayoutVars>
      </dgm:prSet>
      <dgm:spPr/>
    </dgm:pt>
    <dgm:pt modelId="{B93A419C-7468-4F66-B47E-6C455C8F3AB8}" type="pres">
      <dgm:prSet presAssocID="{4930AD75-7982-44FE-8DAA-2B95498819C1}" presName="spV" presStyleCnt="0"/>
      <dgm:spPr/>
    </dgm:pt>
    <dgm:pt modelId="{3999BC57-10C2-4E0B-925C-7CFB0E8E81D5}" type="pres">
      <dgm:prSet presAssocID="{AC4AEADC-1202-439C-9BF9-1561F2FC4168}" presName="linNode" presStyleCnt="0"/>
      <dgm:spPr/>
    </dgm:pt>
    <dgm:pt modelId="{4FBBE7EB-2178-492E-9725-1D77FB85E3B9}" type="pres">
      <dgm:prSet presAssocID="{AC4AEADC-1202-439C-9BF9-1561F2FC4168}" presName="parTx" presStyleLbl="revTx" presStyleIdx="4" presStyleCnt="5">
        <dgm:presLayoutVars>
          <dgm:chMax val="1"/>
          <dgm:bulletEnabled val="1"/>
        </dgm:presLayoutVars>
      </dgm:prSet>
      <dgm:spPr/>
    </dgm:pt>
    <dgm:pt modelId="{A6A219D3-9F27-45F7-9B78-FDC0B7CBFABF}" type="pres">
      <dgm:prSet presAssocID="{AC4AEADC-1202-439C-9BF9-1561F2FC4168}" presName="bracket" presStyleLbl="parChTrans1D1" presStyleIdx="4" presStyleCnt="5"/>
      <dgm:spPr/>
    </dgm:pt>
    <dgm:pt modelId="{8ACE5830-4342-40C7-AFF5-F9463E88BB0D}" type="pres">
      <dgm:prSet presAssocID="{AC4AEADC-1202-439C-9BF9-1561F2FC4168}" presName="spH" presStyleCnt="0"/>
      <dgm:spPr/>
    </dgm:pt>
    <dgm:pt modelId="{C15A999F-B0DB-4A17-AC2C-C3C748B92B1E}" type="pres">
      <dgm:prSet presAssocID="{AC4AEADC-1202-439C-9BF9-1561F2FC4168}" presName="desTx" presStyleLbl="node1" presStyleIdx="4" presStyleCnt="5">
        <dgm:presLayoutVars>
          <dgm:bulletEnabled val="1"/>
        </dgm:presLayoutVars>
      </dgm:prSet>
      <dgm:spPr/>
    </dgm:pt>
  </dgm:ptLst>
  <dgm:cxnLst>
    <dgm:cxn modelId="{E8071201-4EA9-4C8B-B3EF-193CA27C6B2A}" type="presOf" srcId="{0EF89150-C4C4-47AA-8409-1339D8CF0FF7}" destId="{FA0B5099-B8C6-4000-9BBA-A10E19B7C486}" srcOrd="0" destOrd="0" presId="urn:diagrams.loki3.com/BracketList"/>
    <dgm:cxn modelId="{1CF3A112-2F38-4109-BD7B-7E50EB4AA42E}" srcId="{948E29A2-5EDA-4574-9C6F-86DCFBCD1BDF}" destId="{B35292FC-9CAE-4C9D-B322-BF16C8BE0F4A}" srcOrd="0" destOrd="0" parTransId="{191FAB80-BF83-4C47-A84D-6A81BCEE6334}" sibTransId="{8E8785BC-EEC8-415F-8363-EA606A1E090C}"/>
    <dgm:cxn modelId="{A7D94318-26D2-4413-84CC-FED563E5C408}" srcId="{90CFB909-E91B-4FBC-B9D5-B0FAA0620621}" destId="{E13DD2D2-3450-4812-BFF5-96835FBC3190}" srcOrd="1" destOrd="0" parTransId="{6011487F-27AA-4788-96C2-99A900B7984D}" sibTransId="{9F8E80C6-D8E9-4F33-A0E5-925FD8D2AFFB}"/>
    <dgm:cxn modelId="{09887B25-29EA-49A9-8E17-942E9FCC16CD}" type="presOf" srcId="{5EC7EF6D-26C5-43BF-B640-303C066F23F6}" destId="{D5B18399-CAE6-4FDE-9CE9-6EC25A5F32AA}" srcOrd="0" destOrd="0" presId="urn:diagrams.loki3.com/BracketList"/>
    <dgm:cxn modelId="{2C09C92F-5234-48B4-9A97-AAFE2D66CEB6}" type="presOf" srcId="{68060012-237B-4ED4-BC7C-CC5C4D2EFEF8}" destId="{F3B48EC0-99AD-4CA6-A890-17E9D336627A}" srcOrd="0" destOrd="0" presId="urn:diagrams.loki3.com/BracketList"/>
    <dgm:cxn modelId="{5E94B235-2441-4AE7-84B3-7EF5FB5D146B}" srcId="{AC4AEADC-1202-439C-9BF9-1561F2FC4168}" destId="{D54E4C5B-3EE8-44FB-9E86-D3B78814004B}" srcOrd="1" destOrd="0" parTransId="{42CD398F-2F2E-45E0-8CDF-F139FC99383A}" sibTransId="{15DC5165-B2C2-42D9-9468-418B9FA0DFE8}"/>
    <dgm:cxn modelId="{E9538936-65EC-4351-9E27-68CFE32EA212}" srcId="{68060012-237B-4ED4-BC7C-CC5C4D2EFEF8}" destId="{90CFB909-E91B-4FBC-B9D5-B0FAA0620621}" srcOrd="0" destOrd="0" parTransId="{50DBA4F0-6ACA-4AF1-BEE6-CF9CE97AA1DE}" sibTransId="{09ACD680-D3A5-463A-BF37-65BD231060C6}"/>
    <dgm:cxn modelId="{6B47F469-4AD8-4AAB-BDAB-AF7203D38822}" srcId="{AC4AEADC-1202-439C-9BF9-1561F2FC4168}" destId="{8C60BB8A-B2C4-433F-B954-6AAD3D57C823}" srcOrd="0" destOrd="0" parTransId="{F25D4BE9-B4D1-4D2C-9290-4BD2A66E9F6F}" sibTransId="{A2B45D1F-E9A2-4CAA-8CAB-4E6666510C6D}"/>
    <dgm:cxn modelId="{A1EE6B4A-8FF4-4315-A01F-2D740EC63B25}" type="presOf" srcId="{948E29A2-5EDA-4574-9C6F-86DCFBCD1BDF}" destId="{224BA34D-3CE5-4C8F-917E-8AEF7E516867}" srcOrd="0" destOrd="0" presId="urn:diagrams.loki3.com/BracketList"/>
    <dgm:cxn modelId="{1AA35A6C-1C4B-4442-8E9E-946F79BEABEF}" srcId="{F5CB23F3-E337-4FD6-9A41-197543FFFB38}" destId="{0EF89150-C4C4-47AA-8409-1339D8CF0FF7}" srcOrd="0" destOrd="0" parTransId="{93CCE09B-4AFD-487B-923D-EE0E4AE6C6B4}" sibTransId="{B4B28934-95FE-445E-9C41-0CCA275C9684}"/>
    <dgm:cxn modelId="{13E06651-5169-4C5E-9A30-633532F59D74}" srcId="{68060012-237B-4ED4-BC7C-CC5C4D2EFEF8}" destId="{948E29A2-5EDA-4574-9C6F-86DCFBCD1BDF}" srcOrd="3" destOrd="0" parTransId="{29979D8C-CCBD-4A88-B04E-0F58ECCB98B9}" sibTransId="{4930AD75-7982-44FE-8DAA-2B95498819C1}"/>
    <dgm:cxn modelId="{3ABEF480-58C4-4D12-8A98-BD59B97A0EBE}" type="presOf" srcId="{F205F53D-838C-4E2E-B111-3786C68E8CCD}" destId="{D5B18399-CAE6-4FDE-9CE9-6EC25A5F32AA}" srcOrd="0" destOrd="1" presId="urn:diagrams.loki3.com/BracketList"/>
    <dgm:cxn modelId="{F950F582-5BF3-4AAC-8B00-3D2527A471F0}" srcId="{68060012-237B-4ED4-BC7C-CC5C4D2EFEF8}" destId="{AC4AEADC-1202-439C-9BF9-1561F2FC4168}" srcOrd="4" destOrd="0" parTransId="{57925D92-9324-4B52-BE16-3D16093024A7}" sibTransId="{79062C26-7FD3-401E-8B96-DE00926BF5EE}"/>
    <dgm:cxn modelId="{EF580F85-41BE-4273-B032-DB61FD4F9BD3}" type="presOf" srcId="{1557B594-10C8-4049-83BA-711E8C0F67F3}" destId="{BDE42679-258F-407F-81D5-D5BA406E5BCE}" srcOrd="0" destOrd="0" presId="urn:diagrams.loki3.com/BracketList"/>
    <dgm:cxn modelId="{EE7EA99C-D69D-40F1-B5EF-656D8AC786A1}" srcId="{DA6AB845-E7F7-4A84-A7B5-CD7901F22DB9}" destId="{F205F53D-838C-4E2E-B111-3786C68E8CCD}" srcOrd="1" destOrd="0" parTransId="{0EAB0924-9132-4DE7-8857-F2AFA550876B}" sibTransId="{BB221361-C9ED-4E2D-92A3-0B5C13EBFF4E}"/>
    <dgm:cxn modelId="{BABB25A0-B21D-4545-A179-FC84F86FE7E6}" srcId="{68060012-237B-4ED4-BC7C-CC5C4D2EFEF8}" destId="{F5CB23F3-E337-4FD6-9A41-197543FFFB38}" srcOrd="1" destOrd="0" parTransId="{9456CB15-E32B-4BC7-9B26-C5FDC288EF9C}" sibTransId="{F5BCE609-9440-46FB-B6CD-05F0831AA3DB}"/>
    <dgm:cxn modelId="{5BE098A0-3330-4EB8-9787-A0EBB325F3CD}" srcId="{68060012-237B-4ED4-BC7C-CC5C4D2EFEF8}" destId="{DA6AB845-E7F7-4A84-A7B5-CD7901F22DB9}" srcOrd="2" destOrd="0" parTransId="{4565A274-728E-48F2-9A5A-9DC70842E3F0}" sibTransId="{F7243FEB-71B0-458F-80F3-E3E29B1BA6B0}"/>
    <dgm:cxn modelId="{4923FCA4-ACD2-4482-8728-67D3F5B6104A}" type="presOf" srcId="{DA6AB845-E7F7-4A84-A7B5-CD7901F22DB9}" destId="{9CB20F5C-E513-4C9B-BC6A-FC3F3D0AD286}" srcOrd="0" destOrd="0" presId="urn:diagrams.loki3.com/BracketList"/>
    <dgm:cxn modelId="{5253FCAF-8790-441E-9A87-344A14D37F91}" type="presOf" srcId="{AC4AEADC-1202-439C-9BF9-1561F2FC4168}" destId="{4FBBE7EB-2178-492E-9725-1D77FB85E3B9}" srcOrd="0" destOrd="0" presId="urn:diagrams.loki3.com/BracketList"/>
    <dgm:cxn modelId="{A886A9B6-7A38-4596-8D8A-5FDEFEFBE350}" srcId="{90CFB909-E91B-4FBC-B9D5-B0FAA0620621}" destId="{1557B594-10C8-4049-83BA-711E8C0F67F3}" srcOrd="0" destOrd="0" parTransId="{D368D785-11A2-42AB-83D6-6CB34C36CB5F}" sibTransId="{F818FF2C-14F3-456B-B825-A4EA15C5082F}"/>
    <dgm:cxn modelId="{5EF862BA-E375-4443-91AA-F4A8483F64ED}" type="presOf" srcId="{8C60BB8A-B2C4-433F-B954-6AAD3D57C823}" destId="{C15A999F-B0DB-4A17-AC2C-C3C748B92B1E}" srcOrd="0" destOrd="0" presId="urn:diagrams.loki3.com/BracketList"/>
    <dgm:cxn modelId="{756C38C2-E0C3-4D85-90BE-A9459F2DA2ED}" type="presOf" srcId="{B35292FC-9CAE-4C9D-B322-BF16C8BE0F4A}" destId="{973D881F-5AF5-4CB9-9663-B7A1D1BEE220}" srcOrd="0" destOrd="0" presId="urn:diagrams.loki3.com/BracketList"/>
    <dgm:cxn modelId="{BD78B1C4-0387-4FBA-BF7C-2D75A4A246D5}" type="presOf" srcId="{E13DD2D2-3450-4812-BFF5-96835FBC3190}" destId="{BDE42679-258F-407F-81D5-D5BA406E5BCE}" srcOrd="0" destOrd="1" presId="urn:diagrams.loki3.com/BracketList"/>
    <dgm:cxn modelId="{8C9D50D6-7B50-468E-A00D-36FD0EE49779}" srcId="{DA6AB845-E7F7-4A84-A7B5-CD7901F22DB9}" destId="{5EC7EF6D-26C5-43BF-B640-303C066F23F6}" srcOrd="0" destOrd="0" parTransId="{CD0AA797-5F82-48A3-A53C-EE2A39F5FCF7}" sibTransId="{436A5B15-4564-4A64-A571-DE8C741EB06B}"/>
    <dgm:cxn modelId="{9F0623D7-1D4A-485C-BA1C-EC33322366EA}" type="presOf" srcId="{90CFB909-E91B-4FBC-B9D5-B0FAA0620621}" destId="{B3550EE1-8BB5-445D-8C01-D220FB57D7FC}" srcOrd="0" destOrd="0" presId="urn:diagrams.loki3.com/BracketList"/>
    <dgm:cxn modelId="{E234BDF2-BE46-44BB-B85F-606F5E62A5C5}" type="presOf" srcId="{D54E4C5B-3EE8-44FB-9E86-D3B78814004B}" destId="{C15A999F-B0DB-4A17-AC2C-C3C748B92B1E}" srcOrd="0" destOrd="1" presId="urn:diagrams.loki3.com/BracketList"/>
    <dgm:cxn modelId="{072AEFFF-5AAC-42F4-83CE-9837456837D8}" type="presOf" srcId="{F5CB23F3-E337-4FD6-9A41-197543FFFB38}" destId="{7603F022-2BDA-4248-B879-C5B61B9119D8}" srcOrd="0" destOrd="0" presId="urn:diagrams.loki3.com/BracketList"/>
    <dgm:cxn modelId="{05899382-0799-472F-8953-33589A6924B3}" type="presParOf" srcId="{F3B48EC0-99AD-4CA6-A890-17E9D336627A}" destId="{1EBD9880-CBB6-4C3E-9B9B-E8797FFBC51B}" srcOrd="0" destOrd="0" presId="urn:diagrams.loki3.com/BracketList"/>
    <dgm:cxn modelId="{EBBEC8DB-A37E-4D31-891A-F281EE039FC9}" type="presParOf" srcId="{1EBD9880-CBB6-4C3E-9B9B-E8797FFBC51B}" destId="{B3550EE1-8BB5-445D-8C01-D220FB57D7FC}" srcOrd="0" destOrd="0" presId="urn:diagrams.loki3.com/BracketList"/>
    <dgm:cxn modelId="{C7265D07-EC73-4362-B52A-63733B819DDD}" type="presParOf" srcId="{1EBD9880-CBB6-4C3E-9B9B-E8797FFBC51B}" destId="{E40DBAA0-8331-43CE-A2D8-12633696516D}" srcOrd="1" destOrd="0" presId="urn:diagrams.loki3.com/BracketList"/>
    <dgm:cxn modelId="{C925D010-D4C8-49EF-B1C6-E71BAFE0CDE4}" type="presParOf" srcId="{1EBD9880-CBB6-4C3E-9B9B-E8797FFBC51B}" destId="{FB0B199D-BE01-4322-9BE4-13271FB53AC1}" srcOrd="2" destOrd="0" presId="urn:diagrams.loki3.com/BracketList"/>
    <dgm:cxn modelId="{78645471-6695-4A4D-B90F-04BDF52EA136}" type="presParOf" srcId="{1EBD9880-CBB6-4C3E-9B9B-E8797FFBC51B}" destId="{BDE42679-258F-407F-81D5-D5BA406E5BCE}" srcOrd="3" destOrd="0" presId="urn:diagrams.loki3.com/BracketList"/>
    <dgm:cxn modelId="{08A8DAD4-5EA8-41AF-AD35-B73B56710C63}" type="presParOf" srcId="{F3B48EC0-99AD-4CA6-A890-17E9D336627A}" destId="{F3FB0636-5AC3-4AD6-9CE0-2214030C4158}" srcOrd="1" destOrd="0" presId="urn:diagrams.loki3.com/BracketList"/>
    <dgm:cxn modelId="{E288F3A8-3CC8-471F-9C0C-DEBC12B76974}" type="presParOf" srcId="{F3B48EC0-99AD-4CA6-A890-17E9D336627A}" destId="{F671E511-DFF2-40C2-AFB4-D7D3E67BAE26}" srcOrd="2" destOrd="0" presId="urn:diagrams.loki3.com/BracketList"/>
    <dgm:cxn modelId="{41A3DAD8-00B9-4F61-8955-6078F54C65FF}" type="presParOf" srcId="{F671E511-DFF2-40C2-AFB4-D7D3E67BAE26}" destId="{7603F022-2BDA-4248-B879-C5B61B9119D8}" srcOrd="0" destOrd="0" presId="urn:diagrams.loki3.com/BracketList"/>
    <dgm:cxn modelId="{2A24B684-06C2-4A07-8DD6-A762F659C411}" type="presParOf" srcId="{F671E511-DFF2-40C2-AFB4-D7D3E67BAE26}" destId="{55E8F148-B382-4BC0-A4EF-92ADF9E062FB}" srcOrd="1" destOrd="0" presId="urn:diagrams.loki3.com/BracketList"/>
    <dgm:cxn modelId="{5C2C4490-FFD0-40BF-BB4B-1A81D1EFC3A3}" type="presParOf" srcId="{F671E511-DFF2-40C2-AFB4-D7D3E67BAE26}" destId="{44481E25-23EB-4FCC-BBBE-E541858CD7F6}" srcOrd="2" destOrd="0" presId="urn:diagrams.loki3.com/BracketList"/>
    <dgm:cxn modelId="{D7FBD3AC-1AC0-4A3D-96A0-40E141033152}" type="presParOf" srcId="{F671E511-DFF2-40C2-AFB4-D7D3E67BAE26}" destId="{FA0B5099-B8C6-4000-9BBA-A10E19B7C486}" srcOrd="3" destOrd="0" presId="urn:diagrams.loki3.com/BracketList"/>
    <dgm:cxn modelId="{F8DD7516-EEF8-4D42-91D1-B6C0578EAA93}" type="presParOf" srcId="{F3B48EC0-99AD-4CA6-A890-17E9D336627A}" destId="{FCF097D1-60F8-4C86-935D-E4CE2D47C188}" srcOrd="3" destOrd="0" presId="urn:diagrams.loki3.com/BracketList"/>
    <dgm:cxn modelId="{F90A019F-0B1F-4746-B151-37E9834CE8AC}" type="presParOf" srcId="{F3B48EC0-99AD-4CA6-A890-17E9D336627A}" destId="{22FED794-EED8-4E07-A378-EEE1B8075AB9}" srcOrd="4" destOrd="0" presId="urn:diagrams.loki3.com/BracketList"/>
    <dgm:cxn modelId="{FB1B1F21-B909-48D3-9F47-92014240EDEA}" type="presParOf" srcId="{22FED794-EED8-4E07-A378-EEE1B8075AB9}" destId="{9CB20F5C-E513-4C9B-BC6A-FC3F3D0AD286}" srcOrd="0" destOrd="0" presId="urn:diagrams.loki3.com/BracketList"/>
    <dgm:cxn modelId="{CBEB16B6-359A-4DAA-BFBA-2BCB5D67411F}" type="presParOf" srcId="{22FED794-EED8-4E07-A378-EEE1B8075AB9}" destId="{3B40645C-7578-431D-A0AB-A1C5755C1934}" srcOrd="1" destOrd="0" presId="urn:diagrams.loki3.com/BracketList"/>
    <dgm:cxn modelId="{F8B41D24-0457-48F9-A135-578CA6B5204F}" type="presParOf" srcId="{22FED794-EED8-4E07-A378-EEE1B8075AB9}" destId="{F69B46DE-50E5-4ED7-BD20-1BE0E47D6A29}" srcOrd="2" destOrd="0" presId="urn:diagrams.loki3.com/BracketList"/>
    <dgm:cxn modelId="{F266BF8A-F099-4053-88BD-2C64B04243C4}" type="presParOf" srcId="{22FED794-EED8-4E07-A378-EEE1B8075AB9}" destId="{D5B18399-CAE6-4FDE-9CE9-6EC25A5F32AA}" srcOrd="3" destOrd="0" presId="urn:diagrams.loki3.com/BracketList"/>
    <dgm:cxn modelId="{966EE59A-EC8E-4EB9-96D3-30527118D3DC}" type="presParOf" srcId="{F3B48EC0-99AD-4CA6-A890-17E9D336627A}" destId="{3E2F5FAB-9068-4B1D-A2DC-68815769F444}" srcOrd="5" destOrd="0" presId="urn:diagrams.loki3.com/BracketList"/>
    <dgm:cxn modelId="{BCE78B47-CFE2-4C35-A73A-7D7C06255A79}" type="presParOf" srcId="{F3B48EC0-99AD-4CA6-A890-17E9D336627A}" destId="{386C534C-36B0-4694-A62B-11DC18FBBDD7}" srcOrd="6" destOrd="0" presId="urn:diagrams.loki3.com/BracketList"/>
    <dgm:cxn modelId="{C5B7B6F2-DA41-4143-9EC7-F9B40E8073B1}" type="presParOf" srcId="{386C534C-36B0-4694-A62B-11DC18FBBDD7}" destId="{224BA34D-3CE5-4C8F-917E-8AEF7E516867}" srcOrd="0" destOrd="0" presId="urn:diagrams.loki3.com/BracketList"/>
    <dgm:cxn modelId="{E32991AD-10C6-477F-A35C-86E6187965C7}" type="presParOf" srcId="{386C534C-36B0-4694-A62B-11DC18FBBDD7}" destId="{EF3956AD-A674-4694-9061-F29D4FAD0901}" srcOrd="1" destOrd="0" presId="urn:diagrams.loki3.com/BracketList"/>
    <dgm:cxn modelId="{665D56E8-FF2C-44EE-9C53-C168525EAC30}" type="presParOf" srcId="{386C534C-36B0-4694-A62B-11DC18FBBDD7}" destId="{B4DE909F-00C4-4A87-AE4B-0E3CD982E888}" srcOrd="2" destOrd="0" presId="urn:diagrams.loki3.com/BracketList"/>
    <dgm:cxn modelId="{0C232FB9-913E-4C76-B12B-08DA85B4BCFB}" type="presParOf" srcId="{386C534C-36B0-4694-A62B-11DC18FBBDD7}" destId="{973D881F-5AF5-4CB9-9663-B7A1D1BEE220}" srcOrd="3" destOrd="0" presId="urn:diagrams.loki3.com/BracketList"/>
    <dgm:cxn modelId="{599EC66B-0090-4FDE-8FF0-8AEA298BFEDD}" type="presParOf" srcId="{F3B48EC0-99AD-4CA6-A890-17E9D336627A}" destId="{B93A419C-7468-4F66-B47E-6C455C8F3AB8}" srcOrd="7" destOrd="0" presId="urn:diagrams.loki3.com/BracketList"/>
    <dgm:cxn modelId="{E7663EAE-10CC-4FB4-912A-A7017259608A}" type="presParOf" srcId="{F3B48EC0-99AD-4CA6-A890-17E9D336627A}" destId="{3999BC57-10C2-4E0B-925C-7CFB0E8E81D5}" srcOrd="8" destOrd="0" presId="urn:diagrams.loki3.com/BracketList"/>
    <dgm:cxn modelId="{E6B12146-4221-4BDD-B6F8-DF318A8F3044}" type="presParOf" srcId="{3999BC57-10C2-4E0B-925C-7CFB0E8E81D5}" destId="{4FBBE7EB-2178-492E-9725-1D77FB85E3B9}" srcOrd="0" destOrd="0" presId="urn:diagrams.loki3.com/BracketList"/>
    <dgm:cxn modelId="{4967B62C-91CD-4BD0-8F94-231CAE52CC2F}" type="presParOf" srcId="{3999BC57-10C2-4E0B-925C-7CFB0E8E81D5}" destId="{A6A219D3-9F27-45F7-9B78-FDC0B7CBFABF}" srcOrd="1" destOrd="0" presId="urn:diagrams.loki3.com/BracketList"/>
    <dgm:cxn modelId="{CBD901DF-E3CF-457E-B07F-6EDE34904A15}" type="presParOf" srcId="{3999BC57-10C2-4E0B-925C-7CFB0E8E81D5}" destId="{8ACE5830-4342-40C7-AFF5-F9463E88BB0D}" srcOrd="2" destOrd="0" presId="urn:diagrams.loki3.com/BracketList"/>
    <dgm:cxn modelId="{8CC65A6A-735D-4586-8038-B1DD9B31231C}" type="presParOf" srcId="{3999BC57-10C2-4E0B-925C-7CFB0E8E81D5}" destId="{C15A999F-B0DB-4A17-AC2C-C3C748B92B1E}"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6532A0-13BF-42C6-84E5-B62CFFEE4BA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605805C-91BF-48C6-A082-298891611E8E}">
      <dgm:prSet phldrT="[Text]"/>
      <dgm:spPr/>
      <dgm:t>
        <a:bodyPr/>
        <a:lstStyle/>
        <a:p>
          <a:r>
            <a:rPr lang="en-US"/>
            <a:t>Data Gateway</a:t>
          </a:r>
        </a:p>
      </dgm:t>
    </dgm:pt>
    <dgm:pt modelId="{7D9E5E4B-9D4E-402C-9D5C-C10E10D7FCCC}" type="parTrans" cxnId="{03ADC04E-1330-4938-9B12-BA709C5B1D9B}">
      <dgm:prSet/>
      <dgm:spPr/>
      <dgm:t>
        <a:bodyPr/>
        <a:lstStyle/>
        <a:p>
          <a:endParaRPr lang="en-US"/>
        </a:p>
      </dgm:t>
    </dgm:pt>
    <dgm:pt modelId="{6B3F7DFE-B6C6-4DBF-9683-5C3D8909B55B}" type="sibTrans" cxnId="{03ADC04E-1330-4938-9B12-BA709C5B1D9B}">
      <dgm:prSet/>
      <dgm:spPr/>
      <dgm:t>
        <a:bodyPr/>
        <a:lstStyle/>
        <a:p>
          <a:endParaRPr lang="en-US"/>
        </a:p>
      </dgm:t>
    </dgm:pt>
    <dgm:pt modelId="{400FC94D-0973-4200-89F2-62DBB9ACC1E2}">
      <dgm:prSet phldrT="[Text]"/>
      <dgm:spPr/>
      <dgm:t>
        <a:bodyPr/>
        <a:lstStyle/>
        <a:p>
          <a:r>
            <a:rPr lang="en-US"/>
            <a:t>Same network as SAP system </a:t>
          </a:r>
        </a:p>
      </dgm:t>
    </dgm:pt>
    <dgm:pt modelId="{8821F8B8-B0FB-42BA-A8AC-703DA68D6D8C}" type="parTrans" cxnId="{AAF43A34-9E12-44D4-B7A8-B20998E1C7EC}">
      <dgm:prSet/>
      <dgm:spPr/>
      <dgm:t>
        <a:bodyPr/>
        <a:lstStyle/>
        <a:p>
          <a:endParaRPr lang="en-US"/>
        </a:p>
      </dgm:t>
    </dgm:pt>
    <dgm:pt modelId="{C750A639-8C68-4332-8C89-5EAA4683947C}" type="sibTrans" cxnId="{AAF43A34-9E12-44D4-B7A8-B20998E1C7EC}">
      <dgm:prSet/>
      <dgm:spPr/>
      <dgm:t>
        <a:bodyPr/>
        <a:lstStyle/>
        <a:p>
          <a:endParaRPr lang="en-US"/>
        </a:p>
      </dgm:t>
    </dgm:pt>
    <dgm:pt modelId="{91F4A5F0-8E1B-410B-95E9-EABAA25D6BCD}">
      <dgm:prSet phldrT="[Text]"/>
      <dgm:spPr/>
      <dgm:t>
        <a:bodyPr/>
        <a:lstStyle/>
        <a:p>
          <a:r>
            <a:rPr lang="en-US"/>
            <a:t>SAP </a:t>
          </a:r>
          <a:r>
            <a:rPr lang="en-US" err="1"/>
            <a:t>NCo</a:t>
          </a:r>
          <a:r>
            <a:rPr lang="en-US"/>
            <a:t> libraries</a:t>
          </a:r>
        </a:p>
      </dgm:t>
    </dgm:pt>
    <dgm:pt modelId="{BF93574B-E65F-4DDA-A12C-D1BCFD0D983E}" type="parTrans" cxnId="{4BC42279-6C08-482C-A966-51C5AB1F0766}">
      <dgm:prSet/>
      <dgm:spPr/>
      <dgm:t>
        <a:bodyPr/>
        <a:lstStyle/>
        <a:p>
          <a:endParaRPr lang="en-US"/>
        </a:p>
      </dgm:t>
    </dgm:pt>
    <dgm:pt modelId="{00167B4F-F1CA-45C2-BE3D-7A75D5936381}" type="sibTrans" cxnId="{4BC42279-6C08-482C-A966-51C5AB1F0766}">
      <dgm:prSet/>
      <dgm:spPr/>
      <dgm:t>
        <a:bodyPr/>
        <a:lstStyle/>
        <a:p>
          <a:endParaRPr lang="en-US"/>
        </a:p>
      </dgm:t>
    </dgm:pt>
    <dgm:pt modelId="{A94313E4-93AC-4EB0-B9B4-F51C996CF9DE}">
      <dgm:prSet phldrT="[Text]"/>
      <dgm:spPr/>
      <dgm:t>
        <a:bodyPr/>
        <a:lstStyle/>
        <a:p>
          <a:r>
            <a:rPr lang="en-US"/>
            <a:t>On data gateway, from SAP marketplace</a:t>
          </a:r>
        </a:p>
      </dgm:t>
    </dgm:pt>
    <dgm:pt modelId="{3C46870D-6FAC-4B82-9EE6-DCC88F5A9B50}" type="parTrans" cxnId="{A17FBD14-591E-4B3B-8EC8-6E0BF53D9C94}">
      <dgm:prSet/>
      <dgm:spPr/>
      <dgm:t>
        <a:bodyPr/>
        <a:lstStyle/>
        <a:p>
          <a:endParaRPr lang="en-US"/>
        </a:p>
      </dgm:t>
    </dgm:pt>
    <dgm:pt modelId="{4DF3D8F3-E590-42F4-9B94-DD8D2A1E79BC}" type="sibTrans" cxnId="{A17FBD14-591E-4B3B-8EC8-6E0BF53D9C94}">
      <dgm:prSet/>
      <dgm:spPr/>
      <dgm:t>
        <a:bodyPr/>
        <a:lstStyle/>
        <a:p>
          <a:endParaRPr lang="en-US"/>
        </a:p>
      </dgm:t>
    </dgm:pt>
    <dgm:pt modelId="{4CF6F316-17D8-48A0-A1D1-34CE06FBD9D1}">
      <dgm:prSet phldrT="[Text]"/>
      <dgm:spPr/>
      <dgm:t>
        <a:bodyPr/>
        <a:lstStyle/>
        <a:p>
          <a:r>
            <a:rPr lang="en-US"/>
            <a:t>Access</a:t>
          </a:r>
        </a:p>
      </dgm:t>
    </dgm:pt>
    <dgm:pt modelId="{FC7F99A8-D6DD-4BA9-BDB6-48189CF452EB}" type="parTrans" cxnId="{FCA6AF6F-1A22-4327-97FE-5683FAE69CDE}">
      <dgm:prSet/>
      <dgm:spPr/>
      <dgm:t>
        <a:bodyPr/>
        <a:lstStyle/>
        <a:p>
          <a:endParaRPr lang="en-US"/>
        </a:p>
      </dgm:t>
    </dgm:pt>
    <dgm:pt modelId="{DAB0282D-50ED-4327-8813-2C50032C3D20}" type="sibTrans" cxnId="{FCA6AF6F-1A22-4327-97FE-5683FAE69CDE}">
      <dgm:prSet/>
      <dgm:spPr/>
      <dgm:t>
        <a:bodyPr/>
        <a:lstStyle/>
        <a:p>
          <a:endParaRPr lang="en-US"/>
        </a:p>
      </dgm:t>
    </dgm:pt>
    <dgm:pt modelId="{6E94397E-61E4-4FCB-B1F9-ABE700A32329}">
      <dgm:prSet phldrT="[Text]"/>
      <dgm:spPr/>
      <dgm:t>
        <a:bodyPr/>
        <a:lstStyle/>
        <a:p>
          <a:r>
            <a:rPr lang="en-US"/>
            <a:t>Whitelist gateway </a:t>
          </a:r>
        </a:p>
      </dgm:t>
    </dgm:pt>
    <dgm:pt modelId="{AD432FE6-DB4A-4FCC-8FF4-F33C9966259D}" type="parTrans" cxnId="{E8647891-D14D-4350-BCA0-2A2F96F519A9}">
      <dgm:prSet/>
      <dgm:spPr/>
      <dgm:t>
        <a:bodyPr/>
        <a:lstStyle/>
        <a:p>
          <a:endParaRPr lang="en-US"/>
        </a:p>
      </dgm:t>
    </dgm:pt>
    <dgm:pt modelId="{50D46695-A978-4708-89D4-51F38C28AA67}" type="sibTrans" cxnId="{E8647891-D14D-4350-BCA0-2A2F96F519A9}">
      <dgm:prSet/>
      <dgm:spPr/>
      <dgm:t>
        <a:bodyPr/>
        <a:lstStyle/>
        <a:p>
          <a:endParaRPr lang="en-US"/>
        </a:p>
      </dgm:t>
    </dgm:pt>
    <dgm:pt modelId="{D16E89DE-E3E8-4A38-B109-66A72C694C46}" type="pres">
      <dgm:prSet presAssocID="{CD6532A0-13BF-42C6-84E5-B62CFFEE4BA8}" presName="Name0" presStyleCnt="0">
        <dgm:presLayoutVars>
          <dgm:dir/>
          <dgm:animLvl val="lvl"/>
          <dgm:resizeHandles val="exact"/>
        </dgm:presLayoutVars>
      </dgm:prSet>
      <dgm:spPr/>
    </dgm:pt>
    <dgm:pt modelId="{58813C57-726B-4B64-9327-D2918C73DABE}" type="pres">
      <dgm:prSet presAssocID="{C605805C-91BF-48C6-A082-298891611E8E}" presName="composite" presStyleCnt="0"/>
      <dgm:spPr/>
    </dgm:pt>
    <dgm:pt modelId="{E5B65E9A-AD8D-45B3-93BA-33D857CBD5EC}" type="pres">
      <dgm:prSet presAssocID="{C605805C-91BF-48C6-A082-298891611E8E}" presName="parTx" presStyleLbl="alignNode1" presStyleIdx="0" presStyleCnt="3">
        <dgm:presLayoutVars>
          <dgm:chMax val="0"/>
          <dgm:chPref val="0"/>
          <dgm:bulletEnabled val="1"/>
        </dgm:presLayoutVars>
      </dgm:prSet>
      <dgm:spPr/>
    </dgm:pt>
    <dgm:pt modelId="{604AE16A-1DEB-4741-B22A-B3A053CAB608}" type="pres">
      <dgm:prSet presAssocID="{C605805C-91BF-48C6-A082-298891611E8E}" presName="desTx" presStyleLbl="alignAccFollowNode1" presStyleIdx="0" presStyleCnt="3">
        <dgm:presLayoutVars>
          <dgm:bulletEnabled val="1"/>
        </dgm:presLayoutVars>
      </dgm:prSet>
      <dgm:spPr/>
    </dgm:pt>
    <dgm:pt modelId="{A438595A-510D-4770-9599-D31B7160E9F6}" type="pres">
      <dgm:prSet presAssocID="{6B3F7DFE-B6C6-4DBF-9683-5C3D8909B55B}" presName="space" presStyleCnt="0"/>
      <dgm:spPr/>
    </dgm:pt>
    <dgm:pt modelId="{1CBDF749-D9B2-4AE3-9689-DC47FCE80E7A}" type="pres">
      <dgm:prSet presAssocID="{91F4A5F0-8E1B-410B-95E9-EABAA25D6BCD}" presName="composite" presStyleCnt="0"/>
      <dgm:spPr/>
    </dgm:pt>
    <dgm:pt modelId="{2CEC478B-6ED1-4C02-A4E3-8FD0DB8A5F38}" type="pres">
      <dgm:prSet presAssocID="{91F4A5F0-8E1B-410B-95E9-EABAA25D6BCD}" presName="parTx" presStyleLbl="alignNode1" presStyleIdx="1" presStyleCnt="3">
        <dgm:presLayoutVars>
          <dgm:chMax val="0"/>
          <dgm:chPref val="0"/>
          <dgm:bulletEnabled val="1"/>
        </dgm:presLayoutVars>
      </dgm:prSet>
      <dgm:spPr/>
    </dgm:pt>
    <dgm:pt modelId="{492D2D57-867A-4FBD-B218-79DD5A39E26D}" type="pres">
      <dgm:prSet presAssocID="{91F4A5F0-8E1B-410B-95E9-EABAA25D6BCD}" presName="desTx" presStyleLbl="alignAccFollowNode1" presStyleIdx="1" presStyleCnt="3">
        <dgm:presLayoutVars>
          <dgm:bulletEnabled val="1"/>
        </dgm:presLayoutVars>
      </dgm:prSet>
      <dgm:spPr/>
    </dgm:pt>
    <dgm:pt modelId="{A2C76CD1-0495-47DB-AA14-6878D5F0F666}" type="pres">
      <dgm:prSet presAssocID="{00167B4F-F1CA-45C2-BE3D-7A75D5936381}" presName="space" presStyleCnt="0"/>
      <dgm:spPr/>
    </dgm:pt>
    <dgm:pt modelId="{D8CBBF58-0933-4027-BE2A-86482D733CBB}" type="pres">
      <dgm:prSet presAssocID="{4CF6F316-17D8-48A0-A1D1-34CE06FBD9D1}" presName="composite" presStyleCnt="0"/>
      <dgm:spPr/>
    </dgm:pt>
    <dgm:pt modelId="{64A0CB88-FF4A-4F35-B16F-B16939FCE43C}" type="pres">
      <dgm:prSet presAssocID="{4CF6F316-17D8-48A0-A1D1-34CE06FBD9D1}" presName="parTx" presStyleLbl="alignNode1" presStyleIdx="2" presStyleCnt="3">
        <dgm:presLayoutVars>
          <dgm:chMax val="0"/>
          <dgm:chPref val="0"/>
          <dgm:bulletEnabled val="1"/>
        </dgm:presLayoutVars>
      </dgm:prSet>
      <dgm:spPr/>
    </dgm:pt>
    <dgm:pt modelId="{3A7D615F-9FFA-4A02-A0E1-D863262FD031}" type="pres">
      <dgm:prSet presAssocID="{4CF6F316-17D8-48A0-A1D1-34CE06FBD9D1}" presName="desTx" presStyleLbl="alignAccFollowNode1" presStyleIdx="2" presStyleCnt="3">
        <dgm:presLayoutVars>
          <dgm:bulletEnabled val="1"/>
        </dgm:presLayoutVars>
      </dgm:prSet>
      <dgm:spPr/>
    </dgm:pt>
  </dgm:ptLst>
  <dgm:cxnLst>
    <dgm:cxn modelId="{A17FBD14-591E-4B3B-8EC8-6E0BF53D9C94}" srcId="{91F4A5F0-8E1B-410B-95E9-EABAA25D6BCD}" destId="{A94313E4-93AC-4EB0-B9B4-F51C996CF9DE}" srcOrd="0" destOrd="0" parTransId="{3C46870D-6FAC-4B82-9EE6-DCC88F5A9B50}" sibTransId="{4DF3D8F3-E590-42F4-9B94-DD8D2A1E79BC}"/>
    <dgm:cxn modelId="{BAE33825-8614-4252-9388-D31D5A4C8A4E}" type="presOf" srcId="{6E94397E-61E4-4FCB-B1F9-ABE700A32329}" destId="{3A7D615F-9FFA-4A02-A0E1-D863262FD031}" srcOrd="0" destOrd="0" presId="urn:microsoft.com/office/officeart/2005/8/layout/hList1"/>
    <dgm:cxn modelId="{AAF43A34-9E12-44D4-B7A8-B20998E1C7EC}" srcId="{C605805C-91BF-48C6-A082-298891611E8E}" destId="{400FC94D-0973-4200-89F2-62DBB9ACC1E2}" srcOrd="0" destOrd="0" parTransId="{8821F8B8-B0FB-42BA-A8AC-703DA68D6D8C}" sibTransId="{C750A639-8C68-4332-8C89-5EAA4683947C}"/>
    <dgm:cxn modelId="{CE34D439-2E7B-4DAA-8D9A-00CB089A82D8}" type="presOf" srcId="{CD6532A0-13BF-42C6-84E5-B62CFFEE4BA8}" destId="{D16E89DE-E3E8-4A38-B109-66A72C694C46}" srcOrd="0" destOrd="0" presId="urn:microsoft.com/office/officeart/2005/8/layout/hList1"/>
    <dgm:cxn modelId="{35656F60-4107-4742-B8A7-1A3D7E851313}" type="presOf" srcId="{C605805C-91BF-48C6-A082-298891611E8E}" destId="{E5B65E9A-AD8D-45B3-93BA-33D857CBD5EC}" srcOrd="0" destOrd="0" presId="urn:microsoft.com/office/officeart/2005/8/layout/hList1"/>
    <dgm:cxn modelId="{03ADC04E-1330-4938-9B12-BA709C5B1D9B}" srcId="{CD6532A0-13BF-42C6-84E5-B62CFFEE4BA8}" destId="{C605805C-91BF-48C6-A082-298891611E8E}" srcOrd="0" destOrd="0" parTransId="{7D9E5E4B-9D4E-402C-9D5C-C10E10D7FCCC}" sibTransId="{6B3F7DFE-B6C6-4DBF-9683-5C3D8909B55B}"/>
    <dgm:cxn modelId="{FCA6AF6F-1A22-4327-97FE-5683FAE69CDE}" srcId="{CD6532A0-13BF-42C6-84E5-B62CFFEE4BA8}" destId="{4CF6F316-17D8-48A0-A1D1-34CE06FBD9D1}" srcOrd="2" destOrd="0" parTransId="{FC7F99A8-D6DD-4BA9-BDB6-48189CF452EB}" sibTransId="{DAB0282D-50ED-4327-8813-2C50032C3D20}"/>
    <dgm:cxn modelId="{4BC42279-6C08-482C-A966-51C5AB1F0766}" srcId="{CD6532A0-13BF-42C6-84E5-B62CFFEE4BA8}" destId="{91F4A5F0-8E1B-410B-95E9-EABAA25D6BCD}" srcOrd="1" destOrd="0" parTransId="{BF93574B-E65F-4DDA-A12C-D1BCFD0D983E}" sibTransId="{00167B4F-F1CA-45C2-BE3D-7A75D5936381}"/>
    <dgm:cxn modelId="{D2160A83-AC94-476D-9CC8-E81DF7D6DF54}" type="presOf" srcId="{400FC94D-0973-4200-89F2-62DBB9ACC1E2}" destId="{604AE16A-1DEB-4741-B22A-B3A053CAB608}" srcOrd="0" destOrd="0" presId="urn:microsoft.com/office/officeart/2005/8/layout/hList1"/>
    <dgm:cxn modelId="{E8647891-D14D-4350-BCA0-2A2F96F519A9}" srcId="{4CF6F316-17D8-48A0-A1D1-34CE06FBD9D1}" destId="{6E94397E-61E4-4FCB-B1F9-ABE700A32329}" srcOrd="0" destOrd="0" parTransId="{AD432FE6-DB4A-4FCC-8FF4-F33C9966259D}" sibTransId="{50D46695-A978-4708-89D4-51F38C28AA67}"/>
    <dgm:cxn modelId="{BCF329D9-6BF7-427C-8DC4-FD62F06E6C3F}" type="presOf" srcId="{91F4A5F0-8E1B-410B-95E9-EABAA25D6BCD}" destId="{2CEC478B-6ED1-4C02-A4E3-8FD0DB8A5F38}" srcOrd="0" destOrd="0" presId="urn:microsoft.com/office/officeart/2005/8/layout/hList1"/>
    <dgm:cxn modelId="{693B23DA-27ED-4AAA-B7A2-33167F8482EC}" type="presOf" srcId="{A94313E4-93AC-4EB0-B9B4-F51C996CF9DE}" destId="{492D2D57-867A-4FBD-B218-79DD5A39E26D}" srcOrd="0" destOrd="0" presId="urn:microsoft.com/office/officeart/2005/8/layout/hList1"/>
    <dgm:cxn modelId="{85A251E9-557F-42CE-B7CE-610EBA3DEC33}" type="presOf" srcId="{4CF6F316-17D8-48A0-A1D1-34CE06FBD9D1}" destId="{64A0CB88-FF4A-4F35-B16F-B16939FCE43C}" srcOrd="0" destOrd="0" presId="urn:microsoft.com/office/officeart/2005/8/layout/hList1"/>
    <dgm:cxn modelId="{E9FCCC04-87F9-4FB9-85F4-0E68A0ABA8FF}" type="presParOf" srcId="{D16E89DE-E3E8-4A38-B109-66A72C694C46}" destId="{58813C57-726B-4B64-9327-D2918C73DABE}" srcOrd="0" destOrd="0" presId="urn:microsoft.com/office/officeart/2005/8/layout/hList1"/>
    <dgm:cxn modelId="{3A0F6DF2-E516-4E4C-940E-995425E14533}" type="presParOf" srcId="{58813C57-726B-4B64-9327-D2918C73DABE}" destId="{E5B65E9A-AD8D-45B3-93BA-33D857CBD5EC}" srcOrd="0" destOrd="0" presId="urn:microsoft.com/office/officeart/2005/8/layout/hList1"/>
    <dgm:cxn modelId="{A894E0B2-D154-469A-9DDC-AD701AC04104}" type="presParOf" srcId="{58813C57-726B-4B64-9327-D2918C73DABE}" destId="{604AE16A-1DEB-4741-B22A-B3A053CAB608}" srcOrd="1" destOrd="0" presId="urn:microsoft.com/office/officeart/2005/8/layout/hList1"/>
    <dgm:cxn modelId="{D4808588-92F5-4152-9FD8-957FA2B308C9}" type="presParOf" srcId="{D16E89DE-E3E8-4A38-B109-66A72C694C46}" destId="{A438595A-510D-4770-9599-D31B7160E9F6}" srcOrd="1" destOrd="0" presId="urn:microsoft.com/office/officeart/2005/8/layout/hList1"/>
    <dgm:cxn modelId="{E115CEAC-45E2-4F28-8561-C9E78DC0BEE1}" type="presParOf" srcId="{D16E89DE-E3E8-4A38-B109-66A72C694C46}" destId="{1CBDF749-D9B2-4AE3-9689-DC47FCE80E7A}" srcOrd="2" destOrd="0" presId="urn:microsoft.com/office/officeart/2005/8/layout/hList1"/>
    <dgm:cxn modelId="{E0AA743D-7DC8-4521-BA5D-F3B751CCE960}" type="presParOf" srcId="{1CBDF749-D9B2-4AE3-9689-DC47FCE80E7A}" destId="{2CEC478B-6ED1-4C02-A4E3-8FD0DB8A5F38}" srcOrd="0" destOrd="0" presId="urn:microsoft.com/office/officeart/2005/8/layout/hList1"/>
    <dgm:cxn modelId="{1DDDD355-855D-437A-A642-F0724625D397}" type="presParOf" srcId="{1CBDF749-D9B2-4AE3-9689-DC47FCE80E7A}" destId="{492D2D57-867A-4FBD-B218-79DD5A39E26D}" srcOrd="1" destOrd="0" presId="urn:microsoft.com/office/officeart/2005/8/layout/hList1"/>
    <dgm:cxn modelId="{5BC9EC58-4567-4170-881A-DF5669543FE7}" type="presParOf" srcId="{D16E89DE-E3E8-4A38-B109-66A72C694C46}" destId="{A2C76CD1-0495-47DB-AA14-6878D5F0F666}" srcOrd="3" destOrd="0" presId="urn:microsoft.com/office/officeart/2005/8/layout/hList1"/>
    <dgm:cxn modelId="{9F629053-8485-497A-A6AE-DA3490371930}" type="presParOf" srcId="{D16E89DE-E3E8-4A38-B109-66A72C694C46}" destId="{D8CBBF58-0933-4027-BE2A-86482D733CBB}" srcOrd="4" destOrd="0" presId="urn:microsoft.com/office/officeart/2005/8/layout/hList1"/>
    <dgm:cxn modelId="{AF5977B4-2961-4556-AE82-E0FCDBB6D8F5}" type="presParOf" srcId="{D8CBBF58-0933-4027-BE2A-86482D733CBB}" destId="{64A0CB88-FF4A-4F35-B16F-B16939FCE43C}" srcOrd="0" destOrd="0" presId="urn:microsoft.com/office/officeart/2005/8/layout/hList1"/>
    <dgm:cxn modelId="{FB58CC3F-D4CE-47F2-A647-0E9D7C7A80FB}" type="presParOf" srcId="{D8CBBF58-0933-4027-BE2A-86482D733CBB}" destId="{3A7D615F-9FFA-4A02-A0E1-D863262FD0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B38061-8D35-4655-8605-283B857BEB48}"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B0F96D78-AA91-4679-901A-884CDBF68700}">
      <dgm:prSet phldrT="[Text]"/>
      <dgm:spPr/>
      <dgm:t>
        <a:bodyPr/>
        <a:lstStyle/>
        <a:p>
          <a:r>
            <a:rPr lang="en-US"/>
            <a:t>XML transform</a:t>
          </a:r>
        </a:p>
      </dgm:t>
    </dgm:pt>
    <dgm:pt modelId="{86C48B71-22E4-4561-B724-13719F491F62}" type="parTrans" cxnId="{D2F25DFE-4F7E-458C-BEAF-E1799923F039}">
      <dgm:prSet/>
      <dgm:spPr/>
      <dgm:t>
        <a:bodyPr/>
        <a:lstStyle/>
        <a:p>
          <a:endParaRPr lang="en-US"/>
        </a:p>
      </dgm:t>
    </dgm:pt>
    <dgm:pt modelId="{7491B69C-A64A-4713-BA01-B2FA7783FAC4}" type="sibTrans" cxnId="{D2F25DFE-4F7E-458C-BEAF-E1799923F039}">
      <dgm:prSet/>
      <dgm:spPr/>
      <dgm:t>
        <a:bodyPr/>
        <a:lstStyle/>
        <a:p>
          <a:endParaRPr lang="en-US"/>
        </a:p>
      </dgm:t>
    </dgm:pt>
    <dgm:pt modelId="{D91E7C77-29BB-4526-B372-67C677950A05}">
      <dgm:prSet phldrT="[Text]"/>
      <dgm:spPr/>
      <dgm:t>
        <a:bodyPr/>
        <a:lstStyle/>
        <a:p>
          <a:r>
            <a:rPr lang="en-US"/>
            <a:t>XSLT 2.0/3.0</a:t>
          </a:r>
        </a:p>
      </dgm:t>
    </dgm:pt>
    <dgm:pt modelId="{44AD86BA-E2E1-45F2-8061-D8E48CA13070}" type="parTrans" cxnId="{1E16E5C0-E3FE-4EF5-9518-B0904A1CBF76}">
      <dgm:prSet/>
      <dgm:spPr/>
      <dgm:t>
        <a:bodyPr/>
        <a:lstStyle/>
        <a:p>
          <a:endParaRPr lang="en-US"/>
        </a:p>
      </dgm:t>
    </dgm:pt>
    <dgm:pt modelId="{B2909900-E10E-4BB3-B419-C7C6AA53D518}" type="sibTrans" cxnId="{1E16E5C0-E3FE-4EF5-9518-B0904A1CBF76}">
      <dgm:prSet/>
      <dgm:spPr/>
      <dgm:t>
        <a:bodyPr/>
        <a:lstStyle/>
        <a:p>
          <a:endParaRPr lang="en-US"/>
        </a:p>
      </dgm:t>
    </dgm:pt>
    <dgm:pt modelId="{D083C395-1420-4BA0-91C4-F668CA236B37}">
      <dgm:prSet phldrT="[Text]"/>
      <dgm:spPr/>
      <dgm:t>
        <a:bodyPr/>
        <a:lstStyle/>
        <a:p>
          <a:r>
            <a:rPr lang="en-US"/>
            <a:t>Liquid</a:t>
          </a:r>
        </a:p>
      </dgm:t>
    </dgm:pt>
    <dgm:pt modelId="{28579708-0DD0-4218-AFCA-CF0A1FA00D41}" type="parTrans" cxnId="{1C378E7A-1A8F-45DE-B89F-949BAFFE052F}">
      <dgm:prSet/>
      <dgm:spPr/>
      <dgm:t>
        <a:bodyPr/>
        <a:lstStyle/>
        <a:p>
          <a:endParaRPr lang="en-US"/>
        </a:p>
      </dgm:t>
    </dgm:pt>
    <dgm:pt modelId="{7C72B3C8-07F3-4DD3-9B2C-13DF2416A2FE}" type="sibTrans" cxnId="{1C378E7A-1A8F-45DE-B89F-949BAFFE052F}">
      <dgm:prSet/>
      <dgm:spPr/>
      <dgm:t>
        <a:bodyPr/>
        <a:lstStyle/>
        <a:p>
          <a:endParaRPr lang="en-US"/>
        </a:p>
      </dgm:t>
    </dgm:pt>
    <dgm:pt modelId="{DE0858BC-7E04-49A4-89DA-7D9D4443FAAB}">
      <dgm:prSet phldrT="[Text]"/>
      <dgm:spPr/>
      <dgm:t>
        <a:bodyPr/>
        <a:lstStyle/>
        <a:p>
          <a:r>
            <a:rPr lang="en-US"/>
            <a:t>JSON to JSON/XML/Text mapping</a:t>
          </a:r>
        </a:p>
      </dgm:t>
    </dgm:pt>
    <dgm:pt modelId="{97F2C2DA-1592-47B6-AA18-07EE38A01C74}" type="parTrans" cxnId="{F5725F43-4145-4752-81F7-FE4C19E5B668}">
      <dgm:prSet/>
      <dgm:spPr/>
      <dgm:t>
        <a:bodyPr/>
        <a:lstStyle/>
        <a:p>
          <a:endParaRPr lang="en-US"/>
        </a:p>
      </dgm:t>
    </dgm:pt>
    <dgm:pt modelId="{FD2FE00B-15ED-4E6A-98C1-11E77A451DDB}" type="sibTrans" cxnId="{F5725F43-4145-4752-81F7-FE4C19E5B668}">
      <dgm:prSet/>
      <dgm:spPr/>
      <dgm:t>
        <a:bodyPr/>
        <a:lstStyle/>
        <a:p>
          <a:endParaRPr lang="en-US"/>
        </a:p>
      </dgm:t>
    </dgm:pt>
    <dgm:pt modelId="{4E44E00E-7065-430A-8ABD-26F690678D19}">
      <dgm:prSet phldrT="[Text]"/>
      <dgm:spPr/>
      <dgm:t>
        <a:bodyPr/>
        <a:lstStyle/>
        <a:p>
          <a:r>
            <a:rPr lang="en-US"/>
            <a:t>Loops, conditionals, variables etc.</a:t>
          </a:r>
        </a:p>
      </dgm:t>
    </dgm:pt>
    <dgm:pt modelId="{D80FACD9-3A63-4894-8B96-D54CF1D0F965}" type="parTrans" cxnId="{691165CC-084E-44FA-B28B-CEEA6683D3DE}">
      <dgm:prSet/>
      <dgm:spPr/>
      <dgm:t>
        <a:bodyPr/>
        <a:lstStyle/>
        <a:p>
          <a:endParaRPr lang="en-US"/>
        </a:p>
      </dgm:t>
    </dgm:pt>
    <dgm:pt modelId="{C9187B52-C849-4836-8345-A5EBBC443678}" type="sibTrans" cxnId="{691165CC-084E-44FA-B28B-CEEA6683D3DE}">
      <dgm:prSet/>
      <dgm:spPr/>
      <dgm:t>
        <a:bodyPr/>
        <a:lstStyle/>
        <a:p>
          <a:endParaRPr lang="en-US"/>
        </a:p>
      </dgm:t>
    </dgm:pt>
    <dgm:pt modelId="{756A6CED-20F2-4299-A247-3F008B58029A}">
      <dgm:prSet phldrT="[Text]"/>
      <dgm:spPr/>
      <dgm:t>
        <a:bodyPr/>
        <a:lstStyle/>
        <a:p>
          <a:r>
            <a:rPr lang="en-US"/>
            <a:t>Custom assemblies and </a:t>
          </a:r>
          <a:r>
            <a:rPr lang="en-US" err="1"/>
            <a:t>Functoids</a:t>
          </a:r>
          <a:endParaRPr lang="en-US"/>
        </a:p>
      </dgm:t>
    </dgm:pt>
    <dgm:pt modelId="{AFDF3178-D845-4180-8125-D8F1FCE58274}" type="parTrans" cxnId="{FCA1881B-F1E3-475F-BE64-FEBD7CD196B0}">
      <dgm:prSet/>
      <dgm:spPr/>
      <dgm:t>
        <a:bodyPr/>
        <a:lstStyle/>
        <a:p>
          <a:endParaRPr lang="en-US"/>
        </a:p>
      </dgm:t>
    </dgm:pt>
    <dgm:pt modelId="{6F01FF82-DC69-4E0F-AD80-B7D4B05B3E41}" type="sibTrans" cxnId="{FCA1881B-F1E3-475F-BE64-FEBD7CD196B0}">
      <dgm:prSet/>
      <dgm:spPr/>
      <dgm:t>
        <a:bodyPr/>
        <a:lstStyle/>
        <a:p>
          <a:endParaRPr lang="en-US"/>
        </a:p>
      </dgm:t>
    </dgm:pt>
    <dgm:pt modelId="{02F63ABD-9AC2-420C-9805-5A3F2D707430}" type="pres">
      <dgm:prSet presAssocID="{34B38061-8D35-4655-8605-283B857BEB48}" presName="Name0" presStyleCnt="0">
        <dgm:presLayoutVars>
          <dgm:dir/>
          <dgm:animLvl val="lvl"/>
          <dgm:resizeHandles val="exact"/>
        </dgm:presLayoutVars>
      </dgm:prSet>
      <dgm:spPr/>
    </dgm:pt>
    <dgm:pt modelId="{FB27C9D1-ABBC-4B99-B79D-49251FB1052C}" type="pres">
      <dgm:prSet presAssocID="{B0F96D78-AA91-4679-901A-884CDBF68700}" presName="linNode" presStyleCnt="0"/>
      <dgm:spPr/>
    </dgm:pt>
    <dgm:pt modelId="{A2EC386A-88E0-40BA-89EA-A16A184D4AF2}" type="pres">
      <dgm:prSet presAssocID="{B0F96D78-AA91-4679-901A-884CDBF68700}" presName="parTx" presStyleLbl="revTx" presStyleIdx="0" presStyleCnt="2">
        <dgm:presLayoutVars>
          <dgm:chMax val="1"/>
          <dgm:bulletEnabled val="1"/>
        </dgm:presLayoutVars>
      </dgm:prSet>
      <dgm:spPr/>
    </dgm:pt>
    <dgm:pt modelId="{6D79C43E-1080-4E91-A90B-7617CE7072AB}" type="pres">
      <dgm:prSet presAssocID="{B0F96D78-AA91-4679-901A-884CDBF68700}" presName="bracket" presStyleLbl="parChTrans1D1" presStyleIdx="0" presStyleCnt="2"/>
      <dgm:spPr/>
    </dgm:pt>
    <dgm:pt modelId="{1074D446-6EFC-4075-865A-020DE9A14A32}" type="pres">
      <dgm:prSet presAssocID="{B0F96D78-AA91-4679-901A-884CDBF68700}" presName="spH" presStyleCnt="0"/>
      <dgm:spPr/>
    </dgm:pt>
    <dgm:pt modelId="{28508D8C-470D-4E89-A3B9-25BEFC5C4BE5}" type="pres">
      <dgm:prSet presAssocID="{B0F96D78-AA91-4679-901A-884CDBF68700}" presName="desTx" presStyleLbl="node1" presStyleIdx="0" presStyleCnt="2">
        <dgm:presLayoutVars>
          <dgm:bulletEnabled val="1"/>
        </dgm:presLayoutVars>
      </dgm:prSet>
      <dgm:spPr/>
    </dgm:pt>
    <dgm:pt modelId="{91E5ECFE-50CB-4A19-B099-6AFA74770982}" type="pres">
      <dgm:prSet presAssocID="{7491B69C-A64A-4713-BA01-B2FA7783FAC4}" presName="spV" presStyleCnt="0"/>
      <dgm:spPr/>
    </dgm:pt>
    <dgm:pt modelId="{5CE671E3-337D-41CA-9906-3EA6B1E83C2F}" type="pres">
      <dgm:prSet presAssocID="{D083C395-1420-4BA0-91C4-F668CA236B37}" presName="linNode" presStyleCnt="0"/>
      <dgm:spPr/>
    </dgm:pt>
    <dgm:pt modelId="{255FDEC7-F903-4460-8D22-A6EE2FD16721}" type="pres">
      <dgm:prSet presAssocID="{D083C395-1420-4BA0-91C4-F668CA236B37}" presName="parTx" presStyleLbl="revTx" presStyleIdx="1" presStyleCnt="2">
        <dgm:presLayoutVars>
          <dgm:chMax val="1"/>
          <dgm:bulletEnabled val="1"/>
        </dgm:presLayoutVars>
      </dgm:prSet>
      <dgm:spPr/>
    </dgm:pt>
    <dgm:pt modelId="{C97A3DFC-C153-4F58-B320-FBFDF4655450}" type="pres">
      <dgm:prSet presAssocID="{D083C395-1420-4BA0-91C4-F668CA236B37}" presName="bracket" presStyleLbl="parChTrans1D1" presStyleIdx="1" presStyleCnt="2"/>
      <dgm:spPr/>
    </dgm:pt>
    <dgm:pt modelId="{37A7CA2C-0872-4889-A35E-D79B628D9A9E}" type="pres">
      <dgm:prSet presAssocID="{D083C395-1420-4BA0-91C4-F668CA236B37}" presName="spH" presStyleCnt="0"/>
      <dgm:spPr/>
    </dgm:pt>
    <dgm:pt modelId="{2F9A8728-7510-4A3E-9AC1-56283B240ED0}" type="pres">
      <dgm:prSet presAssocID="{D083C395-1420-4BA0-91C4-F668CA236B37}" presName="desTx" presStyleLbl="node1" presStyleIdx="1" presStyleCnt="2">
        <dgm:presLayoutVars>
          <dgm:bulletEnabled val="1"/>
        </dgm:presLayoutVars>
      </dgm:prSet>
      <dgm:spPr/>
    </dgm:pt>
  </dgm:ptLst>
  <dgm:cxnLst>
    <dgm:cxn modelId="{FCA1881B-F1E3-475F-BE64-FEBD7CD196B0}" srcId="{B0F96D78-AA91-4679-901A-884CDBF68700}" destId="{756A6CED-20F2-4299-A247-3F008B58029A}" srcOrd="1" destOrd="0" parTransId="{AFDF3178-D845-4180-8125-D8F1FCE58274}" sibTransId="{6F01FF82-DC69-4E0F-AD80-B7D4B05B3E41}"/>
    <dgm:cxn modelId="{E4AED65D-598D-4865-866A-CC29BDF07206}" type="presOf" srcId="{34B38061-8D35-4655-8605-283B857BEB48}" destId="{02F63ABD-9AC2-420C-9805-5A3F2D707430}" srcOrd="0" destOrd="0" presId="urn:diagrams.loki3.com/BracketList"/>
    <dgm:cxn modelId="{F5725F43-4145-4752-81F7-FE4C19E5B668}" srcId="{D083C395-1420-4BA0-91C4-F668CA236B37}" destId="{DE0858BC-7E04-49A4-89DA-7D9D4443FAAB}" srcOrd="0" destOrd="0" parTransId="{97F2C2DA-1592-47B6-AA18-07EE38A01C74}" sibTransId="{FD2FE00B-15ED-4E6A-98C1-11E77A451DDB}"/>
    <dgm:cxn modelId="{9E032756-9F0A-43E4-9D57-E6623307429C}" type="presOf" srcId="{756A6CED-20F2-4299-A247-3F008B58029A}" destId="{28508D8C-470D-4E89-A3B9-25BEFC5C4BE5}" srcOrd="0" destOrd="1" presId="urn:diagrams.loki3.com/BracketList"/>
    <dgm:cxn modelId="{1C378E7A-1A8F-45DE-B89F-949BAFFE052F}" srcId="{34B38061-8D35-4655-8605-283B857BEB48}" destId="{D083C395-1420-4BA0-91C4-F668CA236B37}" srcOrd="1" destOrd="0" parTransId="{28579708-0DD0-4218-AFCA-CF0A1FA00D41}" sibTransId="{7C72B3C8-07F3-4DD3-9B2C-13DF2416A2FE}"/>
    <dgm:cxn modelId="{6E607D7F-DBDC-4876-BAB2-5295A31157E2}" type="presOf" srcId="{D91E7C77-29BB-4526-B372-67C677950A05}" destId="{28508D8C-470D-4E89-A3B9-25BEFC5C4BE5}" srcOrd="0" destOrd="0" presId="urn:diagrams.loki3.com/BracketList"/>
    <dgm:cxn modelId="{FFE7C087-2105-443D-9C4B-B22442096A54}" type="presOf" srcId="{B0F96D78-AA91-4679-901A-884CDBF68700}" destId="{A2EC386A-88E0-40BA-89EA-A16A184D4AF2}" srcOrd="0" destOrd="0" presId="urn:diagrams.loki3.com/BracketList"/>
    <dgm:cxn modelId="{A95D8FB1-E10B-45E0-BB5F-3E719AA43177}" type="presOf" srcId="{DE0858BC-7E04-49A4-89DA-7D9D4443FAAB}" destId="{2F9A8728-7510-4A3E-9AC1-56283B240ED0}" srcOrd="0" destOrd="0" presId="urn:diagrams.loki3.com/BracketList"/>
    <dgm:cxn modelId="{1E16E5C0-E3FE-4EF5-9518-B0904A1CBF76}" srcId="{B0F96D78-AA91-4679-901A-884CDBF68700}" destId="{D91E7C77-29BB-4526-B372-67C677950A05}" srcOrd="0" destOrd="0" parTransId="{44AD86BA-E2E1-45F2-8061-D8E48CA13070}" sibTransId="{B2909900-E10E-4BB3-B419-C7C6AA53D518}"/>
    <dgm:cxn modelId="{9E1A65C3-2BB6-40BA-A073-1D4F3E93E5F9}" type="presOf" srcId="{4E44E00E-7065-430A-8ABD-26F690678D19}" destId="{2F9A8728-7510-4A3E-9AC1-56283B240ED0}" srcOrd="0" destOrd="1" presId="urn:diagrams.loki3.com/BracketList"/>
    <dgm:cxn modelId="{691165CC-084E-44FA-B28B-CEEA6683D3DE}" srcId="{D083C395-1420-4BA0-91C4-F668CA236B37}" destId="{4E44E00E-7065-430A-8ABD-26F690678D19}" srcOrd="1" destOrd="0" parTransId="{D80FACD9-3A63-4894-8B96-D54CF1D0F965}" sibTransId="{C9187B52-C849-4836-8345-A5EBBC443678}"/>
    <dgm:cxn modelId="{CBF08CE8-4782-408A-8C8B-F62415954DD6}" type="presOf" srcId="{D083C395-1420-4BA0-91C4-F668CA236B37}" destId="{255FDEC7-F903-4460-8D22-A6EE2FD16721}" srcOrd="0" destOrd="0" presId="urn:diagrams.loki3.com/BracketList"/>
    <dgm:cxn modelId="{D2F25DFE-4F7E-458C-BEAF-E1799923F039}" srcId="{34B38061-8D35-4655-8605-283B857BEB48}" destId="{B0F96D78-AA91-4679-901A-884CDBF68700}" srcOrd="0" destOrd="0" parTransId="{86C48B71-22E4-4561-B724-13719F491F62}" sibTransId="{7491B69C-A64A-4713-BA01-B2FA7783FAC4}"/>
    <dgm:cxn modelId="{F7BF8DA3-6713-4F2B-9E48-8B53603B6824}" type="presParOf" srcId="{02F63ABD-9AC2-420C-9805-5A3F2D707430}" destId="{FB27C9D1-ABBC-4B99-B79D-49251FB1052C}" srcOrd="0" destOrd="0" presId="urn:diagrams.loki3.com/BracketList"/>
    <dgm:cxn modelId="{2371A1B0-0FDB-4FF2-9D38-F2217A4D2AAF}" type="presParOf" srcId="{FB27C9D1-ABBC-4B99-B79D-49251FB1052C}" destId="{A2EC386A-88E0-40BA-89EA-A16A184D4AF2}" srcOrd="0" destOrd="0" presId="urn:diagrams.loki3.com/BracketList"/>
    <dgm:cxn modelId="{B8D6C49C-F5A1-4051-8D8F-9941B782D8AF}" type="presParOf" srcId="{FB27C9D1-ABBC-4B99-B79D-49251FB1052C}" destId="{6D79C43E-1080-4E91-A90B-7617CE7072AB}" srcOrd="1" destOrd="0" presId="urn:diagrams.loki3.com/BracketList"/>
    <dgm:cxn modelId="{850B19B2-8B69-48CB-B059-AE19B666534F}" type="presParOf" srcId="{FB27C9D1-ABBC-4B99-B79D-49251FB1052C}" destId="{1074D446-6EFC-4075-865A-020DE9A14A32}" srcOrd="2" destOrd="0" presId="urn:diagrams.loki3.com/BracketList"/>
    <dgm:cxn modelId="{22B757C3-F9EA-4EAE-B4A7-7C9E8389239B}" type="presParOf" srcId="{FB27C9D1-ABBC-4B99-B79D-49251FB1052C}" destId="{28508D8C-470D-4E89-A3B9-25BEFC5C4BE5}" srcOrd="3" destOrd="0" presId="urn:diagrams.loki3.com/BracketList"/>
    <dgm:cxn modelId="{C99F3785-83A4-4028-A7C2-18E2FC03F3F2}" type="presParOf" srcId="{02F63ABD-9AC2-420C-9805-5A3F2D707430}" destId="{91E5ECFE-50CB-4A19-B099-6AFA74770982}" srcOrd="1" destOrd="0" presId="urn:diagrams.loki3.com/BracketList"/>
    <dgm:cxn modelId="{466121E8-3D0D-4FC3-8F47-E4FD397887C3}" type="presParOf" srcId="{02F63ABD-9AC2-420C-9805-5A3F2D707430}" destId="{5CE671E3-337D-41CA-9906-3EA6B1E83C2F}" srcOrd="2" destOrd="0" presId="urn:diagrams.loki3.com/BracketList"/>
    <dgm:cxn modelId="{280483C0-AB50-4BE2-94DD-CAE2E624122A}" type="presParOf" srcId="{5CE671E3-337D-41CA-9906-3EA6B1E83C2F}" destId="{255FDEC7-F903-4460-8D22-A6EE2FD16721}" srcOrd="0" destOrd="0" presId="urn:diagrams.loki3.com/BracketList"/>
    <dgm:cxn modelId="{658083D1-0FBF-4B10-AD94-FD508CFD8619}" type="presParOf" srcId="{5CE671E3-337D-41CA-9906-3EA6B1E83C2F}" destId="{C97A3DFC-C153-4F58-B320-FBFDF4655450}" srcOrd="1" destOrd="0" presId="urn:diagrams.loki3.com/BracketList"/>
    <dgm:cxn modelId="{0D5AE7D4-F797-4196-838D-3F511A03F99D}" type="presParOf" srcId="{5CE671E3-337D-41CA-9906-3EA6B1E83C2F}" destId="{37A7CA2C-0872-4889-A35E-D79B628D9A9E}" srcOrd="2" destOrd="0" presId="urn:diagrams.loki3.com/BracketList"/>
    <dgm:cxn modelId="{538A4E34-E501-47F6-BB1E-CD1E7D825C90}" type="presParOf" srcId="{5CE671E3-337D-41CA-9906-3EA6B1E83C2F}" destId="{2F9A8728-7510-4A3E-9AC1-56283B240ED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7E1C0C-661F-4F98-94F1-B17A3637BE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474E2C-12D2-4CE5-8D8D-DD37F755F1D2}">
      <dgm:prSet phldrT="[Text]"/>
      <dgm:spPr/>
      <dgm:t>
        <a:bodyPr/>
        <a:lstStyle/>
        <a:p>
          <a:pPr>
            <a:buNone/>
          </a:pPr>
          <a:r>
            <a:rPr lang="en-GB"/>
            <a:t>New(ish) Logic Apps Log Analytics (OMS) Solution</a:t>
          </a:r>
          <a:endParaRPr lang="en-US"/>
        </a:p>
      </dgm:t>
    </dgm:pt>
    <dgm:pt modelId="{3623D9E1-B024-4670-B5CE-88A18FFE7800}" type="parTrans" cxnId="{C189FCD6-9DA7-452E-AC55-AEC70C427A39}">
      <dgm:prSet/>
      <dgm:spPr/>
      <dgm:t>
        <a:bodyPr/>
        <a:lstStyle/>
        <a:p>
          <a:endParaRPr lang="en-US"/>
        </a:p>
      </dgm:t>
    </dgm:pt>
    <dgm:pt modelId="{0BDF037A-A9A2-4B4F-A545-164A153116F9}" type="sibTrans" cxnId="{C189FCD6-9DA7-452E-AC55-AEC70C427A39}">
      <dgm:prSet/>
      <dgm:spPr/>
      <dgm:t>
        <a:bodyPr/>
        <a:lstStyle/>
        <a:p>
          <a:endParaRPr lang="en-US"/>
        </a:p>
      </dgm:t>
    </dgm:pt>
    <dgm:pt modelId="{6E9C3364-2DA9-4665-85F6-4527CF593639}">
      <dgm:prSet/>
      <dgm:spPr/>
      <dgm:t>
        <a:bodyPr/>
        <a:lstStyle/>
        <a:p>
          <a:r>
            <a:rPr lang="en-GB"/>
            <a:t>Rich Query - Same Syntax as Application Insights</a:t>
          </a:r>
        </a:p>
      </dgm:t>
    </dgm:pt>
    <dgm:pt modelId="{83FAE1D1-F02D-4009-9EA4-1C9B94325F9B}" type="parTrans" cxnId="{8556A9D4-2F76-4DA8-AA0C-E57D6B563F88}">
      <dgm:prSet/>
      <dgm:spPr/>
      <dgm:t>
        <a:bodyPr/>
        <a:lstStyle/>
        <a:p>
          <a:endParaRPr lang="en-US"/>
        </a:p>
      </dgm:t>
    </dgm:pt>
    <dgm:pt modelId="{BC74BF89-2156-44BB-8326-32590A4A3BCA}" type="sibTrans" cxnId="{8556A9D4-2F76-4DA8-AA0C-E57D6B563F88}">
      <dgm:prSet/>
      <dgm:spPr/>
      <dgm:t>
        <a:bodyPr/>
        <a:lstStyle/>
        <a:p>
          <a:endParaRPr lang="en-US"/>
        </a:p>
      </dgm:t>
    </dgm:pt>
    <dgm:pt modelId="{24C29512-94D6-4312-BCD0-07DA72A9BF9D}">
      <dgm:prSet/>
      <dgm:spPr/>
      <dgm:t>
        <a:bodyPr/>
        <a:lstStyle/>
        <a:p>
          <a:r>
            <a:rPr lang="en-GB"/>
            <a:t>Now in Azure Portal</a:t>
          </a:r>
        </a:p>
      </dgm:t>
    </dgm:pt>
    <dgm:pt modelId="{CE8D3371-30D6-42A1-8AEF-D2BF5FF4BEE5}" type="parTrans" cxnId="{57DDE15C-9B5A-494D-96EA-BD6385931661}">
      <dgm:prSet/>
      <dgm:spPr/>
      <dgm:t>
        <a:bodyPr/>
        <a:lstStyle/>
        <a:p>
          <a:endParaRPr lang="en-US"/>
        </a:p>
      </dgm:t>
    </dgm:pt>
    <dgm:pt modelId="{08678762-A4F0-4B56-BCB0-60D9A06D20A4}" type="sibTrans" cxnId="{57DDE15C-9B5A-494D-96EA-BD6385931661}">
      <dgm:prSet/>
      <dgm:spPr/>
      <dgm:t>
        <a:bodyPr/>
        <a:lstStyle/>
        <a:p>
          <a:endParaRPr lang="en-US"/>
        </a:p>
      </dgm:t>
    </dgm:pt>
    <dgm:pt modelId="{7B7B04B7-DDBF-4B56-AEC1-05786825E3FA}">
      <dgm:prSet/>
      <dgm:spPr/>
      <dgm:t>
        <a:bodyPr/>
        <a:lstStyle/>
        <a:p>
          <a:r>
            <a:rPr lang="en-GB"/>
            <a:t>Bulk Resubmit </a:t>
          </a:r>
        </a:p>
      </dgm:t>
    </dgm:pt>
    <dgm:pt modelId="{A14CE4EE-EDF5-41BC-A86B-C81B4D741817}" type="parTrans" cxnId="{936E61D1-3C3C-46C2-B98D-92735FFA5D71}">
      <dgm:prSet/>
      <dgm:spPr/>
      <dgm:t>
        <a:bodyPr/>
        <a:lstStyle/>
        <a:p>
          <a:endParaRPr lang="en-US"/>
        </a:p>
      </dgm:t>
    </dgm:pt>
    <dgm:pt modelId="{E8539E13-5562-4D22-99B7-669D24A8B11E}" type="sibTrans" cxnId="{936E61D1-3C3C-46C2-B98D-92735FFA5D71}">
      <dgm:prSet/>
      <dgm:spPr/>
      <dgm:t>
        <a:bodyPr/>
        <a:lstStyle/>
        <a:p>
          <a:endParaRPr lang="en-US"/>
        </a:p>
      </dgm:t>
    </dgm:pt>
    <dgm:pt modelId="{61E505E5-4A70-4150-8E84-E08BC22B587B}">
      <dgm:prSet/>
      <dgm:spPr/>
      <dgm:t>
        <a:bodyPr/>
        <a:lstStyle/>
        <a:p>
          <a:r>
            <a:rPr lang="en-GB"/>
            <a:t>Advanced Filtering</a:t>
          </a:r>
        </a:p>
      </dgm:t>
    </dgm:pt>
    <dgm:pt modelId="{51B652BA-FFFF-4AB1-9C3D-4DEFD80AE231}" type="parTrans" cxnId="{784F7327-84D4-4E6C-8761-C13E30752157}">
      <dgm:prSet/>
      <dgm:spPr/>
      <dgm:t>
        <a:bodyPr/>
        <a:lstStyle/>
        <a:p>
          <a:endParaRPr lang="en-US"/>
        </a:p>
      </dgm:t>
    </dgm:pt>
    <dgm:pt modelId="{EA2A156F-DC25-4CDB-AAA3-E43A69BD71C9}" type="sibTrans" cxnId="{784F7327-84D4-4E6C-8761-C13E30752157}">
      <dgm:prSet/>
      <dgm:spPr/>
      <dgm:t>
        <a:bodyPr/>
        <a:lstStyle/>
        <a:p>
          <a:endParaRPr lang="en-US"/>
        </a:p>
      </dgm:t>
    </dgm:pt>
    <dgm:pt modelId="{96AC7C40-C02D-4D84-9550-F867C4F3B33F}">
      <dgm:prSet/>
      <dgm:spPr/>
      <dgm:t>
        <a:bodyPr/>
        <a:lstStyle/>
        <a:p>
          <a:r>
            <a:rPr lang="en-GB"/>
            <a:t>Bulk Download (coming soon)</a:t>
          </a:r>
        </a:p>
      </dgm:t>
    </dgm:pt>
    <dgm:pt modelId="{F31CCE46-69D2-469D-8943-FF2594B8E6FE}" type="parTrans" cxnId="{9379C4C2-8884-4ED6-B8B5-129735DBA50B}">
      <dgm:prSet/>
      <dgm:spPr/>
      <dgm:t>
        <a:bodyPr/>
        <a:lstStyle/>
        <a:p>
          <a:endParaRPr lang="en-US"/>
        </a:p>
      </dgm:t>
    </dgm:pt>
    <dgm:pt modelId="{1176C876-A3F5-4DCF-8FA8-795CE01BCD62}" type="sibTrans" cxnId="{9379C4C2-8884-4ED6-B8B5-129735DBA50B}">
      <dgm:prSet/>
      <dgm:spPr/>
      <dgm:t>
        <a:bodyPr/>
        <a:lstStyle/>
        <a:p>
          <a:endParaRPr lang="en-US"/>
        </a:p>
      </dgm:t>
    </dgm:pt>
    <dgm:pt modelId="{9DD1C561-591C-42C2-A1C7-95F99C3AAD6E}">
      <dgm:prSet/>
      <dgm:spPr/>
      <dgm:t>
        <a:bodyPr/>
        <a:lstStyle/>
        <a:p>
          <a:r>
            <a:rPr lang="en-GB"/>
            <a:t>Resubmitted run  (coming soon)</a:t>
          </a:r>
        </a:p>
      </dgm:t>
    </dgm:pt>
    <dgm:pt modelId="{C513AFB9-C113-4BBF-ABCD-C5D5C9DC4294}" type="parTrans" cxnId="{484459CE-90FE-40A2-BB15-4B56513585C9}">
      <dgm:prSet/>
      <dgm:spPr/>
      <dgm:t>
        <a:bodyPr/>
        <a:lstStyle/>
        <a:p>
          <a:endParaRPr lang="en-US"/>
        </a:p>
      </dgm:t>
    </dgm:pt>
    <dgm:pt modelId="{227D0A2B-E9CC-44FD-A751-8E9468B6496A}" type="sibTrans" cxnId="{484459CE-90FE-40A2-BB15-4B56513585C9}">
      <dgm:prSet/>
      <dgm:spPr/>
      <dgm:t>
        <a:bodyPr/>
        <a:lstStyle/>
        <a:p>
          <a:endParaRPr lang="en-US"/>
        </a:p>
      </dgm:t>
    </dgm:pt>
    <dgm:pt modelId="{B2D5A56D-6242-4F08-AC90-7C486BA39093}">
      <dgm:prSet/>
      <dgm:spPr/>
      <dgm:t>
        <a:bodyPr/>
        <a:lstStyle/>
        <a:p>
          <a:r>
            <a:rPr lang="en-GB"/>
            <a:t>Add Tracked Properties from designer </a:t>
          </a:r>
        </a:p>
      </dgm:t>
    </dgm:pt>
    <dgm:pt modelId="{8AE43D12-B548-4347-BFB3-8A1CFC89A160}" type="parTrans" cxnId="{8B10932A-DEF5-48E4-B7E0-3408128733D3}">
      <dgm:prSet/>
      <dgm:spPr/>
      <dgm:t>
        <a:bodyPr/>
        <a:lstStyle/>
        <a:p>
          <a:endParaRPr lang="en-US"/>
        </a:p>
      </dgm:t>
    </dgm:pt>
    <dgm:pt modelId="{EF2AE29A-BE0A-4716-902B-3E7A4E8944FA}" type="sibTrans" cxnId="{8B10932A-DEF5-48E4-B7E0-3408128733D3}">
      <dgm:prSet/>
      <dgm:spPr/>
      <dgm:t>
        <a:bodyPr/>
        <a:lstStyle/>
        <a:p>
          <a:endParaRPr lang="en-US"/>
        </a:p>
      </dgm:t>
    </dgm:pt>
    <dgm:pt modelId="{EDEC2587-632A-4360-97F0-4FBB9F649626}" type="pres">
      <dgm:prSet presAssocID="{B27E1C0C-661F-4F98-94F1-B17A3637BEC2}" presName="linear" presStyleCnt="0">
        <dgm:presLayoutVars>
          <dgm:animLvl val="lvl"/>
          <dgm:resizeHandles val="exact"/>
        </dgm:presLayoutVars>
      </dgm:prSet>
      <dgm:spPr/>
    </dgm:pt>
    <dgm:pt modelId="{D6EC5144-BFE6-4282-9B99-BEB966EFF532}" type="pres">
      <dgm:prSet presAssocID="{F2474E2C-12D2-4CE5-8D8D-DD37F755F1D2}" presName="parentText" presStyleLbl="node1" presStyleIdx="0" presStyleCnt="8">
        <dgm:presLayoutVars>
          <dgm:chMax val="0"/>
          <dgm:bulletEnabled val="1"/>
        </dgm:presLayoutVars>
      </dgm:prSet>
      <dgm:spPr/>
    </dgm:pt>
    <dgm:pt modelId="{C4733D41-28A4-4CCE-97F4-5ACCDFC89123}" type="pres">
      <dgm:prSet presAssocID="{0BDF037A-A9A2-4B4F-A545-164A153116F9}" presName="spacer" presStyleCnt="0"/>
      <dgm:spPr/>
    </dgm:pt>
    <dgm:pt modelId="{B569E3BC-DD35-4DB5-AE9B-A88007CDDB94}" type="pres">
      <dgm:prSet presAssocID="{6E9C3364-2DA9-4665-85F6-4527CF593639}" presName="parentText" presStyleLbl="node1" presStyleIdx="1" presStyleCnt="8">
        <dgm:presLayoutVars>
          <dgm:chMax val="0"/>
          <dgm:bulletEnabled val="1"/>
        </dgm:presLayoutVars>
      </dgm:prSet>
      <dgm:spPr/>
    </dgm:pt>
    <dgm:pt modelId="{64EB73EB-26A0-42D7-B4D9-F752CE7AE427}" type="pres">
      <dgm:prSet presAssocID="{BC74BF89-2156-44BB-8326-32590A4A3BCA}" presName="spacer" presStyleCnt="0"/>
      <dgm:spPr/>
    </dgm:pt>
    <dgm:pt modelId="{84A4739C-DC48-4F92-9344-6D81F87AA233}" type="pres">
      <dgm:prSet presAssocID="{24C29512-94D6-4312-BCD0-07DA72A9BF9D}" presName="parentText" presStyleLbl="node1" presStyleIdx="2" presStyleCnt="8">
        <dgm:presLayoutVars>
          <dgm:chMax val="0"/>
          <dgm:bulletEnabled val="1"/>
        </dgm:presLayoutVars>
      </dgm:prSet>
      <dgm:spPr/>
    </dgm:pt>
    <dgm:pt modelId="{C3BE3C5A-4567-4605-9CB5-D360A12D2C5D}" type="pres">
      <dgm:prSet presAssocID="{08678762-A4F0-4B56-BCB0-60D9A06D20A4}" presName="spacer" presStyleCnt="0"/>
      <dgm:spPr/>
    </dgm:pt>
    <dgm:pt modelId="{A63669F9-1737-4DB5-9B77-A2E8217D91A2}" type="pres">
      <dgm:prSet presAssocID="{B2D5A56D-6242-4F08-AC90-7C486BA39093}" presName="parentText" presStyleLbl="node1" presStyleIdx="3" presStyleCnt="8">
        <dgm:presLayoutVars>
          <dgm:chMax val="0"/>
          <dgm:bulletEnabled val="1"/>
        </dgm:presLayoutVars>
      </dgm:prSet>
      <dgm:spPr/>
    </dgm:pt>
    <dgm:pt modelId="{078C998E-8156-486E-A8AE-712A187BCE6A}" type="pres">
      <dgm:prSet presAssocID="{EF2AE29A-BE0A-4716-902B-3E7A4E8944FA}" presName="spacer" presStyleCnt="0"/>
      <dgm:spPr/>
    </dgm:pt>
    <dgm:pt modelId="{3AB17BF4-0B63-4CA0-B7A0-A1A591C79292}" type="pres">
      <dgm:prSet presAssocID="{7B7B04B7-DDBF-4B56-AEC1-05786825E3FA}" presName="parentText" presStyleLbl="node1" presStyleIdx="4" presStyleCnt="8">
        <dgm:presLayoutVars>
          <dgm:chMax val="0"/>
          <dgm:bulletEnabled val="1"/>
        </dgm:presLayoutVars>
      </dgm:prSet>
      <dgm:spPr/>
    </dgm:pt>
    <dgm:pt modelId="{2D3D0313-F0CB-4ACA-9DFA-FB6AE8338F6F}" type="pres">
      <dgm:prSet presAssocID="{E8539E13-5562-4D22-99B7-669D24A8B11E}" presName="spacer" presStyleCnt="0"/>
      <dgm:spPr/>
    </dgm:pt>
    <dgm:pt modelId="{A877CF05-34B1-4A41-B862-E9E159C3DB58}" type="pres">
      <dgm:prSet presAssocID="{61E505E5-4A70-4150-8E84-E08BC22B587B}" presName="parentText" presStyleLbl="node1" presStyleIdx="5" presStyleCnt="8">
        <dgm:presLayoutVars>
          <dgm:chMax val="0"/>
          <dgm:bulletEnabled val="1"/>
        </dgm:presLayoutVars>
      </dgm:prSet>
      <dgm:spPr/>
    </dgm:pt>
    <dgm:pt modelId="{AA129C76-2193-4846-B41B-796BA742B359}" type="pres">
      <dgm:prSet presAssocID="{EA2A156F-DC25-4CDB-AAA3-E43A69BD71C9}" presName="spacer" presStyleCnt="0"/>
      <dgm:spPr/>
    </dgm:pt>
    <dgm:pt modelId="{20B35321-93E7-42DD-A0BC-D7DB06E529BE}" type="pres">
      <dgm:prSet presAssocID="{9DD1C561-591C-42C2-A1C7-95F99C3AAD6E}" presName="parentText" presStyleLbl="node1" presStyleIdx="6" presStyleCnt="8">
        <dgm:presLayoutVars>
          <dgm:chMax val="0"/>
          <dgm:bulletEnabled val="1"/>
        </dgm:presLayoutVars>
      </dgm:prSet>
      <dgm:spPr/>
    </dgm:pt>
    <dgm:pt modelId="{D3E5D0F3-D672-4BA1-A022-9DE7B8ABA0B1}" type="pres">
      <dgm:prSet presAssocID="{227D0A2B-E9CC-44FD-A751-8E9468B6496A}" presName="spacer" presStyleCnt="0"/>
      <dgm:spPr/>
    </dgm:pt>
    <dgm:pt modelId="{84214626-3EFB-45B4-A422-7158115A4886}" type="pres">
      <dgm:prSet presAssocID="{96AC7C40-C02D-4D84-9550-F867C4F3B33F}" presName="parentText" presStyleLbl="node1" presStyleIdx="7" presStyleCnt="8">
        <dgm:presLayoutVars>
          <dgm:chMax val="0"/>
          <dgm:bulletEnabled val="1"/>
        </dgm:presLayoutVars>
      </dgm:prSet>
      <dgm:spPr/>
    </dgm:pt>
  </dgm:ptLst>
  <dgm:cxnLst>
    <dgm:cxn modelId="{DEF9B406-835F-45C1-ABD4-0C26C2028E49}" type="presOf" srcId="{61E505E5-4A70-4150-8E84-E08BC22B587B}" destId="{A877CF05-34B1-4A41-B862-E9E159C3DB58}" srcOrd="0" destOrd="0" presId="urn:microsoft.com/office/officeart/2005/8/layout/vList2"/>
    <dgm:cxn modelId="{B2CF8520-E149-4859-8DAF-9948CFF5FFE6}" type="presOf" srcId="{96AC7C40-C02D-4D84-9550-F867C4F3B33F}" destId="{84214626-3EFB-45B4-A422-7158115A4886}" srcOrd="0" destOrd="0" presId="urn:microsoft.com/office/officeart/2005/8/layout/vList2"/>
    <dgm:cxn modelId="{784F7327-84D4-4E6C-8761-C13E30752157}" srcId="{B27E1C0C-661F-4F98-94F1-B17A3637BEC2}" destId="{61E505E5-4A70-4150-8E84-E08BC22B587B}" srcOrd="5" destOrd="0" parTransId="{51B652BA-FFFF-4AB1-9C3D-4DEFD80AE231}" sibTransId="{EA2A156F-DC25-4CDB-AAA3-E43A69BD71C9}"/>
    <dgm:cxn modelId="{8B10932A-DEF5-48E4-B7E0-3408128733D3}" srcId="{B27E1C0C-661F-4F98-94F1-B17A3637BEC2}" destId="{B2D5A56D-6242-4F08-AC90-7C486BA39093}" srcOrd="3" destOrd="0" parTransId="{8AE43D12-B548-4347-BFB3-8A1CFC89A160}" sibTransId="{EF2AE29A-BE0A-4716-902B-3E7A4E8944FA}"/>
    <dgm:cxn modelId="{57DDE15C-9B5A-494D-96EA-BD6385931661}" srcId="{B27E1C0C-661F-4F98-94F1-B17A3637BEC2}" destId="{24C29512-94D6-4312-BCD0-07DA72A9BF9D}" srcOrd="2" destOrd="0" parTransId="{CE8D3371-30D6-42A1-8AEF-D2BF5FF4BEE5}" sibTransId="{08678762-A4F0-4B56-BCB0-60D9A06D20A4}"/>
    <dgm:cxn modelId="{1DF7C854-4219-4168-8EE8-9FEE5D728CD1}" type="presOf" srcId="{6E9C3364-2DA9-4665-85F6-4527CF593639}" destId="{B569E3BC-DD35-4DB5-AE9B-A88007CDDB94}" srcOrd="0" destOrd="0" presId="urn:microsoft.com/office/officeart/2005/8/layout/vList2"/>
    <dgm:cxn modelId="{61AD5958-CC17-47F8-A935-8988E0678B4E}" type="presOf" srcId="{24C29512-94D6-4312-BCD0-07DA72A9BF9D}" destId="{84A4739C-DC48-4F92-9344-6D81F87AA233}" srcOrd="0" destOrd="0" presId="urn:microsoft.com/office/officeart/2005/8/layout/vList2"/>
    <dgm:cxn modelId="{59E500C0-B49C-4072-8453-D9C046FD43C0}" type="presOf" srcId="{F2474E2C-12D2-4CE5-8D8D-DD37F755F1D2}" destId="{D6EC5144-BFE6-4282-9B99-BEB966EFF532}" srcOrd="0" destOrd="0" presId="urn:microsoft.com/office/officeart/2005/8/layout/vList2"/>
    <dgm:cxn modelId="{9379C4C2-8884-4ED6-B8B5-129735DBA50B}" srcId="{B27E1C0C-661F-4F98-94F1-B17A3637BEC2}" destId="{96AC7C40-C02D-4D84-9550-F867C4F3B33F}" srcOrd="7" destOrd="0" parTransId="{F31CCE46-69D2-469D-8943-FF2594B8E6FE}" sibTransId="{1176C876-A3F5-4DCF-8FA8-795CE01BCD62}"/>
    <dgm:cxn modelId="{484459CE-90FE-40A2-BB15-4B56513585C9}" srcId="{B27E1C0C-661F-4F98-94F1-B17A3637BEC2}" destId="{9DD1C561-591C-42C2-A1C7-95F99C3AAD6E}" srcOrd="6" destOrd="0" parTransId="{C513AFB9-C113-4BBF-ABCD-C5D5C9DC4294}" sibTransId="{227D0A2B-E9CC-44FD-A751-8E9468B6496A}"/>
    <dgm:cxn modelId="{936E61D1-3C3C-46C2-B98D-92735FFA5D71}" srcId="{B27E1C0C-661F-4F98-94F1-B17A3637BEC2}" destId="{7B7B04B7-DDBF-4B56-AEC1-05786825E3FA}" srcOrd="4" destOrd="0" parTransId="{A14CE4EE-EDF5-41BC-A86B-C81B4D741817}" sibTransId="{E8539E13-5562-4D22-99B7-669D24A8B11E}"/>
    <dgm:cxn modelId="{8556A9D4-2F76-4DA8-AA0C-E57D6B563F88}" srcId="{B27E1C0C-661F-4F98-94F1-B17A3637BEC2}" destId="{6E9C3364-2DA9-4665-85F6-4527CF593639}" srcOrd="1" destOrd="0" parTransId="{83FAE1D1-F02D-4009-9EA4-1C9B94325F9B}" sibTransId="{BC74BF89-2156-44BB-8326-32590A4A3BCA}"/>
    <dgm:cxn modelId="{C189FCD6-9DA7-452E-AC55-AEC70C427A39}" srcId="{B27E1C0C-661F-4F98-94F1-B17A3637BEC2}" destId="{F2474E2C-12D2-4CE5-8D8D-DD37F755F1D2}" srcOrd="0" destOrd="0" parTransId="{3623D9E1-B024-4670-B5CE-88A18FFE7800}" sibTransId="{0BDF037A-A9A2-4B4F-A545-164A153116F9}"/>
    <dgm:cxn modelId="{06D31BEB-56B8-4BD5-B828-E1E280AA78D0}" type="presOf" srcId="{B2D5A56D-6242-4F08-AC90-7C486BA39093}" destId="{A63669F9-1737-4DB5-9B77-A2E8217D91A2}" srcOrd="0" destOrd="0" presId="urn:microsoft.com/office/officeart/2005/8/layout/vList2"/>
    <dgm:cxn modelId="{775A48ED-7F29-48D8-AC2A-96CDB2CAAB23}" type="presOf" srcId="{7B7B04B7-DDBF-4B56-AEC1-05786825E3FA}" destId="{3AB17BF4-0B63-4CA0-B7A0-A1A591C79292}" srcOrd="0" destOrd="0" presId="urn:microsoft.com/office/officeart/2005/8/layout/vList2"/>
    <dgm:cxn modelId="{4CB448EF-C69E-4F10-8687-5C7616522493}" type="presOf" srcId="{9DD1C561-591C-42C2-A1C7-95F99C3AAD6E}" destId="{20B35321-93E7-42DD-A0BC-D7DB06E529BE}" srcOrd="0" destOrd="0" presId="urn:microsoft.com/office/officeart/2005/8/layout/vList2"/>
    <dgm:cxn modelId="{63F865F3-75A6-491B-A641-D889A476B42D}" type="presOf" srcId="{B27E1C0C-661F-4F98-94F1-B17A3637BEC2}" destId="{EDEC2587-632A-4360-97F0-4FBB9F649626}" srcOrd="0" destOrd="0" presId="urn:microsoft.com/office/officeart/2005/8/layout/vList2"/>
    <dgm:cxn modelId="{A588B4FB-4654-4B5F-8475-95CD653B95EF}" type="presParOf" srcId="{EDEC2587-632A-4360-97F0-4FBB9F649626}" destId="{D6EC5144-BFE6-4282-9B99-BEB966EFF532}" srcOrd="0" destOrd="0" presId="urn:microsoft.com/office/officeart/2005/8/layout/vList2"/>
    <dgm:cxn modelId="{4E1B757F-0FAF-4C6B-A9C3-3474F5936C9F}" type="presParOf" srcId="{EDEC2587-632A-4360-97F0-4FBB9F649626}" destId="{C4733D41-28A4-4CCE-97F4-5ACCDFC89123}" srcOrd="1" destOrd="0" presId="urn:microsoft.com/office/officeart/2005/8/layout/vList2"/>
    <dgm:cxn modelId="{D39CBE52-0404-4F29-A373-3FD5ACB76342}" type="presParOf" srcId="{EDEC2587-632A-4360-97F0-4FBB9F649626}" destId="{B569E3BC-DD35-4DB5-AE9B-A88007CDDB94}" srcOrd="2" destOrd="0" presId="urn:microsoft.com/office/officeart/2005/8/layout/vList2"/>
    <dgm:cxn modelId="{CF7C0FB8-0339-4405-B47F-DD072432AC1C}" type="presParOf" srcId="{EDEC2587-632A-4360-97F0-4FBB9F649626}" destId="{64EB73EB-26A0-42D7-B4D9-F752CE7AE427}" srcOrd="3" destOrd="0" presId="urn:microsoft.com/office/officeart/2005/8/layout/vList2"/>
    <dgm:cxn modelId="{EE79FCE6-26DE-427D-ACA3-A925DE62A762}" type="presParOf" srcId="{EDEC2587-632A-4360-97F0-4FBB9F649626}" destId="{84A4739C-DC48-4F92-9344-6D81F87AA233}" srcOrd="4" destOrd="0" presId="urn:microsoft.com/office/officeart/2005/8/layout/vList2"/>
    <dgm:cxn modelId="{434D28DA-875F-432D-B118-344AAC68C8FD}" type="presParOf" srcId="{EDEC2587-632A-4360-97F0-4FBB9F649626}" destId="{C3BE3C5A-4567-4605-9CB5-D360A12D2C5D}" srcOrd="5" destOrd="0" presId="urn:microsoft.com/office/officeart/2005/8/layout/vList2"/>
    <dgm:cxn modelId="{FC67FDC0-114E-4E29-A8FE-E44E8237AE41}" type="presParOf" srcId="{EDEC2587-632A-4360-97F0-4FBB9F649626}" destId="{A63669F9-1737-4DB5-9B77-A2E8217D91A2}" srcOrd="6" destOrd="0" presId="urn:microsoft.com/office/officeart/2005/8/layout/vList2"/>
    <dgm:cxn modelId="{5B03B343-11C4-49D6-BA46-8AC1BAB4D452}" type="presParOf" srcId="{EDEC2587-632A-4360-97F0-4FBB9F649626}" destId="{078C998E-8156-486E-A8AE-712A187BCE6A}" srcOrd="7" destOrd="0" presId="urn:microsoft.com/office/officeart/2005/8/layout/vList2"/>
    <dgm:cxn modelId="{32F9D73A-7696-4789-A50E-0A05E514A515}" type="presParOf" srcId="{EDEC2587-632A-4360-97F0-4FBB9F649626}" destId="{3AB17BF4-0B63-4CA0-B7A0-A1A591C79292}" srcOrd="8" destOrd="0" presId="urn:microsoft.com/office/officeart/2005/8/layout/vList2"/>
    <dgm:cxn modelId="{CCFF325F-63DF-40A7-9B8D-13CA9ECC6046}" type="presParOf" srcId="{EDEC2587-632A-4360-97F0-4FBB9F649626}" destId="{2D3D0313-F0CB-4ACA-9DFA-FB6AE8338F6F}" srcOrd="9" destOrd="0" presId="urn:microsoft.com/office/officeart/2005/8/layout/vList2"/>
    <dgm:cxn modelId="{9D1B5599-ED93-4F9E-A9F3-6696F66FA317}" type="presParOf" srcId="{EDEC2587-632A-4360-97F0-4FBB9F649626}" destId="{A877CF05-34B1-4A41-B862-E9E159C3DB58}" srcOrd="10" destOrd="0" presId="urn:microsoft.com/office/officeart/2005/8/layout/vList2"/>
    <dgm:cxn modelId="{0893D000-3F33-4068-B60D-7897A4C60D3A}" type="presParOf" srcId="{EDEC2587-632A-4360-97F0-4FBB9F649626}" destId="{AA129C76-2193-4846-B41B-796BA742B359}" srcOrd="11" destOrd="0" presId="urn:microsoft.com/office/officeart/2005/8/layout/vList2"/>
    <dgm:cxn modelId="{038EE829-3A1B-4062-AC50-2BCA8CE23DB2}" type="presParOf" srcId="{EDEC2587-632A-4360-97F0-4FBB9F649626}" destId="{20B35321-93E7-42DD-A0BC-D7DB06E529BE}" srcOrd="12" destOrd="0" presId="urn:microsoft.com/office/officeart/2005/8/layout/vList2"/>
    <dgm:cxn modelId="{F7A3DA61-E96B-4D28-98E2-C1CB68098287}" type="presParOf" srcId="{EDEC2587-632A-4360-97F0-4FBB9F649626}" destId="{D3E5D0F3-D672-4BA1-A022-9DE7B8ABA0B1}" srcOrd="13" destOrd="0" presId="urn:microsoft.com/office/officeart/2005/8/layout/vList2"/>
    <dgm:cxn modelId="{62B58395-3195-4401-86F9-78D119BC3B5E}" type="presParOf" srcId="{EDEC2587-632A-4360-97F0-4FBB9F649626}" destId="{84214626-3EFB-45B4-A422-7158115A488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072995-022F-4E68-BB68-026409302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C22188-AB3E-4F7C-A03E-1B44EBF9E200}">
      <dgm:prSet phldrT="[Text]" custT="1"/>
      <dgm:spPr/>
      <dgm:t>
        <a:bodyPr/>
        <a:lstStyle/>
        <a:p>
          <a:r>
            <a:rPr lang="en-US" sz="2000"/>
            <a:t>GA (August)</a:t>
          </a:r>
        </a:p>
      </dgm:t>
    </dgm:pt>
    <dgm:pt modelId="{219B34A7-E5FA-4BEA-A99A-640E443DEC98}" type="parTrans" cxnId="{62232998-55DF-4217-83F4-73DC0E002B92}">
      <dgm:prSet/>
      <dgm:spPr/>
      <dgm:t>
        <a:bodyPr/>
        <a:lstStyle/>
        <a:p>
          <a:endParaRPr lang="en-US" sz="2800"/>
        </a:p>
      </dgm:t>
    </dgm:pt>
    <dgm:pt modelId="{7AE44DF5-7301-4898-8B50-AE0259BB4760}" type="sibTrans" cxnId="{62232998-55DF-4217-83F4-73DC0E002B92}">
      <dgm:prSet/>
      <dgm:spPr/>
      <dgm:t>
        <a:bodyPr/>
        <a:lstStyle/>
        <a:p>
          <a:endParaRPr lang="en-US" sz="2800"/>
        </a:p>
      </dgm:t>
    </dgm:pt>
    <dgm:pt modelId="{31207645-7E45-4F41-A2DC-06B57D499DF7}">
      <dgm:prSet phldrT="[Text]" custT="1"/>
      <dgm:spPr/>
      <dgm:t>
        <a:bodyPr/>
        <a:lstStyle/>
        <a:p>
          <a:r>
            <a:rPr lang="en-US" sz="2000"/>
            <a:t>Secure Network Communications (H2)</a:t>
          </a:r>
        </a:p>
      </dgm:t>
    </dgm:pt>
    <dgm:pt modelId="{8AD7C01B-D92E-445A-84FE-F58153D6FFE3}" type="parTrans" cxnId="{2943B426-FCDB-4272-9A4A-AE8B16F1C8D3}">
      <dgm:prSet/>
      <dgm:spPr/>
      <dgm:t>
        <a:bodyPr/>
        <a:lstStyle/>
        <a:p>
          <a:endParaRPr lang="en-US" sz="2800"/>
        </a:p>
      </dgm:t>
    </dgm:pt>
    <dgm:pt modelId="{B3164A5A-43DC-47E8-B95A-3CCEC320A9E6}" type="sibTrans" cxnId="{2943B426-FCDB-4272-9A4A-AE8B16F1C8D3}">
      <dgm:prSet/>
      <dgm:spPr/>
      <dgm:t>
        <a:bodyPr/>
        <a:lstStyle/>
        <a:p>
          <a:endParaRPr lang="en-US" sz="2800"/>
        </a:p>
      </dgm:t>
    </dgm:pt>
    <dgm:pt modelId="{C6A70A92-D0BB-4CE2-B314-FB187E8D1C76}">
      <dgm:prSet phldrT="[Text]" custT="1"/>
      <dgm:spPr/>
      <dgm:t>
        <a:bodyPr/>
        <a:lstStyle/>
        <a:p>
          <a:r>
            <a:rPr lang="en-US" sz="2000"/>
            <a:t>BAPI Commit, Enqueue/Dequeue (H2)</a:t>
          </a:r>
        </a:p>
      </dgm:t>
    </dgm:pt>
    <dgm:pt modelId="{25A96B4C-3E64-453C-B57F-B8C56C6089E4}" type="parTrans" cxnId="{E3EC268D-B5A0-407C-85E9-8AA8A75D2586}">
      <dgm:prSet/>
      <dgm:spPr/>
      <dgm:t>
        <a:bodyPr/>
        <a:lstStyle/>
        <a:p>
          <a:endParaRPr lang="en-US" sz="2800"/>
        </a:p>
      </dgm:t>
    </dgm:pt>
    <dgm:pt modelId="{70B25B2F-93C5-4471-B88C-8CB239511981}" type="sibTrans" cxnId="{E3EC268D-B5A0-407C-85E9-8AA8A75D2586}">
      <dgm:prSet/>
      <dgm:spPr/>
      <dgm:t>
        <a:bodyPr/>
        <a:lstStyle/>
        <a:p>
          <a:endParaRPr lang="en-US" sz="2800"/>
        </a:p>
      </dgm:t>
    </dgm:pt>
    <dgm:pt modelId="{CD99C87B-D3B0-4B91-B42B-9CE100CA156E}">
      <dgm:prSet phldrT="[Text]" custT="1"/>
      <dgm:spPr/>
      <dgm:t>
        <a:bodyPr/>
        <a:lstStyle/>
        <a:p>
          <a:r>
            <a:rPr lang="en-US" sz="2000"/>
            <a:t>SAP Certification</a:t>
          </a:r>
        </a:p>
      </dgm:t>
    </dgm:pt>
    <dgm:pt modelId="{E4A2CC0B-FDCB-4DD4-BF9F-383ADDE1EFCE}" type="parTrans" cxnId="{A3BC0BCF-1953-4AA9-981D-9D137C05E3E4}">
      <dgm:prSet/>
      <dgm:spPr/>
      <dgm:t>
        <a:bodyPr/>
        <a:lstStyle/>
        <a:p>
          <a:endParaRPr lang="en-US" sz="2800"/>
        </a:p>
      </dgm:t>
    </dgm:pt>
    <dgm:pt modelId="{421A9077-342E-41F1-AA7D-FA20DFB07D34}" type="sibTrans" cxnId="{A3BC0BCF-1953-4AA9-981D-9D137C05E3E4}">
      <dgm:prSet/>
      <dgm:spPr/>
      <dgm:t>
        <a:bodyPr/>
        <a:lstStyle/>
        <a:p>
          <a:endParaRPr lang="en-US" sz="2800"/>
        </a:p>
      </dgm:t>
    </dgm:pt>
    <dgm:pt modelId="{E93770C2-25F9-43BB-B912-D947376674E0}">
      <dgm:prSet phldrT="[Text]" custT="1"/>
      <dgm:spPr/>
      <dgm:t>
        <a:bodyPr/>
        <a:lstStyle/>
        <a:p>
          <a:r>
            <a:rPr lang="en-US" sz="2000"/>
            <a:t>SAP for ISE aka VNET support (H2)</a:t>
          </a:r>
        </a:p>
      </dgm:t>
    </dgm:pt>
    <dgm:pt modelId="{56321416-DBC6-413D-9944-2E33FC4BD866}" type="parTrans" cxnId="{C4B9BED9-2573-4D4D-BDD8-29A059785D9C}">
      <dgm:prSet/>
      <dgm:spPr/>
      <dgm:t>
        <a:bodyPr/>
        <a:lstStyle/>
        <a:p>
          <a:endParaRPr lang="en-US" sz="2800"/>
        </a:p>
      </dgm:t>
    </dgm:pt>
    <dgm:pt modelId="{457353D4-577A-4DC5-A775-68AB4269A4BE}" type="sibTrans" cxnId="{C4B9BED9-2573-4D4D-BDD8-29A059785D9C}">
      <dgm:prSet/>
      <dgm:spPr/>
      <dgm:t>
        <a:bodyPr/>
        <a:lstStyle/>
        <a:p>
          <a:endParaRPr lang="en-US" sz="2800"/>
        </a:p>
      </dgm:t>
    </dgm:pt>
    <dgm:pt modelId="{717DF043-457F-41D1-897E-769B180A054E}">
      <dgm:prSet phldrT="[Text]" custT="1"/>
      <dgm:spPr/>
      <dgm:t>
        <a:bodyPr/>
        <a:lstStyle/>
        <a:p>
          <a:r>
            <a:rPr lang="en-US" sz="2000"/>
            <a:t>Outbound batch (H2)</a:t>
          </a:r>
        </a:p>
      </dgm:t>
    </dgm:pt>
    <dgm:pt modelId="{76597A52-2B6B-45E7-89D3-5ED8A1DC036E}" type="parTrans" cxnId="{B6212EE7-FB0E-4D30-A80A-A6A117676F9A}">
      <dgm:prSet/>
      <dgm:spPr/>
      <dgm:t>
        <a:bodyPr/>
        <a:lstStyle/>
        <a:p>
          <a:endParaRPr lang="en-US" sz="2800"/>
        </a:p>
      </dgm:t>
    </dgm:pt>
    <dgm:pt modelId="{01576EAE-1466-434C-BB93-93FB9BA01AC5}" type="sibTrans" cxnId="{B6212EE7-FB0E-4D30-A80A-A6A117676F9A}">
      <dgm:prSet/>
      <dgm:spPr/>
      <dgm:t>
        <a:bodyPr/>
        <a:lstStyle/>
        <a:p>
          <a:endParaRPr lang="en-US" sz="2800"/>
        </a:p>
      </dgm:t>
    </dgm:pt>
    <dgm:pt modelId="{183A0967-7BE0-419F-81AC-A2228231A65A}">
      <dgm:prSet phldrT="[Text]" custT="1"/>
      <dgm:spPr/>
      <dgm:t>
        <a:bodyPr/>
        <a:lstStyle/>
        <a:p>
          <a:r>
            <a:rPr lang="en-US" sz="2000"/>
            <a:t>Increase timeout </a:t>
          </a:r>
        </a:p>
      </dgm:t>
    </dgm:pt>
    <dgm:pt modelId="{608C1A31-42EF-45F8-80FA-2A6CF1C32E30}" type="parTrans" cxnId="{4651DF31-410C-42D5-8BE1-FF93079F369E}">
      <dgm:prSet/>
      <dgm:spPr/>
      <dgm:t>
        <a:bodyPr/>
        <a:lstStyle/>
        <a:p>
          <a:endParaRPr lang="en-US"/>
        </a:p>
      </dgm:t>
    </dgm:pt>
    <dgm:pt modelId="{D10675B5-BA07-4C8C-82EC-892D36E4DFE9}" type="sibTrans" cxnId="{4651DF31-410C-42D5-8BE1-FF93079F369E}">
      <dgm:prSet/>
      <dgm:spPr/>
      <dgm:t>
        <a:bodyPr/>
        <a:lstStyle/>
        <a:p>
          <a:endParaRPr lang="en-US"/>
        </a:p>
      </dgm:t>
    </dgm:pt>
    <dgm:pt modelId="{311BBC80-011D-427E-AC17-4DD0FD78C693}">
      <dgm:prSet phldrT="[Text]" custT="1"/>
      <dgm:spPr/>
      <dgm:t>
        <a:bodyPr/>
        <a:lstStyle/>
        <a:p>
          <a:r>
            <a:rPr lang="en-US" sz="2000"/>
            <a:t>SAP native schema support</a:t>
          </a:r>
        </a:p>
      </dgm:t>
    </dgm:pt>
    <dgm:pt modelId="{2B7D6917-F62F-4448-BA0E-1D8DDC72DA4C}" type="parTrans" cxnId="{698F7529-8FA3-4F2E-8E24-E25AAB2839A0}">
      <dgm:prSet/>
      <dgm:spPr/>
      <dgm:t>
        <a:bodyPr/>
        <a:lstStyle/>
        <a:p>
          <a:endParaRPr lang="en-US"/>
        </a:p>
      </dgm:t>
    </dgm:pt>
    <dgm:pt modelId="{13B7EBB8-360B-409E-B052-01B97FF456B8}" type="sibTrans" cxnId="{698F7529-8FA3-4F2E-8E24-E25AAB2839A0}">
      <dgm:prSet/>
      <dgm:spPr/>
      <dgm:t>
        <a:bodyPr/>
        <a:lstStyle/>
        <a:p>
          <a:endParaRPr lang="en-US"/>
        </a:p>
      </dgm:t>
    </dgm:pt>
    <dgm:pt modelId="{A635CE17-E76C-4CF3-B90D-7C19AA9658AA}" type="pres">
      <dgm:prSet presAssocID="{98072995-022F-4E68-BB68-026409302C09}" presName="linear" presStyleCnt="0">
        <dgm:presLayoutVars>
          <dgm:animLvl val="lvl"/>
          <dgm:resizeHandles val="exact"/>
        </dgm:presLayoutVars>
      </dgm:prSet>
      <dgm:spPr/>
    </dgm:pt>
    <dgm:pt modelId="{64FDFCB4-711D-4E1E-9180-75F00DF38D4B}" type="pres">
      <dgm:prSet presAssocID="{183A0967-7BE0-419F-81AC-A2228231A65A}" presName="parentText" presStyleLbl="node1" presStyleIdx="0" presStyleCnt="8">
        <dgm:presLayoutVars>
          <dgm:chMax val="0"/>
          <dgm:bulletEnabled val="1"/>
        </dgm:presLayoutVars>
      </dgm:prSet>
      <dgm:spPr/>
    </dgm:pt>
    <dgm:pt modelId="{93EC5E2E-D2E1-4E30-AA5E-1D89154086F2}" type="pres">
      <dgm:prSet presAssocID="{D10675B5-BA07-4C8C-82EC-892D36E4DFE9}" presName="spacer" presStyleCnt="0"/>
      <dgm:spPr/>
    </dgm:pt>
    <dgm:pt modelId="{C422D7F5-922F-4D85-B460-8725C80AAD53}" type="pres">
      <dgm:prSet presAssocID="{5FC22188-AB3E-4F7C-A03E-1B44EBF9E200}" presName="parentText" presStyleLbl="node1" presStyleIdx="1" presStyleCnt="8">
        <dgm:presLayoutVars>
          <dgm:chMax val="0"/>
          <dgm:bulletEnabled val="1"/>
        </dgm:presLayoutVars>
      </dgm:prSet>
      <dgm:spPr/>
    </dgm:pt>
    <dgm:pt modelId="{83467EC7-D397-42C8-95C6-141D755CE8A7}" type="pres">
      <dgm:prSet presAssocID="{7AE44DF5-7301-4898-8B50-AE0259BB4760}" presName="spacer" presStyleCnt="0"/>
      <dgm:spPr/>
    </dgm:pt>
    <dgm:pt modelId="{E709C6C4-8EE9-4710-8BBB-7B90DD4A8888}" type="pres">
      <dgm:prSet presAssocID="{31207645-7E45-4F41-A2DC-06B57D499DF7}" presName="parentText" presStyleLbl="node1" presStyleIdx="2" presStyleCnt="8">
        <dgm:presLayoutVars>
          <dgm:chMax val="0"/>
          <dgm:bulletEnabled val="1"/>
        </dgm:presLayoutVars>
      </dgm:prSet>
      <dgm:spPr/>
    </dgm:pt>
    <dgm:pt modelId="{5F9913C0-513A-44DC-B35A-62FB60B693D1}" type="pres">
      <dgm:prSet presAssocID="{B3164A5A-43DC-47E8-B95A-3CCEC320A9E6}" presName="spacer" presStyleCnt="0"/>
      <dgm:spPr/>
    </dgm:pt>
    <dgm:pt modelId="{2A189F61-65A8-4F4C-8DE0-850E748A3DC7}" type="pres">
      <dgm:prSet presAssocID="{717DF043-457F-41D1-897E-769B180A054E}" presName="parentText" presStyleLbl="node1" presStyleIdx="3" presStyleCnt="8">
        <dgm:presLayoutVars>
          <dgm:chMax val="0"/>
          <dgm:bulletEnabled val="1"/>
        </dgm:presLayoutVars>
      </dgm:prSet>
      <dgm:spPr/>
    </dgm:pt>
    <dgm:pt modelId="{583347BF-3DC0-4382-A62A-FA424A00A034}" type="pres">
      <dgm:prSet presAssocID="{01576EAE-1466-434C-BB93-93FB9BA01AC5}" presName="spacer" presStyleCnt="0"/>
      <dgm:spPr/>
    </dgm:pt>
    <dgm:pt modelId="{81864961-4BD2-4B97-B007-9994245CBFA3}" type="pres">
      <dgm:prSet presAssocID="{E93770C2-25F9-43BB-B912-D947376674E0}" presName="parentText" presStyleLbl="node1" presStyleIdx="4" presStyleCnt="8">
        <dgm:presLayoutVars>
          <dgm:chMax val="0"/>
          <dgm:bulletEnabled val="1"/>
        </dgm:presLayoutVars>
      </dgm:prSet>
      <dgm:spPr/>
    </dgm:pt>
    <dgm:pt modelId="{1F0C8C67-3F50-4980-A273-674C76947D1A}" type="pres">
      <dgm:prSet presAssocID="{457353D4-577A-4DC5-A775-68AB4269A4BE}" presName="spacer" presStyleCnt="0"/>
      <dgm:spPr/>
    </dgm:pt>
    <dgm:pt modelId="{DA93039C-EFF3-4A6D-97C4-7DBC5D28A359}" type="pres">
      <dgm:prSet presAssocID="{C6A70A92-D0BB-4CE2-B314-FB187E8D1C76}" presName="parentText" presStyleLbl="node1" presStyleIdx="5" presStyleCnt="8">
        <dgm:presLayoutVars>
          <dgm:chMax val="0"/>
          <dgm:bulletEnabled val="1"/>
        </dgm:presLayoutVars>
      </dgm:prSet>
      <dgm:spPr/>
    </dgm:pt>
    <dgm:pt modelId="{BE41F2C6-964B-46F4-B694-B9E05B09E24C}" type="pres">
      <dgm:prSet presAssocID="{70B25B2F-93C5-4471-B88C-8CB239511981}" presName="spacer" presStyleCnt="0"/>
      <dgm:spPr/>
    </dgm:pt>
    <dgm:pt modelId="{242AC462-A784-443F-98B1-EF671B33D38F}" type="pres">
      <dgm:prSet presAssocID="{311BBC80-011D-427E-AC17-4DD0FD78C693}" presName="parentText" presStyleLbl="node1" presStyleIdx="6" presStyleCnt="8">
        <dgm:presLayoutVars>
          <dgm:chMax val="0"/>
          <dgm:bulletEnabled val="1"/>
        </dgm:presLayoutVars>
      </dgm:prSet>
      <dgm:spPr/>
    </dgm:pt>
    <dgm:pt modelId="{AB5198A3-3E8E-4556-B485-7BC7B6AD8536}" type="pres">
      <dgm:prSet presAssocID="{13B7EBB8-360B-409E-B052-01B97FF456B8}" presName="spacer" presStyleCnt="0"/>
      <dgm:spPr/>
    </dgm:pt>
    <dgm:pt modelId="{85FFB112-D957-4BA3-AA7D-3B13424F6C3B}" type="pres">
      <dgm:prSet presAssocID="{CD99C87B-D3B0-4B91-B42B-9CE100CA156E}" presName="parentText" presStyleLbl="node1" presStyleIdx="7" presStyleCnt="8">
        <dgm:presLayoutVars>
          <dgm:chMax val="0"/>
          <dgm:bulletEnabled val="1"/>
        </dgm:presLayoutVars>
      </dgm:prSet>
      <dgm:spPr/>
    </dgm:pt>
  </dgm:ptLst>
  <dgm:cxnLst>
    <dgm:cxn modelId="{CDB06B05-1320-40BE-A744-77D769573A25}" type="presOf" srcId="{717DF043-457F-41D1-897E-769B180A054E}" destId="{2A189F61-65A8-4F4C-8DE0-850E748A3DC7}" srcOrd="0" destOrd="0" presId="urn:microsoft.com/office/officeart/2005/8/layout/vList2"/>
    <dgm:cxn modelId="{57626514-EF40-48DE-B798-A9531A01AB39}" type="presOf" srcId="{C6A70A92-D0BB-4CE2-B314-FB187E8D1C76}" destId="{DA93039C-EFF3-4A6D-97C4-7DBC5D28A359}" srcOrd="0" destOrd="0" presId="urn:microsoft.com/office/officeart/2005/8/layout/vList2"/>
    <dgm:cxn modelId="{158FF014-B1A4-4E4D-9BC7-A15DBD7B59F5}" type="presOf" srcId="{31207645-7E45-4F41-A2DC-06B57D499DF7}" destId="{E709C6C4-8EE9-4710-8BBB-7B90DD4A8888}" srcOrd="0" destOrd="0" presId="urn:microsoft.com/office/officeart/2005/8/layout/vList2"/>
    <dgm:cxn modelId="{2943B426-FCDB-4272-9A4A-AE8B16F1C8D3}" srcId="{98072995-022F-4E68-BB68-026409302C09}" destId="{31207645-7E45-4F41-A2DC-06B57D499DF7}" srcOrd="2" destOrd="0" parTransId="{8AD7C01B-D92E-445A-84FE-F58153D6FFE3}" sibTransId="{B3164A5A-43DC-47E8-B95A-3CCEC320A9E6}"/>
    <dgm:cxn modelId="{698F7529-8FA3-4F2E-8E24-E25AAB2839A0}" srcId="{98072995-022F-4E68-BB68-026409302C09}" destId="{311BBC80-011D-427E-AC17-4DD0FD78C693}" srcOrd="6" destOrd="0" parTransId="{2B7D6917-F62F-4448-BA0E-1D8DDC72DA4C}" sibTransId="{13B7EBB8-360B-409E-B052-01B97FF456B8}"/>
    <dgm:cxn modelId="{4651DF31-410C-42D5-8BE1-FF93079F369E}" srcId="{98072995-022F-4E68-BB68-026409302C09}" destId="{183A0967-7BE0-419F-81AC-A2228231A65A}" srcOrd="0" destOrd="0" parTransId="{608C1A31-42EF-45F8-80FA-2A6CF1C32E30}" sibTransId="{D10675B5-BA07-4C8C-82EC-892D36E4DFE9}"/>
    <dgm:cxn modelId="{11B6955E-E7E1-4128-9A52-17D71F3C74CC}" type="presOf" srcId="{5FC22188-AB3E-4F7C-A03E-1B44EBF9E200}" destId="{C422D7F5-922F-4D85-B460-8725C80AAD53}" srcOrd="0" destOrd="0" presId="urn:microsoft.com/office/officeart/2005/8/layout/vList2"/>
    <dgm:cxn modelId="{54AF0254-A7AE-44F8-85A3-C2AF6152EFA2}" type="presOf" srcId="{183A0967-7BE0-419F-81AC-A2228231A65A}" destId="{64FDFCB4-711D-4E1E-9180-75F00DF38D4B}" srcOrd="0" destOrd="0" presId="urn:microsoft.com/office/officeart/2005/8/layout/vList2"/>
    <dgm:cxn modelId="{F859A458-086C-451D-9893-D0E58ACC0CCD}" type="presOf" srcId="{E93770C2-25F9-43BB-B912-D947376674E0}" destId="{81864961-4BD2-4B97-B007-9994245CBFA3}" srcOrd="0" destOrd="0" presId="urn:microsoft.com/office/officeart/2005/8/layout/vList2"/>
    <dgm:cxn modelId="{E3EC268D-B5A0-407C-85E9-8AA8A75D2586}" srcId="{98072995-022F-4E68-BB68-026409302C09}" destId="{C6A70A92-D0BB-4CE2-B314-FB187E8D1C76}" srcOrd="5" destOrd="0" parTransId="{25A96B4C-3E64-453C-B57F-B8C56C6089E4}" sibTransId="{70B25B2F-93C5-4471-B88C-8CB239511981}"/>
    <dgm:cxn modelId="{62232998-55DF-4217-83F4-73DC0E002B92}" srcId="{98072995-022F-4E68-BB68-026409302C09}" destId="{5FC22188-AB3E-4F7C-A03E-1B44EBF9E200}" srcOrd="1" destOrd="0" parTransId="{219B34A7-E5FA-4BEA-A99A-640E443DEC98}" sibTransId="{7AE44DF5-7301-4898-8B50-AE0259BB4760}"/>
    <dgm:cxn modelId="{7A8772CC-506F-4980-852B-2171F118BE83}" type="presOf" srcId="{98072995-022F-4E68-BB68-026409302C09}" destId="{A635CE17-E76C-4CF3-B90D-7C19AA9658AA}" srcOrd="0" destOrd="0" presId="urn:microsoft.com/office/officeart/2005/8/layout/vList2"/>
    <dgm:cxn modelId="{A3BC0BCF-1953-4AA9-981D-9D137C05E3E4}" srcId="{98072995-022F-4E68-BB68-026409302C09}" destId="{CD99C87B-D3B0-4B91-B42B-9CE100CA156E}" srcOrd="7" destOrd="0" parTransId="{E4A2CC0B-FDCB-4DD4-BF9F-383ADDE1EFCE}" sibTransId="{421A9077-342E-41F1-AA7D-FA20DFB07D34}"/>
    <dgm:cxn modelId="{C4B9BED9-2573-4D4D-BDD8-29A059785D9C}" srcId="{98072995-022F-4E68-BB68-026409302C09}" destId="{E93770C2-25F9-43BB-B912-D947376674E0}" srcOrd="4" destOrd="0" parTransId="{56321416-DBC6-413D-9944-2E33FC4BD866}" sibTransId="{457353D4-577A-4DC5-A775-68AB4269A4BE}"/>
    <dgm:cxn modelId="{BACC0DDB-F2DC-40BF-9A8D-0A2B7BE01FDA}" type="presOf" srcId="{311BBC80-011D-427E-AC17-4DD0FD78C693}" destId="{242AC462-A784-443F-98B1-EF671B33D38F}" srcOrd="0" destOrd="0" presId="urn:microsoft.com/office/officeart/2005/8/layout/vList2"/>
    <dgm:cxn modelId="{3A0D65DF-6409-49FE-9412-5F4177BE1765}" type="presOf" srcId="{CD99C87B-D3B0-4B91-B42B-9CE100CA156E}" destId="{85FFB112-D957-4BA3-AA7D-3B13424F6C3B}" srcOrd="0" destOrd="0" presId="urn:microsoft.com/office/officeart/2005/8/layout/vList2"/>
    <dgm:cxn modelId="{B6212EE7-FB0E-4D30-A80A-A6A117676F9A}" srcId="{98072995-022F-4E68-BB68-026409302C09}" destId="{717DF043-457F-41D1-897E-769B180A054E}" srcOrd="3" destOrd="0" parTransId="{76597A52-2B6B-45E7-89D3-5ED8A1DC036E}" sibTransId="{01576EAE-1466-434C-BB93-93FB9BA01AC5}"/>
    <dgm:cxn modelId="{8E4D120C-9DE1-46E1-A709-8FB7BC34F4BD}" type="presParOf" srcId="{A635CE17-E76C-4CF3-B90D-7C19AA9658AA}" destId="{64FDFCB4-711D-4E1E-9180-75F00DF38D4B}" srcOrd="0" destOrd="0" presId="urn:microsoft.com/office/officeart/2005/8/layout/vList2"/>
    <dgm:cxn modelId="{E93694DD-70F8-4E15-A609-65298AD17D09}" type="presParOf" srcId="{A635CE17-E76C-4CF3-B90D-7C19AA9658AA}" destId="{93EC5E2E-D2E1-4E30-AA5E-1D89154086F2}" srcOrd="1" destOrd="0" presId="urn:microsoft.com/office/officeart/2005/8/layout/vList2"/>
    <dgm:cxn modelId="{43A2C0CF-E564-4BCE-93AB-F4ADDFF1304E}" type="presParOf" srcId="{A635CE17-E76C-4CF3-B90D-7C19AA9658AA}" destId="{C422D7F5-922F-4D85-B460-8725C80AAD53}" srcOrd="2" destOrd="0" presId="urn:microsoft.com/office/officeart/2005/8/layout/vList2"/>
    <dgm:cxn modelId="{886E349D-4BF9-4D8B-A4C5-73A3380FE856}" type="presParOf" srcId="{A635CE17-E76C-4CF3-B90D-7C19AA9658AA}" destId="{83467EC7-D397-42C8-95C6-141D755CE8A7}" srcOrd="3" destOrd="0" presId="urn:microsoft.com/office/officeart/2005/8/layout/vList2"/>
    <dgm:cxn modelId="{1F14843F-EB3E-4771-8BEC-C83CD76ADB22}" type="presParOf" srcId="{A635CE17-E76C-4CF3-B90D-7C19AA9658AA}" destId="{E709C6C4-8EE9-4710-8BBB-7B90DD4A8888}" srcOrd="4" destOrd="0" presId="urn:microsoft.com/office/officeart/2005/8/layout/vList2"/>
    <dgm:cxn modelId="{85CC418D-88C0-4B30-8EDB-97FCA31D85E1}" type="presParOf" srcId="{A635CE17-E76C-4CF3-B90D-7C19AA9658AA}" destId="{5F9913C0-513A-44DC-B35A-62FB60B693D1}" srcOrd="5" destOrd="0" presId="urn:microsoft.com/office/officeart/2005/8/layout/vList2"/>
    <dgm:cxn modelId="{9BEFAB9E-63AD-43EC-97A4-4802B4254759}" type="presParOf" srcId="{A635CE17-E76C-4CF3-B90D-7C19AA9658AA}" destId="{2A189F61-65A8-4F4C-8DE0-850E748A3DC7}" srcOrd="6" destOrd="0" presId="urn:microsoft.com/office/officeart/2005/8/layout/vList2"/>
    <dgm:cxn modelId="{9FA5210E-8FF2-44A2-9BB2-E10E39E55D57}" type="presParOf" srcId="{A635CE17-E76C-4CF3-B90D-7C19AA9658AA}" destId="{583347BF-3DC0-4382-A62A-FA424A00A034}" srcOrd="7" destOrd="0" presId="urn:microsoft.com/office/officeart/2005/8/layout/vList2"/>
    <dgm:cxn modelId="{02D89FC3-848E-4308-AF6D-6F272A593806}" type="presParOf" srcId="{A635CE17-E76C-4CF3-B90D-7C19AA9658AA}" destId="{81864961-4BD2-4B97-B007-9994245CBFA3}" srcOrd="8" destOrd="0" presId="urn:microsoft.com/office/officeart/2005/8/layout/vList2"/>
    <dgm:cxn modelId="{554A2CA4-1B46-4A71-95B2-964602476270}" type="presParOf" srcId="{A635CE17-E76C-4CF3-B90D-7C19AA9658AA}" destId="{1F0C8C67-3F50-4980-A273-674C76947D1A}" srcOrd="9" destOrd="0" presId="urn:microsoft.com/office/officeart/2005/8/layout/vList2"/>
    <dgm:cxn modelId="{C2DA3797-55B9-4122-ABE8-007A576825BC}" type="presParOf" srcId="{A635CE17-E76C-4CF3-B90D-7C19AA9658AA}" destId="{DA93039C-EFF3-4A6D-97C4-7DBC5D28A359}" srcOrd="10" destOrd="0" presId="urn:microsoft.com/office/officeart/2005/8/layout/vList2"/>
    <dgm:cxn modelId="{F38BDC7B-8A40-4AC9-8429-174BAC92FB3F}" type="presParOf" srcId="{A635CE17-E76C-4CF3-B90D-7C19AA9658AA}" destId="{BE41F2C6-964B-46F4-B694-B9E05B09E24C}" srcOrd="11" destOrd="0" presId="urn:microsoft.com/office/officeart/2005/8/layout/vList2"/>
    <dgm:cxn modelId="{C6B95279-7B36-411D-8563-4813CFD8C738}" type="presParOf" srcId="{A635CE17-E76C-4CF3-B90D-7C19AA9658AA}" destId="{242AC462-A784-443F-98B1-EF671B33D38F}" srcOrd="12" destOrd="0" presId="urn:microsoft.com/office/officeart/2005/8/layout/vList2"/>
    <dgm:cxn modelId="{C142EEE3-0F67-4A81-86C6-D9DBBF885A21}" type="presParOf" srcId="{A635CE17-E76C-4CF3-B90D-7C19AA9658AA}" destId="{AB5198A3-3E8E-4556-B485-7BC7B6AD8536}" srcOrd="13" destOrd="0" presId="urn:microsoft.com/office/officeart/2005/8/layout/vList2"/>
    <dgm:cxn modelId="{B5E8C53D-DA28-4700-8BBA-2834AFD6C5D9}" type="presParOf" srcId="{A635CE17-E76C-4CF3-B90D-7C19AA9658AA}" destId="{85FFB112-D957-4BA3-AA7D-3B13424F6C3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C9C8-89B4-4890-8087-B8D11334D0A3}">
      <dsp:nvSpPr>
        <dsp:cNvPr id="0" name=""/>
        <dsp:cNvSpPr/>
      </dsp:nvSpPr>
      <dsp:spPr>
        <a:xfrm>
          <a:off x="47718" y="1494252"/>
          <a:ext cx="2248833" cy="899533"/>
        </a:xfrm>
        <a:prstGeom prst="chevron">
          <a:avLst/>
        </a:prstGeom>
        <a:solidFill>
          <a:schemeClr val="accent4">
            <a:alpha val="9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Validate</a:t>
          </a:r>
        </a:p>
      </dsp:txBody>
      <dsp:txXfrm>
        <a:off x="497485" y="1494252"/>
        <a:ext cx="1349300" cy="899533"/>
      </dsp:txXfrm>
    </dsp:sp>
    <dsp:sp modelId="{B3FF1E74-8D43-40C3-9C7A-B6F49F7ED9E1}">
      <dsp:nvSpPr>
        <dsp:cNvPr id="0" name=""/>
        <dsp:cNvSpPr/>
      </dsp:nvSpPr>
      <dsp:spPr>
        <a:xfrm>
          <a:off x="3848" y="2506227"/>
          <a:ext cx="1886807"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889000">
            <a:lnSpc>
              <a:spcPct val="90000"/>
            </a:lnSpc>
            <a:spcBef>
              <a:spcPct val="0"/>
            </a:spcBef>
            <a:spcAft>
              <a:spcPct val="15000"/>
            </a:spcAft>
            <a:buFontTx/>
            <a:buNone/>
          </a:pPr>
          <a:r>
            <a:rPr lang="en-US" sz="2000" kern="1200"/>
            <a:t> XML Validation</a:t>
          </a:r>
        </a:p>
      </dsp:txBody>
      <dsp:txXfrm>
        <a:off x="3848" y="2506227"/>
        <a:ext cx="1886807" cy="680625"/>
      </dsp:txXfrm>
    </dsp:sp>
    <dsp:sp modelId="{E8806B15-15EF-49E9-9A5D-F2F10FD3CC23}">
      <dsp:nvSpPr>
        <dsp:cNvPr id="0" name=""/>
        <dsp:cNvSpPr/>
      </dsp:nvSpPr>
      <dsp:spPr>
        <a:xfrm>
          <a:off x="2080552" y="1494252"/>
          <a:ext cx="2248833" cy="899533"/>
        </a:xfrm>
        <a:prstGeom prst="chevron">
          <a:avLst/>
        </a:prstGeom>
        <a:solidFill>
          <a:schemeClr val="accent4">
            <a:alpha val="90000"/>
            <a:hueOff val="0"/>
            <a:satOff val="0"/>
            <a:lumOff val="0"/>
            <a:alpha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Extract</a:t>
          </a:r>
        </a:p>
      </dsp:txBody>
      <dsp:txXfrm>
        <a:off x="2530319" y="1494252"/>
        <a:ext cx="1349300" cy="899533"/>
      </dsp:txXfrm>
    </dsp:sp>
    <dsp:sp modelId="{8111D7F1-6587-45A4-BE71-5EF75F80B485}">
      <dsp:nvSpPr>
        <dsp:cNvPr id="0" name=""/>
        <dsp:cNvSpPr/>
      </dsp:nvSpPr>
      <dsp:spPr>
        <a:xfrm>
          <a:off x="2166008" y="2506227"/>
          <a:ext cx="1799066"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77900">
            <a:lnSpc>
              <a:spcPct val="90000"/>
            </a:lnSpc>
            <a:spcBef>
              <a:spcPct val="0"/>
            </a:spcBef>
            <a:spcAft>
              <a:spcPct val="15000"/>
            </a:spcAft>
            <a:buFontTx/>
            <a:buNone/>
          </a:pPr>
          <a:r>
            <a:rPr lang="en-US" sz="2200" kern="1200"/>
            <a:t>@</a:t>
          </a:r>
          <a:r>
            <a:rPr lang="en-US" sz="2200" kern="1200" err="1"/>
            <a:t>xpath</a:t>
          </a:r>
          <a:endParaRPr lang="en-US" sz="2200" kern="1200"/>
        </a:p>
      </dsp:txBody>
      <dsp:txXfrm>
        <a:off x="2166008" y="2506227"/>
        <a:ext cx="1799066" cy="680625"/>
      </dsp:txXfrm>
    </dsp:sp>
    <dsp:sp modelId="{0A38A6A3-E34D-4118-972E-F6D778A1CD3F}">
      <dsp:nvSpPr>
        <dsp:cNvPr id="0" name=""/>
        <dsp:cNvSpPr/>
      </dsp:nvSpPr>
      <dsp:spPr>
        <a:xfrm>
          <a:off x="4113386" y="1494252"/>
          <a:ext cx="2248833" cy="899533"/>
        </a:xfrm>
        <a:prstGeom prst="chevron">
          <a:avLst/>
        </a:prstGeom>
        <a:solidFill>
          <a:schemeClr val="accent4">
            <a:alpha val="90000"/>
            <a:hueOff val="0"/>
            <a:satOff val="0"/>
            <a:lumOff val="0"/>
            <a:alphaOff val="-2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Transform</a:t>
          </a:r>
        </a:p>
      </dsp:txBody>
      <dsp:txXfrm>
        <a:off x="4563153" y="1494252"/>
        <a:ext cx="1349300" cy="899533"/>
      </dsp:txXfrm>
    </dsp:sp>
    <dsp:sp modelId="{A50CC603-0913-48F9-B480-38A8E765D029}">
      <dsp:nvSpPr>
        <dsp:cNvPr id="0" name=""/>
        <dsp:cNvSpPr/>
      </dsp:nvSpPr>
      <dsp:spPr>
        <a:xfrm>
          <a:off x="4113386" y="2506227"/>
          <a:ext cx="1799066"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77900">
            <a:lnSpc>
              <a:spcPct val="90000"/>
            </a:lnSpc>
            <a:spcBef>
              <a:spcPct val="0"/>
            </a:spcBef>
            <a:spcAft>
              <a:spcPct val="15000"/>
            </a:spcAft>
            <a:buFontTx/>
            <a:buNone/>
          </a:pPr>
          <a:r>
            <a:rPr lang="en-US" sz="2200" kern="1200"/>
            <a:t>XSL Transform</a:t>
          </a:r>
        </a:p>
      </dsp:txBody>
      <dsp:txXfrm>
        <a:off x="4113386" y="2506227"/>
        <a:ext cx="1799066" cy="680625"/>
      </dsp:txXfrm>
    </dsp:sp>
    <dsp:sp modelId="{4C212879-E3AB-4C3B-A389-FC6D23183098}">
      <dsp:nvSpPr>
        <dsp:cNvPr id="0" name=""/>
        <dsp:cNvSpPr/>
      </dsp:nvSpPr>
      <dsp:spPr>
        <a:xfrm>
          <a:off x="6146219" y="1494252"/>
          <a:ext cx="2248833" cy="899533"/>
        </a:xfrm>
        <a:prstGeom prst="chevron">
          <a:avLst/>
        </a:prstGeom>
        <a:solidFill>
          <a:schemeClr val="accent4">
            <a:alpha val="90000"/>
            <a:hueOff val="0"/>
            <a:satOff val="0"/>
            <a:lumOff val="0"/>
            <a:alphaOff val="-3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Enrich</a:t>
          </a:r>
        </a:p>
      </dsp:txBody>
      <dsp:txXfrm>
        <a:off x="6595986" y="1494252"/>
        <a:ext cx="1349300" cy="899533"/>
      </dsp:txXfrm>
    </dsp:sp>
    <dsp:sp modelId="{2B21E11D-82C3-40DD-AB8D-1995B10E20C1}">
      <dsp:nvSpPr>
        <dsp:cNvPr id="0" name=""/>
        <dsp:cNvSpPr/>
      </dsp:nvSpPr>
      <dsp:spPr>
        <a:xfrm>
          <a:off x="6146219" y="2506227"/>
          <a:ext cx="1799066"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77900">
            <a:lnSpc>
              <a:spcPct val="90000"/>
            </a:lnSpc>
            <a:spcBef>
              <a:spcPct val="0"/>
            </a:spcBef>
            <a:spcAft>
              <a:spcPct val="15000"/>
            </a:spcAft>
            <a:buFontTx/>
            <a:buNone/>
          </a:pPr>
          <a:r>
            <a:rPr lang="en-US" sz="2200" kern="1200"/>
            <a:t>Compose</a:t>
          </a:r>
        </a:p>
      </dsp:txBody>
      <dsp:txXfrm>
        <a:off x="6146219" y="2506227"/>
        <a:ext cx="1799066" cy="680625"/>
      </dsp:txXfrm>
    </dsp:sp>
    <dsp:sp modelId="{C82ADFB8-00F9-41DE-AAF1-7812E0136D52}">
      <dsp:nvSpPr>
        <dsp:cNvPr id="0" name=""/>
        <dsp:cNvSpPr/>
      </dsp:nvSpPr>
      <dsp:spPr>
        <a:xfrm>
          <a:off x="8179053" y="1494252"/>
          <a:ext cx="2248833" cy="899533"/>
        </a:xfrm>
        <a:prstGeom prst="chevron">
          <a:avLst/>
        </a:prstGeom>
        <a:solidFill>
          <a:schemeClr val="accent4">
            <a:alpha val="90000"/>
            <a:hueOff val="0"/>
            <a:satOff val="0"/>
            <a:lumOff val="0"/>
            <a:alphaOff val="-4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t>Route</a:t>
          </a:r>
        </a:p>
      </dsp:txBody>
      <dsp:txXfrm>
        <a:off x="8628820" y="1494252"/>
        <a:ext cx="1349300" cy="899533"/>
      </dsp:txXfrm>
    </dsp:sp>
    <dsp:sp modelId="{85964F40-4251-4934-AFA5-D1AA82EC1E47}">
      <dsp:nvSpPr>
        <dsp:cNvPr id="0" name=""/>
        <dsp:cNvSpPr/>
      </dsp:nvSpPr>
      <dsp:spPr>
        <a:xfrm>
          <a:off x="8179053" y="2506227"/>
          <a:ext cx="1799066"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77900">
            <a:lnSpc>
              <a:spcPct val="90000"/>
            </a:lnSpc>
            <a:spcBef>
              <a:spcPct val="0"/>
            </a:spcBef>
            <a:spcAft>
              <a:spcPct val="15000"/>
            </a:spcAft>
            <a:buFontTx/>
            <a:buNone/>
          </a:pPr>
          <a:r>
            <a:rPr lang="en-US" sz="2200" kern="1200"/>
            <a:t>Send message to topic</a:t>
          </a:r>
        </a:p>
      </dsp:txBody>
      <dsp:txXfrm>
        <a:off x="8179053" y="2506227"/>
        <a:ext cx="1799066" cy="6806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378B-8B9F-4573-B580-396015855C2D}">
      <dsp:nvSpPr>
        <dsp:cNvPr id="0" name=""/>
        <dsp:cNvSpPr/>
      </dsp:nvSpPr>
      <dsp:spPr>
        <a:xfrm>
          <a:off x="0" y="58820"/>
          <a:ext cx="7805907" cy="463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Enterprise Connectors</a:t>
          </a:r>
        </a:p>
      </dsp:txBody>
      <dsp:txXfrm>
        <a:off x="22617" y="81437"/>
        <a:ext cx="7760673" cy="418086"/>
      </dsp:txXfrm>
    </dsp:sp>
    <dsp:sp modelId="{499732BD-4A42-4D32-B5D6-82A5748EDEF0}">
      <dsp:nvSpPr>
        <dsp:cNvPr id="0" name=""/>
        <dsp:cNvSpPr/>
      </dsp:nvSpPr>
      <dsp:spPr>
        <a:xfrm>
          <a:off x="0" y="522140"/>
          <a:ext cx="780590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3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Oracle EBS</a:t>
          </a:r>
        </a:p>
        <a:p>
          <a:pPr marL="114300" lvl="1" indent="-114300" algn="l" defTabSz="622300">
            <a:lnSpc>
              <a:spcPct val="90000"/>
            </a:lnSpc>
            <a:spcBef>
              <a:spcPct val="0"/>
            </a:spcBef>
            <a:spcAft>
              <a:spcPct val="20000"/>
            </a:spcAft>
            <a:buChar char="•"/>
          </a:pPr>
          <a:r>
            <a:rPr lang="en-US" sz="1400" kern="1200" err="1"/>
            <a:t>Newsuite</a:t>
          </a:r>
          <a:endParaRPr lang="en-US" sz="1400" kern="1200"/>
        </a:p>
        <a:p>
          <a:pPr marL="114300" lvl="1" indent="-114300" algn="l" defTabSz="622300">
            <a:lnSpc>
              <a:spcPct val="90000"/>
            </a:lnSpc>
            <a:spcBef>
              <a:spcPct val="0"/>
            </a:spcBef>
            <a:spcAft>
              <a:spcPct val="20000"/>
            </a:spcAft>
            <a:buChar char="•"/>
          </a:pPr>
          <a:r>
            <a:rPr lang="en-US" sz="1400" kern="1200"/>
            <a:t>Concur</a:t>
          </a:r>
        </a:p>
        <a:p>
          <a:pPr marL="114300" lvl="1" indent="-114300" algn="l" defTabSz="622300">
            <a:lnSpc>
              <a:spcPct val="90000"/>
            </a:lnSpc>
            <a:spcBef>
              <a:spcPct val="0"/>
            </a:spcBef>
            <a:spcAft>
              <a:spcPct val="20000"/>
            </a:spcAft>
            <a:buChar char="•"/>
          </a:pPr>
          <a:r>
            <a:rPr lang="en-US" sz="1400" kern="1200" err="1"/>
            <a:t>Successfactors</a:t>
          </a:r>
          <a:endParaRPr lang="en-US" sz="1400" kern="1200"/>
        </a:p>
      </dsp:txBody>
      <dsp:txXfrm>
        <a:off x="0" y="522140"/>
        <a:ext cx="7805907" cy="1043280"/>
      </dsp:txXfrm>
    </dsp:sp>
    <dsp:sp modelId="{4EE44F37-F565-45B4-ADF2-A9F29BF291E5}">
      <dsp:nvSpPr>
        <dsp:cNvPr id="0" name=""/>
        <dsp:cNvSpPr/>
      </dsp:nvSpPr>
      <dsp:spPr>
        <a:xfrm>
          <a:off x="0" y="1565420"/>
          <a:ext cx="7805907" cy="463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Integration Account</a:t>
          </a:r>
        </a:p>
      </dsp:txBody>
      <dsp:txXfrm>
        <a:off x="22617" y="1588037"/>
        <a:ext cx="7760673" cy="418086"/>
      </dsp:txXfrm>
    </dsp:sp>
    <dsp:sp modelId="{B36A18AA-E713-4A08-8B52-390DD0A2CB90}">
      <dsp:nvSpPr>
        <dsp:cNvPr id="0" name=""/>
        <dsp:cNvSpPr/>
      </dsp:nvSpPr>
      <dsp:spPr>
        <a:xfrm>
          <a:off x="0" y="2028740"/>
          <a:ext cx="780590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3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Consumption Based</a:t>
          </a:r>
        </a:p>
        <a:p>
          <a:pPr marL="114300" lvl="1" indent="-114300" algn="l" defTabSz="622300">
            <a:lnSpc>
              <a:spcPct val="90000"/>
            </a:lnSpc>
            <a:spcBef>
              <a:spcPct val="0"/>
            </a:spcBef>
            <a:spcAft>
              <a:spcPct val="20000"/>
            </a:spcAft>
            <a:buChar char="•"/>
          </a:pPr>
          <a:r>
            <a:rPr lang="en-US" sz="1400" kern="1200"/>
            <a:t>Higher limits for artifacts</a:t>
          </a:r>
        </a:p>
        <a:p>
          <a:pPr marL="114300" lvl="1" indent="-114300" algn="l" defTabSz="622300">
            <a:lnSpc>
              <a:spcPct val="90000"/>
            </a:lnSpc>
            <a:spcBef>
              <a:spcPct val="0"/>
            </a:spcBef>
            <a:spcAft>
              <a:spcPct val="20000"/>
            </a:spcAft>
            <a:buChar char="•"/>
          </a:pPr>
          <a:r>
            <a:rPr lang="en-US" sz="1400" kern="1200"/>
            <a:t>Management</a:t>
          </a:r>
        </a:p>
        <a:p>
          <a:pPr marL="228600" lvl="2" indent="-114300" algn="l" defTabSz="622300">
            <a:lnSpc>
              <a:spcPct val="90000"/>
            </a:lnSpc>
            <a:spcBef>
              <a:spcPct val="0"/>
            </a:spcBef>
            <a:spcAft>
              <a:spcPct val="20000"/>
            </a:spcAft>
            <a:buChar char="•"/>
          </a:pPr>
          <a:r>
            <a:rPr lang="en-US" sz="1400" kern="1200"/>
            <a:t>Group, sort, search, version, etc.</a:t>
          </a:r>
        </a:p>
      </dsp:txBody>
      <dsp:txXfrm>
        <a:off x="0" y="2028740"/>
        <a:ext cx="7805907" cy="1043280"/>
      </dsp:txXfrm>
    </dsp:sp>
    <dsp:sp modelId="{04FA4224-FEE2-404E-9460-AA15E7905D7D}">
      <dsp:nvSpPr>
        <dsp:cNvPr id="0" name=""/>
        <dsp:cNvSpPr/>
      </dsp:nvSpPr>
      <dsp:spPr>
        <a:xfrm>
          <a:off x="0" y="3072020"/>
          <a:ext cx="7805907" cy="463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Biztalk parity</a:t>
          </a:r>
        </a:p>
      </dsp:txBody>
      <dsp:txXfrm>
        <a:off x="22617" y="3094637"/>
        <a:ext cx="7760673" cy="418086"/>
      </dsp:txXfrm>
    </dsp:sp>
    <dsp:sp modelId="{F1B6163E-57B5-48F5-94B4-0A5E412B9867}">
      <dsp:nvSpPr>
        <dsp:cNvPr id="0" name=""/>
        <dsp:cNvSpPr/>
      </dsp:nvSpPr>
      <dsp:spPr>
        <a:xfrm>
          <a:off x="0" y="3535341"/>
          <a:ext cx="7805907"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3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Rules engine</a:t>
          </a:r>
        </a:p>
        <a:p>
          <a:pPr marL="114300" lvl="1" indent="-114300" algn="l" defTabSz="622300">
            <a:lnSpc>
              <a:spcPct val="90000"/>
            </a:lnSpc>
            <a:spcBef>
              <a:spcPct val="0"/>
            </a:spcBef>
            <a:spcAft>
              <a:spcPct val="20000"/>
            </a:spcAft>
            <a:buChar char="•"/>
          </a:pPr>
          <a:r>
            <a:rPr lang="en-US" sz="1400" kern="1200" dirty="0"/>
            <a:t>Pipelines </a:t>
          </a:r>
        </a:p>
        <a:p>
          <a:pPr marL="114300" lvl="1" indent="-114300" algn="l" defTabSz="622300">
            <a:lnSpc>
              <a:spcPct val="90000"/>
            </a:lnSpc>
            <a:spcBef>
              <a:spcPct val="0"/>
            </a:spcBef>
            <a:spcAft>
              <a:spcPct val="20000"/>
            </a:spcAft>
            <a:buChar char="•"/>
          </a:pPr>
          <a:r>
            <a:rPr lang="en-US" sz="1400" kern="1200" err="1"/>
            <a:t>Rosettanet</a:t>
          </a:r>
          <a:endParaRPr lang="en-US" sz="1400" kern="1200"/>
        </a:p>
        <a:p>
          <a:pPr marL="114300" lvl="1" indent="-114300" algn="l" defTabSz="622300">
            <a:lnSpc>
              <a:spcPct val="90000"/>
            </a:lnSpc>
            <a:spcBef>
              <a:spcPct val="0"/>
            </a:spcBef>
            <a:spcAft>
              <a:spcPct val="20000"/>
            </a:spcAft>
            <a:buChar char="•"/>
          </a:pPr>
          <a:r>
            <a:rPr lang="en-US" sz="1400" kern="1200"/>
            <a:t>HL7</a:t>
          </a:r>
        </a:p>
        <a:p>
          <a:pPr marL="114300" lvl="1" indent="-114300" algn="l" defTabSz="622300">
            <a:lnSpc>
              <a:spcPct val="90000"/>
            </a:lnSpc>
            <a:spcBef>
              <a:spcPct val="0"/>
            </a:spcBef>
            <a:spcAft>
              <a:spcPct val="20000"/>
            </a:spcAft>
            <a:buChar char="•"/>
          </a:pPr>
          <a:r>
            <a:rPr lang="en-US" sz="1400" kern="1200"/>
            <a:t>SWIFT</a:t>
          </a:r>
        </a:p>
        <a:p>
          <a:pPr marL="114300" lvl="1" indent="-114300" algn="l" defTabSz="622300">
            <a:lnSpc>
              <a:spcPct val="90000"/>
            </a:lnSpc>
            <a:spcBef>
              <a:spcPct val="0"/>
            </a:spcBef>
            <a:spcAft>
              <a:spcPct val="20000"/>
            </a:spcAft>
            <a:buChar char="•"/>
          </a:pPr>
          <a:r>
            <a:rPr lang="en-US" sz="1400" kern="1200"/>
            <a:t>Adapters – Peoplesoft, TIBCO, etc.</a:t>
          </a:r>
        </a:p>
      </dsp:txBody>
      <dsp:txXfrm>
        <a:off x="0" y="3535341"/>
        <a:ext cx="7805907" cy="1564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ABF7D-49A5-4471-95B2-C69DE96BD61E}">
      <dsp:nvSpPr>
        <dsp:cNvPr id="0" name=""/>
        <dsp:cNvSpPr/>
      </dsp:nvSpPr>
      <dsp:spPr>
        <a:xfrm>
          <a:off x="0" y="6450"/>
          <a:ext cx="8128000" cy="540540"/>
        </a:xfrm>
        <a:prstGeom prst="roundRect">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SAP connector (Sign up for Private Preview !!)</a:t>
          </a:r>
        </a:p>
      </dsp:txBody>
      <dsp:txXfrm>
        <a:off x="26387" y="32837"/>
        <a:ext cx="8075226" cy="487766"/>
      </dsp:txXfrm>
    </dsp:sp>
    <dsp:sp modelId="{0D45193A-E259-4B0B-BBB0-ED49A7BAA689}">
      <dsp:nvSpPr>
        <dsp:cNvPr id="0" name=""/>
        <dsp:cNvSpPr/>
      </dsp:nvSpPr>
      <dsp:spPr>
        <a:xfrm>
          <a:off x="0" y="546990"/>
          <a:ext cx="8128000"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Trigger to receive messages from SAP</a:t>
          </a:r>
        </a:p>
        <a:p>
          <a:pPr marL="171450" lvl="1" indent="-171450" algn="l" defTabSz="711200">
            <a:lnSpc>
              <a:spcPct val="90000"/>
            </a:lnSpc>
            <a:spcBef>
              <a:spcPct val="0"/>
            </a:spcBef>
            <a:spcAft>
              <a:spcPct val="20000"/>
            </a:spcAft>
            <a:buChar char="•"/>
          </a:pPr>
          <a:r>
            <a:rPr lang="en-US" sz="1600" kern="1200"/>
            <a:t>Generate schemas from SAP </a:t>
          </a:r>
        </a:p>
      </dsp:txBody>
      <dsp:txXfrm>
        <a:off x="0" y="546990"/>
        <a:ext cx="8128000" cy="597712"/>
      </dsp:txXfrm>
    </dsp:sp>
    <dsp:sp modelId="{5D9420E1-0FE3-4F71-8461-7270C602CDA4}">
      <dsp:nvSpPr>
        <dsp:cNvPr id="0" name=""/>
        <dsp:cNvSpPr/>
      </dsp:nvSpPr>
      <dsp:spPr>
        <a:xfrm>
          <a:off x="0" y="1144703"/>
          <a:ext cx="8128000" cy="540540"/>
        </a:xfrm>
        <a:prstGeom prst="roundRect">
          <a:avLst/>
        </a:prstGeom>
        <a:solidFill>
          <a:schemeClr val="accent2">
            <a:shade val="80000"/>
            <a:hueOff val="242159"/>
            <a:satOff val="-31323"/>
            <a:lumOff val="155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Mapping capabilities</a:t>
          </a:r>
        </a:p>
      </dsp:txBody>
      <dsp:txXfrm>
        <a:off x="26387" y="1171090"/>
        <a:ext cx="8075226" cy="487766"/>
      </dsp:txXfrm>
    </dsp:sp>
    <dsp:sp modelId="{1D58040D-4224-4F12-8F04-41B102D9272F}">
      <dsp:nvSpPr>
        <dsp:cNvPr id="0" name=""/>
        <dsp:cNvSpPr/>
      </dsp:nvSpPr>
      <dsp:spPr>
        <a:xfrm>
          <a:off x="0" y="1685243"/>
          <a:ext cx="8128000" cy="8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Liquid</a:t>
          </a:r>
        </a:p>
        <a:p>
          <a:pPr marL="171450" lvl="1" indent="-171450" algn="l" defTabSz="711200">
            <a:lnSpc>
              <a:spcPct val="90000"/>
            </a:lnSpc>
            <a:spcBef>
              <a:spcPct val="0"/>
            </a:spcBef>
            <a:spcAft>
              <a:spcPct val="20000"/>
            </a:spcAft>
            <a:buChar char="•"/>
          </a:pPr>
          <a:r>
            <a:rPr lang="en-US" sz="1600" kern="1200"/>
            <a:t>XSLT 3.0/2.0 </a:t>
          </a:r>
        </a:p>
        <a:p>
          <a:pPr marL="171450" lvl="1" indent="-171450" algn="l" defTabSz="711200">
            <a:lnSpc>
              <a:spcPct val="90000"/>
            </a:lnSpc>
            <a:spcBef>
              <a:spcPct val="0"/>
            </a:spcBef>
            <a:spcAft>
              <a:spcPct val="20000"/>
            </a:spcAft>
            <a:buChar char="•"/>
          </a:pPr>
          <a:r>
            <a:rPr lang="en-US" sz="1600" kern="1200"/>
            <a:t>Custom assemblies and functoids from XML maps</a:t>
          </a:r>
        </a:p>
      </dsp:txBody>
      <dsp:txXfrm>
        <a:off x="0" y="1685243"/>
        <a:ext cx="8128000" cy="891134"/>
      </dsp:txXfrm>
    </dsp:sp>
    <dsp:sp modelId="{D70935F0-DC94-4EBE-AD0A-134A30DCFB14}">
      <dsp:nvSpPr>
        <dsp:cNvPr id="0" name=""/>
        <dsp:cNvSpPr/>
      </dsp:nvSpPr>
      <dsp:spPr>
        <a:xfrm>
          <a:off x="0" y="2576378"/>
          <a:ext cx="8128000" cy="540540"/>
        </a:xfrm>
        <a:prstGeom prst="roundRect">
          <a:avLst/>
        </a:prstGeom>
        <a:solidFill>
          <a:schemeClr val="accent2">
            <a:shade val="80000"/>
            <a:hueOff val="484318"/>
            <a:satOff val="-62646"/>
            <a:lumOff val="311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SOAP services </a:t>
          </a:r>
        </a:p>
      </dsp:txBody>
      <dsp:txXfrm>
        <a:off x="26387" y="2602765"/>
        <a:ext cx="8075226" cy="487766"/>
      </dsp:txXfrm>
    </dsp:sp>
    <dsp:sp modelId="{0EFE2381-965D-4443-B433-CB2623EF01AB}">
      <dsp:nvSpPr>
        <dsp:cNvPr id="0" name=""/>
        <dsp:cNvSpPr/>
      </dsp:nvSpPr>
      <dsp:spPr>
        <a:xfrm>
          <a:off x="0" y="3116918"/>
          <a:ext cx="8128000"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Passthrough</a:t>
          </a:r>
        </a:p>
        <a:p>
          <a:pPr marL="171450" lvl="1" indent="-171450" algn="l" defTabSz="711200">
            <a:lnSpc>
              <a:spcPct val="90000"/>
            </a:lnSpc>
            <a:spcBef>
              <a:spcPct val="0"/>
            </a:spcBef>
            <a:spcAft>
              <a:spcPct val="20000"/>
            </a:spcAft>
            <a:buChar char="•"/>
          </a:pPr>
          <a:r>
            <a:rPr lang="en-US" sz="1600" kern="1200"/>
            <a:t>On-premise</a:t>
          </a:r>
        </a:p>
      </dsp:txBody>
      <dsp:txXfrm>
        <a:off x="0" y="3116918"/>
        <a:ext cx="8128000" cy="597712"/>
      </dsp:txXfrm>
    </dsp:sp>
    <dsp:sp modelId="{9E9BA281-D6D0-4839-A879-02989A68DAC9}">
      <dsp:nvSpPr>
        <dsp:cNvPr id="0" name=""/>
        <dsp:cNvSpPr/>
      </dsp:nvSpPr>
      <dsp:spPr>
        <a:xfrm>
          <a:off x="0" y="3714631"/>
          <a:ext cx="8128000" cy="540540"/>
        </a:xfrm>
        <a:prstGeom prst="roundRect">
          <a:avLst/>
        </a:prstGeom>
        <a:solidFill>
          <a:schemeClr val="accent2">
            <a:shade val="80000"/>
            <a:hueOff val="726476"/>
            <a:satOff val="-93969"/>
            <a:lumOff val="4670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Monitoring</a:t>
          </a:r>
        </a:p>
      </dsp:txBody>
      <dsp:txXfrm>
        <a:off x="26387" y="3741018"/>
        <a:ext cx="8075226" cy="487766"/>
      </dsp:txXfrm>
    </dsp:sp>
    <dsp:sp modelId="{D14FD1C7-6FBC-4241-B7FF-52C509299AF5}">
      <dsp:nvSpPr>
        <dsp:cNvPr id="0" name=""/>
        <dsp:cNvSpPr/>
      </dsp:nvSpPr>
      <dsp:spPr>
        <a:xfrm>
          <a:off x="0" y="4255171"/>
          <a:ext cx="8128000"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Monitor your production system with Log Analytics with our OOB solutions and customize as you wish</a:t>
          </a:r>
        </a:p>
      </dsp:txBody>
      <dsp:txXfrm>
        <a:off x="0" y="4255171"/>
        <a:ext cx="8128000" cy="543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91DF-CC41-4995-A2EF-04553B46454B}">
      <dsp:nvSpPr>
        <dsp:cNvPr id="0" name=""/>
        <dsp:cNvSpPr/>
      </dsp:nvSpPr>
      <dsp:spPr>
        <a:xfrm>
          <a:off x="0" y="1914"/>
          <a:ext cx="7416553" cy="98817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Grouping and Processing messages</a:t>
          </a:r>
        </a:p>
      </dsp:txBody>
      <dsp:txXfrm>
        <a:off x="48239" y="50153"/>
        <a:ext cx="7320075" cy="891697"/>
      </dsp:txXfrm>
    </dsp:sp>
    <dsp:sp modelId="{DB6FFD2C-A44D-40C5-8A86-47B16740C1CF}">
      <dsp:nvSpPr>
        <dsp:cNvPr id="0" name=""/>
        <dsp:cNvSpPr/>
      </dsp:nvSpPr>
      <dsp:spPr>
        <a:xfrm>
          <a:off x="0" y="990090"/>
          <a:ext cx="7416553" cy="344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76" tIns="30480" rIns="170688" bIns="30480" numCol="1" spcCol="1270" anchor="t" anchorCtr="0">
          <a:noAutofit/>
        </a:bodyPr>
        <a:lstStyle/>
        <a:p>
          <a:pPr marL="171450" lvl="1" indent="-171450" algn="l" defTabSz="755650">
            <a:lnSpc>
              <a:spcPct val="90000"/>
            </a:lnSpc>
            <a:spcBef>
              <a:spcPct val="0"/>
            </a:spcBef>
            <a:spcAft>
              <a:spcPct val="20000"/>
            </a:spcAft>
            <a:buChar char="•"/>
          </a:pPr>
          <a:endParaRPr lang="en-US" sz="1700" kern="1200"/>
        </a:p>
        <a:p>
          <a:pPr marL="228600" lvl="1" indent="-228600" algn="l" defTabSz="1066800">
            <a:lnSpc>
              <a:spcPct val="90000"/>
            </a:lnSpc>
            <a:spcBef>
              <a:spcPct val="0"/>
            </a:spcBef>
            <a:spcAft>
              <a:spcPct val="20000"/>
            </a:spcAft>
            <a:buChar char="•"/>
          </a:pPr>
          <a:r>
            <a:rPr lang="en-US" sz="2400" kern="1200"/>
            <a:t>Sender and receiver logic apps</a:t>
          </a:r>
        </a:p>
        <a:p>
          <a:pPr marL="228600" lvl="1" indent="-228600" algn="l" defTabSz="1066800">
            <a:lnSpc>
              <a:spcPct val="90000"/>
            </a:lnSpc>
            <a:spcBef>
              <a:spcPct val="0"/>
            </a:spcBef>
            <a:spcAft>
              <a:spcPct val="20000"/>
            </a:spcAft>
            <a:buChar char="•"/>
          </a:pPr>
          <a:r>
            <a:rPr lang="en-US" sz="2400" kern="1200"/>
            <a:t>‘batcher’ (sender) aware of batching logic app</a:t>
          </a:r>
        </a:p>
        <a:p>
          <a:pPr marL="228600" lvl="1" indent="-228600" algn="l" defTabSz="1066800">
            <a:lnSpc>
              <a:spcPct val="90000"/>
            </a:lnSpc>
            <a:spcBef>
              <a:spcPct val="0"/>
            </a:spcBef>
            <a:spcAft>
              <a:spcPct val="20000"/>
            </a:spcAft>
            <a:buChar char="•"/>
          </a:pPr>
          <a:r>
            <a:rPr lang="en-US" sz="2400" kern="1200"/>
            <a:t>Batching logic app not aware of batcher(s) – n:1</a:t>
          </a:r>
        </a:p>
        <a:p>
          <a:pPr marL="228600" lvl="1" indent="-228600" algn="l" defTabSz="1066800">
            <a:lnSpc>
              <a:spcPct val="90000"/>
            </a:lnSpc>
            <a:spcBef>
              <a:spcPct val="0"/>
            </a:spcBef>
            <a:spcAft>
              <a:spcPct val="20000"/>
            </a:spcAft>
            <a:buChar char="•"/>
          </a:pPr>
          <a:r>
            <a:rPr lang="en-US" sz="2400" kern="1200"/>
            <a:t>Supports batch partitioning (grouping)</a:t>
          </a:r>
        </a:p>
        <a:p>
          <a:pPr marL="228600" lvl="1" indent="-228600" algn="l" defTabSz="1066800">
            <a:lnSpc>
              <a:spcPct val="90000"/>
            </a:lnSpc>
            <a:spcBef>
              <a:spcPct val="0"/>
            </a:spcBef>
            <a:spcAft>
              <a:spcPct val="20000"/>
            </a:spcAft>
            <a:buChar char="•"/>
          </a:pPr>
          <a:r>
            <a:rPr lang="en-US" sz="2400" kern="1200"/>
            <a:t>Batch release criteria: count</a:t>
          </a:r>
          <a:r>
            <a:rPr lang="en-US" sz="2400" b="1" kern="1200"/>
            <a:t>, time, size, count</a:t>
          </a:r>
        </a:p>
      </dsp:txBody>
      <dsp:txXfrm>
        <a:off x="0" y="990090"/>
        <a:ext cx="7416553" cy="3443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B21E-DF1C-4297-8CD9-2C527A39F9F9}">
      <dsp:nvSpPr>
        <dsp:cNvPr id="0" name=""/>
        <dsp:cNvSpPr/>
      </dsp:nvSpPr>
      <dsp:spPr>
        <a:xfrm rot="5400000">
          <a:off x="5071175" y="-1909941"/>
          <a:ext cx="1537443" cy="5496373"/>
        </a:xfrm>
        <a:prstGeom prst="round2SameRect">
          <a:avLst/>
        </a:prstGeom>
        <a:solidFill>
          <a:srgbClr val="ED7D31">
            <a:tint val="40000"/>
            <a:alpha val="90000"/>
            <a:hueOff val="0"/>
            <a:satOff val="0"/>
            <a:lumOff val="0"/>
            <a:alphaOff val="0"/>
          </a:srgbClr>
        </a:solidFill>
        <a:ln w="12700" cap="flat" cmpd="sng" algn="ctr">
          <a:solidFill>
            <a:srgbClr val="ED7D31">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Turn on Azure Monitor</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Push to storage, </a:t>
          </a:r>
          <a:r>
            <a:rPr lang="en-US" sz="1800" kern="1200" err="1">
              <a:solidFill>
                <a:sysClr val="windowText" lastClr="000000">
                  <a:hueOff val="0"/>
                  <a:satOff val="0"/>
                  <a:lumOff val="0"/>
                  <a:alphaOff val="0"/>
                </a:sysClr>
              </a:solidFill>
              <a:latin typeface="Calibri" panose="020F0502020204030204"/>
              <a:ea typeface="+mn-ea"/>
              <a:cs typeface="+mn-cs"/>
            </a:rPr>
            <a:t>EventHub</a:t>
          </a:r>
          <a:r>
            <a:rPr lang="en-US" sz="1800" kern="1200">
              <a:solidFill>
                <a:sysClr val="windowText" lastClr="000000">
                  <a:hueOff val="0"/>
                  <a:satOff val="0"/>
                  <a:lumOff val="0"/>
                  <a:alphaOff val="0"/>
                </a:sysClr>
              </a:solidFill>
              <a:latin typeface="Calibri" panose="020F0502020204030204"/>
              <a:ea typeface="+mn-ea"/>
              <a:cs typeface="+mn-cs"/>
            </a:rPr>
            <a:t>, Log Analytics</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Tracking API for custom events</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Rich schema for correlation</a:t>
          </a:r>
        </a:p>
      </dsp:txBody>
      <dsp:txXfrm rot="-5400000">
        <a:off x="3091710" y="144576"/>
        <a:ext cx="5421321" cy="1387339"/>
      </dsp:txXfrm>
    </dsp:sp>
    <dsp:sp modelId="{AB891801-6EE9-4726-B2C6-587CF11952B2}">
      <dsp:nvSpPr>
        <dsp:cNvPr id="0" name=""/>
        <dsp:cNvSpPr/>
      </dsp:nvSpPr>
      <dsp:spPr>
        <a:xfrm>
          <a:off x="0" y="2532"/>
          <a:ext cx="3091710" cy="1671424"/>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Integration</a:t>
          </a:r>
        </a:p>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Account</a:t>
          </a:r>
        </a:p>
      </dsp:txBody>
      <dsp:txXfrm>
        <a:off x="81592" y="84124"/>
        <a:ext cx="2928526" cy="1508240"/>
      </dsp:txXfrm>
    </dsp:sp>
    <dsp:sp modelId="{1F200174-B38F-47C6-A122-896836474252}">
      <dsp:nvSpPr>
        <dsp:cNvPr id="0" name=""/>
        <dsp:cNvSpPr/>
      </dsp:nvSpPr>
      <dsp:spPr>
        <a:xfrm rot="5400000">
          <a:off x="5121739" y="-154945"/>
          <a:ext cx="1436315" cy="5496373"/>
        </a:xfrm>
        <a:prstGeom prst="round2SameRect">
          <a:avLst/>
        </a:prstGeom>
        <a:solidFill>
          <a:srgbClr val="ED7D31">
            <a:tint val="40000"/>
            <a:alpha val="90000"/>
            <a:hueOff val="-424613"/>
            <a:satOff val="-37673"/>
            <a:lumOff val="-385"/>
            <a:alphaOff val="0"/>
          </a:srgbClr>
        </a:solidFill>
        <a:ln w="12700" cap="flat" cmpd="sng" algn="ctr">
          <a:solidFill>
            <a:srgbClr val="ED7D31">
              <a:tint val="40000"/>
              <a:alpha val="90000"/>
              <a:hueOff val="-424613"/>
              <a:satOff val="-37673"/>
              <a:lumOff val="-3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Events for sending &amp; receiving as well as acknowledgement tracking</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Use </a:t>
          </a:r>
          <a:r>
            <a:rPr lang="en-US" sz="1800" kern="1200" err="1">
              <a:solidFill>
                <a:sysClr val="windowText" lastClr="000000">
                  <a:hueOff val="0"/>
                  <a:satOff val="0"/>
                  <a:lumOff val="0"/>
                  <a:alphaOff val="0"/>
                </a:sysClr>
              </a:solidFill>
              <a:latin typeface="Calibri" panose="020F0502020204030204"/>
              <a:ea typeface="+mn-ea"/>
              <a:cs typeface="+mn-cs"/>
            </a:rPr>
            <a:t>TrackedProperties</a:t>
          </a:r>
          <a:r>
            <a:rPr lang="en-US" sz="1800" kern="1200">
              <a:solidFill>
                <a:sysClr val="windowText" lastClr="000000">
                  <a:hueOff val="0"/>
                  <a:satOff val="0"/>
                  <a:lumOff val="0"/>
                  <a:alphaOff val="0"/>
                </a:sysClr>
              </a:solidFill>
              <a:latin typeface="Calibri" panose="020F0502020204030204"/>
              <a:ea typeface="+mn-ea"/>
              <a:cs typeface="+mn-cs"/>
            </a:rPr>
            <a:t> in your Logic Apps for custom data items</a:t>
          </a:r>
        </a:p>
      </dsp:txBody>
      <dsp:txXfrm rot="-5400000">
        <a:off x="3091711" y="1945198"/>
        <a:ext cx="5426258" cy="1296085"/>
      </dsp:txXfrm>
    </dsp:sp>
    <dsp:sp modelId="{2BD5D3D0-68A3-4D1F-BAC6-8A4F20FBCC10}">
      <dsp:nvSpPr>
        <dsp:cNvPr id="0" name=""/>
        <dsp:cNvSpPr/>
      </dsp:nvSpPr>
      <dsp:spPr>
        <a:xfrm>
          <a:off x="0" y="1757528"/>
          <a:ext cx="3091710" cy="1671424"/>
        </a:xfrm>
        <a:prstGeom prst="roundRect">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Full Logic App, EDI and custom tracking</a:t>
          </a:r>
        </a:p>
      </dsp:txBody>
      <dsp:txXfrm>
        <a:off x="81592" y="1839120"/>
        <a:ext cx="2928526" cy="1508240"/>
      </dsp:txXfrm>
    </dsp:sp>
    <dsp:sp modelId="{58179084-F598-4D2A-B4BB-89938312C681}">
      <dsp:nvSpPr>
        <dsp:cNvPr id="0" name=""/>
        <dsp:cNvSpPr/>
      </dsp:nvSpPr>
      <dsp:spPr>
        <a:xfrm rot="5400000">
          <a:off x="5121304" y="1600050"/>
          <a:ext cx="1437184" cy="5496373"/>
        </a:xfrm>
        <a:prstGeom prst="round2SameRect">
          <a:avLst/>
        </a:prstGeom>
        <a:solidFill>
          <a:srgbClr val="ED7D31">
            <a:tint val="40000"/>
            <a:alpha val="90000"/>
            <a:hueOff val="-849226"/>
            <a:satOff val="-75346"/>
            <a:lumOff val="-769"/>
            <a:alphaOff val="0"/>
          </a:srgbClr>
        </a:solidFill>
        <a:ln w="12700" cap="flat" cmpd="sng" algn="ctr">
          <a:solidFill>
            <a:srgbClr val="ED7D31">
              <a:tint val="40000"/>
              <a:alpha val="90000"/>
              <a:hueOff val="-849226"/>
              <a:satOff val="-75346"/>
              <a:lumOff val="-76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OOB Solutions for easy management</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Automatically associates data</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Create practice alerts</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Calibri" panose="020F0502020204030204"/>
              <a:ea typeface="+mn-ea"/>
              <a:cs typeface="+mn-cs"/>
            </a:rPr>
            <a:t>Download messages</a:t>
          </a:r>
        </a:p>
      </dsp:txBody>
      <dsp:txXfrm rot="-5400000">
        <a:off x="3091710" y="3699802"/>
        <a:ext cx="5426215" cy="1296868"/>
      </dsp:txXfrm>
    </dsp:sp>
    <dsp:sp modelId="{2AD7639E-1057-46F9-8734-FF7D6B05E334}">
      <dsp:nvSpPr>
        <dsp:cNvPr id="0" name=""/>
        <dsp:cNvSpPr/>
      </dsp:nvSpPr>
      <dsp:spPr>
        <a:xfrm>
          <a:off x="0" y="3512524"/>
          <a:ext cx="3091710" cy="1671424"/>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Operations Management Suite</a:t>
          </a:r>
        </a:p>
      </dsp:txBody>
      <dsp:txXfrm>
        <a:off x="81592" y="3594116"/>
        <a:ext cx="2928526" cy="1508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0EE1-8BB5-445D-8C01-D220FB57D7FC}">
      <dsp:nvSpPr>
        <dsp:cNvPr id="0" name=""/>
        <dsp:cNvSpPr/>
      </dsp:nvSpPr>
      <dsp:spPr>
        <a:xfrm>
          <a:off x="0" y="843770"/>
          <a:ext cx="2032000" cy="42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SAP </a:t>
          </a:r>
        </a:p>
      </dsp:txBody>
      <dsp:txXfrm>
        <a:off x="0" y="843770"/>
        <a:ext cx="2032000" cy="428793"/>
      </dsp:txXfrm>
    </dsp:sp>
    <dsp:sp modelId="{E40DBAA0-8331-43CE-A2D8-12633696516D}">
      <dsp:nvSpPr>
        <dsp:cNvPr id="0" name=""/>
        <dsp:cNvSpPr/>
      </dsp:nvSpPr>
      <dsp:spPr>
        <a:xfrm>
          <a:off x="2031999" y="629373"/>
          <a:ext cx="406400" cy="857587"/>
        </a:xfrm>
        <a:prstGeom prst="leftBrace">
          <a:avLst>
            <a:gd name="adj1" fmla="val 35000"/>
            <a:gd name="adj2" fmla="val 5000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42679-258F-407F-81D5-D5BA406E5BCE}">
      <dsp:nvSpPr>
        <dsp:cNvPr id="0" name=""/>
        <dsp:cNvSpPr/>
      </dsp:nvSpPr>
      <dsp:spPr>
        <a:xfrm>
          <a:off x="2600959" y="629373"/>
          <a:ext cx="5527040" cy="85758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Trigger</a:t>
          </a:r>
        </a:p>
        <a:p>
          <a:pPr marL="228600" lvl="1" indent="-228600" algn="l" defTabSz="933450">
            <a:lnSpc>
              <a:spcPct val="90000"/>
            </a:lnSpc>
            <a:spcBef>
              <a:spcPct val="0"/>
            </a:spcBef>
            <a:spcAft>
              <a:spcPct val="15000"/>
            </a:spcAft>
            <a:buChar char="•"/>
          </a:pPr>
          <a:r>
            <a:rPr lang="en-US" sz="2100" kern="1200"/>
            <a:t>Schema Generation</a:t>
          </a:r>
        </a:p>
      </dsp:txBody>
      <dsp:txXfrm>
        <a:off x="2600959" y="629373"/>
        <a:ext cx="5527040" cy="857587"/>
      </dsp:txXfrm>
    </dsp:sp>
    <dsp:sp modelId="{7603F022-2BDA-4248-B879-C5B61B9119D8}">
      <dsp:nvSpPr>
        <dsp:cNvPr id="0" name=""/>
        <dsp:cNvSpPr/>
      </dsp:nvSpPr>
      <dsp:spPr>
        <a:xfrm>
          <a:off x="0" y="1589360"/>
          <a:ext cx="2032000" cy="42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SFTP</a:t>
          </a:r>
        </a:p>
      </dsp:txBody>
      <dsp:txXfrm>
        <a:off x="0" y="1589360"/>
        <a:ext cx="2032000" cy="428793"/>
      </dsp:txXfrm>
    </dsp:sp>
    <dsp:sp modelId="{55E8F148-B382-4BC0-A4EF-92ADF9E062FB}">
      <dsp:nvSpPr>
        <dsp:cNvPr id="0" name=""/>
        <dsp:cNvSpPr/>
      </dsp:nvSpPr>
      <dsp:spPr>
        <a:xfrm>
          <a:off x="2031999" y="1562561"/>
          <a:ext cx="406400" cy="482392"/>
        </a:xfrm>
        <a:prstGeom prst="leftBrace">
          <a:avLst>
            <a:gd name="adj1" fmla="val 35000"/>
            <a:gd name="adj2" fmla="val 5000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B5099-B8C6-4000-9BBA-A10E19B7C486}">
      <dsp:nvSpPr>
        <dsp:cNvPr id="0" name=""/>
        <dsp:cNvSpPr/>
      </dsp:nvSpPr>
      <dsp:spPr>
        <a:xfrm>
          <a:off x="2600959" y="1562561"/>
          <a:ext cx="5527040" cy="482392"/>
        </a:xfrm>
        <a:prstGeom prst="rect">
          <a:avLst/>
        </a:prstGeom>
        <a:solidFill>
          <a:schemeClr val="accent2">
            <a:hueOff val="-1440058"/>
            <a:satOff val="-5713"/>
            <a:lumOff val="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Large message support</a:t>
          </a:r>
        </a:p>
      </dsp:txBody>
      <dsp:txXfrm>
        <a:off x="2600959" y="1562561"/>
        <a:ext cx="5527040" cy="482392"/>
      </dsp:txXfrm>
    </dsp:sp>
    <dsp:sp modelId="{9CB20F5C-E513-4C9B-BC6A-FC3F3D0AD286}">
      <dsp:nvSpPr>
        <dsp:cNvPr id="0" name=""/>
        <dsp:cNvSpPr/>
      </dsp:nvSpPr>
      <dsp:spPr>
        <a:xfrm>
          <a:off x="0" y="2334951"/>
          <a:ext cx="2032000" cy="42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SOAP </a:t>
          </a:r>
        </a:p>
      </dsp:txBody>
      <dsp:txXfrm>
        <a:off x="0" y="2334951"/>
        <a:ext cx="2032000" cy="428793"/>
      </dsp:txXfrm>
    </dsp:sp>
    <dsp:sp modelId="{3B40645C-7578-431D-A0AB-A1C5755C1934}">
      <dsp:nvSpPr>
        <dsp:cNvPr id="0" name=""/>
        <dsp:cNvSpPr/>
      </dsp:nvSpPr>
      <dsp:spPr>
        <a:xfrm>
          <a:off x="2031999" y="2120554"/>
          <a:ext cx="406400" cy="857587"/>
        </a:xfrm>
        <a:prstGeom prst="leftBrace">
          <a:avLst>
            <a:gd name="adj1" fmla="val 35000"/>
            <a:gd name="adj2" fmla="val 5000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18399-CAE6-4FDE-9CE9-6EC25A5F32AA}">
      <dsp:nvSpPr>
        <dsp:cNvPr id="0" name=""/>
        <dsp:cNvSpPr/>
      </dsp:nvSpPr>
      <dsp:spPr>
        <a:xfrm>
          <a:off x="2600959" y="2120554"/>
          <a:ext cx="5527040" cy="857587"/>
        </a:xfrm>
        <a:prstGeom prst="rect">
          <a:avLst/>
        </a:prstGeom>
        <a:solidFill>
          <a:schemeClr val="accent2">
            <a:hueOff val="-2880115"/>
            <a:satOff val="-11426"/>
            <a:lumOff val="588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Passthrough</a:t>
          </a:r>
        </a:p>
        <a:p>
          <a:pPr marL="228600" lvl="1" indent="-228600" algn="l" defTabSz="933450">
            <a:lnSpc>
              <a:spcPct val="90000"/>
            </a:lnSpc>
            <a:spcBef>
              <a:spcPct val="0"/>
            </a:spcBef>
            <a:spcAft>
              <a:spcPct val="15000"/>
            </a:spcAft>
            <a:buChar char="•"/>
          </a:pPr>
          <a:r>
            <a:rPr lang="en-US" sz="2100" kern="1200"/>
            <a:t>On-premise</a:t>
          </a:r>
        </a:p>
      </dsp:txBody>
      <dsp:txXfrm>
        <a:off x="2600959" y="2120554"/>
        <a:ext cx="5527040" cy="857587"/>
      </dsp:txXfrm>
    </dsp:sp>
    <dsp:sp modelId="{224BA34D-3CE5-4C8F-917E-8AEF7E516867}">
      <dsp:nvSpPr>
        <dsp:cNvPr id="0" name=""/>
        <dsp:cNvSpPr/>
      </dsp:nvSpPr>
      <dsp:spPr>
        <a:xfrm>
          <a:off x="0" y="3080541"/>
          <a:ext cx="2032000" cy="42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EDIFACT </a:t>
          </a:r>
        </a:p>
      </dsp:txBody>
      <dsp:txXfrm>
        <a:off x="0" y="3080541"/>
        <a:ext cx="2032000" cy="428793"/>
      </dsp:txXfrm>
    </dsp:sp>
    <dsp:sp modelId="{EF3956AD-A674-4694-9061-F29D4FAD0901}">
      <dsp:nvSpPr>
        <dsp:cNvPr id="0" name=""/>
        <dsp:cNvSpPr/>
      </dsp:nvSpPr>
      <dsp:spPr>
        <a:xfrm>
          <a:off x="2031999" y="3053741"/>
          <a:ext cx="406400" cy="482392"/>
        </a:xfrm>
        <a:prstGeom prst="leftBrace">
          <a:avLst>
            <a:gd name="adj1" fmla="val 35000"/>
            <a:gd name="adj2" fmla="val 5000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D881F-5AF5-4CB9-9663-B7A1D1BEE220}">
      <dsp:nvSpPr>
        <dsp:cNvPr id="0" name=""/>
        <dsp:cNvSpPr/>
      </dsp:nvSpPr>
      <dsp:spPr>
        <a:xfrm>
          <a:off x="2600959" y="3053741"/>
          <a:ext cx="5527040" cy="482392"/>
        </a:xfrm>
        <a:prstGeom prst="rect">
          <a:avLst/>
        </a:prstGeom>
        <a:solidFill>
          <a:schemeClr val="accent2">
            <a:hueOff val="-4320173"/>
            <a:satOff val="-17139"/>
            <a:lumOff val="88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Batching</a:t>
          </a:r>
        </a:p>
      </dsp:txBody>
      <dsp:txXfrm>
        <a:off x="2600959" y="3053741"/>
        <a:ext cx="5527040" cy="482392"/>
      </dsp:txXfrm>
    </dsp:sp>
    <dsp:sp modelId="{4FBBE7EB-2178-492E-9725-1D77FB85E3B9}">
      <dsp:nvSpPr>
        <dsp:cNvPr id="0" name=""/>
        <dsp:cNvSpPr/>
      </dsp:nvSpPr>
      <dsp:spPr>
        <a:xfrm>
          <a:off x="0" y="3823695"/>
          <a:ext cx="2030015" cy="75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B2B connector improvements</a:t>
          </a:r>
        </a:p>
      </dsp:txBody>
      <dsp:txXfrm>
        <a:off x="0" y="3823695"/>
        <a:ext cx="2030015" cy="753637"/>
      </dsp:txXfrm>
    </dsp:sp>
    <dsp:sp modelId="{A6A219D3-9F27-45F7-9B78-FDC0B7CBFABF}">
      <dsp:nvSpPr>
        <dsp:cNvPr id="0" name=""/>
        <dsp:cNvSpPr/>
      </dsp:nvSpPr>
      <dsp:spPr>
        <a:xfrm>
          <a:off x="2030015" y="3611734"/>
          <a:ext cx="406003" cy="1177558"/>
        </a:xfrm>
        <a:prstGeom prst="leftBrace">
          <a:avLst>
            <a:gd name="adj1" fmla="val 35000"/>
            <a:gd name="adj2" fmla="val 50000"/>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A999F-B0DB-4A17-AC2C-C3C748B92B1E}">
      <dsp:nvSpPr>
        <dsp:cNvPr id="0" name=""/>
        <dsp:cNvSpPr/>
      </dsp:nvSpPr>
      <dsp:spPr>
        <a:xfrm>
          <a:off x="2598419" y="3611734"/>
          <a:ext cx="5521642" cy="1177558"/>
        </a:xfrm>
        <a:prstGeom prst="rect">
          <a:avLst/>
        </a:prstGeom>
        <a:solidFill>
          <a:schemeClr val="accent2">
            <a:hueOff val="-5760231"/>
            <a:satOff val="-22852"/>
            <a:lumOff val="117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AS2 large message support</a:t>
          </a:r>
        </a:p>
        <a:p>
          <a:pPr marL="228600" lvl="1" indent="-228600" algn="l" defTabSz="933450">
            <a:lnSpc>
              <a:spcPct val="90000"/>
            </a:lnSpc>
            <a:spcBef>
              <a:spcPct val="0"/>
            </a:spcBef>
            <a:spcAft>
              <a:spcPct val="15000"/>
            </a:spcAft>
            <a:buChar char="•"/>
          </a:pPr>
          <a:r>
            <a:rPr lang="en-US" sz="2100" kern="1200"/>
            <a:t>EDI overrides – delimiter, preserve interchange</a:t>
          </a:r>
        </a:p>
      </dsp:txBody>
      <dsp:txXfrm>
        <a:off x="2598419" y="3611734"/>
        <a:ext cx="5521642" cy="1177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5E9A-AD8D-45B3-93BA-33D857CBD5EC}">
      <dsp:nvSpPr>
        <dsp:cNvPr id="0" name=""/>
        <dsp:cNvSpPr/>
      </dsp:nvSpPr>
      <dsp:spPr>
        <a:xfrm>
          <a:off x="2941" y="962244"/>
          <a:ext cx="2868446" cy="1118111"/>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Data Gateway</a:t>
          </a:r>
        </a:p>
      </dsp:txBody>
      <dsp:txXfrm>
        <a:off x="2941" y="962244"/>
        <a:ext cx="2868446" cy="1118111"/>
      </dsp:txXfrm>
    </dsp:sp>
    <dsp:sp modelId="{604AE16A-1DEB-4741-B22A-B3A053CAB608}">
      <dsp:nvSpPr>
        <dsp:cNvPr id="0" name=""/>
        <dsp:cNvSpPr/>
      </dsp:nvSpPr>
      <dsp:spPr>
        <a:xfrm>
          <a:off x="2941" y="2080356"/>
          <a:ext cx="2868446" cy="2192868"/>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Same network as SAP system </a:t>
          </a:r>
        </a:p>
      </dsp:txBody>
      <dsp:txXfrm>
        <a:off x="2941" y="2080356"/>
        <a:ext cx="2868446" cy="2192868"/>
      </dsp:txXfrm>
    </dsp:sp>
    <dsp:sp modelId="{2CEC478B-6ED1-4C02-A4E3-8FD0DB8A5F38}">
      <dsp:nvSpPr>
        <dsp:cNvPr id="0" name=""/>
        <dsp:cNvSpPr/>
      </dsp:nvSpPr>
      <dsp:spPr>
        <a:xfrm>
          <a:off x="3272970" y="962244"/>
          <a:ext cx="2868446" cy="1118111"/>
        </a:xfrm>
        <a:prstGeom prst="rect">
          <a:avLst/>
        </a:prstGeom>
        <a:solidFill>
          <a:schemeClr val="accent2">
            <a:hueOff val="-2880115"/>
            <a:satOff val="-11426"/>
            <a:lumOff val="5882"/>
            <a:alphaOff val="0"/>
          </a:schemeClr>
        </a:solidFill>
        <a:ln w="10795" cap="flat" cmpd="sng" algn="ctr">
          <a:solidFill>
            <a:schemeClr val="accent2">
              <a:hueOff val="-2880115"/>
              <a:satOff val="-11426"/>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SAP </a:t>
          </a:r>
          <a:r>
            <a:rPr lang="en-US" sz="2900" kern="1200" err="1"/>
            <a:t>NCo</a:t>
          </a:r>
          <a:r>
            <a:rPr lang="en-US" sz="2900" kern="1200"/>
            <a:t> libraries</a:t>
          </a:r>
        </a:p>
      </dsp:txBody>
      <dsp:txXfrm>
        <a:off x="3272970" y="962244"/>
        <a:ext cx="2868446" cy="1118111"/>
      </dsp:txXfrm>
    </dsp:sp>
    <dsp:sp modelId="{492D2D57-867A-4FBD-B218-79DD5A39E26D}">
      <dsp:nvSpPr>
        <dsp:cNvPr id="0" name=""/>
        <dsp:cNvSpPr/>
      </dsp:nvSpPr>
      <dsp:spPr>
        <a:xfrm>
          <a:off x="3272970" y="2080356"/>
          <a:ext cx="2868446" cy="2192868"/>
        </a:xfrm>
        <a:prstGeom prst="rect">
          <a:avLst/>
        </a:prstGeom>
        <a:solidFill>
          <a:schemeClr val="accent2">
            <a:tint val="40000"/>
            <a:alpha val="90000"/>
            <a:hueOff val="-3271714"/>
            <a:satOff val="3839"/>
            <a:lumOff val="712"/>
            <a:alphaOff val="0"/>
          </a:schemeClr>
        </a:solidFill>
        <a:ln w="10795" cap="flat" cmpd="sng" algn="ctr">
          <a:solidFill>
            <a:schemeClr val="accent2">
              <a:tint val="40000"/>
              <a:alpha val="90000"/>
              <a:hueOff val="-3271714"/>
              <a:satOff val="3839"/>
              <a:lumOff val="7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On data gateway, from SAP marketplace</a:t>
          </a:r>
        </a:p>
      </dsp:txBody>
      <dsp:txXfrm>
        <a:off x="3272970" y="2080356"/>
        <a:ext cx="2868446" cy="2192868"/>
      </dsp:txXfrm>
    </dsp:sp>
    <dsp:sp modelId="{64A0CB88-FF4A-4F35-B16F-B16939FCE43C}">
      <dsp:nvSpPr>
        <dsp:cNvPr id="0" name=""/>
        <dsp:cNvSpPr/>
      </dsp:nvSpPr>
      <dsp:spPr>
        <a:xfrm>
          <a:off x="6542999" y="962244"/>
          <a:ext cx="2868446" cy="1118111"/>
        </a:xfrm>
        <a:prstGeom prst="rect">
          <a:avLst/>
        </a:prstGeom>
        <a:solidFill>
          <a:schemeClr val="accent2">
            <a:hueOff val="-5760231"/>
            <a:satOff val="-22852"/>
            <a:lumOff val="11764"/>
            <a:alphaOff val="0"/>
          </a:schemeClr>
        </a:solidFill>
        <a:ln w="10795" cap="flat" cmpd="sng" algn="ctr">
          <a:solidFill>
            <a:schemeClr val="accent2">
              <a:hueOff val="-5760231"/>
              <a:satOff val="-22852"/>
              <a:lumOff val="11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Access</a:t>
          </a:r>
        </a:p>
      </dsp:txBody>
      <dsp:txXfrm>
        <a:off x="6542999" y="962244"/>
        <a:ext cx="2868446" cy="1118111"/>
      </dsp:txXfrm>
    </dsp:sp>
    <dsp:sp modelId="{3A7D615F-9FFA-4A02-A0E1-D863262FD031}">
      <dsp:nvSpPr>
        <dsp:cNvPr id="0" name=""/>
        <dsp:cNvSpPr/>
      </dsp:nvSpPr>
      <dsp:spPr>
        <a:xfrm>
          <a:off x="6542999" y="2080356"/>
          <a:ext cx="2868446" cy="2192868"/>
        </a:xfrm>
        <a:prstGeom prst="rect">
          <a:avLst/>
        </a:prstGeom>
        <a:solidFill>
          <a:schemeClr val="accent2">
            <a:tint val="40000"/>
            <a:alpha val="90000"/>
            <a:hueOff val="-6543428"/>
            <a:satOff val="7678"/>
            <a:lumOff val="1425"/>
            <a:alphaOff val="0"/>
          </a:schemeClr>
        </a:solidFill>
        <a:ln w="10795" cap="flat" cmpd="sng" algn="ctr">
          <a:solidFill>
            <a:schemeClr val="accent2">
              <a:tint val="40000"/>
              <a:alpha val="90000"/>
              <a:hueOff val="-6543428"/>
              <a:satOff val="7678"/>
              <a:lumOff val="14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Whitelist gateway </a:t>
          </a:r>
        </a:p>
      </dsp:txBody>
      <dsp:txXfrm>
        <a:off x="6542999" y="2080356"/>
        <a:ext cx="2868446" cy="21928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C386A-88E0-40BA-89EA-A16A184D4AF2}">
      <dsp:nvSpPr>
        <dsp:cNvPr id="0" name=""/>
        <dsp:cNvSpPr/>
      </dsp:nvSpPr>
      <dsp:spPr>
        <a:xfrm>
          <a:off x="3968" y="1100513"/>
          <a:ext cx="2030015" cy="10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a:t>XML transform</a:t>
          </a:r>
        </a:p>
      </dsp:txBody>
      <dsp:txXfrm>
        <a:off x="3968" y="1100513"/>
        <a:ext cx="2030015" cy="1040737"/>
      </dsp:txXfrm>
    </dsp:sp>
    <dsp:sp modelId="{6D79C43E-1080-4E91-A90B-7617CE7072AB}">
      <dsp:nvSpPr>
        <dsp:cNvPr id="0" name=""/>
        <dsp:cNvSpPr/>
      </dsp:nvSpPr>
      <dsp:spPr>
        <a:xfrm>
          <a:off x="2033984" y="807805"/>
          <a:ext cx="406003" cy="1626152"/>
        </a:xfrm>
        <a:prstGeom prst="leftBrace">
          <a:avLst>
            <a:gd name="adj1" fmla="val 35000"/>
            <a:gd name="adj2" fmla="val 50000"/>
          </a:avLst>
        </a:pr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508D8C-470D-4E89-A3B9-25BEFC5C4BE5}">
      <dsp:nvSpPr>
        <dsp:cNvPr id="0" name=""/>
        <dsp:cNvSpPr/>
      </dsp:nvSpPr>
      <dsp:spPr>
        <a:xfrm>
          <a:off x="2602388" y="807805"/>
          <a:ext cx="5521642" cy="162615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a:t>XSLT 2.0/3.0</a:t>
          </a:r>
        </a:p>
        <a:p>
          <a:pPr marL="285750" lvl="1" indent="-285750" algn="l" defTabSz="1289050">
            <a:lnSpc>
              <a:spcPct val="90000"/>
            </a:lnSpc>
            <a:spcBef>
              <a:spcPct val="0"/>
            </a:spcBef>
            <a:spcAft>
              <a:spcPct val="15000"/>
            </a:spcAft>
            <a:buChar char="•"/>
          </a:pPr>
          <a:r>
            <a:rPr lang="en-US" sz="2900" kern="1200"/>
            <a:t>Custom assemblies and </a:t>
          </a:r>
          <a:r>
            <a:rPr lang="en-US" sz="2900" kern="1200" err="1"/>
            <a:t>Functoids</a:t>
          </a:r>
          <a:endParaRPr lang="en-US" sz="2900" kern="1200"/>
        </a:p>
      </dsp:txBody>
      <dsp:txXfrm>
        <a:off x="2602388" y="807805"/>
        <a:ext cx="5521642" cy="1626152"/>
      </dsp:txXfrm>
    </dsp:sp>
    <dsp:sp modelId="{255FDEC7-F903-4460-8D22-A6EE2FD16721}">
      <dsp:nvSpPr>
        <dsp:cNvPr id="0" name=""/>
        <dsp:cNvSpPr/>
      </dsp:nvSpPr>
      <dsp:spPr>
        <a:xfrm>
          <a:off x="3968" y="3278537"/>
          <a:ext cx="2030015" cy="592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a:t>Liquid</a:t>
          </a:r>
        </a:p>
      </dsp:txBody>
      <dsp:txXfrm>
        <a:off x="3968" y="3278537"/>
        <a:ext cx="2030015" cy="592143"/>
      </dsp:txXfrm>
    </dsp:sp>
    <dsp:sp modelId="{C97A3DFC-C153-4F58-B320-FBFDF4655450}">
      <dsp:nvSpPr>
        <dsp:cNvPr id="0" name=""/>
        <dsp:cNvSpPr/>
      </dsp:nvSpPr>
      <dsp:spPr>
        <a:xfrm>
          <a:off x="2033984" y="2538358"/>
          <a:ext cx="406003" cy="2072503"/>
        </a:xfrm>
        <a:prstGeom prst="leftBrace">
          <a:avLst>
            <a:gd name="adj1" fmla="val 35000"/>
            <a:gd name="adj2" fmla="val 50000"/>
          </a:avLst>
        </a:pr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A8728-7510-4A3E-9AC1-56283B240ED0}">
      <dsp:nvSpPr>
        <dsp:cNvPr id="0" name=""/>
        <dsp:cNvSpPr/>
      </dsp:nvSpPr>
      <dsp:spPr>
        <a:xfrm>
          <a:off x="2602388" y="2538358"/>
          <a:ext cx="5521642" cy="207250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a:t>JSON to JSON/XML/Text mapping</a:t>
          </a:r>
        </a:p>
        <a:p>
          <a:pPr marL="285750" lvl="1" indent="-285750" algn="l" defTabSz="1289050">
            <a:lnSpc>
              <a:spcPct val="90000"/>
            </a:lnSpc>
            <a:spcBef>
              <a:spcPct val="0"/>
            </a:spcBef>
            <a:spcAft>
              <a:spcPct val="15000"/>
            </a:spcAft>
            <a:buChar char="•"/>
          </a:pPr>
          <a:r>
            <a:rPr lang="en-US" sz="2900" kern="1200"/>
            <a:t>Loops, conditionals, variables etc.</a:t>
          </a:r>
        </a:p>
      </dsp:txBody>
      <dsp:txXfrm>
        <a:off x="2602388" y="2538358"/>
        <a:ext cx="5521642" cy="2072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C5144-BFE6-4282-9B99-BEB966EFF532}">
      <dsp:nvSpPr>
        <dsp:cNvPr id="0" name=""/>
        <dsp:cNvSpPr/>
      </dsp:nvSpPr>
      <dsp:spPr>
        <a:xfrm>
          <a:off x="0" y="27359"/>
          <a:ext cx="8512783" cy="5405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New(ish) Logic Apps Log Analytics (OMS) Solution</a:t>
          </a:r>
          <a:endParaRPr lang="en-US" sz="2100" kern="1200"/>
        </a:p>
      </dsp:txBody>
      <dsp:txXfrm>
        <a:off x="26387" y="53746"/>
        <a:ext cx="8460009" cy="487766"/>
      </dsp:txXfrm>
    </dsp:sp>
    <dsp:sp modelId="{B569E3BC-DD35-4DB5-AE9B-A88007CDDB94}">
      <dsp:nvSpPr>
        <dsp:cNvPr id="0" name=""/>
        <dsp:cNvSpPr/>
      </dsp:nvSpPr>
      <dsp:spPr>
        <a:xfrm>
          <a:off x="0" y="628379"/>
          <a:ext cx="8512783" cy="540540"/>
        </a:xfrm>
        <a:prstGeom prst="roundRect">
          <a:avLst/>
        </a:prstGeom>
        <a:solidFill>
          <a:schemeClr val="accent2">
            <a:hueOff val="-822890"/>
            <a:satOff val="-3265"/>
            <a:lumOff val="168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Rich Query - Same Syntax as Application Insights</a:t>
          </a:r>
        </a:p>
      </dsp:txBody>
      <dsp:txXfrm>
        <a:off x="26387" y="654766"/>
        <a:ext cx="8460009" cy="487766"/>
      </dsp:txXfrm>
    </dsp:sp>
    <dsp:sp modelId="{84A4739C-DC48-4F92-9344-6D81F87AA233}">
      <dsp:nvSpPr>
        <dsp:cNvPr id="0" name=""/>
        <dsp:cNvSpPr/>
      </dsp:nvSpPr>
      <dsp:spPr>
        <a:xfrm>
          <a:off x="0" y="1229399"/>
          <a:ext cx="8512783" cy="540540"/>
        </a:xfrm>
        <a:prstGeom prst="roundRect">
          <a:avLst/>
        </a:prstGeom>
        <a:solidFill>
          <a:schemeClr val="accent2">
            <a:hueOff val="-1645780"/>
            <a:satOff val="-6529"/>
            <a:lumOff val="33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Now in Azure Portal</a:t>
          </a:r>
        </a:p>
      </dsp:txBody>
      <dsp:txXfrm>
        <a:off x="26387" y="1255786"/>
        <a:ext cx="8460009" cy="487766"/>
      </dsp:txXfrm>
    </dsp:sp>
    <dsp:sp modelId="{A63669F9-1737-4DB5-9B77-A2E8217D91A2}">
      <dsp:nvSpPr>
        <dsp:cNvPr id="0" name=""/>
        <dsp:cNvSpPr/>
      </dsp:nvSpPr>
      <dsp:spPr>
        <a:xfrm>
          <a:off x="0" y="1830419"/>
          <a:ext cx="8512783" cy="540540"/>
        </a:xfrm>
        <a:prstGeom prst="roundRect">
          <a:avLst/>
        </a:prstGeom>
        <a:solidFill>
          <a:schemeClr val="accent2">
            <a:hueOff val="-2468670"/>
            <a:satOff val="-9794"/>
            <a:lumOff val="504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Add Tracked Properties from designer </a:t>
          </a:r>
        </a:p>
      </dsp:txBody>
      <dsp:txXfrm>
        <a:off x="26387" y="1856806"/>
        <a:ext cx="8460009" cy="487766"/>
      </dsp:txXfrm>
    </dsp:sp>
    <dsp:sp modelId="{3AB17BF4-0B63-4CA0-B7A0-A1A591C79292}">
      <dsp:nvSpPr>
        <dsp:cNvPr id="0" name=""/>
        <dsp:cNvSpPr/>
      </dsp:nvSpPr>
      <dsp:spPr>
        <a:xfrm>
          <a:off x="0" y="2431439"/>
          <a:ext cx="8512783" cy="540540"/>
        </a:xfrm>
        <a:prstGeom prst="roundRect">
          <a:avLst/>
        </a:prstGeom>
        <a:solidFill>
          <a:schemeClr val="accent2">
            <a:hueOff val="-3291561"/>
            <a:satOff val="-13058"/>
            <a:lumOff val="67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Bulk Resubmit </a:t>
          </a:r>
        </a:p>
      </dsp:txBody>
      <dsp:txXfrm>
        <a:off x="26387" y="2457826"/>
        <a:ext cx="8460009" cy="487766"/>
      </dsp:txXfrm>
    </dsp:sp>
    <dsp:sp modelId="{A877CF05-34B1-4A41-B862-E9E159C3DB58}">
      <dsp:nvSpPr>
        <dsp:cNvPr id="0" name=""/>
        <dsp:cNvSpPr/>
      </dsp:nvSpPr>
      <dsp:spPr>
        <a:xfrm>
          <a:off x="0" y="3032460"/>
          <a:ext cx="8512783" cy="540540"/>
        </a:xfrm>
        <a:prstGeom prst="roundRect">
          <a:avLst/>
        </a:prstGeom>
        <a:solidFill>
          <a:schemeClr val="accent2">
            <a:hueOff val="-4114451"/>
            <a:satOff val="-16323"/>
            <a:lumOff val="840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Advanced Filtering</a:t>
          </a:r>
        </a:p>
      </dsp:txBody>
      <dsp:txXfrm>
        <a:off x="26387" y="3058847"/>
        <a:ext cx="8460009" cy="487766"/>
      </dsp:txXfrm>
    </dsp:sp>
    <dsp:sp modelId="{20B35321-93E7-42DD-A0BC-D7DB06E529BE}">
      <dsp:nvSpPr>
        <dsp:cNvPr id="0" name=""/>
        <dsp:cNvSpPr/>
      </dsp:nvSpPr>
      <dsp:spPr>
        <a:xfrm>
          <a:off x="0" y="3633480"/>
          <a:ext cx="8512783" cy="540540"/>
        </a:xfrm>
        <a:prstGeom prst="roundRect">
          <a:avLst/>
        </a:prstGeom>
        <a:solidFill>
          <a:schemeClr val="accent2">
            <a:hueOff val="-4937341"/>
            <a:satOff val="-19587"/>
            <a:lumOff val="100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Resubmitted run  (coming soon)</a:t>
          </a:r>
        </a:p>
      </dsp:txBody>
      <dsp:txXfrm>
        <a:off x="26387" y="3659867"/>
        <a:ext cx="8460009" cy="487766"/>
      </dsp:txXfrm>
    </dsp:sp>
    <dsp:sp modelId="{84214626-3EFB-45B4-A422-7158115A4886}">
      <dsp:nvSpPr>
        <dsp:cNvPr id="0" name=""/>
        <dsp:cNvSpPr/>
      </dsp:nvSpPr>
      <dsp:spPr>
        <a:xfrm>
          <a:off x="0" y="4234500"/>
          <a:ext cx="8512783" cy="540540"/>
        </a:xfrm>
        <a:prstGeom prst="roundRect">
          <a:avLst/>
        </a:prstGeom>
        <a:solidFill>
          <a:schemeClr val="accent2">
            <a:hueOff val="-5760231"/>
            <a:satOff val="-22852"/>
            <a:lumOff val="117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Bulk Download (coming soon)</a:t>
          </a:r>
        </a:p>
      </dsp:txBody>
      <dsp:txXfrm>
        <a:off x="26387" y="4260887"/>
        <a:ext cx="8460009" cy="4877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FCB4-711D-4E1E-9180-75F00DF38D4B}">
      <dsp:nvSpPr>
        <dsp:cNvPr id="0" name=""/>
        <dsp:cNvSpPr/>
      </dsp:nvSpPr>
      <dsp:spPr>
        <a:xfrm>
          <a:off x="0" y="793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Increase timeout </a:t>
          </a:r>
        </a:p>
      </dsp:txBody>
      <dsp:txXfrm>
        <a:off x="26501" y="105835"/>
        <a:ext cx="7923505" cy="489878"/>
      </dsp:txXfrm>
    </dsp:sp>
    <dsp:sp modelId="{C422D7F5-922F-4D85-B460-8725C80AAD53}">
      <dsp:nvSpPr>
        <dsp:cNvPr id="0" name=""/>
        <dsp:cNvSpPr/>
      </dsp:nvSpPr>
      <dsp:spPr>
        <a:xfrm>
          <a:off x="0" y="7057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GA (August)</a:t>
          </a:r>
        </a:p>
      </dsp:txBody>
      <dsp:txXfrm>
        <a:off x="26501" y="732235"/>
        <a:ext cx="7923505" cy="489878"/>
      </dsp:txXfrm>
    </dsp:sp>
    <dsp:sp modelId="{E709C6C4-8EE9-4710-8BBB-7B90DD4A8888}">
      <dsp:nvSpPr>
        <dsp:cNvPr id="0" name=""/>
        <dsp:cNvSpPr/>
      </dsp:nvSpPr>
      <dsp:spPr>
        <a:xfrm>
          <a:off x="0" y="13321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Secure Network Communications (H2)</a:t>
          </a:r>
        </a:p>
      </dsp:txBody>
      <dsp:txXfrm>
        <a:off x="26501" y="1358635"/>
        <a:ext cx="7923505" cy="489878"/>
      </dsp:txXfrm>
    </dsp:sp>
    <dsp:sp modelId="{2A189F61-65A8-4F4C-8DE0-850E748A3DC7}">
      <dsp:nvSpPr>
        <dsp:cNvPr id="0" name=""/>
        <dsp:cNvSpPr/>
      </dsp:nvSpPr>
      <dsp:spPr>
        <a:xfrm>
          <a:off x="0" y="19585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Outbound batch (H2)</a:t>
          </a:r>
        </a:p>
      </dsp:txBody>
      <dsp:txXfrm>
        <a:off x="26501" y="1985035"/>
        <a:ext cx="7923505" cy="489878"/>
      </dsp:txXfrm>
    </dsp:sp>
    <dsp:sp modelId="{81864961-4BD2-4B97-B007-9994245CBFA3}">
      <dsp:nvSpPr>
        <dsp:cNvPr id="0" name=""/>
        <dsp:cNvSpPr/>
      </dsp:nvSpPr>
      <dsp:spPr>
        <a:xfrm>
          <a:off x="0" y="25849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SAP for ISE aka VNET support (H2)</a:t>
          </a:r>
        </a:p>
      </dsp:txBody>
      <dsp:txXfrm>
        <a:off x="26501" y="2611435"/>
        <a:ext cx="7923505" cy="489878"/>
      </dsp:txXfrm>
    </dsp:sp>
    <dsp:sp modelId="{DA93039C-EFF3-4A6D-97C4-7DBC5D28A359}">
      <dsp:nvSpPr>
        <dsp:cNvPr id="0" name=""/>
        <dsp:cNvSpPr/>
      </dsp:nvSpPr>
      <dsp:spPr>
        <a:xfrm>
          <a:off x="0" y="3211334"/>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BAPI Commit, Enqueue/Dequeue (H2)</a:t>
          </a:r>
        </a:p>
      </dsp:txBody>
      <dsp:txXfrm>
        <a:off x="26501" y="3237835"/>
        <a:ext cx="7923505" cy="489878"/>
      </dsp:txXfrm>
    </dsp:sp>
    <dsp:sp modelId="{242AC462-A784-443F-98B1-EF671B33D38F}">
      <dsp:nvSpPr>
        <dsp:cNvPr id="0" name=""/>
        <dsp:cNvSpPr/>
      </dsp:nvSpPr>
      <dsp:spPr>
        <a:xfrm>
          <a:off x="0" y="3837735"/>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SAP native schema support</a:t>
          </a:r>
        </a:p>
      </dsp:txBody>
      <dsp:txXfrm>
        <a:off x="26501" y="3864236"/>
        <a:ext cx="7923505" cy="489878"/>
      </dsp:txXfrm>
    </dsp:sp>
    <dsp:sp modelId="{85FFB112-D957-4BA3-AA7D-3B13424F6C3B}">
      <dsp:nvSpPr>
        <dsp:cNvPr id="0" name=""/>
        <dsp:cNvSpPr/>
      </dsp:nvSpPr>
      <dsp:spPr>
        <a:xfrm>
          <a:off x="0" y="4464135"/>
          <a:ext cx="7976507" cy="542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SAP Certification</a:t>
          </a:r>
        </a:p>
      </dsp:txBody>
      <dsp:txXfrm>
        <a:off x="26501" y="4490636"/>
        <a:ext cx="7923505" cy="4898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6/8/2018 10:49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6/8/2018 10:48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3DD462C-1B0B-4BCD-802C-91994D97478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528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6193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6492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F7FE3C97-86F5-42D6-A885-486E05C695D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282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3DD462C-1B0B-4BCD-802C-91994D974783}"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39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2294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8600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0817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A98C4-FF9D-481A-BEC1-A64C407FE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88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6/8/2018 10:48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56778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png"/><Relationship Id="rId1" Type="http://schemas.openxmlformats.org/officeDocument/2006/relationships/slideMaster" Target="../slideMasters/slideMaster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701616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505081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856773"/>
          </a:xfrm>
        </p:spPr>
        <p:txBody>
          <a:bodyPr>
            <a:spAutoFit/>
          </a:bodyPr>
          <a:lstStyle>
            <a:lvl1pPr>
              <a:defRPr sz="4853"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7" y="0"/>
            <a:ext cx="6094444" cy="6856100"/>
          </a:xfr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384921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8970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4191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577" fontAlgn="base">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4"/>
            <a:ext cx="11653523" cy="1516697"/>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1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66391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7"/>
            <a:ext cx="11653523" cy="296495"/>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443" eaLnBrk="0" hangingPunct="0"/>
            <a:r>
              <a:rPr lang="en-US" sz="515">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4" y="470069"/>
            <a:ext cx="1421436" cy="300619"/>
          </a:xfrm>
          <a:prstGeom prst="rect">
            <a:avLst/>
          </a:prstGeom>
        </p:spPr>
      </p:pic>
    </p:spTree>
    <p:extLst>
      <p:ext uri="{BB962C8B-B14F-4D97-AF65-F5344CB8AC3E}">
        <p14:creationId xmlns:p14="http://schemas.microsoft.com/office/powerpoint/2010/main" val="3536202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1845826"/>
          </a:xfrm>
          <a:prstGeom prst="rect">
            <a:avLst/>
          </a:prstGeom>
        </p:spPr>
        <p:txBody>
          <a:bodyPr/>
          <a:lstStyle>
            <a:lvl1pPr marL="213593" indent="-213593">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81" indent="-20659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73" indent="-213593">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46" indent="-168073">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919" indent="-168073">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8"/>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8942481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Section Slide">
    <p:bg>
      <p:bgPr>
        <a:solidFill>
          <a:srgbClr val="D2D2D2"/>
        </a:solidFill>
        <a:effectLst/>
      </p:bgPr>
    </p:bg>
    <p:spTree>
      <p:nvGrpSpPr>
        <p:cNvPr id="1" name=""/>
        <p:cNvGrpSpPr/>
        <p:nvPr/>
      </p:nvGrpSpPr>
      <p:grpSpPr>
        <a:xfrm>
          <a:off x="0" y="0"/>
          <a:ext cx="0" cy="0"/>
          <a:chOff x="0" y="0"/>
          <a:chExt cx="0" cy="0"/>
        </a:xfrm>
      </p:grpSpPr>
      <p:sp>
        <p:nvSpPr>
          <p:cNvPr id="12" name="Rectangle 11"/>
          <p:cNvSpPr>
            <a:spLocks/>
          </p:cNvSpPr>
          <p:nvPr userDrawn="1"/>
        </p:nvSpPr>
        <p:spPr>
          <a:xfrm>
            <a:off x="0" y="0"/>
            <a:ext cx="12192000" cy="6858000"/>
          </a:xfrm>
          <a:prstGeom prst="rect">
            <a:avLst/>
          </a:prstGeom>
          <a:solidFill>
            <a:srgbClr val="002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13" name="Title 1"/>
          <p:cNvSpPr>
            <a:spLocks noGrp="1" noChangeAspect="1"/>
          </p:cNvSpPr>
          <p:nvPr>
            <p:ph type="title"/>
          </p:nvPr>
        </p:nvSpPr>
        <p:spPr>
          <a:xfrm>
            <a:off x="213423" y="2746095"/>
            <a:ext cx="11765156" cy="2315435"/>
          </a:xfrm>
          <a:prstGeom prst="rect">
            <a:avLst/>
          </a:prstGeom>
        </p:spPr>
        <p:txBody>
          <a:bodyPr lIns="91440" tIns="91440" bIns="91440" anchor="t"/>
          <a:lstStyle>
            <a:lvl1pPr algn="l">
              <a:defRPr sz="4500">
                <a:solidFill>
                  <a:srgbClr val="FFFFFF"/>
                </a:solidFill>
                <a:latin typeface="Segoe UI Light"/>
                <a:cs typeface="Segoe UI Light"/>
              </a:defRPr>
            </a:lvl1pPr>
          </a:lstStyle>
          <a:p>
            <a:r>
              <a:rPr lang="en-US"/>
              <a:t>Click to edit Master title style</a:t>
            </a:r>
          </a:p>
        </p:txBody>
      </p:sp>
    </p:spTree>
    <p:extLst>
      <p:ext uri="{BB962C8B-B14F-4D97-AF65-F5344CB8AC3E}">
        <p14:creationId xmlns:p14="http://schemas.microsoft.com/office/powerpoint/2010/main" val="13167700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5" y="289514"/>
            <a:ext cx="4225335" cy="3214201"/>
          </a:xfrm>
        </p:spPr>
        <p:txBody>
          <a:bodyPr/>
          <a:lstStyle/>
          <a:p>
            <a:r>
              <a:rPr lang="en-US"/>
              <a:t>Click to edit Master title style</a:t>
            </a:r>
          </a:p>
        </p:txBody>
      </p:sp>
      <p:sp>
        <p:nvSpPr>
          <p:cNvPr id="3" name="Rectangle 2"/>
          <p:cNvSpPr/>
          <p:nvPr userDrawn="1"/>
        </p:nvSpPr>
        <p:spPr bwMode="auto">
          <a:xfrm>
            <a:off x="4751363" y="3"/>
            <a:ext cx="7440636" cy="68580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5" tIns="107540" rIns="134425" bIns="107540" numCol="1" spcCol="0" rtlCol="0" fromWordArt="0" anchor="t" anchorCtr="0" forceAA="0" compatLnSpc="1">
            <a:prstTxWarp prst="textNoShape">
              <a:avLst/>
            </a:prstTxWarp>
            <a:noAutofit/>
          </a:bodyPr>
          <a:lstStyle/>
          <a:p>
            <a:pPr algn="ctr" defTabSz="685366" fontAlgn="base">
              <a:lnSpc>
                <a:spcPct val="90000"/>
              </a:lnSpc>
              <a:spcBef>
                <a:spcPct val="0"/>
              </a:spcBef>
              <a:spcAft>
                <a:spcPct val="0"/>
              </a:spcAft>
              <a:defRPr/>
            </a:pPr>
            <a:endParaRPr lang="en-US" sz="1765">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980944"/>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guide id="2" pos="33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626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8" y="2980724"/>
            <a:ext cx="7171401" cy="896552"/>
          </a:xfrm>
        </p:spPr>
        <p:txBody>
          <a:bodyPr vert="horz" wrap="square" lIns="182880" tIns="146304" rIns="182880" bIns="146304" rtlCol="0" anchor="ctr">
            <a:noAutofit/>
          </a:bodyPr>
          <a:lstStyle>
            <a:lvl1pPr marL="0" indent="0">
              <a:buFont typeface="Arial" panose="020B0604020202020204" pitchFamily="34" charset="0"/>
              <a:buNone/>
              <a:defRPr lang="en-US" sz="2646" kern="1200" dirty="0" smtClean="0">
                <a:gradFill>
                  <a:gsLst>
                    <a:gs pos="1299">
                      <a:schemeClr val="tx1"/>
                    </a:gs>
                    <a:gs pos="100000">
                      <a:schemeClr val="tx1"/>
                    </a:gs>
                  </a:gsLst>
                  <a:lin ang="5400000" scaled="0"/>
                </a:gradFill>
                <a:latin typeface="+mj-lt"/>
                <a:ea typeface="+mn-ea"/>
                <a:cs typeface="+mn-cs"/>
              </a:defRPr>
            </a:lvl1pPr>
          </a:lstStyle>
          <a:p>
            <a:pPr marL="0" lvl="0" indent="0" algn="l" defTabSz="672041" rtl="0" eaLnBrk="1" latinLnBrk="0" hangingPunct="1">
              <a:spcBef>
                <a:spcPct val="20000"/>
              </a:spcBef>
            </a:pPr>
            <a:r>
              <a:rPr lang="en-US"/>
              <a:t>Click to edit Master text styles</a:t>
            </a:r>
          </a:p>
        </p:txBody>
      </p:sp>
      <p:sp>
        <p:nvSpPr>
          <p:cNvPr id="7" name="Picture Placeholder 12"/>
          <p:cNvSpPr>
            <a:spLocks noGrp="1"/>
          </p:cNvSpPr>
          <p:nvPr>
            <p:ph type="pic" sz="quarter" idx="16"/>
          </p:nvPr>
        </p:nvSpPr>
        <p:spPr>
          <a:xfrm>
            <a:off x="269240" y="1505896"/>
            <a:ext cx="3854627" cy="384620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a:t>Click icon to add picture</a:t>
            </a:r>
          </a:p>
        </p:txBody>
      </p:sp>
      <p:sp>
        <p:nvSpPr>
          <p:cNvPr id="3" name="Title 2"/>
          <p:cNvSpPr>
            <a:spLocks noGrp="1"/>
          </p:cNvSpPr>
          <p:nvPr>
            <p:ph type="title"/>
          </p:nvPr>
        </p:nvSpPr>
        <p:spPr/>
        <p:txBody>
          <a:bodyPr wrap="none" lIns="182880" tIns="146304" rIns="182880" bIns="146304"/>
          <a:lstStyle/>
          <a:p>
            <a:r>
              <a:rPr lang="en-US"/>
              <a:t>Click to edit Master title style</a:t>
            </a:r>
          </a:p>
        </p:txBody>
      </p:sp>
    </p:spTree>
    <p:extLst>
      <p:ext uri="{BB962C8B-B14F-4D97-AF65-F5344CB8AC3E}">
        <p14:creationId xmlns:p14="http://schemas.microsoft.com/office/powerpoint/2010/main" val="1248751852"/>
      </p:ext>
    </p:extLst>
  </p:cSld>
  <p:clrMapOvr>
    <a:masterClrMapping/>
  </p:clrMapOvr>
  <p:transition>
    <p:fade/>
  </p:transition>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702780"/>
            <a:ext cx="4572000" cy="830997"/>
          </a:xfrm>
          <a:noFill/>
        </p:spPr>
        <p:txBody>
          <a:bodyPr lIns="0" tIns="0" rIns="0" bIns="0" anchor="b" anchorCtr="0">
            <a:spAutoFit/>
          </a:bodyPr>
          <a:lstStyle>
            <a:lvl1pPr>
              <a:defRPr sz="2700" spc="-38"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4572000" cy="230832"/>
          </a:xfrm>
          <a:noFill/>
        </p:spPr>
        <p:txBody>
          <a:bodyPr wrap="square" lIns="0" tIns="0" rIns="0" bIns="0">
            <a:spAutoFit/>
          </a:bodyPr>
          <a:lstStyle>
            <a:lvl1pPr marL="0" indent="0">
              <a:spcBef>
                <a:spcPts val="0"/>
              </a:spcBef>
              <a:buNone/>
              <a:defRPr sz="15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Picture 7">
            <a:extLst>
              <a:ext uri="{FF2B5EF4-FFF2-40B4-BE49-F238E27FC236}">
                <a16:creationId xmlns:a16="http://schemas.microsoft.com/office/drawing/2014/main" id="{8F03489C-EBEC-4BCD-9F33-C51229F573BF}"/>
              </a:ext>
            </a:extLst>
          </p:cNvPr>
          <p:cNvPicPr>
            <a:picLocks noChangeAspect="1"/>
          </p:cNvPicPr>
          <p:nvPr/>
        </p:nvPicPr>
        <p:blipFill>
          <a:blip r:embed="rId3"/>
          <a:stretch>
            <a:fillRect/>
          </a:stretch>
        </p:blipFill>
        <p:spPr>
          <a:xfrm>
            <a:off x="6009048" y="1650980"/>
            <a:ext cx="5507904" cy="3556040"/>
          </a:xfrm>
          <a:prstGeom prst="rect">
            <a:avLst/>
          </a:prstGeom>
        </p:spPr>
      </p:pic>
    </p:spTree>
    <p:extLst>
      <p:ext uri="{BB962C8B-B14F-4D97-AF65-F5344CB8AC3E}">
        <p14:creationId xmlns:p14="http://schemas.microsoft.com/office/powerpoint/2010/main" val="2506840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5" y="2702541"/>
            <a:ext cx="4167887" cy="830997"/>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1"/>
            <a:ext cx="4164583" cy="230832"/>
          </a:xfrm>
          <a:noFill/>
        </p:spPr>
        <p:txBody>
          <a:bodyPr wrap="square" lIns="0" tIns="0" rIns="0" bIns="0">
            <a:spAutoFit/>
          </a:bodyPr>
          <a:lstStyle>
            <a:lvl1pPr marL="0" indent="0">
              <a:spcBef>
                <a:spcPts val="0"/>
              </a:spcBef>
              <a:buNone/>
              <a:defRPr sz="15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6" name="Rectangle 5">
            <a:extLst>
              <a:ext uri="{FF2B5EF4-FFF2-40B4-BE49-F238E27FC236}">
                <a16:creationId xmlns:a16="http://schemas.microsoft.com/office/drawing/2014/main" id="{AEDC53B0-2DDE-4181-A709-C2651853C0C6}"/>
              </a:ext>
            </a:extLst>
          </p:cNvPr>
          <p:cNvSpPr/>
          <p:nvPr/>
        </p:nvSpPr>
        <p:spPr bwMode="auto">
          <a:xfrm>
            <a:off x="5326064" y="0"/>
            <a:ext cx="6865937" cy="6865937"/>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2526A024-7603-427B-AA0F-BD46EC898733}"/>
              </a:ext>
            </a:extLst>
          </p:cNvPr>
          <p:cNvPicPr>
            <a:picLocks noChangeAspect="1"/>
          </p:cNvPicPr>
          <p:nvPr/>
        </p:nvPicPr>
        <p:blipFill>
          <a:blip r:embed="rId3"/>
          <a:stretch>
            <a:fillRect/>
          </a:stretch>
        </p:blipFill>
        <p:spPr>
          <a:xfrm>
            <a:off x="6009048" y="1650980"/>
            <a:ext cx="5507904" cy="3556040"/>
          </a:xfrm>
          <a:prstGeom prst="rect">
            <a:avLst/>
          </a:prstGeom>
        </p:spPr>
      </p:pic>
    </p:spTree>
    <p:extLst>
      <p:ext uri="{BB962C8B-B14F-4D97-AF65-F5344CB8AC3E}">
        <p14:creationId xmlns:p14="http://schemas.microsoft.com/office/powerpoint/2010/main" val="1857146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quare phot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22B3A7-1B5D-47DC-BA15-A96E343767E8}"/>
              </a:ext>
            </a:extLst>
          </p:cNvPr>
          <p:cNvSpPr/>
          <p:nvPr/>
        </p:nvSpPr>
        <p:spPr bwMode="auto">
          <a:xfrm>
            <a:off x="5334000" y="0"/>
            <a:ext cx="68580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5" y="2702541"/>
            <a:ext cx="4167887" cy="830997"/>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1"/>
            <a:ext cx="4164583" cy="230832"/>
          </a:xfrm>
          <a:noFill/>
        </p:spPr>
        <p:txBody>
          <a:bodyPr wrap="square" lIns="0" tIns="0" rIns="0" bIns="0">
            <a:spAutoFit/>
          </a:bodyPr>
          <a:lstStyle>
            <a:lvl1pPr marL="0" indent="0">
              <a:spcBef>
                <a:spcPts val="0"/>
              </a:spcBef>
              <a:buNone/>
              <a:defRPr sz="15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a:extLst>
              <a:ext uri="{FF2B5EF4-FFF2-40B4-BE49-F238E27FC236}">
                <a16:creationId xmlns:a16="http://schemas.microsoft.com/office/drawing/2014/main" id="{1D9C6C8D-73A7-4B03-873D-A81183E50BB5}"/>
              </a:ext>
            </a:extLst>
          </p:cNvPr>
          <p:cNvPicPr>
            <a:picLocks noChangeAspect="1"/>
          </p:cNvPicPr>
          <p:nvPr/>
        </p:nvPicPr>
        <p:blipFill>
          <a:blip r:embed="rId3"/>
          <a:stretch>
            <a:fillRect/>
          </a:stretch>
        </p:blipFill>
        <p:spPr>
          <a:xfrm>
            <a:off x="6009048" y="1650980"/>
            <a:ext cx="5507904" cy="3556040"/>
          </a:xfrm>
          <a:prstGeom prst="rect">
            <a:avLst/>
          </a:prstGeom>
        </p:spPr>
      </p:pic>
    </p:spTree>
    <p:extLst>
      <p:ext uri="{BB962C8B-B14F-4D97-AF65-F5344CB8AC3E}">
        <p14:creationId xmlns:p14="http://schemas.microsoft.com/office/powerpoint/2010/main" val="41393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3118278"/>
            <a:ext cx="9144000" cy="415498"/>
          </a:xfrm>
          <a:noFill/>
        </p:spPr>
        <p:txBody>
          <a:bodyPr lIns="0" tIns="0" rIns="0" bIns="0" anchor="b" anchorCtr="0">
            <a:spAutoFit/>
          </a:bodyPr>
          <a:lstStyle>
            <a:lvl1pPr>
              <a:defRPr sz="2700" spc="-38"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230832"/>
          </a:xfrm>
          <a:noFill/>
        </p:spPr>
        <p:txBody>
          <a:bodyPr wrap="square" lIns="0" tIns="0" rIns="0" bIns="0">
            <a:spAutoFit/>
          </a:bodyPr>
          <a:lstStyle>
            <a:lvl1pPr marL="0" indent="0">
              <a:spcBef>
                <a:spcPts val="0"/>
              </a:spcBef>
              <a:buNone/>
              <a:defRPr sz="15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257335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1" y="1434370"/>
            <a:ext cx="1101852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65904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209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247689"/>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2095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Semilight" panose="020B0402040204020203" pitchFamily="34" charset="0"/>
                <a:cs typeface="Segoe UI Semilight" panose="020B04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095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Semilight" panose="020B0402040204020203" pitchFamily="34" charset="0"/>
                <a:cs typeface="Segoe UI Semilight" panose="020B04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885196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209562"/>
          </a:xfrm>
        </p:spPr>
        <p:txBody>
          <a:bodyPr wrap="square">
            <a:spAutoFit/>
          </a:bodyPr>
          <a:lstStyle>
            <a:lvl1pPr marL="173831" indent="-173831">
              <a:spcBef>
                <a:spcPts val="918"/>
              </a:spcBef>
              <a:buClr>
                <a:schemeClr val="tx1"/>
              </a:buClr>
              <a:buFont typeface="Wingdings" panose="05000000000000000000" pitchFamily="2" charset="2"/>
              <a:buChar char=""/>
              <a:defRPr sz="2100" b="0">
                <a:latin typeface="Segoe UI Semilight" panose="020B0402040204020203" pitchFamily="34" charset="0"/>
                <a:cs typeface="Segoe UI Semilight" panose="020B0402040204020203" pitchFamily="34" charset="0"/>
              </a:defRPr>
            </a:lvl1pPr>
            <a:lvl2pPr marL="320279" indent="-128588">
              <a:buFont typeface="Wingdings" panose="05000000000000000000" pitchFamily="2" charset="2"/>
              <a:buChar char=""/>
              <a:defRPr sz="1500" b="0"/>
            </a:lvl2pPr>
            <a:lvl3pPr marL="479822" indent="-141685">
              <a:buFont typeface="Wingdings" panose="05000000000000000000" pitchFamily="2" charset="2"/>
              <a:buChar char=""/>
              <a:tabLst/>
              <a:defRPr sz="1200" b="0"/>
            </a:lvl3pPr>
            <a:lvl4pPr marL="621506" indent="-132160">
              <a:buFont typeface="Wingdings" panose="05000000000000000000" pitchFamily="2" charset="2"/>
              <a:buChar char=""/>
              <a:defRPr sz="1050" b="0"/>
            </a:lvl4pPr>
            <a:lvl5pPr marL="767954" indent="-127397">
              <a:buFont typeface="Wingdings" panose="05000000000000000000" pitchFamily="2" charset="2"/>
              <a:buChar char=""/>
              <a:tabLst/>
              <a:defRPr sz="105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5" y="1437481"/>
            <a:ext cx="5212080" cy="1209562"/>
          </a:xfrm>
        </p:spPr>
        <p:txBody>
          <a:bodyPr wrap="square">
            <a:spAutoFit/>
          </a:bodyPr>
          <a:lstStyle>
            <a:lvl1pPr marL="173831" indent="-173831">
              <a:spcBef>
                <a:spcPts val="918"/>
              </a:spcBef>
              <a:buClr>
                <a:schemeClr val="tx1"/>
              </a:buClr>
              <a:buFont typeface="Wingdings" panose="05000000000000000000" pitchFamily="2" charset="2"/>
              <a:buChar char=""/>
              <a:defRPr sz="2100" b="0">
                <a:latin typeface="Segoe UI Semilight" panose="020B0402040204020203" pitchFamily="34" charset="0"/>
                <a:cs typeface="Segoe UI Semilight" panose="020B0402040204020203" pitchFamily="34" charset="0"/>
              </a:defRPr>
            </a:lvl1pPr>
            <a:lvl2pPr marL="320279" indent="-128588">
              <a:buFont typeface="Wingdings" panose="05000000000000000000" pitchFamily="2" charset="2"/>
              <a:buChar char=""/>
              <a:defRPr sz="1500" b="0"/>
            </a:lvl2pPr>
            <a:lvl3pPr marL="479822" indent="-141685">
              <a:buFont typeface="Wingdings" panose="05000000000000000000" pitchFamily="2" charset="2"/>
              <a:buChar char=""/>
              <a:tabLst/>
              <a:defRPr sz="1200" b="0"/>
            </a:lvl3pPr>
            <a:lvl4pPr marL="621506" indent="-132160">
              <a:buFont typeface="Wingdings" panose="05000000000000000000" pitchFamily="2" charset="2"/>
              <a:buChar char=""/>
              <a:defRPr sz="1050" b="0"/>
            </a:lvl4pPr>
            <a:lvl5pPr marL="767954" indent="-127397">
              <a:buFont typeface="Wingdings" panose="05000000000000000000" pitchFamily="2" charset="2"/>
              <a:buChar char=""/>
              <a:tabLst/>
              <a:defRPr sz="105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45253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28665027"/>
      </p:ext>
    </p:extLst>
  </p:cSld>
  <p:clrMapOvr>
    <a:masterClrMapping/>
  </p:clrMapOvr>
  <p:transition>
    <p:fade/>
  </p:transition>
  <p:extLst mod="1">
    <p:ext uri="{DCECCB84-F9BA-43D5-87BE-67443E8EF086}">
      <p15:sldGuideLst xmlns:p15="http://schemas.microsoft.com/office/powerpoint/2012/main">
        <p15:guide id="2" pos="3360" userDrawn="1">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userDrawn="1">
          <p15:clr>
            <a:srgbClr val="C35EA4"/>
          </p15:clr>
        </p15:guide>
        <p15:guide id="11" pos="2993">
          <p15:clr>
            <a:srgbClr val="5ACBF0"/>
          </p15:clr>
        </p15:guide>
        <p15:guide id="12" pos="3543" userDrawn="1">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5700856"/>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485391"/>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1" y="457200"/>
            <a:ext cx="5508419" cy="295466"/>
          </a:xfrm>
        </p:spPr>
        <p:txBody>
          <a:bodyPr tIns="64008"/>
          <a:lstStyle>
            <a:lvl1pPr>
              <a:defRPr sz="15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5999807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302650"/>
            <a:ext cx="4161981" cy="830997"/>
          </a:xfrm>
        </p:spPr>
        <p:txBody>
          <a:bodyPr wrap="square" rIns="0" anchor="b">
            <a:spAutoFit/>
          </a:bodyPr>
          <a:lstStyle>
            <a:lvl1pPr>
              <a:lnSpc>
                <a:spcPct val="100000"/>
              </a:lnSpc>
              <a:defRPr sz="2700" b="0" spc="-37"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2"/>
            <a:ext cx="4162425" cy="230832"/>
          </a:xfrm>
        </p:spPr>
        <p:txBody>
          <a:bodyPr/>
          <a:lstStyle>
            <a:lvl1pPr marL="0" indent="0">
              <a:buNone/>
              <a:defRPr sz="150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99904643"/>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6" y="3013502"/>
            <a:ext cx="4161981" cy="830997"/>
          </a:xfrm>
        </p:spPr>
        <p:txBody>
          <a:bodyPr wrap="square" rIns="0" anchor="ctr" anchorCtr="0">
            <a:spAutoFit/>
          </a:bodyPr>
          <a:lstStyle>
            <a:lvl1pPr>
              <a:lnSpc>
                <a:spcPct val="100000"/>
              </a:lnSpc>
              <a:defRPr sz="2700" b="0" spc="-37"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62624302"/>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8"/>
            <a:ext cx="4160520" cy="646331"/>
          </a:xfrm>
        </p:spPr>
        <p:txBody>
          <a:bodyPr wrap="square" anchor="t">
            <a:spAutoFit/>
          </a:bodyPr>
          <a:lstStyle>
            <a:lvl1pPr>
              <a:lnSpc>
                <a:spcPct val="100000"/>
              </a:lnSpc>
              <a:defRPr sz="21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91516279"/>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57873"/>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230832"/>
          </a:xfrm>
          <a:noFill/>
        </p:spPr>
        <p:txBody>
          <a:bodyPr lIns="0" tIns="0" rIns="0" bIns="0">
            <a:spAutoFit/>
          </a:bodyPr>
          <a:lstStyle>
            <a:lvl1pPr marL="0" indent="0">
              <a:spcBef>
                <a:spcPts val="0"/>
              </a:spcBef>
              <a:spcAft>
                <a:spcPts val="0"/>
              </a:spcAft>
              <a:buFont typeface="Arial" panose="020B0604020202020204" pitchFamily="34" charset="0"/>
              <a:buNone/>
              <a:defRPr sz="15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a:extLst>
              <a:ext uri="{FF2B5EF4-FFF2-40B4-BE49-F238E27FC236}">
                <a16:creationId xmlns:a16="http://schemas.microsoft.com/office/drawing/2014/main" id="{EAA52619-E651-4E19-AEB2-DEA2667C0E5E}"/>
              </a:ext>
            </a:extLst>
          </p:cNvPr>
          <p:cNvPicPr>
            <a:picLocks noChangeAspect="1"/>
          </p:cNvPicPr>
          <p:nvPr/>
        </p:nvPicPr>
        <p:blipFill>
          <a:blip r:embed="rId2"/>
          <a:stretch>
            <a:fillRect/>
          </a:stretch>
        </p:blipFill>
        <p:spPr>
          <a:xfrm>
            <a:off x="8722929" y="4405468"/>
            <a:ext cx="2886459" cy="1863570"/>
          </a:xfrm>
          <a:prstGeom prst="rect">
            <a:avLst/>
          </a:prstGeom>
        </p:spPr>
      </p:pic>
    </p:spTree>
    <p:extLst>
      <p:ext uri="{BB962C8B-B14F-4D97-AF65-F5344CB8AC3E}">
        <p14:creationId xmlns:p14="http://schemas.microsoft.com/office/powerpoint/2010/main" val="2349837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57873"/>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230832"/>
          </a:xfrm>
          <a:noFill/>
        </p:spPr>
        <p:txBody>
          <a:bodyPr lIns="0" tIns="0" rIns="0" bIns="0">
            <a:spAutoFit/>
          </a:bodyPr>
          <a:lstStyle>
            <a:lvl1pPr marL="0" indent="0">
              <a:spcBef>
                <a:spcPts val="0"/>
              </a:spcBef>
              <a:spcAft>
                <a:spcPts val="0"/>
              </a:spcAft>
              <a:buFont typeface="Arial" panose="020B0604020202020204" pitchFamily="34" charset="0"/>
              <a:buNone/>
              <a:defRPr sz="15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68731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60458"/>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4" name="Picture 3">
            <a:extLst>
              <a:ext uri="{FF2B5EF4-FFF2-40B4-BE49-F238E27FC236}">
                <a16:creationId xmlns:a16="http://schemas.microsoft.com/office/drawing/2014/main" id="{4F2E604B-EE1B-4A7E-B8A1-0D6D1C4976E6}"/>
              </a:ext>
            </a:extLst>
          </p:cNvPr>
          <p:cNvPicPr>
            <a:picLocks noChangeAspect="1"/>
          </p:cNvPicPr>
          <p:nvPr/>
        </p:nvPicPr>
        <p:blipFill>
          <a:blip r:embed="rId2"/>
          <a:stretch>
            <a:fillRect/>
          </a:stretch>
        </p:blipFill>
        <p:spPr>
          <a:xfrm>
            <a:off x="8722929" y="4405468"/>
            <a:ext cx="2886459" cy="1863570"/>
          </a:xfrm>
          <a:prstGeom prst="rect">
            <a:avLst/>
          </a:prstGeom>
        </p:spPr>
      </p:pic>
    </p:spTree>
    <p:extLst>
      <p:ext uri="{BB962C8B-B14F-4D97-AF65-F5344CB8AC3E}">
        <p14:creationId xmlns:p14="http://schemas.microsoft.com/office/powerpoint/2010/main" val="1947385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60458"/>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967665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89229390"/>
      </p:ext>
    </p:extLst>
  </p:cSld>
  <p:clrMapOvr>
    <a:masterClrMapping/>
  </p:clrMapOvr>
  <p:transition>
    <p:fade/>
  </p:transition>
  <p:extLst mod="1">
    <p:ext uri="{DCECCB84-F9BA-43D5-87BE-67443E8EF086}">
      <p15:sldGuideLst xmlns:p15="http://schemas.microsoft.com/office/powerpoint/2012/main">
        <p15:guide id="2" pos="3360" userDrawn="1">
          <p15:clr>
            <a:srgbClr val="FBAE40"/>
          </p15:clr>
        </p15:guide>
        <p15:guide id="5" orient="horz" pos="2160">
          <p15:clr>
            <a:srgbClr val="FBAE40"/>
          </p15:clr>
        </p15:guide>
        <p15:guide id="6" pos="2991">
          <p15:clr>
            <a:srgbClr val="5ACBF0"/>
          </p15:clr>
        </p15:guide>
        <p15:guide id="7" pos="3728" userDrawn="1">
          <p15:clr>
            <a:srgbClr val="C35EA4"/>
          </p15:clr>
        </p15:guide>
        <p15:guide id="8" pos="3544" userDrawn="1">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60458"/>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92D1C418-2753-469A-8C64-095693E97FA3}"/>
              </a:ext>
            </a:extLst>
          </p:cNvPr>
          <p:cNvPicPr>
            <a:picLocks noChangeAspect="1"/>
          </p:cNvPicPr>
          <p:nvPr/>
        </p:nvPicPr>
        <p:blipFill>
          <a:blip r:embed="rId2"/>
          <a:stretch>
            <a:fillRect/>
          </a:stretch>
        </p:blipFill>
        <p:spPr>
          <a:xfrm>
            <a:off x="8722929" y="4405468"/>
            <a:ext cx="2886459" cy="1863570"/>
          </a:xfrm>
          <a:prstGeom prst="rect">
            <a:avLst/>
          </a:prstGeom>
        </p:spPr>
      </p:pic>
    </p:spTree>
    <p:extLst>
      <p:ext uri="{BB962C8B-B14F-4D97-AF65-F5344CB8AC3E}">
        <p14:creationId xmlns:p14="http://schemas.microsoft.com/office/powerpoint/2010/main" val="3933857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60458"/>
            <a:ext cx="9144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258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068377"/>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06649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90"/>
            <a:ext cx="11018520" cy="1431161"/>
          </a:xfrm>
        </p:spPr>
        <p:txBody>
          <a:bodyPr/>
          <a:lstStyle>
            <a:lvl1pPr marL="0" indent="0">
              <a:buNone/>
              <a:defRPr sz="21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25991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438455" indent="0">
              <a:buNone/>
              <a:defRPr sz="15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610922"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788248"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00975"/>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584201" y="6188249"/>
            <a:ext cx="4482124"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827400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1" y="1436690"/>
            <a:ext cx="11018839" cy="1661993"/>
          </a:xfrm>
        </p:spPr>
        <p:txBody>
          <a:bodyPr>
            <a:spAutoFit/>
          </a:bodyPr>
          <a:lstStyle>
            <a:lvl1pPr>
              <a:defRPr sz="2700">
                <a:latin typeface="+mn-lt"/>
              </a:defRPr>
            </a:lvl1pPr>
            <a:lvl2pPr>
              <a:defRPr sz="2100">
                <a:latin typeface="+mn-lt"/>
              </a:defRPr>
            </a:lvl2pPr>
            <a:lvl3pPr>
              <a:defRPr sz="1800">
                <a:latin typeface="+mn-lt"/>
              </a:defRPr>
            </a:lvl3pPr>
            <a:lvl4pPr>
              <a:defRPr sz="1500">
                <a:latin typeface="+mn-lt"/>
              </a:defRPr>
            </a:lvl4pPr>
            <a:lvl5pPr>
              <a:defRPr sz="13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40"/>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26244568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6BAD-E088-5A42-93DB-7181884F45DD}"/>
              </a:ext>
            </a:extLst>
          </p:cNvPr>
          <p:cNvSpPr>
            <a:spLocks noGrp="1"/>
          </p:cNvSpPr>
          <p:nvPr>
            <p:ph type="ctrTitle"/>
          </p:nvPr>
        </p:nvSpPr>
        <p:spPr>
          <a:xfrm>
            <a:off x="1524000" y="2817467"/>
            <a:ext cx="9144000" cy="69249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99418C-B513-1F40-AA6D-906ED0649140}"/>
              </a:ext>
            </a:extLst>
          </p:cNvPr>
          <p:cNvSpPr>
            <a:spLocks noGrp="1"/>
          </p:cNvSpPr>
          <p:nvPr>
            <p:ph type="subTitle" idx="1"/>
          </p:nvPr>
        </p:nvSpPr>
        <p:spPr>
          <a:xfrm>
            <a:off x="1524000" y="3602039"/>
            <a:ext cx="9144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87D8F6-9BC1-A247-8D24-880ACD1978D1}"/>
              </a:ext>
            </a:extLst>
          </p:cNvPr>
          <p:cNvSpPr>
            <a:spLocks noGrp="1"/>
          </p:cNvSpPr>
          <p:nvPr>
            <p:ph type="dt" sz="half" idx="10"/>
          </p:nvPr>
        </p:nvSpPr>
        <p:spPr/>
        <p:txBody>
          <a:bodyPr/>
          <a:lstStyle/>
          <a:p>
            <a:fld id="{1A487460-7F0B-904A-BEFF-947CB5E0F50C}" type="datetimeFigureOut">
              <a:rPr lang="en-US" smtClean="0"/>
              <a:t>6/8/2018</a:t>
            </a:fld>
            <a:endParaRPr lang="en-US"/>
          </a:p>
        </p:txBody>
      </p:sp>
      <p:sp>
        <p:nvSpPr>
          <p:cNvPr id="5" name="Footer Placeholder 4">
            <a:extLst>
              <a:ext uri="{FF2B5EF4-FFF2-40B4-BE49-F238E27FC236}">
                <a16:creationId xmlns:a16="http://schemas.microsoft.com/office/drawing/2014/main" id="{2553EE2E-DBC7-1840-868B-D3DB60C03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E8882-4945-7849-9684-CE8F202A9096}"/>
              </a:ext>
            </a:extLst>
          </p:cNvPr>
          <p:cNvSpPr>
            <a:spLocks noGrp="1"/>
          </p:cNvSpPr>
          <p:nvPr>
            <p:ph type="sldNum" sz="quarter" idx="12"/>
          </p:nvPr>
        </p:nvSpPr>
        <p:spPr/>
        <p:txBody>
          <a:bodyPr/>
          <a:lstStyle/>
          <a:p>
            <a:fld id="{C89EEA7A-A30C-6D4E-8453-BC25DCB7730C}" type="slidenum">
              <a:rPr lang="en-US" smtClean="0"/>
              <a:t>‹#›</a:t>
            </a:fld>
            <a:endParaRPr lang="en-US"/>
          </a:p>
        </p:txBody>
      </p:sp>
    </p:spTree>
    <p:extLst>
      <p:ext uri="{BB962C8B-B14F-4D97-AF65-F5344CB8AC3E}">
        <p14:creationId xmlns:p14="http://schemas.microsoft.com/office/powerpoint/2010/main" val="9487501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4" y="470067"/>
            <a:ext cx="1423303" cy="304828"/>
          </a:xfrm>
          <a:prstGeom prst="rect">
            <a:avLst/>
          </a:prstGeom>
        </p:spPr>
      </p:pic>
      <p:grpSp>
        <p:nvGrpSpPr>
          <p:cNvPr id="12" name="Group 11"/>
          <p:cNvGrpSpPr/>
          <p:nvPr userDrawn="1"/>
        </p:nvGrpSpPr>
        <p:grpSpPr>
          <a:xfrm>
            <a:off x="6857010" y="5999451"/>
            <a:ext cx="3701975" cy="539891"/>
            <a:chOff x="274638" y="4554931"/>
            <a:chExt cx="3776207" cy="550639"/>
          </a:xfrm>
        </p:grpSpPr>
        <p:sp>
          <p:nvSpPr>
            <p:cNvPr id="7" name="TextBox 6"/>
            <p:cNvSpPr txBox="1"/>
            <p:nvPr userDrawn="1"/>
          </p:nvSpPr>
          <p:spPr>
            <a:xfrm>
              <a:off x="274638" y="4554931"/>
              <a:ext cx="3776207" cy="550639"/>
            </a:xfrm>
            <a:prstGeom prst="rect">
              <a:avLst/>
            </a:prstGeom>
            <a:noFill/>
          </p:spPr>
          <p:txBody>
            <a:bodyPr wrap="none" lIns="182880" tIns="146304" rIns="182880" bIns="146304" rtlCol="0">
              <a:spAutoFit/>
            </a:bodyPr>
            <a:lstStyle/>
            <a:p>
              <a:pPr>
                <a:lnSpc>
                  <a:spcPct val="90000"/>
                </a:lnSpc>
                <a:spcAft>
                  <a:spcPts val="441"/>
                </a:spcAft>
              </a:pPr>
              <a:r>
                <a:rPr lang="en-US" sz="1765">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56C9DEE-6F0F-4952-B2B1-A47AFA7F3DE1}"/>
              </a:ext>
            </a:extLst>
          </p:cNvPr>
          <p:cNvSpPr txBox="1"/>
          <p:nvPr userDrawn="1"/>
        </p:nvSpPr>
        <p:spPr>
          <a:xfrm>
            <a:off x="221374" y="1834504"/>
            <a:ext cx="4265661"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Microsoft Ready to</a:t>
            </a:r>
          </a:p>
        </p:txBody>
      </p:sp>
      <p:sp>
        <p:nvSpPr>
          <p:cNvPr id="5" name="Text Placeholder 4">
            <a:extLst>
              <a:ext uri="{FF2B5EF4-FFF2-40B4-BE49-F238E27FC236}">
                <a16:creationId xmlns:a16="http://schemas.microsoft.com/office/drawing/2014/main" id="{65CD16D0-030B-4E01-8C7E-8FA7B612BB85}"/>
              </a:ext>
            </a:extLst>
          </p:cNvPr>
          <p:cNvSpPr>
            <a:spLocks noGrp="1"/>
          </p:cNvSpPr>
          <p:nvPr>
            <p:ph type="body" sz="quarter" idx="10" hasCustomPrompt="1"/>
          </p:nvPr>
        </p:nvSpPr>
        <p:spPr>
          <a:xfrm>
            <a:off x="5628510" y="1834505"/>
            <a:ext cx="6274975" cy="845424"/>
          </a:xfrm>
        </p:spPr>
        <p:txBody>
          <a:bodyPr lIns="182880" tIns="146304" rIns="182880" bIns="146304"/>
          <a:lstStyle>
            <a:lvl1pPr marL="0" indent="0">
              <a:buNone/>
              <a:defRPr sz="3971"/>
            </a:lvl1pPr>
          </a:lstStyle>
          <a:p>
            <a:pPr lvl="0"/>
            <a:r>
              <a:rPr lang="en-US"/>
              <a:t>&lt;theme word here&gt;</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202097" y="2599697"/>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sp>
        <p:nvSpPr>
          <p:cNvPr id="13" name="Text Placeholder 4">
            <a:extLst>
              <a:ext uri="{FF2B5EF4-FFF2-40B4-BE49-F238E27FC236}">
                <a16:creationId xmlns:a16="http://schemas.microsoft.com/office/drawing/2014/main" id="{8EA71668-2A88-4115-853E-BEC05FB59E72}"/>
              </a:ext>
            </a:extLst>
          </p:cNvPr>
          <p:cNvSpPr>
            <a:spLocks noGrp="1"/>
          </p:cNvSpPr>
          <p:nvPr>
            <p:ph type="body" sz="quarter" idx="11" hasCustomPrompt="1"/>
          </p:nvPr>
        </p:nvSpPr>
        <p:spPr>
          <a:xfrm>
            <a:off x="5628510" y="2599697"/>
            <a:ext cx="6274975" cy="845424"/>
          </a:xfrm>
        </p:spPr>
        <p:txBody>
          <a:bodyPr lIns="182880" tIns="146304" rIns="182880" bIns="146304"/>
          <a:lstStyle>
            <a:lvl1pPr marL="0" indent="0">
              <a:buNone/>
              <a:defRPr sz="3971"/>
            </a:lvl1pPr>
          </a:lstStyle>
          <a:p>
            <a:pPr lvl="0"/>
            <a:r>
              <a:rPr lang="en-US"/>
              <a:t>&lt;theme word here&gt;</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202097" y="3378027"/>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a16="http://schemas.microsoft.com/office/drawing/2014/main" id="{46AE5335-01B3-4932-AE7C-C7409C947F67}"/>
              </a:ext>
            </a:extLst>
          </p:cNvPr>
          <p:cNvSpPr>
            <a:spLocks noGrp="1"/>
          </p:cNvSpPr>
          <p:nvPr>
            <p:ph type="body" sz="quarter" idx="12" hasCustomPrompt="1"/>
          </p:nvPr>
        </p:nvSpPr>
        <p:spPr>
          <a:xfrm>
            <a:off x="5628510" y="3378027"/>
            <a:ext cx="6274975" cy="845424"/>
          </a:xfrm>
        </p:spPr>
        <p:txBody>
          <a:bodyPr lIns="182880" tIns="146304" rIns="182880" bIns="146304"/>
          <a:lstStyle>
            <a:lvl1pPr marL="0" indent="0">
              <a:buNone/>
              <a:defRPr sz="3971"/>
            </a:lvl1pPr>
          </a:lstStyle>
          <a:p>
            <a:pPr lvl="0"/>
            <a:r>
              <a:rPr lang="en-US"/>
              <a:t>&lt;theme word here&gt;</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4927287" y="4143220"/>
            <a:ext cx="4724825"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4151475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4" y="470067"/>
            <a:ext cx="1423303" cy="304828"/>
          </a:xfrm>
          <a:prstGeom prst="rect">
            <a:avLst/>
          </a:prstGeom>
        </p:spPr>
      </p:pic>
      <p:grpSp>
        <p:nvGrpSpPr>
          <p:cNvPr id="12" name="Group 11"/>
          <p:cNvGrpSpPr/>
          <p:nvPr userDrawn="1"/>
        </p:nvGrpSpPr>
        <p:grpSpPr>
          <a:xfrm>
            <a:off x="6857010" y="5999451"/>
            <a:ext cx="3701975" cy="539891"/>
            <a:chOff x="274638" y="4554931"/>
            <a:chExt cx="3776207" cy="550639"/>
          </a:xfrm>
        </p:grpSpPr>
        <p:sp>
          <p:nvSpPr>
            <p:cNvPr id="7" name="TextBox 6"/>
            <p:cNvSpPr txBox="1"/>
            <p:nvPr userDrawn="1"/>
          </p:nvSpPr>
          <p:spPr>
            <a:xfrm>
              <a:off x="274638" y="4554931"/>
              <a:ext cx="3776207" cy="550639"/>
            </a:xfrm>
            <a:prstGeom prst="rect">
              <a:avLst/>
            </a:prstGeom>
            <a:noFill/>
          </p:spPr>
          <p:txBody>
            <a:bodyPr wrap="none" lIns="182880" tIns="146304" rIns="182880" bIns="146304" rtlCol="0">
              <a:spAutoFit/>
            </a:bodyPr>
            <a:lstStyle/>
            <a:p>
              <a:pPr>
                <a:lnSpc>
                  <a:spcPct val="90000"/>
                </a:lnSpc>
                <a:spcAft>
                  <a:spcPts val="441"/>
                </a:spcAft>
              </a:pPr>
              <a:r>
                <a:rPr lang="en-US" sz="1765">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56C9DEE-6F0F-4952-B2B1-A47AFA7F3DE1}"/>
              </a:ext>
            </a:extLst>
          </p:cNvPr>
          <p:cNvSpPr txBox="1"/>
          <p:nvPr userDrawn="1"/>
        </p:nvSpPr>
        <p:spPr>
          <a:xfrm>
            <a:off x="221374" y="1834504"/>
            <a:ext cx="5899120"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Microsoft Ready to believe</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4927288" y="2599697"/>
            <a:ext cx="5661415" cy="767202"/>
          </a:xfrm>
          <a:prstGeom prst="rect">
            <a:avLst/>
          </a:prstGeom>
          <a:noFill/>
        </p:spPr>
        <p:txBody>
          <a:bodyPr wrap="square" lIns="134464" tIns="107571" rIns="134464" bIns="107571" rtlCol="0">
            <a:spAutoFit/>
          </a:bodyPr>
          <a:lstStyle/>
          <a:p>
            <a:pPr algn="l">
              <a:lnSpc>
                <a:spcPct val="90000"/>
              </a:lnSpc>
              <a:spcAft>
                <a:spcPts val="441"/>
              </a:spcAft>
            </a:pPr>
            <a:r>
              <a:rPr lang="en-US" sz="3971">
                <a:gradFill>
                  <a:gsLst>
                    <a:gs pos="2917">
                      <a:schemeClr val="tx1"/>
                    </a:gs>
                    <a:gs pos="30000">
                      <a:schemeClr val="tx1"/>
                    </a:gs>
                  </a:gsLst>
                  <a:lin ang="5400000" scaled="0"/>
                </a:gradFill>
                <a:latin typeface="+mj-lt"/>
              </a:rPr>
              <a:t>to explore </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4927288" y="3378027"/>
            <a:ext cx="5661415" cy="767202"/>
          </a:xfrm>
          <a:prstGeom prst="rect">
            <a:avLst/>
          </a:prstGeom>
          <a:noFill/>
        </p:spPr>
        <p:txBody>
          <a:bodyPr wrap="square" lIns="134464" tIns="107571" rIns="134464" bIns="107571" rtlCol="0">
            <a:spAutoFit/>
          </a:bodyPr>
          <a:lstStyle/>
          <a:p>
            <a:pPr algn="l">
              <a:lnSpc>
                <a:spcPct val="90000"/>
              </a:lnSpc>
              <a:spcAft>
                <a:spcPts val="441"/>
              </a:spcAft>
            </a:pPr>
            <a:r>
              <a:rPr lang="en-US" sz="3971">
                <a:gradFill>
                  <a:gsLst>
                    <a:gs pos="2917">
                      <a:schemeClr val="tx1"/>
                    </a:gs>
                    <a:gs pos="30000">
                      <a:schemeClr val="tx1"/>
                    </a:gs>
                  </a:gsLst>
                  <a:lin ang="5400000" scaled="0"/>
                </a:gradFill>
                <a:latin typeface="+mj-lt"/>
              </a:rPr>
              <a:t>to win</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4927287" y="4143220"/>
            <a:ext cx="4724825"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1939610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29512451"/>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1877">
          <p15:clr>
            <a:srgbClr val="5ACBF0"/>
          </p15:clr>
        </p15:guide>
        <p15:guide id="4" pos="3731" userDrawn="1">
          <p15:clr>
            <a:srgbClr val="C35EA4"/>
          </p15:clr>
        </p15:guide>
        <p15:guide id="5" pos="2993">
          <p15:clr>
            <a:srgbClr val="5ACBF0"/>
          </p15:clr>
        </p15:guide>
        <p15:guide id="6" pos="3547" userDrawn="1">
          <p15:clr>
            <a:srgbClr val="A4A3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4" y="2084187"/>
            <a:ext cx="8964185" cy="1793090"/>
          </a:xfrm>
          <a:noFill/>
        </p:spPr>
        <p:txBody>
          <a:bodyPr lIns="146304" tIns="91440" rIns="146304" bIns="91440" anchor="t" anchorCtr="0"/>
          <a:lstStyle>
            <a:lvl1pPr>
              <a:defRPr sz="3971" spc="-74"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64592" tIns="109728" rIns="164592" bIns="109728">
            <a:noAutofit/>
          </a:bodyPr>
          <a:lstStyle>
            <a:lvl1pPr marL="0" indent="0">
              <a:spcBef>
                <a:spcPts val="0"/>
              </a:spcBef>
              <a:buNone/>
              <a:defRPr sz="2353"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51634" y="470067"/>
            <a:ext cx="1423303" cy="304828"/>
          </a:xfrm>
          <a:prstGeom prst="rect">
            <a:avLst/>
          </a:prstGeom>
        </p:spPr>
      </p:pic>
      <p:sp>
        <p:nvSpPr>
          <p:cNvPr id="7" name="Text Placeholder 16"/>
          <p:cNvSpPr>
            <a:spLocks noGrp="1"/>
          </p:cNvSpPr>
          <p:nvPr>
            <p:ph type="body" sz="quarter" idx="13" hasCustomPrompt="1"/>
          </p:nvPr>
        </p:nvSpPr>
        <p:spPr>
          <a:xfrm>
            <a:off x="8339677" y="288561"/>
            <a:ext cx="3585699" cy="499176"/>
          </a:xfrm>
        </p:spPr>
        <p:txBody>
          <a:bodyPr lIns="182880" tIns="146304" rIns="182880" bIns="146304"/>
          <a:lstStyle>
            <a:lvl1pPr marL="0" indent="0" algn="r">
              <a:buNone/>
              <a:defRPr sz="1471">
                <a:latin typeface="+mn-lt"/>
              </a:defRPr>
            </a:lvl1pPr>
            <a:lvl2pPr marL="252109" indent="0">
              <a:buNone/>
              <a:defRPr sz="1471"/>
            </a:lvl2pPr>
            <a:lvl3pPr marL="420181" indent="0">
              <a:buNone/>
              <a:defRPr sz="1471"/>
            </a:lvl3pPr>
            <a:lvl4pPr marL="588254" indent="0">
              <a:buNone/>
              <a:defRPr sz="1471"/>
            </a:lvl4pPr>
            <a:lvl5pPr marL="756326" indent="0">
              <a:buNone/>
              <a:defRPr sz="1471"/>
            </a:lvl5pPr>
          </a:lstStyle>
          <a:p>
            <a:pPr lvl="0"/>
            <a:r>
              <a:rPr lang="en-US"/>
              <a:t>Session Code</a:t>
            </a:r>
          </a:p>
        </p:txBody>
      </p:sp>
      <p:sp>
        <p:nvSpPr>
          <p:cNvPr id="8" name="Text Placeholder 16"/>
          <p:cNvSpPr>
            <a:spLocks noGrp="1"/>
          </p:cNvSpPr>
          <p:nvPr>
            <p:ph type="body" sz="quarter" idx="14" hasCustomPrompt="1"/>
          </p:nvPr>
        </p:nvSpPr>
        <p:spPr>
          <a:xfrm>
            <a:off x="269304" y="6064920"/>
            <a:ext cx="3585699" cy="499176"/>
          </a:xfrm>
        </p:spPr>
        <p:txBody>
          <a:bodyPr lIns="182880" tIns="146304" rIns="182880" bIns="146304" anchor="b"/>
          <a:lstStyle>
            <a:lvl1pPr marL="0" indent="0" algn="l">
              <a:buNone/>
              <a:defRPr sz="1471">
                <a:latin typeface="+mn-lt"/>
              </a:defRPr>
            </a:lvl1pPr>
            <a:lvl2pPr marL="252109" indent="0">
              <a:buNone/>
              <a:defRPr sz="1471"/>
            </a:lvl2pPr>
            <a:lvl3pPr marL="420181" indent="0">
              <a:buNone/>
              <a:defRPr sz="1471"/>
            </a:lvl3pPr>
            <a:lvl4pPr marL="588254" indent="0">
              <a:buNone/>
              <a:defRPr sz="1471"/>
            </a:lvl4pPr>
            <a:lvl5pPr marL="756326" indent="0">
              <a:buNone/>
              <a:defRPr sz="1471"/>
            </a:lvl5pPr>
          </a:lstStyle>
          <a:p>
            <a:pPr lvl="0"/>
            <a:r>
              <a:rPr lang="en-US"/>
              <a:t>Yammer hashtag</a:t>
            </a:r>
          </a:p>
        </p:txBody>
      </p:sp>
    </p:spTree>
    <p:extLst>
      <p:ext uri="{BB962C8B-B14F-4D97-AF65-F5344CB8AC3E}">
        <p14:creationId xmlns:p14="http://schemas.microsoft.com/office/powerpoint/2010/main" val="499064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7"/>
            <a:ext cx="11655079" cy="1746440"/>
          </a:xfrm>
        </p:spPr>
        <p:txBody>
          <a:bodyPr>
            <a:spAutoFit/>
          </a:bodyPr>
          <a:lstStyle>
            <a:lvl1pPr marL="0" indent="0">
              <a:buNone/>
              <a:defRPr/>
            </a:lvl1pPr>
            <a:lvl2pPr marL="168073" indent="0">
              <a:buNone/>
              <a:defRPr/>
            </a:lvl2pPr>
            <a:lvl3pPr marL="336145" indent="0">
              <a:buNone/>
              <a:defRPr/>
            </a:lvl3pPr>
            <a:lvl4pPr marL="504218"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01840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5"/>
            <a:ext cx="11655079" cy="1746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230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5"/>
            <a:ext cx="5378548" cy="1610697"/>
          </a:xfrm>
        </p:spPr>
        <p:txBody>
          <a:bodyPr wrap="square">
            <a:spAutoFit/>
          </a:bodyPr>
          <a:lstStyle>
            <a:lvl1pPr marL="0" indent="0">
              <a:spcBef>
                <a:spcPts val="900"/>
              </a:spcBef>
              <a:buClr>
                <a:schemeClr val="tx1"/>
              </a:buClr>
              <a:buFont typeface="Wingdings" panose="05000000000000000000" pitchFamily="2" charset="2"/>
              <a:buNone/>
              <a:defRPr sz="2206" b="0">
                <a:latin typeface="+mn-lt"/>
              </a:defRPr>
            </a:lvl1pPr>
            <a:lvl2pPr marL="187915" indent="0">
              <a:buFont typeface="Wingdings" panose="05000000000000000000" pitchFamily="2" charset="2"/>
              <a:buNone/>
              <a:defRPr sz="1765" b="0"/>
            </a:lvl2pPr>
            <a:lvl3pPr marL="331476" indent="0">
              <a:buFont typeface="Wingdings" panose="05000000000000000000" pitchFamily="2" charset="2"/>
              <a:buNone/>
              <a:tabLst/>
              <a:defRPr sz="1618" b="0"/>
            </a:lvl3pPr>
            <a:lvl4pPr marL="479706" indent="0">
              <a:buFont typeface="Wingdings" panose="05000000000000000000" pitchFamily="2" charset="2"/>
              <a:buNone/>
              <a:defRPr sz="1618" b="0"/>
            </a:lvl4pPr>
            <a:lvl5pPr marL="627938" indent="0">
              <a:buFont typeface="Wingdings" panose="05000000000000000000" pitchFamily="2" charset="2"/>
              <a:buNone/>
              <a:tabLst/>
              <a:defRPr sz="1618"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4"/>
            <a:ext cx="5378548" cy="1868588"/>
          </a:xfrm>
        </p:spPr>
        <p:txBody>
          <a:bodyPr wrap="square">
            <a:spAutoFit/>
          </a:bodyPr>
          <a:lstStyle>
            <a:lvl1pPr marL="0" indent="0">
              <a:spcBef>
                <a:spcPts val="900"/>
              </a:spcBef>
              <a:buClr>
                <a:schemeClr val="tx1"/>
              </a:buClr>
              <a:buFont typeface="Arial" panose="020B0604020202020204" pitchFamily="34" charset="0"/>
              <a:buNone/>
              <a:defRPr lang="en-US" sz="2206" b="0" kern="1200" spc="0" baseline="0" dirty="0">
                <a:gradFill>
                  <a:gsLst>
                    <a:gs pos="1250">
                      <a:schemeClr val="tx1"/>
                    </a:gs>
                    <a:gs pos="100000">
                      <a:schemeClr val="tx1"/>
                    </a:gs>
                  </a:gsLst>
                  <a:lin ang="5400000" scaled="0"/>
                </a:gradFill>
                <a:latin typeface="+mn-lt"/>
                <a:ea typeface="+mn-ea"/>
                <a:cs typeface="+mn-cs"/>
              </a:defRPr>
            </a:lvl1pPr>
            <a:lvl2pPr marL="187915" indent="0">
              <a:buFont typeface="Arial" panose="020B0604020202020204" pitchFamily="34" charset="0"/>
              <a:buNone/>
              <a:defRPr lang="en-US" sz="1765" b="0" kern="1200" spc="0" baseline="0" dirty="0">
                <a:gradFill>
                  <a:gsLst>
                    <a:gs pos="1250">
                      <a:schemeClr val="tx1"/>
                    </a:gs>
                    <a:gs pos="100000">
                      <a:schemeClr val="tx1"/>
                    </a:gs>
                  </a:gsLst>
                  <a:lin ang="5400000" scaled="0"/>
                </a:gradFill>
                <a:latin typeface="+mn-lt"/>
                <a:ea typeface="+mn-ea"/>
                <a:cs typeface="+mn-cs"/>
              </a:defRPr>
            </a:lvl2pPr>
            <a:lvl3pPr marL="331476" indent="0">
              <a:buFont typeface="Arial" panose="020B0604020202020204" pitchFamily="34" charset="0"/>
              <a:buNone/>
              <a:tabLst/>
              <a:defRPr lang="en-US" sz="1618" b="0" kern="1200" spc="0" baseline="0" dirty="0">
                <a:gradFill>
                  <a:gsLst>
                    <a:gs pos="1250">
                      <a:schemeClr val="tx1"/>
                    </a:gs>
                    <a:gs pos="100000">
                      <a:schemeClr val="tx1"/>
                    </a:gs>
                  </a:gsLst>
                  <a:lin ang="5400000" scaled="0"/>
                </a:gradFill>
                <a:latin typeface="+mn-lt"/>
                <a:ea typeface="+mn-ea"/>
                <a:cs typeface="+mn-cs"/>
              </a:defRPr>
            </a:lvl3pPr>
            <a:lvl4pPr marL="479706" indent="0">
              <a:buFont typeface="Arial" panose="020B0604020202020204" pitchFamily="34" charset="0"/>
              <a:buNone/>
              <a:defRPr lang="en-US" sz="1618" b="0" kern="1200" spc="0" baseline="0" dirty="0">
                <a:gradFill>
                  <a:gsLst>
                    <a:gs pos="1250">
                      <a:schemeClr val="tx1"/>
                    </a:gs>
                    <a:gs pos="100000">
                      <a:schemeClr val="tx1"/>
                    </a:gs>
                  </a:gsLst>
                  <a:lin ang="5400000" scaled="0"/>
                </a:gradFill>
                <a:latin typeface="+mn-lt"/>
                <a:ea typeface="+mn-ea"/>
                <a:cs typeface="+mn-cs"/>
              </a:defRPr>
            </a:lvl4pPr>
            <a:lvl5pPr marL="627938" indent="0">
              <a:buFont typeface="Arial" panose="020B0604020202020204" pitchFamily="34" charset="0"/>
              <a:buNone/>
              <a:tabLst/>
              <a:defRPr lang="en-US" sz="1618" b="0" kern="1200" spc="0" baseline="0" dirty="0">
                <a:gradFill>
                  <a:gsLst>
                    <a:gs pos="1250">
                      <a:schemeClr val="tx1"/>
                    </a:gs>
                    <a:gs pos="100000">
                      <a:schemeClr val="tx1"/>
                    </a:gs>
                  </a:gsLst>
                  <a:lin ang="5400000" scaled="0"/>
                </a:gradFill>
                <a:latin typeface="+mn-lt"/>
                <a:ea typeface="+mn-ea"/>
                <a:cs typeface="+mn-cs"/>
              </a:defRPr>
            </a:lvl5pPr>
          </a:lstStyle>
          <a:p>
            <a:pPr marL="378163" marR="0" lvl="0" indent="-378163" algn="l" defTabSz="685775" rtl="0" eaLnBrk="1" fontAlgn="auto" latinLnBrk="0" hangingPunct="1">
              <a:lnSpc>
                <a:spcPct val="90000"/>
              </a:lnSpc>
              <a:spcBef>
                <a:spcPts val="900"/>
              </a:spcBef>
              <a:spcAft>
                <a:spcPts val="0"/>
              </a:spcAft>
              <a:buClr>
                <a:schemeClr val="tx1"/>
              </a:buClr>
              <a:buSzPct val="90000"/>
              <a:tabLst/>
            </a:pPr>
            <a:r>
              <a:rPr lang="en-US"/>
              <a:t>Edit Master text styles</a:t>
            </a:r>
          </a:p>
          <a:p>
            <a:pPr marL="378163" marR="0" lvl="1" indent="-378163" algn="l" defTabSz="685775" rtl="0" eaLnBrk="1" fontAlgn="auto" latinLnBrk="0" hangingPunct="1">
              <a:lnSpc>
                <a:spcPct val="90000"/>
              </a:lnSpc>
              <a:spcBef>
                <a:spcPts val="900"/>
              </a:spcBef>
              <a:spcAft>
                <a:spcPts val="0"/>
              </a:spcAft>
              <a:buClr>
                <a:schemeClr val="tx1"/>
              </a:buClr>
              <a:buSzPct val="90000"/>
              <a:tabLst/>
            </a:pPr>
            <a:r>
              <a:rPr lang="en-US"/>
              <a:t>Second level</a:t>
            </a:r>
          </a:p>
          <a:p>
            <a:pPr marL="378163" marR="0" lvl="2" indent="-378163" algn="l" defTabSz="685775" rtl="0" eaLnBrk="1" fontAlgn="auto" latinLnBrk="0" hangingPunct="1">
              <a:lnSpc>
                <a:spcPct val="90000"/>
              </a:lnSpc>
              <a:spcBef>
                <a:spcPts val="900"/>
              </a:spcBef>
              <a:spcAft>
                <a:spcPts val="0"/>
              </a:spcAft>
              <a:buClr>
                <a:schemeClr val="tx1"/>
              </a:buClr>
              <a:buSzPct val="90000"/>
              <a:tabLst/>
            </a:pPr>
            <a:r>
              <a:rPr lang="en-US"/>
              <a:t>Third level</a:t>
            </a:r>
          </a:p>
          <a:p>
            <a:pPr marL="378163" marR="0" lvl="3" indent="-378163" algn="l" defTabSz="685775" rtl="0" eaLnBrk="1" fontAlgn="auto" latinLnBrk="0" hangingPunct="1">
              <a:lnSpc>
                <a:spcPct val="90000"/>
              </a:lnSpc>
              <a:spcBef>
                <a:spcPts val="900"/>
              </a:spcBef>
              <a:spcAft>
                <a:spcPts val="0"/>
              </a:spcAft>
              <a:buClr>
                <a:schemeClr val="tx1"/>
              </a:buClr>
              <a:buSzPct val="90000"/>
              <a:tabLst/>
            </a:pPr>
            <a:r>
              <a:rPr lang="en-US"/>
              <a:t>Fourth level</a:t>
            </a:r>
          </a:p>
          <a:p>
            <a:pPr marL="378163" marR="0" lvl="4" indent="-378163" algn="l" defTabSz="685775" rtl="0" eaLnBrk="1" fontAlgn="auto" latinLnBrk="0" hangingPunct="1">
              <a:lnSpc>
                <a:spcPct val="90000"/>
              </a:lnSpc>
              <a:spcBef>
                <a:spcPts val="900"/>
              </a:spcBef>
              <a:spcAft>
                <a:spcPts val="0"/>
              </a:spcAft>
              <a:buClr>
                <a:schemeClr val="tx1"/>
              </a:buClr>
              <a:buSzPct val="90000"/>
              <a:tabLst/>
            </a:pPr>
            <a:r>
              <a:rPr lang="en-US"/>
              <a:t>Fifth level</a:t>
            </a:r>
          </a:p>
        </p:txBody>
      </p:sp>
      <p:sp>
        <p:nvSpPr>
          <p:cNvPr id="6"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6266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5"/>
            <a:ext cx="5378548" cy="1610697"/>
          </a:xfrm>
        </p:spPr>
        <p:txBody>
          <a:bodyPr wrap="square">
            <a:spAutoFit/>
          </a:bodyPr>
          <a:lstStyle>
            <a:lvl1pPr marL="170407" indent="-170407">
              <a:spcBef>
                <a:spcPts val="900"/>
              </a:spcBef>
              <a:buClr>
                <a:schemeClr val="tx1"/>
              </a:buClr>
              <a:buFont typeface="Wingdings" panose="05000000000000000000" pitchFamily="2" charset="2"/>
              <a:buChar char=""/>
              <a:defRPr sz="2206" b="0">
                <a:latin typeface="+mn-lt"/>
              </a:defRPr>
            </a:lvl1pPr>
            <a:lvl2pPr marL="313969" indent="-126054">
              <a:buFont typeface="Wingdings" panose="05000000000000000000" pitchFamily="2" charset="2"/>
              <a:buChar char=""/>
              <a:defRPr sz="1765" b="0"/>
            </a:lvl2pPr>
            <a:lvl3pPr marL="470370" indent="-138893">
              <a:buFont typeface="Wingdings" panose="05000000000000000000" pitchFamily="2" charset="2"/>
              <a:buChar char=""/>
              <a:tabLst/>
              <a:defRPr sz="1618" b="0"/>
            </a:lvl3pPr>
            <a:lvl4pPr marL="609263" indent="-129557">
              <a:buFont typeface="Wingdings" panose="05000000000000000000" pitchFamily="2" charset="2"/>
              <a:buChar char=""/>
              <a:defRPr sz="1618" b="0"/>
            </a:lvl4pPr>
            <a:lvl5pPr marL="752825" indent="-124888">
              <a:buFont typeface="Wingdings" panose="05000000000000000000" pitchFamily="2" charset="2"/>
              <a:buChar char=""/>
              <a:tabLst/>
              <a:defRPr sz="1618"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4"/>
            <a:ext cx="5378548" cy="1868588"/>
          </a:xfrm>
        </p:spPr>
        <p:txBody>
          <a:bodyPr wrap="square">
            <a:spAutoFit/>
          </a:bodyPr>
          <a:lstStyle>
            <a:lvl1pPr marL="211258" indent="-211258">
              <a:spcBef>
                <a:spcPts val="900"/>
              </a:spcBef>
              <a:buClr>
                <a:schemeClr val="tx1"/>
              </a:buClr>
              <a:buFont typeface="Arial" pitchFamily="34" charset="0"/>
              <a:buChar char="•"/>
              <a:defRPr lang="en-US" sz="2206" b="0" kern="1200" spc="0" baseline="0" dirty="0">
                <a:gradFill>
                  <a:gsLst>
                    <a:gs pos="1250">
                      <a:schemeClr val="tx1"/>
                    </a:gs>
                    <a:gs pos="100000">
                      <a:schemeClr val="tx1"/>
                    </a:gs>
                  </a:gsLst>
                  <a:lin ang="5400000" scaled="0"/>
                </a:gradFill>
                <a:latin typeface="+mn-lt"/>
                <a:ea typeface="+mn-ea"/>
                <a:cs typeface="+mn-cs"/>
              </a:defRPr>
            </a:lvl1pPr>
            <a:lvl2pPr marL="440024" indent="-252109">
              <a:defRPr lang="en-US" sz="1765" b="0" kern="1200" spc="0" baseline="0" dirty="0">
                <a:gradFill>
                  <a:gsLst>
                    <a:gs pos="1250">
                      <a:schemeClr val="tx1"/>
                    </a:gs>
                    <a:gs pos="100000">
                      <a:schemeClr val="tx1"/>
                    </a:gs>
                  </a:gsLst>
                  <a:lin ang="5400000" scaled="0"/>
                </a:gradFill>
                <a:latin typeface="+mn-lt"/>
                <a:ea typeface="+mn-ea"/>
                <a:cs typeface="+mn-cs"/>
              </a:defRPr>
            </a:lvl2pPr>
            <a:lvl3pPr marL="583585" indent="-252109">
              <a:tabLst/>
              <a:defRPr lang="en-US" sz="1618" b="0" kern="1200" spc="0" baseline="0" dirty="0">
                <a:gradFill>
                  <a:gsLst>
                    <a:gs pos="1250">
                      <a:schemeClr val="tx1"/>
                    </a:gs>
                    <a:gs pos="100000">
                      <a:schemeClr val="tx1"/>
                    </a:gs>
                  </a:gsLst>
                  <a:lin ang="5400000" scaled="0"/>
                </a:gradFill>
                <a:latin typeface="+mn-lt"/>
                <a:ea typeface="+mn-ea"/>
                <a:cs typeface="+mn-cs"/>
              </a:defRPr>
            </a:lvl3pPr>
            <a:lvl4pPr marL="731815" indent="-252109">
              <a:defRPr lang="en-US" sz="1618" b="0" kern="1200" spc="0" baseline="0" dirty="0">
                <a:gradFill>
                  <a:gsLst>
                    <a:gs pos="1250">
                      <a:schemeClr val="tx1"/>
                    </a:gs>
                    <a:gs pos="100000">
                      <a:schemeClr val="tx1"/>
                    </a:gs>
                  </a:gsLst>
                  <a:lin ang="5400000" scaled="0"/>
                </a:gradFill>
                <a:latin typeface="+mn-lt"/>
                <a:ea typeface="+mn-ea"/>
                <a:cs typeface="+mn-cs"/>
              </a:defRPr>
            </a:lvl4pPr>
            <a:lvl5pPr marL="880046" indent="-252109">
              <a:tabLst/>
              <a:defRPr lang="en-US" sz="1618" b="0" kern="1200" spc="0" baseline="0" dirty="0">
                <a:gradFill>
                  <a:gsLst>
                    <a:gs pos="1250">
                      <a:schemeClr val="tx1"/>
                    </a:gs>
                    <a:gs pos="100000">
                      <a:schemeClr val="tx1"/>
                    </a:gs>
                  </a:gsLst>
                  <a:lin ang="5400000" scaled="0"/>
                </a:gradFill>
                <a:latin typeface="+mn-lt"/>
                <a:ea typeface="+mn-ea"/>
                <a:cs typeface="+mn-cs"/>
              </a:defRPr>
            </a:lvl5pPr>
          </a:lstStyle>
          <a:p>
            <a:pPr marL="170407" marR="0" lvl="0" indent="-170407" algn="l" defTabSz="68577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Edit Master text styles</a:t>
            </a:r>
          </a:p>
          <a:p>
            <a:pPr marL="170407" marR="0" lvl="1" indent="-170407" algn="l" defTabSz="68577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Second level</a:t>
            </a:r>
          </a:p>
          <a:p>
            <a:pPr marL="170407" marR="0" lvl="2" indent="-170407" algn="l" defTabSz="68577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Third level</a:t>
            </a:r>
          </a:p>
          <a:p>
            <a:pPr marL="170407" marR="0" lvl="3" indent="-170407" algn="l" defTabSz="68577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Fourth level</a:t>
            </a:r>
          </a:p>
          <a:p>
            <a:pPr marL="170407" marR="0" lvl="4" indent="-170407" algn="l" defTabSz="68577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Fifth level</a:t>
            </a:r>
          </a:p>
        </p:txBody>
      </p:sp>
      <p:sp>
        <p:nvSpPr>
          <p:cNvPr id="6"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18675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200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7"/>
            <a:ext cx="9859116" cy="917880"/>
          </a:xfrm>
          <a:noFill/>
        </p:spPr>
        <p:txBody>
          <a:bodyPr tIns="91440" bIns="91440" anchor="t" anchorCtr="0">
            <a:spAutoFit/>
          </a:bodyPr>
          <a:lstStyle>
            <a:lvl1pPr>
              <a:defRPr sz="5294" spc="-74"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5" cy="621324"/>
          </a:xfrm>
          <a:noFill/>
        </p:spPr>
        <p:txBody>
          <a:bodyPr lIns="182880" tIns="146304" rIns="182880" bIns="146304">
            <a:spAutoFit/>
          </a:bodyPr>
          <a:lstStyle>
            <a:lvl1pPr marL="0" indent="0">
              <a:spcBef>
                <a:spcPts val="0"/>
              </a:spcBef>
              <a:buNone/>
              <a:defRPr sz="2353" spc="0" baseline="0">
                <a:gradFill>
                  <a:gsLst>
                    <a:gs pos="0">
                      <a:schemeClr val="tx1"/>
                    </a:gs>
                    <a:gs pos="100000">
                      <a:schemeClr val="tx1"/>
                    </a:gs>
                  </a:gsLst>
                  <a:lin ang="5400000" scaled="0"/>
                </a:gradFill>
                <a:latin typeface="+mj-lt"/>
              </a:defRPr>
            </a:lvl1pPr>
          </a:lstStyle>
          <a:p>
            <a:pPr lvl="0"/>
            <a:r>
              <a:rPr lang="en-US"/>
              <a:t>Speaker Name</a:t>
            </a:r>
          </a:p>
        </p:txBody>
      </p:sp>
      <p:sp>
        <p:nvSpPr>
          <p:cNvPr id="4"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8776685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87"/>
            <a:ext cx="9859116" cy="917880"/>
          </a:xfrm>
          <a:noFill/>
        </p:spPr>
        <p:txBody>
          <a:bodyPr tIns="91440" bIns="91440" anchor="t" anchorCtr="0">
            <a:spAutoFit/>
          </a:bodyPr>
          <a:lstStyle>
            <a:lvl1pPr>
              <a:defRPr lang="en-US" sz="5294"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
        <p:nvSpPr>
          <p:cNvPr id="3"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450973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
        <p:nvSpPr>
          <p:cNvPr id="3"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6366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
        <p:nvSpPr>
          <p:cNvPr id="3"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663078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92273"/>
            <a:ext cx="4795873" cy="673454"/>
          </a:xfrm>
        </p:spPr>
        <p:txBody>
          <a:bodyPr wrap="square" anchor="ctr">
            <a:spAutoFit/>
          </a:bodyPr>
          <a:lstStyle>
            <a:lvl1pPr>
              <a:defRPr sz="3529"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334349" y="0"/>
            <a:ext cx="6857651" cy="6856100"/>
          </a:xfrm>
          <a:prstGeom prst="rect">
            <a:avLst/>
          </a:prstGeo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46938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770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801256" y="6586707"/>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101589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fidentiality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Confidentiality slide</a:t>
            </a:r>
          </a:p>
        </p:txBody>
      </p:sp>
      <p:grpSp>
        <p:nvGrpSpPr>
          <p:cNvPr id="17" name="Group 16"/>
          <p:cNvGrpSpPr/>
          <p:nvPr userDrawn="1"/>
        </p:nvGrpSpPr>
        <p:grpSpPr>
          <a:xfrm>
            <a:off x="1020774" y="2291367"/>
            <a:ext cx="10249783" cy="1009695"/>
            <a:chOff x="1041241" y="2198265"/>
            <a:chExt cx="10455312" cy="1029795"/>
          </a:xfrm>
        </p:grpSpPr>
        <p:sp>
          <p:nvSpPr>
            <p:cNvPr id="3" name="laptop"/>
            <p:cNvSpPr>
              <a:spLocks noChangeAspect="1" noEditPoints="1"/>
            </p:cNvSpPr>
            <p:nvPr userDrawn="1"/>
          </p:nvSpPr>
          <p:spPr bwMode="auto">
            <a:xfrm>
              <a:off x="9891754" y="2198265"/>
              <a:ext cx="1417556" cy="843914"/>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4" name="phone"/>
            <p:cNvSpPr>
              <a:spLocks noChangeAspect="1" noEditPoints="1"/>
            </p:cNvSpPr>
            <p:nvPr userDrawn="1"/>
          </p:nvSpPr>
          <p:spPr bwMode="auto">
            <a:xfrm>
              <a:off x="4177456" y="2253648"/>
              <a:ext cx="473065" cy="757539"/>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5" name="tablet_2"/>
            <p:cNvSpPr>
              <a:spLocks noChangeAspect="1" noEditPoints="1"/>
            </p:cNvSpPr>
            <p:nvPr userDrawn="1"/>
          </p:nvSpPr>
          <p:spPr bwMode="auto">
            <a:xfrm>
              <a:off x="6815622" y="2222769"/>
              <a:ext cx="1118473" cy="819293"/>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24">
                <a:gradFill>
                  <a:gsLst>
                    <a:gs pos="0">
                      <a:srgbClr val="505050"/>
                    </a:gs>
                    <a:gs pos="100000">
                      <a:srgbClr val="505050"/>
                    </a:gs>
                  </a:gsLst>
                </a:gradFill>
              </a:endParaRPr>
            </a:p>
          </p:txBody>
        </p:sp>
        <p:sp>
          <p:nvSpPr>
            <p:cNvPr id="6" name="camera"/>
            <p:cNvSpPr>
              <a:spLocks noChangeAspect="1" noEditPoints="1"/>
            </p:cNvSpPr>
            <p:nvPr userDrawn="1"/>
          </p:nvSpPr>
          <p:spPr bwMode="auto">
            <a:xfrm>
              <a:off x="1041241" y="2295852"/>
              <a:ext cx="842296" cy="673131"/>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62">
                <a:gradFill>
                  <a:gsLst>
                    <a:gs pos="0">
                      <a:srgbClr val="505050"/>
                    </a:gs>
                    <a:gs pos="100000">
                      <a:srgbClr val="505050"/>
                    </a:gs>
                  </a:gsLst>
                </a:gradFill>
              </a:endParaRPr>
            </a:p>
          </p:txBody>
        </p:sp>
        <p:sp>
          <p:nvSpPr>
            <p:cNvPr id="9" name="Multiplication Sign 8"/>
            <p:cNvSpPr/>
            <p:nvPr userDrawn="1"/>
          </p:nvSpPr>
          <p:spPr bwMode="auto">
            <a:xfrm>
              <a:off x="1654939"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0" name="Multiplication Sign 9"/>
            <p:cNvSpPr/>
            <p:nvPr userDrawn="1"/>
          </p:nvSpPr>
          <p:spPr bwMode="auto">
            <a:xfrm>
              <a:off x="4406053"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1" name="Multiplication Sign 10"/>
            <p:cNvSpPr/>
            <p:nvPr userDrawn="1"/>
          </p:nvSpPr>
          <p:spPr bwMode="auto">
            <a:xfrm>
              <a:off x="770332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3" name="Multiplication Sign 12"/>
            <p:cNvSpPr/>
            <p:nvPr userDrawn="1"/>
          </p:nvSpPr>
          <p:spPr bwMode="auto">
            <a:xfrm>
              <a:off x="1103935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2002635" y="4678203"/>
            <a:ext cx="8186733" cy="1613779"/>
          </a:xfrm>
          <a:prstGeom prst="rect">
            <a:avLst/>
          </a:prstGeom>
          <a:noFill/>
        </p:spPr>
        <p:txBody>
          <a:bodyPr wrap="none" lIns="134464" tIns="107571" rIns="134464" bIns="107571" rtlCol="0" anchor="ctr">
            <a:spAutoFit/>
          </a:bodyPr>
          <a:lstStyle/>
          <a:p>
            <a:pPr algn="ctr">
              <a:lnSpc>
                <a:spcPct val="90000"/>
              </a:lnSpc>
              <a:spcBef>
                <a:spcPts val="882"/>
              </a:spcBef>
              <a:spcAft>
                <a:spcPts val="441"/>
              </a:spcAft>
            </a:pPr>
            <a:r>
              <a:rPr lang="en-US" sz="1618">
                <a:gradFill>
                  <a:gsLst>
                    <a:gs pos="2917">
                      <a:schemeClr val="tx1"/>
                    </a:gs>
                    <a:gs pos="30000">
                      <a:schemeClr val="tx1"/>
                    </a:gs>
                  </a:gsLst>
                  <a:lin ang="5400000" scaled="0"/>
                </a:gradFill>
              </a:rPr>
              <a:t>Microsoft Ready content is </a:t>
            </a: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Microsoft Confidential – Internal only</a:t>
            </a:r>
          </a:p>
          <a:p>
            <a:pPr algn="ctr">
              <a:lnSpc>
                <a:spcPct val="90000"/>
              </a:lnSpc>
              <a:spcBef>
                <a:spcPts val="882"/>
              </a:spcBef>
              <a:spcAft>
                <a:spcPts val="441"/>
              </a:spcAft>
            </a:pP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1618">
                <a:gradFill>
                  <a:gsLst>
                    <a:gs pos="2917">
                      <a:schemeClr val="tx1"/>
                    </a:gs>
                    <a:gs pos="30000">
                      <a:schemeClr val="tx1"/>
                    </a:gs>
                  </a:gsLst>
                  <a:lin ang="5400000" scaled="0"/>
                </a:gradFill>
              </a:rPr>
              <a:t>post Microsoft Ready content to any blogs or external websites</a:t>
            </a:r>
          </a:p>
          <a:p>
            <a:pPr algn="ctr">
              <a:lnSpc>
                <a:spcPct val="90000"/>
              </a:lnSpc>
              <a:spcBef>
                <a:spcPts val="882"/>
              </a:spcBef>
              <a:spcAft>
                <a:spcPts val="441"/>
              </a:spcAft>
            </a:pP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1618">
                <a:gradFill>
                  <a:gsLst>
                    <a:gs pos="2917">
                      <a:schemeClr val="tx1"/>
                    </a:gs>
                    <a:gs pos="30000">
                      <a:schemeClr val="tx1"/>
                    </a:gs>
                  </a:gsLst>
                  <a:lin ang="5400000" scaled="0"/>
                </a:gradFill>
              </a:rPr>
              <a:t>take photos or video of sessions or slides throughout the Microsoft Ready event</a:t>
            </a:r>
          </a:p>
          <a:p>
            <a:pPr algn="ctr">
              <a:lnSpc>
                <a:spcPct val="90000"/>
              </a:lnSpc>
              <a:spcBef>
                <a:spcPts val="882"/>
              </a:spcBef>
              <a:spcAft>
                <a:spcPts val="441"/>
              </a:spcAft>
            </a:pPr>
            <a:r>
              <a:rPr lang="en-US" sz="1618">
                <a:gradFill>
                  <a:gsLst>
                    <a:gs pos="2917">
                      <a:schemeClr val="tx1"/>
                    </a:gs>
                    <a:gs pos="30000">
                      <a:schemeClr val="tx1"/>
                    </a:gs>
                  </a:gsLst>
                  <a:lin ang="5400000" scaled="0"/>
                </a:gradFill>
              </a:rPr>
              <a:t>Content will be available to internal audiences on-demand post-event</a:t>
            </a:r>
          </a:p>
        </p:txBody>
      </p:sp>
    </p:spTree>
    <p:extLst>
      <p:ext uri="{BB962C8B-B14F-4D97-AF65-F5344CB8AC3E}">
        <p14:creationId xmlns:p14="http://schemas.microsoft.com/office/powerpoint/2010/main" val="27723792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577" fontAlgn="base">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3" cy="1715791"/>
          </a:xfrm>
        </p:spPr>
        <p:txBody>
          <a:bodyPr/>
          <a:lstStyle>
            <a:lvl1pPr marL="0" indent="0">
              <a:buNone/>
              <a:defRPr sz="2426">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254795"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429818"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59888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772719"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5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099191"/>
            <a:ext cx="4482124" cy="350807"/>
          </a:xfrm>
          <a:prstGeom prst="rect">
            <a:avLst/>
          </a:prstGeom>
          <a:noFill/>
          <a:ln w="12700">
            <a:noFill/>
            <a:miter lim="800000"/>
            <a:headEnd type="none" w="sm" len="sm"/>
            <a:tailEnd type="none" w="sm" len="sm"/>
          </a:ln>
          <a:effectLst/>
        </p:spPr>
        <p:txBody>
          <a:bodyPr vert="horz" wrap="square" lIns="134464" tIns="134464" rIns="134464" bIns="134464" numCol="1" anchor="t" anchorCtr="0" compatLnSpc="1">
            <a:prstTxWarp prst="textNoShape">
              <a:avLst/>
            </a:prstTxWarp>
            <a:spAutoFit/>
          </a:bodyPr>
          <a:lstStyle/>
          <a:p>
            <a:pPr defTabSz="685443" eaLnBrk="0" hangingPunct="0"/>
            <a:r>
              <a:rPr lang="en-US" sz="515">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634" y="470067"/>
            <a:ext cx="1423303" cy="304828"/>
          </a:xfrm>
          <a:prstGeom prst="rect">
            <a:avLst/>
          </a:prstGeom>
        </p:spPr>
      </p:pic>
    </p:spTree>
    <p:extLst>
      <p:ext uri="{BB962C8B-B14F-4D97-AF65-F5344CB8AC3E}">
        <p14:creationId xmlns:p14="http://schemas.microsoft.com/office/powerpoint/2010/main" val="35430332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1845826"/>
          </a:xfrm>
          <a:prstGeom prst="rect">
            <a:avLst/>
          </a:prstGeom>
        </p:spPr>
        <p:txBody>
          <a:bodyPr/>
          <a:lstStyle>
            <a:lvl1pPr marL="213593" indent="-213593">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81" indent="-20659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73" indent="-213593">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46" indent="-168073">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919" indent="-168073">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8"/>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855579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12190264" cy="6857996"/>
          </a:xfrm>
          <a:prstGeom prst="rect">
            <a:avLst/>
          </a:prstGeom>
        </p:spPr>
      </p:pic>
      <p:sp>
        <p:nvSpPr>
          <p:cNvPr id="2" name="Rectangle 1"/>
          <p:cNvSpPr/>
          <p:nvPr userDrawn="1"/>
        </p:nvSpPr>
        <p:spPr bwMode="auto">
          <a:xfrm>
            <a:off x="269239" y="2077802"/>
            <a:ext cx="6274975" cy="269602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1" y="2077814"/>
            <a:ext cx="6276531" cy="1978764"/>
          </a:xfrm>
          <a:noFill/>
        </p:spPr>
        <p:txBody>
          <a:bodyPr lIns="146304" tIns="91440" rIns="146304" bIns="91440" anchor="t" anchorCtr="0"/>
          <a:lstStyle>
            <a:lvl1pPr>
              <a:defRPr sz="3971" spc="-74" baseline="0">
                <a:gradFill>
                  <a:gsLst>
                    <a:gs pos="57576">
                      <a:srgbClr val="FFFFFF"/>
                    </a:gs>
                    <a:gs pos="35000">
                      <a:srgbClr val="FFFFFF"/>
                    </a:gs>
                  </a:gsLst>
                  <a:lin ang="5400000" scaled="0"/>
                </a:gradFill>
              </a:defRPr>
            </a:lvl1pPr>
          </a:lstStyle>
          <a:p>
            <a:r>
              <a:rPr lang="en-US"/>
              <a:t>Event name here</a:t>
            </a:r>
          </a:p>
        </p:txBody>
      </p:sp>
      <p:sp>
        <p:nvSpPr>
          <p:cNvPr id="3" name="Text Placeholder 2"/>
          <p:cNvSpPr>
            <a:spLocks noGrp="1"/>
          </p:cNvSpPr>
          <p:nvPr>
            <p:ph type="body" sz="quarter" idx="14" hasCustomPrompt="1"/>
          </p:nvPr>
        </p:nvSpPr>
        <p:spPr bwMode="auto">
          <a:xfrm>
            <a:off x="267683" y="4056581"/>
            <a:ext cx="6276531" cy="717249"/>
          </a:xfrm>
        </p:spPr>
        <p:txBody>
          <a:bodyPr tIns="109728" bIns="109728">
            <a:noAutofit/>
          </a:bodyPr>
          <a:lstStyle>
            <a:lvl1pPr marL="0" indent="0">
              <a:spcBef>
                <a:spcPts val="0"/>
              </a:spcBef>
              <a:buNone/>
              <a:defRPr sz="1765">
                <a:gradFill>
                  <a:gsLst>
                    <a:gs pos="57576">
                      <a:srgbClr val="FFFFFF"/>
                    </a:gs>
                    <a:gs pos="35000">
                      <a:srgbClr val="FFFFFF"/>
                    </a:gs>
                  </a:gsLst>
                  <a:lin ang="5400000" scaled="0"/>
                </a:gradFill>
                <a:latin typeface="+mn-lt"/>
              </a:defRPr>
            </a:lvl1pPr>
          </a:lstStyle>
          <a:p>
            <a:pPr lvl="0"/>
            <a:r>
              <a:rPr lang="en-US"/>
              <a:t>City | Date</a:t>
            </a:r>
          </a:p>
        </p:txBody>
      </p:sp>
      <p:pic>
        <p:nvPicPr>
          <p:cNvPr id="8" name="Picture 7"/>
          <p:cNvPicPr>
            <a:picLocks noChangeAspect="1"/>
          </p:cNvPicPr>
          <p:nvPr userDrawn="1"/>
        </p:nvPicPr>
        <p:blipFill>
          <a:blip r:embed="rId3"/>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243011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Slide Photo_O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22779" b="34864"/>
          <a:stretch/>
        </p:blipFill>
        <p:spPr>
          <a:xfrm>
            <a:off x="1" y="2892"/>
            <a:ext cx="12192001" cy="6855111"/>
          </a:xfrm>
          <a:prstGeom prst="rect">
            <a:avLst/>
          </a:prstGeom>
        </p:spPr>
      </p:pic>
      <p:sp>
        <p:nvSpPr>
          <p:cNvPr id="2" name="Rectangle 1"/>
          <p:cNvSpPr/>
          <p:nvPr userDrawn="1"/>
        </p:nvSpPr>
        <p:spPr bwMode="auto">
          <a:xfrm>
            <a:off x="269239" y="2077800"/>
            <a:ext cx="6274975" cy="359258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1" y="2077814"/>
            <a:ext cx="6276531" cy="1793104"/>
          </a:xfrm>
          <a:noFill/>
        </p:spPr>
        <p:txBody>
          <a:bodyPr lIns="146304" tIns="91440" rIns="146304" bIns="91440" anchor="t" anchorCtr="0"/>
          <a:lstStyle>
            <a:lvl1pPr>
              <a:defRPr sz="3971" spc="-74"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1" cy="1793104"/>
          </a:xfrm>
        </p:spPr>
        <p:txBody>
          <a:bodyPr tIns="109728" bIns="109728">
            <a:noAutofit/>
          </a:bodyPr>
          <a:lstStyle>
            <a:lvl1pPr marL="0" indent="0">
              <a:spcBef>
                <a:spcPts val="0"/>
              </a:spcBef>
              <a:buNone/>
              <a:defRPr sz="2353">
                <a:gradFill>
                  <a:gsLst>
                    <a:gs pos="57576">
                      <a:srgbClr val="FFFFFF"/>
                    </a:gs>
                    <a:gs pos="35000">
                      <a:srgbClr val="FFFFFF"/>
                    </a:gs>
                  </a:gsLst>
                  <a:lin ang="5400000" scaled="0"/>
                </a:gradFill>
              </a:defRPr>
            </a:lvl1pPr>
          </a:lstStyle>
          <a:p>
            <a:pPr lvl="0"/>
            <a:r>
              <a:rPr lang="en-US"/>
              <a:t>Speaker Name</a:t>
            </a:r>
          </a:p>
        </p:txBody>
      </p:sp>
      <p:pic>
        <p:nvPicPr>
          <p:cNvPr id="7" name="Picture 6"/>
          <p:cNvPicPr>
            <a:picLocks noChangeAspect="1"/>
          </p:cNvPicPr>
          <p:nvPr userDrawn="1"/>
        </p:nvPicPr>
        <p:blipFill>
          <a:blip r:embed="rId3"/>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2945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Slide Photo_Option">
    <p:spTree>
      <p:nvGrpSpPr>
        <p:cNvPr id="1" name=""/>
        <p:cNvGrpSpPr/>
        <p:nvPr/>
      </p:nvGrpSpPr>
      <p:grpSpPr>
        <a:xfrm>
          <a:off x="0" y="0"/>
          <a:ext cx="0" cy="0"/>
          <a:chOff x="0" y="0"/>
          <a:chExt cx="0" cy="0"/>
        </a:xfrm>
      </p:grpSpPr>
      <p:pic>
        <p:nvPicPr>
          <p:cNvPr id="199" name="Picture 198"/>
          <p:cNvPicPr>
            <a:picLocks noChangeAspect="1"/>
          </p:cNvPicPr>
          <p:nvPr userDrawn="1"/>
        </p:nvPicPr>
        <p:blipFill rotWithShape="1">
          <a:blip r:embed="rId2">
            <a:extLst>
              <a:ext uri="{28A0092B-C50C-407E-A947-70E740481C1C}">
                <a14:useLocalDpi xmlns:a14="http://schemas.microsoft.com/office/drawing/2010/main" val="0"/>
              </a:ext>
            </a:extLst>
          </a:blip>
          <a:srcRect l="1140" t="13895" r="1271" b="3775"/>
          <a:stretch/>
        </p:blipFill>
        <p:spPr>
          <a:xfrm>
            <a:off x="0" y="0"/>
            <a:ext cx="12192000" cy="6858000"/>
          </a:xfrm>
          <a:prstGeom prst="rect">
            <a:avLst/>
          </a:prstGeom>
          <a:noFill/>
          <a:ln>
            <a:noFill/>
          </a:ln>
        </p:spPr>
      </p:pic>
      <p:cxnSp>
        <p:nvCxnSpPr>
          <p:cNvPr id="258" name="Straight Connector 257"/>
          <p:cNvCxnSpPr/>
          <p:nvPr userDrawn="1"/>
        </p:nvCxnSpPr>
        <p:spPr>
          <a:xfrm flipV="1">
            <a:off x="8532845" y="2948841"/>
            <a:ext cx="811139" cy="17080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pic>
        <p:nvPicPr>
          <p:cNvPr id="203" name="Picture 202"/>
          <p:cNvPicPr>
            <a:picLocks noChangeAspect="1"/>
          </p:cNvPicPr>
          <p:nvPr userDrawn="1"/>
        </p:nvPicPr>
        <p:blipFill>
          <a:blip r:embed="rId3"/>
          <a:stretch>
            <a:fillRect/>
          </a:stretch>
        </p:blipFill>
        <p:spPr>
          <a:xfrm>
            <a:off x="450206" y="6121725"/>
            <a:ext cx="1253375" cy="268787"/>
          </a:xfrm>
          <a:prstGeom prst="rect">
            <a:avLst/>
          </a:prstGeom>
        </p:spPr>
      </p:pic>
      <p:cxnSp>
        <p:nvCxnSpPr>
          <p:cNvPr id="254" name="Straight Connector 253"/>
          <p:cNvCxnSpPr>
            <a:stCxn id="247" idx="4"/>
            <a:endCxn id="219" idx="0"/>
          </p:cNvCxnSpPr>
          <p:nvPr userDrawn="1"/>
        </p:nvCxnSpPr>
        <p:spPr>
          <a:xfrm>
            <a:off x="11060499" y="1380698"/>
            <a:ext cx="185997" cy="167336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5" name="Straight Connector 254"/>
          <p:cNvCxnSpPr>
            <a:stCxn id="230" idx="6"/>
            <a:endCxn id="285" idx="2"/>
          </p:cNvCxnSpPr>
          <p:nvPr userDrawn="1"/>
        </p:nvCxnSpPr>
        <p:spPr>
          <a:xfrm flipV="1">
            <a:off x="3968587" y="704844"/>
            <a:ext cx="979279" cy="273662"/>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6" name="Straight Connector 255"/>
          <p:cNvCxnSpPr/>
          <p:nvPr userDrawn="1"/>
        </p:nvCxnSpPr>
        <p:spPr>
          <a:xfrm>
            <a:off x="6872591" y="1675699"/>
            <a:ext cx="606955" cy="101395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7" name="Straight Connector 256"/>
          <p:cNvCxnSpPr/>
          <p:nvPr userDrawn="1"/>
        </p:nvCxnSpPr>
        <p:spPr>
          <a:xfrm flipV="1">
            <a:off x="8223453" y="1531612"/>
            <a:ext cx="964903" cy="121408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9" name="Straight Connector 258"/>
          <p:cNvCxnSpPr/>
          <p:nvPr userDrawn="1"/>
        </p:nvCxnSpPr>
        <p:spPr>
          <a:xfrm>
            <a:off x="8511367" y="3665593"/>
            <a:ext cx="1212352" cy="38757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0" name="Straight Connector 259"/>
          <p:cNvCxnSpPr/>
          <p:nvPr userDrawn="1"/>
        </p:nvCxnSpPr>
        <p:spPr>
          <a:xfrm>
            <a:off x="9681388" y="3137932"/>
            <a:ext cx="278888" cy="60392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1" name="Straight Connector 260"/>
          <p:cNvCxnSpPr/>
          <p:nvPr userDrawn="1"/>
        </p:nvCxnSpPr>
        <p:spPr>
          <a:xfrm>
            <a:off x="9870011" y="2904455"/>
            <a:ext cx="1048444" cy="33209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2" name="Straight Connector 261"/>
          <p:cNvCxnSpPr/>
          <p:nvPr userDrawn="1"/>
        </p:nvCxnSpPr>
        <p:spPr>
          <a:xfrm>
            <a:off x="8023003" y="4041957"/>
            <a:ext cx="201696" cy="679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4" name="Straight Connector 263"/>
          <p:cNvCxnSpPr>
            <a:endCxn id="250" idx="1"/>
          </p:cNvCxnSpPr>
          <p:nvPr userDrawn="1"/>
        </p:nvCxnSpPr>
        <p:spPr>
          <a:xfrm>
            <a:off x="8403984" y="659964"/>
            <a:ext cx="838467" cy="336533"/>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1" name="Straight Connector 280"/>
          <p:cNvCxnSpPr/>
          <p:nvPr userDrawn="1"/>
        </p:nvCxnSpPr>
        <p:spPr>
          <a:xfrm flipV="1">
            <a:off x="10684731" y="5591778"/>
            <a:ext cx="228776" cy="354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9" name="Straight Connector 288"/>
          <p:cNvCxnSpPr/>
          <p:nvPr userDrawn="1"/>
        </p:nvCxnSpPr>
        <p:spPr>
          <a:xfrm>
            <a:off x="5565304" y="784483"/>
            <a:ext cx="690995" cy="242816"/>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sp>
        <p:nvSpPr>
          <p:cNvPr id="2" name="Rectangle 1"/>
          <p:cNvSpPr/>
          <p:nvPr userDrawn="1"/>
        </p:nvSpPr>
        <p:spPr bwMode="auto">
          <a:xfrm>
            <a:off x="269239" y="2077800"/>
            <a:ext cx="6274975" cy="3592580"/>
          </a:xfrm>
          <a:prstGeom prst="rect">
            <a:avLst/>
          </a:prstGeom>
          <a:solidFill>
            <a:srgbClr val="FFFFFF">
              <a:alpha val="7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userDrawn="1">
            <p:ph type="title" hasCustomPrompt="1"/>
          </p:nvPr>
        </p:nvSpPr>
        <p:spPr bwMode="auto">
          <a:xfrm>
            <a:off x="269303" y="2077814"/>
            <a:ext cx="6276467" cy="1793104"/>
          </a:xfrm>
          <a:noFill/>
        </p:spPr>
        <p:txBody>
          <a:bodyPr lIns="146304" tIns="91440" rIns="146304" bIns="91440" anchor="t" anchorCtr="0"/>
          <a:lstStyle>
            <a:lvl1pPr>
              <a:defRPr sz="3971" spc="-74" baseline="0">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r>
              <a:rPr lang="en-US"/>
              <a:t>Presentation title</a:t>
            </a:r>
          </a:p>
        </p:txBody>
      </p:sp>
      <p:sp>
        <p:nvSpPr>
          <p:cNvPr id="3" name="Text Placeholder 2"/>
          <p:cNvSpPr>
            <a:spLocks noGrp="1"/>
          </p:cNvSpPr>
          <p:nvPr userDrawn="1">
            <p:ph type="body" sz="quarter" idx="14" hasCustomPrompt="1"/>
          </p:nvPr>
        </p:nvSpPr>
        <p:spPr bwMode="auto">
          <a:xfrm>
            <a:off x="267683" y="3877276"/>
            <a:ext cx="6276531" cy="1793104"/>
          </a:xfrm>
        </p:spPr>
        <p:txBody>
          <a:bodyPr tIns="109728" bIns="109728">
            <a:noAutofit/>
          </a:bodyPr>
          <a:lstStyle>
            <a:lvl1pPr marL="0" indent="0">
              <a:spcBef>
                <a:spcPts val="0"/>
              </a:spcBef>
              <a:buNone/>
              <a:defRPr sz="2353">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pPr lvl="0"/>
            <a:r>
              <a:rPr lang="en-US"/>
              <a:t>Speaker Name</a:t>
            </a:r>
          </a:p>
        </p:txBody>
      </p:sp>
      <p:cxnSp>
        <p:nvCxnSpPr>
          <p:cNvPr id="300" name="Straight Connector 299"/>
          <p:cNvCxnSpPr>
            <a:stCxn id="298" idx="2"/>
          </p:cNvCxnSpPr>
          <p:nvPr userDrawn="1"/>
        </p:nvCxnSpPr>
        <p:spPr>
          <a:xfrm flipH="1">
            <a:off x="8868255" y="5020317"/>
            <a:ext cx="308676" cy="13794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10" name="Group 209"/>
          <p:cNvGrpSpPr/>
          <p:nvPr userDrawn="1"/>
        </p:nvGrpSpPr>
        <p:grpSpPr>
          <a:xfrm>
            <a:off x="7783403" y="4790235"/>
            <a:ext cx="1078500" cy="1078653"/>
            <a:chOff x="5235288" y="4947837"/>
            <a:chExt cx="1295400" cy="1295400"/>
          </a:xfrm>
        </p:grpSpPr>
        <p:sp>
          <p:nvSpPr>
            <p:cNvPr id="211" name="Oval 210"/>
            <p:cNvSpPr/>
            <p:nvPr userDrawn="1"/>
          </p:nvSpPr>
          <p:spPr bwMode="auto">
            <a:xfrm>
              <a:off x="5235288" y="4947837"/>
              <a:ext cx="1295400" cy="1295400"/>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grpSp>
          <p:nvGrpSpPr>
            <p:cNvPr id="212" name="Group 211"/>
            <p:cNvGrpSpPr/>
            <p:nvPr userDrawn="1"/>
          </p:nvGrpSpPr>
          <p:grpSpPr>
            <a:xfrm>
              <a:off x="5562254" y="5353243"/>
              <a:ext cx="641468" cy="484588"/>
              <a:chOff x="4183063" y="5237163"/>
              <a:chExt cx="292100" cy="220663"/>
            </a:xfrm>
            <a:solidFill>
              <a:schemeClr val="bg1"/>
            </a:solidFill>
          </p:grpSpPr>
          <p:sp>
            <p:nvSpPr>
              <p:cNvPr id="213" name="Freeform 68"/>
              <p:cNvSpPr>
                <a:spLocks noEditPoints="1"/>
              </p:cNvSpPr>
              <p:nvPr/>
            </p:nvSpPr>
            <p:spPr bwMode="auto">
              <a:xfrm>
                <a:off x="4183063" y="5237163"/>
                <a:ext cx="292100" cy="220663"/>
              </a:xfrm>
              <a:custGeom>
                <a:avLst/>
                <a:gdLst>
                  <a:gd name="T0" fmla="*/ 0 w 184"/>
                  <a:gd name="T1" fmla="*/ 139 h 139"/>
                  <a:gd name="T2" fmla="*/ 184 w 184"/>
                  <a:gd name="T3" fmla="*/ 139 h 139"/>
                  <a:gd name="T4" fmla="*/ 184 w 184"/>
                  <a:gd name="T5" fmla="*/ 0 h 139"/>
                  <a:gd name="T6" fmla="*/ 0 w 184"/>
                  <a:gd name="T7" fmla="*/ 0 h 139"/>
                  <a:gd name="T8" fmla="*/ 0 w 184"/>
                  <a:gd name="T9" fmla="*/ 139 h 139"/>
                  <a:gd name="T10" fmla="*/ 11 w 184"/>
                  <a:gd name="T11" fmla="*/ 12 h 139"/>
                  <a:gd name="T12" fmla="*/ 173 w 184"/>
                  <a:gd name="T13" fmla="*/ 12 h 139"/>
                  <a:gd name="T14" fmla="*/ 173 w 184"/>
                  <a:gd name="T15" fmla="*/ 127 h 139"/>
                  <a:gd name="T16" fmla="*/ 11 w 184"/>
                  <a:gd name="T17" fmla="*/ 127 h 139"/>
                  <a:gd name="T18" fmla="*/ 11 w 184"/>
                  <a:gd name="T19"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39">
                    <a:moveTo>
                      <a:pt x="0" y="139"/>
                    </a:moveTo>
                    <a:lnTo>
                      <a:pt x="184" y="139"/>
                    </a:lnTo>
                    <a:lnTo>
                      <a:pt x="184" y="0"/>
                    </a:lnTo>
                    <a:lnTo>
                      <a:pt x="0" y="0"/>
                    </a:lnTo>
                    <a:lnTo>
                      <a:pt x="0" y="139"/>
                    </a:lnTo>
                    <a:close/>
                    <a:moveTo>
                      <a:pt x="11" y="12"/>
                    </a:moveTo>
                    <a:lnTo>
                      <a:pt x="173" y="12"/>
                    </a:lnTo>
                    <a:lnTo>
                      <a:pt x="173" y="127"/>
                    </a:lnTo>
                    <a:lnTo>
                      <a:pt x="11" y="127"/>
                    </a:lnTo>
                    <a:lnTo>
                      <a:pt x="1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sp>
            <p:nvSpPr>
              <p:cNvPr id="214" name="Rectangle 69"/>
              <p:cNvSpPr>
                <a:spLocks noChangeArrowheads="1"/>
              </p:cNvSpPr>
              <p:nvPr/>
            </p:nvSpPr>
            <p:spPr bwMode="auto">
              <a:xfrm>
                <a:off x="4319588" y="5402263"/>
                <a:ext cx="190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grpSp>
        <p:nvGrpSpPr>
          <p:cNvPr id="218" name="Group 217"/>
          <p:cNvGrpSpPr/>
          <p:nvPr userDrawn="1"/>
        </p:nvGrpSpPr>
        <p:grpSpPr>
          <a:xfrm>
            <a:off x="10884717" y="3054064"/>
            <a:ext cx="723555" cy="723658"/>
            <a:chOff x="10583793" y="3706891"/>
            <a:chExt cx="1044644" cy="1044644"/>
          </a:xfrm>
        </p:grpSpPr>
        <p:sp>
          <p:nvSpPr>
            <p:cNvPr id="219" name="Oval 218"/>
            <p:cNvSpPr/>
            <p:nvPr userDrawn="1"/>
          </p:nvSpPr>
          <p:spPr bwMode="auto">
            <a:xfrm>
              <a:off x="10583793" y="3706891"/>
              <a:ext cx="1044644" cy="104464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685179"/>
              <a:endParaRPr lang="en-US" sz="1324">
                <a:solidFill>
                  <a:srgbClr val="505050"/>
                </a:solidFill>
              </a:endParaRPr>
            </a:p>
          </p:txBody>
        </p:sp>
        <p:sp>
          <p:nvSpPr>
            <p:cNvPr id="220" name="Freeform 70"/>
            <p:cNvSpPr>
              <a:spLocks noEditPoints="1"/>
            </p:cNvSpPr>
            <p:nvPr userDrawn="1"/>
          </p:nvSpPr>
          <p:spPr bwMode="auto">
            <a:xfrm>
              <a:off x="10828881" y="3980851"/>
              <a:ext cx="591279" cy="443459"/>
            </a:xfrm>
            <a:custGeom>
              <a:avLst/>
              <a:gdLst>
                <a:gd name="T0" fmla="*/ 161 w 184"/>
                <a:gd name="T1" fmla="*/ 0 h 138"/>
                <a:gd name="T2" fmla="*/ 23 w 184"/>
                <a:gd name="T3" fmla="*/ 0 h 138"/>
                <a:gd name="T4" fmla="*/ 23 w 184"/>
                <a:gd name="T5" fmla="*/ 87 h 138"/>
                <a:gd name="T6" fmla="*/ 0 w 184"/>
                <a:gd name="T7" fmla="*/ 127 h 138"/>
                <a:gd name="T8" fmla="*/ 0 w 184"/>
                <a:gd name="T9" fmla="*/ 138 h 138"/>
                <a:gd name="T10" fmla="*/ 184 w 184"/>
                <a:gd name="T11" fmla="*/ 138 h 138"/>
                <a:gd name="T12" fmla="*/ 184 w 184"/>
                <a:gd name="T13" fmla="*/ 127 h 138"/>
                <a:gd name="T14" fmla="*/ 161 w 184"/>
                <a:gd name="T15" fmla="*/ 87 h 138"/>
                <a:gd name="T16" fmla="*/ 161 w 184"/>
                <a:gd name="T17" fmla="*/ 0 h 138"/>
                <a:gd name="T18" fmla="*/ 150 w 184"/>
                <a:gd name="T19" fmla="*/ 81 h 138"/>
                <a:gd name="T20" fmla="*/ 34 w 184"/>
                <a:gd name="T21" fmla="*/ 81 h 138"/>
                <a:gd name="T22" fmla="*/ 34 w 184"/>
                <a:gd name="T23" fmla="*/ 12 h 138"/>
                <a:gd name="T24" fmla="*/ 150 w 184"/>
                <a:gd name="T25" fmla="*/ 12 h 138"/>
                <a:gd name="T26" fmla="*/ 150 w 184"/>
                <a:gd name="T27" fmla="*/ 81 h 138"/>
                <a:gd name="T28" fmla="*/ 170 w 184"/>
                <a:gd name="T29" fmla="*/ 127 h 138"/>
                <a:gd name="T30" fmla="*/ 13 w 184"/>
                <a:gd name="T31" fmla="*/ 127 h 138"/>
                <a:gd name="T32" fmla="*/ 33 w 184"/>
                <a:gd name="T33" fmla="*/ 92 h 138"/>
                <a:gd name="T34" fmla="*/ 151 w 184"/>
                <a:gd name="T35" fmla="*/ 92 h 138"/>
                <a:gd name="T36" fmla="*/ 170 w 184"/>
                <a:gd name="T37"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38">
                  <a:moveTo>
                    <a:pt x="161" y="0"/>
                  </a:moveTo>
                  <a:lnTo>
                    <a:pt x="23" y="0"/>
                  </a:lnTo>
                  <a:lnTo>
                    <a:pt x="23" y="87"/>
                  </a:lnTo>
                  <a:lnTo>
                    <a:pt x="0" y="127"/>
                  </a:lnTo>
                  <a:lnTo>
                    <a:pt x="0" y="138"/>
                  </a:lnTo>
                  <a:lnTo>
                    <a:pt x="184" y="138"/>
                  </a:lnTo>
                  <a:lnTo>
                    <a:pt x="184" y="127"/>
                  </a:lnTo>
                  <a:lnTo>
                    <a:pt x="161" y="87"/>
                  </a:lnTo>
                  <a:lnTo>
                    <a:pt x="161" y="0"/>
                  </a:lnTo>
                  <a:close/>
                  <a:moveTo>
                    <a:pt x="150" y="81"/>
                  </a:moveTo>
                  <a:lnTo>
                    <a:pt x="34" y="81"/>
                  </a:lnTo>
                  <a:lnTo>
                    <a:pt x="34" y="12"/>
                  </a:lnTo>
                  <a:lnTo>
                    <a:pt x="150" y="12"/>
                  </a:lnTo>
                  <a:lnTo>
                    <a:pt x="150" y="81"/>
                  </a:lnTo>
                  <a:close/>
                  <a:moveTo>
                    <a:pt x="170" y="127"/>
                  </a:moveTo>
                  <a:lnTo>
                    <a:pt x="13" y="127"/>
                  </a:lnTo>
                  <a:lnTo>
                    <a:pt x="33" y="92"/>
                  </a:lnTo>
                  <a:lnTo>
                    <a:pt x="151" y="92"/>
                  </a:lnTo>
                  <a:lnTo>
                    <a:pt x="170" y="1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nvGrpSpPr>
          <p:cNvPr id="243" name="Group 242"/>
          <p:cNvGrpSpPr/>
          <p:nvPr userDrawn="1"/>
        </p:nvGrpSpPr>
        <p:grpSpPr>
          <a:xfrm>
            <a:off x="7636539" y="1425655"/>
            <a:ext cx="534839" cy="534913"/>
            <a:chOff x="8897994" y="3670079"/>
            <a:chExt cx="1081456" cy="1081456"/>
          </a:xfrm>
        </p:grpSpPr>
        <p:sp>
          <p:nvSpPr>
            <p:cNvPr id="244" name="Oval 243"/>
            <p:cNvSpPr/>
            <p:nvPr userDrawn="1"/>
          </p:nvSpPr>
          <p:spPr bwMode="auto">
            <a:xfrm>
              <a:off x="8897994" y="3670079"/>
              <a:ext cx="1081456" cy="108145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245" name="Freeform 102"/>
            <p:cNvSpPr>
              <a:spLocks noEditPoints="1"/>
            </p:cNvSpPr>
            <p:nvPr/>
          </p:nvSpPr>
          <p:spPr bwMode="auto">
            <a:xfrm>
              <a:off x="9223961" y="3924976"/>
              <a:ext cx="429523" cy="571661"/>
            </a:xfrm>
            <a:custGeom>
              <a:avLst/>
              <a:gdLst>
                <a:gd name="T0" fmla="*/ 0 w 139"/>
                <a:gd name="T1" fmla="*/ 185 h 185"/>
                <a:gd name="T2" fmla="*/ 116 w 139"/>
                <a:gd name="T3" fmla="*/ 185 h 185"/>
                <a:gd name="T4" fmla="*/ 116 w 139"/>
                <a:gd name="T5" fmla="*/ 162 h 185"/>
                <a:gd name="T6" fmla="*/ 139 w 139"/>
                <a:gd name="T7" fmla="*/ 162 h 185"/>
                <a:gd name="T8" fmla="*/ 139 w 139"/>
                <a:gd name="T9" fmla="*/ 35 h 185"/>
                <a:gd name="T10" fmla="*/ 104 w 139"/>
                <a:gd name="T11" fmla="*/ 0 h 185"/>
                <a:gd name="T12" fmla="*/ 24 w 139"/>
                <a:gd name="T13" fmla="*/ 0 h 185"/>
                <a:gd name="T14" fmla="*/ 24 w 139"/>
                <a:gd name="T15" fmla="*/ 23 h 185"/>
                <a:gd name="T16" fmla="*/ 0 w 139"/>
                <a:gd name="T17" fmla="*/ 23 h 185"/>
                <a:gd name="T18" fmla="*/ 0 w 139"/>
                <a:gd name="T19" fmla="*/ 185 h 185"/>
                <a:gd name="T20" fmla="*/ 123 w 139"/>
                <a:gd name="T21" fmla="*/ 35 h 185"/>
                <a:gd name="T22" fmla="*/ 104 w 139"/>
                <a:gd name="T23" fmla="*/ 35 h 185"/>
                <a:gd name="T24" fmla="*/ 104 w 139"/>
                <a:gd name="T25" fmla="*/ 17 h 185"/>
                <a:gd name="T26" fmla="*/ 123 w 139"/>
                <a:gd name="T27" fmla="*/ 35 h 185"/>
                <a:gd name="T28" fmla="*/ 35 w 139"/>
                <a:gd name="T29" fmla="*/ 11 h 185"/>
                <a:gd name="T30" fmla="*/ 93 w 139"/>
                <a:gd name="T31" fmla="*/ 11 h 185"/>
                <a:gd name="T32" fmla="*/ 93 w 139"/>
                <a:gd name="T33" fmla="*/ 46 h 185"/>
                <a:gd name="T34" fmla="*/ 127 w 139"/>
                <a:gd name="T35" fmla="*/ 46 h 185"/>
                <a:gd name="T36" fmla="*/ 127 w 139"/>
                <a:gd name="T37" fmla="*/ 150 h 185"/>
                <a:gd name="T38" fmla="*/ 35 w 139"/>
                <a:gd name="T39" fmla="*/ 150 h 185"/>
                <a:gd name="T40" fmla="*/ 35 w 139"/>
                <a:gd name="T41" fmla="*/ 11 h 185"/>
                <a:gd name="T42" fmla="*/ 12 w 139"/>
                <a:gd name="T43" fmla="*/ 35 h 185"/>
                <a:gd name="T44" fmla="*/ 24 w 139"/>
                <a:gd name="T45" fmla="*/ 35 h 185"/>
                <a:gd name="T46" fmla="*/ 24 w 139"/>
                <a:gd name="T47" fmla="*/ 162 h 185"/>
                <a:gd name="T48" fmla="*/ 104 w 139"/>
                <a:gd name="T49" fmla="*/ 162 h 185"/>
                <a:gd name="T50" fmla="*/ 104 w 139"/>
                <a:gd name="T51" fmla="*/ 173 h 185"/>
                <a:gd name="T52" fmla="*/ 12 w 139"/>
                <a:gd name="T53" fmla="*/ 173 h 185"/>
                <a:gd name="T54" fmla="*/ 12 w 139"/>
                <a:gd name="T55" fmla="*/ 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85">
                  <a:moveTo>
                    <a:pt x="0" y="185"/>
                  </a:moveTo>
                  <a:lnTo>
                    <a:pt x="116" y="185"/>
                  </a:lnTo>
                  <a:lnTo>
                    <a:pt x="116" y="162"/>
                  </a:lnTo>
                  <a:lnTo>
                    <a:pt x="139" y="162"/>
                  </a:lnTo>
                  <a:lnTo>
                    <a:pt x="139" y="35"/>
                  </a:lnTo>
                  <a:lnTo>
                    <a:pt x="104" y="0"/>
                  </a:lnTo>
                  <a:lnTo>
                    <a:pt x="24" y="0"/>
                  </a:lnTo>
                  <a:lnTo>
                    <a:pt x="24" y="23"/>
                  </a:lnTo>
                  <a:lnTo>
                    <a:pt x="0" y="23"/>
                  </a:lnTo>
                  <a:lnTo>
                    <a:pt x="0" y="185"/>
                  </a:lnTo>
                  <a:close/>
                  <a:moveTo>
                    <a:pt x="123" y="35"/>
                  </a:moveTo>
                  <a:lnTo>
                    <a:pt x="104" y="35"/>
                  </a:lnTo>
                  <a:lnTo>
                    <a:pt x="104" y="17"/>
                  </a:lnTo>
                  <a:lnTo>
                    <a:pt x="123" y="35"/>
                  </a:lnTo>
                  <a:close/>
                  <a:moveTo>
                    <a:pt x="35" y="11"/>
                  </a:moveTo>
                  <a:lnTo>
                    <a:pt x="93" y="11"/>
                  </a:lnTo>
                  <a:lnTo>
                    <a:pt x="93" y="46"/>
                  </a:lnTo>
                  <a:lnTo>
                    <a:pt x="127" y="46"/>
                  </a:lnTo>
                  <a:lnTo>
                    <a:pt x="127" y="150"/>
                  </a:lnTo>
                  <a:lnTo>
                    <a:pt x="35" y="150"/>
                  </a:lnTo>
                  <a:lnTo>
                    <a:pt x="35" y="11"/>
                  </a:lnTo>
                  <a:close/>
                  <a:moveTo>
                    <a:pt x="12" y="35"/>
                  </a:moveTo>
                  <a:lnTo>
                    <a:pt x="24" y="35"/>
                  </a:lnTo>
                  <a:lnTo>
                    <a:pt x="24" y="162"/>
                  </a:lnTo>
                  <a:lnTo>
                    <a:pt x="104" y="162"/>
                  </a:lnTo>
                  <a:lnTo>
                    <a:pt x="104" y="173"/>
                  </a:lnTo>
                  <a:lnTo>
                    <a:pt x="12" y="173"/>
                  </a:lnTo>
                  <a:lnTo>
                    <a:pt x="12"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nvGrpSpPr>
          <p:cNvPr id="249" name="Group 248"/>
          <p:cNvGrpSpPr/>
          <p:nvPr userDrawn="1"/>
        </p:nvGrpSpPr>
        <p:grpSpPr>
          <a:xfrm>
            <a:off x="9116883" y="870911"/>
            <a:ext cx="857423" cy="857545"/>
            <a:chOff x="8925021" y="1502075"/>
            <a:chExt cx="1081456" cy="1081456"/>
          </a:xfrm>
        </p:grpSpPr>
        <p:sp>
          <p:nvSpPr>
            <p:cNvPr id="250" name="Oval 249"/>
            <p:cNvSpPr/>
            <p:nvPr/>
          </p:nvSpPr>
          <p:spPr bwMode="auto">
            <a:xfrm>
              <a:off x="8925021" y="1502075"/>
              <a:ext cx="1081456" cy="1081456"/>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grpSp>
          <p:nvGrpSpPr>
            <p:cNvPr id="251" name="Group 250"/>
            <p:cNvGrpSpPr/>
            <p:nvPr/>
          </p:nvGrpSpPr>
          <p:grpSpPr>
            <a:xfrm>
              <a:off x="9294975" y="1752600"/>
              <a:ext cx="341548" cy="544712"/>
              <a:chOff x="4237038" y="4275138"/>
              <a:chExt cx="184150" cy="293688"/>
            </a:xfrm>
            <a:solidFill>
              <a:schemeClr val="bg1"/>
            </a:solidFill>
          </p:grpSpPr>
          <p:sp>
            <p:nvSpPr>
              <p:cNvPr id="252" name="Freeform 66"/>
              <p:cNvSpPr>
                <a:spLocks noEditPoints="1"/>
              </p:cNvSpPr>
              <p:nvPr/>
            </p:nvSpPr>
            <p:spPr bwMode="auto">
              <a:xfrm>
                <a:off x="4237038" y="4275138"/>
                <a:ext cx="184150" cy="293688"/>
              </a:xfrm>
              <a:custGeom>
                <a:avLst/>
                <a:gdLst>
                  <a:gd name="T0" fmla="*/ 0 w 116"/>
                  <a:gd name="T1" fmla="*/ 185 h 185"/>
                  <a:gd name="T2" fmla="*/ 116 w 116"/>
                  <a:gd name="T3" fmla="*/ 185 h 185"/>
                  <a:gd name="T4" fmla="*/ 116 w 116"/>
                  <a:gd name="T5" fmla="*/ 0 h 185"/>
                  <a:gd name="T6" fmla="*/ 0 w 116"/>
                  <a:gd name="T7" fmla="*/ 0 h 185"/>
                  <a:gd name="T8" fmla="*/ 0 w 116"/>
                  <a:gd name="T9" fmla="*/ 185 h 185"/>
                  <a:gd name="T10" fmla="*/ 104 w 116"/>
                  <a:gd name="T11" fmla="*/ 127 h 185"/>
                  <a:gd name="T12" fmla="*/ 12 w 116"/>
                  <a:gd name="T13" fmla="*/ 127 h 185"/>
                  <a:gd name="T14" fmla="*/ 12 w 116"/>
                  <a:gd name="T15" fmla="*/ 35 h 185"/>
                  <a:gd name="T16" fmla="*/ 104 w 116"/>
                  <a:gd name="T17" fmla="*/ 35 h 185"/>
                  <a:gd name="T18" fmla="*/ 104 w 116"/>
                  <a:gd name="T19" fmla="*/ 127 h 185"/>
                  <a:gd name="T20" fmla="*/ 12 w 116"/>
                  <a:gd name="T21" fmla="*/ 138 h 185"/>
                  <a:gd name="T22" fmla="*/ 104 w 116"/>
                  <a:gd name="T23" fmla="*/ 138 h 185"/>
                  <a:gd name="T24" fmla="*/ 104 w 116"/>
                  <a:gd name="T25" fmla="*/ 173 h 185"/>
                  <a:gd name="T26" fmla="*/ 12 w 116"/>
                  <a:gd name="T27" fmla="*/ 173 h 185"/>
                  <a:gd name="T28" fmla="*/ 12 w 116"/>
                  <a:gd name="T29" fmla="*/ 138 h 185"/>
                  <a:gd name="T30" fmla="*/ 104 w 116"/>
                  <a:gd name="T31" fmla="*/ 23 h 185"/>
                  <a:gd name="T32" fmla="*/ 12 w 116"/>
                  <a:gd name="T33" fmla="*/ 23 h 185"/>
                  <a:gd name="T34" fmla="*/ 12 w 116"/>
                  <a:gd name="T35" fmla="*/ 11 h 185"/>
                  <a:gd name="T36" fmla="*/ 104 w 116"/>
                  <a:gd name="T37" fmla="*/ 11 h 185"/>
                  <a:gd name="T38" fmla="*/ 104 w 116"/>
                  <a:gd name="T39" fmla="*/ 2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85">
                    <a:moveTo>
                      <a:pt x="0" y="185"/>
                    </a:moveTo>
                    <a:lnTo>
                      <a:pt x="116" y="185"/>
                    </a:lnTo>
                    <a:lnTo>
                      <a:pt x="116" y="0"/>
                    </a:lnTo>
                    <a:lnTo>
                      <a:pt x="0" y="0"/>
                    </a:lnTo>
                    <a:lnTo>
                      <a:pt x="0" y="185"/>
                    </a:lnTo>
                    <a:close/>
                    <a:moveTo>
                      <a:pt x="104" y="127"/>
                    </a:moveTo>
                    <a:lnTo>
                      <a:pt x="12" y="127"/>
                    </a:lnTo>
                    <a:lnTo>
                      <a:pt x="12" y="35"/>
                    </a:lnTo>
                    <a:lnTo>
                      <a:pt x="104" y="35"/>
                    </a:lnTo>
                    <a:lnTo>
                      <a:pt x="104" y="127"/>
                    </a:lnTo>
                    <a:close/>
                    <a:moveTo>
                      <a:pt x="12" y="138"/>
                    </a:moveTo>
                    <a:lnTo>
                      <a:pt x="104" y="138"/>
                    </a:lnTo>
                    <a:lnTo>
                      <a:pt x="104" y="173"/>
                    </a:lnTo>
                    <a:lnTo>
                      <a:pt x="12" y="173"/>
                    </a:lnTo>
                    <a:lnTo>
                      <a:pt x="12" y="138"/>
                    </a:lnTo>
                    <a:close/>
                    <a:moveTo>
                      <a:pt x="104" y="23"/>
                    </a:moveTo>
                    <a:lnTo>
                      <a:pt x="12" y="23"/>
                    </a:lnTo>
                    <a:lnTo>
                      <a:pt x="12" y="11"/>
                    </a:lnTo>
                    <a:lnTo>
                      <a:pt x="104" y="11"/>
                    </a:lnTo>
                    <a:lnTo>
                      <a:pt x="10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sp>
            <p:nvSpPr>
              <p:cNvPr id="253" name="Rectangle 67"/>
              <p:cNvSpPr>
                <a:spLocks noChangeArrowheads="1"/>
              </p:cNvSpPr>
              <p:nvPr/>
            </p:nvSpPr>
            <p:spPr bwMode="auto">
              <a:xfrm>
                <a:off x="4319588" y="4513263"/>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sp>
        <p:nvSpPr>
          <p:cNvPr id="285" name="Oval 284"/>
          <p:cNvSpPr/>
          <p:nvPr userDrawn="1"/>
        </p:nvSpPr>
        <p:spPr bwMode="auto">
          <a:xfrm>
            <a:off x="4947866" y="393992"/>
            <a:ext cx="621621" cy="621709"/>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grpSp>
        <p:nvGrpSpPr>
          <p:cNvPr id="297" name="Group 296"/>
          <p:cNvGrpSpPr/>
          <p:nvPr userDrawn="1"/>
        </p:nvGrpSpPr>
        <p:grpSpPr>
          <a:xfrm>
            <a:off x="9176933" y="4748273"/>
            <a:ext cx="544009" cy="544087"/>
            <a:chOff x="4084637" y="1169326"/>
            <a:chExt cx="813555" cy="813555"/>
          </a:xfrm>
        </p:grpSpPr>
        <p:sp>
          <p:nvSpPr>
            <p:cNvPr id="298" name="Oval 297"/>
            <p:cNvSpPr/>
            <p:nvPr userDrawn="1"/>
          </p:nvSpPr>
          <p:spPr bwMode="auto">
            <a:xfrm>
              <a:off x="4084637" y="1169326"/>
              <a:ext cx="813555" cy="813555"/>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299" name="Freeform 92"/>
            <p:cNvSpPr>
              <a:spLocks/>
            </p:cNvSpPr>
            <p:nvPr userDrawn="1"/>
          </p:nvSpPr>
          <p:spPr bwMode="auto">
            <a:xfrm>
              <a:off x="4305575" y="1414775"/>
              <a:ext cx="383900" cy="380700"/>
            </a:xfrm>
            <a:custGeom>
              <a:avLst/>
              <a:gdLst>
                <a:gd name="T0" fmla="*/ 3 w 121"/>
                <a:gd name="T1" fmla="*/ 91 h 120"/>
                <a:gd name="T2" fmla="*/ 87 w 121"/>
                <a:gd name="T3" fmla="*/ 83 h 120"/>
                <a:gd name="T4" fmla="*/ 109 w 121"/>
                <a:gd name="T5" fmla="*/ 30 h 120"/>
                <a:gd name="T6" fmla="*/ 121 w 121"/>
                <a:gd name="T7" fmla="*/ 17 h 120"/>
                <a:gd name="T8" fmla="*/ 109 w 121"/>
                <a:gd name="T9" fmla="*/ 20 h 120"/>
                <a:gd name="T10" fmla="*/ 118 w 121"/>
                <a:gd name="T11" fmla="*/ 7 h 120"/>
                <a:gd name="T12" fmla="*/ 103 w 121"/>
                <a:gd name="T13" fmla="*/ 13 h 120"/>
                <a:gd name="T14" fmla="*/ 75 w 121"/>
                <a:gd name="T15" fmla="*/ 7 h 120"/>
                <a:gd name="T16" fmla="*/ 60 w 121"/>
                <a:gd name="T17" fmla="*/ 34 h 120"/>
                <a:gd name="T18" fmla="*/ 12 w 121"/>
                <a:gd name="T19" fmla="*/ 9 h 120"/>
                <a:gd name="T20" fmla="*/ 18 w 121"/>
                <a:gd name="T21" fmla="*/ 41 h 120"/>
                <a:gd name="T22" fmla="*/ 8 w 121"/>
                <a:gd name="T23" fmla="*/ 39 h 120"/>
                <a:gd name="T24" fmla="*/ 26 w 121"/>
                <a:gd name="T25" fmla="*/ 63 h 120"/>
                <a:gd name="T26" fmla="*/ 16 w 121"/>
                <a:gd name="T27" fmla="*/ 64 h 120"/>
                <a:gd name="T28" fmla="*/ 38 w 121"/>
                <a:gd name="T29" fmla="*/ 80 h 120"/>
                <a:gd name="T30" fmla="*/ 3 w 121"/>
                <a:gd name="T31"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0">
                  <a:moveTo>
                    <a:pt x="3" y="91"/>
                  </a:moveTo>
                  <a:cubicBezTo>
                    <a:pt x="3" y="91"/>
                    <a:pt x="46" y="120"/>
                    <a:pt x="87" y="83"/>
                  </a:cubicBezTo>
                  <a:cubicBezTo>
                    <a:pt x="105" y="68"/>
                    <a:pt x="110" y="48"/>
                    <a:pt x="109" y="30"/>
                  </a:cubicBezTo>
                  <a:cubicBezTo>
                    <a:pt x="109" y="30"/>
                    <a:pt x="120" y="22"/>
                    <a:pt x="121" y="17"/>
                  </a:cubicBezTo>
                  <a:cubicBezTo>
                    <a:pt x="121" y="17"/>
                    <a:pt x="114" y="20"/>
                    <a:pt x="109" y="20"/>
                  </a:cubicBezTo>
                  <a:cubicBezTo>
                    <a:pt x="109" y="20"/>
                    <a:pt x="118" y="13"/>
                    <a:pt x="118" y="7"/>
                  </a:cubicBezTo>
                  <a:cubicBezTo>
                    <a:pt x="118" y="7"/>
                    <a:pt x="110" y="11"/>
                    <a:pt x="103" y="13"/>
                  </a:cubicBezTo>
                  <a:cubicBezTo>
                    <a:pt x="103" y="13"/>
                    <a:pt x="89" y="0"/>
                    <a:pt x="75" y="7"/>
                  </a:cubicBezTo>
                  <a:cubicBezTo>
                    <a:pt x="61" y="14"/>
                    <a:pt x="60" y="25"/>
                    <a:pt x="60" y="34"/>
                  </a:cubicBezTo>
                  <a:cubicBezTo>
                    <a:pt x="60" y="34"/>
                    <a:pt x="30" y="33"/>
                    <a:pt x="12" y="9"/>
                  </a:cubicBezTo>
                  <a:cubicBezTo>
                    <a:pt x="12" y="9"/>
                    <a:pt x="0" y="27"/>
                    <a:pt x="18" y="41"/>
                  </a:cubicBezTo>
                  <a:cubicBezTo>
                    <a:pt x="18" y="41"/>
                    <a:pt x="14" y="42"/>
                    <a:pt x="8" y="39"/>
                  </a:cubicBezTo>
                  <a:cubicBezTo>
                    <a:pt x="8" y="39"/>
                    <a:pt x="6" y="58"/>
                    <a:pt x="26" y="63"/>
                  </a:cubicBezTo>
                  <a:cubicBezTo>
                    <a:pt x="26" y="63"/>
                    <a:pt x="19" y="64"/>
                    <a:pt x="16" y="64"/>
                  </a:cubicBezTo>
                  <a:cubicBezTo>
                    <a:pt x="16" y="64"/>
                    <a:pt x="20" y="79"/>
                    <a:pt x="38" y="80"/>
                  </a:cubicBezTo>
                  <a:cubicBezTo>
                    <a:pt x="38" y="80"/>
                    <a:pt x="29" y="92"/>
                    <a:pt x="3" y="91"/>
                  </a:cubicBezTo>
                  <a:close/>
                </a:path>
              </a:pathLst>
            </a:custGeom>
            <a:noFill/>
            <a:ln w="28575">
              <a:solidFill>
                <a:schemeClr val="bg1"/>
              </a:solidFill>
              <a:round/>
              <a:headEnd/>
              <a:tailEnd/>
            </a:ln>
            <a:extLst/>
          </p:spPr>
          <p:txBody>
            <a:bodyPr vert="horz" wrap="square" lIns="89619" tIns="44810" rIns="89619" bIns="44810" numCol="1" anchor="t" anchorCtr="0" compatLnSpc="1">
              <a:prstTxWarp prst="textNoShape">
                <a:avLst/>
              </a:prstTxWarp>
            </a:bodyPr>
            <a:lstStyle/>
            <a:p>
              <a:pPr defTabSz="685775"/>
              <a:endParaRPr lang="en-US" sz="1297">
                <a:solidFill>
                  <a:srgbClr val="505050"/>
                </a:solidFill>
              </a:endParaRPr>
            </a:p>
          </p:txBody>
        </p:sp>
      </p:grpSp>
      <p:grpSp>
        <p:nvGrpSpPr>
          <p:cNvPr id="28" name="Group 27"/>
          <p:cNvGrpSpPr/>
          <p:nvPr userDrawn="1"/>
        </p:nvGrpSpPr>
        <p:grpSpPr>
          <a:xfrm>
            <a:off x="7786013" y="158514"/>
            <a:ext cx="637955" cy="638044"/>
            <a:chOff x="7942140" y="161669"/>
            <a:chExt cx="650746" cy="650746"/>
          </a:xfrm>
        </p:grpSpPr>
        <p:sp>
          <p:nvSpPr>
            <p:cNvPr id="233" name="Oval 232"/>
            <p:cNvSpPr/>
            <p:nvPr userDrawn="1"/>
          </p:nvSpPr>
          <p:spPr bwMode="auto">
            <a:xfrm>
              <a:off x="7942140" y="161669"/>
              <a:ext cx="650746" cy="65074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92" name="Freeform 13"/>
            <p:cNvSpPr>
              <a:spLocks noEditPoints="1"/>
            </p:cNvSpPr>
            <p:nvPr userDrawn="1"/>
          </p:nvSpPr>
          <p:spPr bwMode="auto">
            <a:xfrm>
              <a:off x="8102225" y="353590"/>
              <a:ext cx="330576" cy="226934"/>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nvGrpSpPr>
          <p:cNvPr id="29" name="Group 28"/>
          <p:cNvGrpSpPr/>
          <p:nvPr userDrawn="1"/>
        </p:nvGrpSpPr>
        <p:grpSpPr>
          <a:xfrm>
            <a:off x="6189282" y="796558"/>
            <a:ext cx="896425" cy="896552"/>
            <a:chOff x="6313389" y="812415"/>
            <a:chExt cx="914400" cy="914400"/>
          </a:xfrm>
        </p:grpSpPr>
        <p:sp>
          <p:nvSpPr>
            <p:cNvPr id="216" name="Oval 215"/>
            <p:cNvSpPr/>
            <p:nvPr/>
          </p:nvSpPr>
          <p:spPr bwMode="auto">
            <a:xfrm>
              <a:off x="6313389" y="812415"/>
              <a:ext cx="914400" cy="914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98" name="Freeform 9"/>
            <p:cNvSpPr>
              <a:spLocks noEditPoints="1"/>
            </p:cNvSpPr>
            <p:nvPr userDrawn="1"/>
          </p:nvSpPr>
          <p:spPr bwMode="auto">
            <a:xfrm>
              <a:off x="6526957" y="1077553"/>
              <a:ext cx="466774" cy="358024"/>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nvGrpSpPr>
          <p:cNvPr id="31" name="Group 30"/>
          <p:cNvGrpSpPr/>
          <p:nvPr userDrawn="1"/>
        </p:nvGrpSpPr>
        <p:grpSpPr>
          <a:xfrm>
            <a:off x="2922758" y="455518"/>
            <a:ext cx="1045829" cy="1045977"/>
            <a:chOff x="1951037" y="258755"/>
            <a:chExt cx="1066800" cy="1066800"/>
          </a:xfrm>
        </p:grpSpPr>
        <p:sp>
          <p:nvSpPr>
            <p:cNvPr id="230" name="Oval 229"/>
            <p:cNvSpPr/>
            <p:nvPr userDrawn="1"/>
          </p:nvSpPr>
          <p:spPr bwMode="auto">
            <a:xfrm>
              <a:off x="1951037" y="258755"/>
              <a:ext cx="1066800" cy="1066800"/>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pic>
          <p:nvPicPr>
            <p:cNvPr id="13" name="Picture 12"/>
            <p:cNvPicPr>
              <a:picLocks noChangeAspect="1"/>
            </p:cNvPicPr>
            <p:nvPr userDrawn="1"/>
          </p:nvPicPr>
          <p:blipFill rotWithShape="1">
            <a:blip r:embed="rId4"/>
            <a:srcRect r="77691"/>
            <a:stretch/>
          </p:blipFill>
          <p:spPr>
            <a:xfrm>
              <a:off x="2255725" y="535030"/>
              <a:ext cx="560878" cy="514250"/>
            </a:xfrm>
            <a:prstGeom prst="rect">
              <a:avLst/>
            </a:prstGeom>
          </p:spPr>
        </p:pic>
      </p:grpSp>
      <p:cxnSp>
        <p:nvCxnSpPr>
          <p:cNvPr id="118" name="Straight Connector 117"/>
          <p:cNvCxnSpPr/>
          <p:nvPr userDrawn="1"/>
        </p:nvCxnSpPr>
        <p:spPr>
          <a:xfrm flipV="1">
            <a:off x="7881069" y="1972418"/>
            <a:ext cx="29881" cy="65653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4" name="Straight Connector 123"/>
          <p:cNvCxnSpPr>
            <a:endCxn id="208" idx="7"/>
          </p:cNvCxnSpPr>
          <p:nvPr userDrawn="1"/>
        </p:nvCxnSpPr>
        <p:spPr>
          <a:xfrm flipH="1">
            <a:off x="9799579" y="1317932"/>
            <a:ext cx="975448" cy="137292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8" name="Straight Connector 127"/>
          <p:cNvCxnSpPr/>
          <p:nvPr userDrawn="1"/>
        </p:nvCxnSpPr>
        <p:spPr>
          <a:xfrm>
            <a:off x="10308885" y="4440735"/>
            <a:ext cx="536923" cy="466954"/>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7" name="Group 26"/>
          <p:cNvGrpSpPr/>
          <p:nvPr userDrawn="1"/>
        </p:nvGrpSpPr>
        <p:grpSpPr>
          <a:xfrm>
            <a:off x="10549644" y="358844"/>
            <a:ext cx="1021707" cy="1021852"/>
            <a:chOff x="10761186" y="365988"/>
            <a:chExt cx="1042194" cy="1042194"/>
          </a:xfrm>
        </p:grpSpPr>
        <p:sp>
          <p:nvSpPr>
            <p:cNvPr id="247" name="Oval 246"/>
            <p:cNvSpPr/>
            <p:nvPr userDrawn="1"/>
          </p:nvSpPr>
          <p:spPr bwMode="auto">
            <a:xfrm>
              <a:off x="10761186" y="365988"/>
              <a:ext cx="1042194" cy="104219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grpSp>
          <p:nvGrpSpPr>
            <p:cNvPr id="21" name="Group 20"/>
            <p:cNvGrpSpPr/>
            <p:nvPr userDrawn="1"/>
          </p:nvGrpSpPr>
          <p:grpSpPr>
            <a:xfrm>
              <a:off x="10840980" y="566631"/>
              <a:ext cx="842968" cy="646872"/>
              <a:chOff x="10893773" y="601214"/>
              <a:chExt cx="758603" cy="582130"/>
            </a:xfrm>
          </p:grpSpPr>
          <p:sp>
            <p:nvSpPr>
              <p:cNvPr id="85" name="Freeform 84"/>
              <p:cNvSpPr>
                <a:spLocks noChangeAspect="1"/>
              </p:cNvSpPr>
              <p:nvPr userDrawn="1"/>
            </p:nvSpPr>
            <p:spPr bwMode="black">
              <a:xfrm>
                <a:off x="11114418" y="601214"/>
                <a:ext cx="315582" cy="378516"/>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defTabSz="685775"/>
                <a:endParaRPr lang="en-US" sz="1324">
                  <a:solidFill>
                    <a:srgbClr val="505050"/>
                  </a:solidFill>
                </a:endParaRPr>
              </a:p>
            </p:txBody>
          </p:sp>
          <p:sp>
            <p:nvSpPr>
              <p:cNvPr id="20" name="Rectangle 19"/>
              <p:cNvSpPr/>
              <p:nvPr userDrawn="1"/>
            </p:nvSpPr>
            <p:spPr>
              <a:xfrm>
                <a:off x="10893773" y="974009"/>
                <a:ext cx="758603" cy="209335"/>
              </a:xfrm>
              <a:prstGeom prst="rect">
                <a:avLst/>
              </a:prstGeom>
            </p:spPr>
            <p:txBody>
              <a:bodyPr wrap="square">
                <a:spAutoFit/>
              </a:bodyPr>
              <a:lstStyle/>
              <a:p>
                <a:pPr algn="ctr" defTabSz="685775"/>
                <a:r>
                  <a:rPr lang="en-US" sz="882">
                    <a:solidFill>
                      <a:srgbClr val="FFFFFF"/>
                    </a:solidFill>
                  </a:rPr>
                  <a:t>O365</a:t>
                </a:r>
              </a:p>
            </p:txBody>
          </p:sp>
        </p:grpSp>
      </p:grpSp>
      <p:grpSp>
        <p:nvGrpSpPr>
          <p:cNvPr id="204" name="Group 203"/>
          <p:cNvGrpSpPr/>
          <p:nvPr userDrawn="1"/>
        </p:nvGrpSpPr>
        <p:grpSpPr>
          <a:xfrm>
            <a:off x="9704632" y="3727695"/>
            <a:ext cx="763457" cy="763565"/>
            <a:chOff x="8588963" y="5676639"/>
            <a:chExt cx="1100126" cy="1100126"/>
          </a:xfrm>
        </p:grpSpPr>
        <p:sp>
          <p:nvSpPr>
            <p:cNvPr id="205" name="Oval 204"/>
            <p:cNvSpPr/>
            <p:nvPr userDrawn="1"/>
          </p:nvSpPr>
          <p:spPr bwMode="auto">
            <a:xfrm>
              <a:off x="8588963" y="5676639"/>
              <a:ext cx="1100126" cy="1100126"/>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206" name="Freeform 5"/>
            <p:cNvSpPr>
              <a:spLocks noChangeAspect="1" noEditPoints="1"/>
            </p:cNvSpPr>
            <p:nvPr/>
          </p:nvSpPr>
          <p:spPr bwMode="auto">
            <a:xfrm>
              <a:off x="8843539" y="5931510"/>
              <a:ext cx="590974" cy="533100"/>
            </a:xfrm>
            <a:custGeom>
              <a:avLst/>
              <a:gdLst>
                <a:gd name="T0" fmla="*/ 80 w 304"/>
                <a:gd name="T1" fmla="*/ 57 h 274"/>
                <a:gd name="T2" fmla="*/ 60 w 304"/>
                <a:gd name="T3" fmla="*/ 66 h 274"/>
                <a:gd name="T4" fmla="*/ 60 w 304"/>
                <a:gd name="T5" fmla="*/ 45 h 274"/>
                <a:gd name="T6" fmla="*/ 80 w 304"/>
                <a:gd name="T7" fmla="*/ 41 h 274"/>
                <a:gd name="T8" fmla="*/ 60 w 304"/>
                <a:gd name="T9" fmla="*/ 36 h 274"/>
                <a:gd name="T10" fmla="*/ 60 w 304"/>
                <a:gd name="T11" fmla="*/ 87 h 274"/>
                <a:gd name="T12" fmla="*/ 80 w 304"/>
                <a:gd name="T13" fmla="*/ 78 h 274"/>
                <a:gd name="T14" fmla="*/ 60 w 304"/>
                <a:gd name="T15" fmla="*/ 87 h 274"/>
                <a:gd name="T16" fmla="*/ 185 w 304"/>
                <a:gd name="T17" fmla="*/ 66 h 274"/>
                <a:gd name="T18" fmla="*/ 188 w 304"/>
                <a:gd name="T19" fmla="*/ 57 h 274"/>
                <a:gd name="T20" fmla="*/ 113 w 304"/>
                <a:gd name="T21" fmla="*/ 66 h 274"/>
                <a:gd name="T22" fmla="*/ 98 w 304"/>
                <a:gd name="T23" fmla="*/ 45 h 274"/>
                <a:gd name="T24" fmla="*/ 188 w 304"/>
                <a:gd name="T25" fmla="*/ 30 h 274"/>
                <a:gd name="T26" fmla="*/ 205 w 304"/>
                <a:gd name="T27" fmla="*/ 60 h 274"/>
                <a:gd name="T28" fmla="*/ 214 w 304"/>
                <a:gd name="T29" fmla="*/ 59 h 274"/>
                <a:gd name="T30" fmla="*/ 188 w 304"/>
                <a:gd name="T31" fmla="*/ 21 h 274"/>
                <a:gd name="T32" fmla="*/ 88 w 304"/>
                <a:gd name="T33" fmla="*/ 45 h 274"/>
                <a:gd name="T34" fmla="*/ 98 w 304"/>
                <a:gd name="T35" fmla="*/ 97 h 274"/>
                <a:gd name="T36" fmla="*/ 167 w 304"/>
                <a:gd name="T37" fmla="*/ 87 h 274"/>
                <a:gd name="T38" fmla="*/ 113 w 304"/>
                <a:gd name="T39" fmla="*/ 78 h 274"/>
                <a:gd name="T40" fmla="*/ 44 w 304"/>
                <a:gd name="T41" fmla="*/ 97 h 274"/>
                <a:gd name="T42" fmla="*/ 61 w 304"/>
                <a:gd name="T43" fmla="*/ 8 h 274"/>
                <a:gd name="T44" fmla="*/ 146 w 304"/>
                <a:gd name="T45" fmla="*/ 13 h 274"/>
                <a:gd name="T46" fmla="*/ 135 w 304"/>
                <a:gd name="T47" fmla="*/ 0 h 274"/>
                <a:gd name="T48" fmla="*/ 35 w 304"/>
                <a:gd name="T49" fmla="*/ 24 h 274"/>
                <a:gd name="T50" fmla="*/ 37 w 304"/>
                <a:gd name="T51" fmla="*/ 97 h 274"/>
                <a:gd name="T52" fmla="*/ 304 w 304"/>
                <a:gd name="T53" fmla="*/ 105 h 274"/>
                <a:gd name="T54" fmla="*/ 269 w 304"/>
                <a:gd name="T55" fmla="*/ 274 h 274"/>
                <a:gd name="T56" fmla="*/ 0 w 304"/>
                <a:gd name="T57" fmla="*/ 238 h 274"/>
                <a:gd name="T58" fmla="*/ 37 w 304"/>
                <a:gd name="T59" fmla="*/ 109 h 274"/>
                <a:gd name="T60" fmla="*/ 176 w 304"/>
                <a:gd name="T61" fmla="*/ 105 h 274"/>
                <a:gd name="T62" fmla="*/ 267 w 304"/>
                <a:gd name="T63" fmla="*/ 71 h 274"/>
                <a:gd name="T64" fmla="*/ 12 w 304"/>
                <a:gd name="T65" fmla="*/ 143 h 274"/>
                <a:gd name="T66" fmla="*/ 292 w 304"/>
                <a:gd name="T67" fmla="*/ 149 h 274"/>
                <a:gd name="T68" fmla="*/ 292 w 304"/>
                <a:gd name="T69" fmla="*/ 105 h 274"/>
                <a:gd name="T70" fmla="*/ 213 w 304"/>
                <a:gd name="T71" fmla="*/ 83 h 274"/>
                <a:gd name="T72" fmla="*/ 188 w 304"/>
                <a:gd name="T73" fmla="*/ 109 h 274"/>
                <a:gd name="T74" fmla="*/ 176 w 304"/>
                <a:gd name="T75" fmla="*/ 121 h 274"/>
                <a:gd name="T76" fmla="*/ 12 w 304"/>
                <a:gd name="T77" fmla="*/ 143 h 274"/>
                <a:gd name="T78" fmla="*/ 292 w 304"/>
                <a:gd name="T79" fmla="*/ 161 h 274"/>
                <a:gd name="T80" fmla="*/ 12 w 304"/>
                <a:gd name="T81" fmla="*/ 161 h 274"/>
                <a:gd name="T82" fmla="*/ 37 w 304"/>
                <a:gd name="T83" fmla="*/ 262 h 274"/>
                <a:gd name="T84" fmla="*/ 292 w 304"/>
                <a:gd name="T85" fmla="*/ 2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74">
                  <a:moveTo>
                    <a:pt x="60" y="57"/>
                  </a:moveTo>
                  <a:cubicBezTo>
                    <a:pt x="67" y="57"/>
                    <a:pt x="74" y="57"/>
                    <a:pt x="80" y="57"/>
                  </a:cubicBezTo>
                  <a:cubicBezTo>
                    <a:pt x="80" y="66"/>
                    <a:pt x="80" y="66"/>
                    <a:pt x="80" y="66"/>
                  </a:cubicBezTo>
                  <a:cubicBezTo>
                    <a:pt x="60" y="66"/>
                    <a:pt x="60" y="66"/>
                    <a:pt x="60" y="66"/>
                  </a:cubicBezTo>
                  <a:lnTo>
                    <a:pt x="60" y="57"/>
                  </a:lnTo>
                  <a:close/>
                  <a:moveTo>
                    <a:pt x="60" y="45"/>
                  </a:moveTo>
                  <a:cubicBezTo>
                    <a:pt x="60" y="45"/>
                    <a:pt x="60" y="45"/>
                    <a:pt x="80" y="45"/>
                  </a:cubicBezTo>
                  <a:cubicBezTo>
                    <a:pt x="80" y="41"/>
                    <a:pt x="80" y="41"/>
                    <a:pt x="80" y="41"/>
                  </a:cubicBezTo>
                  <a:cubicBezTo>
                    <a:pt x="80" y="40"/>
                    <a:pt x="80" y="38"/>
                    <a:pt x="80" y="36"/>
                  </a:cubicBezTo>
                  <a:cubicBezTo>
                    <a:pt x="74" y="36"/>
                    <a:pt x="68" y="36"/>
                    <a:pt x="60" y="36"/>
                  </a:cubicBezTo>
                  <a:lnTo>
                    <a:pt x="60" y="45"/>
                  </a:lnTo>
                  <a:close/>
                  <a:moveTo>
                    <a:pt x="60" y="87"/>
                  </a:moveTo>
                  <a:cubicBezTo>
                    <a:pt x="60" y="87"/>
                    <a:pt x="60" y="87"/>
                    <a:pt x="80" y="87"/>
                  </a:cubicBezTo>
                  <a:cubicBezTo>
                    <a:pt x="80" y="78"/>
                    <a:pt x="80" y="78"/>
                    <a:pt x="80" y="78"/>
                  </a:cubicBezTo>
                  <a:cubicBezTo>
                    <a:pt x="74" y="78"/>
                    <a:pt x="67" y="78"/>
                    <a:pt x="60" y="78"/>
                  </a:cubicBezTo>
                  <a:lnTo>
                    <a:pt x="60" y="87"/>
                  </a:lnTo>
                  <a:close/>
                  <a:moveTo>
                    <a:pt x="113" y="66"/>
                  </a:moveTo>
                  <a:cubicBezTo>
                    <a:pt x="113" y="66"/>
                    <a:pt x="114" y="66"/>
                    <a:pt x="185" y="66"/>
                  </a:cubicBezTo>
                  <a:cubicBezTo>
                    <a:pt x="186" y="65"/>
                    <a:pt x="187" y="65"/>
                    <a:pt x="188" y="64"/>
                  </a:cubicBezTo>
                  <a:cubicBezTo>
                    <a:pt x="188" y="63"/>
                    <a:pt x="188" y="61"/>
                    <a:pt x="188" y="57"/>
                  </a:cubicBezTo>
                  <a:cubicBezTo>
                    <a:pt x="188" y="57"/>
                    <a:pt x="188" y="57"/>
                    <a:pt x="113" y="57"/>
                  </a:cubicBezTo>
                  <a:lnTo>
                    <a:pt x="113" y="66"/>
                  </a:lnTo>
                  <a:close/>
                  <a:moveTo>
                    <a:pt x="98" y="97"/>
                  </a:moveTo>
                  <a:cubicBezTo>
                    <a:pt x="98" y="45"/>
                    <a:pt x="98" y="45"/>
                    <a:pt x="98" y="45"/>
                  </a:cubicBezTo>
                  <a:cubicBezTo>
                    <a:pt x="98" y="37"/>
                    <a:pt x="105" y="30"/>
                    <a:pt x="114" y="30"/>
                  </a:cubicBezTo>
                  <a:cubicBezTo>
                    <a:pt x="188" y="30"/>
                    <a:pt x="188" y="30"/>
                    <a:pt x="188" y="30"/>
                  </a:cubicBezTo>
                  <a:cubicBezTo>
                    <a:pt x="197" y="30"/>
                    <a:pt x="205" y="37"/>
                    <a:pt x="205" y="45"/>
                  </a:cubicBezTo>
                  <a:cubicBezTo>
                    <a:pt x="205" y="60"/>
                    <a:pt x="205" y="60"/>
                    <a:pt x="205" y="60"/>
                  </a:cubicBezTo>
                  <a:cubicBezTo>
                    <a:pt x="207" y="60"/>
                    <a:pt x="210" y="59"/>
                    <a:pt x="213" y="59"/>
                  </a:cubicBezTo>
                  <a:cubicBezTo>
                    <a:pt x="214" y="59"/>
                    <a:pt x="214" y="59"/>
                    <a:pt x="214" y="59"/>
                  </a:cubicBezTo>
                  <a:cubicBezTo>
                    <a:pt x="214" y="45"/>
                    <a:pt x="214" y="45"/>
                    <a:pt x="214" y="45"/>
                  </a:cubicBezTo>
                  <a:cubicBezTo>
                    <a:pt x="214" y="32"/>
                    <a:pt x="202" y="21"/>
                    <a:pt x="188" y="21"/>
                  </a:cubicBezTo>
                  <a:cubicBezTo>
                    <a:pt x="114" y="21"/>
                    <a:pt x="114" y="21"/>
                    <a:pt x="114" y="21"/>
                  </a:cubicBezTo>
                  <a:cubicBezTo>
                    <a:pt x="100" y="21"/>
                    <a:pt x="88" y="32"/>
                    <a:pt x="88" y="45"/>
                  </a:cubicBezTo>
                  <a:cubicBezTo>
                    <a:pt x="88" y="67"/>
                    <a:pt x="88" y="84"/>
                    <a:pt x="88" y="97"/>
                  </a:cubicBezTo>
                  <a:lnTo>
                    <a:pt x="98" y="97"/>
                  </a:lnTo>
                  <a:close/>
                  <a:moveTo>
                    <a:pt x="113" y="87"/>
                  </a:moveTo>
                  <a:cubicBezTo>
                    <a:pt x="113" y="87"/>
                    <a:pt x="114" y="87"/>
                    <a:pt x="167" y="87"/>
                  </a:cubicBezTo>
                  <a:cubicBezTo>
                    <a:pt x="168" y="84"/>
                    <a:pt x="170" y="81"/>
                    <a:pt x="171" y="78"/>
                  </a:cubicBezTo>
                  <a:cubicBezTo>
                    <a:pt x="161" y="78"/>
                    <a:pt x="143" y="78"/>
                    <a:pt x="113" y="78"/>
                  </a:cubicBezTo>
                  <a:lnTo>
                    <a:pt x="113" y="87"/>
                  </a:lnTo>
                  <a:close/>
                  <a:moveTo>
                    <a:pt x="44" y="97"/>
                  </a:moveTo>
                  <a:cubicBezTo>
                    <a:pt x="44" y="24"/>
                    <a:pt x="44" y="24"/>
                    <a:pt x="44" y="24"/>
                  </a:cubicBezTo>
                  <a:cubicBezTo>
                    <a:pt x="44" y="16"/>
                    <a:pt x="52" y="8"/>
                    <a:pt x="61" y="8"/>
                  </a:cubicBezTo>
                  <a:cubicBezTo>
                    <a:pt x="135" y="8"/>
                    <a:pt x="135" y="8"/>
                    <a:pt x="135" y="8"/>
                  </a:cubicBezTo>
                  <a:cubicBezTo>
                    <a:pt x="139" y="8"/>
                    <a:pt x="143" y="10"/>
                    <a:pt x="146" y="13"/>
                  </a:cubicBezTo>
                  <a:cubicBezTo>
                    <a:pt x="158" y="13"/>
                    <a:pt x="158" y="13"/>
                    <a:pt x="158" y="13"/>
                  </a:cubicBezTo>
                  <a:cubicBezTo>
                    <a:pt x="153" y="5"/>
                    <a:pt x="144" y="0"/>
                    <a:pt x="135" y="0"/>
                  </a:cubicBezTo>
                  <a:cubicBezTo>
                    <a:pt x="61" y="0"/>
                    <a:pt x="61" y="0"/>
                    <a:pt x="61" y="0"/>
                  </a:cubicBezTo>
                  <a:cubicBezTo>
                    <a:pt x="47" y="0"/>
                    <a:pt x="35" y="11"/>
                    <a:pt x="35" y="24"/>
                  </a:cubicBezTo>
                  <a:cubicBezTo>
                    <a:pt x="35" y="62"/>
                    <a:pt x="35" y="84"/>
                    <a:pt x="35" y="98"/>
                  </a:cubicBezTo>
                  <a:cubicBezTo>
                    <a:pt x="36" y="97"/>
                    <a:pt x="37" y="97"/>
                    <a:pt x="37" y="97"/>
                  </a:cubicBezTo>
                  <a:lnTo>
                    <a:pt x="44" y="97"/>
                  </a:lnTo>
                  <a:close/>
                  <a:moveTo>
                    <a:pt x="304" y="105"/>
                  </a:moveTo>
                  <a:cubicBezTo>
                    <a:pt x="304" y="230"/>
                    <a:pt x="304" y="237"/>
                    <a:pt x="304" y="238"/>
                  </a:cubicBezTo>
                  <a:cubicBezTo>
                    <a:pt x="304" y="257"/>
                    <a:pt x="291" y="274"/>
                    <a:pt x="269" y="274"/>
                  </a:cubicBezTo>
                  <a:cubicBezTo>
                    <a:pt x="37" y="274"/>
                    <a:pt x="37" y="274"/>
                    <a:pt x="37" y="274"/>
                  </a:cubicBezTo>
                  <a:cubicBezTo>
                    <a:pt x="16" y="274"/>
                    <a:pt x="0" y="257"/>
                    <a:pt x="0" y="238"/>
                  </a:cubicBezTo>
                  <a:cubicBezTo>
                    <a:pt x="0" y="180"/>
                    <a:pt x="0" y="154"/>
                    <a:pt x="0" y="143"/>
                  </a:cubicBezTo>
                  <a:cubicBezTo>
                    <a:pt x="0" y="124"/>
                    <a:pt x="16" y="109"/>
                    <a:pt x="37" y="109"/>
                  </a:cubicBezTo>
                  <a:cubicBezTo>
                    <a:pt x="176" y="109"/>
                    <a:pt x="176" y="109"/>
                    <a:pt x="176" y="109"/>
                  </a:cubicBezTo>
                  <a:cubicBezTo>
                    <a:pt x="176" y="105"/>
                    <a:pt x="176" y="105"/>
                    <a:pt x="176" y="105"/>
                  </a:cubicBezTo>
                  <a:cubicBezTo>
                    <a:pt x="176" y="84"/>
                    <a:pt x="189" y="71"/>
                    <a:pt x="213" y="71"/>
                  </a:cubicBezTo>
                  <a:cubicBezTo>
                    <a:pt x="255" y="71"/>
                    <a:pt x="265" y="71"/>
                    <a:pt x="267" y="71"/>
                  </a:cubicBezTo>
                  <a:cubicBezTo>
                    <a:pt x="289" y="71"/>
                    <a:pt x="304" y="84"/>
                    <a:pt x="304" y="105"/>
                  </a:cubicBezTo>
                  <a:close/>
                  <a:moveTo>
                    <a:pt x="12" y="143"/>
                  </a:moveTo>
                  <a:cubicBezTo>
                    <a:pt x="12" y="149"/>
                    <a:pt x="12" y="149"/>
                    <a:pt x="12" y="149"/>
                  </a:cubicBezTo>
                  <a:cubicBezTo>
                    <a:pt x="292" y="149"/>
                    <a:pt x="292" y="149"/>
                    <a:pt x="292" y="149"/>
                  </a:cubicBezTo>
                  <a:cubicBezTo>
                    <a:pt x="292" y="149"/>
                    <a:pt x="292" y="149"/>
                    <a:pt x="292" y="149"/>
                  </a:cubicBezTo>
                  <a:cubicBezTo>
                    <a:pt x="292" y="105"/>
                    <a:pt x="292" y="105"/>
                    <a:pt x="292" y="105"/>
                  </a:cubicBezTo>
                  <a:cubicBezTo>
                    <a:pt x="292" y="86"/>
                    <a:pt x="274" y="83"/>
                    <a:pt x="267" y="83"/>
                  </a:cubicBezTo>
                  <a:cubicBezTo>
                    <a:pt x="213" y="83"/>
                    <a:pt x="213" y="83"/>
                    <a:pt x="213" y="83"/>
                  </a:cubicBezTo>
                  <a:cubicBezTo>
                    <a:pt x="190" y="83"/>
                    <a:pt x="188" y="96"/>
                    <a:pt x="188" y="105"/>
                  </a:cubicBezTo>
                  <a:cubicBezTo>
                    <a:pt x="188" y="109"/>
                    <a:pt x="188" y="109"/>
                    <a:pt x="188" y="109"/>
                  </a:cubicBezTo>
                  <a:cubicBezTo>
                    <a:pt x="188" y="121"/>
                    <a:pt x="188" y="121"/>
                    <a:pt x="188" y="121"/>
                  </a:cubicBezTo>
                  <a:cubicBezTo>
                    <a:pt x="176" y="121"/>
                    <a:pt x="176" y="121"/>
                    <a:pt x="176" y="121"/>
                  </a:cubicBezTo>
                  <a:cubicBezTo>
                    <a:pt x="37" y="121"/>
                    <a:pt x="37" y="121"/>
                    <a:pt x="37" y="121"/>
                  </a:cubicBezTo>
                  <a:cubicBezTo>
                    <a:pt x="23" y="121"/>
                    <a:pt x="12" y="130"/>
                    <a:pt x="12" y="143"/>
                  </a:cubicBezTo>
                  <a:close/>
                  <a:moveTo>
                    <a:pt x="292" y="238"/>
                  </a:moveTo>
                  <a:cubicBezTo>
                    <a:pt x="292" y="161"/>
                    <a:pt x="292" y="161"/>
                    <a:pt x="292" y="161"/>
                  </a:cubicBezTo>
                  <a:cubicBezTo>
                    <a:pt x="292" y="161"/>
                    <a:pt x="292" y="161"/>
                    <a:pt x="292" y="161"/>
                  </a:cubicBezTo>
                  <a:cubicBezTo>
                    <a:pt x="12" y="161"/>
                    <a:pt x="12" y="161"/>
                    <a:pt x="12" y="161"/>
                  </a:cubicBezTo>
                  <a:cubicBezTo>
                    <a:pt x="12" y="238"/>
                    <a:pt x="12" y="238"/>
                    <a:pt x="12" y="238"/>
                  </a:cubicBezTo>
                  <a:cubicBezTo>
                    <a:pt x="12" y="250"/>
                    <a:pt x="22" y="262"/>
                    <a:pt x="37" y="262"/>
                  </a:cubicBezTo>
                  <a:cubicBezTo>
                    <a:pt x="269" y="262"/>
                    <a:pt x="269" y="262"/>
                    <a:pt x="269" y="262"/>
                  </a:cubicBezTo>
                  <a:cubicBezTo>
                    <a:pt x="285" y="262"/>
                    <a:pt x="292" y="250"/>
                    <a:pt x="292" y="238"/>
                  </a:cubicBezTo>
                  <a:close/>
                </a:path>
              </a:pathLst>
            </a:custGeom>
            <a:solidFill>
              <a:schemeClr val="bg1"/>
            </a:solidFill>
            <a:ln w="0">
              <a:solidFill>
                <a:schemeClr val="bg1"/>
              </a:solidFill>
            </a:ln>
            <a:extLst/>
          </p:spPr>
          <p:txBody>
            <a:bodyPr vert="horz" wrap="square" lIns="93260" tIns="46630" rIns="93260" bIns="46630" numCol="1" anchor="t" anchorCtr="0" compatLnSpc="1">
              <a:prstTxWarp prst="textNoShape">
                <a:avLst/>
              </a:prstTxWarp>
            </a:bodyPr>
            <a:lstStyle/>
            <a:p>
              <a:pPr defTabSz="685669"/>
              <a:endParaRPr lang="en-US" sz="1324">
                <a:solidFill>
                  <a:srgbClr val="505050"/>
                </a:solidFill>
              </a:endParaRPr>
            </a:p>
          </p:txBody>
        </p:sp>
      </p:grpSp>
      <p:grpSp>
        <p:nvGrpSpPr>
          <p:cNvPr id="221" name="Group 220"/>
          <p:cNvGrpSpPr/>
          <p:nvPr userDrawn="1"/>
        </p:nvGrpSpPr>
        <p:grpSpPr>
          <a:xfrm>
            <a:off x="10736935" y="4748273"/>
            <a:ext cx="947285" cy="947419"/>
            <a:chOff x="10028237" y="5085083"/>
            <a:chExt cx="1295400" cy="1295400"/>
          </a:xfrm>
        </p:grpSpPr>
        <p:sp>
          <p:nvSpPr>
            <p:cNvPr id="222" name="Oval 221"/>
            <p:cNvSpPr/>
            <p:nvPr userDrawn="1"/>
          </p:nvSpPr>
          <p:spPr bwMode="auto">
            <a:xfrm>
              <a:off x="10028237" y="5085083"/>
              <a:ext cx="1295400" cy="1295400"/>
            </a:xfrm>
            <a:prstGeom prst="ellipse">
              <a:avLst/>
            </a:prstGeom>
            <a:solidFill>
              <a:schemeClr val="accent1">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pic>
          <p:nvPicPr>
            <p:cNvPr id="223" name="Picture 222"/>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0292121" y="5424420"/>
              <a:ext cx="689126" cy="582784"/>
            </a:xfrm>
            <a:prstGeom prst="rect">
              <a:avLst/>
            </a:prstGeom>
          </p:spPr>
        </p:pic>
      </p:grpSp>
      <p:pic>
        <p:nvPicPr>
          <p:cNvPr id="79" name="Picture 78"/>
          <p:cNvPicPr>
            <a:picLocks noChangeAspect="1"/>
          </p:cNvPicPr>
          <p:nvPr userDrawn="1"/>
        </p:nvPicPr>
        <p:blipFill>
          <a:blip r:embed="rId6">
            <a:biLevel thresh="25000"/>
          </a:blip>
          <a:stretch>
            <a:fillRect/>
          </a:stretch>
        </p:blipFill>
        <p:spPr>
          <a:xfrm>
            <a:off x="5062622" y="579023"/>
            <a:ext cx="385380" cy="212666"/>
          </a:xfrm>
          <a:prstGeom prst="rect">
            <a:avLst/>
          </a:prstGeom>
        </p:spPr>
      </p:pic>
      <p:grpSp>
        <p:nvGrpSpPr>
          <p:cNvPr id="224" name="Group 223"/>
          <p:cNvGrpSpPr/>
          <p:nvPr userDrawn="1"/>
        </p:nvGrpSpPr>
        <p:grpSpPr>
          <a:xfrm>
            <a:off x="7047819" y="2645772"/>
            <a:ext cx="1506971" cy="1507184"/>
            <a:chOff x="10180637" y="601662"/>
            <a:chExt cx="1295400" cy="1295400"/>
          </a:xfrm>
        </p:grpSpPr>
        <p:sp>
          <p:nvSpPr>
            <p:cNvPr id="225" name="Oval 224"/>
            <p:cNvSpPr/>
            <p:nvPr userDrawn="1"/>
          </p:nvSpPr>
          <p:spPr bwMode="auto">
            <a:xfrm>
              <a:off x="10180637" y="601662"/>
              <a:ext cx="1295400" cy="1295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grpSp>
          <p:nvGrpSpPr>
            <p:cNvPr id="226" name="Group 225"/>
            <p:cNvGrpSpPr/>
            <p:nvPr userDrawn="1"/>
          </p:nvGrpSpPr>
          <p:grpSpPr>
            <a:xfrm>
              <a:off x="10558144" y="895344"/>
              <a:ext cx="540386" cy="601630"/>
              <a:chOff x="3262313" y="582613"/>
              <a:chExt cx="238125" cy="265113"/>
            </a:xfrm>
            <a:solidFill>
              <a:schemeClr val="bg1"/>
            </a:solidFill>
          </p:grpSpPr>
          <p:sp>
            <p:nvSpPr>
              <p:cNvPr id="227" name="Freeform 81"/>
              <p:cNvSpPr>
                <a:spLocks/>
              </p:cNvSpPr>
              <p:nvPr userDrawn="1"/>
            </p:nvSpPr>
            <p:spPr bwMode="auto">
              <a:xfrm>
                <a:off x="3298826" y="582613"/>
                <a:ext cx="165100" cy="153988"/>
              </a:xfrm>
              <a:custGeom>
                <a:avLst/>
                <a:gdLst>
                  <a:gd name="T0" fmla="*/ 8 w 72"/>
                  <a:gd name="T1" fmla="*/ 36 h 67"/>
                  <a:gd name="T2" fmla="*/ 36 w 72"/>
                  <a:gd name="T3" fmla="*/ 8 h 67"/>
                  <a:gd name="T4" fmla="*/ 64 w 72"/>
                  <a:gd name="T5" fmla="*/ 36 h 67"/>
                  <a:gd name="T6" fmla="*/ 36 w 72"/>
                  <a:gd name="T7" fmla="*/ 64 h 67"/>
                  <a:gd name="T8" fmla="*/ 54 w 72"/>
                  <a:gd name="T9" fmla="*/ 67 h 67"/>
                  <a:gd name="T10" fmla="*/ 72 w 72"/>
                  <a:gd name="T11" fmla="*/ 36 h 67"/>
                  <a:gd name="T12" fmla="*/ 36 w 72"/>
                  <a:gd name="T13" fmla="*/ 0 h 67"/>
                  <a:gd name="T14" fmla="*/ 0 w 72"/>
                  <a:gd name="T15" fmla="*/ 36 h 67"/>
                  <a:gd name="T16" fmla="*/ 18 w 72"/>
                  <a:gd name="T17" fmla="*/ 67 h 67"/>
                  <a:gd name="T18" fmla="*/ 36 w 72"/>
                  <a:gd name="T19" fmla="*/ 64 h 67"/>
                  <a:gd name="T20" fmla="*/ 8 w 72"/>
                  <a:gd name="T21"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7">
                    <a:moveTo>
                      <a:pt x="8" y="36"/>
                    </a:moveTo>
                    <a:cubicBezTo>
                      <a:pt x="8" y="21"/>
                      <a:pt x="21" y="8"/>
                      <a:pt x="36" y="8"/>
                    </a:cubicBezTo>
                    <a:cubicBezTo>
                      <a:pt x="51" y="8"/>
                      <a:pt x="64" y="21"/>
                      <a:pt x="64" y="36"/>
                    </a:cubicBezTo>
                    <a:cubicBezTo>
                      <a:pt x="64" y="52"/>
                      <a:pt x="51" y="64"/>
                      <a:pt x="36" y="64"/>
                    </a:cubicBezTo>
                    <a:cubicBezTo>
                      <a:pt x="42" y="64"/>
                      <a:pt x="48" y="65"/>
                      <a:pt x="54" y="67"/>
                    </a:cubicBezTo>
                    <a:cubicBezTo>
                      <a:pt x="65" y="61"/>
                      <a:pt x="72" y="50"/>
                      <a:pt x="72" y="36"/>
                    </a:cubicBezTo>
                    <a:cubicBezTo>
                      <a:pt x="72" y="16"/>
                      <a:pt x="56" y="0"/>
                      <a:pt x="36" y="0"/>
                    </a:cubicBezTo>
                    <a:cubicBezTo>
                      <a:pt x="16" y="0"/>
                      <a:pt x="0" y="16"/>
                      <a:pt x="0" y="36"/>
                    </a:cubicBezTo>
                    <a:cubicBezTo>
                      <a:pt x="0" y="50"/>
                      <a:pt x="7" y="61"/>
                      <a:pt x="18" y="67"/>
                    </a:cubicBezTo>
                    <a:cubicBezTo>
                      <a:pt x="24" y="65"/>
                      <a:pt x="30" y="64"/>
                      <a:pt x="36" y="64"/>
                    </a:cubicBezTo>
                    <a:cubicBezTo>
                      <a:pt x="21" y="64"/>
                      <a:pt x="8" y="52"/>
                      <a:pt x="8"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sp>
            <p:nvSpPr>
              <p:cNvPr id="228" name="Freeform 82"/>
              <p:cNvSpPr>
                <a:spLocks/>
              </p:cNvSpPr>
              <p:nvPr userDrawn="1"/>
            </p:nvSpPr>
            <p:spPr bwMode="auto">
              <a:xfrm>
                <a:off x="3262313" y="728663"/>
                <a:ext cx="238125" cy="119063"/>
              </a:xfrm>
              <a:custGeom>
                <a:avLst/>
                <a:gdLst>
                  <a:gd name="T0" fmla="*/ 52 w 104"/>
                  <a:gd name="T1" fmla="*/ 8 h 52"/>
                  <a:gd name="T2" fmla="*/ 96 w 104"/>
                  <a:gd name="T3" fmla="*/ 52 h 52"/>
                  <a:gd name="T4" fmla="*/ 104 w 104"/>
                  <a:gd name="T5" fmla="*/ 52 h 52"/>
                  <a:gd name="T6" fmla="*/ 70 w 104"/>
                  <a:gd name="T7" fmla="*/ 3 h 52"/>
                  <a:gd name="T8" fmla="*/ 52 w 104"/>
                  <a:gd name="T9" fmla="*/ 0 h 52"/>
                  <a:gd name="T10" fmla="*/ 34 w 104"/>
                  <a:gd name="T11" fmla="*/ 3 h 52"/>
                  <a:gd name="T12" fmla="*/ 0 w 104"/>
                  <a:gd name="T13" fmla="*/ 52 h 52"/>
                  <a:gd name="T14" fmla="*/ 8 w 104"/>
                  <a:gd name="T15" fmla="*/ 52 h 52"/>
                  <a:gd name="T16" fmla="*/ 52 w 104"/>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2">
                    <a:moveTo>
                      <a:pt x="52" y="8"/>
                    </a:moveTo>
                    <a:cubicBezTo>
                      <a:pt x="76" y="8"/>
                      <a:pt x="96" y="28"/>
                      <a:pt x="96" y="52"/>
                    </a:cubicBezTo>
                    <a:cubicBezTo>
                      <a:pt x="104" y="52"/>
                      <a:pt x="104" y="52"/>
                      <a:pt x="104" y="52"/>
                    </a:cubicBezTo>
                    <a:cubicBezTo>
                      <a:pt x="104" y="30"/>
                      <a:pt x="90" y="11"/>
                      <a:pt x="70" y="3"/>
                    </a:cubicBezTo>
                    <a:cubicBezTo>
                      <a:pt x="64" y="1"/>
                      <a:pt x="58" y="0"/>
                      <a:pt x="52" y="0"/>
                    </a:cubicBezTo>
                    <a:cubicBezTo>
                      <a:pt x="46" y="0"/>
                      <a:pt x="40" y="1"/>
                      <a:pt x="34" y="3"/>
                    </a:cubicBezTo>
                    <a:cubicBezTo>
                      <a:pt x="14" y="11"/>
                      <a:pt x="0" y="30"/>
                      <a:pt x="0" y="52"/>
                    </a:cubicBezTo>
                    <a:cubicBezTo>
                      <a:pt x="8" y="52"/>
                      <a:pt x="8" y="52"/>
                      <a:pt x="8" y="52"/>
                    </a:cubicBezTo>
                    <a:cubicBezTo>
                      <a:pt x="8" y="28"/>
                      <a:pt x="28" y="8"/>
                      <a:pt x="5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grpSp>
        <p:nvGrpSpPr>
          <p:cNvPr id="207" name="Group 206"/>
          <p:cNvGrpSpPr/>
          <p:nvPr userDrawn="1"/>
        </p:nvGrpSpPr>
        <p:grpSpPr>
          <a:xfrm>
            <a:off x="9334645" y="2611079"/>
            <a:ext cx="544704" cy="544781"/>
            <a:chOff x="7018337" y="1592262"/>
            <a:chExt cx="1295400" cy="1295400"/>
          </a:xfrm>
        </p:grpSpPr>
        <p:sp>
          <p:nvSpPr>
            <p:cNvPr id="208" name="Oval 207"/>
            <p:cNvSpPr/>
            <p:nvPr userDrawn="1"/>
          </p:nvSpPr>
          <p:spPr bwMode="auto">
            <a:xfrm>
              <a:off x="7018337" y="1592262"/>
              <a:ext cx="1295400" cy="1295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209" name="Freeform 65"/>
            <p:cNvSpPr>
              <a:spLocks noEditPoints="1"/>
            </p:cNvSpPr>
            <p:nvPr userDrawn="1"/>
          </p:nvSpPr>
          <p:spPr bwMode="auto">
            <a:xfrm>
              <a:off x="7290140" y="1865096"/>
              <a:ext cx="751794" cy="75588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3"/>
                    <a:pt x="90" y="48"/>
                  </a:cubicBezTo>
                  <a:cubicBezTo>
                    <a:pt x="117" y="48"/>
                    <a:pt x="117" y="48"/>
                    <a:pt x="117" y="48"/>
                  </a:cubicBezTo>
                  <a:cubicBezTo>
                    <a:pt x="119" y="53"/>
                    <a:pt x="120" y="59"/>
                    <a:pt x="120" y="64"/>
                  </a:cubicBezTo>
                  <a:moveTo>
                    <a:pt x="64" y="120"/>
                  </a:moveTo>
                  <a:cubicBezTo>
                    <a:pt x="57" y="120"/>
                    <a:pt x="50" y="107"/>
                    <a:pt x="47" y="88"/>
                  </a:cubicBezTo>
                  <a:cubicBezTo>
                    <a:pt x="81" y="88"/>
                    <a:pt x="81" y="88"/>
                    <a:pt x="81" y="88"/>
                  </a:cubicBezTo>
                  <a:cubicBezTo>
                    <a:pt x="77" y="107"/>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9" y="53"/>
                    <a:pt x="10" y="48"/>
                  </a:cubicBezTo>
                  <a:cubicBezTo>
                    <a:pt x="37" y="48"/>
                    <a:pt x="37" y="48"/>
                    <a:pt x="37" y="48"/>
                  </a:cubicBezTo>
                  <a:cubicBezTo>
                    <a:pt x="37" y="53"/>
                    <a:pt x="37" y="59"/>
                    <a:pt x="37" y="64"/>
                  </a:cubicBezTo>
                  <a:cubicBezTo>
                    <a:pt x="37" y="70"/>
                    <a:pt x="37" y="75"/>
                    <a:pt x="37" y="80"/>
                  </a:cubicBezTo>
                  <a:cubicBezTo>
                    <a:pt x="10" y="80"/>
                    <a:pt x="10" y="80"/>
                    <a:pt x="10" y="80"/>
                  </a:cubicBezTo>
                  <a:cubicBezTo>
                    <a:pt x="9"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9" y="40"/>
                  </a:cubicBezTo>
                  <a:cubicBezTo>
                    <a:pt x="13" y="40"/>
                    <a:pt x="13" y="40"/>
                    <a:pt x="13" y="40"/>
                  </a:cubicBezTo>
                  <a:cubicBezTo>
                    <a:pt x="20" y="26"/>
                    <a:pt x="33" y="15"/>
                    <a:pt x="49" y="10"/>
                  </a:cubicBezTo>
                  <a:moveTo>
                    <a:pt x="13" y="88"/>
                  </a:moveTo>
                  <a:cubicBezTo>
                    <a:pt x="39" y="88"/>
                    <a:pt x="39" y="88"/>
                    <a:pt x="39"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grpSp>
        <p:nvGrpSpPr>
          <p:cNvPr id="278" name="Group 277"/>
          <p:cNvGrpSpPr/>
          <p:nvPr userDrawn="1"/>
        </p:nvGrpSpPr>
        <p:grpSpPr>
          <a:xfrm>
            <a:off x="10221706" y="5909773"/>
            <a:ext cx="627117" cy="627204"/>
            <a:chOff x="6313389" y="812415"/>
            <a:chExt cx="914400" cy="914400"/>
          </a:xfrm>
        </p:grpSpPr>
        <p:sp>
          <p:nvSpPr>
            <p:cNvPr id="279" name="Oval 278"/>
            <p:cNvSpPr/>
            <p:nvPr/>
          </p:nvSpPr>
          <p:spPr bwMode="auto">
            <a:xfrm>
              <a:off x="6313389" y="812415"/>
              <a:ext cx="914400" cy="914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685179"/>
              <a:endParaRPr lang="en-US" sz="1324" kern="0">
                <a:solidFill>
                  <a:srgbClr val="FFFFFF"/>
                </a:solidFill>
              </a:endParaRPr>
            </a:p>
          </p:txBody>
        </p:sp>
        <p:sp>
          <p:nvSpPr>
            <p:cNvPr id="280" name="Freeform 13"/>
            <p:cNvSpPr>
              <a:spLocks noEditPoints="1"/>
            </p:cNvSpPr>
            <p:nvPr/>
          </p:nvSpPr>
          <p:spPr bwMode="auto">
            <a:xfrm>
              <a:off x="6525585" y="1094242"/>
              <a:ext cx="490008" cy="336382"/>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775"/>
              <a:endParaRPr lang="en-US" sz="1324">
                <a:solidFill>
                  <a:srgbClr val="505050"/>
                </a:solidFill>
              </a:endParaRPr>
            </a:p>
          </p:txBody>
        </p:sp>
      </p:grpSp>
    </p:spTree>
    <p:extLst>
      <p:ext uri="{BB962C8B-B14F-4D97-AF65-F5344CB8AC3E}">
        <p14:creationId xmlns:p14="http://schemas.microsoft.com/office/powerpoint/2010/main" val="15371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4" y="2084187"/>
            <a:ext cx="8964185" cy="1793090"/>
          </a:xfrm>
          <a:noFill/>
        </p:spPr>
        <p:txBody>
          <a:bodyPr lIns="146304" tIns="91440" rIns="146304" bIns="91440" anchor="t" anchorCtr="0"/>
          <a:lstStyle>
            <a:lvl1pPr>
              <a:defRPr sz="3971" spc="-74"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2353"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1088802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1538242"/>
          </a:xfrm>
        </p:spPr>
        <p:txBody>
          <a:bodyPr/>
          <a:lstStyle>
            <a:lvl1pPr marL="0" indent="0">
              <a:buNone/>
              <a:defRPr>
                <a:gradFill>
                  <a:gsLst>
                    <a:gs pos="1250">
                      <a:schemeClr val="tx2"/>
                    </a:gs>
                    <a:gs pos="99000">
                      <a:schemeClr val="tx2"/>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73651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spTree>
      <p:nvGrpSpPr>
        <p:cNvPr id="1" name=""/>
        <p:cNvGrpSpPr/>
        <p:nvPr/>
      </p:nvGrpSpPr>
      <p:grpSpPr>
        <a:xfrm>
          <a:off x="0" y="0"/>
          <a:ext cx="0" cy="0"/>
          <a:chOff x="0" y="0"/>
          <a:chExt cx="0" cy="0"/>
        </a:xfrm>
      </p:grpSpPr>
      <p:sp>
        <p:nvSpPr>
          <p:cNvPr id="4" name="Rectangle 3"/>
          <p:cNvSpPr/>
          <p:nvPr userDrawn="1"/>
        </p:nvSpPr>
        <p:spPr bwMode="auto">
          <a:xfrm>
            <a:off x="0" y="1635900"/>
            <a:ext cx="12192000" cy="52221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635899"/>
            <a:ext cx="11653523" cy="1630575"/>
          </a:xfrm>
        </p:spPr>
        <p:txBody>
          <a:bodyPr tIns="182880"/>
          <a:lstStyle>
            <a:lvl1pPr marL="0" indent="0">
              <a:buNone/>
              <a:defRPr>
                <a:gradFill>
                  <a:gsLst>
                    <a:gs pos="1250">
                      <a:schemeClr val="tx2"/>
                    </a:gs>
                    <a:gs pos="99000">
                      <a:schemeClr val="tx2"/>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20809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1538242"/>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96633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587999"/>
          </a:xfrm>
        </p:spPr>
        <p:txBody>
          <a:bodyPr>
            <a:spAutoFit/>
          </a:bodyPr>
          <a:lstStyle>
            <a:lvl1pPr>
              <a:defRPr sz="294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664720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587999"/>
          </a:xfrm>
        </p:spPr>
        <p:txBody>
          <a:bodyPr>
            <a:spAutoFit/>
          </a:bodyPr>
          <a:lstStyle>
            <a:lvl1pPr>
              <a:defRPr sz="294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827228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6"/>
            <a:ext cx="5378548" cy="1456809"/>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456809"/>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32737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6"/>
            <a:ext cx="5378548" cy="1456809"/>
          </a:xfrm>
        </p:spPr>
        <p:txBody>
          <a:bodyPr wrap="square">
            <a:spAutoFit/>
          </a:bodyPr>
          <a:lstStyle>
            <a:lvl1pPr marL="0" indent="0">
              <a:spcBef>
                <a:spcPts val="900"/>
              </a:spcBef>
              <a:buClr>
                <a:schemeClr val="tx1"/>
              </a:buClr>
              <a:buFont typeface="Wingdings" pitchFamily="2" charset="2"/>
              <a:buNone/>
              <a:defRPr sz="2353"/>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456809"/>
          </a:xfrm>
        </p:spPr>
        <p:txBody>
          <a:bodyPr wrap="square">
            <a:spAutoFit/>
          </a:bodyPr>
          <a:lstStyle>
            <a:lvl1pPr marL="0" indent="0">
              <a:spcBef>
                <a:spcPts val="900"/>
              </a:spcBef>
              <a:buClr>
                <a:schemeClr val="tx1"/>
              </a:buClr>
              <a:buFont typeface="Wingdings" pitchFamily="2" charset="2"/>
              <a:buNone/>
              <a:defRPr sz="2353"/>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15353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7"/>
            <a:ext cx="5378548" cy="1506566"/>
          </a:xfrm>
        </p:spPr>
        <p:txBody>
          <a:bodyPr wrap="square">
            <a:spAutoFit/>
          </a:bodyPr>
          <a:lstStyle>
            <a:lvl1pPr marL="211258" indent="-211258">
              <a:spcBef>
                <a:spcPts val="900"/>
              </a:spcBef>
              <a:buClr>
                <a:schemeClr val="tx2"/>
              </a:buClr>
              <a:buFont typeface="Arial" pitchFamily="34" charset="0"/>
              <a:buChar char="•"/>
              <a:defRPr sz="2353">
                <a:gradFill>
                  <a:gsLst>
                    <a:gs pos="1250">
                      <a:schemeClr val="tx2"/>
                    </a:gs>
                    <a:gs pos="99000">
                      <a:schemeClr val="tx2"/>
                    </a:gs>
                  </a:gsLst>
                  <a:lin ang="5400000" scaled="0"/>
                </a:gradFill>
              </a:defRPr>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7"/>
            <a:ext cx="5378548" cy="1506566"/>
          </a:xfrm>
        </p:spPr>
        <p:txBody>
          <a:bodyPr wrap="square">
            <a:spAutoFit/>
          </a:bodyPr>
          <a:lstStyle>
            <a:lvl1pPr marL="211258" indent="-211258">
              <a:spcBef>
                <a:spcPts val="900"/>
              </a:spcBef>
              <a:buClr>
                <a:schemeClr val="tx2"/>
              </a:buClr>
              <a:buFont typeface="Arial" pitchFamily="34" charset="0"/>
              <a:buChar char="•"/>
              <a:defRPr sz="2353">
                <a:gradFill>
                  <a:gsLst>
                    <a:gs pos="1250">
                      <a:schemeClr val="tx2"/>
                    </a:gs>
                    <a:gs pos="99000">
                      <a:schemeClr val="tx2"/>
                    </a:gs>
                  </a:gsLst>
                  <a:lin ang="5400000" scaled="0"/>
                </a:gradFill>
              </a:defRPr>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5206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7"/>
            <a:ext cx="5378548" cy="1506566"/>
          </a:xfrm>
        </p:spPr>
        <p:txBody>
          <a:bodyPr wrap="square">
            <a:spAutoFit/>
          </a:bodyPr>
          <a:lstStyle>
            <a:lvl1pPr marL="211258" indent="-211258">
              <a:spcBef>
                <a:spcPts val="900"/>
              </a:spcBef>
              <a:buClr>
                <a:schemeClr val="tx1"/>
              </a:buClr>
              <a:buFont typeface="Arial" pitchFamily="34" charset="0"/>
              <a:buChar char="•"/>
              <a:defRPr sz="2353"/>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7"/>
            <a:ext cx="5378548" cy="1506566"/>
          </a:xfrm>
        </p:spPr>
        <p:txBody>
          <a:bodyPr wrap="square">
            <a:spAutoFit/>
          </a:bodyPr>
          <a:lstStyle>
            <a:lvl1pPr marL="211258" indent="-211258">
              <a:spcBef>
                <a:spcPts val="900"/>
              </a:spcBef>
              <a:buClr>
                <a:schemeClr val="tx1"/>
              </a:buClr>
              <a:buFont typeface="Arial" pitchFamily="34" charset="0"/>
              <a:buChar char="•"/>
              <a:defRPr sz="2353"/>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2058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555510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2188998"/>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bwMode="auto">
          <a:xfrm>
            <a:off x="0" y="1635900"/>
            <a:ext cx="12192000" cy="52221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7551271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0"/>
            <a:ext cx="4225335" cy="3214202"/>
          </a:xfrm>
        </p:spPr>
        <p:txBody>
          <a:bodyPr/>
          <a:lstStyle/>
          <a:p>
            <a:r>
              <a:rPr lang="en-US"/>
              <a:t>Click to edit Master title style</a:t>
            </a:r>
          </a:p>
        </p:txBody>
      </p:sp>
      <p:sp>
        <p:nvSpPr>
          <p:cNvPr id="3" name="Rectangle 2"/>
          <p:cNvSpPr/>
          <p:nvPr userDrawn="1"/>
        </p:nvSpPr>
        <p:spPr bwMode="auto">
          <a:xfrm>
            <a:off x="4751363" y="2"/>
            <a:ext cx="7440636" cy="68580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97787582"/>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guide id="2" pos="3341">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9859116" cy="917880"/>
          </a:xfrm>
          <a:noFill/>
        </p:spPr>
        <p:txBody>
          <a:bodyPr tIns="91440" bIns="91440" anchor="t" anchorCtr="0">
            <a:spAutoFit/>
          </a:bodyPr>
          <a:lstStyle>
            <a:lvl1pPr>
              <a:defRPr sz="5294" spc="-74"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5" cy="621324"/>
          </a:xfrm>
          <a:noFill/>
        </p:spPr>
        <p:txBody>
          <a:bodyPr lIns="182880" tIns="146304" rIns="182880" bIns="146304">
            <a:spAutoFit/>
          </a:bodyPr>
          <a:lstStyle>
            <a:lvl1pPr marL="0" indent="0">
              <a:spcBef>
                <a:spcPts val="0"/>
              </a:spcBef>
              <a:buNone/>
              <a:defRPr sz="2353"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009220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9859116" cy="917880"/>
          </a:xfrm>
          <a:noFill/>
        </p:spPr>
        <p:txBody>
          <a:bodyPr tIns="91440" bIns="91440" anchor="t" anchorCtr="0">
            <a:spAutoFit/>
          </a:bodyPr>
          <a:lstStyle>
            <a:lvl1pPr>
              <a:defRPr lang="en-US" sz="5294"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464838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45262835"/>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93668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5620273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3688090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856773"/>
          </a:xfrm>
        </p:spPr>
        <p:txBody>
          <a:bodyPr>
            <a:spAutoFit/>
          </a:bodyPr>
          <a:lstStyle>
            <a:lvl1pPr>
              <a:defRPr sz="4853"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7" y="0"/>
            <a:ext cx="6094444" cy="6856100"/>
          </a:xfr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714365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72114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5292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0467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8343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143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577" fontAlgn="base">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4"/>
            <a:ext cx="11653523" cy="1516697"/>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1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78242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7"/>
            <a:ext cx="11653523" cy="296495"/>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443" eaLnBrk="0" hangingPunct="0"/>
            <a:r>
              <a:rPr lang="en-US" sz="515">
                <a:gradFill>
                  <a:gsLst>
                    <a:gs pos="0">
                      <a:srgbClr val="505050"/>
                    </a:gs>
                    <a:gs pos="100000">
                      <a:srgbClr val="505050"/>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stretch>
            <a:fillRect/>
          </a:stretch>
        </p:blipFill>
        <p:spPr>
          <a:xfrm>
            <a:off x="450205" y="3083653"/>
            <a:ext cx="3227129" cy="692057"/>
          </a:xfrm>
          <a:prstGeom prst="rect">
            <a:avLst/>
          </a:prstGeom>
        </p:spPr>
      </p:pic>
    </p:spTree>
    <p:extLst>
      <p:ext uri="{BB962C8B-B14F-4D97-AF65-F5344CB8AC3E}">
        <p14:creationId xmlns:p14="http://schemas.microsoft.com/office/powerpoint/2010/main" val="1504727624"/>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7"/>
            <a:ext cx="11653523" cy="296495"/>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443" eaLnBrk="0" hangingPunct="0"/>
            <a:r>
              <a:rPr lang="en-US" sz="515">
                <a:gradFill>
                  <a:gsLst>
                    <a:gs pos="0">
                      <a:srgbClr val="FFFFFF"/>
                    </a:gs>
                    <a:gs pos="100000">
                      <a:srgbClr val="FFFFFF"/>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stretch>
            <a:fillRect/>
          </a:stretch>
        </p:blipFill>
        <p:spPr>
          <a:xfrm>
            <a:off x="450206" y="3083652"/>
            <a:ext cx="3227129" cy="692059"/>
          </a:xfrm>
          <a:prstGeom prst="rect">
            <a:avLst/>
          </a:prstGeom>
        </p:spPr>
      </p:pic>
    </p:spTree>
    <p:extLst>
      <p:ext uri="{BB962C8B-B14F-4D97-AF65-F5344CB8AC3E}">
        <p14:creationId xmlns:p14="http://schemas.microsoft.com/office/powerpoint/2010/main" val="42838068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1845826"/>
          </a:xfrm>
          <a:prstGeom prst="rect">
            <a:avLst/>
          </a:prstGeom>
        </p:spPr>
        <p:txBody>
          <a:bodyPr/>
          <a:lstStyle>
            <a:lvl1pPr marL="213593" indent="-213593">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81" indent="-20659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73" indent="-213593">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46" indent="-168073">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919" indent="-168073">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8"/>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9169636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E57C4-C969-4FE9-B735-816CB4A61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41443" y="-560439"/>
            <a:ext cx="37796400" cy="7538754"/>
          </a:xfrm>
          <a:prstGeom prst="rect">
            <a:avLst/>
          </a:prstGeom>
        </p:spPr>
      </p:pic>
    </p:spTree>
    <p:extLst>
      <p:ext uri="{BB962C8B-B14F-4D97-AF65-F5344CB8AC3E}">
        <p14:creationId xmlns:p14="http://schemas.microsoft.com/office/powerpoint/2010/main" val="38768892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B728F3-0CFA-4BEB-B67E-2A01ED21FEC8}" type="datetimeFigureOut">
              <a:rPr lang="en-IN" smtClean="0"/>
              <a:t>08-06-2018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F6AFA1-6E7A-4276-8BA0-6065B8159AA3}"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20" name="Group 19">
            <a:extLst>
              <a:ext uri="{FF2B5EF4-FFF2-40B4-BE49-F238E27FC236}">
                <a16:creationId xmlns:a16="http://schemas.microsoft.com/office/drawing/2014/main" id="{4FE8D230-1878-43BF-829F-4D3477A9F82F}"/>
              </a:ext>
            </a:extLst>
          </p:cNvPr>
          <p:cNvGrpSpPr/>
          <p:nvPr userDrawn="1"/>
        </p:nvGrpSpPr>
        <p:grpSpPr>
          <a:xfrm>
            <a:off x="9982200" y="114738"/>
            <a:ext cx="2080930" cy="474414"/>
            <a:chOff x="3873023" y="1056075"/>
            <a:chExt cx="4651663" cy="1470739"/>
          </a:xfrm>
        </p:grpSpPr>
        <p:sp>
          <p:nvSpPr>
            <p:cNvPr id="21" name="TextBox 20">
              <a:extLst>
                <a:ext uri="{FF2B5EF4-FFF2-40B4-BE49-F238E27FC236}">
                  <a16:creationId xmlns:a16="http://schemas.microsoft.com/office/drawing/2014/main" id="{52D186FB-0B09-4E03-AECE-05A421FE762A}"/>
                </a:ext>
              </a:extLst>
            </p:cNvPr>
            <p:cNvSpPr txBox="1"/>
            <p:nvPr userDrawn="1"/>
          </p:nvSpPr>
          <p:spPr>
            <a:xfrm>
              <a:off x="4306257" y="1056075"/>
              <a:ext cx="3885032" cy="1049557"/>
            </a:xfrm>
            <a:prstGeom prst="rect">
              <a:avLst/>
            </a:prstGeom>
            <a:noFill/>
          </p:spPr>
          <p:txBody>
            <a:bodyPr wrap="none" rtlCol="0">
              <a:spAutoFit/>
            </a:bodyPr>
            <a:lstStyle/>
            <a:p>
              <a:r>
                <a:rPr lang="en-IN" sz="1600">
                  <a:solidFill>
                    <a:srgbClr val="F17921"/>
                  </a:solidFill>
                  <a:latin typeface="Poppins" panose="00000500000000000000" pitchFamily="50" charset="0"/>
                  <a:cs typeface="Poppins" panose="00000500000000000000" pitchFamily="50" charset="0"/>
                </a:rPr>
                <a:t>INTEGRATE</a:t>
              </a:r>
              <a:r>
                <a:rPr lang="en-IN" sz="1600" b="1">
                  <a:solidFill>
                    <a:srgbClr val="F17921"/>
                  </a:solidFill>
                  <a:latin typeface="Poppins SemiBold" panose="00000700000000000000" pitchFamily="50" charset="0"/>
                  <a:cs typeface="Poppins SemiBold" panose="00000700000000000000" pitchFamily="50" charset="0"/>
                </a:rPr>
                <a:t> 2018</a:t>
              </a:r>
            </a:p>
          </p:txBody>
        </p:sp>
        <p:sp>
          <p:nvSpPr>
            <p:cNvPr id="22" name="TextBox 21">
              <a:extLst>
                <a:ext uri="{FF2B5EF4-FFF2-40B4-BE49-F238E27FC236}">
                  <a16:creationId xmlns:a16="http://schemas.microsoft.com/office/drawing/2014/main" id="{DE035813-7752-461B-B08A-87BE77A06468}"/>
                </a:ext>
              </a:extLst>
            </p:cNvPr>
            <p:cNvSpPr txBox="1"/>
            <p:nvPr userDrawn="1"/>
          </p:nvSpPr>
          <p:spPr>
            <a:xfrm>
              <a:off x="3873023" y="1858912"/>
              <a:ext cx="2260527" cy="667901"/>
            </a:xfrm>
            <a:prstGeom prst="rect">
              <a:avLst/>
            </a:prstGeom>
            <a:noFill/>
          </p:spPr>
          <p:txBody>
            <a:bodyPr wrap="square" rtlCol="0">
              <a:spAutoFit/>
            </a:bodyPr>
            <a:lstStyle/>
            <a:p>
              <a:pPr algn="ctr"/>
              <a:r>
                <a:rPr lang="en-IN" sz="800">
                  <a:solidFill>
                    <a:srgbClr val="2962FF"/>
                  </a:solidFill>
                  <a:latin typeface="Poppins" panose="00000500000000000000" pitchFamily="50" charset="0"/>
                  <a:ea typeface="Lato" panose="020F0502020204030203" pitchFamily="34" charset="0"/>
                  <a:cs typeface="Poppins" panose="00000500000000000000" pitchFamily="50" charset="0"/>
                </a:rPr>
                <a:t>JUNE 4–6, 2018</a:t>
              </a:r>
            </a:p>
          </p:txBody>
        </p:sp>
        <p:sp>
          <p:nvSpPr>
            <p:cNvPr id="23" name="TextBox 22">
              <a:extLst>
                <a:ext uri="{FF2B5EF4-FFF2-40B4-BE49-F238E27FC236}">
                  <a16:creationId xmlns:a16="http://schemas.microsoft.com/office/drawing/2014/main" id="{297D0982-CD55-458F-8BB8-091C74E32369}"/>
                </a:ext>
              </a:extLst>
            </p:cNvPr>
            <p:cNvSpPr txBox="1"/>
            <p:nvPr userDrawn="1"/>
          </p:nvSpPr>
          <p:spPr>
            <a:xfrm>
              <a:off x="5930761" y="1858912"/>
              <a:ext cx="2593925" cy="667902"/>
            </a:xfrm>
            <a:prstGeom prst="rect">
              <a:avLst/>
            </a:prstGeom>
            <a:noFill/>
          </p:spPr>
          <p:txBody>
            <a:bodyPr wrap="square" rtlCol="0">
              <a:spAutoFit/>
            </a:bodyPr>
            <a:lstStyle/>
            <a:p>
              <a:pPr algn="ctr"/>
              <a:r>
                <a:rPr lang="en-IN" sz="800">
                  <a:solidFill>
                    <a:srgbClr val="2962FF"/>
                  </a:solidFill>
                  <a:latin typeface="Poppins" panose="00000500000000000000" pitchFamily="50" charset="0"/>
                  <a:ea typeface="Lato" panose="020F0502020204030203" pitchFamily="34" charset="0"/>
                  <a:cs typeface="Poppins" panose="00000500000000000000" pitchFamily="50" charset="0"/>
                </a:rPr>
                <a:t>etc.venues, London</a:t>
              </a:r>
            </a:p>
          </p:txBody>
        </p:sp>
      </p:grpSp>
    </p:spTree>
    <p:extLst>
      <p:ext uri="{BB962C8B-B14F-4D97-AF65-F5344CB8AC3E}">
        <p14:creationId xmlns:p14="http://schemas.microsoft.com/office/powerpoint/2010/main" val="147108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017430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mod="1">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mod="1">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11527229-DBED-4F7D-9D9A-03EC2258F26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Picture 6">
            <a:extLst>
              <a:ext uri="{FF2B5EF4-FFF2-40B4-BE49-F238E27FC236}">
                <a16:creationId xmlns:a16="http://schemas.microsoft.com/office/drawing/2014/main" id="{77B5DF3C-6C8F-43BE-92C2-BE4537BFD6E7}"/>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241173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MS logo white - EMF" descr="Microsoft logo white text version">
            <a:extLst>
              <a:ext uri="{FF2B5EF4-FFF2-40B4-BE49-F238E27FC236}">
                <a16:creationId xmlns:a16="http://schemas.microsoft.com/office/drawing/2014/main" id="{788172BF-1F8C-429F-A472-2CEAB692920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8" name="Rectangle 7">
            <a:extLst>
              <a:ext uri="{FF2B5EF4-FFF2-40B4-BE49-F238E27FC236}">
                <a16:creationId xmlns:a16="http://schemas.microsoft.com/office/drawing/2014/main" id="{8C397809-3ACE-4D4E-AD46-9C3195293B59}"/>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589166D5-15A2-4B98-8331-AD06974AE2E8}"/>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2409148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0" name="MS logo white - EMF" descr="Microsoft logo white text version">
            <a:extLst>
              <a:ext uri="{FF2B5EF4-FFF2-40B4-BE49-F238E27FC236}">
                <a16:creationId xmlns:a16="http://schemas.microsoft.com/office/drawing/2014/main" id="{CA27734F-A502-4B5B-8EC7-6E115B31C6C6}"/>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8" name="Rectangle 7">
            <a:extLst>
              <a:ext uri="{FF2B5EF4-FFF2-40B4-BE49-F238E27FC236}">
                <a16:creationId xmlns:a16="http://schemas.microsoft.com/office/drawing/2014/main" id="{2D0C4B04-9C9F-465F-9951-6B4E6D55422A}"/>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BFBA0094-BABD-45E8-8EA6-9DA003B4CDB7}"/>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59361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0" name="MS logo white - EMF" descr="Microsoft logo white text version">
            <a:extLst>
              <a:ext uri="{FF2B5EF4-FFF2-40B4-BE49-F238E27FC236}">
                <a16:creationId xmlns:a16="http://schemas.microsoft.com/office/drawing/2014/main" id="{CC434C0E-1C79-42AF-9F32-26BBBFEF902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86836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52811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06078"/>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773406"/>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350045"/>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5885457"/>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14188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3148141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952163360"/>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08981506"/>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73083827"/>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281275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7" name="Picture 6">
            <a:extLst>
              <a:ext uri="{FF2B5EF4-FFF2-40B4-BE49-F238E27FC236}">
                <a16:creationId xmlns:a16="http://schemas.microsoft.com/office/drawing/2014/main" id="{EBA4B0D9-E738-4241-851E-02087D63F02F}"/>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1739988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886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6" name="Picture 5">
            <a:extLst>
              <a:ext uri="{FF2B5EF4-FFF2-40B4-BE49-F238E27FC236}">
                <a16:creationId xmlns:a16="http://schemas.microsoft.com/office/drawing/2014/main" id="{8E4B8222-5199-4513-8941-5675C42113A9}"/>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1461380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241712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5A27FA71-E6D6-496C-95C6-956CF28B81A5}"/>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1650275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165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93403"/>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68010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562624"/>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6EB48F5B-FA46-418B-8BEE-9F0C23C84A5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457927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833038121"/>
      </p:ext>
    </p:extLst>
  </p:cSld>
  <p:clrMapOvr>
    <a:masterClrMapping/>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8933" y="3041336"/>
            <a:ext cx="4876800" cy="492443"/>
          </a:xfrm>
          <a:noFill/>
        </p:spPr>
        <p:txBody>
          <a:bodyPr wrap="square" lIns="0" tIns="0" rIns="0" bIns="0" anchor="b" anchorCtr="0">
            <a:spAutoFit/>
          </a:bodyPr>
          <a:lstStyle>
            <a:lvl1pPr>
              <a:defRPr sz="3200"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778933" y="3962403"/>
            <a:ext cx="48768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a:t>
            </a:r>
          </a:p>
        </p:txBody>
      </p:sp>
      <p:pic>
        <p:nvPicPr>
          <p:cNvPr id="7" name="MS logo gray - EMF" descr="Microsoft logo, gray text version">
            <a:extLst>
              <a:ext uri="{FF2B5EF4-FFF2-40B4-BE49-F238E27FC236}">
                <a16:creationId xmlns:a16="http://schemas.microsoft.com/office/drawing/2014/main" id="{CC0876BE-2701-4C67-825D-3F6D72131F90}"/>
              </a:ext>
            </a:extLst>
          </p:cNvPr>
          <p:cNvPicPr>
            <a:picLocks noChangeAspect="1"/>
          </p:cNvPicPr>
          <p:nvPr userDrawn="1"/>
        </p:nvPicPr>
        <p:blipFill>
          <a:blip r:embed="rId2"/>
          <a:stretch>
            <a:fillRect/>
          </a:stretch>
        </p:blipFill>
        <p:spPr bwMode="black">
          <a:xfrm>
            <a:off x="778933" y="585788"/>
            <a:ext cx="1821920" cy="292608"/>
          </a:xfrm>
          <a:prstGeom prst="rect">
            <a:avLst/>
          </a:prstGeom>
        </p:spPr>
      </p:pic>
      <p:pic>
        <p:nvPicPr>
          <p:cNvPr id="6" name="Picture 5">
            <a:extLst>
              <a:ext uri="{FF2B5EF4-FFF2-40B4-BE49-F238E27FC236}">
                <a16:creationId xmlns:a16="http://schemas.microsoft.com/office/drawing/2014/main" id="{35AA1469-2478-4F15-B0A7-049805E8FAEE}"/>
              </a:ext>
            </a:extLst>
          </p:cNvPr>
          <p:cNvPicPr>
            <a:picLocks noChangeAspect="1"/>
          </p:cNvPicPr>
          <p:nvPr userDrawn="1"/>
        </p:nvPicPr>
        <p:blipFill>
          <a:blip r:embed="rId3"/>
          <a:stretch>
            <a:fillRect/>
          </a:stretch>
        </p:blipFill>
        <p:spPr>
          <a:xfrm>
            <a:off x="6277975" y="1418883"/>
            <a:ext cx="5122452" cy="4020237"/>
          </a:xfrm>
          <a:prstGeom prst="rect">
            <a:avLst/>
          </a:prstGeom>
        </p:spPr>
      </p:pic>
    </p:spTree>
    <p:extLst>
      <p:ext uri="{BB962C8B-B14F-4D97-AF65-F5344CB8AC3E}">
        <p14:creationId xmlns:p14="http://schemas.microsoft.com/office/powerpoint/2010/main" val="895658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4599">
          <p15:clr>
            <a:srgbClr val="5ACBF0"/>
          </p15:clr>
        </p15:guide>
        <p15:guide id="4" orient="horz" pos="21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4372"/>
            <a:ext cx="10632019" cy="1612749"/>
          </a:xfrm>
        </p:spPr>
        <p:txBody>
          <a:bodyPr wrap="square">
            <a:spAutoFit/>
          </a:bodyPr>
          <a:lstStyle>
            <a:lvl1pPr marL="0" indent="0">
              <a:buNone/>
              <a:defRPr/>
            </a:lvl1pPr>
            <a:lvl2pPr marL="228594" indent="0">
              <a:buNone/>
              <a:defRPr/>
            </a:lvl2pPr>
            <a:lvl3pPr marL="457189" indent="0">
              <a:buNone/>
              <a:defRPr/>
            </a:lvl3pPr>
            <a:lvl4pPr marL="685783" indent="0">
              <a:buNone/>
              <a:defRPr/>
            </a:lvl4pPr>
            <a:lvl5pPr marL="91437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260469"/>
      </p:ext>
    </p:extLst>
  </p:cSld>
  <p:clrMapOvr>
    <a:masterClrMapping/>
  </p:clrMapOvr>
  <p:transition>
    <p:fade/>
  </p:transition>
  <p:extLst mod="1">
    <p:ext uri="{DCECCB84-F9BA-43D5-87BE-67443E8EF086}">
      <p15:sldGuideLst xmlns:p15="http://schemas.microsoft.com/office/powerpoint/2012/main">
        <p15:guide id="1" orient="horz" pos="300">
          <p15:clr>
            <a:srgbClr val="5ACBF0"/>
          </p15:clr>
        </p15:guide>
        <p15:guide id="2" orient="horz" pos="905">
          <p15:clr>
            <a:srgbClr val="5ACBF0"/>
          </p15:clr>
        </p15:guide>
        <p15:guide id="4" orient="horz" pos="12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778934" y="1435499"/>
            <a:ext cx="10632015"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735878"/>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300">
          <p15:clr>
            <a:srgbClr val="5ACBF0"/>
          </p15:clr>
        </p15:guide>
        <p15:guide id="5" orient="horz" pos="904">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66034-917A-4F9A-ACC8-8CC5B8BD7938}"/>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290308"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711565"/>
      </p:ext>
    </p:extLst>
  </p:cSld>
  <p:clrMapOvr>
    <a:masterClrMapping/>
  </p:clrMapOvr>
  <p:transition>
    <p:fade/>
  </p:transition>
  <p:extLst mod="1">
    <p:ext uri="{DCECCB84-F9BA-43D5-87BE-67443E8EF086}">
      <p15:sldGuideLst xmlns:p15="http://schemas.microsoft.com/office/powerpoint/2012/main">
        <p15:guide id="1" orient="horz" pos="298">
          <p15:clr>
            <a:srgbClr val="5ACBF0"/>
          </p15:clr>
        </p15:guide>
        <p15:guide id="2" orient="horz" pos="1272">
          <p15:clr>
            <a:srgbClr val="5ACBF0"/>
          </p15:clr>
        </p15:guide>
        <p15:guide id="3"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ACEF5-93A4-452F-A833-13A15FE28C52}"/>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290308"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245933"/>
      </p:ext>
    </p:extLst>
  </p:cSld>
  <p:clrMapOvr>
    <a:masterClrMapping/>
  </p:clrMapOvr>
  <p:transition>
    <p:fade/>
  </p:transition>
  <p:extLst mod="1">
    <p:ext uri="{DCECCB84-F9BA-43D5-87BE-67443E8EF086}">
      <p15:sldGuideLst xmlns:p15="http://schemas.microsoft.com/office/powerpoint/2012/main">
        <p15:guide id="1" orient="horz" pos="299">
          <p15:clr>
            <a:srgbClr val="5ACBF0"/>
          </p15:clr>
        </p15:guide>
        <p15:guide id="2" orient="horz" pos="1276">
          <p15:clr>
            <a:srgbClr val="5ACBF0"/>
          </p15:clr>
        </p15:guide>
        <p15:guide id="3"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0784361"/>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30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graphicFrame>
        <p:nvGraphicFramePr>
          <p:cNvPr id="3" name="Chart 2">
            <a:extLst>
              <a:ext uri="{FF2B5EF4-FFF2-40B4-BE49-F238E27FC236}">
                <a16:creationId xmlns:a16="http://schemas.microsoft.com/office/drawing/2014/main" id="{513B0D8F-3956-451D-ACC9-1C859E267636}"/>
              </a:ext>
            </a:extLst>
          </p:cNvPr>
          <p:cNvGraphicFramePr/>
          <p:nvPr userDrawn="1">
            <p:extLst/>
          </p:nvPr>
        </p:nvGraphicFramePr>
        <p:xfrm>
          <a:off x="1826227" y="1181100"/>
          <a:ext cx="8539547" cy="5213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5613276"/>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30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D473EDBF-E31C-4421-A8AA-318B85AC7CAC}"/>
              </a:ext>
            </a:extLst>
          </p:cNvPr>
          <p:cNvGrpSpPr/>
          <p:nvPr userDrawn="1"/>
        </p:nvGrpSpPr>
        <p:grpSpPr>
          <a:xfrm>
            <a:off x="8361439" y="2361379"/>
            <a:ext cx="2794000" cy="2821509"/>
            <a:chOff x="6322035" y="2125677"/>
            <a:chExt cx="2037248" cy="2531334"/>
          </a:xfrm>
        </p:grpSpPr>
        <p:sp>
          <p:nvSpPr>
            <p:cNvPr id="4" name="TextBox 3">
              <a:extLst>
                <a:ext uri="{FF2B5EF4-FFF2-40B4-BE49-F238E27FC236}">
                  <a16:creationId xmlns:a16="http://schemas.microsoft.com/office/drawing/2014/main" id="{DB3A7383-9160-4728-B1B0-43C3A0E30B29}"/>
                </a:ext>
              </a:extLst>
            </p:cNvPr>
            <p:cNvSpPr txBox="1"/>
            <p:nvPr/>
          </p:nvSpPr>
          <p:spPr>
            <a:xfrm>
              <a:off x="6322035" y="3103204"/>
              <a:ext cx="1920218" cy="1012453"/>
            </a:xfrm>
            <a:prstGeom prst="rect">
              <a:avLst/>
            </a:prstGeom>
            <a:noFill/>
          </p:spPr>
          <p:txBody>
            <a:bodyPr wrap="square" lIns="0" tIns="0" rIns="0" bIns="0" rtlCol="0">
              <a:spAutoFit/>
            </a:bodyPr>
            <a:lstStyle/>
            <a:p>
              <a:pPr>
                <a:lnSpc>
                  <a:spcPts val="8823"/>
                </a:lnSpc>
                <a:spcBef>
                  <a:spcPts val="490"/>
                </a:spcBef>
                <a:spcAft>
                  <a:spcPts val="980"/>
                </a:spcAft>
              </a:pPr>
              <a:r>
                <a:rPr lang="en-GB" sz="8725" b="1">
                  <a:solidFill>
                    <a:schemeClr val="accent1"/>
                  </a:solidFill>
                  <a:latin typeface="Segoe UI Semibold" charset="0"/>
                  <a:ea typeface="Segoe UI Semibold" charset="0"/>
                  <a:cs typeface="Segoe UI Semibold" charset="0"/>
                </a:rPr>
                <a:t>10x</a:t>
              </a:r>
            </a:p>
          </p:txBody>
        </p:sp>
        <p:sp>
          <p:nvSpPr>
            <p:cNvPr id="5" name="TextBox 4">
              <a:extLst>
                <a:ext uri="{FF2B5EF4-FFF2-40B4-BE49-F238E27FC236}">
                  <a16:creationId xmlns:a16="http://schemas.microsoft.com/office/drawing/2014/main" id="{ED74E455-0ED5-46FC-BCF7-F6EA7424D0E1}"/>
                </a:ext>
              </a:extLst>
            </p:cNvPr>
            <p:cNvSpPr txBox="1"/>
            <p:nvPr/>
          </p:nvSpPr>
          <p:spPr>
            <a:xfrm>
              <a:off x="6347881" y="2125677"/>
              <a:ext cx="1737341" cy="483216"/>
            </a:xfrm>
            <a:prstGeom prst="rect">
              <a:avLst/>
            </a:prstGeom>
            <a:noFill/>
          </p:spPr>
          <p:txBody>
            <a:bodyPr wrap="square" lIns="0" tIns="0" rIns="0" bIns="0" rtlCol="0">
              <a:spAutoFit/>
            </a:bodyPr>
            <a:lstStyle/>
            <a:p>
              <a:pPr>
                <a:lnSpc>
                  <a:spcPts val="2117"/>
                </a:lnSpc>
                <a:spcBef>
                  <a:spcPts val="294"/>
                </a:spcBef>
                <a:spcAft>
                  <a:spcPts val="588"/>
                </a:spcAft>
              </a:pPr>
              <a:r>
                <a:rPr lang="en-GB" sz="2000" b="1">
                  <a:latin typeface="Segoe UI Semibold" charset="0"/>
                  <a:ea typeface="Segoe UI Semibold" charset="0"/>
                  <a:cs typeface="Segoe UI Semibold" charset="0"/>
                </a:rPr>
                <a:t>Easy </a:t>
              </a:r>
              <a:br>
                <a:rPr lang="en-GB" sz="2000" b="1">
                  <a:latin typeface="Segoe UI Semibold" charset="0"/>
                  <a:ea typeface="Segoe UI Semibold" charset="0"/>
                  <a:cs typeface="Segoe UI Semibold" charset="0"/>
                </a:rPr>
              </a:br>
              <a:r>
                <a:rPr lang="en-GB" sz="2000" b="1">
                  <a:latin typeface="Segoe UI Semibold" charset="0"/>
                  <a:ea typeface="Segoe UI Semibold" charset="0"/>
                  <a:cs typeface="Segoe UI Semibold" charset="0"/>
                </a:rPr>
                <a:t>adoption: </a:t>
              </a:r>
            </a:p>
          </p:txBody>
        </p:sp>
        <p:sp>
          <p:nvSpPr>
            <p:cNvPr id="6" name="TextBox 5">
              <a:extLst>
                <a:ext uri="{FF2B5EF4-FFF2-40B4-BE49-F238E27FC236}">
                  <a16:creationId xmlns:a16="http://schemas.microsoft.com/office/drawing/2014/main" id="{17E6BB63-3827-4250-8C35-8A40BA9BBA3C}"/>
                </a:ext>
              </a:extLst>
            </p:cNvPr>
            <p:cNvSpPr txBox="1"/>
            <p:nvPr/>
          </p:nvSpPr>
          <p:spPr>
            <a:xfrm>
              <a:off x="6347881" y="4495939"/>
              <a:ext cx="2011402" cy="161072"/>
            </a:xfrm>
            <a:prstGeom prst="rect">
              <a:avLst/>
            </a:prstGeom>
            <a:noFill/>
          </p:spPr>
          <p:txBody>
            <a:bodyPr wrap="square" lIns="0" tIns="0" rIns="0" bIns="0" rtlCol="0">
              <a:spAutoFit/>
            </a:bodyPr>
            <a:lstStyle/>
            <a:p>
              <a:pPr>
                <a:lnSpc>
                  <a:spcPts val="1412"/>
                </a:lnSpc>
                <a:spcBef>
                  <a:spcPts val="294"/>
                </a:spcBef>
                <a:spcAft>
                  <a:spcPts val="588"/>
                </a:spcAft>
              </a:pPr>
              <a:r>
                <a:rPr lang="en-GB" sz="1176" b="1">
                  <a:latin typeface="Segoe UI Semibold" charset="0"/>
                  <a:ea typeface="Segoe UI Semibold" charset="0"/>
                  <a:cs typeface="Segoe UI Semibold" charset="0"/>
                </a:rPr>
                <a:t>Chart caption goes here</a:t>
              </a:r>
            </a:p>
          </p:txBody>
        </p:sp>
      </p:grpSp>
      <p:grpSp>
        <p:nvGrpSpPr>
          <p:cNvPr id="11" name="Group 10">
            <a:extLst>
              <a:ext uri="{FF2B5EF4-FFF2-40B4-BE49-F238E27FC236}">
                <a16:creationId xmlns:a16="http://schemas.microsoft.com/office/drawing/2014/main" id="{A93B65A1-7FE5-4864-B30D-387972509580}"/>
              </a:ext>
            </a:extLst>
          </p:cNvPr>
          <p:cNvGrpSpPr/>
          <p:nvPr userDrawn="1"/>
        </p:nvGrpSpPr>
        <p:grpSpPr>
          <a:xfrm>
            <a:off x="1036563" y="2361379"/>
            <a:ext cx="2794000" cy="2821509"/>
            <a:chOff x="6322035" y="2125677"/>
            <a:chExt cx="2037248" cy="2531334"/>
          </a:xfrm>
        </p:grpSpPr>
        <p:sp>
          <p:nvSpPr>
            <p:cNvPr id="12" name="TextBox 11">
              <a:extLst>
                <a:ext uri="{FF2B5EF4-FFF2-40B4-BE49-F238E27FC236}">
                  <a16:creationId xmlns:a16="http://schemas.microsoft.com/office/drawing/2014/main" id="{00FBD511-2D17-4463-94E0-1CDF9B9B3E9F}"/>
                </a:ext>
              </a:extLst>
            </p:cNvPr>
            <p:cNvSpPr txBox="1"/>
            <p:nvPr/>
          </p:nvSpPr>
          <p:spPr>
            <a:xfrm>
              <a:off x="6322035" y="3103204"/>
              <a:ext cx="1920218" cy="1012453"/>
            </a:xfrm>
            <a:prstGeom prst="rect">
              <a:avLst/>
            </a:prstGeom>
            <a:noFill/>
          </p:spPr>
          <p:txBody>
            <a:bodyPr wrap="square" lIns="0" tIns="0" rIns="0" bIns="0" rtlCol="0">
              <a:spAutoFit/>
            </a:bodyPr>
            <a:lstStyle/>
            <a:p>
              <a:pPr>
                <a:lnSpc>
                  <a:spcPts val="8823"/>
                </a:lnSpc>
                <a:spcBef>
                  <a:spcPts val="490"/>
                </a:spcBef>
                <a:spcAft>
                  <a:spcPts val="980"/>
                </a:spcAft>
              </a:pPr>
              <a:r>
                <a:rPr lang="en-GB" sz="8725" b="1">
                  <a:solidFill>
                    <a:schemeClr val="accent1"/>
                  </a:solidFill>
                  <a:latin typeface="Segoe UI Semibold" charset="0"/>
                  <a:ea typeface="Segoe UI Semibold" charset="0"/>
                  <a:cs typeface="Segoe UI Semibold" charset="0"/>
                </a:rPr>
                <a:t>10x</a:t>
              </a:r>
            </a:p>
          </p:txBody>
        </p:sp>
        <p:sp>
          <p:nvSpPr>
            <p:cNvPr id="13" name="TextBox 12">
              <a:extLst>
                <a:ext uri="{FF2B5EF4-FFF2-40B4-BE49-F238E27FC236}">
                  <a16:creationId xmlns:a16="http://schemas.microsoft.com/office/drawing/2014/main" id="{009BE09D-71F1-43FA-AB24-EFCEEA533954}"/>
                </a:ext>
              </a:extLst>
            </p:cNvPr>
            <p:cNvSpPr txBox="1"/>
            <p:nvPr/>
          </p:nvSpPr>
          <p:spPr>
            <a:xfrm>
              <a:off x="6347881" y="2125677"/>
              <a:ext cx="1737341" cy="483216"/>
            </a:xfrm>
            <a:prstGeom prst="rect">
              <a:avLst/>
            </a:prstGeom>
            <a:noFill/>
          </p:spPr>
          <p:txBody>
            <a:bodyPr wrap="square" lIns="0" tIns="0" rIns="0" bIns="0" rtlCol="0">
              <a:spAutoFit/>
            </a:bodyPr>
            <a:lstStyle/>
            <a:p>
              <a:pPr>
                <a:lnSpc>
                  <a:spcPts val="2117"/>
                </a:lnSpc>
                <a:spcBef>
                  <a:spcPts val="294"/>
                </a:spcBef>
                <a:spcAft>
                  <a:spcPts val="588"/>
                </a:spcAft>
              </a:pPr>
              <a:r>
                <a:rPr lang="en-GB" sz="2000" b="1">
                  <a:latin typeface="Segoe UI Semibold" charset="0"/>
                  <a:ea typeface="Segoe UI Semibold" charset="0"/>
                  <a:cs typeface="Segoe UI Semibold" charset="0"/>
                </a:rPr>
                <a:t>Easy </a:t>
              </a:r>
              <a:br>
                <a:rPr lang="en-GB" sz="2000" b="1">
                  <a:latin typeface="Segoe UI Semibold" charset="0"/>
                  <a:ea typeface="Segoe UI Semibold" charset="0"/>
                  <a:cs typeface="Segoe UI Semibold" charset="0"/>
                </a:rPr>
              </a:br>
              <a:r>
                <a:rPr lang="en-GB" sz="2000" b="1">
                  <a:latin typeface="Segoe UI Semibold" charset="0"/>
                  <a:ea typeface="Segoe UI Semibold" charset="0"/>
                  <a:cs typeface="Segoe UI Semibold" charset="0"/>
                </a:rPr>
                <a:t>adoption: </a:t>
              </a:r>
            </a:p>
          </p:txBody>
        </p:sp>
        <p:sp>
          <p:nvSpPr>
            <p:cNvPr id="14" name="TextBox 13">
              <a:extLst>
                <a:ext uri="{FF2B5EF4-FFF2-40B4-BE49-F238E27FC236}">
                  <a16:creationId xmlns:a16="http://schemas.microsoft.com/office/drawing/2014/main" id="{EA12E885-E694-49F1-8EFD-E2D7E1B6661D}"/>
                </a:ext>
              </a:extLst>
            </p:cNvPr>
            <p:cNvSpPr txBox="1"/>
            <p:nvPr/>
          </p:nvSpPr>
          <p:spPr>
            <a:xfrm>
              <a:off x="6347881" y="4495939"/>
              <a:ext cx="2011402" cy="161072"/>
            </a:xfrm>
            <a:prstGeom prst="rect">
              <a:avLst/>
            </a:prstGeom>
            <a:noFill/>
          </p:spPr>
          <p:txBody>
            <a:bodyPr wrap="square" lIns="0" tIns="0" rIns="0" bIns="0" rtlCol="0">
              <a:spAutoFit/>
            </a:bodyPr>
            <a:lstStyle/>
            <a:p>
              <a:pPr>
                <a:lnSpc>
                  <a:spcPts val="1412"/>
                </a:lnSpc>
                <a:spcBef>
                  <a:spcPts val="294"/>
                </a:spcBef>
                <a:spcAft>
                  <a:spcPts val="588"/>
                </a:spcAft>
              </a:pPr>
              <a:r>
                <a:rPr lang="en-GB" sz="1176" b="1">
                  <a:latin typeface="Segoe UI Semibold" charset="0"/>
                  <a:ea typeface="Segoe UI Semibold" charset="0"/>
                  <a:cs typeface="Segoe UI Semibold" charset="0"/>
                </a:rPr>
                <a:t>Chart caption goes here</a:t>
              </a:r>
            </a:p>
          </p:txBody>
        </p:sp>
      </p:grpSp>
      <p:grpSp>
        <p:nvGrpSpPr>
          <p:cNvPr id="15" name="Group 14">
            <a:extLst>
              <a:ext uri="{FF2B5EF4-FFF2-40B4-BE49-F238E27FC236}">
                <a16:creationId xmlns:a16="http://schemas.microsoft.com/office/drawing/2014/main" id="{7A74145B-F26D-48E9-A940-2683379BCD25}"/>
              </a:ext>
            </a:extLst>
          </p:cNvPr>
          <p:cNvGrpSpPr/>
          <p:nvPr userDrawn="1"/>
        </p:nvGrpSpPr>
        <p:grpSpPr>
          <a:xfrm>
            <a:off x="4744963" y="2361379"/>
            <a:ext cx="2662933" cy="2821509"/>
            <a:chOff x="9090795" y="2125677"/>
            <a:chExt cx="2037248" cy="2531334"/>
          </a:xfrm>
        </p:grpSpPr>
        <p:sp>
          <p:nvSpPr>
            <p:cNvPr id="16" name="TextBox 15">
              <a:extLst>
                <a:ext uri="{FF2B5EF4-FFF2-40B4-BE49-F238E27FC236}">
                  <a16:creationId xmlns:a16="http://schemas.microsoft.com/office/drawing/2014/main" id="{45EFC0C7-FC4D-4EB8-9EC2-D2F7A96848C8}"/>
                </a:ext>
              </a:extLst>
            </p:cNvPr>
            <p:cNvSpPr txBox="1"/>
            <p:nvPr/>
          </p:nvSpPr>
          <p:spPr>
            <a:xfrm>
              <a:off x="9090795" y="3103204"/>
              <a:ext cx="1920218" cy="1012453"/>
            </a:xfrm>
            <a:prstGeom prst="rect">
              <a:avLst/>
            </a:prstGeom>
            <a:noFill/>
          </p:spPr>
          <p:txBody>
            <a:bodyPr wrap="square" lIns="0" tIns="0" rIns="0" bIns="0" rtlCol="0">
              <a:spAutoFit/>
            </a:bodyPr>
            <a:lstStyle/>
            <a:p>
              <a:pPr>
                <a:lnSpc>
                  <a:spcPts val="8823"/>
                </a:lnSpc>
                <a:spcBef>
                  <a:spcPts val="490"/>
                </a:spcBef>
                <a:spcAft>
                  <a:spcPts val="980"/>
                </a:spcAft>
              </a:pPr>
              <a:r>
                <a:rPr lang="en-GB" sz="8725" b="1">
                  <a:solidFill>
                    <a:schemeClr val="accent1"/>
                  </a:solidFill>
                  <a:latin typeface="Segoe UI Semibold" charset="0"/>
                  <a:ea typeface="Segoe UI Semibold" charset="0"/>
                  <a:cs typeface="Segoe UI Semibold" charset="0"/>
                </a:rPr>
                <a:t>50x</a:t>
              </a:r>
            </a:p>
          </p:txBody>
        </p:sp>
        <p:sp>
          <p:nvSpPr>
            <p:cNvPr id="17" name="TextBox 16">
              <a:extLst>
                <a:ext uri="{FF2B5EF4-FFF2-40B4-BE49-F238E27FC236}">
                  <a16:creationId xmlns:a16="http://schemas.microsoft.com/office/drawing/2014/main" id="{2415CE52-0734-42C3-BE2F-E4DC1E67A64B}"/>
                </a:ext>
              </a:extLst>
            </p:cNvPr>
            <p:cNvSpPr txBox="1"/>
            <p:nvPr/>
          </p:nvSpPr>
          <p:spPr>
            <a:xfrm>
              <a:off x="9116641" y="2125677"/>
              <a:ext cx="1737341" cy="483216"/>
            </a:xfrm>
            <a:prstGeom prst="rect">
              <a:avLst/>
            </a:prstGeom>
            <a:noFill/>
          </p:spPr>
          <p:txBody>
            <a:bodyPr wrap="square" lIns="0" tIns="0" rIns="0" bIns="0" rtlCol="0">
              <a:spAutoFit/>
            </a:bodyPr>
            <a:lstStyle/>
            <a:p>
              <a:pPr>
                <a:lnSpc>
                  <a:spcPts val="2117"/>
                </a:lnSpc>
                <a:spcBef>
                  <a:spcPts val="294"/>
                </a:spcBef>
                <a:spcAft>
                  <a:spcPts val="588"/>
                </a:spcAft>
              </a:pPr>
              <a:r>
                <a:rPr lang="en-GB" sz="2000" b="1">
                  <a:latin typeface="Segoe UI Semibold" charset="0"/>
                  <a:ea typeface="Segoe UI Semibold" charset="0"/>
                  <a:cs typeface="Segoe UI Semibold" charset="0"/>
                </a:rPr>
                <a:t>Native </a:t>
              </a:r>
              <a:br>
                <a:rPr lang="en-GB" sz="2000" b="1">
                  <a:latin typeface="Segoe UI Semibold" charset="0"/>
                  <a:ea typeface="Segoe UI Semibold" charset="0"/>
                  <a:cs typeface="Segoe UI Semibold" charset="0"/>
                </a:rPr>
              </a:br>
              <a:r>
                <a:rPr lang="en-GB" sz="2000" b="1">
                  <a:latin typeface="Segoe UI Semibold" charset="0"/>
                  <a:ea typeface="Segoe UI Semibold" charset="0"/>
                  <a:cs typeface="Segoe UI Semibold" charset="0"/>
                </a:rPr>
                <a:t>compilation: </a:t>
              </a:r>
            </a:p>
          </p:txBody>
        </p:sp>
        <p:sp>
          <p:nvSpPr>
            <p:cNvPr id="18" name="TextBox 17">
              <a:extLst>
                <a:ext uri="{FF2B5EF4-FFF2-40B4-BE49-F238E27FC236}">
                  <a16:creationId xmlns:a16="http://schemas.microsoft.com/office/drawing/2014/main" id="{550A59F3-AD2E-42C4-9758-1EADEBBB0A04}"/>
                </a:ext>
              </a:extLst>
            </p:cNvPr>
            <p:cNvSpPr txBox="1"/>
            <p:nvPr/>
          </p:nvSpPr>
          <p:spPr>
            <a:xfrm>
              <a:off x="9116641" y="4495939"/>
              <a:ext cx="2011402" cy="161072"/>
            </a:xfrm>
            <a:prstGeom prst="rect">
              <a:avLst/>
            </a:prstGeom>
            <a:noFill/>
          </p:spPr>
          <p:txBody>
            <a:bodyPr wrap="square" lIns="0" tIns="0" rIns="0" bIns="0" rtlCol="0">
              <a:spAutoFit/>
            </a:bodyPr>
            <a:lstStyle/>
            <a:p>
              <a:pPr>
                <a:lnSpc>
                  <a:spcPts val="1412"/>
                </a:lnSpc>
                <a:spcBef>
                  <a:spcPts val="294"/>
                </a:spcBef>
                <a:spcAft>
                  <a:spcPts val="588"/>
                </a:spcAft>
              </a:pPr>
              <a:r>
                <a:rPr lang="en-GB" sz="1176" b="1">
                  <a:latin typeface="Segoe UI Semibold" charset="0"/>
                  <a:ea typeface="Segoe UI Semibold" charset="0"/>
                  <a:cs typeface="Segoe UI Semibold" charset="0"/>
                </a:rPr>
                <a:t>Chart caption goes here</a:t>
              </a:r>
            </a:p>
          </p:txBody>
        </p:sp>
      </p:grpSp>
    </p:spTree>
    <p:extLst>
      <p:ext uri="{BB962C8B-B14F-4D97-AF65-F5344CB8AC3E}">
        <p14:creationId xmlns:p14="http://schemas.microsoft.com/office/powerpoint/2010/main" val="514529607"/>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300">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creenshot">
    <p:bg>
      <p:bgPr>
        <a:solidFill>
          <a:schemeClr val="bg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BDCCCF80-A1A7-4476-82F6-B63FBF1D52DD}"/>
              </a:ext>
            </a:extLst>
          </p:cNvPr>
          <p:cNvSpPr>
            <a:spLocks noChangeAspect="1" noChangeArrowheads="1" noTextEdit="1"/>
          </p:cNvSpPr>
          <p:nvPr/>
        </p:nvSpPr>
        <p:spPr bwMode="auto">
          <a:xfrm>
            <a:off x="1391993" y="754063"/>
            <a:ext cx="9402473" cy="534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 name="Rectangle 5">
            <a:extLst>
              <a:ext uri="{FF2B5EF4-FFF2-40B4-BE49-F238E27FC236}">
                <a16:creationId xmlns:a16="http://schemas.microsoft.com/office/drawing/2014/main" id="{8A967031-2E31-4788-B9FA-8CCA1D2A64EA}"/>
              </a:ext>
            </a:extLst>
          </p:cNvPr>
          <p:cNvSpPr>
            <a:spLocks noChangeArrowheads="1"/>
          </p:cNvSpPr>
          <p:nvPr/>
        </p:nvSpPr>
        <p:spPr bwMode="auto">
          <a:xfrm>
            <a:off x="5901040" y="4909224"/>
            <a:ext cx="404707" cy="113650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 name="Rectangle 6">
            <a:extLst>
              <a:ext uri="{FF2B5EF4-FFF2-40B4-BE49-F238E27FC236}">
                <a16:creationId xmlns:a16="http://schemas.microsoft.com/office/drawing/2014/main" id="{269D8CC9-52D6-411B-8E29-0682BC108D9C}"/>
              </a:ext>
            </a:extLst>
          </p:cNvPr>
          <p:cNvSpPr>
            <a:spLocks noChangeArrowheads="1"/>
          </p:cNvSpPr>
          <p:nvPr/>
        </p:nvSpPr>
        <p:spPr bwMode="auto">
          <a:xfrm>
            <a:off x="3755547" y="5988901"/>
            <a:ext cx="4662429" cy="11087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 name="Freeform 7">
            <a:extLst>
              <a:ext uri="{FF2B5EF4-FFF2-40B4-BE49-F238E27FC236}">
                <a16:creationId xmlns:a16="http://schemas.microsoft.com/office/drawing/2014/main" id="{A99FCA50-CAD8-4B6D-ABA4-832BD2D0CEDB}"/>
              </a:ext>
            </a:extLst>
          </p:cNvPr>
          <p:cNvSpPr>
            <a:spLocks/>
          </p:cNvSpPr>
          <p:nvPr/>
        </p:nvSpPr>
        <p:spPr bwMode="auto">
          <a:xfrm>
            <a:off x="1397537" y="758221"/>
            <a:ext cx="9402473" cy="4207828"/>
          </a:xfrm>
          <a:custGeom>
            <a:avLst/>
            <a:gdLst>
              <a:gd name="T0" fmla="*/ 1464 w 1464"/>
              <a:gd name="T1" fmla="*/ 825 h 873"/>
              <a:gd name="T2" fmla="*/ 1417 w 1464"/>
              <a:gd name="T3" fmla="*/ 873 h 873"/>
              <a:gd name="T4" fmla="*/ 48 w 1464"/>
              <a:gd name="T5" fmla="*/ 873 h 873"/>
              <a:gd name="T6" fmla="*/ 0 w 1464"/>
              <a:gd name="T7" fmla="*/ 825 h 873"/>
              <a:gd name="T8" fmla="*/ 0 w 1464"/>
              <a:gd name="T9" fmla="*/ 48 h 873"/>
              <a:gd name="T10" fmla="*/ 48 w 1464"/>
              <a:gd name="T11" fmla="*/ 0 h 873"/>
              <a:gd name="T12" fmla="*/ 1417 w 1464"/>
              <a:gd name="T13" fmla="*/ 0 h 873"/>
              <a:gd name="T14" fmla="*/ 1464 w 1464"/>
              <a:gd name="T15" fmla="*/ 48 h 873"/>
              <a:gd name="T16" fmla="*/ 1464 w 1464"/>
              <a:gd name="T17" fmla="*/ 825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873">
                <a:moveTo>
                  <a:pt x="1464" y="825"/>
                </a:moveTo>
                <a:cubicBezTo>
                  <a:pt x="1464" y="851"/>
                  <a:pt x="1443" y="873"/>
                  <a:pt x="1417" y="873"/>
                </a:cubicBezTo>
                <a:cubicBezTo>
                  <a:pt x="48" y="873"/>
                  <a:pt x="48" y="873"/>
                  <a:pt x="48" y="873"/>
                </a:cubicBezTo>
                <a:cubicBezTo>
                  <a:pt x="22" y="873"/>
                  <a:pt x="0" y="851"/>
                  <a:pt x="0" y="825"/>
                </a:cubicBezTo>
                <a:cubicBezTo>
                  <a:pt x="0" y="48"/>
                  <a:pt x="0" y="48"/>
                  <a:pt x="0" y="48"/>
                </a:cubicBezTo>
                <a:cubicBezTo>
                  <a:pt x="0" y="22"/>
                  <a:pt x="22" y="0"/>
                  <a:pt x="48" y="0"/>
                </a:cubicBezTo>
                <a:cubicBezTo>
                  <a:pt x="1417" y="0"/>
                  <a:pt x="1417" y="0"/>
                  <a:pt x="1417" y="0"/>
                </a:cubicBezTo>
                <a:cubicBezTo>
                  <a:pt x="1443" y="0"/>
                  <a:pt x="1464" y="22"/>
                  <a:pt x="1464" y="48"/>
                </a:cubicBezTo>
                <a:lnTo>
                  <a:pt x="1464" y="82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 name="Freeform 8">
            <a:extLst>
              <a:ext uri="{FF2B5EF4-FFF2-40B4-BE49-F238E27FC236}">
                <a16:creationId xmlns:a16="http://schemas.microsoft.com/office/drawing/2014/main" id="{A1A401E6-0CA1-4CB5-8A4F-5B0A521CD4F9}"/>
              </a:ext>
            </a:extLst>
          </p:cNvPr>
          <p:cNvSpPr>
            <a:spLocks/>
          </p:cNvSpPr>
          <p:nvPr/>
        </p:nvSpPr>
        <p:spPr bwMode="auto">
          <a:xfrm>
            <a:off x="5392849" y="758221"/>
            <a:ext cx="5407161" cy="4207828"/>
          </a:xfrm>
          <a:custGeom>
            <a:avLst/>
            <a:gdLst>
              <a:gd name="T0" fmla="*/ 795 w 842"/>
              <a:gd name="T1" fmla="*/ 0 h 873"/>
              <a:gd name="T2" fmla="*/ 0 w 842"/>
              <a:gd name="T3" fmla="*/ 0 h 873"/>
              <a:gd name="T4" fmla="*/ 27 w 842"/>
              <a:gd name="T5" fmla="*/ 39 h 873"/>
              <a:gd name="T6" fmla="*/ 797 w 842"/>
              <a:gd name="T7" fmla="*/ 39 h 873"/>
              <a:gd name="T8" fmla="*/ 797 w 842"/>
              <a:gd name="T9" fmla="*/ 126 h 873"/>
              <a:gd name="T10" fmla="*/ 797 w 842"/>
              <a:gd name="T11" fmla="*/ 482 h 873"/>
              <a:gd name="T12" fmla="*/ 797 w 842"/>
              <a:gd name="T13" fmla="*/ 799 h 873"/>
              <a:gd name="T14" fmla="*/ 553 w 842"/>
              <a:gd name="T15" fmla="*/ 799 h 873"/>
              <a:gd name="T16" fmla="*/ 604 w 842"/>
              <a:gd name="T17" fmla="*/ 873 h 873"/>
              <a:gd name="T18" fmla="*/ 795 w 842"/>
              <a:gd name="T19" fmla="*/ 873 h 873"/>
              <a:gd name="T20" fmla="*/ 842 w 842"/>
              <a:gd name="T21" fmla="*/ 825 h 873"/>
              <a:gd name="T22" fmla="*/ 842 w 842"/>
              <a:gd name="T23" fmla="*/ 48 h 873"/>
              <a:gd name="T24" fmla="*/ 795 w 842"/>
              <a:gd name="T2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873">
                <a:moveTo>
                  <a:pt x="795" y="0"/>
                </a:moveTo>
                <a:cubicBezTo>
                  <a:pt x="0" y="0"/>
                  <a:pt x="0" y="0"/>
                  <a:pt x="0" y="0"/>
                </a:cubicBezTo>
                <a:cubicBezTo>
                  <a:pt x="27" y="39"/>
                  <a:pt x="27" y="39"/>
                  <a:pt x="27" y="39"/>
                </a:cubicBezTo>
                <a:cubicBezTo>
                  <a:pt x="797" y="39"/>
                  <a:pt x="797" y="39"/>
                  <a:pt x="797" y="39"/>
                </a:cubicBezTo>
                <a:cubicBezTo>
                  <a:pt x="797" y="126"/>
                  <a:pt x="797" y="126"/>
                  <a:pt x="797" y="126"/>
                </a:cubicBezTo>
                <a:cubicBezTo>
                  <a:pt x="797" y="482"/>
                  <a:pt x="797" y="482"/>
                  <a:pt x="797" y="482"/>
                </a:cubicBezTo>
                <a:cubicBezTo>
                  <a:pt x="797" y="799"/>
                  <a:pt x="797" y="799"/>
                  <a:pt x="797" y="799"/>
                </a:cubicBezTo>
                <a:cubicBezTo>
                  <a:pt x="553" y="799"/>
                  <a:pt x="553" y="799"/>
                  <a:pt x="553" y="799"/>
                </a:cubicBezTo>
                <a:cubicBezTo>
                  <a:pt x="604" y="873"/>
                  <a:pt x="604" y="873"/>
                  <a:pt x="604" y="873"/>
                </a:cubicBezTo>
                <a:cubicBezTo>
                  <a:pt x="795" y="873"/>
                  <a:pt x="795" y="873"/>
                  <a:pt x="795" y="873"/>
                </a:cubicBezTo>
                <a:cubicBezTo>
                  <a:pt x="821" y="873"/>
                  <a:pt x="842" y="851"/>
                  <a:pt x="842" y="825"/>
                </a:cubicBezTo>
                <a:cubicBezTo>
                  <a:pt x="842" y="48"/>
                  <a:pt x="842" y="48"/>
                  <a:pt x="842" y="48"/>
                </a:cubicBezTo>
                <a:cubicBezTo>
                  <a:pt x="842" y="22"/>
                  <a:pt x="821" y="0"/>
                  <a:pt x="795" y="0"/>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 name="Rectangle 9">
            <a:extLst>
              <a:ext uri="{FF2B5EF4-FFF2-40B4-BE49-F238E27FC236}">
                <a16:creationId xmlns:a16="http://schemas.microsoft.com/office/drawing/2014/main" id="{A4914764-880B-483E-9064-7AADEE7A16EB}"/>
              </a:ext>
            </a:extLst>
          </p:cNvPr>
          <p:cNvSpPr>
            <a:spLocks noChangeArrowheads="1"/>
          </p:cNvSpPr>
          <p:nvPr userDrawn="1"/>
        </p:nvSpPr>
        <p:spPr bwMode="auto">
          <a:xfrm>
            <a:off x="1661797" y="942557"/>
            <a:ext cx="8855473" cy="368115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 name="Rectangle 12">
            <a:extLst>
              <a:ext uri="{FF2B5EF4-FFF2-40B4-BE49-F238E27FC236}">
                <a16:creationId xmlns:a16="http://schemas.microsoft.com/office/drawing/2014/main" id="{C78E050D-6AE5-420B-80A0-A5040D4EF0D7}"/>
              </a:ext>
            </a:extLst>
          </p:cNvPr>
          <p:cNvSpPr>
            <a:spLocks noChangeArrowheads="1"/>
          </p:cNvSpPr>
          <p:nvPr/>
        </p:nvSpPr>
        <p:spPr bwMode="auto">
          <a:xfrm>
            <a:off x="3023751" y="3067260"/>
            <a:ext cx="789084" cy="49618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 name="Rectangle 21">
            <a:extLst>
              <a:ext uri="{FF2B5EF4-FFF2-40B4-BE49-F238E27FC236}">
                <a16:creationId xmlns:a16="http://schemas.microsoft.com/office/drawing/2014/main" id="{507049AA-D7EA-4AF6-B7F0-35975DA616F8}"/>
              </a:ext>
            </a:extLst>
          </p:cNvPr>
          <p:cNvSpPr>
            <a:spLocks noChangeArrowheads="1"/>
          </p:cNvSpPr>
          <p:nvPr/>
        </p:nvSpPr>
        <p:spPr bwMode="auto">
          <a:xfrm>
            <a:off x="1918665" y="2456044"/>
            <a:ext cx="282740" cy="25917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pic>
        <p:nvPicPr>
          <p:cNvPr id="12" name="Picture 11">
            <a:extLst>
              <a:ext uri="{FF2B5EF4-FFF2-40B4-BE49-F238E27FC236}">
                <a16:creationId xmlns:a16="http://schemas.microsoft.com/office/drawing/2014/main" id="{93CE510F-4DB0-410D-A0E5-6A674C8CE363}"/>
              </a:ext>
            </a:extLst>
          </p:cNvPr>
          <p:cNvPicPr>
            <a:picLocks noChangeAspect="1"/>
          </p:cNvPicPr>
          <p:nvPr userDrawn="1"/>
        </p:nvPicPr>
        <p:blipFill>
          <a:blip r:embed="rId2"/>
          <a:stretch>
            <a:fillRect/>
          </a:stretch>
        </p:blipFill>
        <p:spPr>
          <a:xfrm>
            <a:off x="1661796" y="942556"/>
            <a:ext cx="8886685" cy="3749070"/>
          </a:xfrm>
          <a:prstGeom prst="rect">
            <a:avLst/>
          </a:prstGeom>
        </p:spPr>
      </p:pic>
      <p:sp>
        <p:nvSpPr>
          <p:cNvPr id="13" name="Rectangle 25">
            <a:extLst>
              <a:ext uri="{FF2B5EF4-FFF2-40B4-BE49-F238E27FC236}">
                <a16:creationId xmlns:a16="http://schemas.microsoft.com/office/drawing/2014/main" id="{B176691D-70A2-4A9F-A843-FEEB65CFA6E8}"/>
              </a:ext>
            </a:extLst>
          </p:cNvPr>
          <p:cNvSpPr>
            <a:spLocks noChangeArrowheads="1"/>
          </p:cNvSpPr>
          <p:nvPr/>
        </p:nvSpPr>
        <p:spPr bwMode="auto">
          <a:xfrm>
            <a:off x="1662720" y="4510091"/>
            <a:ext cx="8888533" cy="1836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9047660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268474"/>
      </p:ext>
    </p:extLst>
  </p:cSld>
  <p:clrMapOvr>
    <a:masterClrMapping/>
  </p:clrMapOvr>
  <p:transition>
    <p:fade/>
  </p:transition>
  <p:extLst mod="1">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4" y="2148764"/>
            <a:ext cx="3928533" cy="984885"/>
          </a:xfrm>
        </p:spPr>
        <p:txBody>
          <a:bodyPr wrap="square" rIns="0" anchor="b">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778934" y="3535544"/>
            <a:ext cx="3928533" cy="307777"/>
          </a:xfrm>
        </p:spPr>
        <p:txBody>
          <a:bodyPr/>
          <a:lstStyle>
            <a:lvl1pPr marL="0" indent="0">
              <a:buNone/>
              <a:defRPr sz="2000">
                <a:latin typeface="+mn-lt"/>
              </a:defRPr>
            </a:lvl1pPr>
            <a:lvl2pPr marL="228594" indent="0">
              <a:buNone/>
              <a:defRPr/>
            </a:lvl2pPr>
            <a:lvl3pPr marL="457189" indent="0">
              <a:buNone/>
              <a:defRPr/>
            </a:lvl3pPr>
            <a:lvl4pPr marL="661971" indent="0">
              <a:buNone/>
              <a:defRPr/>
            </a:lvl4pPr>
            <a:lvl5pPr marL="855641"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067900113"/>
      </p:ext>
    </p:extLst>
  </p:cSld>
  <p:clrMapOvr>
    <a:masterClrMapping/>
  </p:clrMapOvr>
  <p:transition>
    <p:fade/>
  </p:transition>
  <p:extLst mod="1">
    <p:ext uri="{DCECCB84-F9BA-43D5-87BE-67443E8EF086}">
      <p15:sldGuideLst xmlns:p15="http://schemas.microsoft.com/office/powerpoint/2012/main">
        <p15:guide id="2" pos="2592">
          <p15:clr>
            <a:srgbClr val="FBAE40"/>
          </p15:clr>
        </p15:guide>
        <p15:guide id="6" orient="horz" pos="904">
          <p15:clr>
            <a:srgbClr val="5ACBF0"/>
          </p15:clr>
        </p15:guide>
        <p15:guide id="7" orient="horz" pos="1356">
          <p15:clr>
            <a:srgbClr val="5ACBF0"/>
          </p15:clr>
        </p15:guide>
        <p15:guide id="8" orient="horz" pos="2226">
          <p15:clr>
            <a:srgbClr val="5ACBF0"/>
          </p15:clr>
        </p15:guide>
        <p15:guide id="9" pos="2224">
          <p15:clr>
            <a:srgbClr val="C35E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E9285-9977-4441-A573-2C3A07B00C2F}"/>
              </a:ext>
            </a:extLst>
          </p:cNvPr>
          <p:cNvSpPr>
            <a:spLocks noGrp="1"/>
          </p:cNvSpPr>
          <p:nvPr>
            <p:ph type="title" hasCustomPrompt="1"/>
          </p:nvPr>
        </p:nvSpPr>
        <p:spPr>
          <a:xfrm>
            <a:off x="778934" y="2936559"/>
            <a:ext cx="3928533" cy="984885"/>
          </a:xfrm>
        </p:spPr>
        <p:txBody>
          <a:bodyPr wrap="square" rIns="0" anchor="ctr" anchorCtr="0">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Photo layout with Title  </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85119144"/>
      </p:ext>
    </p:extLst>
  </p:cSld>
  <p:clrMapOvr>
    <a:masterClrMapping/>
  </p:clrMapOvr>
  <p:transition>
    <p:fade/>
  </p:transition>
  <p:extLst mod="1">
    <p:ext uri="{DCECCB84-F9BA-43D5-87BE-67443E8EF086}">
      <p15:sldGuideLst xmlns:p15="http://schemas.microsoft.com/office/powerpoint/2012/main">
        <p15:guide id="2" pos="2592">
          <p15:clr>
            <a:srgbClr val="FBAE40"/>
          </p15:clr>
        </p15:guide>
        <p15:guide id="6" orient="horz" pos="904">
          <p15:clr>
            <a:srgbClr val="5ACBF0"/>
          </p15:clr>
        </p15:guide>
        <p15:guide id="7" orient="horz" pos="1276">
          <p15:clr>
            <a:srgbClr val="5ACBF0"/>
          </p15:clr>
        </p15:guide>
        <p15:guide id="8" orient="horz" pos="2160">
          <p15:clr>
            <a:srgbClr val="5ACBF0"/>
          </p15:clr>
        </p15:guide>
        <p15:guide id="9" pos="2224">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3224"/>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A meaningful demo title</a:t>
            </a:r>
          </a:p>
        </p:txBody>
      </p:sp>
      <p:sp>
        <p:nvSpPr>
          <p:cNvPr id="5" name="Text Placeholder 4"/>
          <p:cNvSpPr>
            <a:spLocks noGrp="1"/>
          </p:cNvSpPr>
          <p:nvPr>
            <p:ph type="body" sz="quarter" idx="12" hasCustomPrompt="1"/>
          </p:nvPr>
        </p:nvSpPr>
        <p:spPr>
          <a:xfrm>
            <a:off x="778933" y="3977322"/>
            <a:ext cx="8950283"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Demo</a:t>
            </a:r>
          </a:p>
        </p:txBody>
      </p:sp>
      <p:pic>
        <p:nvPicPr>
          <p:cNvPr id="7" name="Picture 6">
            <a:extLst>
              <a:ext uri="{FF2B5EF4-FFF2-40B4-BE49-F238E27FC236}">
                <a16:creationId xmlns:a16="http://schemas.microsoft.com/office/drawing/2014/main" id="{341EE61B-E72C-4140-9B55-F89213301F2C}"/>
              </a:ext>
            </a:extLst>
          </p:cNvPr>
          <p:cNvPicPr>
            <a:picLocks noChangeAspect="1"/>
          </p:cNvPicPr>
          <p:nvPr userDrawn="1"/>
        </p:nvPicPr>
        <p:blipFill>
          <a:blip r:embed="rId2"/>
          <a:stretch>
            <a:fillRect/>
          </a:stretch>
        </p:blipFill>
        <p:spPr>
          <a:xfrm>
            <a:off x="8885197" y="4285098"/>
            <a:ext cx="2527871" cy="1983940"/>
          </a:xfrm>
          <a:prstGeom prst="rect">
            <a:avLst/>
          </a:prstGeom>
        </p:spPr>
      </p:pic>
    </p:spTree>
    <p:extLst>
      <p:ext uri="{BB962C8B-B14F-4D97-AF65-F5344CB8AC3E}">
        <p14:creationId xmlns:p14="http://schemas.microsoft.com/office/powerpoint/2010/main" val="822137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B54052A7-75DA-4B2B-8A31-E6B076CC55BE}"/>
              </a:ext>
            </a:extLst>
          </p:cNvPr>
          <p:cNvPicPr>
            <a:picLocks noChangeAspect="1"/>
          </p:cNvPicPr>
          <p:nvPr userDrawn="1"/>
        </p:nvPicPr>
        <p:blipFill>
          <a:blip r:embed="rId2"/>
          <a:stretch>
            <a:fillRect/>
          </a:stretch>
        </p:blipFill>
        <p:spPr>
          <a:xfrm>
            <a:off x="8885197" y="4285098"/>
            <a:ext cx="2527871" cy="1983940"/>
          </a:xfrm>
          <a:prstGeom prst="rect">
            <a:avLst/>
          </a:prstGeom>
        </p:spPr>
      </p:pic>
    </p:spTree>
    <p:extLst>
      <p:ext uri="{BB962C8B-B14F-4D97-AF65-F5344CB8AC3E}">
        <p14:creationId xmlns:p14="http://schemas.microsoft.com/office/powerpoint/2010/main" val="215371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4595">
          <p15:clr>
            <a:srgbClr val="5ACBF0"/>
          </p15:clr>
        </p15:guide>
        <p15:guide id="3" orient="horz" pos="1911">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778933" y="6161317"/>
            <a:ext cx="4287392"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67"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gray - EMF" descr="Microsoft logo, gray text version">
            <a:extLst>
              <a:ext uri="{FF2B5EF4-FFF2-40B4-BE49-F238E27FC236}">
                <a16:creationId xmlns:a16="http://schemas.microsoft.com/office/drawing/2014/main" id="{635F5944-A906-47A7-AD29-6439BDCE3629}"/>
              </a:ext>
            </a:extLst>
          </p:cNvPr>
          <p:cNvPicPr>
            <a:picLocks noChangeAspect="1"/>
          </p:cNvPicPr>
          <p:nvPr userDrawn="1"/>
        </p:nvPicPr>
        <p:blipFill>
          <a:blip r:embed="rId2"/>
          <a:stretch>
            <a:fillRect/>
          </a:stretch>
        </p:blipFill>
        <p:spPr bwMode="black">
          <a:xfrm>
            <a:off x="778933" y="585788"/>
            <a:ext cx="1821920" cy="292608"/>
          </a:xfrm>
          <a:prstGeom prst="rect">
            <a:avLst/>
          </a:prstGeom>
        </p:spPr>
      </p:pic>
    </p:spTree>
    <p:extLst>
      <p:ext uri="{BB962C8B-B14F-4D97-AF65-F5344CB8AC3E}">
        <p14:creationId xmlns:p14="http://schemas.microsoft.com/office/powerpoint/2010/main" val="2708893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5"/>
            <a:ext cx="5378548" cy="1422377"/>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5"/>
            <a:ext cx="5378548" cy="1422377"/>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1693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3" y="470067"/>
            <a:ext cx="1423303" cy="304828"/>
          </a:xfrm>
          <a:prstGeom prst="rect">
            <a:avLst/>
          </a:prstGeom>
        </p:spPr>
      </p:pic>
      <p:sp>
        <p:nvSpPr>
          <p:cNvPr id="2" name="TextBox 1">
            <a:extLst>
              <a:ext uri="{FF2B5EF4-FFF2-40B4-BE49-F238E27FC236}">
                <a16:creationId xmlns:a16="http://schemas.microsoft.com/office/drawing/2014/main" id="{056C9DEE-6F0F-4952-B2B1-A47AFA7F3DE1}"/>
              </a:ext>
            </a:extLst>
          </p:cNvPr>
          <p:cNvSpPr txBox="1"/>
          <p:nvPr userDrawn="1"/>
        </p:nvSpPr>
        <p:spPr>
          <a:xfrm>
            <a:off x="221374" y="2626221"/>
            <a:ext cx="4265661"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Microsoft Ready to</a:t>
            </a:r>
          </a:p>
        </p:txBody>
      </p:sp>
      <p:sp>
        <p:nvSpPr>
          <p:cNvPr id="5" name="Text Placeholder 4">
            <a:extLst>
              <a:ext uri="{FF2B5EF4-FFF2-40B4-BE49-F238E27FC236}">
                <a16:creationId xmlns:a16="http://schemas.microsoft.com/office/drawing/2014/main" id="{65CD16D0-030B-4E01-8C7E-8FA7B612BB85}"/>
              </a:ext>
            </a:extLst>
          </p:cNvPr>
          <p:cNvSpPr>
            <a:spLocks noGrp="1"/>
          </p:cNvSpPr>
          <p:nvPr>
            <p:ph type="body" sz="quarter" idx="10" hasCustomPrompt="1"/>
          </p:nvPr>
        </p:nvSpPr>
        <p:spPr>
          <a:xfrm>
            <a:off x="5628511" y="1841198"/>
            <a:ext cx="6274973" cy="845424"/>
          </a:xfrm>
        </p:spPr>
        <p:txBody>
          <a:bodyPr lIns="182880" tIns="146304" rIns="182880" bIns="146304"/>
          <a:lstStyle>
            <a:lvl1pPr marL="0" indent="0">
              <a:buNone/>
              <a:defRPr sz="3971"/>
            </a:lvl1pPr>
          </a:lstStyle>
          <a:p>
            <a:pPr lvl="0"/>
            <a:r>
              <a:rPr lang="en-US"/>
              <a:t>&lt;theme word here&gt;</a:t>
            </a:r>
          </a:p>
        </p:txBody>
      </p:sp>
      <p:sp>
        <p:nvSpPr>
          <p:cNvPr id="13" name="Text Placeholder 4">
            <a:extLst>
              <a:ext uri="{FF2B5EF4-FFF2-40B4-BE49-F238E27FC236}">
                <a16:creationId xmlns:a16="http://schemas.microsoft.com/office/drawing/2014/main" id="{8EA71668-2A88-4115-853E-BEC05FB59E72}"/>
              </a:ext>
            </a:extLst>
          </p:cNvPr>
          <p:cNvSpPr>
            <a:spLocks noGrp="1"/>
          </p:cNvSpPr>
          <p:nvPr>
            <p:ph type="body" sz="quarter" idx="11" hasCustomPrompt="1"/>
          </p:nvPr>
        </p:nvSpPr>
        <p:spPr>
          <a:xfrm>
            <a:off x="5628511" y="4198126"/>
            <a:ext cx="6274973" cy="845424"/>
          </a:xfrm>
        </p:spPr>
        <p:txBody>
          <a:bodyPr lIns="182880" tIns="146304" rIns="182880" bIns="146304"/>
          <a:lstStyle>
            <a:lvl1pPr marL="0" indent="0">
              <a:buNone/>
              <a:defRPr sz="3971"/>
            </a:lvl1pPr>
          </a:lstStyle>
          <a:p>
            <a:pPr lvl="0"/>
            <a:r>
              <a:rPr lang="en-US"/>
              <a:t>&lt;theme word here&gt;</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202097" y="3412173"/>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a16="http://schemas.microsoft.com/office/drawing/2014/main" id="{46AE5335-01B3-4932-AE7C-C7409C947F67}"/>
              </a:ext>
            </a:extLst>
          </p:cNvPr>
          <p:cNvSpPr>
            <a:spLocks noGrp="1"/>
          </p:cNvSpPr>
          <p:nvPr>
            <p:ph type="body" sz="quarter" idx="12" hasCustomPrompt="1"/>
          </p:nvPr>
        </p:nvSpPr>
        <p:spPr>
          <a:xfrm>
            <a:off x="5628511" y="3412173"/>
            <a:ext cx="6274973" cy="845424"/>
          </a:xfrm>
        </p:spPr>
        <p:txBody>
          <a:bodyPr lIns="182880" tIns="146304" rIns="182880" bIns="146304"/>
          <a:lstStyle>
            <a:lvl1pPr marL="0" indent="0">
              <a:buNone/>
              <a:defRPr sz="3971"/>
            </a:lvl1pPr>
          </a:lstStyle>
          <a:p>
            <a:pPr lvl="0"/>
            <a:r>
              <a:rPr lang="en-US"/>
              <a:t>&lt;theme word here&gt;</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5628511" y="2626221"/>
            <a:ext cx="4149347"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keep transforming</a:t>
            </a:r>
          </a:p>
        </p:txBody>
      </p:sp>
      <p:sp>
        <p:nvSpPr>
          <p:cNvPr id="17" name="TextBox 16">
            <a:extLst>
              <a:ext uri="{FF2B5EF4-FFF2-40B4-BE49-F238E27FC236}">
                <a16:creationId xmlns:a16="http://schemas.microsoft.com/office/drawing/2014/main" id="{08D9541E-22DB-4D52-8181-A1AA5720B347}"/>
              </a:ext>
            </a:extLst>
          </p:cNvPr>
          <p:cNvSpPr txBox="1"/>
          <p:nvPr userDrawn="1"/>
        </p:nvSpPr>
        <p:spPr>
          <a:xfrm>
            <a:off x="202097" y="1055246"/>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sp>
        <p:nvSpPr>
          <p:cNvPr id="18" name="Text Placeholder 4">
            <a:extLst>
              <a:ext uri="{FF2B5EF4-FFF2-40B4-BE49-F238E27FC236}">
                <a16:creationId xmlns:a16="http://schemas.microsoft.com/office/drawing/2014/main" id="{15DD86FF-CF8D-4D5A-97BA-7526A8303C36}"/>
              </a:ext>
            </a:extLst>
          </p:cNvPr>
          <p:cNvSpPr>
            <a:spLocks noGrp="1"/>
          </p:cNvSpPr>
          <p:nvPr>
            <p:ph type="body" sz="quarter" idx="13" hasCustomPrompt="1"/>
          </p:nvPr>
        </p:nvSpPr>
        <p:spPr>
          <a:xfrm>
            <a:off x="5628511" y="1055246"/>
            <a:ext cx="6274973" cy="845424"/>
          </a:xfrm>
        </p:spPr>
        <p:txBody>
          <a:bodyPr lIns="182880" tIns="146304" rIns="182880" bIns="146304"/>
          <a:lstStyle>
            <a:lvl1pPr marL="0" indent="0">
              <a:buNone/>
              <a:defRPr sz="3971"/>
            </a:lvl1pPr>
          </a:lstStyle>
          <a:p>
            <a:pPr lvl="0"/>
            <a:r>
              <a:rPr lang="en-US"/>
              <a:t>&lt;theme word here&gt;</a:t>
            </a:r>
          </a:p>
        </p:txBody>
      </p:sp>
      <p:sp>
        <p:nvSpPr>
          <p:cNvPr id="19" name="TextBox 18">
            <a:extLst>
              <a:ext uri="{FF2B5EF4-FFF2-40B4-BE49-F238E27FC236}">
                <a16:creationId xmlns:a16="http://schemas.microsoft.com/office/drawing/2014/main" id="{01931529-E991-4DB3-B887-1383B877392A}"/>
              </a:ext>
            </a:extLst>
          </p:cNvPr>
          <p:cNvSpPr txBox="1"/>
          <p:nvPr userDrawn="1"/>
        </p:nvSpPr>
        <p:spPr>
          <a:xfrm>
            <a:off x="202097" y="1840269"/>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sp>
        <p:nvSpPr>
          <p:cNvPr id="20" name="TextBox 19">
            <a:extLst>
              <a:ext uri="{FF2B5EF4-FFF2-40B4-BE49-F238E27FC236}">
                <a16:creationId xmlns:a16="http://schemas.microsoft.com/office/drawing/2014/main" id="{C6B98947-DEBB-40AF-8C56-C6A65155B05A}"/>
              </a:ext>
            </a:extLst>
          </p:cNvPr>
          <p:cNvSpPr txBox="1"/>
          <p:nvPr userDrawn="1"/>
        </p:nvSpPr>
        <p:spPr>
          <a:xfrm>
            <a:off x="202097" y="4198125"/>
            <a:ext cx="5661415" cy="767202"/>
          </a:xfrm>
          <a:prstGeom prst="rect">
            <a:avLst/>
          </a:prstGeom>
          <a:noFill/>
        </p:spPr>
        <p:txBody>
          <a:bodyPr wrap="square" lIns="134464" tIns="107571" rIns="134464" bIns="107571" rtlCol="0">
            <a:spAutoFit/>
          </a:bodyPr>
          <a:lstStyle/>
          <a:p>
            <a:pPr algn="r">
              <a:lnSpc>
                <a:spcPct val="90000"/>
              </a:lnSpc>
              <a:spcAft>
                <a:spcPts val="441"/>
              </a:spcAft>
            </a:pPr>
            <a:r>
              <a:rPr lang="en-US" sz="3971">
                <a:gradFill>
                  <a:gsLst>
                    <a:gs pos="2917">
                      <a:schemeClr val="tx1"/>
                    </a:gs>
                    <a:gs pos="30000">
                      <a:schemeClr val="tx1"/>
                    </a:gs>
                  </a:gsLst>
                  <a:lin ang="5400000" scaled="0"/>
                </a:gradFill>
                <a:latin typeface="+mj-lt"/>
              </a:rPr>
              <a:t>to</a:t>
            </a:r>
          </a:p>
        </p:txBody>
      </p:sp>
      <p:grpSp>
        <p:nvGrpSpPr>
          <p:cNvPr id="21" name="Group 20">
            <a:extLst>
              <a:ext uri="{FF2B5EF4-FFF2-40B4-BE49-F238E27FC236}">
                <a16:creationId xmlns:a16="http://schemas.microsoft.com/office/drawing/2014/main" id="{401AB3B0-9D9C-4DCF-AD0D-97258F1220DE}"/>
              </a:ext>
            </a:extLst>
          </p:cNvPr>
          <p:cNvGrpSpPr/>
          <p:nvPr userDrawn="1"/>
        </p:nvGrpSpPr>
        <p:grpSpPr>
          <a:xfrm>
            <a:off x="7342825" y="5999452"/>
            <a:ext cx="4030783" cy="539891"/>
            <a:chOff x="274638" y="4554931"/>
            <a:chExt cx="4111608" cy="550639"/>
          </a:xfrm>
        </p:grpSpPr>
        <p:sp>
          <p:nvSpPr>
            <p:cNvPr id="22" name="TextBox 21">
              <a:extLst>
                <a:ext uri="{FF2B5EF4-FFF2-40B4-BE49-F238E27FC236}">
                  <a16:creationId xmlns:a16="http://schemas.microsoft.com/office/drawing/2014/main" id="{A51D9E96-E652-43D7-AD1D-25CF06E38D9D}"/>
                </a:ext>
              </a:extLst>
            </p:cNvPr>
            <p:cNvSpPr txBox="1"/>
            <p:nvPr userDrawn="1"/>
          </p:nvSpPr>
          <p:spPr>
            <a:xfrm>
              <a:off x="274638" y="4554931"/>
              <a:ext cx="4111608" cy="550639"/>
            </a:xfrm>
            <a:prstGeom prst="rect">
              <a:avLst/>
            </a:prstGeom>
            <a:noFill/>
          </p:spPr>
          <p:txBody>
            <a:bodyPr wrap="none" lIns="182880" tIns="146304" rIns="182880" bIns="146304" rtlCol="0">
              <a:spAutoFit/>
            </a:bodyPr>
            <a:lstStyle/>
            <a:p>
              <a:pPr>
                <a:lnSpc>
                  <a:spcPct val="90000"/>
                </a:lnSpc>
                <a:spcAft>
                  <a:spcPts val="441"/>
                </a:spcAft>
              </a:pPr>
              <a:r>
                <a:rPr lang="en-US" sz="1765">
                  <a:gradFill>
                    <a:gsLst>
                      <a:gs pos="2917">
                        <a:schemeClr val="tx1"/>
                      </a:gs>
                      <a:gs pos="30000">
                        <a:schemeClr val="tx1"/>
                      </a:gs>
                    </a:gsLst>
                    <a:lin ang="5400000" scaled="0"/>
                  </a:gradFill>
                </a:rPr>
                <a:t>Seattle, WA	Jan 29–Feb 2, 2018</a:t>
              </a:r>
            </a:p>
          </p:txBody>
        </p:sp>
        <p:cxnSp>
          <p:nvCxnSpPr>
            <p:cNvPr id="23" name="Straight Connector 22">
              <a:extLst>
                <a:ext uri="{FF2B5EF4-FFF2-40B4-BE49-F238E27FC236}">
                  <a16:creationId xmlns:a16="http://schemas.microsoft.com/office/drawing/2014/main" id="{E10FA7F9-9C23-492E-BC3D-96F67220A1CC}"/>
                </a:ext>
              </a:extLst>
            </p:cNvPr>
            <p:cNvCxnSpPr>
              <a:cxnSpLocks/>
            </p:cNvCxnSpPr>
            <p:nvPr userDrawn="1"/>
          </p:nvCxnSpPr>
          <p:spPr>
            <a:xfrm>
              <a:off x="2159398" y="4685985"/>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0115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3" y="470067"/>
            <a:ext cx="1423303" cy="304828"/>
          </a:xfrm>
          <a:prstGeom prst="rect">
            <a:avLst/>
          </a:prstGeom>
        </p:spPr>
      </p:pic>
      <p:grpSp>
        <p:nvGrpSpPr>
          <p:cNvPr id="12" name="Group 11"/>
          <p:cNvGrpSpPr/>
          <p:nvPr userDrawn="1"/>
        </p:nvGrpSpPr>
        <p:grpSpPr>
          <a:xfrm>
            <a:off x="7342825" y="5999452"/>
            <a:ext cx="4030783" cy="539891"/>
            <a:chOff x="274638" y="4554931"/>
            <a:chExt cx="4111608" cy="550639"/>
          </a:xfrm>
        </p:grpSpPr>
        <p:sp>
          <p:nvSpPr>
            <p:cNvPr id="7" name="TextBox 6"/>
            <p:cNvSpPr txBox="1"/>
            <p:nvPr userDrawn="1"/>
          </p:nvSpPr>
          <p:spPr>
            <a:xfrm>
              <a:off x="274638" y="4554931"/>
              <a:ext cx="4111608" cy="550639"/>
            </a:xfrm>
            <a:prstGeom prst="rect">
              <a:avLst/>
            </a:prstGeom>
            <a:noFill/>
          </p:spPr>
          <p:txBody>
            <a:bodyPr wrap="none" lIns="182880" tIns="146304" rIns="182880" bIns="146304" rtlCol="0">
              <a:spAutoFit/>
            </a:bodyPr>
            <a:lstStyle/>
            <a:p>
              <a:pPr>
                <a:lnSpc>
                  <a:spcPct val="90000"/>
                </a:lnSpc>
                <a:spcAft>
                  <a:spcPts val="441"/>
                </a:spcAft>
              </a:pPr>
              <a:r>
                <a:rPr lang="en-US" sz="1765">
                  <a:gradFill>
                    <a:gsLst>
                      <a:gs pos="2917">
                        <a:schemeClr val="tx1"/>
                      </a:gs>
                      <a:gs pos="30000">
                        <a:schemeClr val="tx1"/>
                      </a:gs>
                    </a:gsLst>
                    <a:lin ang="5400000" scaled="0"/>
                  </a:gradFill>
                </a:rPr>
                <a:t>Seattle, WA	Jan 29–Feb 2, 2018</a:t>
              </a:r>
            </a:p>
          </p:txBody>
        </p:sp>
        <p:cxnSp>
          <p:nvCxnSpPr>
            <p:cNvPr id="10" name="Straight Connector 9"/>
            <p:cNvCxnSpPr>
              <a:cxnSpLocks/>
            </p:cNvCxnSpPr>
            <p:nvPr userDrawn="1"/>
          </p:nvCxnSpPr>
          <p:spPr>
            <a:xfrm>
              <a:off x="2159398" y="4685985"/>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56C9DEE-6F0F-4952-B2B1-A47AFA7F3DE1}"/>
              </a:ext>
            </a:extLst>
          </p:cNvPr>
          <p:cNvSpPr txBox="1"/>
          <p:nvPr userDrawn="1"/>
        </p:nvSpPr>
        <p:spPr>
          <a:xfrm>
            <a:off x="221374" y="2626221"/>
            <a:ext cx="8282915"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Microsoft Ready to keep transforming</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4927287" y="3412173"/>
            <a:ext cx="5661415" cy="767202"/>
          </a:xfrm>
          <a:prstGeom prst="rect">
            <a:avLst/>
          </a:prstGeom>
          <a:noFill/>
        </p:spPr>
        <p:txBody>
          <a:bodyPr wrap="square" lIns="134464" tIns="107571" rIns="134464" bIns="107571" rtlCol="0">
            <a:spAutoFit/>
          </a:bodyPr>
          <a:lstStyle/>
          <a:p>
            <a:pPr algn="l">
              <a:lnSpc>
                <a:spcPct val="90000"/>
              </a:lnSpc>
              <a:spcAft>
                <a:spcPts val="441"/>
              </a:spcAft>
            </a:pPr>
            <a:r>
              <a:rPr lang="en-US" sz="3971">
                <a:gradFill>
                  <a:gsLst>
                    <a:gs pos="2917">
                      <a:schemeClr val="tx1"/>
                    </a:gs>
                    <a:gs pos="30000">
                      <a:schemeClr val="tx1"/>
                    </a:gs>
                  </a:gsLst>
                  <a:lin ang="5400000" scaled="0"/>
                </a:gradFill>
                <a:latin typeface="+mj-lt"/>
              </a:rPr>
              <a:t>to grow </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4927287" y="4198125"/>
            <a:ext cx="5661415" cy="767202"/>
          </a:xfrm>
          <a:prstGeom prst="rect">
            <a:avLst/>
          </a:prstGeom>
          <a:noFill/>
        </p:spPr>
        <p:txBody>
          <a:bodyPr wrap="square" lIns="134464" tIns="107571" rIns="134464" bIns="107571" rtlCol="0">
            <a:spAutoFit/>
          </a:bodyPr>
          <a:lstStyle/>
          <a:p>
            <a:pPr algn="l">
              <a:lnSpc>
                <a:spcPct val="90000"/>
              </a:lnSpc>
              <a:spcAft>
                <a:spcPts val="441"/>
              </a:spcAft>
            </a:pPr>
            <a:r>
              <a:rPr lang="en-US" sz="3971">
                <a:gradFill>
                  <a:gsLst>
                    <a:gs pos="2917">
                      <a:schemeClr val="tx1"/>
                    </a:gs>
                    <a:gs pos="30000">
                      <a:schemeClr val="tx1"/>
                    </a:gs>
                  </a:gsLst>
                  <a:lin ang="5400000" scaled="0"/>
                </a:gradFill>
                <a:latin typeface="+mj-lt"/>
              </a:rPr>
              <a:t>to succeed</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4927289" y="1840269"/>
            <a:ext cx="1898731"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to learn</a:t>
            </a:r>
          </a:p>
        </p:txBody>
      </p:sp>
      <p:sp>
        <p:nvSpPr>
          <p:cNvPr id="13" name="TextBox 12">
            <a:extLst>
              <a:ext uri="{FF2B5EF4-FFF2-40B4-BE49-F238E27FC236}">
                <a16:creationId xmlns:a16="http://schemas.microsoft.com/office/drawing/2014/main" id="{AA75F147-F187-406F-B1C7-8708AB3B7EBF}"/>
              </a:ext>
            </a:extLst>
          </p:cNvPr>
          <p:cNvSpPr txBox="1"/>
          <p:nvPr userDrawn="1"/>
        </p:nvSpPr>
        <p:spPr>
          <a:xfrm>
            <a:off x="4927287" y="1055246"/>
            <a:ext cx="2217023" cy="767202"/>
          </a:xfrm>
          <a:prstGeom prst="rect">
            <a:avLst/>
          </a:prstGeom>
          <a:noFill/>
        </p:spPr>
        <p:txBody>
          <a:bodyPr wrap="none" lIns="134464" tIns="107571" rIns="134464" bIns="107571" rtlCol="0">
            <a:spAutoFit/>
          </a:bodyPr>
          <a:lstStyle/>
          <a:p>
            <a:pPr>
              <a:lnSpc>
                <a:spcPct val="90000"/>
              </a:lnSpc>
              <a:spcAft>
                <a:spcPts val="441"/>
              </a:spcAft>
            </a:pPr>
            <a:r>
              <a:rPr lang="en-US" sz="3971">
                <a:gradFill>
                  <a:gsLst>
                    <a:gs pos="2917">
                      <a:schemeClr val="tx1"/>
                    </a:gs>
                    <a:gs pos="30000">
                      <a:schemeClr val="tx1"/>
                    </a:gs>
                  </a:gsLst>
                  <a:lin ang="5400000" scaled="0"/>
                </a:gradFill>
                <a:latin typeface="+mj-lt"/>
              </a:rPr>
              <a:t>to dream</a:t>
            </a:r>
          </a:p>
        </p:txBody>
      </p:sp>
    </p:spTree>
    <p:extLst>
      <p:ext uri="{BB962C8B-B14F-4D97-AF65-F5344CB8AC3E}">
        <p14:creationId xmlns:p14="http://schemas.microsoft.com/office/powerpoint/2010/main" val="3493583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3971" spc="-74"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64592" tIns="109728" rIns="164592" bIns="109728">
            <a:noAutofit/>
          </a:bodyPr>
          <a:lstStyle>
            <a:lvl1pPr marL="0" indent="0">
              <a:spcBef>
                <a:spcPts val="0"/>
              </a:spcBef>
              <a:buNone/>
              <a:defRPr sz="2353"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51633" y="470067"/>
            <a:ext cx="1423303" cy="304828"/>
          </a:xfrm>
          <a:prstGeom prst="rect">
            <a:avLst/>
          </a:prstGeom>
        </p:spPr>
      </p:pic>
      <p:sp>
        <p:nvSpPr>
          <p:cNvPr id="7" name="Text Placeholder 16"/>
          <p:cNvSpPr>
            <a:spLocks noGrp="1"/>
          </p:cNvSpPr>
          <p:nvPr>
            <p:ph type="body" sz="quarter" idx="13" hasCustomPrompt="1"/>
          </p:nvPr>
        </p:nvSpPr>
        <p:spPr>
          <a:xfrm>
            <a:off x="8339677" y="288560"/>
            <a:ext cx="3585699" cy="499176"/>
          </a:xfrm>
        </p:spPr>
        <p:txBody>
          <a:bodyPr lIns="182880" tIns="146304" rIns="182880" bIns="146304"/>
          <a:lstStyle>
            <a:lvl1pPr marL="0" indent="0" algn="r">
              <a:buNone/>
              <a:defRPr sz="1471">
                <a:latin typeface="+mn-lt"/>
              </a:defRPr>
            </a:lvl1pPr>
            <a:lvl2pPr marL="252134" indent="0">
              <a:buNone/>
              <a:defRPr sz="1471"/>
            </a:lvl2pPr>
            <a:lvl3pPr marL="420224" indent="0">
              <a:buNone/>
              <a:defRPr sz="1471"/>
            </a:lvl3pPr>
            <a:lvl4pPr marL="588314" indent="0">
              <a:buNone/>
              <a:defRPr sz="1471"/>
            </a:lvl4pPr>
            <a:lvl5pPr marL="756403" indent="0">
              <a:buNone/>
              <a:defRPr sz="1471"/>
            </a:lvl5pPr>
          </a:lstStyle>
          <a:p>
            <a:pPr lvl="0"/>
            <a:r>
              <a:rPr lang="en-US"/>
              <a:t>Session Code</a:t>
            </a:r>
          </a:p>
        </p:txBody>
      </p:sp>
      <p:sp>
        <p:nvSpPr>
          <p:cNvPr id="8" name="Text Placeholder 16"/>
          <p:cNvSpPr>
            <a:spLocks noGrp="1"/>
          </p:cNvSpPr>
          <p:nvPr>
            <p:ph type="body" sz="quarter" idx="14" hasCustomPrompt="1"/>
          </p:nvPr>
        </p:nvSpPr>
        <p:spPr>
          <a:xfrm>
            <a:off x="269303" y="6064919"/>
            <a:ext cx="3585699" cy="499176"/>
          </a:xfrm>
        </p:spPr>
        <p:txBody>
          <a:bodyPr lIns="182880" tIns="146304" rIns="182880" bIns="146304" anchor="b"/>
          <a:lstStyle>
            <a:lvl1pPr marL="0" indent="0" algn="l">
              <a:buNone/>
              <a:defRPr sz="1471">
                <a:latin typeface="+mn-lt"/>
              </a:defRPr>
            </a:lvl1pPr>
            <a:lvl2pPr marL="252134" indent="0">
              <a:buNone/>
              <a:defRPr sz="1471"/>
            </a:lvl2pPr>
            <a:lvl3pPr marL="420224" indent="0">
              <a:buNone/>
              <a:defRPr sz="1471"/>
            </a:lvl3pPr>
            <a:lvl4pPr marL="588314" indent="0">
              <a:buNone/>
              <a:defRPr sz="1471"/>
            </a:lvl4pPr>
            <a:lvl5pPr marL="756403" indent="0">
              <a:buNone/>
              <a:defRPr sz="1471"/>
            </a:lvl5pPr>
          </a:lstStyle>
          <a:p>
            <a:pPr lvl="0"/>
            <a:r>
              <a:rPr lang="en-US"/>
              <a:t>Yammer hashtag</a:t>
            </a:r>
          </a:p>
        </p:txBody>
      </p:sp>
    </p:spTree>
    <p:extLst>
      <p:ext uri="{BB962C8B-B14F-4D97-AF65-F5344CB8AC3E}">
        <p14:creationId xmlns:p14="http://schemas.microsoft.com/office/powerpoint/2010/main" val="2916730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7"/>
            <a:ext cx="11655079" cy="1746440"/>
          </a:xfrm>
        </p:spPr>
        <p:txBody>
          <a:bodyPr>
            <a:spAutoFit/>
          </a:bodyPr>
          <a:lstStyle>
            <a:lvl1pPr marL="0" indent="0">
              <a:buNone/>
              <a:defRPr/>
            </a:lvl1pPr>
            <a:lvl2pPr marL="168090" indent="0">
              <a:buNone/>
              <a:defRPr/>
            </a:lvl2pPr>
            <a:lvl3pPr marL="336179" indent="0">
              <a:buNone/>
              <a:defRPr/>
            </a:lvl3pPr>
            <a:lvl4pPr marL="504269" indent="0">
              <a:buNone/>
              <a:defRPr/>
            </a:lvl4pPr>
            <a:lvl5pPr marL="672358"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4740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9" cy="1746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0283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5"/>
            <a:ext cx="5378548" cy="1610697"/>
          </a:xfrm>
        </p:spPr>
        <p:txBody>
          <a:bodyPr wrap="square">
            <a:spAutoFit/>
          </a:bodyPr>
          <a:lstStyle>
            <a:lvl1pPr marL="0" indent="0">
              <a:spcBef>
                <a:spcPts val="900"/>
              </a:spcBef>
              <a:buClr>
                <a:schemeClr val="tx1"/>
              </a:buClr>
              <a:buFont typeface="Wingdings" panose="05000000000000000000" pitchFamily="2" charset="2"/>
              <a:buNone/>
              <a:defRPr sz="2206" b="0">
                <a:latin typeface="+mn-lt"/>
              </a:defRPr>
            </a:lvl1pPr>
            <a:lvl2pPr marL="187934" indent="0">
              <a:buFont typeface="Wingdings" panose="05000000000000000000" pitchFamily="2" charset="2"/>
              <a:buNone/>
              <a:defRPr sz="1765" b="0"/>
            </a:lvl2pPr>
            <a:lvl3pPr marL="331510" indent="0">
              <a:buFont typeface="Wingdings" panose="05000000000000000000" pitchFamily="2" charset="2"/>
              <a:buNone/>
              <a:tabLst/>
              <a:defRPr sz="1618" b="0"/>
            </a:lvl3pPr>
            <a:lvl4pPr marL="479755" indent="0">
              <a:buFont typeface="Wingdings" panose="05000000000000000000" pitchFamily="2" charset="2"/>
              <a:buNone/>
              <a:defRPr sz="1618" b="0"/>
            </a:lvl4pPr>
            <a:lvl5pPr marL="628001" indent="0">
              <a:buFont typeface="Wingdings" panose="05000000000000000000" pitchFamily="2" charset="2"/>
              <a:buNone/>
              <a:tabLst/>
              <a:defRPr sz="1618"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4"/>
            <a:ext cx="5378548" cy="1868588"/>
          </a:xfrm>
        </p:spPr>
        <p:txBody>
          <a:bodyPr wrap="square">
            <a:spAutoFit/>
          </a:bodyPr>
          <a:lstStyle>
            <a:lvl1pPr marL="0" indent="0">
              <a:spcBef>
                <a:spcPts val="900"/>
              </a:spcBef>
              <a:buClr>
                <a:schemeClr val="tx1"/>
              </a:buClr>
              <a:buFont typeface="Arial" panose="020B0604020202020204" pitchFamily="34" charset="0"/>
              <a:buNone/>
              <a:defRPr lang="en-US" sz="2206" b="0" kern="1200" spc="0" baseline="0" dirty="0">
                <a:gradFill>
                  <a:gsLst>
                    <a:gs pos="1250">
                      <a:schemeClr val="tx1"/>
                    </a:gs>
                    <a:gs pos="100000">
                      <a:schemeClr val="tx1"/>
                    </a:gs>
                  </a:gsLst>
                  <a:lin ang="5400000" scaled="0"/>
                </a:gradFill>
                <a:latin typeface="+mn-lt"/>
                <a:ea typeface="+mn-ea"/>
                <a:cs typeface="+mn-cs"/>
              </a:defRPr>
            </a:lvl1pPr>
            <a:lvl2pPr marL="187934" indent="0">
              <a:buFont typeface="Arial" panose="020B0604020202020204" pitchFamily="34" charset="0"/>
              <a:buNone/>
              <a:defRPr lang="en-US" sz="1765" b="0" kern="1200" spc="0" baseline="0" dirty="0">
                <a:gradFill>
                  <a:gsLst>
                    <a:gs pos="1250">
                      <a:schemeClr val="tx1"/>
                    </a:gs>
                    <a:gs pos="100000">
                      <a:schemeClr val="tx1"/>
                    </a:gs>
                  </a:gsLst>
                  <a:lin ang="5400000" scaled="0"/>
                </a:gradFill>
                <a:latin typeface="+mn-lt"/>
                <a:ea typeface="+mn-ea"/>
                <a:cs typeface="+mn-cs"/>
              </a:defRPr>
            </a:lvl2pPr>
            <a:lvl3pPr marL="331510" indent="0">
              <a:buFont typeface="Arial" panose="020B0604020202020204" pitchFamily="34" charset="0"/>
              <a:buNone/>
              <a:tabLst/>
              <a:defRPr lang="en-US" sz="1618" b="0" kern="1200" spc="0" baseline="0" dirty="0">
                <a:gradFill>
                  <a:gsLst>
                    <a:gs pos="1250">
                      <a:schemeClr val="tx1"/>
                    </a:gs>
                    <a:gs pos="100000">
                      <a:schemeClr val="tx1"/>
                    </a:gs>
                  </a:gsLst>
                  <a:lin ang="5400000" scaled="0"/>
                </a:gradFill>
                <a:latin typeface="+mn-lt"/>
                <a:ea typeface="+mn-ea"/>
                <a:cs typeface="+mn-cs"/>
              </a:defRPr>
            </a:lvl3pPr>
            <a:lvl4pPr marL="479755" indent="0">
              <a:buFont typeface="Arial" panose="020B0604020202020204" pitchFamily="34" charset="0"/>
              <a:buNone/>
              <a:defRPr lang="en-US" sz="1618" b="0" kern="1200" spc="0" baseline="0" dirty="0">
                <a:gradFill>
                  <a:gsLst>
                    <a:gs pos="1250">
                      <a:schemeClr val="tx1"/>
                    </a:gs>
                    <a:gs pos="100000">
                      <a:schemeClr val="tx1"/>
                    </a:gs>
                  </a:gsLst>
                  <a:lin ang="5400000" scaled="0"/>
                </a:gradFill>
                <a:latin typeface="+mn-lt"/>
                <a:ea typeface="+mn-ea"/>
                <a:cs typeface="+mn-cs"/>
              </a:defRPr>
            </a:lvl4pPr>
            <a:lvl5pPr marL="628001" indent="0">
              <a:buFont typeface="Arial" panose="020B0604020202020204" pitchFamily="34" charset="0"/>
              <a:buNone/>
              <a:tabLst/>
              <a:defRPr lang="en-US" sz="1618" b="0" kern="1200" spc="0" baseline="0" dirty="0">
                <a:gradFill>
                  <a:gsLst>
                    <a:gs pos="1250">
                      <a:schemeClr val="tx1"/>
                    </a:gs>
                    <a:gs pos="100000">
                      <a:schemeClr val="tx1"/>
                    </a:gs>
                  </a:gsLst>
                  <a:lin ang="5400000" scaled="0"/>
                </a:gradFill>
                <a:latin typeface="+mn-lt"/>
                <a:ea typeface="+mn-ea"/>
                <a:cs typeface="+mn-cs"/>
              </a:defRPr>
            </a:lvl5pPr>
          </a:lstStyle>
          <a:p>
            <a:pPr marL="378202" marR="0" lvl="0" indent="-378202" algn="l" defTabSz="685845" rtl="0" eaLnBrk="1" fontAlgn="auto" latinLnBrk="0" hangingPunct="1">
              <a:lnSpc>
                <a:spcPct val="90000"/>
              </a:lnSpc>
              <a:spcBef>
                <a:spcPts val="900"/>
              </a:spcBef>
              <a:spcAft>
                <a:spcPts val="0"/>
              </a:spcAft>
              <a:buClr>
                <a:schemeClr val="tx1"/>
              </a:buClr>
              <a:buSzPct val="90000"/>
              <a:tabLst/>
            </a:pPr>
            <a:r>
              <a:rPr lang="en-US"/>
              <a:t>Edit Master text styles</a:t>
            </a:r>
          </a:p>
          <a:p>
            <a:pPr marL="378202" marR="0" lvl="1" indent="-378202" algn="l" defTabSz="685845" rtl="0" eaLnBrk="1" fontAlgn="auto" latinLnBrk="0" hangingPunct="1">
              <a:lnSpc>
                <a:spcPct val="90000"/>
              </a:lnSpc>
              <a:spcBef>
                <a:spcPts val="900"/>
              </a:spcBef>
              <a:spcAft>
                <a:spcPts val="0"/>
              </a:spcAft>
              <a:buClr>
                <a:schemeClr val="tx1"/>
              </a:buClr>
              <a:buSzPct val="90000"/>
              <a:tabLst/>
            </a:pPr>
            <a:r>
              <a:rPr lang="en-US"/>
              <a:t>Second level</a:t>
            </a:r>
          </a:p>
          <a:p>
            <a:pPr marL="378202" marR="0" lvl="2" indent="-378202" algn="l" defTabSz="685845" rtl="0" eaLnBrk="1" fontAlgn="auto" latinLnBrk="0" hangingPunct="1">
              <a:lnSpc>
                <a:spcPct val="90000"/>
              </a:lnSpc>
              <a:spcBef>
                <a:spcPts val="900"/>
              </a:spcBef>
              <a:spcAft>
                <a:spcPts val="0"/>
              </a:spcAft>
              <a:buClr>
                <a:schemeClr val="tx1"/>
              </a:buClr>
              <a:buSzPct val="90000"/>
              <a:tabLst/>
            </a:pPr>
            <a:r>
              <a:rPr lang="en-US"/>
              <a:t>Third level</a:t>
            </a:r>
          </a:p>
          <a:p>
            <a:pPr marL="378202" marR="0" lvl="3" indent="-378202" algn="l" defTabSz="685845" rtl="0" eaLnBrk="1" fontAlgn="auto" latinLnBrk="0" hangingPunct="1">
              <a:lnSpc>
                <a:spcPct val="90000"/>
              </a:lnSpc>
              <a:spcBef>
                <a:spcPts val="900"/>
              </a:spcBef>
              <a:spcAft>
                <a:spcPts val="0"/>
              </a:spcAft>
              <a:buClr>
                <a:schemeClr val="tx1"/>
              </a:buClr>
              <a:buSzPct val="90000"/>
              <a:tabLst/>
            </a:pPr>
            <a:r>
              <a:rPr lang="en-US"/>
              <a:t>Fourth level</a:t>
            </a:r>
          </a:p>
          <a:p>
            <a:pPr marL="378202" marR="0" lvl="4" indent="-378202" algn="l" defTabSz="685845" rtl="0" eaLnBrk="1" fontAlgn="auto" latinLnBrk="0" hangingPunct="1">
              <a:lnSpc>
                <a:spcPct val="90000"/>
              </a:lnSpc>
              <a:spcBef>
                <a:spcPts val="900"/>
              </a:spcBef>
              <a:spcAft>
                <a:spcPts val="0"/>
              </a:spcAft>
              <a:buClr>
                <a:schemeClr val="tx1"/>
              </a:buClr>
              <a:buSzPct val="90000"/>
              <a:tabLst/>
            </a:pPr>
            <a:r>
              <a:rPr lang="en-US"/>
              <a:t>Fifth level</a:t>
            </a:r>
          </a:p>
        </p:txBody>
      </p:sp>
      <p:sp>
        <p:nvSpPr>
          <p:cNvPr id="6"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70094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5"/>
            <a:ext cx="5378548" cy="1610697"/>
          </a:xfrm>
        </p:spPr>
        <p:txBody>
          <a:bodyPr wrap="square">
            <a:spAutoFit/>
          </a:bodyPr>
          <a:lstStyle>
            <a:lvl1pPr marL="170424" indent="-170424">
              <a:spcBef>
                <a:spcPts val="900"/>
              </a:spcBef>
              <a:buClr>
                <a:schemeClr val="tx1"/>
              </a:buClr>
              <a:buFont typeface="Wingdings" panose="05000000000000000000" pitchFamily="2" charset="2"/>
              <a:buChar char=""/>
              <a:defRPr sz="2206" b="0">
                <a:latin typeface="+mn-lt"/>
              </a:defRPr>
            </a:lvl1pPr>
            <a:lvl2pPr marL="314001" indent="-126067">
              <a:buFont typeface="Wingdings" panose="05000000000000000000" pitchFamily="2" charset="2"/>
              <a:buChar char=""/>
              <a:defRPr sz="1765" b="0"/>
            </a:lvl2pPr>
            <a:lvl3pPr marL="470418" indent="-138908">
              <a:buFont typeface="Wingdings" panose="05000000000000000000" pitchFamily="2" charset="2"/>
              <a:buChar char=""/>
              <a:tabLst/>
              <a:defRPr sz="1618" b="0"/>
            </a:lvl3pPr>
            <a:lvl4pPr marL="609325" indent="-129569">
              <a:buFont typeface="Wingdings" panose="05000000000000000000" pitchFamily="2" charset="2"/>
              <a:buChar char=""/>
              <a:defRPr sz="1618" b="0"/>
            </a:lvl4pPr>
            <a:lvl5pPr marL="752902" indent="-124900">
              <a:buFont typeface="Wingdings" panose="05000000000000000000" pitchFamily="2" charset="2"/>
              <a:buChar char=""/>
              <a:tabLst/>
              <a:defRPr sz="1618"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4"/>
            <a:ext cx="5378548" cy="1868588"/>
          </a:xfrm>
        </p:spPr>
        <p:txBody>
          <a:bodyPr wrap="square">
            <a:spAutoFit/>
          </a:bodyPr>
          <a:lstStyle>
            <a:lvl1pPr marL="211280" indent="-211280">
              <a:spcBef>
                <a:spcPts val="900"/>
              </a:spcBef>
              <a:buClr>
                <a:schemeClr val="tx1"/>
              </a:buClr>
              <a:buFont typeface="Arial" pitchFamily="34" charset="0"/>
              <a:buChar char="•"/>
              <a:defRPr lang="en-US" sz="2206" b="0" kern="1200" spc="0" baseline="0" dirty="0">
                <a:gradFill>
                  <a:gsLst>
                    <a:gs pos="1250">
                      <a:schemeClr val="tx1"/>
                    </a:gs>
                    <a:gs pos="100000">
                      <a:schemeClr val="tx1"/>
                    </a:gs>
                  </a:gsLst>
                  <a:lin ang="5400000" scaled="0"/>
                </a:gradFill>
                <a:latin typeface="+mn-lt"/>
                <a:ea typeface="+mn-ea"/>
                <a:cs typeface="+mn-cs"/>
              </a:defRPr>
            </a:lvl1pPr>
            <a:lvl2pPr marL="440068" indent="-252134">
              <a:defRPr lang="en-US" sz="1765" b="0" kern="1200" spc="0" baseline="0" dirty="0">
                <a:gradFill>
                  <a:gsLst>
                    <a:gs pos="1250">
                      <a:schemeClr val="tx1"/>
                    </a:gs>
                    <a:gs pos="100000">
                      <a:schemeClr val="tx1"/>
                    </a:gs>
                  </a:gsLst>
                  <a:lin ang="5400000" scaled="0"/>
                </a:gradFill>
                <a:latin typeface="+mn-lt"/>
                <a:ea typeface="+mn-ea"/>
                <a:cs typeface="+mn-cs"/>
              </a:defRPr>
            </a:lvl2pPr>
            <a:lvl3pPr marL="583644" indent="-252134">
              <a:tabLst/>
              <a:defRPr lang="en-US" sz="1618" b="0" kern="1200" spc="0" baseline="0" dirty="0">
                <a:gradFill>
                  <a:gsLst>
                    <a:gs pos="1250">
                      <a:schemeClr val="tx1"/>
                    </a:gs>
                    <a:gs pos="100000">
                      <a:schemeClr val="tx1"/>
                    </a:gs>
                  </a:gsLst>
                  <a:lin ang="5400000" scaled="0"/>
                </a:gradFill>
                <a:latin typeface="+mn-lt"/>
                <a:ea typeface="+mn-ea"/>
                <a:cs typeface="+mn-cs"/>
              </a:defRPr>
            </a:lvl3pPr>
            <a:lvl4pPr marL="731890" indent="-252134">
              <a:defRPr lang="en-US" sz="1618" b="0" kern="1200" spc="0" baseline="0" dirty="0">
                <a:gradFill>
                  <a:gsLst>
                    <a:gs pos="1250">
                      <a:schemeClr val="tx1"/>
                    </a:gs>
                    <a:gs pos="100000">
                      <a:schemeClr val="tx1"/>
                    </a:gs>
                  </a:gsLst>
                  <a:lin ang="5400000" scaled="0"/>
                </a:gradFill>
                <a:latin typeface="+mn-lt"/>
                <a:ea typeface="+mn-ea"/>
                <a:cs typeface="+mn-cs"/>
              </a:defRPr>
            </a:lvl4pPr>
            <a:lvl5pPr marL="880136" indent="-252134">
              <a:tabLst/>
              <a:defRPr lang="en-US" sz="1618" b="0" kern="1200" spc="0" baseline="0" dirty="0">
                <a:gradFill>
                  <a:gsLst>
                    <a:gs pos="1250">
                      <a:schemeClr val="tx1"/>
                    </a:gs>
                    <a:gs pos="100000">
                      <a:schemeClr val="tx1"/>
                    </a:gs>
                  </a:gsLst>
                  <a:lin ang="5400000" scaled="0"/>
                </a:gradFill>
                <a:latin typeface="+mn-lt"/>
                <a:ea typeface="+mn-ea"/>
                <a:cs typeface="+mn-cs"/>
              </a:defRPr>
            </a:lvl5pPr>
          </a:lstStyle>
          <a:p>
            <a:pPr marL="170424" marR="0" lvl="0" indent="-170424" algn="l" defTabSz="68584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Edit Master text styles</a:t>
            </a:r>
          </a:p>
          <a:p>
            <a:pPr marL="170424" marR="0" lvl="1" indent="-170424" algn="l" defTabSz="68584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Second level</a:t>
            </a:r>
          </a:p>
          <a:p>
            <a:pPr marL="170424" marR="0" lvl="2" indent="-170424" algn="l" defTabSz="68584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Third level</a:t>
            </a:r>
          </a:p>
          <a:p>
            <a:pPr marL="170424" marR="0" lvl="3" indent="-170424" algn="l" defTabSz="68584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Fourth level</a:t>
            </a:r>
          </a:p>
          <a:p>
            <a:pPr marL="170424" marR="0" lvl="4" indent="-170424" algn="l" defTabSz="685845" rtl="0" eaLnBrk="1" fontAlgn="auto" latinLnBrk="0" hangingPunct="1">
              <a:lnSpc>
                <a:spcPct val="90000"/>
              </a:lnSpc>
              <a:spcBef>
                <a:spcPts val="900"/>
              </a:spcBef>
              <a:spcAft>
                <a:spcPts val="0"/>
              </a:spcAft>
              <a:buClr>
                <a:schemeClr val="tx1"/>
              </a:buClr>
              <a:buSzPct val="90000"/>
              <a:buFont typeface="Wingdings" panose="05000000000000000000" pitchFamily="2" charset="2"/>
              <a:buChar char=""/>
              <a:tabLst/>
            </a:pPr>
            <a:r>
              <a:rPr lang="en-US"/>
              <a:t>Fifth level</a:t>
            </a:r>
          </a:p>
        </p:txBody>
      </p:sp>
      <p:sp>
        <p:nvSpPr>
          <p:cNvPr id="6"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1042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6115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917880"/>
          </a:xfrm>
          <a:noFill/>
        </p:spPr>
        <p:txBody>
          <a:bodyPr tIns="91440" bIns="91440" anchor="t" anchorCtr="0">
            <a:spAutoFit/>
          </a:bodyPr>
          <a:lstStyle>
            <a:lvl1pPr>
              <a:defRPr sz="5294" spc="-74"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77"/>
            <a:ext cx="9860673" cy="621324"/>
          </a:xfrm>
          <a:noFill/>
        </p:spPr>
        <p:txBody>
          <a:bodyPr lIns="182880" tIns="146304" rIns="182880" bIns="146304">
            <a:spAutoFit/>
          </a:bodyPr>
          <a:lstStyle>
            <a:lvl1pPr marL="0" indent="0">
              <a:spcBef>
                <a:spcPts val="0"/>
              </a:spcBef>
              <a:buNone/>
              <a:defRPr sz="2353" spc="0" baseline="0">
                <a:gradFill>
                  <a:gsLst>
                    <a:gs pos="0">
                      <a:schemeClr val="tx1"/>
                    </a:gs>
                    <a:gs pos="100000">
                      <a:schemeClr val="tx1"/>
                    </a:gs>
                  </a:gsLst>
                  <a:lin ang="5400000" scaled="0"/>
                </a:gradFill>
                <a:latin typeface="+mj-lt"/>
              </a:defRPr>
            </a:lvl1pPr>
          </a:lstStyle>
          <a:p>
            <a:pPr lvl="0"/>
            <a:r>
              <a:rPr lang="en-US"/>
              <a:t>Speaker Name</a:t>
            </a:r>
          </a:p>
        </p:txBody>
      </p:sp>
      <p:sp>
        <p:nvSpPr>
          <p:cNvPr id="4"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24448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86"/>
            <a:ext cx="9859116" cy="917880"/>
          </a:xfrm>
          <a:noFill/>
        </p:spPr>
        <p:txBody>
          <a:bodyPr tIns="91440" bIns="91440" anchor="t" anchorCtr="0">
            <a:spAutoFit/>
          </a:bodyPr>
          <a:lstStyle>
            <a:lvl1pPr>
              <a:defRPr lang="en-US" sz="5294"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
        <p:nvSpPr>
          <p:cNvPr id="3"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165816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
        <p:nvSpPr>
          <p:cNvPr id="3"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8806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917880"/>
          </a:xfrm>
          <a:noFill/>
        </p:spPr>
        <p:txBody>
          <a:bodyPr tIns="91440" bIns="91440" anchor="t" anchorCtr="0">
            <a:spAutoFit/>
          </a:bodyPr>
          <a:lstStyle>
            <a:lvl1pPr>
              <a:defRPr sz="5294" spc="-74" baseline="0">
                <a:gradFill>
                  <a:gsLst>
                    <a:gs pos="100000">
                      <a:schemeClr val="tx1"/>
                    </a:gs>
                    <a:gs pos="0">
                      <a:schemeClr val="tx1"/>
                    </a:gs>
                  </a:gsLst>
                  <a:lin ang="5400000" scaled="0"/>
                </a:gradFill>
              </a:defRPr>
            </a:lvl1pPr>
          </a:lstStyle>
          <a:p>
            <a:r>
              <a:rPr lang="en-US"/>
              <a:t>Section title</a:t>
            </a:r>
          </a:p>
        </p:txBody>
      </p:sp>
      <p:sp>
        <p:nvSpPr>
          <p:cNvPr id="3"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49096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92273"/>
            <a:ext cx="4795873" cy="673454"/>
          </a:xfrm>
        </p:spPr>
        <p:txBody>
          <a:bodyPr wrap="square" anchor="ctr">
            <a:spAutoFit/>
          </a:bodyPr>
          <a:lstStyle>
            <a:lvl1pPr>
              <a:defRPr sz="3529"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334352" y="0"/>
            <a:ext cx="6857649" cy="6856100"/>
          </a:xfrm>
          <a:prstGeom prst="rect">
            <a:avLst/>
          </a:prstGeo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7181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5632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black">
          <a:xfrm>
            <a:off x="4801256" y="6586706"/>
            <a:ext cx="2589491" cy="11881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72" b="0" spc="11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065323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fidentiality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Confidentiality slide</a:t>
            </a:r>
          </a:p>
        </p:txBody>
      </p:sp>
      <p:grpSp>
        <p:nvGrpSpPr>
          <p:cNvPr id="17" name="Group 16"/>
          <p:cNvGrpSpPr/>
          <p:nvPr userDrawn="1"/>
        </p:nvGrpSpPr>
        <p:grpSpPr>
          <a:xfrm>
            <a:off x="1020773" y="2291366"/>
            <a:ext cx="10249783" cy="1009695"/>
            <a:chOff x="1041241" y="2198265"/>
            <a:chExt cx="10455312" cy="1029795"/>
          </a:xfrm>
        </p:grpSpPr>
        <p:sp>
          <p:nvSpPr>
            <p:cNvPr id="3" name="laptop"/>
            <p:cNvSpPr>
              <a:spLocks noChangeAspect="1" noEditPoints="1"/>
            </p:cNvSpPr>
            <p:nvPr userDrawn="1"/>
          </p:nvSpPr>
          <p:spPr bwMode="auto">
            <a:xfrm>
              <a:off x="9891754" y="2198265"/>
              <a:ext cx="1417556" cy="843914"/>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98">
                <a:gradFill>
                  <a:gsLst>
                    <a:gs pos="0">
                      <a:srgbClr val="505050"/>
                    </a:gs>
                    <a:gs pos="100000">
                      <a:srgbClr val="505050"/>
                    </a:gs>
                  </a:gsLst>
                </a:gradFill>
              </a:endParaRPr>
            </a:p>
          </p:txBody>
        </p:sp>
        <p:sp>
          <p:nvSpPr>
            <p:cNvPr id="4" name="phone"/>
            <p:cNvSpPr>
              <a:spLocks noChangeAspect="1" noEditPoints="1"/>
            </p:cNvSpPr>
            <p:nvPr userDrawn="1"/>
          </p:nvSpPr>
          <p:spPr bwMode="auto">
            <a:xfrm>
              <a:off x="4177456" y="2253648"/>
              <a:ext cx="473065" cy="757539"/>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98">
                <a:gradFill>
                  <a:gsLst>
                    <a:gs pos="0">
                      <a:srgbClr val="505050"/>
                    </a:gs>
                    <a:gs pos="100000">
                      <a:srgbClr val="505050"/>
                    </a:gs>
                  </a:gsLst>
                </a:gradFill>
              </a:endParaRPr>
            </a:p>
          </p:txBody>
        </p:sp>
        <p:sp>
          <p:nvSpPr>
            <p:cNvPr id="5" name="tablet_2"/>
            <p:cNvSpPr>
              <a:spLocks noChangeAspect="1" noEditPoints="1"/>
            </p:cNvSpPr>
            <p:nvPr userDrawn="1"/>
          </p:nvSpPr>
          <p:spPr bwMode="auto">
            <a:xfrm>
              <a:off x="6815622" y="2222769"/>
              <a:ext cx="1118473" cy="819293"/>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98">
                <a:gradFill>
                  <a:gsLst>
                    <a:gs pos="0">
                      <a:srgbClr val="505050"/>
                    </a:gs>
                    <a:gs pos="100000">
                      <a:srgbClr val="505050"/>
                    </a:gs>
                  </a:gsLst>
                </a:gradFill>
              </a:endParaRPr>
            </a:p>
          </p:txBody>
        </p:sp>
        <p:sp>
          <p:nvSpPr>
            <p:cNvPr id="6" name="camera"/>
            <p:cNvSpPr>
              <a:spLocks noChangeAspect="1" noEditPoints="1"/>
            </p:cNvSpPr>
            <p:nvPr userDrawn="1"/>
          </p:nvSpPr>
          <p:spPr bwMode="auto">
            <a:xfrm>
              <a:off x="1041241" y="2295852"/>
              <a:ext cx="842296" cy="673131"/>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62">
                <a:gradFill>
                  <a:gsLst>
                    <a:gs pos="0">
                      <a:srgbClr val="505050"/>
                    </a:gs>
                    <a:gs pos="100000">
                      <a:srgbClr val="505050"/>
                    </a:gs>
                  </a:gsLst>
                </a:gradFill>
              </a:endParaRPr>
            </a:p>
          </p:txBody>
        </p:sp>
        <p:sp>
          <p:nvSpPr>
            <p:cNvPr id="9" name="Multiplication Sign 8"/>
            <p:cNvSpPr/>
            <p:nvPr userDrawn="1"/>
          </p:nvSpPr>
          <p:spPr bwMode="auto">
            <a:xfrm>
              <a:off x="1654939"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0" name="Multiplication Sign 9"/>
            <p:cNvSpPr/>
            <p:nvPr userDrawn="1"/>
          </p:nvSpPr>
          <p:spPr bwMode="auto">
            <a:xfrm>
              <a:off x="4406053"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1" name="Multiplication Sign 10"/>
            <p:cNvSpPr/>
            <p:nvPr userDrawn="1"/>
          </p:nvSpPr>
          <p:spPr bwMode="auto">
            <a:xfrm>
              <a:off x="770332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3" name="Multiplication Sign 12"/>
            <p:cNvSpPr/>
            <p:nvPr userDrawn="1"/>
          </p:nvSpPr>
          <p:spPr bwMode="auto">
            <a:xfrm>
              <a:off x="1103935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2002635" y="4678201"/>
            <a:ext cx="8186733" cy="1613779"/>
          </a:xfrm>
          <a:prstGeom prst="rect">
            <a:avLst/>
          </a:prstGeom>
          <a:noFill/>
        </p:spPr>
        <p:txBody>
          <a:bodyPr wrap="none" lIns="134464" tIns="107571" rIns="134464" bIns="107571" rtlCol="0" anchor="ctr">
            <a:spAutoFit/>
          </a:bodyPr>
          <a:lstStyle/>
          <a:p>
            <a:pPr algn="ctr">
              <a:lnSpc>
                <a:spcPct val="90000"/>
              </a:lnSpc>
              <a:spcBef>
                <a:spcPts val="882"/>
              </a:spcBef>
              <a:spcAft>
                <a:spcPts val="441"/>
              </a:spcAft>
            </a:pPr>
            <a:r>
              <a:rPr lang="en-US" sz="1618">
                <a:gradFill>
                  <a:gsLst>
                    <a:gs pos="2917">
                      <a:schemeClr val="tx1"/>
                    </a:gs>
                    <a:gs pos="30000">
                      <a:schemeClr val="tx1"/>
                    </a:gs>
                  </a:gsLst>
                  <a:lin ang="5400000" scaled="0"/>
                </a:gradFill>
              </a:rPr>
              <a:t>Microsoft Ready content is </a:t>
            </a: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Microsoft Confidential – Internal only</a:t>
            </a:r>
          </a:p>
          <a:p>
            <a:pPr algn="ctr">
              <a:lnSpc>
                <a:spcPct val="90000"/>
              </a:lnSpc>
              <a:spcBef>
                <a:spcPts val="882"/>
              </a:spcBef>
              <a:spcAft>
                <a:spcPts val="441"/>
              </a:spcAft>
            </a:pP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1618">
                <a:gradFill>
                  <a:gsLst>
                    <a:gs pos="2917">
                      <a:schemeClr val="tx1"/>
                    </a:gs>
                    <a:gs pos="30000">
                      <a:schemeClr val="tx1"/>
                    </a:gs>
                  </a:gsLst>
                  <a:lin ang="5400000" scaled="0"/>
                </a:gradFill>
              </a:rPr>
              <a:t>post Microsoft Ready content to any blogs or external websites</a:t>
            </a:r>
          </a:p>
          <a:p>
            <a:pPr algn="ctr">
              <a:lnSpc>
                <a:spcPct val="90000"/>
              </a:lnSpc>
              <a:spcBef>
                <a:spcPts val="882"/>
              </a:spcBef>
              <a:spcAft>
                <a:spcPts val="441"/>
              </a:spcAft>
            </a:pPr>
            <a:r>
              <a:rPr lang="en-US" sz="1618" kern="120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1618">
                <a:gradFill>
                  <a:gsLst>
                    <a:gs pos="2917">
                      <a:schemeClr val="tx1"/>
                    </a:gs>
                    <a:gs pos="30000">
                      <a:schemeClr val="tx1"/>
                    </a:gs>
                  </a:gsLst>
                  <a:lin ang="5400000" scaled="0"/>
                </a:gradFill>
              </a:rPr>
              <a:t>take photos or video of sessions or slides throughout the Microsoft Ready event</a:t>
            </a:r>
          </a:p>
          <a:p>
            <a:pPr algn="ctr">
              <a:lnSpc>
                <a:spcPct val="90000"/>
              </a:lnSpc>
              <a:spcBef>
                <a:spcPts val="882"/>
              </a:spcBef>
              <a:spcAft>
                <a:spcPts val="441"/>
              </a:spcAft>
            </a:pPr>
            <a:r>
              <a:rPr lang="en-US" sz="1618">
                <a:gradFill>
                  <a:gsLst>
                    <a:gs pos="2917">
                      <a:schemeClr val="tx1"/>
                    </a:gs>
                    <a:gs pos="30000">
                      <a:schemeClr val="tx1"/>
                    </a:gs>
                  </a:gsLst>
                  <a:lin ang="5400000" scaled="0"/>
                </a:gradFill>
              </a:rPr>
              <a:t>Content will be available to internal audiences on-demand post-event</a:t>
            </a:r>
          </a:p>
        </p:txBody>
      </p:sp>
    </p:spTree>
    <p:extLst>
      <p:ext uri="{BB962C8B-B14F-4D97-AF65-F5344CB8AC3E}">
        <p14:creationId xmlns:p14="http://schemas.microsoft.com/office/powerpoint/2010/main" val="16386281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298">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1" y="1197323"/>
            <a:ext cx="11653521" cy="1715791"/>
          </a:xfrm>
        </p:spPr>
        <p:txBody>
          <a:bodyPr/>
          <a:lstStyle>
            <a:lvl1pPr marL="0" indent="0">
              <a:buNone/>
              <a:defRPr sz="2426">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25482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42986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598948"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772798"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7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099191"/>
            <a:ext cx="4482124" cy="350807"/>
          </a:xfrm>
          <a:prstGeom prst="rect">
            <a:avLst/>
          </a:prstGeom>
          <a:noFill/>
          <a:ln w="12700">
            <a:noFill/>
            <a:miter lim="800000"/>
            <a:headEnd type="none" w="sm" len="sm"/>
            <a:tailEnd type="none" w="sm" len="sm"/>
          </a:ln>
          <a:effectLst/>
        </p:spPr>
        <p:txBody>
          <a:bodyPr vert="horz" wrap="square" lIns="134464" tIns="134464" rIns="134464" bIns="134464" numCol="1" anchor="t" anchorCtr="0" compatLnSpc="1">
            <a:prstTxWarp prst="textNoShape">
              <a:avLst/>
            </a:prstTxWarp>
            <a:spAutoFit/>
          </a:bodyPr>
          <a:lstStyle/>
          <a:p>
            <a:pPr defTabSz="685513" eaLnBrk="0" hangingPunct="0"/>
            <a:r>
              <a:rPr lang="en-US" sz="515">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633" y="470067"/>
            <a:ext cx="1423303" cy="304828"/>
          </a:xfrm>
          <a:prstGeom prst="rect">
            <a:avLst/>
          </a:prstGeom>
        </p:spPr>
      </p:pic>
    </p:spTree>
    <p:extLst>
      <p:ext uri="{BB962C8B-B14F-4D97-AF65-F5344CB8AC3E}">
        <p14:creationId xmlns:p14="http://schemas.microsoft.com/office/powerpoint/2010/main" val="1778117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1845826"/>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576612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895055436"/>
      </p:ext>
    </p:extLst>
  </p:cSld>
  <p:clrMapOvr>
    <a:masterClrMapping/>
  </p:clrMapOvr>
  <p:transition spd="slow">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9239" y="2077802"/>
            <a:ext cx="6274975"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1655" y="1927278"/>
            <a:ext cx="7744259" cy="2106897"/>
          </a:xfrm>
          <a:prstGeom prst="rect">
            <a:avLst/>
          </a:prstGeom>
        </p:spPr>
      </p:pic>
      <p:sp>
        <p:nvSpPr>
          <p:cNvPr id="6" name="Rectangle 5"/>
          <p:cNvSpPr/>
          <p:nvPr userDrawn="1"/>
        </p:nvSpPr>
        <p:spPr bwMode="gray">
          <a:xfrm>
            <a:off x="1"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23"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53193" y="6087890"/>
            <a:ext cx="1427788" cy="304828"/>
          </a:xfrm>
          <a:prstGeom prst="rect">
            <a:avLst/>
          </a:prstGeom>
        </p:spPr>
      </p:pic>
    </p:spTree>
    <p:extLst>
      <p:ext uri="{BB962C8B-B14F-4D97-AF65-F5344CB8AC3E}">
        <p14:creationId xmlns:p14="http://schemas.microsoft.com/office/powerpoint/2010/main" val="3775083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23"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53193" y="6087890"/>
            <a:ext cx="1427788" cy="304828"/>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0205" y="6119147"/>
            <a:ext cx="1253377" cy="268786"/>
          </a:xfrm>
          <a:prstGeom prst="rect">
            <a:avLst/>
          </a:prstGeom>
        </p:spPr>
      </p:pic>
      <p:sp>
        <p:nvSpPr>
          <p:cNvPr id="8" name="Title 1"/>
          <p:cNvSpPr>
            <a:spLocks noGrp="1"/>
          </p:cNvSpPr>
          <p:nvPr>
            <p:ph type="title" hasCustomPrompt="1"/>
          </p:nvPr>
        </p:nvSpPr>
        <p:spPr bwMode="white">
          <a:xfrm>
            <a:off x="269304" y="1646860"/>
            <a:ext cx="8964185" cy="1793090"/>
          </a:xfrm>
          <a:noFill/>
        </p:spPr>
        <p:txBody>
          <a:bodyPr lIns="146304" tIns="91440" rIns="146304" bIns="91440" anchor="t" anchorCtr="0"/>
          <a:lstStyle>
            <a:lvl1pPr>
              <a:defRPr sz="3971" spc="-74"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69302" y="3441247"/>
            <a:ext cx="7171337" cy="1792326"/>
          </a:xfrm>
          <a:noFill/>
        </p:spPr>
        <p:txBody>
          <a:bodyPr lIns="146304" tIns="109728" rIns="146304" bIns="109728">
            <a:noAutofit/>
          </a:bodyPr>
          <a:lstStyle>
            <a:lvl1pPr marL="0" indent="0">
              <a:spcBef>
                <a:spcPts val="0"/>
              </a:spcBef>
              <a:buNone/>
              <a:defRPr sz="2353"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5155098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40" y="1189178"/>
            <a:ext cx="11653523" cy="1538242"/>
          </a:xfrm>
        </p:spPr>
        <p:txBody>
          <a:bodyPr/>
          <a:lstStyle>
            <a:lvl1pPr marL="0" indent="0">
              <a:buNone/>
              <a:defRPr>
                <a:gradFill>
                  <a:gsLst>
                    <a:gs pos="1250">
                      <a:schemeClr val="tx2"/>
                    </a:gs>
                    <a:gs pos="99000">
                      <a:schemeClr val="tx2"/>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62382FD-2A96-4934-80CC-88F696E826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046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1538242"/>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73" indent="0">
              <a:buNone/>
              <a:defRPr/>
            </a:lvl3pPr>
            <a:lvl4pPr marL="336145" indent="0">
              <a:buNone/>
              <a:defRPr/>
            </a:lvl4pPr>
            <a:lvl5pPr marL="504218"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5301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extLst mod="1">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587999"/>
          </a:xfrm>
        </p:spPr>
        <p:txBody>
          <a:bodyPr>
            <a:spAutoFit/>
          </a:bodyPr>
          <a:lstStyle>
            <a:lvl1pPr>
              <a:defRPr sz="294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2034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587999"/>
          </a:xfrm>
        </p:spPr>
        <p:txBody>
          <a:bodyPr>
            <a:spAutoFit/>
          </a:bodyPr>
          <a:lstStyle>
            <a:lvl1pPr>
              <a:defRPr sz="294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87836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6"/>
            <a:ext cx="5378548" cy="1456809"/>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456809"/>
          </a:xfrm>
        </p:spPr>
        <p:txBody>
          <a:bodyPr wrap="square">
            <a:spAutoFit/>
          </a:bodyPr>
          <a:lstStyle>
            <a:lvl1pPr marL="0" indent="0">
              <a:spcBef>
                <a:spcPts val="900"/>
              </a:spcBef>
              <a:buClr>
                <a:schemeClr val="tx1"/>
              </a:buClr>
              <a:buFont typeface="Wingdings" pitchFamily="2" charset="2"/>
              <a:buNone/>
              <a:defRPr sz="2353">
                <a:gradFill>
                  <a:gsLst>
                    <a:gs pos="1250">
                      <a:schemeClr val="tx2"/>
                    </a:gs>
                    <a:gs pos="99000">
                      <a:schemeClr val="tx2"/>
                    </a:gs>
                  </a:gsLst>
                  <a:lin ang="5400000" scaled="0"/>
                </a:gradFill>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8902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6"/>
            <a:ext cx="5378548" cy="1456809"/>
          </a:xfrm>
        </p:spPr>
        <p:txBody>
          <a:bodyPr wrap="square">
            <a:spAutoFit/>
          </a:bodyPr>
          <a:lstStyle>
            <a:lvl1pPr marL="0" indent="0">
              <a:spcBef>
                <a:spcPts val="900"/>
              </a:spcBef>
              <a:buClr>
                <a:schemeClr val="tx1"/>
              </a:buClr>
              <a:buFont typeface="Wingdings" pitchFamily="2" charset="2"/>
              <a:buNone/>
              <a:defRPr sz="2353"/>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456809"/>
          </a:xfrm>
        </p:spPr>
        <p:txBody>
          <a:bodyPr wrap="square">
            <a:spAutoFit/>
          </a:bodyPr>
          <a:lstStyle>
            <a:lvl1pPr marL="0" indent="0">
              <a:spcBef>
                <a:spcPts val="900"/>
              </a:spcBef>
              <a:buClr>
                <a:schemeClr val="tx1"/>
              </a:buClr>
              <a:buFont typeface="Wingdings" pitchFamily="2" charset="2"/>
              <a:buNone/>
              <a:defRPr sz="2353"/>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324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7"/>
            <a:ext cx="5378548" cy="1506566"/>
          </a:xfrm>
        </p:spPr>
        <p:txBody>
          <a:bodyPr wrap="square">
            <a:spAutoFit/>
          </a:bodyPr>
          <a:lstStyle>
            <a:lvl1pPr marL="211258" indent="-211258">
              <a:spcBef>
                <a:spcPts val="900"/>
              </a:spcBef>
              <a:buClr>
                <a:schemeClr val="tx2"/>
              </a:buClr>
              <a:buFont typeface="Arial" pitchFamily="34" charset="0"/>
              <a:buChar char="•"/>
              <a:defRPr sz="2353">
                <a:gradFill>
                  <a:gsLst>
                    <a:gs pos="1250">
                      <a:schemeClr val="tx2"/>
                    </a:gs>
                    <a:gs pos="99000">
                      <a:schemeClr val="tx2"/>
                    </a:gs>
                  </a:gsLst>
                  <a:lin ang="5400000" scaled="0"/>
                </a:gradFill>
              </a:defRPr>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7"/>
            <a:ext cx="5378548" cy="1506566"/>
          </a:xfrm>
        </p:spPr>
        <p:txBody>
          <a:bodyPr wrap="square">
            <a:spAutoFit/>
          </a:bodyPr>
          <a:lstStyle>
            <a:lvl1pPr marL="211258" indent="-211258">
              <a:spcBef>
                <a:spcPts val="900"/>
              </a:spcBef>
              <a:buClr>
                <a:schemeClr val="tx2"/>
              </a:buClr>
              <a:buFont typeface="Arial" pitchFamily="34" charset="0"/>
              <a:buChar char="•"/>
              <a:defRPr sz="2353">
                <a:gradFill>
                  <a:gsLst>
                    <a:gs pos="1250">
                      <a:schemeClr val="tx2"/>
                    </a:gs>
                    <a:gs pos="99000">
                      <a:schemeClr val="tx2"/>
                    </a:gs>
                  </a:gsLst>
                  <a:lin ang="5400000" scaled="0"/>
                </a:gradFill>
              </a:defRPr>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8346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9177"/>
            <a:ext cx="5378548" cy="1506566"/>
          </a:xfrm>
        </p:spPr>
        <p:txBody>
          <a:bodyPr wrap="square">
            <a:spAutoFit/>
          </a:bodyPr>
          <a:lstStyle>
            <a:lvl1pPr marL="211258" indent="-211258">
              <a:spcBef>
                <a:spcPts val="900"/>
              </a:spcBef>
              <a:buClr>
                <a:schemeClr val="tx1"/>
              </a:buClr>
              <a:buFont typeface="Arial" pitchFamily="34" charset="0"/>
              <a:buChar char="•"/>
              <a:defRPr sz="2353"/>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7"/>
            <a:ext cx="5378548" cy="1506566"/>
          </a:xfrm>
        </p:spPr>
        <p:txBody>
          <a:bodyPr wrap="square">
            <a:spAutoFit/>
          </a:bodyPr>
          <a:lstStyle>
            <a:lvl1pPr marL="211258" indent="-211258">
              <a:spcBef>
                <a:spcPts val="900"/>
              </a:spcBef>
              <a:buClr>
                <a:schemeClr val="tx1"/>
              </a:buClr>
              <a:buFont typeface="Arial" pitchFamily="34" charset="0"/>
              <a:buChar char="•"/>
              <a:defRPr sz="2353"/>
            </a:lvl1pPr>
            <a:lvl2pPr marL="390527" indent="-171451">
              <a:defRPr sz="1765"/>
            </a:lvl2pPr>
            <a:lvl3pPr marL="514352" indent="-123826">
              <a:tabLst/>
              <a:defRPr sz="1471"/>
            </a:lvl3pPr>
            <a:lvl4pPr marL="647702" indent="-133351">
              <a:defRPr/>
            </a:lvl4pPr>
            <a:lvl5pPr marL="771528" indent="-123826">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5884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763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69240" y="1406080"/>
            <a:ext cx="5378549" cy="1791549"/>
          </a:xfrm>
          <a:blipFill>
            <a:blip r:embed="rId2"/>
            <a:stretch>
              <a:fillRect/>
            </a:stretch>
          </a:blipFill>
        </p:spPr>
        <p:txBody>
          <a:bodyPr lIns="182880" tIns="146304" rIns="182880" bIns="146304">
            <a:noAutofit/>
          </a:bodyPr>
          <a:lstStyle>
            <a:lvl1pPr marL="0" indent="0">
              <a:buNone/>
              <a:defRPr lang="en-US" sz="1765" kern="1200" spc="0" baseline="0" dirty="0">
                <a:noFill/>
                <a:latin typeface="+mn-lt"/>
                <a:ea typeface="+mn-ea"/>
                <a:cs typeface="+mn-cs"/>
              </a:defRPr>
            </a:lvl1pPr>
            <a:lvl2pPr>
              <a:defRPr lang="en-US" sz="1765"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685775"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p>
        </p:txBody>
      </p:sp>
      <p:sp>
        <p:nvSpPr>
          <p:cNvPr id="5" name="Rectangle 4"/>
          <p:cNvSpPr/>
          <p:nvPr userDrawn="1"/>
        </p:nvSpPr>
        <p:spPr bwMode="auto">
          <a:xfrm>
            <a:off x="6096001" y="4773828"/>
            <a:ext cx="5829081" cy="179310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0" compatLnSpc="1">
            <a:prstTxWarp prst="textNoShape">
              <a:avLst/>
            </a:prstTxWarp>
          </a:bodyPr>
          <a:lstStyle/>
          <a:p>
            <a:pPr algn="ctr" defTabSz="685577" fontAlgn="base">
              <a:spcBef>
                <a:spcPct val="0"/>
              </a:spcBef>
              <a:spcAft>
                <a:spcPct val="0"/>
              </a:spcAft>
            </a:pPr>
            <a:endParaRPr lang="en-US" sz="1471">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096000" y="1406078"/>
            <a:ext cx="5826763" cy="3366196"/>
          </a:xfrm>
          <a:blipFill>
            <a:blip r:embed="rId3"/>
            <a:stretch>
              <a:fillRect/>
            </a:stretch>
          </a:blipFill>
        </p:spPr>
        <p:txBody>
          <a:bodyPr lIns="182880" tIns="146304" rIns="182880" bIns="146304">
            <a:noAutofit/>
          </a:bodyPr>
          <a:lstStyle>
            <a:lvl1pPr marL="0" indent="0">
              <a:buNone/>
              <a:defRPr lang="en-US" sz="1765" kern="1200" spc="0" baseline="0" dirty="0">
                <a:gradFill>
                  <a:gsLst>
                    <a:gs pos="1250">
                      <a:schemeClr val="tx1"/>
                    </a:gs>
                    <a:gs pos="100000">
                      <a:schemeClr val="tx1"/>
                    </a:gs>
                  </a:gsLst>
                  <a:lin ang="5400000" scaled="0"/>
                </a:gradFill>
                <a:latin typeface="+mn-lt"/>
                <a:ea typeface="+mn-ea"/>
                <a:cs typeface="+mn-cs"/>
              </a:defRPr>
            </a:lvl1pPr>
            <a:lvl2pPr algn="ctr">
              <a:defRPr lang="en-US" sz="1765"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685775"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871895" y="1801030"/>
            <a:ext cx="0" cy="4662019"/>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69240" y="3197081"/>
            <a:ext cx="5378549" cy="3369853"/>
          </a:xfrm>
        </p:spPr>
        <p:txBody>
          <a:bodyPr lIns="182880" tIns="146304" rIns="182880" bIns="146304">
            <a:noAutofit/>
          </a:bodyPr>
          <a:lstStyle>
            <a:lvl1pPr marL="0" indent="0">
              <a:buNone/>
              <a:defRPr sz="1765">
                <a:latin typeface="+mn-lt"/>
              </a:defRPr>
            </a:lvl1pPr>
          </a:lstStyle>
          <a:p>
            <a:pPr lvl="0"/>
            <a:r>
              <a:rPr lang="en-US"/>
              <a:t>Edit Master text styles</a:t>
            </a:r>
          </a:p>
        </p:txBody>
      </p:sp>
      <p:sp>
        <p:nvSpPr>
          <p:cNvPr id="15" name="Text Placeholder 14"/>
          <p:cNvSpPr>
            <a:spLocks noGrp="1"/>
          </p:cNvSpPr>
          <p:nvPr>
            <p:ph type="body" sz="quarter" idx="13"/>
          </p:nvPr>
        </p:nvSpPr>
        <p:spPr>
          <a:xfrm>
            <a:off x="6096002" y="4773830"/>
            <a:ext cx="5826761" cy="1791549"/>
          </a:xfrm>
        </p:spPr>
        <p:txBody>
          <a:bodyPr lIns="182880" tIns="146304" rIns="182880" bIns="146304" anchor="ctr">
            <a:noAutofit/>
          </a:bodyPr>
          <a:lstStyle>
            <a:lvl1pPr marL="0" indent="0" algn="ctr">
              <a:buNone/>
              <a:defRPr sz="2353">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4403443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8066548" cy="917880"/>
          </a:xfrm>
          <a:noFill/>
        </p:spPr>
        <p:txBody>
          <a:bodyPr wrap="square" tIns="91440" bIns="91440" anchor="t" anchorCtr="0">
            <a:spAutoFit/>
          </a:bodyPr>
          <a:lstStyle>
            <a:lvl1pPr>
              <a:defRPr sz="5294" spc="-74"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77"/>
            <a:ext cx="8067823" cy="621324"/>
          </a:xfrm>
          <a:noFill/>
        </p:spPr>
        <p:txBody>
          <a:bodyPr wrap="square" lIns="182880" tIns="146304" rIns="182880" bIns="146304">
            <a:spAutoFit/>
          </a:bodyPr>
          <a:lstStyle>
            <a:lvl1pPr marL="0" indent="0">
              <a:spcBef>
                <a:spcPts val="0"/>
              </a:spcBef>
              <a:buNone/>
              <a:defRPr sz="2353"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143650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7"/>
            <a:ext cx="8067823" cy="917880"/>
          </a:xfrm>
          <a:noFill/>
        </p:spPr>
        <p:txBody>
          <a:bodyPr wrap="square" tIns="91440" bIns="91440" anchor="t" anchorCtr="0">
            <a:spAutoFit/>
          </a:bodyPr>
          <a:lstStyle>
            <a:lvl1pPr>
              <a:defRPr sz="5294" spc="-74"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1233333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emf"/><Relationship Id="rId2" Type="http://schemas.openxmlformats.org/officeDocument/2006/relationships/slideLayout" Target="../slideLayouts/slideLayout52.xml"/><Relationship Id="rId16"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4.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image" Target="../media/image1.emf"/><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image" Target="../media/image8.emf"/><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theme" Target="../theme/theme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image" Target="../media/image18.png"/><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theme" Target="../theme/theme8.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9.xml"/><Relationship Id="rId1"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7"/>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10" r:id="rId1"/>
    <p:sldLayoutId id="2147484580" r:id="rId2"/>
    <p:sldLayoutId id="2147484609" r:id="rId3"/>
    <p:sldLayoutId id="2147484741" r:id="rId4"/>
    <p:sldLayoutId id="2147484240" r:id="rId5"/>
    <p:sldLayoutId id="2147484241" r:id="rId6"/>
    <p:sldLayoutId id="2147484474" r:id="rId7"/>
    <p:sldLayoutId id="2147484245" r:id="rId8"/>
    <p:sldLayoutId id="2147484247" r:id="rId9"/>
    <p:sldLayoutId id="2147484639" r:id="rId10"/>
    <p:sldLayoutId id="2147484603" r:id="rId11"/>
    <p:sldLayoutId id="2147484700" r:id="rId12"/>
    <p:sldLayoutId id="2147484701" r:id="rId13"/>
    <p:sldLayoutId id="2147484702" r:id="rId14"/>
    <p:sldLayoutId id="2147484249" r:id="rId15"/>
    <p:sldLayoutId id="2147484640" r:id="rId16"/>
    <p:sldLayoutId id="2147484582" r:id="rId17"/>
    <p:sldLayoutId id="2147484641" r:id="rId18"/>
    <p:sldLayoutId id="2147484584" r:id="rId19"/>
    <p:sldLayoutId id="2147484583" r:id="rId20"/>
    <p:sldLayoutId id="2147484256" r:id="rId21"/>
    <p:sldLayoutId id="2147484257" r:id="rId22"/>
    <p:sldLayoutId id="2147484585" r:id="rId23"/>
    <p:sldLayoutId id="2147484299" r:id="rId24"/>
    <p:sldLayoutId id="2147484263" r:id="rId2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7"/>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89957686"/>
      </p:ext>
    </p:extLst>
  </p:cSld>
  <p:clrMap bg1="dk1" tx1="lt1" bg2="dk2" tx2="lt2" accent1="accent1" accent2="accent2" accent3="accent3" accent4="accent4" accent5="accent5" accent6="accent6" hlink="hlink" folHlink="folHlink"/>
  <p:sldLayoutIdLst>
    <p:sldLayoutId id="2147484645" r:id="rId1"/>
    <p:sldLayoutId id="2147484643" r:id="rId2"/>
    <p:sldLayoutId id="2147484644" r:id="rId3"/>
    <p:sldLayoutId id="2147484646" r:id="rId4"/>
    <p:sldLayoutId id="2147484650" r:id="rId5"/>
    <p:sldLayoutId id="2147484651" r:id="rId6"/>
    <p:sldLayoutId id="2147484652" r:id="rId7"/>
    <p:sldLayoutId id="2147484653" r:id="rId8"/>
    <p:sldLayoutId id="2147484654" r:id="rId9"/>
    <p:sldLayoutId id="2147484655" r:id="rId10"/>
    <p:sldLayoutId id="2147484656" r:id="rId11"/>
    <p:sldLayoutId id="2147484738" r:id="rId12"/>
    <p:sldLayoutId id="2147484739" r:id="rId13"/>
    <p:sldLayoutId id="2147484740"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778934" y="476253"/>
            <a:ext cx="10632015"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778934" y="1435506"/>
            <a:ext cx="10632017"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4" name="NEW Brand Colors 2018">
            <a:extLst>
              <a:ext uri="{FF2B5EF4-FFF2-40B4-BE49-F238E27FC236}">
                <a16:creationId xmlns:a16="http://schemas.microsoft.com/office/drawing/2014/main" id="{081235F6-3889-46A7-9F4E-F9186F5725A8}"/>
              </a:ext>
            </a:extLst>
          </p:cNvPr>
          <p:cNvPicPr>
            <a:picLocks noChangeAspect="1"/>
          </p:cNvPicPr>
          <p:nvPr userDrawn="1"/>
        </p:nvPicPr>
        <p:blipFill>
          <a:blip r:embed="rId17"/>
          <a:stretch>
            <a:fillRect/>
          </a:stretch>
        </p:blipFill>
        <p:spPr>
          <a:xfrm rot="5400000">
            <a:off x="9496017" y="2780526"/>
            <a:ext cx="6858000" cy="1296949"/>
          </a:xfrm>
          <a:prstGeom prst="rect">
            <a:avLst/>
          </a:prstGeom>
        </p:spPr>
      </p:pic>
      <p:grpSp>
        <p:nvGrpSpPr>
          <p:cNvPr id="34" name="Grid" hidden="1">
            <a:extLst>
              <a:ext uri="{FF2B5EF4-FFF2-40B4-BE49-F238E27FC236}">
                <a16:creationId xmlns:a16="http://schemas.microsoft.com/office/drawing/2014/main" id="{E0D44F23-88E3-4012-B732-BF79250BB7F8}"/>
              </a:ext>
            </a:extLst>
          </p:cNvPr>
          <p:cNvGrpSpPr/>
          <p:nvPr userDrawn="1"/>
        </p:nvGrpSpPr>
        <p:grpSpPr>
          <a:xfrm>
            <a:off x="0" y="0"/>
            <a:ext cx="12192000" cy="6858000"/>
            <a:chOff x="0" y="0"/>
            <a:chExt cx="9144000" cy="6858000"/>
          </a:xfrm>
        </p:grpSpPr>
        <p:cxnSp>
          <p:nvCxnSpPr>
            <p:cNvPr id="51" name="Straight Connector 50">
              <a:extLst>
                <a:ext uri="{FF2B5EF4-FFF2-40B4-BE49-F238E27FC236}">
                  <a16:creationId xmlns:a16="http://schemas.microsoft.com/office/drawing/2014/main" id="{8163DFB1-3137-4D5A-B7A1-C55D205AB3B3}"/>
                </a:ext>
              </a:extLst>
            </p:cNvPr>
            <p:cNvCxnSpPr/>
            <p:nvPr/>
          </p:nvCxnSpPr>
          <p:spPr>
            <a:xfrm>
              <a:off x="0" y="29260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7FC59D-EEB8-4B4E-B227-A03E6BA408AC}"/>
                </a:ext>
              </a:extLst>
            </p:cNvPr>
            <p:cNvCxnSpPr/>
            <p:nvPr/>
          </p:nvCxnSpPr>
          <p:spPr>
            <a:xfrm>
              <a:off x="0" y="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749465-CD14-4325-A40E-4BE1BC186913}"/>
                </a:ext>
              </a:extLst>
            </p:cNvPr>
            <p:cNvCxnSpPr/>
            <p:nvPr/>
          </p:nvCxnSpPr>
          <p:spPr>
            <a:xfrm>
              <a:off x="0" y="585216"/>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E24D7-6B88-4640-A1F8-56FB8DA123CF}"/>
                </a:ext>
              </a:extLst>
            </p:cNvPr>
            <p:cNvCxnSpPr/>
            <p:nvPr/>
          </p:nvCxnSpPr>
          <p:spPr>
            <a:xfrm>
              <a:off x="0" y="6272784"/>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10B4206-AC4C-44AD-A61D-C64585B8718D}"/>
                </a:ext>
              </a:extLst>
            </p:cNvPr>
            <p:cNvCxnSpPr/>
            <p:nvPr/>
          </p:nvCxnSpPr>
          <p:spPr>
            <a:xfrm>
              <a:off x="0" y="656539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8D33E3B-598C-4152-A109-767CA4026AFF}"/>
                </a:ext>
              </a:extLst>
            </p:cNvPr>
            <p:cNvCxnSpPr/>
            <p:nvPr/>
          </p:nvCxnSpPr>
          <p:spPr>
            <a:xfrm>
              <a:off x="0" y="685800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32E6D5C-C985-46E9-BBBB-6E8C11B87C8B}"/>
                </a:ext>
              </a:extLst>
            </p:cNvPr>
            <p:cNvCxnSpPr/>
            <p:nvPr/>
          </p:nvCxnSpPr>
          <p:spPr>
            <a:xfrm>
              <a:off x="0" y="87782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5537872-275D-46DA-BE4B-35F98A7E23D9}"/>
                </a:ext>
              </a:extLst>
            </p:cNvPr>
            <p:cNvCxnSpPr/>
            <p:nvPr/>
          </p:nvCxnSpPr>
          <p:spPr>
            <a:xfrm>
              <a:off x="0" y="117043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0B809D-3BD7-4740-B43C-87DEAB995181}"/>
                </a:ext>
              </a:extLst>
            </p:cNvPr>
            <p:cNvCxnSpPr/>
            <p:nvPr/>
          </p:nvCxnSpPr>
          <p:spPr>
            <a:xfrm>
              <a:off x="0" y="146304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0DE340-F3C6-446C-9656-FC3F7331A02A}"/>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79FCAF-696D-459F-8DC7-60C6FC6B8C7F}"/>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73C172-0798-4D71-B9CC-81C2255D9A9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F688EA-449D-4B56-BED0-ED77B0A3FD50}"/>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50EAD8F-6B08-4E0A-B4F8-F6A245136F43}"/>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B7F0B6-A9EF-40C4-96BE-846A2DD02DB4}"/>
                </a:ext>
              </a:extLst>
            </p:cNvPr>
            <p:cNvCxnSpPr/>
            <p:nvPr/>
          </p:nvCxnSpPr>
          <p:spPr>
            <a:xfrm>
              <a:off x="7973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50C83F-8A41-41C3-976D-DD6BFAA277ED}"/>
                </a:ext>
              </a:extLst>
            </p:cNvPr>
            <p:cNvCxnSpPr/>
            <p:nvPr/>
          </p:nvCxnSpPr>
          <p:spPr>
            <a:xfrm>
              <a:off x="8558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9A6CCC-E11D-4D98-8835-3D79EC51D616}"/>
                </a:ext>
              </a:extLst>
            </p:cNvPr>
            <p:cNvCxnSpPr/>
            <p:nvPr/>
          </p:nvCxnSpPr>
          <p:spPr>
            <a:xfrm>
              <a:off x="8266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668F274-9627-4FF8-9DC4-B233456D1C6C}"/>
                </a:ext>
              </a:extLst>
            </p:cNvPr>
            <p:cNvCxnSpPr/>
            <p:nvPr/>
          </p:nvCxnSpPr>
          <p:spPr>
            <a:xfrm>
              <a:off x="8851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09279B-21AF-4FFB-9E89-38786771D50F}"/>
                </a:ext>
              </a:extLst>
            </p:cNvPr>
            <p:cNvCxnSpPr/>
            <p:nvPr/>
          </p:nvCxnSpPr>
          <p:spPr>
            <a:xfrm>
              <a:off x="9144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DA4311A-A27E-4DFC-8004-423DEEDBB1E7}"/>
                </a:ext>
              </a:extLst>
            </p:cNvPr>
            <p:cNvCxnSpPr/>
            <p:nvPr userDrawn="1"/>
          </p:nvCxnSpPr>
          <p:spPr>
            <a:xfrm>
              <a:off x="0" y="175564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BD66B6-E5B8-4436-BD02-DE1681BA99C3}"/>
                </a:ext>
              </a:extLst>
            </p:cNvPr>
            <p:cNvCxnSpPr/>
            <p:nvPr userDrawn="1"/>
          </p:nvCxnSpPr>
          <p:spPr>
            <a:xfrm>
              <a:off x="0" y="204825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002102-C25C-4378-B22E-1B9E6AD28B84}"/>
                </a:ext>
              </a:extLst>
            </p:cNvPr>
            <p:cNvCxnSpPr/>
            <p:nvPr userDrawn="1"/>
          </p:nvCxnSpPr>
          <p:spPr>
            <a:xfrm>
              <a:off x="0" y="234086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285F75-F404-44CD-803E-358A74C5506A}"/>
                </a:ext>
              </a:extLst>
            </p:cNvPr>
            <p:cNvCxnSpPr/>
            <p:nvPr userDrawn="1"/>
          </p:nvCxnSpPr>
          <p:spPr>
            <a:xfrm>
              <a:off x="0" y="263347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66CF8D-9AA7-4739-AA5B-CBD92DBDB678}"/>
                </a:ext>
              </a:extLst>
            </p:cNvPr>
            <p:cNvCxnSpPr/>
            <p:nvPr userDrawn="1"/>
          </p:nvCxnSpPr>
          <p:spPr>
            <a:xfrm>
              <a:off x="0" y="292608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CA5C448-09C5-4C84-B819-8C8CB7DE97B3}"/>
                </a:ext>
              </a:extLst>
            </p:cNvPr>
            <p:cNvCxnSpPr/>
            <p:nvPr userDrawn="1"/>
          </p:nvCxnSpPr>
          <p:spPr>
            <a:xfrm>
              <a:off x="0" y="321868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8126530-98D9-4173-AB7F-3F016FE6D4E1}"/>
                </a:ext>
              </a:extLst>
            </p:cNvPr>
            <p:cNvCxnSpPr/>
            <p:nvPr userDrawn="1"/>
          </p:nvCxnSpPr>
          <p:spPr>
            <a:xfrm>
              <a:off x="0" y="351129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8DD54AF-7CB6-4DD7-869D-B33B6A5140D3}"/>
                </a:ext>
              </a:extLst>
            </p:cNvPr>
            <p:cNvCxnSpPr/>
            <p:nvPr userDrawn="1"/>
          </p:nvCxnSpPr>
          <p:spPr>
            <a:xfrm>
              <a:off x="0" y="380390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90DE93-3FA0-4244-9EBC-F4E34DC821C9}"/>
                </a:ext>
              </a:extLst>
            </p:cNvPr>
            <p:cNvCxnSpPr/>
            <p:nvPr userDrawn="1"/>
          </p:nvCxnSpPr>
          <p:spPr>
            <a:xfrm>
              <a:off x="0" y="409651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6410FB8-4257-4D2A-BEA2-0B3F4AB5A707}"/>
                </a:ext>
              </a:extLst>
            </p:cNvPr>
            <p:cNvCxnSpPr/>
            <p:nvPr userDrawn="1"/>
          </p:nvCxnSpPr>
          <p:spPr>
            <a:xfrm>
              <a:off x="0" y="438912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925F6D4-B01D-45B8-8C11-D64B4637889A}"/>
                </a:ext>
              </a:extLst>
            </p:cNvPr>
            <p:cNvCxnSpPr/>
            <p:nvPr userDrawn="1"/>
          </p:nvCxnSpPr>
          <p:spPr>
            <a:xfrm>
              <a:off x="0" y="468172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0C981B0-B5E4-428B-86FB-600B7E336C2C}"/>
                </a:ext>
              </a:extLst>
            </p:cNvPr>
            <p:cNvCxnSpPr/>
            <p:nvPr userDrawn="1"/>
          </p:nvCxnSpPr>
          <p:spPr>
            <a:xfrm>
              <a:off x="0" y="497433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0C38D28-82EF-4ECD-A68C-5A878704197D}"/>
                </a:ext>
              </a:extLst>
            </p:cNvPr>
            <p:cNvCxnSpPr/>
            <p:nvPr userDrawn="1"/>
          </p:nvCxnSpPr>
          <p:spPr>
            <a:xfrm>
              <a:off x="0" y="526694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EC99B3-A15D-4751-A781-9703CB287103}"/>
                </a:ext>
              </a:extLst>
            </p:cNvPr>
            <p:cNvCxnSpPr/>
            <p:nvPr userDrawn="1"/>
          </p:nvCxnSpPr>
          <p:spPr>
            <a:xfrm>
              <a:off x="0" y="555955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CC86158-586A-4DCE-9C20-B4F1C68CA055}"/>
                </a:ext>
              </a:extLst>
            </p:cNvPr>
            <p:cNvCxnSpPr/>
            <p:nvPr userDrawn="1"/>
          </p:nvCxnSpPr>
          <p:spPr>
            <a:xfrm>
              <a:off x="0" y="585216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780288"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390144"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63917275"/>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5" r:id="rId12"/>
    <p:sldLayoutId id="2147484756" r:id="rId13"/>
    <p:sldLayoutId id="2147484757" r:id="rId14"/>
    <p:sldLayoutId id="2147484758" r:id="rId15"/>
  </p:sldLayoutIdLst>
  <p:transition>
    <p:fade/>
  </p:transition>
  <p:hf sldNum="0" hdr="0" ftr="0" dt="0"/>
  <p:txStyles>
    <p:titleStyle>
      <a:lvl1pPr algn="l" defTabSz="932719" rtl="0" eaLnBrk="1" latinLnBrk="0" hangingPunct="1">
        <a:lnSpc>
          <a:spcPct val="100000"/>
        </a:lnSpc>
        <a:spcBef>
          <a:spcPct val="0"/>
        </a:spcBef>
        <a:buNone/>
        <a:defRPr lang="en-US" sz="32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19" rtl="0" eaLnBrk="1" latinLnBrk="0" hangingPunct="1">
        <a:defRPr sz="1800" kern="1200">
          <a:solidFill>
            <a:schemeClr val="tx1"/>
          </a:solidFill>
          <a:latin typeface="+mn-lt"/>
          <a:ea typeface="+mn-ea"/>
          <a:cs typeface="+mn-cs"/>
        </a:defRPr>
      </a:lvl1pPr>
      <a:lvl2pPr marL="466359" algn="l" defTabSz="932719" rtl="0" eaLnBrk="1" latinLnBrk="0" hangingPunct="1">
        <a:defRPr sz="1800" kern="1200">
          <a:solidFill>
            <a:schemeClr val="tx1"/>
          </a:solidFill>
          <a:latin typeface="+mn-lt"/>
          <a:ea typeface="+mn-ea"/>
          <a:cs typeface="+mn-cs"/>
        </a:defRPr>
      </a:lvl2pPr>
      <a:lvl3pPr marL="932719" algn="l" defTabSz="932719" rtl="0" eaLnBrk="1" latinLnBrk="0" hangingPunct="1">
        <a:defRPr sz="1800" kern="1200">
          <a:solidFill>
            <a:schemeClr val="tx1"/>
          </a:solidFill>
          <a:latin typeface="+mn-lt"/>
          <a:ea typeface="+mn-ea"/>
          <a:cs typeface="+mn-cs"/>
        </a:defRPr>
      </a:lvl3pPr>
      <a:lvl4pPr marL="1399078" algn="l" defTabSz="932719" rtl="0" eaLnBrk="1" latinLnBrk="0" hangingPunct="1">
        <a:defRPr sz="1800" kern="1200">
          <a:solidFill>
            <a:schemeClr val="tx1"/>
          </a:solidFill>
          <a:latin typeface="+mn-lt"/>
          <a:ea typeface="+mn-ea"/>
          <a:cs typeface="+mn-cs"/>
        </a:defRPr>
      </a:lvl4pPr>
      <a:lvl5pPr marL="1865437" algn="l" defTabSz="932719" rtl="0" eaLnBrk="1" latinLnBrk="0" hangingPunct="1">
        <a:defRPr sz="1800" kern="1200">
          <a:solidFill>
            <a:schemeClr val="tx1"/>
          </a:solidFill>
          <a:latin typeface="+mn-lt"/>
          <a:ea typeface="+mn-ea"/>
          <a:cs typeface="+mn-cs"/>
        </a:defRPr>
      </a:lvl5pPr>
      <a:lvl6pPr marL="2331798" algn="l" defTabSz="932719" rtl="0" eaLnBrk="1" latinLnBrk="0" hangingPunct="1">
        <a:defRPr sz="1800" kern="1200">
          <a:solidFill>
            <a:schemeClr val="tx1"/>
          </a:solidFill>
          <a:latin typeface="+mn-lt"/>
          <a:ea typeface="+mn-ea"/>
          <a:cs typeface="+mn-cs"/>
        </a:defRPr>
      </a:lvl6pPr>
      <a:lvl7pPr marL="2798157" algn="l" defTabSz="932719" rtl="0" eaLnBrk="1" latinLnBrk="0" hangingPunct="1">
        <a:defRPr sz="1800" kern="1200">
          <a:solidFill>
            <a:schemeClr val="tx1"/>
          </a:solidFill>
          <a:latin typeface="+mn-lt"/>
          <a:ea typeface="+mn-ea"/>
          <a:cs typeface="+mn-cs"/>
        </a:defRPr>
      </a:lvl7pPr>
      <a:lvl8pPr marL="3264516" algn="l" defTabSz="932719" rtl="0" eaLnBrk="1" latinLnBrk="0" hangingPunct="1">
        <a:defRPr sz="1800" kern="1200">
          <a:solidFill>
            <a:schemeClr val="tx1"/>
          </a:solidFill>
          <a:latin typeface="+mn-lt"/>
          <a:ea typeface="+mn-ea"/>
          <a:cs typeface="+mn-cs"/>
        </a:defRPr>
      </a:lvl8pPr>
      <a:lvl9pPr marL="3730876" algn="l" defTabSz="93271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5391">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3">
          <p15:clr>
            <a:srgbClr val="A4A3A4"/>
          </p15:clr>
        </p15:guide>
        <p15:guide id="29" orient="horz" pos="4135">
          <p15:clr>
            <a:srgbClr val="A4A3A4"/>
          </p15:clr>
        </p15:guide>
        <p15:guide id="30" pos="5576">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0" cy="174644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2"/>
          <a:stretch>
            <a:fillRect/>
          </a:stretch>
        </p:blipFill>
        <p:spPr>
          <a:xfrm rot="5400000">
            <a:off x="9187079" y="3012391"/>
            <a:ext cx="6858623" cy="833219"/>
          </a:xfrm>
          <a:prstGeom prst="rect">
            <a:avLst/>
          </a:prstGeom>
        </p:spPr>
      </p:pic>
    </p:spTree>
    <p:extLst>
      <p:ext uri="{BB962C8B-B14F-4D97-AF65-F5344CB8AC3E}">
        <p14:creationId xmlns:p14="http://schemas.microsoft.com/office/powerpoint/2010/main" val="2946589671"/>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 id="2147484774" r:id="rId15"/>
    <p:sldLayoutId id="2147484775" r:id="rId16"/>
    <p:sldLayoutId id="2147484776" r:id="rId17"/>
    <p:sldLayoutId id="2147484777" r:id="rId18"/>
    <p:sldLayoutId id="2147484778" r:id="rId19"/>
    <p:sldLayoutId id="2147484779" r:id="rId20"/>
  </p:sldLayoutIdLst>
  <p:transition>
    <p:fade/>
  </p:transition>
  <p:txStyles>
    <p:titleStyle>
      <a:lvl1pPr algn="l" defTabSz="685845"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68090" marR="0" indent="-168090" algn="l" defTabSz="68584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647" kern="1200" spc="0" baseline="0">
          <a:gradFill>
            <a:gsLst>
              <a:gs pos="1250">
                <a:schemeClr val="tx1"/>
              </a:gs>
              <a:gs pos="100000">
                <a:schemeClr val="tx1"/>
              </a:gs>
            </a:gsLst>
            <a:lin ang="5400000" scaled="0"/>
          </a:gradFill>
          <a:latin typeface="+mj-lt"/>
          <a:ea typeface="+mn-ea"/>
          <a:cs typeface="+mn-cs"/>
        </a:defRPr>
      </a:lvl1pPr>
      <a:lvl2pPr marL="336179" marR="0" indent="-168090" algn="l" defTabSz="68584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59" kern="1200" spc="0" baseline="0">
          <a:gradFill>
            <a:gsLst>
              <a:gs pos="1250">
                <a:schemeClr val="tx1"/>
              </a:gs>
              <a:gs pos="100000">
                <a:schemeClr val="tx1"/>
              </a:gs>
            </a:gsLst>
            <a:lin ang="5400000" scaled="0"/>
          </a:gradFill>
          <a:latin typeface="+mn-lt"/>
          <a:ea typeface="+mn-ea"/>
          <a:cs typeface="+mn-cs"/>
        </a:defRPr>
      </a:lvl2pPr>
      <a:lvl3pPr marL="504269" marR="0" indent="-168090" algn="l" defTabSz="68584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3pPr>
      <a:lvl4pPr marL="672358" marR="0" indent="-168090" algn="l" defTabSz="68584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618" kern="1200" spc="0" baseline="0">
          <a:gradFill>
            <a:gsLst>
              <a:gs pos="1250">
                <a:schemeClr val="tx1"/>
              </a:gs>
              <a:gs pos="100000">
                <a:schemeClr val="tx1"/>
              </a:gs>
            </a:gsLst>
            <a:lin ang="5400000" scaled="0"/>
          </a:gradFill>
          <a:latin typeface="+mn-lt"/>
          <a:ea typeface="+mn-ea"/>
          <a:cs typeface="+mn-cs"/>
        </a:defRPr>
      </a:lvl4pPr>
      <a:lvl5pPr marL="840448" marR="0" indent="-168090" algn="l" defTabSz="68584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618"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9"/>
            <a:ext cx="11653521" cy="1587999"/>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370901" y="5880"/>
            <a:ext cx="918517" cy="5648525"/>
            <a:chOff x="12618967" y="5995"/>
            <a:chExt cx="936935" cy="5760972"/>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err="1">
                    <a:gradFill>
                      <a:gsLst>
                        <a:gs pos="0">
                          <a:srgbClr val="FFFFFF"/>
                        </a:gs>
                        <a:gs pos="100000">
                          <a:srgbClr val="FFFFFF"/>
                        </a:gs>
                      </a:gsLst>
                      <a:lin ang="5400000" scaled="0"/>
                    </a:gradFill>
                    <a:ea typeface="Segoe UI" pitchFamily="34" charset="0"/>
                    <a:cs typeface="Segoe UI" pitchFamily="34" charset="0"/>
                  </a:rPr>
                  <a:t>Oragen</a:t>
                </a:r>
                <a:endParaRPr lang="en-US" sz="368" b="1">
                  <a:gradFill>
                    <a:gsLst>
                      <a:gs pos="0">
                        <a:srgbClr val="FFFFFF"/>
                      </a:gs>
                      <a:gs pos="100000">
                        <a:srgbClr val="FFFFFF"/>
                      </a:gs>
                    </a:gsLst>
                    <a:lin ang="5400000" scaled="0"/>
                  </a:gradFill>
                  <a:ea typeface="Segoe UI" pitchFamily="34" charset="0"/>
                  <a:cs typeface="Segoe UI" pitchFamily="34" charset="0"/>
                </a:endParaRPr>
              </a:p>
              <a:p>
                <a:pPr defTabSz="685577" fontAlgn="base">
                  <a:spcBef>
                    <a:spcPct val="0"/>
                  </a:spcBef>
                  <a:spcAft>
                    <a:spcPct val="0"/>
                  </a:spcAft>
                </a:pPr>
                <a:r>
                  <a:rPr lang="en-US" sz="368">
                    <a:gradFill>
                      <a:gsLst>
                        <a:gs pos="0">
                          <a:srgbClr val="FFFFFF"/>
                        </a:gs>
                        <a:gs pos="100000">
                          <a:srgbClr val="FFFFFF"/>
                        </a:gs>
                      </a:gsLst>
                      <a:lin ang="5400000" scaled="0"/>
                    </a:gradFill>
                    <a:ea typeface="Segoe UI" pitchFamily="34" charset="0"/>
                    <a:cs typeface="Segoe UI" pitchFamily="34" charset="0"/>
                  </a:rPr>
                  <a:t>R:216 G:59 B:1</a:t>
                </a: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0">
                          <a:srgbClr val="FFFFFF"/>
                        </a:gs>
                        <a:gs pos="100000">
                          <a:srgbClr val="FFFFFF"/>
                        </a:gs>
                      </a:gsLst>
                      <a:lin ang="5400000" scaled="0"/>
                    </a:gradFill>
                    <a:ea typeface="Segoe UI" pitchFamily="34" charset="0"/>
                    <a:cs typeface="Segoe UI" pitchFamily="34" charset="0"/>
                  </a:rPr>
                  <a:t>Blue</a:t>
                </a:r>
              </a:p>
              <a:p>
                <a:pPr defTabSz="685577" fontAlgn="base">
                  <a:spcBef>
                    <a:spcPct val="0"/>
                  </a:spcBef>
                  <a:spcAft>
                    <a:spcPct val="0"/>
                  </a:spcAft>
                </a:pPr>
                <a:r>
                  <a:rPr lang="en-US" sz="368">
                    <a:gradFill>
                      <a:gsLst>
                        <a:gs pos="2092">
                          <a:srgbClr val="F8F8F8"/>
                        </a:gs>
                        <a:gs pos="10042">
                          <a:srgbClr val="F8F8F8"/>
                        </a:gs>
                      </a:gsLst>
                      <a:lin ang="5400000" scaled="0"/>
                    </a:gradFill>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0">
                          <a:srgbClr val="FFFFFF"/>
                        </a:gs>
                        <a:gs pos="100000">
                          <a:srgbClr val="FFFFFF"/>
                        </a:gs>
                      </a:gsLst>
                      <a:lin ang="5400000" scaled="0"/>
                    </a:gradFill>
                    <a:ea typeface="Segoe UI" pitchFamily="34" charset="0"/>
                    <a:cs typeface="Segoe UI" pitchFamily="34" charset="0"/>
                  </a:rPr>
                  <a:t>Dark Gray</a:t>
                </a:r>
              </a:p>
              <a:p>
                <a:pPr defTabSz="685577" fontAlgn="base">
                  <a:spcBef>
                    <a:spcPct val="0"/>
                  </a:spcBef>
                  <a:spcAft>
                    <a:spcPct val="0"/>
                  </a:spcAft>
                </a:pPr>
                <a:r>
                  <a:rPr lang="en-US" sz="368">
                    <a:gradFill>
                      <a:gsLst>
                        <a:gs pos="2092">
                          <a:srgbClr val="F8F8F8"/>
                        </a:gs>
                        <a:gs pos="10042">
                          <a:srgbClr val="F8F8F8"/>
                        </a:gs>
                      </a:gsLst>
                      <a:lin ang="5400000" scaled="0"/>
                    </a:gradFill>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37168">
                          <a:srgbClr val="292929"/>
                        </a:gs>
                        <a:gs pos="72000">
                          <a:srgbClr val="292929"/>
                        </a:gs>
                      </a:gsLst>
                      <a:lin ang="5400000" scaled="0"/>
                    </a:gradFill>
                    <a:ea typeface="Segoe UI" pitchFamily="34" charset="0"/>
                    <a:cs typeface="Segoe UI" pitchFamily="34" charset="0"/>
                  </a:rPr>
                  <a:t>Yellow</a:t>
                </a:r>
              </a:p>
              <a:p>
                <a:pPr defTabSz="685577" fontAlgn="base">
                  <a:spcBef>
                    <a:spcPct val="0"/>
                  </a:spcBef>
                  <a:spcAft>
                    <a:spcPct val="0"/>
                  </a:spcAft>
                </a:pPr>
                <a:r>
                  <a:rPr lang="en-US" sz="368">
                    <a:gradFill>
                      <a:gsLst>
                        <a:gs pos="37168">
                          <a:srgbClr val="292929"/>
                        </a:gs>
                        <a:gs pos="72000">
                          <a:srgbClr val="292929"/>
                        </a:gs>
                      </a:gsLst>
                      <a:lin ang="5400000" scaled="0"/>
                    </a:gradFill>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37168">
                          <a:srgbClr val="292929"/>
                        </a:gs>
                        <a:gs pos="72000">
                          <a:srgbClr val="292929"/>
                        </a:gs>
                      </a:gsLst>
                      <a:lin ang="5400000" scaled="0"/>
                    </a:gradFill>
                    <a:ea typeface="Segoe UI" pitchFamily="34" charset="0"/>
                    <a:cs typeface="Segoe UI" pitchFamily="34" charset="0"/>
                  </a:rPr>
                  <a:t>Light Orange</a:t>
                </a:r>
              </a:p>
              <a:p>
                <a:pPr defTabSz="685577" fontAlgn="base">
                  <a:spcBef>
                    <a:spcPct val="0"/>
                  </a:spcBef>
                  <a:spcAft>
                    <a:spcPct val="0"/>
                  </a:spcAft>
                </a:pPr>
                <a:r>
                  <a:rPr lang="en-US" sz="368">
                    <a:gradFill>
                      <a:gsLst>
                        <a:gs pos="37168">
                          <a:srgbClr val="292929"/>
                        </a:gs>
                        <a:gs pos="72000">
                          <a:srgbClr val="292929"/>
                        </a:gs>
                      </a:gsLst>
                      <a:lin ang="5400000" scaled="0"/>
                    </a:gradFill>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37168">
                          <a:srgbClr val="292929"/>
                        </a:gs>
                        <a:gs pos="72000">
                          <a:srgbClr val="292929"/>
                        </a:gs>
                      </a:gsLst>
                      <a:lin ang="5400000" scaled="0"/>
                    </a:gradFill>
                    <a:ea typeface="Segoe UI" pitchFamily="34" charset="0"/>
                    <a:cs typeface="Segoe UI" pitchFamily="34" charset="0"/>
                  </a:rPr>
                  <a:t>Light Gray</a:t>
                </a:r>
              </a:p>
              <a:p>
                <a:pPr defTabSz="685577" fontAlgn="base">
                  <a:spcBef>
                    <a:spcPct val="0"/>
                  </a:spcBef>
                  <a:spcAft>
                    <a:spcPct val="0"/>
                  </a:spcAft>
                </a:pPr>
                <a:r>
                  <a:rPr lang="en-US" sz="368">
                    <a:gradFill>
                      <a:gsLst>
                        <a:gs pos="37168">
                          <a:srgbClr val="292929"/>
                        </a:gs>
                        <a:gs pos="72000">
                          <a:srgbClr val="292929"/>
                        </a:gs>
                      </a:gsLst>
                      <a:lin ang="5400000" scaled="0"/>
                    </a:gradFill>
                    <a:ea typeface="Segoe UI" pitchFamily="34" charset="0"/>
                    <a:cs typeface="Segoe UI" pitchFamily="34" charset="0"/>
                  </a:rPr>
                  <a:t>R:210 G:210 B:210</a:t>
                </a:r>
              </a:p>
            </p:txBody>
          </p:sp>
        </p:grpSp>
        <p:sp>
          <p:nvSpPr>
            <p:cNvPr id="28" name="TextBox 27"/>
            <p:cNvSpPr txBox="1"/>
            <p:nvPr userDrawn="1"/>
          </p:nvSpPr>
          <p:spPr>
            <a:xfrm rot="5400000">
              <a:off x="13070376" y="275634"/>
              <a:ext cx="678817" cy="292234"/>
            </a:xfrm>
            <a:prstGeom prst="rect">
              <a:avLst/>
            </a:prstGeom>
            <a:noFill/>
          </p:spPr>
          <p:txBody>
            <a:bodyPr wrap="none" lIns="0" tIns="91440" rIns="182880" bIns="91440" rtlCol="0">
              <a:spAutoFit/>
            </a:bodyPr>
            <a:lstStyle/>
            <a:p>
              <a:pPr defTabSz="685775">
                <a:lnSpc>
                  <a:spcPct val="90000"/>
                </a:lnSpc>
                <a:spcAft>
                  <a:spcPts val="441"/>
                </a:spcAft>
              </a:pPr>
              <a:r>
                <a:rPr lang="en-US" sz="735">
                  <a:gradFill>
                    <a:gsLst>
                      <a:gs pos="82301">
                        <a:srgbClr val="292929"/>
                      </a:gs>
                      <a:gs pos="62000">
                        <a:srgbClr val="292929"/>
                      </a:gs>
                    </a:gsLst>
                    <a:lin ang="5400000" scaled="0"/>
                  </a:gradFill>
                </a:rPr>
                <a:t>Main colors</a:t>
              </a:r>
            </a:p>
          </p:txBody>
        </p:sp>
        <p:sp>
          <p:nvSpPr>
            <p:cNvPr id="32" name="TextBox 31"/>
            <p:cNvSpPr txBox="1"/>
            <p:nvPr userDrawn="1"/>
          </p:nvSpPr>
          <p:spPr>
            <a:xfrm rot="5400000">
              <a:off x="12055689" y="4246046"/>
              <a:ext cx="2029256" cy="292234"/>
            </a:xfrm>
            <a:prstGeom prst="rect">
              <a:avLst/>
            </a:prstGeom>
            <a:noFill/>
          </p:spPr>
          <p:txBody>
            <a:bodyPr wrap="none" lIns="0" tIns="91440" rIns="182880" bIns="91440" rtlCol="0">
              <a:spAutoFit/>
            </a:bodyPr>
            <a:lstStyle/>
            <a:p>
              <a:pPr defTabSz="685775">
                <a:lnSpc>
                  <a:spcPct val="90000"/>
                </a:lnSpc>
                <a:spcAft>
                  <a:spcPts val="441"/>
                </a:spcAft>
              </a:pPr>
              <a:r>
                <a:rPr lang="en-US" sz="735">
                  <a:gradFill>
                    <a:gsLst>
                      <a:gs pos="82301">
                        <a:srgbClr val="292929"/>
                      </a:gs>
                      <a:gs pos="62000">
                        <a:srgbClr val="292929"/>
                      </a:gs>
                    </a:gsLst>
                    <a:lin ang="5400000" scaled="0"/>
                  </a:gradFill>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0">
                        <a:srgbClr val="FFFFFF"/>
                      </a:gs>
                      <a:gs pos="100000">
                        <a:srgbClr val="FFFFFF"/>
                      </a:gs>
                    </a:gsLst>
                    <a:lin ang="5400000" scaled="0"/>
                  </a:gradFill>
                  <a:ea typeface="Segoe UI" pitchFamily="34" charset="0"/>
                  <a:cs typeface="Segoe UI" pitchFamily="34" charset="0"/>
                </a:rPr>
                <a:t>Dark Red</a:t>
              </a:r>
            </a:p>
            <a:p>
              <a:pPr defTabSz="685577" fontAlgn="base">
                <a:spcBef>
                  <a:spcPct val="0"/>
                </a:spcBef>
                <a:spcAft>
                  <a:spcPct val="0"/>
                </a:spcAft>
              </a:pPr>
              <a:r>
                <a:rPr lang="en-US" sz="368">
                  <a:gradFill>
                    <a:gsLst>
                      <a:gs pos="2092">
                        <a:srgbClr val="F8F8F8"/>
                      </a:gs>
                      <a:gs pos="10042">
                        <a:srgbClr val="F8F8F8"/>
                      </a:gs>
                    </a:gsLst>
                    <a:lin ang="5400000" scaled="0"/>
                  </a:gradFill>
                  <a:ea typeface="Segoe UI" pitchFamily="34" charset="0"/>
                  <a:cs typeface="Segoe UI" pitchFamily="34" charset="0"/>
                </a:rPr>
                <a:t>R:168 G:0 B:0</a:t>
              </a: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0">
                        <a:srgbClr val="FFFFFF"/>
                      </a:gs>
                      <a:gs pos="100000">
                        <a:srgbClr val="FFFFFF"/>
                      </a:gs>
                    </a:gsLst>
                    <a:lin ang="5400000" scaled="0"/>
                  </a:gradFill>
                  <a:ea typeface="Segoe UI" pitchFamily="34" charset="0"/>
                  <a:cs typeface="Segoe UI" pitchFamily="34" charset="0"/>
                </a:rPr>
                <a:t>Light Blue</a:t>
              </a:r>
            </a:p>
            <a:p>
              <a:pPr defTabSz="685577" fontAlgn="base">
                <a:spcBef>
                  <a:spcPct val="0"/>
                </a:spcBef>
                <a:spcAft>
                  <a:spcPct val="0"/>
                </a:spcAft>
              </a:pPr>
              <a:r>
                <a:rPr lang="en-US" sz="368">
                  <a:gradFill>
                    <a:gsLst>
                      <a:gs pos="2092">
                        <a:srgbClr val="F8F8F8"/>
                      </a:gs>
                      <a:gs pos="10042">
                        <a:srgbClr val="F8F8F8"/>
                      </a:gs>
                    </a:gsLst>
                    <a:lin ang="5400000" scaled="0"/>
                  </a:gradFill>
                  <a:ea typeface="Segoe UI" pitchFamily="34" charset="0"/>
                  <a:cs typeface="Segoe UI" pitchFamily="34" charset="0"/>
                </a:rPr>
                <a:t>R:16 G:124 B:16</a:t>
              </a: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685577" fontAlgn="base">
                <a:spcBef>
                  <a:spcPct val="0"/>
                </a:spcBef>
                <a:spcAft>
                  <a:spcPct val="0"/>
                </a:spcAft>
              </a:pPr>
              <a:r>
                <a:rPr lang="en-US" sz="368" b="1">
                  <a:gradFill>
                    <a:gsLst>
                      <a:gs pos="0">
                        <a:srgbClr val="FFFFFF"/>
                      </a:gs>
                      <a:gs pos="100000">
                        <a:srgbClr val="FFFFFF"/>
                      </a:gs>
                    </a:gsLst>
                    <a:lin ang="5400000" scaled="0"/>
                  </a:gradFill>
                  <a:ea typeface="Segoe UI" pitchFamily="34" charset="0"/>
                  <a:cs typeface="Segoe UI" pitchFamily="34" charset="0"/>
                </a:rPr>
                <a:t>Dark Blue</a:t>
              </a:r>
            </a:p>
            <a:p>
              <a:pPr defTabSz="685577" fontAlgn="base">
                <a:spcBef>
                  <a:spcPct val="0"/>
                </a:spcBef>
                <a:spcAft>
                  <a:spcPct val="0"/>
                </a:spcAft>
              </a:pPr>
              <a:r>
                <a:rPr lang="en-US" sz="368">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279248230"/>
      </p:ext>
    </p:extLst>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 id="2147484793" r:id="rId12"/>
    <p:sldLayoutId id="2147484794" r:id="rId13"/>
    <p:sldLayoutId id="2147484795" r:id="rId14"/>
    <p:sldLayoutId id="2147484796" r:id="rId15"/>
    <p:sldLayoutId id="2147484797" r:id="rId16"/>
    <p:sldLayoutId id="2147484798" r:id="rId17"/>
    <p:sldLayoutId id="2147484799" r:id="rId18"/>
    <p:sldLayoutId id="2147484800" r:id="rId19"/>
    <p:sldLayoutId id="2147484801" r:id="rId20"/>
    <p:sldLayoutId id="2147484802" r:id="rId21"/>
    <p:sldLayoutId id="2147484803" r:id="rId22"/>
    <p:sldLayoutId id="2147484804" r:id="rId23"/>
    <p:sldLayoutId id="2147484805" r:id="rId24"/>
    <p:sldLayoutId id="2147484806" r:id="rId25"/>
    <p:sldLayoutId id="2147484807" r:id="rId26"/>
  </p:sldLayoutIdLst>
  <p:transition>
    <p:fade/>
  </p:transition>
  <p:txStyles>
    <p:titleStyle>
      <a:lvl1pPr algn="l" defTabSz="685775"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9" marR="0" indent="-252109" algn="l" defTabSz="68577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18" marR="0" indent="-177410" algn="l" defTabSz="68577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254"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3pPr>
      <a:lvl4pPr marL="756326"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4pPr>
      <a:lvl5pPr marL="924398"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5pPr>
      <a:lvl6pPr marL="1885882"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70"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658"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546"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75" rtl="0" eaLnBrk="1" latinLnBrk="0" hangingPunct="1">
        <a:defRPr sz="1324" kern="1200">
          <a:solidFill>
            <a:schemeClr val="tx1"/>
          </a:solidFill>
          <a:latin typeface="+mn-lt"/>
          <a:ea typeface="+mn-ea"/>
          <a:cs typeface="+mn-cs"/>
        </a:defRPr>
      </a:lvl1pPr>
      <a:lvl2pPr marL="342887" algn="l" defTabSz="685775" rtl="0" eaLnBrk="1" latinLnBrk="0" hangingPunct="1">
        <a:defRPr sz="1324" kern="1200">
          <a:solidFill>
            <a:schemeClr val="tx1"/>
          </a:solidFill>
          <a:latin typeface="+mn-lt"/>
          <a:ea typeface="+mn-ea"/>
          <a:cs typeface="+mn-cs"/>
        </a:defRPr>
      </a:lvl2pPr>
      <a:lvl3pPr marL="685775" algn="l" defTabSz="685775" rtl="0" eaLnBrk="1" latinLnBrk="0" hangingPunct="1">
        <a:defRPr sz="1324" kern="1200">
          <a:solidFill>
            <a:schemeClr val="tx1"/>
          </a:solidFill>
          <a:latin typeface="+mn-lt"/>
          <a:ea typeface="+mn-ea"/>
          <a:cs typeface="+mn-cs"/>
        </a:defRPr>
      </a:lvl3pPr>
      <a:lvl4pPr marL="1028663" algn="l" defTabSz="685775" rtl="0" eaLnBrk="1" latinLnBrk="0" hangingPunct="1">
        <a:defRPr sz="1324" kern="1200">
          <a:solidFill>
            <a:schemeClr val="tx1"/>
          </a:solidFill>
          <a:latin typeface="+mn-lt"/>
          <a:ea typeface="+mn-ea"/>
          <a:cs typeface="+mn-cs"/>
        </a:defRPr>
      </a:lvl4pPr>
      <a:lvl5pPr marL="1371551" algn="l" defTabSz="685775" rtl="0" eaLnBrk="1" latinLnBrk="0" hangingPunct="1">
        <a:defRPr sz="1324" kern="1200">
          <a:solidFill>
            <a:schemeClr val="tx1"/>
          </a:solidFill>
          <a:latin typeface="+mn-lt"/>
          <a:ea typeface="+mn-ea"/>
          <a:cs typeface="+mn-cs"/>
        </a:defRPr>
      </a:lvl5pPr>
      <a:lvl6pPr marL="1714439" algn="l" defTabSz="685775" rtl="0" eaLnBrk="1" latinLnBrk="0" hangingPunct="1">
        <a:defRPr sz="1324" kern="1200">
          <a:solidFill>
            <a:schemeClr val="tx1"/>
          </a:solidFill>
          <a:latin typeface="+mn-lt"/>
          <a:ea typeface="+mn-ea"/>
          <a:cs typeface="+mn-cs"/>
        </a:defRPr>
      </a:lvl6pPr>
      <a:lvl7pPr marL="2057326" algn="l" defTabSz="685775" rtl="0" eaLnBrk="1" latinLnBrk="0" hangingPunct="1">
        <a:defRPr sz="1324" kern="1200">
          <a:solidFill>
            <a:schemeClr val="tx1"/>
          </a:solidFill>
          <a:latin typeface="+mn-lt"/>
          <a:ea typeface="+mn-ea"/>
          <a:cs typeface="+mn-cs"/>
        </a:defRPr>
      </a:lvl7pPr>
      <a:lvl8pPr marL="2400213" algn="l" defTabSz="685775" rtl="0" eaLnBrk="1" latinLnBrk="0" hangingPunct="1">
        <a:defRPr sz="1324" kern="1200">
          <a:solidFill>
            <a:schemeClr val="tx1"/>
          </a:solidFill>
          <a:latin typeface="+mn-lt"/>
          <a:ea typeface="+mn-ea"/>
          <a:cs typeface="+mn-cs"/>
        </a:defRPr>
      </a:lvl8pPr>
      <a:lvl9pPr marL="2743102" algn="l" defTabSz="68577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4154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4"/>
            <a:ext cx="11018520" cy="120956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8"/>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05172532"/>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23" r:id="rId15"/>
    <p:sldLayoutId id="2147484824" r:id="rId16"/>
    <p:sldLayoutId id="2147484825" r:id="rId17"/>
    <p:sldLayoutId id="2147484826" r:id="rId18"/>
    <p:sldLayoutId id="2147484827" r:id="rId19"/>
    <p:sldLayoutId id="2147484828" r:id="rId20"/>
    <p:sldLayoutId id="2147484829" r:id="rId21"/>
    <p:sldLayoutId id="2147484830" r:id="rId22"/>
    <p:sldLayoutId id="2147484831" r:id="rId23"/>
    <p:sldLayoutId id="2147484832" r:id="rId24"/>
    <p:sldLayoutId id="2147484833" r:id="rId25"/>
    <p:sldLayoutId id="2147484834" r:id="rId26"/>
  </p:sldLayoutIdLst>
  <p:transition>
    <p:fade/>
  </p:transition>
  <p:txStyles>
    <p:titleStyle>
      <a:lvl1pPr algn="l" defTabSz="699557" rtl="0" eaLnBrk="1" latinLnBrk="0" hangingPunct="1">
        <a:lnSpc>
          <a:spcPct val="100000"/>
        </a:lnSpc>
        <a:spcBef>
          <a:spcPct val="0"/>
        </a:spcBef>
        <a:buNone/>
        <a:defRPr lang="en-US" sz="2700" b="0" kern="1200" cap="none" spc="-3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174644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1"/>
          <a:stretch>
            <a:fillRect/>
          </a:stretch>
        </p:blipFill>
        <p:spPr>
          <a:xfrm rot="5400000">
            <a:off x="9187081" y="3012391"/>
            <a:ext cx="6858623" cy="833219"/>
          </a:xfrm>
          <a:prstGeom prst="rect">
            <a:avLst/>
          </a:prstGeom>
        </p:spPr>
      </p:pic>
    </p:spTree>
    <p:extLst>
      <p:ext uri="{BB962C8B-B14F-4D97-AF65-F5344CB8AC3E}">
        <p14:creationId xmlns:p14="http://schemas.microsoft.com/office/powerpoint/2010/main" val="1890849044"/>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 id="2147484847" r:id="rId12"/>
    <p:sldLayoutId id="2147484848" r:id="rId13"/>
    <p:sldLayoutId id="2147484849" r:id="rId14"/>
    <p:sldLayoutId id="2147484850" r:id="rId15"/>
    <p:sldLayoutId id="2147484851" r:id="rId16"/>
    <p:sldLayoutId id="2147484852" r:id="rId17"/>
    <p:sldLayoutId id="2147484853" r:id="rId18"/>
    <p:sldLayoutId id="2147484854" r:id="rId19"/>
  </p:sldLayoutIdLst>
  <p:transition>
    <p:fade/>
  </p:transition>
  <p:txStyles>
    <p:titleStyle>
      <a:lvl1pPr algn="l" defTabSz="685775"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68073" marR="0" indent="-168073" algn="l" defTabSz="68577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647" kern="1200" spc="0" baseline="0">
          <a:gradFill>
            <a:gsLst>
              <a:gs pos="1250">
                <a:schemeClr val="tx1"/>
              </a:gs>
              <a:gs pos="100000">
                <a:schemeClr val="tx1"/>
              </a:gs>
            </a:gsLst>
            <a:lin ang="5400000" scaled="0"/>
          </a:gradFill>
          <a:latin typeface="+mj-lt"/>
          <a:ea typeface="+mn-ea"/>
          <a:cs typeface="+mn-cs"/>
        </a:defRPr>
      </a:lvl1pPr>
      <a:lvl2pPr marL="336145" marR="0" indent="-168073" algn="l" defTabSz="68577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59" kern="1200" spc="0" baseline="0">
          <a:gradFill>
            <a:gsLst>
              <a:gs pos="1250">
                <a:schemeClr val="tx1"/>
              </a:gs>
              <a:gs pos="100000">
                <a:schemeClr val="tx1"/>
              </a:gs>
            </a:gsLst>
            <a:lin ang="5400000" scaled="0"/>
          </a:gradFill>
          <a:latin typeface="+mn-lt"/>
          <a:ea typeface="+mn-ea"/>
          <a:cs typeface="+mn-cs"/>
        </a:defRPr>
      </a:lvl2pPr>
      <a:lvl3pPr marL="504218" marR="0" indent="-168073" algn="l" defTabSz="68577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3pPr>
      <a:lvl4pPr marL="672290" marR="0" indent="-168073" algn="l" defTabSz="68577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618" kern="1200" spc="0" baseline="0">
          <a:gradFill>
            <a:gsLst>
              <a:gs pos="1250">
                <a:schemeClr val="tx1"/>
              </a:gs>
              <a:gs pos="100000">
                <a:schemeClr val="tx1"/>
              </a:gs>
            </a:gsLst>
            <a:lin ang="5400000" scaled="0"/>
          </a:gradFill>
          <a:latin typeface="+mn-lt"/>
          <a:ea typeface="+mn-ea"/>
          <a:cs typeface="+mn-cs"/>
        </a:defRPr>
      </a:lvl4pPr>
      <a:lvl5pPr marL="840362" marR="0" indent="-168073" algn="l" defTabSz="68577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618" kern="1200" spc="0" baseline="0">
          <a:gradFill>
            <a:gsLst>
              <a:gs pos="1250">
                <a:schemeClr val="tx1"/>
              </a:gs>
              <a:gs pos="100000">
                <a:schemeClr val="tx1"/>
              </a:gs>
            </a:gsLst>
            <a:lin ang="5400000" scaled="0"/>
          </a:gradFill>
          <a:latin typeface="+mn-lt"/>
          <a:ea typeface="+mn-ea"/>
          <a:cs typeface="+mn-cs"/>
        </a:defRPr>
      </a:lvl5pPr>
      <a:lvl6pPr marL="1885882"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70"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658"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546"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75" rtl="0" eaLnBrk="1" latinLnBrk="0" hangingPunct="1">
        <a:defRPr sz="1324" kern="1200">
          <a:solidFill>
            <a:schemeClr val="tx1"/>
          </a:solidFill>
          <a:latin typeface="+mn-lt"/>
          <a:ea typeface="+mn-ea"/>
          <a:cs typeface="+mn-cs"/>
        </a:defRPr>
      </a:lvl1pPr>
      <a:lvl2pPr marL="342887" algn="l" defTabSz="685775" rtl="0" eaLnBrk="1" latinLnBrk="0" hangingPunct="1">
        <a:defRPr sz="1324" kern="1200">
          <a:solidFill>
            <a:schemeClr val="tx1"/>
          </a:solidFill>
          <a:latin typeface="+mn-lt"/>
          <a:ea typeface="+mn-ea"/>
          <a:cs typeface="+mn-cs"/>
        </a:defRPr>
      </a:lvl2pPr>
      <a:lvl3pPr marL="685775" algn="l" defTabSz="685775" rtl="0" eaLnBrk="1" latinLnBrk="0" hangingPunct="1">
        <a:defRPr sz="1324" kern="1200">
          <a:solidFill>
            <a:schemeClr val="tx1"/>
          </a:solidFill>
          <a:latin typeface="+mn-lt"/>
          <a:ea typeface="+mn-ea"/>
          <a:cs typeface="+mn-cs"/>
        </a:defRPr>
      </a:lvl3pPr>
      <a:lvl4pPr marL="1028663" algn="l" defTabSz="685775" rtl="0" eaLnBrk="1" latinLnBrk="0" hangingPunct="1">
        <a:defRPr sz="1324" kern="1200">
          <a:solidFill>
            <a:schemeClr val="tx1"/>
          </a:solidFill>
          <a:latin typeface="+mn-lt"/>
          <a:ea typeface="+mn-ea"/>
          <a:cs typeface="+mn-cs"/>
        </a:defRPr>
      </a:lvl4pPr>
      <a:lvl5pPr marL="1371551" algn="l" defTabSz="685775" rtl="0" eaLnBrk="1" latinLnBrk="0" hangingPunct="1">
        <a:defRPr sz="1324" kern="1200">
          <a:solidFill>
            <a:schemeClr val="tx1"/>
          </a:solidFill>
          <a:latin typeface="+mn-lt"/>
          <a:ea typeface="+mn-ea"/>
          <a:cs typeface="+mn-cs"/>
        </a:defRPr>
      </a:lvl5pPr>
      <a:lvl6pPr marL="1714439" algn="l" defTabSz="685775" rtl="0" eaLnBrk="1" latinLnBrk="0" hangingPunct="1">
        <a:defRPr sz="1324" kern="1200">
          <a:solidFill>
            <a:schemeClr val="tx1"/>
          </a:solidFill>
          <a:latin typeface="+mn-lt"/>
          <a:ea typeface="+mn-ea"/>
          <a:cs typeface="+mn-cs"/>
        </a:defRPr>
      </a:lvl6pPr>
      <a:lvl7pPr marL="2057326" algn="l" defTabSz="685775" rtl="0" eaLnBrk="1" latinLnBrk="0" hangingPunct="1">
        <a:defRPr sz="1324" kern="1200">
          <a:solidFill>
            <a:schemeClr val="tx1"/>
          </a:solidFill>
          <a:latin typeface="+mn-lt"/>
          <a:ea typeface="+mn-ea"/>
          <a:cs typeface="+mn-cs"/>
        </a:defRPr>
      </a:lvl7pPr>
      <a:lvl8pPr marL="2400213" algn="l" defTabSz="685775" rtl="0" eaLnBrk="1" latinLnBrk="0" hangingPunct="1">
        <a:defRPr sz="1324" kern="1200">
          <a:solidFill>
            <a:schemeClr val="tx1"/>
          </a:solidFill>
          <a:latin typeface="+mn-lt"/>
          <a:ea typeface="+mn-ea"/>
          <a:cs typeface="+mn-cs"/>
        </a:defRPr>
      </a:lvl8pPr>
      <a:lvl9pPr marL="2743102" algn="l" defTabSz="68577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9"/>
            <a:ext cx="11653521" cy="158799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3"/>
          <a:stretch>
            <a:fillRect/>
          </a:stretch>
        </p:blipFill>
        <p:spPr>
          <a:xfrm rot="5400000">
            <a:off x="9208750" y="2991034"/>
            <a:ext cx="6858623" cy="876557"/>
          </a:xfrm>
          <a:prstGeom prst="rect">
            <a:avLst/>
          </a:prstGeom>
        </p:spPr>
      </p:pic>
    </p:spTree>
    <p:extLst>
      <p:ext uri="{BB962C8B-B14F-4D97-AF65-F5344CB8AC3E}">
        <p14:creationId xmlns:p14="http://schemas.microsoft.com/office/powerpoint/2010/main" val="198428854"/>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 id="2147484870" r:id="rId14"/>
    <p:sldLayoutId id="2147484871" r:id="rId15"/>
    <p:sldLayoutId id="2147484872" r:id="rId16"/>
    <p:sldLayoutId id="2147484873" r:id="rId17"/>
    <p:sldLayoutId id="2147484874" r:id="rId18"/>
    <p:sldLayoutId id="2147484875" r:id="rId19"/>
    <p:sldLayoutId id="2147484876" r:id="rId20"/>
    <p:sldLayoutId id="2147484877" r:id="rId21"/>
    <p:sldLayoutId id="2147484878" r:id="rId22"/>
    <p:sldLayoutId id="2147484879" r:id="rId23"/>
    <p:sldLayoutId id="2147484880" r:id="rId24"/>
    <p:sldLayoutId id="2147484881" r:id="rId25"/>
    <p:sldLayoutId id="2147484882" r:id="rId26"/>
    <p:sldLayoutId id="2147484883" r:id="rId27"/>
    <p:sldLayoutId id="2147484884" r:id="rId28"/>
    <p:sldLayoutId id="2147484885" r:id="rId29"/>
    <p:sldLayoutId id="2147484886" r:id="rId30"/>
    <p:sldLayoutId id="2147484887" r:id="rId31"/>
  </p:sldLayoutIdLst>
  <p:transition>
    <p:fade/>
  </p:transition>
  <p:txStyles>
    <p:titleStyle>
      <a:lvl1pPr algn="l" defTabSz="685775"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9" marR="0" indent="-252109" algn="l" defTabSz="68577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18" marR="0" indent="-177410" algn="l" defTabSz="68577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254"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3pPr>
      <a:lvl4pPr marL="756326"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4pPr>
      <a:lvl5pPr marL="924398" marR="0" indent="-168073" algn="l" defTabSz="68577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5pPr>
      <a:lvl6pPr marL="1885882"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70"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658"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546"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75" rtl="0" eaLnBrk="1" latinLnBrk="0" hangingPunct="1">
        <a:defRPr sz="1324" kern="1200">
          <a:solidFill>
            <a:schemeClr val="tx1"/>
          </a:solidFill>
          <a:latin typeface="+mn-lt"/>
          <a:ea typeface="+mn-ea"/>
          <a:cs typeface="+mn-cs"/>
        </a:defRPr>
      </a:lvl1pPr>
      <a:lvl2pPr marL="342887" algn="l" defTabSz="685775" rtl="0" eaLnBrk="1" latinLnBrk="0" hangingPunct="1">
        <a:defRPr sz="1324" kern="1200">
          <a:solidFill>
            <a:schemeClr val="tx1"/>
          </a:solidFill>
          <a:latin typeface="+mn-lt"/>
          <a:ea typeface="+mn-ea"/>
          <a:cs typeface="+mn-cs"/>
        </a:defRPr>
      </a:lvl2pPr>
      <a:lvl3pPr marL="685775" algn="l" defTabSz="685775" rtl="0" eaLnBrk="1" latinLnBrk="0" hangingPunct="1">
        <a:defRPr sz="1324" kern="1200">
          <a:solidFill>
            <a:schemeClr val="tx1"/>
          </a:solidFill>
          <a:latin typeface="+mn-lt"/>
          <a:ea typeface="+mn-ea"/>
          <a:cs typeface="+mn-cs"/>
        </a:defRPr>
      </a:lvl3pPr>
      <a:lvl4pPr marL="1028663" algn="l" defTabSz="685775" rtl="0" eaLnBrk="1" latinLnBrk="0" hangingPunct="1">
        <a:defRPr sz="1324" kern="1200">
          <a:solidFill>
            <a:schemeClr val="tx1"/>
          </a:solidFill>
          <a:latin typeface="+mn-lt"/>
          <a:ea typeface="+mn-ea"/>
          <a:cs typeface="+mn-cs"/>
        </a:defRPr>
      </a:lvl4pPr>
      <a:lvl5pPr marL="1371551" algn="l" defTabSz="685775" rtl="0" eaLnBrk="1" latinLnBrk="0" hangingPunct="1">
        <a:defRPr sz="1324" kern="1200">
          <a:solidFill>
            <a:schemeClr val="tx1"/>
          </a:solidFill>
          <a:latin typeface="+mn-lt"/>
          <a:ea typeface="+mn-ea"/>
          <a:cs typeface="+mn-cs"/>
        </a:defRPr>
      </a:lvl5pPr>
      <a:lvl6pPr marL="1714439" algn="l" defTabSz="685775" rtl="0" eaLnBrk="1" latinLnBrk="0" hangingPunct="1">
        <a:defRPr sz="1324" kern="1200">
          <a:solidFill>
            <a:schemeClr val="tx1"/>
          </a:solidFill>
          <a:latin typeface="+mn-lt"/>
          <a:ea typeface="+mn-ea"/>
          <a:cs typeface="+mn-cs"/>
        </a:defRPr>
      </a:lvl6pPr>
      <a:lvl7pPr marL="2057326" algn="l" defTabSz="685775" rtl="0" eaLnBrk="1" latinLnBrk="0" hangingPunct="1">
        <a:defRPr sz="1324" kern="1200">
          <a:solidFill>
            <a:schemeClr val="tx1"/>
          </a:solidFill>
          <a:latin typeface="+mn-lt"/>
          <a:ea typeface="+mn-ea"/>
          <a:cs typeface="+mn-cs"/>
        </a:defRPr>
      </a:lvl7pPr>
      <a:lvl8pPr marL="2400213" algn="l" defTabSz="685775" rtl="0" eaLnBrk="1" latinLnBrk="0" hangingPunct="1">
        <a:defRPr sz="1324" kern="1200">
          <a:solidFill>
            <a:schemeClr val="tx1"/>
          </a:solidFill>
          <a:latin typeface="+mn-lt"/>
          <a:ea typeface="+mn-ea"/>
          <a:cs typeface="+mn-cs"/>
        </a:defRPr>
      </a:lvl8pPr>
      <a:lvl9pPr marL="2743102" algn="l" defTabSz="68577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C8B728F3-0CFA-4BEB-B67E-2A01ED21FEC8}" type="datetimeFigureOut">
              <a:rPr lang="en-IN" smtClean="0"/>
              <a:pPr/>
              <a:t>08-06-2018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D2F6AFA1-6E7A-4276-8BA0-6065B8159AA3}" type="slidenum">
              <a:rPr lang="en-IN" smtClean="0"/>
              <a:pPr/>
              <a:t>‹#›</a:t>
            </a:fld>
            <a:endParaRPr lang="en-IN"/>
          </a:p>
        </p:txBody>
      </p:sp>
    </p:spTree>
    <p:extLst>
      <p:ext uri="{BB962C8B-B14F-4D97-AF65-F5344CB8AC3E}">
        <p14:creationId xmlns:p14="http://schemas.microsoft.com/office/powerpoint/2010/main" val="4004242449"/>
      </p:ext>
    </p:extLst>
  </p:cSld>
  <p:clrMap bg1="lt1" tx1="dk1" bg2="lt2" tx2="dk2" accent1="accent1" accent2="accent2" accent3="accent3" accent4="accent4" accent5="accent5" accent6="accent6" hlink="hlink" folHlink="folHlink"/>
  <p:sldLayoutIdLst>
    <p:sldLayoutId id="2147484889" r:id="rId1"/>
    <p:sldLayoutId id="2147484890" r:id="rId2"/>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image" Target="../media/image30.emf"/><Relationship Id="rId1" Type="http://schemas.openxmlformats.org/officeDocument/2006/relationships/slideLayout" Target="../slideLayouts/slideLayout5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em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hyperlink" Target="https://github.com/Azure/azure-quickstart-templates/pull/3302" TargetMode="Externa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726975" y="3676960"/>
            <a:ext cx="8465025" cy="1477407"/>
            <a:chOff x="3917475" y="3393700"/>
            <a:chExt cx="8465025" cy="1477407"/>
          </a:xfrm>
        </p:grpSpPr>
        <p:sp>
          <p:nvSpPr>
            <p:cNvPr id="54" name="TextBox 53"/>
            <p:cNvSpPr txBox="1"/>
            <p:nvPr/>
          </p:nvSpPr>
          <p:spPr>
            <a:xfrm>
              <a:off x="3917476" y="3393700"/>
              <a:ext cx="8465024" cy="646331"/>
            </a:xfrm>
            <a:prstGeom prst="rect">
              <a:avLst/>
            </a:prstGeom>
            <a:noFill/>
          </p:spPr>
          <p:txBody>
            <a:bodyPr wrap="square" rtlCol="0">
              <a:spAutoFit/>
            </a:bodyPr>
            <a:lstStyle/>
            <a:p>
              <a:r>
                <a:rPr lang="en-IN" sz="3600" b="1">
                  <a:solidFill>
                    <a:srgbClr val="505050"/>
                  </a:solidFill>
                  <a:latin typeface="Poppins SemiBold" panose="00000700000000000000" pitchFamily="50" charset="0"/>
                  <a:ea typeface="Lato" panose="020F0502020204030203" pitchFamily="34" charset="0"/>
                  <a:cs typeface="Poppins SemiBold" panose="00000700000000000000" pitchFamily="50" charset="0"/>
                </a:rPr>
                <a:t>Jon Fancey &amp; Divya Swarnkar </a:t>
              </a:r>
            </a:p>
          </p:txBody>
        </p:sp>
        <p:sp>
          <p:nvSpPr>
            <p:cNvPr id="55" name="TextBox 54"/>
            <p:cNvSpPr txBox="1"/>
            <p:nvPr/>
          </p:nvSpPr>
          <p:spPr>
            <a:xfrm>
              <a:off x="3917476" y="3907220"/>
              <a:ext cx="7791256" cy="400110"/>
            </a:xfrm>
            <a:prstGeom prst="rect">
              <a:avLst/>
            </a:prstGeom>
            <a:noFill/>
          </p:spPr>
          <p:txBody>
            <a:bodyPr wrap="square" rtlCol="0">
              <a:spAutoFit/>
            </a:bodyPr>
            <a:lstStyle/>
            <a:p>
              <a:r>
                <a:rPr lang="en-IN">
                  <a:solidFill>
                    <a:srgbClr val="505050"/>
                  </a:solidFill>
                  <a:latin typeface="Karla" pitchFamily="2" charset="0"/>
                  <a:ea typeface="Karla" pitchFamily="2" charset="0"/>
                  <a:cs typeface="Lato" panose="020F0502020204030203" pitchFamily="34" charset="0"/>
                </a:rPr>
                <a:t>Principal Program Manager / </a:t>
              </a:r>
              <a:r>
                <a:rPr lang="en-IN" sz="2000">
                  <a:solidFill>
                    <a:srgbClr val="505050"/>
                  </a:solidFill>
                  <a:latin typeface="Karla" pitchFamily="2" charset="0"/>
                  <a:ea typeface="Karla" pitchFamily="2" charset="0"/>
                  <a:cs typeface="Lato" panose="020F0502020204030203" pitchFamily="34" charset="0"/>
                </a:rPr>
                <a:t>Program</a:t>
              </a:r>
              <a:r>
                <a:rPr lang="en-IN">
                  <a:solidFill>
                    <a:srgbClr val="505050"/>
                  </a:solidFill>
                  <a:latin typeface="Karla" pitchFamily="2" charset="0"/>
                  <a:ea typeface="Karla" pitchFamily="2" charset="0"/>
                  <a:cs typeface="Lato" panose="020F0502020204030203" pitchFamily="34" charset="0"/>
                </a:rPr>
                <a:t> Manager — Microsoft</a:t>
              </a:r>
            </a:p>
          </p:txBody>
        </p:sp>
        <p:sp>
          <p:nvSpPr>
            <p:cNvPr id="56" name="TextBox 55"/>
            <p:cNvSpPr txBox="1"/>
            <p:nvPr/>
          </p:nvSpPr>
          <p:spPr>
            <a:xfrm>
              <a:off x="3917475" y="4347887"/>
              <a:ext cx="7648778" cy="523220"/>
            </a:xfrm>
            <a:prstGeom prst="rect">
              <a:avLst/>
            </a:prstGeom>
            <a:noFill/>
          </p:spPr>
          <p:txBody>
            <a:bodyPr wrap="square" rtlCol="0">
              <a:spAutoFit/>
            </a:bodyPr>
            <a:lstStyle/>
            <a:p>
              <a:r>
                <a:rPr lang="en-IN" sz="2800" b="1">
                  <a:solidFill>
                    <a:srgbClr val="505050"/>
                  </a:solidFill>
                  <a:latin typeface="Karla" pitchFamily="2" charset="0"/>
                  <a:ea typeface="Karla" pitchFamily="2" charset="0"/>
                  <a:cs typeface="Lato" panose="020F0502020204030203" pitchFamily="34" charset="0"/>
                </a:rPr>
                <a:t>Enterprise Integration using Logic Apps</a:t>
              </a:r>
            </a:p>
          </p:txBody>
        </p:sp>
      </p:grpSp>
      <p:pic>
        <p:nvPicPr>
          <p:cNvPr id="1038" name="Picture 14" descr="Divya Swarnkar">
            <a:extLst>
              <a:ext uri="{FF2B5EF4-FFF2-40B4-BE49-F238E27FC236}">
                <a16:creationId xmlns:a16="http://schemas.microsoft.com/office/drawing/2014/main" id="{E47B8531-E324-4128-88F9-74A82559B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500" y="4038098"/>
            <a:ext cx="972000" cy="97200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 name="Picture 16" descr="Jon Fancey">
            <a:extLst>
              <a:ext uri="{FF2B5EF4-FFF2-40B4-BE49-F238E27FC236}">
                <a16:creationId xmlns:a16="http://schemas.microsoft.com/office/drawing/2014/main" id="{CE7B4052-1AA8-4CC2-9AC7-B588B749E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79" y="4036344"/>
            <a:ext cx="972000" cy="9720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5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996-3093-4F80-9180-31D4000B0B84}"/>
              </a:ext>
            </a:extLst>
          </p:cNvPr>
          <p:cNvSpPr>
            <a:spLocks noGrp="1"/>
          </p:cNvSpPr>
          <p:nvPr>
            <p:ph type="title"/>
          </p:nvPr>
        </p:nvSpPr>
        <p:spPr>
          <a:xfrm>
            <a:off x="778934" y="476253"/>
            <a:ext cx="10632015" cy="553998"/>
          </a:xfrm>
        </p:spPr>
        <p:txBody>
          <a:bodyPr/>
          <a:lstStyle/>
          <a:p>
            <a:r>
              <a:rPr lang="en-US" sz="3600"/>
              <a:t>Pre-requisites</a:t>
            </a:r>
          </a:p>
        </p:txBody>
      </p:sp>
      <p:sp>
        <p:nvSpPr>
          <p:cNvPr id="3" name="TextBox 2">
            <a:extLst>
              <a:ext uri="{FF2B5EF4-FFF2-40B4-BE49-F238E27FC236}">
                <a16:creationId xmlns:a16="http://schemas.microsoft.com/office/drawing/2014/main" id="{6B2F378A-46B6-44A8-A128-44253755791C}"/>
              </a:ext>
            </a:extLst>
          </p:cNvPr>
          <p:cNvSpPr txBox="1"/>
          <p:nvPr/>
        </p:nvSpPr>
        <p:spPr>
          <a:xfrm>
            <a:off x="2142978" y="1990578"/>
            <a:ext cx="6675120" cy="1231106"/>
          </a:xfrm>
          <a:prstGeom prst="rect">
            <a:avLst/>
          </a:prstGeom>
          <a:noFill/>
        </p:spPr>
        <p:txBody>
          <a:bodyPr wrap="square" lIns="0" tIns="0" rIns="0" bIns="0" rtlCol="0">
            <a:spAutoFit/>
          </a:bodyPr>
          <a:lstStyle/>
          <a:p>
            <a:pPr lvl="1"/>
            <a:endParaRPr lang="en-US" sz="2000">
              <a:gradFill>
                <a:gsLst>
                  <a:gs pos="2917">
                    <a:srgbClr val="1A1A1A"/>
                  </a:gs>
                  <a:gs pos="30000">
                    <a:srgbClr val="1A1A1A"/>
                  </a:gs>
                </a:gsLst>
                <a:lin ang="5400000" scaled="0"/>
              </a:gradFill>
              <a:latin typeface="Segoe UI"/>
            </a:endParaRPr>
          </a:p>
          <a:p>
            <a:pPr marL="342900" indent="-342900">
              <a:buFontTx/>
              <a:buChar char="-"/>
            </a:pPr>
            <a:endParaRPr lang="en-US" sz="2000">
              <a:gradFill>
                <a:gsLst>
                  <a:gs pos="2917">
                    <a:srgbClr val="1A1A1A"/>
                  </a:gs>
                  <a:gs pos="30000">
                    <a:srgbClr val="1A1A1A"/>
                  </a:gs>
                </a:gsLst>
                <a:lin ang="5400000" scaled="0"/>
              </a:gradFill>
              <a:latin typeface="Segoe UI"/>
            </a:endParaRPr>
          </a:p>
          <a:p>
            <a:pPr marL="800083" lvl="1" indent="-342900">
              <a:buFontTx/>
              <a:buChar char="-"/>
            </a:pPr>
            <a:endParaRPr lang="en-US" sz="2000">
              <a:gradFill>
                <a:gsLst>
                  <a:gs pos="2917">
                    <a:srgbClr val="1A1A1A"/>
                  </a:gs>
                  <a:gs pos="30000">
                    <a:srgbClr val="1A1A1A"/>
                  </a:gs>
                </a:gsLst>
                <a:lin ang="5400000" scaled="0"/>
              </a:gradFill>
              <a:latin typeface="Segoe UI"/>
            </a:endParaRPr>
          </a:p>
          <a:p>
            <a:pPr marL="342900" indent="-342900">
              <a:buFontTx/>
              <a:buChar char="-"/>
            </a:pPr>
            <a:endParaRPr lang="en-US" sz="2000" err="1">
              <a:gradFill>
                <a:gsLst>
                  <a:gs pos="2917">
                    <a:srgbClr val="1A1A1A"/>
                  </a:gs>
                  <a:gs pos="30000">
                    <a:srgbClr val="1A1A1A"/>
                  </a:gs>
                </a:gsLst>
                <a:lin ang="5400000" scaled="0"/>
              </a:gradFill>
              <a:latin typeface="Segoe UI"/>
            </a:endParaRPr>
          </a:p>
        </p:txBody>
      </p:sp>
      <p:graphicFrame>
        <p:nvGraphicFramePr>
          <p:cNvPr id="5" name="Diagram 4">
            <a:extLst>
              <a:ext uri="{FF2B5EF4-FFF2-40B4-BE49-F238E27FC236}">
                <a16:creationId xmlns:a16="http://schemas.microsoft.com/office/drawing/2014/main" id="{3C71D27D-91E4-4D5F-8089-96A2A1789BC2}"/>
              </a:ext>
            </a:extLst>
          </p:cNvPr>
          <p:cNvGraphicFramePr/>
          <p:nvPr>
            <p:extLst>
              <p:ext uri="{D42A27DB-BD31-4B8C-83A1-F6EECF244321}">
                <p14:modId xmlns:p14="http://schemas.microsoft.com/office/powerpoint/2010/main" val="375183255"/>
              </p:ext>
            </p:extLst>
          </p:nvPr>
        </p:nvGraphicFramePr>
        <p:xfrm>
          <a:off x="1528915" y="1146277"/>
          <a:ext cx="9414388" cy="523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7931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FFC641-96AC-4488-B10A-E5F0622BD67C}"/>
              </a:ext>
            </a:extLst>
          </p:cNvPr>
          <p:cNvSpPr/>
          <p:nvPr/>
        </p:nvSpPr>
        <p:spPr bwMode="auto">
          <a:xfrm>
            <a:off x="2438400" y="4296634"/>
            <a:ext cx="7695028" cy="2390212"/>
          </a:xfrm>
          <a:prstGeom prst="rect">
            <a:avLst/>
          </a:prstGeom>
          <a:solidFill>
            <a:schemeClr val="tx1">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A2B8704-DBBF-4BDA-8D8F-9B605D3A70AA}"/>
              </a:ext>
            </a:extLst>
          </p:cNvPr>
          <p:cNvSpPr/>
          <p:nvPr/>
        </p:nvSpPr>
        <p:spPr bwMode="auto">
          <a:xfrm>
            <a:off x="2438400" y="1108327"/>
            <a:ext cx="7695028" cy="3048677"/>
          </a:xfrm>
          <a:prstGeom prst="rect">
            <a:avLst/>
          </a:prstGeom>
          <a:solidFill>
            <a:schemeClr val="tx1">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BF4828EF-F2FC-4CF1-8738-60E8A1796E73}"/>
              </a:ext>
            </a:extLst>
          </p:cNvPr>
          <p:cNvSpPr>
            <a:spLocks noGrp="1"/>
          </p:cNvSpPr>
          <p:nvPr>
            <p:ph type="title"/>
          </p:nvPr>
        </p:nvSpPr>
        <p:spPr>
          <a:xfrm>
            <a:off x="450916" y="249339"/>
            <a:ext cx="10632015" cy="492443"/>
          </a:xfrm>
        </p:spPr>
        <p:txBody>
          <a:bodyPr/>
          <a:lstStyle/>
          <a:p>
            <a:r>
              <a:rPr lang="en-US"/>
              <a:t>How it works</a:t>
            </a:r>
          </a:p>
        </p:txBody>
      </p:sp>
      <p:pic>
        <p:nvPicPr>
          <p:cNvPr id="1026" name="Picture 2" descr="See the source image">
            <a:extLst>
              <a:ext uri="{FF2B5EF4-FFF2-40B4-BE49-F238E27FC236}">
                <a16:creationId xmlns:a16="http://schemas.microsoft.com/office/drawing/2014/main" id="{A5733CC2-E127-4E12-A1DB-A0AC7C9FB5A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811515" y="3407899"/>
            <a:ext cx="413653" cy="492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B387373-C97C-4B61-A5C3-AD2397E64553}"/>
              </a:ext>
            </a:extLst>
          </p:cNvPr>
          <p:cNvPicPr>
            <a:picLocks noChangeAspect="1"/>
          </p:cNvPicPr>
          <p:nvPr/>
        </p:nvPicPr>
        <p:blipFill>
          <a:blip r:embed="rId5"/>
          <a:stretch>
            <a:fillRect/>
          </a:stretch>
        </p:blipFill>
        <p:spPr>
          <a:xfrm>
            <a:off x="6630380" y="1121488"/>
            <a:ext cx="663379" cy="663379"/>
          </a:xfrm>
          <a:prstGeom prst="rect">
            <a:avLst/>
          </a:prstGeom>
        </p:spPr>
      </p:pic>
      <p:pic>
        <p:nvPicPr>
          <p:cNvPr id="1028" name="Picture 4" descr="Image result for gateway cloud service azure logo">
            <a:extLst>
              <a:ext uri="{FF2B5EF4-FFF2-40B4-BE49-F238E27FC236}">
                <a16:creationId xmlns:a16="http://schemas.microsoft.com/office/drawing/2014/main" id="{6B1D961C-C8EA-4808-9A1F-CA1828E062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523" y="4503529"/>
            <a:ext cx="1535091" cy="721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9883A6B-041A-4D45-A0BD-4C6A35F589D7}"/>
              </a:ext>
            </a:extLst>
          </p:cNvPr>
          <p:cNvPicPr>
            <a:picLocks noChangeAspect="1"/>
          </p:cNvPicPr>
          <p:nvPr/>
        </p:nvPicPr>
        <p:blipFill>
          <a:blip r:embed="rId7"/>
          <a:stretch>
            <a:fillRect/>
          </a:stretch>
        </p:blipFill>
        <p:spPr>
          <a:xfrm>
            <a:off x="6665878" y="2243442"/>
            <a:ext cx="578642" cy="578642"/>
          </a:xfrm>
          <a:prstGeom prst="rect">
            <a:avLst/>
          </a:prstGeom>
        </p:spPr>
      </p:pic>
      <p:pic>
        <p:nvPicPr>
          <p:cNvPr id="1030" name="Picture 6" descr="Image result for sap system">
            <a:extLst>
              <a:ext uri="{FF2B5EF4-FFF2-40B4-BE49-F238E27FC236}">
                <a16:creationId xmlns:a16="http://schemas.microsoft.com/office/drawing/2014/main" id="{64FD5B79-B90F-4CBD-B8BA-14D70FBC2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1770" y="5808635"/>
            <a:ext cx="1438422" cy="80911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EACBE96B-5CCB-497B-844E-C33909988B35}"/>
              </a:ext>
            </a:extLst>
          </p:cNvPr>
          <p:cNvCxnSpPr>
            <a:stCxn id="6" idx="2"/>
            <a:endCxn id="8" idx="0"/>
          </p:cNvCxnSpPr>
          <p:nvPr/>
        </p:nvCxnSpPr>
        <p:spPr>
          <a:xfrm flipH="1">
            <a:off x="6955199" y="1784866"/>
            <a:ext cx="6870" cy="458576"/>
          </a:xfrm>
          <a:prstGeom prst="straightConnector1">
            <a:avLst/>
          </a:prstGeom>
          <a:ln>
            <a:solidFill>
              <a:schemeClr val="accent2">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D6FAC31-040C-4983-8B69-9B865079A888}"/>
              </a:ext>
            </a:extLst>
          </p:cNvPr>
          <p:cNvCxnSpPr>
            <a:cxnSpLocks/>
          </p:cNvCxnSpPr>
          <p:nvPr/>
        </p:nvCxnSpPr>
        <p:spPr>
          <a:xfrm>
            <a:off x="6948000" y="2815050"/>
            <a:ext cx="7035" cy="550644"/>
          </a:xfrm>
          <a:prstGeom prst="straightConnector1">
            <a:avLst/>
          </a:prstGeom>
          <a:ln>
            <a:solidFill>
              <a:schemeClr val="accent2">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DE5CE4-F3EA-44A3-A2AA-1DE465C383F3}"/>
              </a:ext>
            </a:extLst>
          </p:cNvPr>
          <p:cNvCxnSpPr>
            <a:cxnSpLocks/>
          </p:cNvCxnSpPr>
          <p:nvPr/>
        </p:nvCxnSpPr>
        <p:spPr>
          <a:xfrm>
            <a:off x="6960284" y="3946786"/>
            <a:ext cx="0" cy="558388"/>
          </a:xfrm>
          <a:prstGeom prst="straightConnector1">
            <a:avLst/>
          </a:prstGeom>
          <a:ln>
            <a:solidFill>
              <a:schemeClr val="accent2">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8E226A0-7230-495A-AD5D-1B0CDEFE6959}"/>
              </a:ext>
            </a:extLst>
          </p:cNvPr>
          <p:cNvCxnSpPr>
            <a:cxnSpLocks/>
            <a:endCxn id="1030" idx="3"/>
          </p:cNvCxnSpPr>
          <p:nvPr/>
        </p:nvCxnSpPr>
        <p:spPr>
          <a:xfrm rot="5400000">
            <a:off x="6114752" y="5358839"/>
            <a:ext cx="979794" cy="728913"/>
          </a:xfrm>
          <a:prstGeom prst="bentConnector2">
            <a:avLst/>
          </a:prstGeom>
          <a:ln>
            <a:solidFill>
              <a:schemeClr val="accent2">
                <a:lumMod val="50000"/>
                <a:lumOff val="50000"/>
              </a:schemeClr>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47DB0CA-15AA-444A-8321-A2DC81F46114}"/>
              </a:ext>
            </a:extLst>
          </p:cNvPr>
          <p:cNvCxnSpPr/>
          <p:nvPr/>
        </p:nvCxnSpPr>
        <p:spPr>
          <a:xfrm flipV="1">
            <a:off x="4787703" y="4929075"/>
            <a:ext cx="1828609" cy="1326320"/>
          </a:xfrm>
          <a:prstGeom prst="bentConnector3">
            <a:avLst>
              <a:gd name="adj1" fmla="val -34624"/>
            </a:avLst>
          </a:prstGeom>
          <a:ln w="1905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E805CCA1-BD7D-41D5-8616-9AFC3AAB22D0}"/>
              </a:ext>
            </a:extLst>
          </p:cNvPr>
          <p:cNvCxnSpPr/>
          <p:nvPr/>
        </p:nvCxnSpPr>
        <p:spPr>
          <a:xfrm flipH="1">
            <a:off x="5631763" y="4804120"/>
            <a:ext cx="930682" cy="0"/>
          </a:xfrm>
          <a:prstGeom prst="line">
            <a:avLst/>
          </a:prstGeom>
          <a:ln w="19050">
            <a:solidFill>
              <a:srgbClr val="00B05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37" name="Connector: Elbow 1036">
            <a:extLst>
              <a:ext uri="{FF2B5EF4-FFF2-40B4-BE49-F238E27FC236}">
                <a16:creationId xmlns:a16="http://schemas.microsoft.com/office/drawing/2014/main" id="{2FCE19C2-7BB0-435B-A99E-8F393FB2D07E}"/>
              </a:ext>
            </a:extLst>
          </p:cNvPr>
          <p:cNvCxnSpPr>
            <a:cxnSpLocks/>
            <a:endCxn id="6" idx="1"/>
          </p:cNvCxnSpPr>
          <p:nvPr/>
        </p:nvCxnSpPr>
        <p:spPr>
          <a:xfrm rot="5400000" flipH="1" flipV="1">
            <a:off x="4457825" y="2623603"/>
            <a:ext cx="3342981" cy="1002130"/>
          </a:xfrm>
          <a:prstGeom prst="bentConnector2">
            <a:avLst/>
          </a:prstGeom>
          <a:ln w="1905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048" name="TextBox 1047">
            <a:extLst>
              <a:ext uri="{FF2B5EF4-FFF2-40B4-BE49-F238E27FC236}">
                <a16:creationId xmlns:a16="http://schemas.microsoft.com/office/drawing/2014/main" id="{B492A9DC-BB13-4422-95FE-BB59445EB11B}"/>
              </a:ext>
            </a:extLst>
          </p:cNvPr>
          <p:cNvSpPr txBox="1"/>
          <p:nvPr/>
        </p:nvSpPr>
        <p:spPr>
          <a:xfrm>
            <a:off x="7487926" y="1345363"/>
            <a:ext cx="2133298" cy="276999"/>
          </a:xfrm>
          <a:prstGeom prst="rect">
            <a:avLst/>
          </a:prstGeom>
          <a:noFill/>
        </p:spPr>
        <p:txBody>
          <a:bodyPr wrap="square" lIns="0" tIns="0" rIns="0" bIns="0" rtlCol="0">
            <a:spAutoFit/>
          </a:bodyPr>
          <a:lstStyle/>
          <a:p>
            <a:r>
              <a:rPr lang="en-US" sz="1800">
                <a:gradFill>
                  <a:gsLst>
                    <a:gs pos="2917">
                      <a:srgbClr val="1A1A1A"/>
                    </a:gs>
                    <a:gs pos="30000">
                      <a:srgbClr val="1A1A1A"/>
                    </a:gs>
                  </a:gsLst>
                  <a:lin ang="5400000" scaled="0"/>
                </a:gradFill>
                <a:latin typeface="Segoe UI"/>
              </a:rPr>
              <a:t>LA with SAP trigger</a:t>
            </a:r>
          </a:p>
        </p:txBody>
      </p:sp>
      <p:sp>
        <p:nvSpPr>
          <p:cNvPr id="57" name="TextBox 56">
            <a:extLst>
              <a:ext uri="{FF2B5EF4-FFF2-40B4-BE49-F238E27FC236}">
                <a16:creationId xmlns:a16="http://schemas.microsoft.com/office/drawing/2014/main" id="{EA28CD8A-08F6-4413-9D7B-0591DED66B02}"/>
              </a:ext>
            </a:extLst>
          </p:cNvPr>
          <p:cNvSpPr txBox="1"/>
          <p:nvPr/>
        </p:nvSpPr>
        <p:spPr>
          <a:xfrm>
            <a:off x="7416591" y="2333861"/>
            <a:ext cx="2403638" cy="276999"/>
          </a:xfrm>
          <a:prstGeom prst="rect">
            <a:avLst/>
          </a:prstGeom>
          <a:noFill/>
        </p:spPr>
        <p:txBody>
          <a:bodyPr wrap="square" lIns="0" tIns="0" rIns="0" bIns="0" rtlCol="0">
            <a:spAutoFit/>
          </a:bodyPr>
          <a:lstStyle/>
          <a:p>
            <a:r>
              <a:rPr lang="en-US" sz="1800">
                <a:gradFill>
                  <a:gsLst>
                    <a:gs pos="2917">
                      <a:srgbClr val="1A1A1A"/>
                    </a:gs>
                    <a:gs pos="30000">
                      <a:srgbClr val="1A1A1A"/>
                    </a:gs>
                  </a:gsLst>
                  <a:lin ang="5400000" scaled="0"/>
                </a:gradFill>
                <a:latin typeface="Segoe UI"/>
              </a:rPr>
              <a:t>Gateway Cloud Service</a:t>
            </a:r>
          </a:p>
        </p:txBody>
      </p:sp>
      <p:sp>
        <p:nvSpPr>
          <p:cNvPr id="58" name="TextBox 57">
            <a:extLst>
              <a:ext uri="{FF2B5EF4-FFF2-40B4-BE49-F238E27FC236}">
                <a16:creationId xmlns:a16="http://schemas.microsoft.com/office/drawing/2014/main" id="{69CA6A2B-578C-40A7-AF4E-D9607BAC6025}"/>
              </a:ext>
            </a:extLst>
          </p:cNvPr>
          <p:cNvSpPr txBox="1"/>
          <p:nvPr/>
        </p:nvSpPr>
        <p:spPr>
          <a:xfrm>
            <a:off x="7406301" y="3546397"/>
            <a:ext cx="2403638" cy="276999"/>
          </a:xfrm>
          <a:prstGeom prst="rect">
            <a:avLst/>
          </a:prstGeom>
          <a:noFill/>
        </p:spPr>
        <p:txBody>
          <a:bodyPr wrap="square" lIns="0" tIns="0" rIns="0" bIns="0" rtlCol="0">
            <a:spAutoFit/>
          </a:bodyPr>
          <a:lstStyle/>
          <a:p>
            <a:r>
              <a:rPr lang="en-US" sz="1800">
                <a:gradFill>
                  <a:gsLst>
                    <a:gs pos="2917">
                      <a:srgbClr val="1A1A1A"/>
                    </a:gs>
                    <a:gs pos="30000">
                      <a:srgbClr val="1A1A1A"/>
                    </a:gs>
                  </a:gsLst>
                  <a:lin ang="5400000" scaled="0"/>
                </a:gradFill>
                <a:latin typeface="Segoe UI"/>
              </a:rPr>
              <a:t>Service Bus Relay</a:t>
            </a:r>
          </a:p>
        </p:txBody>
      </p:sp>
      <p:sp>
        <p:nvSpPr>
          <p:cNvPr id="60" name="TextBox 59">
            <a:extLst>
              <a:ext uri="{FF2B5EF4-FFF2-40B4-BE49-F238E27FC236}">
                <a16:creationId xmlns:a16="http://schemas.microsoft.com/office/drawing/2014/main" id="{CC863E1F-B9DE-4E30-B156-656E7BB7F65C}"/>
              </a:ext>
            </a:extLst>
          </p:cNvPr>
          <p:cNvSpPr txBox="1"/>
          <p:nvPr/>
        </p:nvSpPr>
        <p:spPr>
          <a:xfrm>
            <a:off x="7402521" y="4756667"/>
            <a:ext cx="2417707" cy="1107996"/>
          </a:xfrm>
          <a:prstGeom prst="rect">
            <a:avLst/>
          </a:prstGeom>
          <a:noFill/>
        </p:spPr>
        <p:txBody>
          <a:bodyPr wrap="square" lIns="0" tIns="0" rIns="0" bIns="0" rtlCol="0">
            <a:spAutoFit/>
          </a:bodyPr>
          <a:lstStyle/>
          <a:p>
            <a:pPr algn="ctr"/>
            <a:r>
              <a:rPr lang="en-US" sz="1800">
                <a:gradFill>
                  <a:gsLst>
                    <a:gs pos="2917">
                      <a:srgbClr val="1A1A1A"/>
                    </a:gs>
                    <a:gs pos="30000">
                      <a:srgbClr val="1A1A1A"/>
                    </a:gs>
                  </a:gsLst>
                  <a:lin ang="5400000" scaled="0"/>
                </a:gradFill>
                <a:latin typeface="Segoe UI"/>
              </a:rPr>
              <a:t>On-premise data gateway</a:t>
            </a:r>
          </a:p>
          <a:p>
            <a:pPr algn="ctr"/>
            <a:r>
              <a:rPr lang="en-US" sz="1800">
                <a:gradFill>
                  <a:gsLst>
                    <a:gs pos="2917">
                      <a:srgbClr val="1A1A1A"/>
                    </a:gs>
                    <a:gs pos="30000">
                      <a:srgbClr val="1A1A1A"/>
                    </a:gs>
                  </a:gsLst>
                  <a:lin ang="5400000" scaled="0"/>
                </a:gradFill>
                <a:latin typeface="Segoe UI"/>
              </a:rPr>
              <a:t>+</a:t>
            </a:r>
          </a:p>
          <a:p>
            <a:pPr algn="ctr"/>
            <a:r>
              <a:rPr lang="en-US" sz="1800">
                <a:gradFill>
                  <a:gsLst>
                    <a:gs pos="2917">
                      <a:srgbClr val="1A1A1A"/>
                    </a:gs>
                    <a:gs pos="30000">
                      <a:srgbClr val="1A1A1A"/>
                    </a:gs>
                  </a:gsLst>
                  <a:lin ang="5400000" scaled="0"/>
                </a:gradFill>
                <a:latin typeface="Segoe UI"/>
              </a:rPr>
              <a:t>RFC Listener</a:t>
            </a:r>
          </a:p>
        </p:txBody>
      </p:sp>
      <p:sp>
        <p:nvSpPr>
          <p:cNvPr id="1049" name="Oval 1048">
            <a:extLst>
              <a:ext uri="{FF2B5EF4-FFF2-40B4-BE49-F238E27FC236}">
                <a16:creationId xmlns:a16="http://schemas.microsoft.com/office/drawing/2014/main" id="{543B7381-3A57-41F4-9ACD-49AE39E6097F}"/>
              </a:ext>
            </a:extLst>
          </p:cNvPr>
          <p:cNvSpPr/>
          <p:nvPr/>
        </p:nvSpPr>
        <p:spPr bwMode="auto">
          <a:xfrm>
            <a:off x="4025021" y="5411237"/>
            <a:ext cx="277350" cy="28617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1050" name="TextBox 1049">
            <a:extLst>
              <a:ext uri="{FF2B5EF4-FFF2-40B4-BE49-F238E27FC236}">
                <a16:creationId xmlns:a16="http://schemas.microsoft.com/office/drawing/2014/main" id="{41D3E091-2A8E-4026-80D7-0D218F4BB60A}"/>
              </a:ext>
            </a:extLst>
          </p:cNvPr>
          <p:cNvSpPr txBox="1"/>
          <p:nvPr/>
        </p:nvSpPr>
        <p:spPr>
          <a:xfrm>
            <a:off x="4089840" y="5397638"/>
            <a:ext cx="182880" cy="276999"/>
          </a:xfrm>
          <a:prstGeom prst="rect">
            <a:avLst/>
          </a:prstGeom>
          <a:noFill/>
        </p:spPr>
        <p:txBody>
          <a:bodyPr wrap="square" lIns="0" tIns="0" rIns="0" bIns="0" rtlCol="0">
            <a:spAutoFit/>
          </a:bodyPr>
          <a:lstStyle/>
          <a:p>
            <a:r>
              <a:rPr lang="en-US" sz="1800">
                <a:solidFill>
                  <a:srgbClr val="FFFFFF"/>
                </a:solidFill>
                <a:latin typeface="Segoe UI"/>
              </a:rPr>
              <a:t>1</a:t>
            </a:r>
          </a:p>
        </p:txBody>
      </p:sp>
      <p:sp>
        <p:nvSpPr>
          <p:cNvPr id="63" name="Oval 62">
            <a:extLst>
              <a:ext uri="{FF2B5EF4-FFF2-40B4-BE49-F238E27FC236}">
                <a16:creationId xmlns:a16="http://schemas.microsoft.com/office/drawing/2014/main" id="{143768C9-2C5F-4B8F-BEA0-6C09D1A51DE1}"/>
              </a:ext>
            </a:extLst>
          </p:cNvPr>
          <p:cNvSpPr/>
          <p:nvPr/>
        </p:nvSpPr>
        <p:spPr bwMode="auto">
          <a:xfrm>
            <a:off x="5489574" y="2968147"/>
            <a:ext cx="277350" cy="28617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64" name="TextBox 63">
            <a:extLst>
              <a:ext uri="{FF2B5EF4-FFF2-40B4-BE49-F238E27FC236}">
                <a16:creationId xmlns:a16="http://schemas.microsoft.com/office/drawing/2014/main" id="{9B7FEE8C-EFDA-4205-87A4-C207B88D7007}"/>
              </a:ext>
            </a:extLst>
          </p:cNvPr>
          <p:cNvSpPr txBox="1"/>
          <p:nvPr/>
        </p:nvSpPr>
        <p:spPr>
          <a:xfrm>
            <a:off x="5568461" y="2954548"/>
            <a:ext cx="182880" cy="276999"/>
          </a:xfrm>
          <a:prstGeom prst="rect">
            <a:avLst/>
          </a:prstGeom>
          <a:noFill/>
        </p:spPr>
        <p:txBody>
          <a:bodyPr wrap="square" lIns="0" tIns="0" rIns="0" bIns="0" rtlCol="0">
            <a:spAutoFit/>
          </a:bodyPr>
          <a:lstStyle/>
          <a:p>
            <a:r>
              <a:rPr lang="en-US" sz="1800">
                <a:solidFill>
                  <a:srgbClr val="FFFFFF"/>
                </a:solidFill>
                <a:latin typeface="Segoe UI"/>
              </a:rPr>
              <a:t>2</a:t>
            </a:r>
          </a:p>
        </p:txBody>
      </p:sp>
      <p:sp>
        <p:nvSpPr>
          <p:cNvPr id="25" name="Oval 24">
            <a:extLst>
              <a:ext uri="{FF2B5EF4-FFF2-40B4-BE49-F238E27FC236}">
                <a16:creationId xmlns:a16="http://schemas.microsoft.com/office/drawing/2014/main" id="{17E80DA9-0DA9-4244-80BC-B9A91D3F1881}"/>
              </a:ext>
            </a:extLst>
          </p:cNvPr>
          <p:cNvSpPr/>
          <p:nvPr/>
        </p:nvSpPr>
        <p:spPr bwMode="auto">
          <a:xfrm>
            <a:off x="7044991" y="1878399"/>
            <a:ext cx="277350" cy="286174"/>
          </a:xfrm>
          <a:prstGeom prst="ellipse">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28" name="TextBox 27">
            <a:extLst>
              <a:ext uri="{FF2B5EF4-FFF2-40B4-BE49-F238E27FC236}">
                <a16:creationId xmlns:a16="http://schemas.microsoft.com/office/drawing/2014/main" id="{7C0E0F71-2237-4CA6-8871-8B68B7B6B90E}"/>
              </a:ext>
            </a:extLst>
          </p:cNvPr>
          <p:cNvSpPr txBox="1"/>
          <p:nvPr/>
        </p:nvSpPr>
        <p:spPr>
          <a:xfrm>
            <a:off x="7117414" y="1876898"/>
            <a:ext cx="182880" cy="276999"/>
          </a:xfrm>
          <a:prstGeom prst="rect">
            <a:avLst/>
          </a:prstGeom>
          <a:noFill/>
        </p:spPr>
        <p:txBody>
          <a:bodyPr wrap="square" lIns="0" tIns="0" rIns="0" bIns="0" rtlCol="0">
            <a:spAutoFit/>
          </a:bodyPr>
          <a:lstStyle/>
          <a:p>
            <a:r>
              <a:rPr lang="en-US" sz="1800">
                <a:solidFill>
                  <a:srgbClr val="FFFFFF"/>
                </a:solidFill>
                <a:latin typeface="Segoe UI"/>
              </a:rPr>
              <a:t>2</a:t>
            </a:r>
          </a:p>
        </p:txBody>
      </p:sp>
      <p:sp>
        <p:nvSpPr>
          <p:cNvPr id="29" name="Oval 28">
            <a:extLst>
              <a:ext uri="{FF2B5EF4-FFF2-40B4-BE49-F238E27FC236}">
                <a16:creationId xmlns:a16="http://schemas.microsoft.com/office/drawing/2014/main" id="{01BAAAA8-6444-4C0E-B980-09C56A1CB2B2}"/>
              </a:ext>
            </a:extLst>
          </p:cNvPr>
          <p:cNvSpPr/>
          <p:nvPr/>
        </p:nvSpPr>
        <p:spPr bwMode="auto">
          <a:xfrm>
            <a:off x="7100116" y="4378398"/>
            <a:ext cx="277350" cy="286174"/>
          </a:xfrm>
          <a:prstGeom prst="ellipse">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30" name="TextBox 29">
            <a:extLst>
              <a:ext uri="{FF2B5EF4-FFF2-40B4-BE49-F238E27FC236}">
                <a16:creationId xmlns:a16="http://schemas.microsoft.com/office/drawing/2014/main" id="{EC027A91-5131-4B9F-8AA4-D30340253D90}"/>
              </a:ext>
            </a:extLst>
          </p:cNvPr>
          <p:cNvSpPr txBox="1"/>
          <p:nvPr/>
        </p:nvSpPr>
        <p:spPr>
          <a:xfrm>
            <a:off x="7172539" y="4376897"/>
            <a:ext cx="182880" cy="276999"/>
          </a:xfrm>
          <a:prstGeom prst="rect">
            <a:avLst/>
          </a:prstGeom>
          <a:noFill/>
        </p:spPr>
        <p:txBody>
          <a:bodyPr wrap="square" lIns="0" tIns="0" rIns="0" bIns="0" rtlCol="0">
            <a:spAutoFit/>
          </a:bodyPr>
          <a:lstStyle/>
          <a:p>
            <a:r>
              <a:rPr lang="en-US" sz="1800">
                <a:solidFill>
                  <a:srgbClr val="FFFFFF"/>
                </a:solidFill>
                <a:latin typeface="Segoe UI"/>
              </a:rPr>
              <a:t>1</a:t>
            </a:r>
          </a:p>
        </p:txBody>
      </p:sp>
      <p:sp>
        <p:nvSpPr>
          <p:cNvPr id="32" name="Oval 31">
            <a:extLst>
              <a:ext uri="{FF2B5EF4-FFF2-40B4-BE49-F238E27FC236}">
                <a16:creationId xmlns:a16="http://schemas.microsoft.com/office/drawing/2014/main" id="{1BEA1CD1-5275-4C81-8210-A4C8D20DE8BB}"/>
              </a:ext>
            </a:extLst>
          </p:cNvPr>
          <p:cNvSpPr/>
          <p:nvPr/>
        </p:nvSpPr>
        <p:spPr bwMode="auto">
          <a:xfrm>
            <a:off x="312241" y="1309998"/>
            <a:ext cx="277350" cy="286174"/>
          </a:xfrm>
          <a:prstGeom prst="ellipse">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244AD1CB-3D67-4405-9EF9-E04A42CDA259}"/>
              </a:ext>
            </a:extLst>
          </p:cNvPr>
          <p:cNvSpPr/>
          <p:nvPr/>
        </p:nvSpPr>
        <p:spPr bwMode="auto">
          <a:xfrm>
            <a:off x="782605" y="1309998"/>
            <a:ext cx="277350" cy="286174"/>
          </a:xfrm>
          <a:prstGeom prst="ellipse">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35" name="TextBox 34">
            <a:extLst>
              <a:ext uri="{FF2B5EF4-FFF2-40B4-BE49-F238E27FC236}">
                <a16:creationId xmlns:a16="http://schemas.microsoft.com/office/drawing/2014/main" id="{E1C602D9-AF83-4A55-866E-A82FAFC343FA}"/>
              </a:ext>
            </a:extLst>
          </p:cNvPr>
          <p:cNvSpPr txBox="1"/>
          <p:nvPr/>
        </p:nvSpPr>
        <p:spPr>
          <a:xfrm>
            <a:off x="385386" y="1309998"/>
            <a:ext cx="182880" cy="276999"/>
          </a:xfrm>
          <a:prstGeom prst="rect">
            <a:avLst/>
          </a:prstGeom>
          <a:noFill/>
        </p:spPr>
        <p:txBody>
          <a:bodyPr wrap="square" lIns="0" tIns="0" rIns="0" bIns="0" rtlCol="0">
            <a:spAutoFit/>
          </a:bodyPr>
          <a:lstStyle/>
          <a:p>
            <a:r>
              <a:rPr lang="en-US" sz="1800">
                <a:solidFill>
                  <a:srgbClr val="FFFFFF"/>
                </a:solidFill>
                <a:latin typeface="Segoe UI"/>
              </a:rPr>
              <a:t>1</a:t>
            </a:r>
          </a:p>
        </p:txBody>
      </p:sp>
      <p:sp>
        <p:nvSpPr>
          <p:cNvPr id="36" name="TextBox 35">
            <a:extLst>
              <a:ext uri="{FF2B5EF4-FFF2-40B4-BE49-F238E27FC236}">
                <a16:creationId xmlns:a16="http://schemas.microsoft.com/office/drawing/2014/main" id="{6DAA9233-1F66-485A-8F95-3B691941B8AF}"/>
              </a:ext>
            </a:extLst>
          </p:cNvPr>
          <p:cNvSpPr txBox="1"/>
          <p:nvPr/>
        </p:nvSpPr>
        <p:spPr>
          <a:xfrm>
            <a:off x="847077" y="1307752"/>
            <a:ext cx="182880" cy="276999"/>
          </a:xfrm>
          <a:prstGeom prst="rect">
            <a:avLst/>
          </a:prstGeom>
          <a:noFill/>
        </p:spPr>
        <p:txBody>
          <a:bodyPr wrap="square" lIns="0" tIns="0" rIns="0" bIns="0" rtlCol="0">
            <a:spAutoFit/>
          </a:bodyPr>
          <a:lstStyle/>
          <a:p>
            <a:r>
              <a:rPr lang="en-US" sz="1800">
                <a:solidFill>
                  <a:srgbClr val="FFFFFF"/>
                </a:solidFill>
                <a:latin typeface="Segoe UI"/>
              </a:rPr>
              <a:t>2</a:t>
            </a:r>
          </a:p>
        </p:txBody>
      </p:sp>
      <p:sp>
        <p:nvSpPr>
          <p:cNvPr id="37" name="Oval 36">
            <a:extLst>
              <a:ext uri="{FF2B5EF4-FFF2-40B4-BE49-F238E27FC236}">
                <a16:creationId xmlns:a16="http://schemas.microsoft.com/office/drawing/2014/main" id="{E5742B73-CEE5-4C05-9F51-7FE8C1A72DD0}"/>
              </a:ext>
            </a:extLst>
          </p:cNvPr>
          <p:cNvSpPr/>
          <p:nvPr/>
        </p:nvSpPr>
        <p:spPr bwMode="auto">
          <a:xfrm>
            <a:off x="315860" y="3888127"/>
            <a:ext cx="277350" cy="28617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38" name="Oval 37">
            <a:extLst>
              <a:ext uri="{FF2B5EF4-FFF2-40B4-BE49-F238E27FC236}">
                <a16:creationId xmlns:a16="http://schemas.microsoft.com/office/drawing/2014/main" id="{4761B75F-F4A1-4502-B618-17F1FAFEA8D4}"/>
              </a:ext>
            </a:extLst>
          </p:cNvPr>
          <p:cNvSpPr/>
          <p:nvPr/>
        </p:nvSpPr>
        <p:spPr bwMode="auto">
          <a:xfrm>
            <a:off x="782609" y="3895274"/>
            <a:ext cx="277350" cy="28617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b="1">
              <a:ln w="10160">
                <a:solidFill>
                  <a:srgbClr val="737373"/>
                </a:solidFill>
                <a:prstDash val="solid"/>
              </a:ln>
              <a:solidFill>
                <a:srgbClr val="FFFFFF"/>
              </a:solidFill>
              <a:effectLst>
                <a:outerShdw blurRad="38100" dist="22860" dir="5400000" algn="tl" rotWithShape="0">
                  <a:srgbClr val="000000">
                    <a:alpha val="30000"/>
                  </a:srgbClr>
                </a:outerShdw>
              </a:effectLst>
              <a:latin typeface="Segoe UI"/>
              <a:ea typeface="Segoe UI" pitchFamily="34" charset="0"/>
              <a:cs typeface="Segoe UI" pitchFamily="34" charset="0"/>
            </a:endParaRPr>
          </a:p>
        </p:txBody>
      </p:sp>
      <p:sp>
        <p:nvSpPr>
          <p:cNvPr id="40" name="TextBox 39">
            <a:extLst>
              <a:ext uri="{FF2B5EF4-FFF2-40B4-BE49-F238E27FC236}">
                <a16:creationId xmlns:a16="http://schemas.microsoft.com/office/drawing/2014/main" id="{AA4F9CA7-B7C3-4F45-BDCF-15B148333031}"/>
              </a:ext>
            </a:extLst>
          </p:cNvPr>
          <p:cNvSpPr txBox="1"/>
          <p:nvPr/>
        </p:nvSpPr>
        <p:spPr>
          <a:xfrm>
            <a:off x="861210" y="3893137"/>
            <a:ext cx="182880" cy="276999"/>
          </a:xfrm>
          <a:prstGeom prst="rect">
            <a:avLst/>
          </a:prstGeom>
          <a:noFill/>
        </p:spPr>
        <p:txBody>
          <a:bodyPr wrap="square" lIns="0" tIns="0" rIns="0" bIns="0" rtlCol="0">
            <a:spAutoFit/>
          </a:bodyPr>
          <a:lstStyle/>
          <a:p>
            <a:r>
              <a:rPr lang="en-US" sz="1800">
                <a:solidFill>
                  <a:srgbClr val="FFFFFF"/>
                </a:solidFill>
                <a:latin typeface="Segoe UI"/>
              </a:rPr>
              <a:t>2</a:t>
            </a:r>
          </a:p>
        </p:txBody>
      </p:sp>
      <p:sp>
        <p:nvSpPr>
          <p:cNvPr id="41" name="TextBox 40">
            <a:extLst>
              <a:ext uri="{FF2B5EF4-FFF2-40B4-BE49-F238E27FC236}">
                <a16:creationId xmlns:a16="http://schemas.microsoft.com/office/drawing/2014/main" id="{3F0FC6C8-3165-49B4-ADA5-F56DAC6892CB}"/>
              </a:ext>
            </a:extLst>
          </p:cNvPr>
          <p:cNvSpPr txBox="1"/>
          <p:nvPr/>
        </p:nvSpPr>
        <p:spPr>
          <a:xfrm>
            <a:off x="381598" y="3884167"/>
            <a:ext cx="182880" cy="276999"/>
          </a:xfrm>
          <a:prstGeom prst="rect">
            <a:avLst/>
          </a:prstGeom>
          <a:noFill/>
        </p:spPr>
        <p:txBody>
          <a:bodyPr wrap="square" lIns="0" tIns="0" rIns="0" bIns="0" rtlCol="0">
            <a:spAutoFit/>
          </a:bodyPr>
          <a:lstStyle/>
          <a:p>
            <a:r>
              <a:rPr lang="en-US" sz="1800">
                <a:solidFill>
                  <a:srgbClr val="FFFFFF"/>
                </a:solidFill>
                <a:latin typeface="Segoe UI"/>
              </a:rPr>
              <a:t>1</a:t>
            </a:r>
          </a:p>
        </p:txBody>
      </p:sp>
      <p:sp>
        <p:nvSpPr>
          <p:cNvPr id="3" name="TextBox 2">
            <a:extLst>
              <a:ext uri="{FF2B5EF4-FFF2-40B4-BE49-F238E27FC236}">
                <a16:creationId xmlns:a16="http://schemas.microsoft.com/office/drawing/2014/main" id="{73E34265-5F8E-40F6-BD9B-E09CC2C15806}"/>
              </a:ext>
            </a:extLst>
          </p:cNvPr>
          <p:cNvSpPr txBox="1"/>
          <p:nvPr/>
        </p:nvSpPr>
        <p:spPr>
          <a:xfrm>
            <a:off x="1" y="1784866"/>
            <a:ext cx="2600666" cy="1231106"/>
          </a:xfrm>
          <a:prstGeom prst="rect">
            <a:avLst/>
          </a:prstGeom>
          <a:noFill/>
        </p:spPr>
        <p:txBody>
          <a:bodyPr wrap="square" lIns="0" tIns="0" rIns="0" bIns="0" rtlCol="0">
            <a:spAutoFit/>
          </a:bodyPr>
          <a:lstStyle/>
          <a:p>
            <a:pPr marL="342900" indent="-342900" algn="l">
              <a:buFont typeface="Wingdings" panose="05000000000000000000" pitchFamily="2" charset="2"/>
              <a:buChar char="ü"/>
            </a:pPr>
            <a:r>
              <a:rPr lang="en-US" sz="2000">
                <a:gradFill>
                  <a:gsLst>
                    <a:gs pos="2917">
                      <a:schemeClr val="tx1"/>
                    </a:gs>
                    <a:gs pos="30000">
                      <a:schemeClr val="tx1"/>
                    </a:gs>
                  </a:gsLst>
                  <a:lin ang="5400000" scaled="0"/>
                </a:gradFill>
              </a:rPr>
              <a:t>RFC server registration/renew</a:t>
            </a:r>
          </a:p>
          <a:p>
            <a:pPr marL="342900" indent="-342900" algn="l">
              <a:buFont typeface="Wingdings" panose="05000000000000000000" pitchFamily="2" charset="2"/>
              <a:buChar char="ü"/>
            </a:pPr>
            <a:r>
              <a:rPr lang="en-US" sz="2000">
                <a:gradFill>
                  <a:gsLst>
                    <a:gs pos="2917">
                      <a:schemeClr val="tx1"/>
                    </a:gs>
                    <a:gs pos="30000">
                      <a:schemeClr val="tx1"/>
                    </a:gs>
                  </a:gsLst>
                  <a:lin ang="5400000" scaled="0"/>
                </a:gradFill>
              </a:rPr>
              <a:t>Logic app webhook registration/renew</a:t>
            </a:r>
          </a:p>
        </p:txBody>
      </p:sp>
      <p:sp>
        <p:nvSpPr>
          <p:cNvPr id="42" name="TextBox 41">
            <a:extLst>
              <a:ext uri="{FF2B5EF4-FFF2-40B4-BE49-F238E27FC236}">
                <a16:creationId xmlns:a16="http://schemas.microsoft.com/office/drawing/2014/main" id="{D962CDD4-5097-4DF7-9CC7-CE01A40A92AE}"/>
              </a:ext>
            </a:extLst>
          </p:cNvPr>
          <p:cNvSpPr txBox="1"/>
          <p:nvPr/>
        </p:nvSpPr>
        <p:spPr>
          <a:xfrm>
            <a:off x="0" y="4503529"/>
            <a:ext cx="2711156" cy="1846659"/>
          </a:xfrm>
          <a:prstGeom prst="rect">
            <a:avLst/>
          </a:prstGeom>
          <a:noFill/>
        </p:spPr>
        <p:txBody>
          <a:bodyPr wrap="square" lIns="0" tIns="0" rIns="0" bIns="0" rtlCol="0">
            <a:spAutoFit/>
          </a:bodyPr>
          <a:lstStyle/>
          <a:p>
            <a:pPr marL="342900" indent="-342900" algn="l">
              <a:buFont typeface="Wingdings" panose="05000000000000000000" pitchFamily="2" charset="2"/>
              <a:buChar char="ü"/>
            </a:pPr>
            <a:r>
              <a:rPr lang="en-US" sz="2000">
                <a:gradFill>
                  <a:gsLst>
                    <a:gs pos="2917">
                      <a:schemeClr val="tx1"/>
                    </a:gs>
                    <a:gs pos="30000">
                      <a:schemeClr val="tx1"/>
                    </a:gs>
                  </a:gsLst>
                  <a:lin ang="5400000" scaled="0"/>
                </a:gradFill>
              </a:rPr>
              <a:t>RFC server at gateway receives message from SAP </a:t>
            </a:r>
          </a:p>
          <a:p>
            <a:pPr marL="342900" indent="-342900" algn="l">
              <a:buFont typeface="Wingdings" panose="05000000000000000000" pitchFamily="2" charset="2"/>
              <a:buChar char="ü"/>
            </a:pPr>
            <a:r>
              <a:rPr lang="en-US" sz="2000">
                <a:gradFill>
                  <a:gsLst>
                    <a:gs pos="2917">
                      <a:schemeClr val="tx1"/>
                    </a:gs>
                    <a:gs pos="30000">
                      <a:schemeClr val="tx1"/>
                    </a:gs>
                  </a:gsLst>
                  <a:lin ang="5400000" scaled="0"/>
                </a:gradFill>
              </a:rPr>
              <a:t>Logic App receives message via webhook callback </a:t>
            </a:r>
          </a:p>
        </p:txBody>
      </p:sp>
      <p:sp>
        <p:nvSpPr>
          <p:cNvPr id="44" name="TextBox 43">
            <a:extLst>
              <a:ext uri="{FF2B5EF4-FFF2-40B4-BE49-F238E27FC236}">
                <a16:creationId xmlns:a16="http://schemas.microsoft.com/office/drawing/2014/main" id="{4D8F6454-C9D6-4CC6-BCB5-887C23825EE5}"/>
              </a:ext>
            </a:extLst>
          </p:cNvPr>
          <p:cNvSpPr txBox="1"/>
          <p:nvPr/>
        </p:nvSpPr>
        <p:spPr>
          <a:xfrm>
            <a:off x="4918172" y="5350201"/>
            <a:ext cx="1525765" cy="553998"/>
          </a:xfrm>
          <a:prstGeom prst="rect">
            <a:avLst/>
          </a:prstGeom>
          <a:noFill/>
        </p:spPr>
        <p:txBody>
          <a:bodyPr wrap="square" lIns="0" tIns="0" rIns="0" bIns="0" rtlCol="0">
            <a:spAutoFit/>
          </a:bodyPr>
          <a:lstStyle/>
          <a:p>
            <a:r>
              <a:rPr lang="en-US" sz="1800">
                <a:gradFill>
                  <a:gsLst>
                    <a:gs pos="2917">
                      <a:srgbClr val="1A1A1A"/>
                    </a:gs>
                    <a:gs pos="30000">
                      <a:srgbClr val="1A1A1A"/>
                    </a:gs>
                  </a:gsLst>
                  <a:lin ang="5400000" scaled="0"/>
                </a:gradFill>
                <a:latin typeface="Segoe UI"/>
              </a:rPr>
              <a:t>On-Premise </a:t>
            </a:r>
          </a:p>
          <a:p>
            <a:r>
              <a:rPr lang="en-US" sz="1800">
                <a:gradFill>
                  <a:gsLst>
                    <a:gs pos="2917">
                      <a:srgbClr val="1A1A1A"/>
                    </a:gs>
                    <a:gs pos="30000">
                      <a:srgbClr val="1A1A1A"/>
                    </a:gs>
                  </a:gsLst>
                  <a:lin ang="5400000" scaled="0"/>
                </a:gradFill>
                <a:latin typeface="Segoe UI"/>
              </a:rPr>
              <a:t>SAP system</a:t>
            </a:r>
          </a:p>
        </p:txBody>
      </p:sp>
    </p:spTree>
    <p:extLst>
      <p:ext uri="{BB962C8B-B14F-4D97-AF65-F5344CB8AC3E}">
        <p14:creationId xmlns:p14="http://schemas.microsoft.com/office/powerpoint/2010/main" val="3417783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p:bldP spid="36" grpId="0"/>
      <p:bldP spid="37" grpId="0" animBg="1"/>
      <p:bldP spid="38" grpId="0" animBg="1"/>
      <p:bldP spid="40" grpId="0"/>
      <p:bldP spid="41" grpId="0"/>
      <p:bldP spid="3"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3179DE-141F-4C45-82CC-FF23BC9DD12A}"/>
              </a:ext>
            </a:extLst>
          </p:cNvPr>
          <p:cNvSpPr>
            <a:spLocks noGrp="1"/>
          </p:cNvSpPr>
          <p:nvPr>
            <p:ph type="body" sz="quarter" idx="10"/>
          </p:nvPr>
        </p:nvSpPr>
        <p:spPr>
          <a:xfrm>
            <a:off x="1725929" y="2445484"/>
            <a:ext cx="8740142" cy="3313984"/>
          </a:xfrm>
        </p:spPr>
        <p:txBody>
          <a:bodyPr vert="horz" wrap="square" lIns="109728" tIns="68580" rIns="109728" bIns="68580" rtlCol="0" anchor="t">
            <a:spAutoFit/>
          </a:bodyPr>
          <a:lstStyle/>
          <a:p>
            <a:pPr marL="0" indent="0">
              <a:buNone/>
            </a:pPr>
            <a:r>
              <a:rPr lang="en-US" sz="2000" i="1">
                <a:latin typeface="+mn-lt"/>
              </a:rPr>
              <a:t>At Evoqua we have been using the SAP Connector for Logic Apps to automate business processes between SAP and our Microsoft Dynamics CRM system, along with many other systems. For CRM we are able to </a:t>
            </a:r>
            <a:r>
              <a:rPr lang="en-US" sz="2000" b="1" i="1">
                <a:latin typeface="+mn-lt"/>
              </a:rPr>
              <a:t>get new Customers and Materials</a:t>
            </a:r>
            <a:r>
              <a:rPr lang="en-US" sz="2000" i="1">
                <a:latin typeface="+mn-lt"/>
              </a:rPr>
              <a:t> from SAP over to our CRM system </a:t>
            </a:r>
            <a:r>
              <a:rPr lang="en-US" sz="2000" b="1" i="1">
                <a:latin typeface="+mn-lt"/>
              </a:rPr>
              <a:t>95% faster </a:t>
            </a:r>
            <a:r>
              <a:rPr lang="en-US" sz="2000" i="1">
                <a:latin typeface="+mn-lt"/>
              </a:rPr>
              <a:t>by using Logic Apps and the SAP Connector. </a:t>
            </a:r>
          </a:p>
          <a:p>
            <a:pPr marL="0" indent="0">
              <a:buNone/>
            </a:pPr>
            <a:r>
              <a:rPr lang="en-US" sz="2000" i="1">
                <a:latin typeface="+mn-lt"/>
              </a:rPr>
              <a:t>In addition our </a:t>
            </a:r>
            <a:r>
              <a:rPr lang="en-US" sz="2000" b="1" i="1">
                <a:latin typeface="+mn-lt"/>
              </a:rPr>
              <a:t>development time</a:t>
            </a:r>
            <a:r>
              <a:rPr lang="en-US" sz="2000" i="1">
                <a:latin typeface="+mn-lt"/>
              </a:rPr>
              <a:t> for new integrations involving SAP is </a:t>
            </a:r>
            <a:r>
              <a:rPr lang="en-US" sz="2000" b="1" i="1">
                <a:latin typeface="+mn-lt"/>
              </a:rPr>
              <a:t>cut by 50% or more </a:t>
            </a:r>
            <a:r>
              <a:rPr lang="en-US" sz="2000" i="1">
                <a:latin typeface="+mn-lt"/>
              </a:rPr>
              <a:t>using Logic Apps and the SAP Connector.” </a:t>
            </a:r>
          </a:p>
          <a:p>
            <a:pPr marL="0" indent="0">
              <a:buNone/>
            </a:pPr>
            <a:endParaRPr lang="en-US" sz="2000" i="1">
              <a:latin typeface="+mn-lt"/>
            </a:endParaRPr>
          </a:p>
          <a:p>
            <a:pPr marL="0" indent="0">
              <a:buNone/>
            </a:pPr>
            <a:r>
              <a:rPr lang="en-US" sz="2000" i="1">
                <a:latin typeface="+mn-lt"/>
              </a:rPr>
              <a:t>– Susan Swanger, Senior Integration Architect, Evoqua Water Technologies.</a:t>
            </a:r>
            <a:endParaRPr lang="en-US" sz="2000">
              <a:latin typeface="+mn-lt"/>
            </a:endParaRPr>
          </a:p>
          <a:p>
            <a:pPr marL="251936" indent="-251936"/>
            <a:endParaRPr lang="en-US">
              <a:cs typeface="Segoe UI Light"/>
            </a:endParaRPr>
          </a:p>
        </p:txBody>
      </p:sp>
      <p:sp>
        <p:nvSpPr>
          <p:cNvPr id="2" name="Title 1">
            <a:extLst>
              <a:ext uri="{FF2B5EF4-FFF2-40B4-BE49-F238E27FC236}">
                <a16:creationId xmlns:a16="http://schemas.microsoft.com/office/drawing/2014/main" id="{4979A21A-8A39-44A0-8538-2E0A71793D0B}"/>
              </a:ext>
            </a:extLst>
          </p:cNvPr>
          <p:cNvSpPr>
            <a:spLocks noGrp="1"/>
          </p:cNvSpPr>
          <p:nvPr>
            <p:ph type="title"/>
          </p:nvPr>
        </p:nvSpPr>
        <p:spPr/>
        <p:txBody>
          <a:bodyPr/>
          <a:lstStyle/>
          <a:p>
            <a:r>
              <a:rPr lang="en-US" sz="3600">
                <a:solidFill>
                  <a:srgbClr val="1A1A1A"/>
                </a:solidFill>
                <a:latin typeface="Segoe UI Semibold" panose="020B0702040204020203" pitchFamily="34" charset="0"/>
                <a:cs typeface="Segoe UI Semibold" panose="020B0702040204020203" pitchFamily="34" charset="0"/>
              </a:rPr>
              <a:t>Customer Highlight</a:t>
            </a:r>
          </a:p>
        </p:txBody>
      </p:sp>
      <p:pic>
        <p:nvPicPr>
          <p:cNvPr id="2050" name="Picture 2" descr="Evouqa">
            <a:extLst>
              <a:ext uri="{FF2B5EF4-FFF2-40B4-BE49-F238E27FC236}">
                <a16:creationId xmlns:a16="http://schemas.microsoft.com/office/drawing/2014/main" id="{02872856-2F02-4B21-A13C-33A0D87D2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422" y="106914"/>
            <a:ext cx="4023360" cy="138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851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1F1-EA56-4492-9E7F-C2718C0C9C8A}"/>
              </a:ext>
            </a:extLst>
          </p:cNvPr>
          <p:cNvSpPr txBox="1">
            <a:spLocks/>
          </p:cNvSpPr>
          <p:nvPr/>
        </p:nvSpPr>
        <p:spPr>
          <a:xfrm>
            <a:off x="778934" y="476253"/>
            <a:ext cx="10632015" cy="492443"/>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What’s new in Mapping</a:t>
            </a:r>
          </a:p>
        </p:txBody>
      </p:sp>
      <p:graphicFrame>
        <p:nvGraphicFramePr>
          <p:cNvPr id="4" name="Diagram 3">
            <a:extLst>
              <a:ext uri="{FF2B5EF4-FFF2-40B4-BE49-F238E27FC236}">
                <a16:creationId xmlns:a16="http://schemas.microsoft.com/office/drawing/2014/main" id="{C77E491D-3894-4ADB-BAFB-15819D86FBE2}"/>
              </a:ext>
            </a:extLst>
          </p:cNvPr>
          <p:cNvGraphicFramePr/>
          <p:nvPr>
            <p:extLst>
              <p:ext uri="{D42A27DB-BD31-4B8C-83A1-F6EECF244321}">
                <p14:modId xmlns:p14="http://schemas.microsoft.com/office/powerpoint/2010/main" val="3429230382"/>
              </p:ext>
            </p:extLst>
          </p:nvPr>
        </p:nvGraphicFramePr>
        <p:xfrm>
          <a:off x="1649379" y="13746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4989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5D15-9025-448F-A213-B5A666B4FBC2}"/>
              </a:ext>
            </a:extLst>
          </p:cNvPr>
          <p:cNvSpPr txBox="1">
            <a:spLocks/>
          </p:cNvSpPr>
          <p:nvPr/>
        </p:nvSpPr>
        <p:spPr>
          <a:xfrm>
            <a:off x="269240" y="289513"/>
            <a:ext cx="11655840" cy="899665"/>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solidFill>
                  <a:srgbClr val="1A1A1A"/>
                </a:solidFill>
                <a:latin typeface="Segoe UI Semibold" panose="020B0702040204020203" pitchFamily="34" charset="0"/>
                <a:cs typeface="Segoe UI Semibold" panose="020B0702040204020203" pitchFamily="34" charset="0"/>
              </a:rPr>
              <a:t>XSLT 3.0</a:t>
            </a:r>
          </a:p>
        </p:txBody>
      </p:sp>
      <p:sp>
        <p:nvSpPr>
          <p:cNvPr id="3" name="Text Placeholder 5">
            <a:extLst>
              <a:ext uri="{FF2B5EF4-FFF2-40B4-BE49-F238E27FC236}">
                <a16:creationId xmlns:a16="http://schemas.microsoft.com/office/drawing/2014/main" id="{2EC3EE5C-2FE4-4BF1-AD15-1FE0EC228261}"/>
              </a:ext>
            </a:extLst>
          </p:cNvPr>
          <p:cNvSpPr txBox="1">
            <a:spLocks/>
          </p:cNvSpPr>
          <p:nvPr/>
        </p:nvSpPr>
        <p:spPr>
          <a:xfrm>
            <a:off x="778934" y="1361145"/>
            <a:ext cx="8615789" cy="505523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atin typeface="+mn-lt"/>
              </a:rPr>
              <a:t>Recommendation as of July 2017</a:t>
            </a:r>
          </a:p>
          <a:p>
            <a:pPr marL="0" indent="0">
              <a:buNone/>
            </a:pPr>
            <a:r>
              <a:rPr lang="en-US">
                <a:latin typeface="+mn-lt"/>
              </a:rPr>
              <a:t>MUCH easier to do a bunch of things:</a:t>
            </a:r>
          </a:p>
          <a:p>
            <a:pPr marL="0" indent="0">
              <a:buNone/>
            </a:pPr>
            <a:r>
              <a:rPr lang="en-US">
                <a:latin typeface="+mn-lt"/>
              </a:rPr>
              <a:t>	JSON &gt; XML &gt; JSON mapping</a:t>
            </a:r>
          </a:p>
          <a:p>
            <a:pPr marL="0" indent="0">
              <a:buNone/>
            </a:pPr>
            <a:r>
              <a:rPr lang="en-US">
                <a:latin typeface="+mn-lt"/>
              </a:rPr>
              <a:t>	Dynamic evaluation: </a:t>
            </a:r>
            <a:r>
              <a:rPr lang="en-US" err="1">
                <a:latin typeface="+mn-lt"/>
              </a:rPr>
              <a:t>xsl:evaluate</a:t>
            </a:r>
            <a:endParaRPr lang="en-US">
              <a:latin typeface="+mn-lt"/>
            </a:endParaRPr>
          </a:p>
          <a:p>
            <a:pPr marL="0" indent="0">
              <a:buNone/>
            </a:pPr>
            <a:r>
              <a:rPr lang="en-US">
                <a:latin typeface="+mn-lt"/>
              </a:rPr>
              <a:t>	Text value templates: value-of &gt; {}</a:t>
            </a:r>
          </a:p>
          <a:p>
            <a:pPr marL="0" indent="0">
              <a:buNone/>
            </a:pPr>
            <a:r>
              <a:rPr lang="en-US">
                <a:latin typeface="+mn-lt"/>
              </a:rPr>
              <a:t>	More built-in functions: date, math </a:t>
            </a:r>
            <a:r>
              <a:rPr lang="en-US" err="1">
                <a:latin typeface="+mn-lt"/>
              </a:rPr>
              <a:t>etc</a:t>
            </a:r>
            <a:endParaRPr lang="en-US">
              <a:latin typeface="+mn-lt"/>
            </a:endParaRPr>
          </a:p>
          <a:p>
            <a:pPr marL="0" indent="0">
              <a:buNone/>
            </a:pPr>
            <a:endParaRPr lang="en-US">
              <a:latin typeface="+mn-lt"/>
            </a:endParaRPr>
          </a:p>
          <a:p>
            <a:endParaRPr lang="en-US">
              <a:latin typeface="+mn-lt"/>
            </a:endParaRPr>
          </a:p>
        </p:txBody>
      </p:sp>
    </p:spTree>
    <p:extLst>
      <p:ext uri="{BB962C8B-B14F-4D97-AF65-F5344CB8AC3E}">
        <p14:creationId xmlns:p14="http://schemas.microsoft.com/office/powerpoint/2010/main" val="1847337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5D15-9025-448F-A213-B5A666B4FBC2}"/>
              </a:ext>
            </a:extLst>
          </p:cNvPr>
          <p:cNvSpPr txBox="1">
            <a:spLocks/>
          </p:cNvSpPr>
          <p:nvPr/>
        </p:nvSpPr>
        <p:spPr>
          <a:xfrm>
            <a:off x="269240" y="289513"/>
            <a:ext cx="11655840" cy="899665"/>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solidFill>
                  <a:srgbClr val="1A1A1A"/>
                </a:solidFill>
                <a:latin typeface="Segoe UI Semibold" panose="020B0702040204020203" pitchFamily="34" charset="0"/>
                <a:cs typeface="Segoe UI Semibold" panose="020B0702040204020203" pitchFamily="34" charset="0"/>
              </a:rPr>
              <a:t>Liquid</a:t>
            </a:r>
          </a:p>
        </p:txBody>
      </p:sp>
      <p:sp>
        <p:nvSpPr>
          <p:cNvPr id="4" name="Text Placeholder 5">
            <a:extLst>
              <a:ext uri="{FF2B5EF4-FFF2-40B4-BE49-F238E27FC236}">
                <a16:creationId xmlns:a16="http://schemas.microsoft.com/office/drawing/2014/main" id="{7EFB2E64-40E1-4832-861D-755ABE812653}"/>
              </a:ext>
            </a:extLst>
          </p:cNvPr>
          <p:cNvSpPr txBox="1">
            <a:spLocks/>
          </p:cNvSpPr>
          <p:nvPr/>
        </p:nvSpPr>
        <p:spPr>
          <a:xfrm>
            <a:off x="778934" y="1361145"/>
            <a:ext cx="8615789" cy="505523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atin typeface="+mn-lt"/>
              </a:rPr>
              <a:t>Great for text-based mapping</a:t>
            </a:r>
          </a:p>
          <a:p>
            <a:pPr marL="0" indent="0">
              <a:buNone/>
            </a:pPr>
            <a:endParaRPr lang="en-US">
              <a:latin typeface="+mn-lt"/>
            </a:endParaRPr>
          </a:p>
          <a:p>
            <a:pPr marL="0" indent="0">
              <a:buNone/>
            </a:pPr>
            <a:r>
              <a:rPr lang="en-US">
                <a:latin typeface="+mn-lt"/>
              </a:rPr>
              <a:t>{% if user %}</a:t>
            </a:r>
          </a:p>
          <a:p>
            <a:pPr marL="0" indent="0">
              <a:buNone/>
            </a:pPr>
            <a:r>
              <a:rPr lang="en-US">
                <a:latin typeface="+mn-lt"/>
              </a:rPr>
              <a:t>  Hello {{ user.name }}!</a:t>
            </a:r>
          </a:p>
          <a:p>
            <a:pPr marL="0" indent="0">
              <a:buNone/>
            </a:pPr>
            <a:r>
              <a:rPr lang="en-US">
                <a:latin typeface="+mn-lt"/>
              </a:rPr>
              <a:t>{% endif %}</a:t>
            </a:r>
          </a:p>
          <a:p>
            <a:pPr marL="0" indent="0">
              <a:buNone/>
            </a:pPr>
            <a:endParaRPr lang="en-US">
              <a:latin typeface="+mn-lt"/>
            </a:endParaRPr>
          </a:p>
          <a:p>
            <a:pPr marL="0" indent="0">
              <a:buNone/>
            </a:pPr>
            <a:r>
              <a:rPr lang="en-US">
                <a:latin typeface="+mn-lt"/>
              </a:rPr>
              <a:t>Full programming constructs</a:t>
            </a:r>
          </a:p>
          <a:p>
            <a:pPr marL="0" indent="0">
              <a:buNone/>
            </a:pPr>
            <a:r>
              <a:rPr lang="en-US">
                <a:latin typeface="+mn-lt"/>
              </a:rPr>
              <a:t>	Looping</a:t>
            </a:r>
          </a:p>
          <a:p>
            <a:pPr marL="0" indent="0">
              <a:buNone/>
            </a:pPr>
            <a:r>
              <a:rPr lang="en-US">
                <a:latin typeface="+mn-lt"/>
              </a:rPr>
              <a:t>	Variables</a:t>
            </a:r>
          </a:p>
          <a:p>
            <a:pPr marL="0" indent="0">
              <a:buNone/>
            </a:pPr>
            <a:r>
              <a:rPr lang="en-US">
                <a:latin typeface="+mn-lt"/>
              </a:rPr>
              <a:t>	Conditionals</a:t>
            </a:r>
          </a:p>
          <a:p>
            <a:pPr marL="0" indent="0">
              <a:buNone/>
            </a:pPr>
            <a:endParaRPr lang="en-US">
              <a:latin typeface="+mn-lt"/>
            </a:endParaRPr>
          </a:p>
          <a:p>
            <a:endParaRPr lang="en-US">
              <a:latin typeface="+mn-lt"/>
            </a:endParaRPr>
          </a:p>
        </p:txBody>
      </p:sp>
    </p:spTree>
    <p:extLst>
      <p:ext uri="{BB962C8B-B14F-4D97-AF65-F5344CB8AC3E}">
        <p14:creationId xmlns:p14="http://schemas.microsoft.com/office/powerpoint/2010/main" val="10229669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38D1-B855-482D-963A-49322B48F99B}"/>
              </a:ext>
            </a:extLst>
          </p:cNvPr>
          <p:cNvSpPr txBox="1">
            <a:spLocks/>
          </p:cNvSpPr>
          <p:nvPr/>
        </p:nvSpPr>
        <p:spPr>
          <a:xfrm>
            <a:off x="269240" y="289513"/>
            <a:ext cx="11655840" cy="899665"/>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solidFill>
                  <a:srgbClr val="1A1A1A"/>
                </a:solidFill>
                <a:latin typeface="Segoe UI Semibold" panose="020B0702040204020203" pitchFamily="34" charset="0"/>
                <a:cs typeface="Segoe UI Semibold" panose="020B0702040204020203" pitchFamily="34" charset="0"/>
              </a:rPr>
              <a:t>SOAP support</a:t>
            </a:r>
          </a:p>
        </p:txBody>
      </p:sp>
      <p:sp>
        <p:nvSpPr>
          <p:cNvPr id="3" name="Text Placeholder 5">
            <a:extLst>
              <a:ext uri="{FF2B5EF4-FFF2-40B4-BE49-F238E27FC236}">
                <a16:creationId xmlns:a16="http://schemas.microsoft.com/office/drawing/2014/main" id="{291B8FC2-D049-4031-B334-80F4211E7FFC}"/>
              </a:ext>
            </a:extLst>
          </p:cNvPr>
          <p:cNvSpPr txBox="1">
            <a:spLocks/>
          </p:cNvSpPr>
          <p:nvPr/>
        </p:nvSpPr>
        <p:spPr>
          <a:xfrm>
            <a:off x="778934" y="1361145"/>
            <a:ext cx="10776427" cy="505523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atin typeface="+mn-lt"/>
              </a:rPr>
              <a:t>Create first-class SOAP connectors by importing WSDL</a:t>
            </a:r>
          </a:p>
          <a:p>
            <a:pPr marL="0" indent="0">
              <a:buNone/>
            </a:pPr>
            <a:endParaRPr lang="en-US">
              <a:latin typeface="+mn-lt"/>
            </a:endParaRPr>
          </a:p>
          <a:p>
            <a:pPr marL="0" indent="0">
              <a:buNone/>
            </a:pPr>
            <a:r>
              <a:rPr lang="en-US">
                <a:latin typeface="+mn-lt"/>
              </a:rPr>
              <a:t>Use On-premises Data Gateway to access services behind firewall</a:t>
            </a:r>
          </a:p>
          <a:p>
            <a:pPr marL="0" indent="0">
              <a:buNone/>
            </a:pPr>
            <a:endParaRPr lang="en-US">
              <a:latin typeface="+mn-lt"/>
            </a:endParaRPr>
          </a:p>
          <a:p>
            <a:pPr marL="0" indent="0">
              <a:buNone/>
            </a:pPr>
            <a:r>
              <a:rPr lang="en-US">
                <a:latin typeface="+mn-lt"/>
              </a:rPr>
              <a:t>Ability to create </a:t>
            </a:r>
            <a:r>
              <a:rPr lang="en-US" err="1">
                <a:latin typeface="+mn-lt"/>
              </a:rPr>
              <a:t>passthru</a:t>
            </a:r>
            <a:r>
              <a:rPr lang="en-US">
                <a:latin typeface="+mn-lt"/>
              </a:rPr>
              <a:t> connector</a:t>
            </a:r>
          </a:p>
          <a:p>
            <a:pPr marL="0" indent="0">
              <a:buNone/>
            </a:pPr>
            <a:endParaRPr lang="en-US">
              <a:latin typeface="+mn-lt"/>
            </a:endParaRPr>
          </a:p>
          <a:p>
            <a:pPr marL="0" indent="0">
              <a:buNone/>
            </a:pPr>
            <a:endParaRPr lang="en-US">
              <a:latin typeface="+mn-lt"/>
            </a:endParaRPr>
          </a:p>
          <a:p>
            <a:pPr marL="0" indent="0">
              <a:buNone/>
            </a:pPr>
            <a:endParaRPr lang="en-US">
              <a:latin typeface="+mn-lt"/>
            </a:endParaRPr>
          </a:p>
          <a:p>
            <a:endParaRPr lang="en-US">
              <a:latin typeface="+mn-lt"/>
            </a:endParaRPr>
          </a:p>
        </p:txBody>
      </p:sp>
    </p:spTree>
    <p:extLst>
      <p:ext uri="{BB962C8B-B14F-4D97-AF65-F5344CB8AC3E}">
        <p14:creationId xmlns:p14="http://schemas.microsoft.com/office/powerpoint/2010/main" val="35995689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9622" y="2930402"/>
            <a:ext cx="7476607" cy="498598"/>
          </a:xfrm>
        </p:spPr>
        <p:txBody>
          <a:bodyPr/>
          <a:lstStyle/>
          <a:p>
            <a:r>
              <a:rPr lang="en-US"/>
              <a:t>Demo: SOAP</a:t>
            </a:r>
          </a:p>
        </p:txBody>
      </p:sp>
      <p:sp>
        <p:nvSpPr>
          <p:cNvPr id="5" name="Text Placeholder 4">
            <a:extLst>
              <a:ext uri="{FF2B5EF4-FFF2-40B4-BE49-F238E27FC236}">
                <a16:creationId xmlns:a16="http://schemas.microsoft.com/office/drawing/2014/main" id="{347AA788-EB0D-4836-94F1-298E48B03B9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558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1F1-EA56-4492-9E7F-C2718C0C9C8A}"/>
              </a:ext>
            </a:extLst>
          </p:cNvPr>
          <p:cNvSpPr txBox="1">
            <a:spLocks/>
          </p:cNvSpPr>
          <p:nvPr/>
        </p:nvSpPr>
        <p:spPr>
          <a:xfrm>
            <a:off x="778934" y="476253"/>
            <a:ext cx="10632015" cy="492443"/>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What’s new in Monitoring and Tracking </a:t>
            </a:r>
          </a:p>
        </p:txBody>
      </p:sp>
      <p:graphicFrame>
        <p:nvGraphicFramePr>
          <p:cNvPr id="5" name="Diagram 4">
            <a:extLst>
              <a:ext uri="{FF2B5EF4-FFF2-40B4-BE49-F238E27FC236}">
                <a16:creationId xmlns:a16="http://schemas.microsoft.com/office/drawing/2014/main" id="{A7E9F749-B2B4-46D5-A6B3-A19D30439350}"/>
              </a:ext>
            </a:extLst>
          </p:cNvPr>
          <p:cNvGraphicFramePr/>
          <p:nvPr>
            <p:extLst>
              <p:ext uri="{D42A27DB-BD31-4B8C-83A1-F6EECF244321}">
                <p14:modId xmlns:p14="http://schemas.microsoft.com/office/powerpoint/2010/main" val="3230963100"/>
              </p:ext>
            </p:extLst>
          </p:nvPr>
        </p:nvGraphicFramePr>
        <p:xfrm>
          <a:off x="1986604" y="1498060"/>
          <a:ext cx="8512783" cy="48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0390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902" y="2112339"/>
            <a:ext cx="6712712" cy="498598"/>
          </a:xfrm>
        </p:spPr>
        <p:txBody>
          <a:bodyPr/>
          <a:lstStyle/>
          <a:p>
            <a:r>
              <a:rPr lang="en-US"/>
              <a:t>Logic Apps Monitoring via OMS</a:t>
            </a:r>
          </a:p>
        </p:txBody>
      </p:sp>
      <p:sp>
        <p:nvSpPr>
          <p:cNvPr id="4" name="Text Placeholder 3"/>
          <p:cNvSpPr>
            <a:spLocks noGrp="1"/>
          </p:cNvSpPr>
          <p:nvPr>
            <p:ph type="body" sz="quarter" idx="12"/>
          </p:nvPr>
        </p:nvSpPr>
        <p:spPr>
          <a:xfrm>
            <a:off x="791904" y="3529850"/>
            <a:ext cx="8950283" cy="307777"/>
          </a:xfrm>
        </p:spPr>
        <p:txBody>
          <a:bodyPr/>
          <a:lstStyle/>
          <a:p>
            <a:r>
              <a:rPr lang="en-US"/>
              <a:t>Demo</a:t>
            </a:r>
          </a:p>
        </p:txBody>
      </p:sp>
    </p:spTree>
    <p:extLst>
      <p:ext uri="{BB962C8B-B14F-4D97-AF65-F5344CB8AC3E}">
        <p14:creationId xmlns:p14="http://schemas.microsoft.com/office/powerpoint/2010/main" val="114305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ECDDB6-8C36-4FF2-9601-E335D3CD46EB}"/>
              </a:ext>
            </a:extLst>
          </p:cNvPr>
          <p:cNvSpPr txBox="1">
            <a:spLocks/>
          </p:cNvSpPr>
          <p:nvPr/>
        </p:nvSpPr>
        <p:spPr>
          <a:xfrm>
            <a:off x="838200" y="322356"/>
            <a:ext cx="10515600" cy="553998"/>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2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a:gradFill>
                  <a:gsLst>
                    <a:gs pos="1250">
                      <a:srgbClr val="1A1A1A"/>
                    </a:gs>
                    <a:gs pos="100000">
                      <a:srgbClr val="1A1A1A"/>
                    </a:gs>
                  </a:gsLst>
                  <a:lin ang="5400000" scaled="0"/>
                </a:gradFill>
                <a:latin typeface="Segoe UI Semibold"/>
              </a:rPr>
              <a:t>Level-Set</a:t>
            </a:r>
            <a:r>
              <a:rPr lang="en-US">
                <a:gradFill>
                  <a:gsLst>
                    <a:gs pos="1250">
                      <a:srgbClr val="1A1A1A"/>
                    </a:gs>
                    <a:gs pos="100000">
                      <a:srgbClr val="1A1A1A"/>
                    </a:gs>
                  </a:gsLst>
                  <a:lin ang="5400000" scaled="0"/>
                </a:gradFill>
                <a:latin typeface="Segoe UI Semibold"/>
              </a:rPr>
              <a:t>: Integration Account</a:t>
            </a:r>
          </a:p>
        </p:txBody>
      </p:sp>
      <p:sp>
        <p:nvSpPr>
          <p:cNvPr id="5" name="Content Placeholder 2">
            <a:extLst>
              <a:ext uri="{FF2B5EF4-FFF2-40B4-BE49-F238E27FC236}">
                <a16:creationId xmlns:a16="http://schemas.microsoft.com/office/drawing/2014/main" id="{F5A9958D-C9F0-4F72-A874-77685A04DDA9}"/>
              </a:ext>
            </a:extLst>
          </p:cNvPr>
          <p:cNvSpPr txBox="1">
            <a:spLocks/>
          </p:cNvSpPr>
          <p:nvPr/>
        </p:nvSpPr>
        <p:spPr>
          <a:xfrm>
            <a:off x="1524000" y="1365978"/>
            <a:ext cx="8870162" cy="1946907"/>
          </a:xfrm>
          <a:prstGeom prst="rect">
            <a:avLst/>
          </a:prstGeom>
        </p:spPr>
        <p:txBody>
          <a:bodyPr/>
          <a:lst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gradFill>
                  <a:gsLst>
                    <a:gs pos="1250">
                      <a:srgbClr val="1A1A1A"/>
                    </a:gs>
                    <a:gs pos="100000">
                      <a:srgbClr val="1A1A1A"/>
                    </a:gs>
                  </a:gsLst>
                  <a:lin ang="5400000" scaled="0"/>
                </a:gradFill>
              </a:rPr>
              <a:t>Core to our XML and B2B capabilities</a:t>
            </a:r>
          </a:p>
          <a:p>
            <a:r>
              <a:rPr lang="en-US">
                <a:gradFill>
                  <a:gsLst>
                    <a:gs pos="1250">
                      <a:srgbClr val="1A1A1A"/>
                    </a:gs>
                    <a:gs pos="100000">
                      <a:srgbClr val="1A1A1A"/>
                    </a:gs>
                  </a:gsLst>
                  <a:lin ang="5400000" scaled="0"/>
                </a:gradFill>
              </a:rPr>
              <a:t>Provides partner creation and management</a:t>
            </a:r>
          </a:p>
          <a:p>
            <a:r>
              <a:rPr lang="en-US">
                <a:gradFill>
                  <a:gsLst>
                    <a:gs pos="1250">
                      <a:srgbClr val="1A1A1A"/>
                    </a:gs>
                    <a:gs pos="100000">
                      <a:srgbClr val="1A1A1A"/>
                    </a:gs>
                  </a:gsLst>
                  <a:lin ang="5400000" scaled="0"/>
                </a:gradFill>
              </a:rPr>
              <a:t>Provides for XML validation, mapping, </a:t>
            </a:r>
            <a:r>
              <a:rPr lang="en-US" err="1">
                <a:gradFill>
                  <a:gsLst>
                    <a:gs pos="1250">
                      <a:srgbClr val="1A1A1A"/>
                    </a:gs>
                    <a:gs pos="100000">
                      <a:srgbClr val="1A1A1A"/>
                    </a:gs>
                  </a:gsLst>
                  <a:lin ang="5400000" scaled="0"/>
                </a:gradFill>
              </a:rPr>
              <a:t>flatfile</a:t>
            </a:r>
            <a:r>
              <a:rPr lang="en-US">
                <a:gradFill>
                  <a:gsLst>
                    <a:gs pos="1250">
                      <a:srgbClr val="1A1A1A"/>
                    </a:gs>
                    <a:gs pos="100000">
                      <a:srgbClr val="1A1A1A"/>
                    </a:gs>
                  </a:gsLst>
                  <a:lin ang="5400000" scaled="0"/>
                </a:gradFill>
              </a:rPr>
              <a:t> conversion</a:t>
            </a:r>
          </a:p>
          <a:p>
            <a:r>
              <a:rPr lang="en-US">
                <a:gradFill>
                  <a:gsLst>
                    <a:gs pos="1250">
                      <a:srgbClr val="1A1A1A"/>
                    </a:gs>
                    <a:gs pos="100000">
                      <a:srgbClr val="1A1A1A"/>
                    </a:gs>
                  </a:gsLst>
                  <a:lin ang="5400000" scaled="0"/>
                </a:gradFill>
              </a:rPr>
              <a:t>Provides tracking</a:t>
            </a:r>
          </a:p>
        </p:txBody>
      </p:sp>
      <p:pic>
        <p:nvPicPr>
          <p:cNvPr id="6" name="Picture 5">
            <a:extLst>
              <a:ext uri="{FF2B5EF4-FFF2-40B4-BE49-F238E27FC236}">
                <a16:creationId xmlns:a16="http://schemas.microsoft.com/office/drawing/2014/main" id="{31C5C6C5-A12C-46EE-A13C-0A816D2A4916}"/>
              </a:ext>
            </a:extLst>
          </p:cNvPr>
          <p:cNvPicPr>
            <a:picLocks noChangeAspect="1"/>
          </p:cNvPicPr>
          <p:nvPr/>
        </p:nvPicPr>
        <p:blipFill>
          <a:blip r:embed="rId2"/>
          <a:stretch>
            <a:fillRect/>
          </a:stretch>
        </p:blipFill>
        <p:spPr>
          <a:xfrm>
            <a:off x="2910171" y="4534601"/>
            <a:ext cx="739528" cy="579140"/>
          </a:xfrm>
          <a:prstGeom prst="rect">
            <a:avLst/>
          </a:prstGeom>
        </p:spPr>
      </p:pic>
      <p:pic>
        <p:nvPicPr>
          <p:cNvPr id="7" name="Picture 6">
            <a:extLst>
              <a:ext uri="{FF2B5EF4-FFF2-40B4-BE49-F238E27FC236}">
                <a16:creationId xmlns:a16="http://schemas.microsoft.com/office/drawing/2014/main" id="{D1082412-53AB-4B1A-AC6A-2B05AE9A78AB}"/>
              </a:ext>
            </a:extLst>
          </p:cNvPr>
          <p:cNvPicPr>
            <a:picLocks noChangeAspect="1"/>
          </p:cNvPicPr>
          <p:nvPr/>
        </p:nvPicPr>
        <p:blipFill>
          <a:blip r:embed="rId3"/>
          <a:stretch>
            <a:fillRect/>
          </a:stretch>
        </p:blipFill>
        <p:spPr>
          <a:xfrm>
            <a:off x="5359718" y="5934108"/>
            <a:ext cx="739528" cy="588480"/>
          </a:xfrm>
          <a:prstGeom prst="rect">
            <a:avLst/>
          </a:prstGeom>
        </p:spPr>
      </p:pic>
      <p:pic>
        <p:nvPicPr>
          <p:cNvPr id="8" name="Picture 7">
            <a:extLst>
              <a:ext uri="{FF2B5EF4-FFF2-40B4-BE49-F238E27FC236}">
                <a16:creationId xmlns:a16="http://schemas.microsoft.com/office/drawing/2014/main" id="{01C52666-09AD-48DF-9512-56BEFC612D6A}"/>
              </a:ext>
            </a:extLst>
          </p:cNvPr>
          <p:cNvPicPr>
            <a:picLocks noChangeAspect="1"/>
          </p:cNvPicPr>
          <p:nvPr/>
        </p:nvPicPr>
        <p:blipFill>
          <a:blip r:embed="rId4"/>
          <a:stretch>
            <a:fillRect/>
          </a:stretch>
        </p:blipFill>
        <p:spPr>
          <a:xfrm>
            <a:off x="4363540" y="4135800"/>
            <a:ext cx="2714466" cy="340803"/>
          </a:xfrm>
          <a:prstGeom prst="rect">
            <a:avLst/>
          </a:prstGeom>
        </p:spPr>
      </p:pic>
      <p:pic>
        <p:nvPicPr>
          <p:cNvPr id="9" name="Picture 8">
            <a:extLst>
              <a:ext uri="{FF2B5EF4-FFF2-40B4-BE49-F238E27FC236}">
                <a16:creationId xmlns:a16="http://schemas.microsoft.com/office/drawing/2014/main" id="{CB5AFC4B-E452-490B-9AC8-19ED363DAF6B}"/>
              </a:ext>
            </a:extLst>
          </p:cNvPr>
          <p:cNvPicPr>
            <a:picLocks noChangeAspect="1"/>
          </p:cNvPicPr>
          <p:nvPr/>
        </p:nvPicPr>
        <p:blipFill>
          <a:blip r:embed="rId5"/>
          <a:stretch>
            <a:fillRect/>
          </a:stretch>
        </p:blipFill>
        <p:spPr>
          <a:xfrm>
            <a:off x="4372250" y="4641782"/>
            <a:ext cx="2714927" cy="364781"/>
          </a:xfrm>
          <a:prstGeom prst="rect">
            <a:avLst/>
          </a:prstGeom>
        </p:spPr>
      </p:pic>
      <p:pic>
        <p:nvPicPr>
          <p:cNvPr id="10" name="Picture 9">
            <a:extLst>
              <a:ext uri="{FF2B5EF4-FFF2-40B4-BE49-F238E27FC236}">
                <a16:creationId xmlns:a16="http://schemas.microsoft.com/office/drawing/2014/main" id="{A67619D6-6766-48F5-A2FC-0DC7DCE45254}"/>
              </a:ext>
            </a:extLst>
          </p:cNvPr>
          <p:cNvPicPr>
            <a:picLocks noChangeAspect="1"/>
          </p:cNvPicPr>
          <p:nvPr/>
        </p:nvPicPr>
        <p:blipFill>
          <a:blip r:embed="rId6"/>
          <a:stretch>
            <a:fillRect/>
          </a:stretch>
        </p:blipFill>
        <p:spPr>
          <a:xfrm>
            <a:off x="4372250" y="5141499"/>
            <a:ext cx="2714927" cy="348376"/>
          </a:xfrm>
          <a:prstGeom prst="rect">
            <a:avLst/>
          </a:prstGeom>
        </p:spPr>
      </p:pic>
      <p:cxnSp>
        <p:nvCxnSpPr>
          <p:cNvPr id="11" name="Elbow Connector 44">
            <a:extLst>
              <a:ext uri="{FF2B5EF4-FFF2-40B4-BE49-F238E27FC236}">
                <a16:creationId xmlns:a16="http://schemas.microsoft.com/office/drawing/2014/main" id="{CDACCB1C-ADD4-4421-8036-4E49D4118578}"/>
              </a:ext>
            </a:extLst>
          </p:cNvPr>
          <p:cNvCxnSpPr>
            <a:stCxn id="6" idx="2"/>
            <a:endCxn id="7" idx="1"/>
          </p:cNvCxnSpPr>
          <p:nvPr/>
        </p:nvCxnSpPr>
        <p:spPr>
          <a:xfrm rot="16200000" flipH="1">
            <a:off x="3762524" y="4631153"/>
            <a:ext cx="1114607" cy="20797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D581AC-94CD-4535-8A9F-9461C466099F}"/>
              </a:ext>
            </a:extLst>
          </p:cNvPr>
          <p:cNvCxnSpPr>
            <a:stCxn id="10" idx="2"/>
            <a:endCxn id="7" idx="0"/>
          </p:cNvCxnSpPr>
          <p:nvPr/>
        </p:nvCxnSpPr>
        <p:spPr>
          <a:xfrm flipH="1">
            <a:off x="5729483" y="5489876"/>
            <a:ext cx="231" cy="44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8B267D0-631D-494B-92E1-9266D5B16972}"/>
              </a:ext>
            </a:extLst>
          </p:cNvPr>
          <p:cNvPicPr>
            <a:picLocks noChangeAspect="1"/>
          </p:cNvPicPr>
          <p:nvPr/>
        </p:nvPicPr>
        <p:blipFill>
          <a:blip r:embed="rId7"/>
          <a:stretch>
            <a:fillRect/>
          </a:stretch>
        </p:blipFill>
        <p:spPr>
          <a:xfrm>
            <a:off x="8248568" y="4600125"/>
            <a:ext cx="497791" cy="471050"/>
          </a:xfrm>
          <a:prstGeom prst="rect">
            <a:avLst/>
          </a:prstGeom>
        </p:spPr>
      </p:pic>
      <p:cxnSp>
        <p:nvCxnSpPr>
          <p:cNvPr id="14" name="Elbow Connector 47">
            <a:extLst>
              <a:ext uri="{FF2B5EF4-FFF2-40B4-BE49-F238E27FC236}">
                <a16:creationId xmlns:a16="http://schemas.microsoft.com/office/drawing/2014/main" id="{28BCF48B-8CFE-4E20-B7E6-B1157DD5AFEA}"/>
              </a:ext>
            </a:extLst>
          </p:cNvPr>
          <p:cNvCxnSpPr>
            <a:endCxn id="13" idx="2"/>
          </p:cNvCxnSpPr>
          <p:nvPr/>
        </p:nvCxnSpPr>
        <p:spPr>
          <a:xfrm flipV="1">
            <a:off x="6099247" y="5071175"/>
            <a:ext cx="2398217" cy="11571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2FCE0E3-4AA1-403D-AEFC-65577C1947E3}"/>
              </a:ext>
            </a:extLst>
          </p:cNvPr>
          <p:cNvPicPr>
            <a:picLocks noChangeAspect="1"/>
          </p:cNvPicPr>
          <p:nvPr/>
        </p:nvPicPr>
        <p:blipFill>
          <a:blip r:embed="rId8"/>
          <a:stretch>
            <a:fillRect/>
          </a:stretch>
        </p:blipFill>
        <p:spPr>
          <a:xfrm>
            <a:off x="9208194" y="4221201"/>
            <a:ext cx="2764692" cy="1205940"/>
          </a:xfrm>
          <a:prstGeom prst="rect">
            <a:avLst/>
          </a:prstGeom>
        </p:spPr>
      </p:pic>
      <p:cxnSp>
        <p:nvCxnSpPr>
          <p:cNvPr id="16" name="Straight Arrow Connector 15">
            <a:extLst>
              <a:ext uri="{FF2B5EF4-FFF2-40B4-BE49-F238E27FC236}">
                <a16:creationId xmlns:a16="http://schemas.microsoft.com/office/drawing/2014/main" id="{8A5CA923-040F-4FFB-B322-84D7557F4C5E}"/>
              </a:ext>
            </a:extLst>
          </p:cNvPr>
          <p:cNvCxnSpPr>
            <a:stCxn id="13" idx="3"/>
          </p:cNvCxnSpPr>
          <p:nvPr/>
        </p:nvCxnSpPr>
        <p:spPr>
          <a:xfrm>
            <a:off x="8746358" y="4835650"/>
            <a:ext cx="578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50">
            <a:extLst>
              <a:ext uri="{FF2B5EF4-FFF2-40B4-BE49-F238E27FC236}">
                <a16:creationId xmlns:a16="http://schemas.microsoft.com/office/drawing/2014/main" id="{C6477664-AB34-4A7C-BC67-47539CD13960}"/>
              </a:ext>
            </a:extLst>
          </p:cNvPr>
          <p:cNvCxnSpPr>
            <a:stCxn id="6" idx="0"/>
            <a:endCxn id="13" idx="0"/>
          </p:cNvCxnSpPr>
          <p:nvPr/>
        </p:nvCxnSpPr>
        <p:spPr>
          <a:xfrm rot="16200000" flipH="1">
            <a:off x="5855937" y="1958599"/>
            <a:ext cx="65524" cy="5217528"/>
          </a:xfrm>
          <a:prstGeom prst="bentConnector3">
            <a:avLst>
              <a:gd name="adj1" fmla="val -12792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52">
            <a:extLst>
              <a:ext uri="{FF2B5EF4-FFF2-40B4-BE49-F238E27FC236}">
                <a16:creationId xmlns:a16="http://schemas.microsoft.com/office/drawing/2014/main" id="{006DE778-C6E8-44B9-99A5-A948CC7353FA}"/>
              </a:ext>
            </a:extLst>
          </p:cNvPr>
          <p:cNvCxnSpPr>
            <a:cxnSpLocks/>
            <a:endCxn id="7" idx="2"/>
          </p:cNvCxnSpPr>
          <p:nvPr/>
        </p:nvCxnSpPr>
        <p:spPr>
          <a:xfrm rot="16200000" flipH="1">
            <a:off x="3840333" y="4633439"/>
            <a:ext cx="219498" cy="3558800"/>
          </a:xfrm>
          <a:prstGeom prst="bentConnector3">
            <a:avLst>
              <a:gd name="adj1" fmla="val 204147"/>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azure functions">
            <a:extLst>
              <a:ext uri="{FF2B5EF4-FFF2-40B4-BE49-F238E27FC236}">
                <a16:creationId xmlns:a16="http://schemas.microsoft.com/office/drawing/2014/main" id="{B00D5B3A-34F5-4F32-BEC8-A338BFF982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7873" y="5649761"/>
            <a:ext cx="1045617" cy="54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70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498A2E-B22C-4F0F-8E20-7A0A5F29699F}"/>
              </a:ext>
            </a:extLst>
          </p:cNvPr>
          <p:cNvPicPr>
            <a:picLocks noChangeAspect="1"/>
          </p:cNvPicPr>
          <p:nvPr/>
        </p:nvPicPr>
        <p:blipFill>
          <a:blip r:embed="rId2"/>
          <a:stretch>
            <a:fillRect/>
          </a:stretch>
        </p:blipFill>
        <p:spPr>
          <a:xfrm>
            <a:off x="2695503" y="0"/>
            <a:ext cx="6800993" cy="6858000"/>
          </a:xfrm>
          <a:prstGeom prst="rect">
            <a:avLst/>
          </a:prstGeom>
        </p:spPr>
      </p:pic>
      <p:sp>
        <p:nvSpPr>
          <p:cNvPr id="3" name="Rectangle 2">
            <a:extLst>
              <a:ext uri="{FF2B5EF4-FFF2-40B4-BE49-F238E27FC236}">
                <a16:creationId xmlns:a16="http://schemas.microsoft.com/office/drawing/2014/main" id="{7B127ECD-41CB-43FD-8221-10718E62FC9A}"/>
              </a:ext>
            </a:extLst>
          </p:cNvPr>
          <p:cNvSpPr/>
          <p:nvPr/>
        </p:nvSpPr>
        <p:spPr bwMode="auto">
          <a:xfrm>
            <a:off x="3274359" y="3543300"/>
            <a:ext cx="3139888" cy="131781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a:extLst>
              <a:ext uri="{FF2B5EF4-FFF2-40B4-BE49-F238E27FC236}">
                <a16:creationId xmlns:a16="http://schemas.microsoft.com/office/drawing/2014/main" id="{A9ABDD64-C753-4939-B351-5F8DC11AE14D}"/>
              </a:ext>
            </a:extLst>
          </p:cNvPr>
          <p:cNvSpPr txBox="1"/>
          <p:nvPr/>
        </p:nvSpPr>
        <p:spPr>
          <a:xfrm>
            <a:off x="114300" y="3543300"/>
            <a:ext cx="2581203" cy="1107996"/>
          </a:xfrm>
          <a:prstGeom prst="rect">
            <a:avLst/>
          </a:prstGeom>
          <a:noFill/>
        </p:spPr>
        <p:txBody>
          <a:bodyPr wrap="square" lIns="0" tIns="0" rIns="0" bIns="0" rtlCol="0">
            <a:spAutoFit/>
          </a:bodyPr>
          <a:lstStyle/>
          <a:p>
            <a:pPr algn="l"/>
            <a:r>
              <a:rPr lang="en-US" sz="2400">
                <a:gradFill>
                  <a:gsLst>
                    <a:gs pos="2917">
                      <a:schemeClr val="tx1"/>
                    </a:gs>
                    <a:gs pos="30000">
                      <a:schemeClr val="tx1"/>
                    </a:gs>
                  </a:gsLst>
                  <a:lin ang="5400000" scaled="0"/>
                </a:gradFill>
              </a:rPr>
              <a:t>Enable diagnostics at Logic App creation !</a:t>
            </a:r>
          </a:p>
        </p:txBody>
      </p:sp>
    </p:spTree>
    <p:extLst>
      <p:ext uri="{BB962C8B-B14F-4D97-AF65-F5344CB8AC3E}">
        <p14:creationId xmlns:p14="http://schemas.microsoft.com/office/powerpoint/2010/main" val="3648738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996-3093-4F80-9180-31D4000B0B84}"/>
              </a:ext>
            </a:extLst>
          </p:cNvPr>
          <p:cNvSpPr>
            <a:spLocks noGrp="1"/>
          </p:cNvSpPr>
          <p:nvPr>
            <p:ph type="title"/>
          </p:nvPr>
        </p:nvSpPr>
        <p:spPr/>
        <p:txBody>
          <a:bodyPr/>
          <a:lstStyle/>
          <a:p>
            <a:r>
              <a:rPr lang="en-US"/>
              <a:t>SAP Connector – What's Next</a:t>
            </a:r>
          </a:p>
        </p:txBody>
      </p:sp>
      <p:graphicFrame>
        <p:nvGraphicFramePr>
          <p:cNvPr id="4" name="Diagram 3">
            <a:extLst>
              <a:ext uri="{FF2B5EF4-FFF2-40B4-BE49-F238E27FC236}">
                <a16:creationId xmlns:a16="http://schemas.microsoft.com/office/drawing/2014/main" id="{CF7E40CE-CEC8-45E3-8074-05C8A79D7274}"/>
              </a:ext>
            </a:extLst>
          </p:cNvPr>
          <p:cNvGraphicFramePr/>
          <p:nvPr>
            <p:extLst>
              <p:ext uri="{D42A27DB-BD31-4B8C-83A1-F6EECF244321}">
                <p14:modId xmlns:p14="http://schemas.microsoft.com/office/powerpoint/2010/main" val="3628172836"/>
              </p:ext>
            </p:extLst>
          </p:nvPr>
        </p:nvGraphicFramePr>
        <p:xfrm>
          <a:off x="1856247" y="1386190"/>
          <a:ext cx="7976507"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3426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996-3093-4F80-9180-31D4000B0B84}"/>
              </a:ext>
            </a:extLst>
          </p:cNvPr>
          <p:cNvSpPr>
            <a:spLocks noGrp="1"/>
          </p:cNvSpPr>
          <p:nvPr>
            <p:ph type="title"/>
          </p:nvPr>
        </p:nvSpPr>
        <p:spPr/>
        <p:txBody>
          <a:bodyPr/>
          <a:lstStyle/>
          <a:p>
            <a:r>
              <a:rPr lang="en-US" err="1"/>
              <a:t>Whats</a:t>
            </a:r>
            <a:r>
              <a:rPr lang="en-US"/>
              <a:t> Next in Enterprise Integration</a:t>
            </a:r>
          </a:p>
        </p:txBody>
      </p:sp>
      <p:graphicFrame>
        <p:nvGraphicFramePr>
          <p:cNvPr id="4" name="Diagram 3">
            <a:extLst>
              <a:ext uri="{FF2B5EF4-FFF2-40B4-BE49-F238E27FC236}">
                <a16:creationId xmlns:a16="http://schemas.microsoft.com/office/drawing/2014/main" id="{309FB40F-9F48-4B13-BC1A-058850BCE14B}"/>
              </a:ext>
            </a:extLst>
          </p:cNvPr>
          <p:cNvGraphicFramePr/>
          <p:nvPr>
            <p:extLst>
              <p:ext uri="{D42A27DB-BD31-4B8C-83A1-F6EECF244321}">
                <p14:modId xmlns:p14="http://schemas.microsoft.com/office/powerpoint/2010/main" val="1093081496"/>
              </p:ext>
            </p:extLst>
          </p:nvPr>
        </p:nvGraphicFramePr>
        <p:xfrm>
          <a:off x="1325122" y="1335932"/>
          <a:ext cx="7805907" cy="515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4520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996-3093-4F80-9180-31D4000B0B84}"/>
              </a:ext>
            </a:extLst>
          </p:cNvPr>
          <p:cNvSpPr>
            <a:spLocks noGrp="1"/>
          </p:cNvSpPr>
          <p:nvPr>
            <p:ph type="title"/>
          </p:nvPr>
        </p:nvSpPr>
        <p:spPr/>
        <p:txBody>
          <a:bodyPr/>
          <a:lstStyle/>
          <a:p>
            <a:r>
              <a:rPr lang="en-US"/>
              <a:t>Recap</a:t>
            </a:r>
          </a:p>
        </p:txBody>
      </p:sp>
      <p:graphicFrame>
        <p:nvGraphicFramePr>
          <p:cNvPr id="5" name="Diagram 4">
            <a:extLst>
              <a:ext uri="{FF2B5EF4-FFF2-40B4-BE49-F238E27FC236}">
                <a16:creationId xmlns:a16="http://schemas.microsoft.com/office/drawing/2014/main" id="{745D5810-FD75-40E7-AC00-7F1F632EAFF6}"/>
              </a:ext>
            </a:extLst>
          </p:cNvPr>
          <p:cNvGraphicFramePr/>
          <p:nvPr>
            <p:extLst>
              <p:ext uri="{D42A27DB-BD31-4B8C-83A1-F6EECF244321}">
                <p14:modId xmlns:p14="http://schemas.microsoft.com/office/powerpoint/2010/main" val="1818859278"/>
              </p:ext>
            </p:extLst>
          </p:nvPr>
        </p:nvGraphicFramePr>
        <p:xfrm>
          <a:off x="2032000" y="1511029"/>
          <a:ext cx="8128000" cy="480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7676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E996-3093-4F80-9180-31D4000B0B84}"/>
              </a:ext>
            </a:extLst>
          </p:cNvPr>
          <p:cNvSpPr>
            <a:spLocks noGrp="1"/>
          </p:cNvSpPr>
          <p:nvPr>
            <p:ph type="title"/>
          </p:nvPr>
        </p:nvSpPr>
        <p:spPr>
          <a:xfrm>
            <a:off x="370372" y="281700"/>
            <a:ext cx="10632015" cy="492443"/>
          </a:xfrm>
        </p:spPr>
        <p:txBody>
          <a:bodyPr/>
          <a:lstStyle/>
          <a:p>
            <a:r>
              <a:rPr lang="en-US"/>
              <a:t>Q/A</a:t>
            </a:r>
          </a:p>
        </p:txBody>
      </p:sp>
    </p:spTree>
    <p:extLst>
      <p:ext uri="{BB962C8B-B14F-4D97-AF65-F5344CB8AC3E}">
        <p14:creationId xmlns:p14="http://schemas.microsoft.com/office/powerpoint/2010/main" val="19898476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5158048"/>
              </p:ext>
            </p:extLst>
          </p:nvPr>
        </p:nvGraphicFramePr>
        <p:xfrm>
          <a:off x="1309991" y="1212715"/>
          <a:ext cx="10431736" cy="4681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78934" y="476253"/>
            <a:ext cx="10632015" cy="553998"/>
          </a:xfrm>
        </p:spPr>
        <p:txBody>
          <a:bodyPr/>
          <a:lstStyle/>
          <a:p>
            <a:r>
              <a:rPr lang="en-US" sz="3600"/>
              <a:t>Enterprise messaging</a:t>
            </a:r>
          </a:p>
        </p:txBody>
      </p:sp>
      <p:sp>
        <p:nvSpPr>
          <p:cNvPr id="6" name="Text Placeholder 5"/>
          <p:cNvSpPr>
            <a:spLocks noGrp="1"/>
          </p:cNvSpPr>
          <p:nvPr>
            <p:ph type="body" sz="quarter" idx="10"/>
          </p:nvPr>
        </p:nvSpPr>
        <p:spPr>
          <a:xfrm>
            <a:off x="1380056" y="2034143"/>
            <a:ext cx="10889944" cy="400110"/>
          </a:xfrm>
        </p:spPr>
        <p:txBody>
          <a:bodyPr/>
          <a:lstStyle/>
          <a:p>
            <a:r>
              <a:rPr lang="en-US">
                <a:solidFill>
                  <a:schemeClr val="tx1"/>
                </a:solidFill>
              </a:rPr>
              <a:t>VETER Pipeline</a:t>
            </a:r>
          </a:p>
        </p:txBody>
      </p:sp>
      <p:sp>
        <p:nvSpPr>
          <p:cNvPr id="3" name="TextBox 2"/>
          <p:cNvSpPr txBox="1"/>
          <p:nvPr/>
        </p:nvSpPr>
        <p:spPr>
          <a:xfrm>
            <a:off x="3595597" y="4457695"/>
            <a:ext cx="1954605" cy="583978"/>
          </a:xfrm>
          <a:prstGeom prst="rect">
            <a:avLst/>
          </a:prstGeom>
          <a:noFill/>
        </p:spPr>
        <p:txBody>
          <a:bodyPr wrap="square" lIns="134444" tIns="107555" rIns="134444" bIns="107555" rtlCol="0">
            <a:spAutoFit/>
          </a:bodyPr>
          <a:lstStyle/>
          <a:p>
            <a:pPr>
              <a:lnSpc>
                <a:spcPct val="90000"/>
              </a:lnSpc>
              <a:spcAft>
                <a:spcPts val="441"/>
              </a:spcAft>
            </a:pPr>
            <a:r>
              <a:rPr lang="en-US" sz="1324">
                <a:gradFill>
                  <a:gsLst>
                    <a:gs pos="2917">
                      <a:srgbClr val="1A1A1A"/>
                    </a:gs>
                    <a:gs pos="30000">
                      <a:srgbClr val="1A1A1A"/>
                    </a:gs>
                  </a:gsLst>
                  <a:lin ang="5400000" scaled="0"/>
                </a:gradFill>
                <a:latin typeface="Segoe UI"/>
              </a:rPr>
              <a:t>Select literals, single nodes or node-sets</a:t>
            </a:r>
          </a:p>
        </p:txBody>
      </p:sp>
      <p:sp>
        <p:nvSpPr>
          <p:cNvPr id="7" name="TextBox 6"/>
          <p:cNvSpPr txBox="1"/>
          <p:nvPr/>
        </p:nvSpPr>
        <p:spPr>
          <a:xfrm>
            <a:off x="1309991" y="4423747"/>
            <a:ext cx="1954605" cy="583978"/>
          </a:xfrm>
          <a:prstGeom prst="rect">
            <a:avLst/>
          </a:prstGeom>
          <a:noFill/>
        </p:spPr>
        <p:txBody>
          <a:bodyPr wrap="square" lIns="134444" tIns="107555" rIns="134444" bIns="107555" rtlCol="0">
            <a:spAutoFit/>
          </a:bodyPr>
          <a:lstStyle/>
          <a:p>
            <a:pPr>
              <a:lnSpc>
                <a:spcPct val="90000"/>
              </a:lnSpc>
              <a:spcAft>
                <a:spcPts val="441"/>
              </a:spcAft>
            </a:pPr>
            <a:r>
              <a:rPr lang="en-US" sz="1324">
                <a:gradFill>
                  <a:gsLst>
                    <a:gs pos="2917">
                      <a:srgbClr val="1A1A1A"/>
                    </a:gs>
                    <a:gs pos="30000">
                      <a:srgbClr val="1A1A1A"/>
                    </a:gs>
                  </a:gsLst>
                  <a:lin ang="5400000" scaled="0"/>
                </a:gradFill>
                <a:latin typeface="Segoe UI"/>
              </a:rPr>
              <a:t>Reference schema in Integration Account</a:t>
            </a:r>
          </a:p>
        </p:txBody>
      </p:sp>
      <p:sp>
        <p:nvSpPr>
          <p:cNvPr id="8" name="TextBox 7"/>
          <p:cNvSpPr txBox="1"/>
          <p:nvPr/>
        </p:nvSpPr>
        <p:spPr>
          <a:xfrm>
            <a:off x="5615744" y="4457695"/>
            <a:ext cx="1954605" cy="1002041"/>
          </a:xfrm>
          <a:prstGeom prst="rect">
            <a:avLst/>
          </a:prstGeom>
          <a:noFill/>
        </p:spPr>
        <p:txBody>
          <a:bodyPr wrap="square" lIns="134444" tIns="107555" rIns="134444" bIns="107555" rtlCol="0">
            <a:spAutoFit/>
          </a:bodyPr>
          <a:lstStyle/>
          <a:p>
            <a:pPr>
              <a:lnSpc>
                <a:spcPct val="90000"/>
              </a:lnSpc>
              <a:spcAft>
                <a:spcPts val="441"/>
              </a:spcAft>
            </a:pPr>
            <a:r>
              <a:rPr lang="en-US" sz="1324">
                <a:gradFill>
                  <a:gsLst>
                    <a:gs pos="2917">
                      <a:srgbClr val="1A1A1A"/>
                    </a:gs>
                    <a:gs pos="30000">
                      <a:srgbClr val="1A1A1A"/>
                    </a:gs>
                  </a:gsLst>
                  <a:lin ang="5400000" scaled="0"/>
                </a:gradFill>
                <a:latin typeface="Segoe UI"/>
              </a:rPr>
              <a:t>BizTalk mapper compatibility</a:t>
            </a:r>
          </a:p>
          <a:p>
            <a:pPr>
              <a:lnSpc>
                <a:spcPct val="90000"/>
              </a:lnSpc>
              <a:spcAft>
                <a:spcPts val="441"/>
              </a:spcAft>
            </a:pPr>
            <a:r>
              <a:rPr lang="en-US" sz="1324">
                <a:gradFill>
                  <a:gsLst>
                    <a:gs pos="2917">
                      <a:srgbClr val="1A1A1A"/>
                    </a:gs>
                    <a:gs pos="30000">
                      <a:srgbClr val="1A1A1A"/>
                    </a:gs>
                  </a:gsLst>
                  <a:lin ang="5400000" scaled="0"/>
                </a:gradFill>
                <a:latin typeface="Segoe UI"/>
              </a:rPr>
              <a:t>Parameter support (enrich)</a:t>
            </a:r>
          </a:p>
        </p:txBody>
      </p:sp>
      <p:sp>
        <p:nvSpPr>
          <p:cNvPr id="9" name="TextBox 8"/>
          <p:cNvSpPr txBox="1"/>
          <p:nvPr/>
        </p:nvSpPr>
        <p:spPr>
          <a:xfrm>
            <a:off x="7701433" y="4457695"/>
            <a:ext cx="1954605" cy="583978"/>
          </a:xfrm>
          <a:prstGeom prst="rect">
            <a:avLst/>
          </a:prstGeom>
          <a:noFill/>
        </p:spPr>
        <p:txBody>
          <a:bodyPr wrap="square" lIns="134444" tIns="107555" rIns="134444" bIns="107555" rtlCol="0">
            <a:spAutoFit/>
          </a:bodyPr>
          <a:lstStyle/>
          <a:p>
            <a:pPr>
              <a:lnSpc>
                <a:spcPct val="90000"/>
              </a:lnSpc>
              <a:spcAft>
                <a:spcPts val="441"/>
              </a:spcAft>
            </a:pPr>
            <a:r>
              <a:rPr lang="en-US" sz="1324">
                <a:gradFill>
                  <a:gsLst>
                    <a:gs pos="2917">
                      <a:srgbClr val="1A1A1A"/>
                    </a:gs>
                    <a:gs pos="30000">
                      <a:srgbClr val="1A1A1A"/>
                    </a:gs>
                  </a:gsLst>
                  <a:lin ang="5400000" scaled="0"/>
                </a:gradFill>
                <a:latin typeface="Segoe UI"/>
              </a:rPr>
              <a:t>Construct a new message</a:t>
            </a:r>
          </a:p>
        </p:txBody>
      </p:sp>
    </p:spTree>
    <p:extLst>
      <p:ext uri="{BB962C8B-B14F-4D97-AF65-F5344CB8AC3E}">
        <p14:creationId xmlns:p14="http://schemas.microsoft.com/office/powerpoint/2010/main" val="30425847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778934" y="476253"/>
            <a:ext cx="10632015" cy="553998"/>
          </a:xfrm>
        </p:spPr>
        <p:txBody>
          <a:bodyPr/>
          <a:lstStyle/>
          <a:p>
            <a:r>
              <a:rPr lang="en-US" sz="3600"/>
              <a:t>Message Handling</a:t>
            </a:r>
          </a:p>
        </p:txBody>
      </p:sp>
      <p:sp>
        <p:nvSpPr>
          <p:cNvPr id="6" name="Text Placeholder 5"/>
          <p:cNvSpPr>
            <a:spLocks noGrp="1"/>
          </p:cNvSpPr>
          <p:nvPr>
            <p:ph type="body" sz="quarter" idx="10"/>
          </p:nvPr>
        </p:nvSpPr>
        <p:spPr>
          <a:xfrm>
            <a:off x="778934" y="1361145"/>
            <a:ext cx="5743787" cy="5055230"/>
          </a:xfrm>
        </p:spPr>
        <p:txBody>
          <a:bodyPr/>
          <a:lstStyle/>
          <a:p>
            <a:r>
              <a:rPr lang="en-US" sz="2800"/>
              <a:t>Flexibility in content types</a:t>
            </a:r>
          </a:p>
          <a:p>
            <a:r>
              <a:rPr lang="en-US" sz="1800">
                <a:gradFill>
                  <a:gsLst>
                    <a:gs pos="1250">
                      <a:schemeClr val="tx1"/>
                    </a:gs>
                    <a:gs pos="100000">
                      <a:schemeClr val="tx1"/>
                    </a:gs>
                  </a:gsLst>
                  <a:lin ang="5400000" scaled="0"/>
                </a:gradFill>
                <a:latin typeface="+mn-lt"/>
              </a:rPr>
              <a:t>Flexible content, binary, JSON, XML, primitives</a:t>
            </a:r>
          </a:p>
          <a:p>
            <a:r>
              <a:rPr lang="en-US" sz="1800">
                <a:gradFill>
                  <a:gsLst>
                    <a:gs pos="1250">
                      <a:schemeClr val="tx1"/>
                    </a:gs>
                    <a:gs pos="100000">
                      <a:schemeClr val="tx1"/>
                    </a:gs>
                  </a:gsLst>
                  <a:lin ang="5400000" scaled="0"/>
                </a:gradFill>
                <a:latin typeface="+mn-lt"/>
              </a:rPr>
              <a:t>Schema support for JSON schema and XSD</a:t>
            </a:r>
          </a:p>
          <a:p>
            <a:r>
              <a:rPr lang="en-US" sz="2800"/>
              <a:t>Mapping</a:t>
            </a:r>
          </a:p>
          <a:p>
            <a:r>
              <a:rPr lang="en-US" sz="1800">
                <a:gradFill>
                  <a:gsLst>
                    <a:gs pos="1250">
                      <a:schemeClr val="tx1"/>
                    </a:gs>
                    <a:gs pos="100000">
                      <a:schemeClr val="tx1"/>
                    </a:gs>
                  </a:gsLst>
                  <a:lin ang="5400000" scaled="0"/>
                </a:gradFill>
                <a:latin typeface="+mn-lt"/>
              </a:rPr>
              <a:t>XSLT-based – use existing assets – 1.0/2.0</a:t>
            </a:r>
          </a:p>
          <a:p>
            <a:r>
              <a:rPr lang="en-US" sz="1800">
                <a:gradFill>
                  <a:gsLst>
                    <a:gs pos="1250">
                      <a:schemeClr val="tx1"/>
                    </a:gs>
                    <a:gs pos="100000">
                      <a:schemeClr val="tx1"/>
                    </a:gs>
                  </a:gsLst>
                  <a:lin ang="5400000" scaled="0"/>
                </a:gradFill>
                <a:latin typeface="+mn-lt"/>
              </a:rPr>
              <a:t>JSON-based – XSLT 3.0 and Liquid</a:t>
            </a:r>
          </a:p>
          <a:p>
            <a:r>
              <a:rPr lang="en-US" sz="1800">
                <a:gradFill>
                  <a:gsLst>
                    <a:gs pos="1250">
                      <a:schemeClr val="tx1"/>
                    </a:gs>
                    <a:gs pos="100000">
                      <a:schemeClr val="tx1"/>
                    </a:gs>
                  </a:gsLst>
                  <a:lin ang="5400000" scaled="0"/>
                </a:gradFill>
                <a:latin typeface="+mn-lt"/>
              </a:rPr>
              <a:t>Visual Studio mapper to create </a:t>
            </a:r>
            <a:r>
              <a:rPr lang="en-US" sz="1800" err="1">
                <a:gradFill>
                  <a:gsLst>
                    <a:gs pos="1250">
                      <a:schemeClr val="tx1"/>
                    </a:gs>
                    <a:gs pos="100000">
                      <a:schemeClr val="tx1"/>
                    </a:gs>
                  </a:gsLst>
                  <a:lin ang="5400000" scaled="0"/>
                </a:gradFill>
                <a:latin typeface="+mn-lt"/>
              </a:rPr>
              <a:t>xslt</a:t>
            </a:r>
            <a:r>
              <a:rPr lang="en-US" sz="1800">
                <a:gradFill>
                  <a:gsLst>
                    <a:gs pos="1250">
                      <a:schemeClr val="tx1"/>
                    </a:gs>
                    <a:gs pos="100000">
                      <a:schemeClr val="tx1"/>
                    </a:gs>
                  </a:gsLst>
                  <a:lin ang="5400000" scaled="0"/>
                </a:gradFill>
                <a:latin typeface="+mn-lt"/>
              </a:rPr>
              <a:t>-based maps</a:t>
            </a:r>
          </a:p>
          <a:p>
            <a:r>
              <a:rPr lang="en-US" sz="1800">
                <a:gradFill>
                  <a:gsLst>
                    <a:gs pos="1250">
                      <a:schemeClr val="tx1"/>
                    </a:gs>
                    <a:gs pos="100000">
                      <a:schemeClr val="tx1"/>
                    </a:gs>
                  </a:gsLst>
                  <a:lin ang="5400000" scaled="0"/>
                </a:gradFill>
                <a:latin typeface="+mn-lt"/>
              </a:rPr>
              <a:t>Parameters support</a:t>
            </a:r>
          </a:p>
          <a:p>
            <a:r>
              <a:rPr lang="en-US" sz="2800"/>
              <a:t>Data Operations</a:t>
            </a:r>
          </a:p>
          <a:p>
            <a:r>
              <a:rPr lang="en-US" sz="1800">
                <a:gradFill>
                  <a:gsLst>
                    <a:gs pos="1250">
                      <a:schemeClr val="tx1"/>
                    </a:gs>
                    <a:gs pos="100000">
                      <a:schemeClr val="tx1"/>
                    </a:gs>
                  </a:gsLst>
                  <a:lin ang="5400000" scaled="0"/>
                </a:gradFill>
                <a:latin typeface="+mn-lt"/>
              </a:rPr>
              <a:t>Compose</a:t>
            </a:r>
          </a:p>
          <a:p>
            <a:r>
              <a:rPr lang="en-US" sz="1800">
                <a:gradFill>
                  <a:gsLst>
                    <a:gs pos="1250">
                      <a:schemeClr val="tx1"/>
                    </a:gs>
                    <a:gs pos="100000">
                      <a:schemeClr val="tx1"/>
                    </a:gs>
                  </a:gsLst>
                  <a:lin ang="5400000" scaled="0"/>
                </a:gradFill>
                <a:latin typeface="+mn-lt"/>
              </a:rPr>
              <a:t>CSV/HTML tables</a:t>
            </a:r>
          </a:p>
          <a:p>
            <a:r>
              <a:rPr lang="en-US" sz="1800">
                <a:gradFill>
                  <a:gsLst>
                    <a:gs pos="1250">
                      <a:schemeClr val="tx1"/>
                    </a:gs>
                    <a:gs pos="100000">
                      <a:schemeClr val="tx1"/>
                    </a:gs>
                  </a:gsLst>
                  <a:lin ang="5400000" scaled="0"/>
                </a:gradFill>
                <a:latin typeface="+mn-lt"/>
              </a:rPr>
              <a:t>Filter, Join, Select array</a:t>
            </a:r>
          </a:p>
        </p:txBody>
      </p:sp>
      <p:sp>
        <p:nvSpPr>
          <p:cNvPr id="2" name="Text Placeholder 1"/>
          <p:cNvSpPr>
            <a:spLocks noGrp="1"/>
          </p:cNvSpPr>
          <p:nvPr>
            <p:ph type="body" sz="quarter" idx="11"/>
          </p:nvPr>
        </p:nvSpPr>
        <p:spPr>
          <a:xfrm>
            <a:off x="6283178" y="1272655"/>
            <a:ext cx="5843081" cy="4960175"/>
          </a:xfrm>
        </p:spPr>
        <p:txBody>
          <a:bodyPr vert="horz" wrap="square" lIns="107571" tIns="67232" rIns="107571" bIns="67232" rtlCol="0">
            <a:spAutoFit/>
          </a:bodyPr>
          <a:lstStyle/>
          <a:p>
            <a:r>
              <a:rPr lang="en-US" sz="2800" err="1"/>
              <a:t>Flatfile</a:t>
            </a:r>
            <a:endParaRPr lang="en-US" sz="2800"/>
          </a:p>
          <a:p>
            <a:r>
              <a:rPr lang="en-US" sz="1800">
                <a:gradFill>
                  <a:gsLst>
                    <a:gs pos="1250">
                      <a:schemeClr val="tx1"/>
                    </a:gs>
                    <a:gs pos="100000">
                      <a:schemeClr val="tx1"/>
                    </a:gs>
                  </a:gsLst>
                  <a:lin ang="5400000" scaled="0"/>
                </a:gradFill>
              </a:rPr>
              <a:t>Convert to/from </a:t>
            </a:r>
            <a:r>
              <a:rPr lang="en-US" sz="1800" err="1">
                <a:gradFill>
                  <a:gsLst>
                    <a:gs pos="1250">
                      <a:schemeClr val="tx1"/>
                    </a:gs>
                    <a:gs pos="100000">
                      <a:schemeClr val="tx1"/>
                    </a:gs>
                  </a:gsLst>
                  <a:lin ang="5400000" scaled="0"/>
                </a:gradFill>
              </a:rPr>
              <a:t>flatfile</a:t>
            </a:r>
            <a:r>
              <a:rPr lang="en-US" sz="1800">
                <a:gradFill>
                  <a:gsLst>
                    <a:gs pos="1250">
                      <a:schemeClr val="tx1"/>
                    </a:gs>
                    <a:gs pos="100000">
                      <a:schemeClr val="tx1"/>
                    </a:gs>
                  </a:gsLst>
                  <a:lin ang="5400000" scaled="0"/>
                </a:gradFill>
              </a:rPr>
              <a:t> – csv, delimited, positional</a:t>
            </a:r>
          </a:p>
          <a:p>
            <a:r>
              <a:rPr lang="en-US" sz="1800">
                <a:gradFill>
                  <a:gsLst>
                    <a:gs pos="1250">
                      <a:schemeClr val="tx1"/>
                    </a:gs>
                    <a:gs pos="100000">
                      <a:schemeClr val="tx1"/>
                    </a:gs>
                  </a:gsLst>
                  <a:lin ang="5400000" scaled="0"/>
                </a:gradFill>
              </a:rPr>
              <a:t>Built-in type conversion json&lt;&gt;xml&lt;&gt;base64</a:t>
            </a:r>
          </a:p>
          <a:p>
            <a:r>
              <a:rPr lang="en-US" sz="2800"/>
              <a:t>Validation</a:t>
            </a:r>
          </a:p>
          <a:p>
            <a:r>
              <a:rPr lang="en-US" sz="1800">
                <a:gradFill>
                  <a:gsLst>
                    <a:gs pos="1250">
                      <a:schemeClr val="tx1"/>
                    </a:gs>
                    <a:gs pos="100000">
                      <a:schemeClr val="tx1"/>
                    </a:gs>
                  </a:gsLst>
                  <a:lin ang="5400000" scaled="0"/>
                </a:gradFill>
              </a:rPr>
              <a:t>Check for errors in selected Xml and Json schema</a:t>
            </a:r>
            <a:endParaRPr lang="en-US" sz="1800"/>
          </a:p>
          <a:p>
            <a:r>
              <a:rPr lang="en-US" sz="2800"/>
              <a:t>EDI</a:t>
            </a:r>
          </a:p>
          <a:p>
            <a:pPr lvl="1">
              <a:spcBef>
                <a:spcPts val="900"/>
              </a:spcBef>
              <a:buClr>
                <a:schemeClr val="tx1"/>
              </a:buClr>
            </a:pPr>
            <a:r>
              <a:rPr lang="en-US" sz="1800"/>
              <a:t>Outbound encoders, X12, EDIFACT will make use of batching for B2B</a:t>
            </a:r>
          </a:p>
          <a:p>
            <a:pPr lvl="1">
              <a:spcBef>
                <a:spcPts val="900"/>
              </a:spcBef>
              <a:buClr>
                <a:schemeClr val="tx1"/>
              </a:buClr>
            </a:pPr>
            <a:r>
              <a:rPr lang="en-US" sz="1800"/>
              <a:t>Out of box X12 and EDIFACT schema</a:t>
            </a:r>
          </a:p>
          <a:p>
            <a:pPr lvl="1">
              <a:spcBef>
                <a:spcPts val="900"/>
              </a:spcBef>
              <a:buClr>
                <a:schemeClr val="tx1"/>
              </a:buClr>
            </a:pPr>
            <a:r>
              <a:rPr lang="en-US" sz="1800"/>
              <a:t>Leverage batching capabilities</a:t>
            </a:r>
          </a:p>
          <a:p>
            <a:endParaRPr lang="en-US" sz="2800"/>
          </a:p>
        </p:txBody>
      </p:sp>
    </p:spTree>
    <p:extLst>
      <p:ext uri="{BB962C8B-B14F-4D97-AF65-F5344CB8AC3E}">
        <p14:creationId xmlns:p14="http://schemas.microsoft.com/office/powerpoint/2010/main" val="26669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Segoe UI Semibold" panose="020B0702040204020203" pitchFamily="34" charset="0"/>
                <a:cs typeface="Segoe UI Semibold" panose="020B0702040204020203" pitchFamily="34" charset="0"/>
              </a:rPr>
              <a:t>Batching</a:t>
            </a:r>
          </a:p>
        </p:txBody>
      </p:sp>
      <p:pic>
        <p:nvPicPr>
          <p:cNvPr id="6" name="Picture 5"/>
          <p:cNvPicPr>
            <a:picLocks noChangeAspect="1"/>
          </p:cNvPicPr>
          <p:nvPr/>
        </p:nvPicPr>
        <p:blipFill>
          <a:blip r:embed="rId3"/>
          <a:stretch>
            <a:fillRect/>
          </a:stretch>
        </p:blipFill>
        <p:spPr>
          <a:xfrm>
            <a:off x="2635796" y="2802419"/>
            <a:ext cx="554489" cy="434232"/>
          </a:xfrm>
          <a:prstGeom prst="rect">
            <a:avLst/>
          </a:prstGeom>
        </p:spPr>
      </p:pic>
      <p:pic>
        <p:nvPicPr>
          <p:cNvPr id="7" name="Picture 6"/>
          <p:cNvPicPr>
            <a:picLocks noChangeAspect="1"/>
          </p:cNvPicPr>
          <p:nvPr/>
        </p:nvPicPr>
        <p:blipFill>
          <a:blip r:embed="rId3"/>
          <a:stretch>
            <a:fillRect/>
          </a:stretch>
        </p:blipFill>
        <p:spPr>
          <a:xfrm>
            <a:off x="3091580" y="5141954"/>
            <a:ext cx="554489" cy="434232"/>
          </a:xfrm>
          <a:prstGeom prst="rect">
            <a:avLst/>
          </a:prstGeom>
        </p:spPr>
      </p:pic>
      <p:sp>
        <p:nvSpPr>
          <p:cNvPr id="9" name="TextBox 8"/>
          <p:cNvSpPr txBox="1"/>
          <p:nvPr/>
        </p:nvSpPr>
        <p:spPr>
          <a:xfrm>
            <a:off x="1886992" y="2042456"/>
            <a:ext cx="682603" cy="300082"/>
          </a:xfrm>
          <a:prstGeom prst="rect">
            <a:avLst/>
          </a:prstGeom>
          <a:noFill/>
        </p:spPr>
        <p:txBody>
          <a:bodyPr wrap="square" rtlCol="0">
            <a:spAutoFit/>
          </a:bodyPr>
          <a:lstStyle/>
          <a:p>
            <a:pPr algn="ctr" defTabSz="685845"/>
            <a:r>
              <a:rPr lang="en-US" sz="1350">
                <a:solidFill>
                  <a:srgbClr val="353535"/>
                </a:solidFill>
                <a:latin typeface="Segoe UI Semilight"/>
              </a:rPr>
              <a:t>Event</a:t>
            </a:r>
          </a:p>
        </p:txBody>
      </p:sp>
      <p:sp>
        <p:nvSpPr>
          <p:cNvPr id="10" name="Rectangle 9"/>
          <p:cNvSpPr/>
          <p:nvPr/>
        </p:nvSpPr>
        <p:spPr>
          <a:xfrm>
            <a:off x="2813261" y="3618547"/>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11" name="Rectangle 10"/>
          <p:cNvSpPr/>
          <p:nvPr/>
        </p:nvSpPr>
        <p:spPr>
          <a:xfrm>
            <a:off x="2813261" y="4334936"/>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12" name="Rectangle 11"/>
          <p:cNvSpPr/>
          <p:nvPr/>
        </p:nvSpPr>
        <p:spPr>
          <a:xfrm>
            <a:off x="2813222" y="4524513"/>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cxnSp>
        <p:nvCxnSpPr>
          <p:cNvPr id="13" name="Elbow Connector 12"/>
          <p:cNvCxnSpPr>
            <a:cxnSpLocks/>
            <a:stCxn id="6" idx="2"/>
            <a:endCxn id="10" idx="0"/>
          </p:cNvCxnSpPr>
          <p:nvPr/>
        </p:nvCxnSpPr>
        <p:spPr>
          <a:xfrm rot="16200000" flipH="1">
            <a:off x="2815853" y="3333838"/>
            <a:ext cx="381895" cy="1875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cxnSpLocks/>
            <a:stCxn id="12" idx="2"/>
            <a:endCxn id="7" idx="0"/>
          </p:cNvCxnSpPr>
          <p:nvPr/>
        </p:nvCxnSpPr>
        <p:spPr>
          <a:xfrm rot="16200000" flipH="1">
            <a:off x="2974925" y="4748054"/>
            <a:ext cx="519499" cy="2683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26550" y="3683781"/>
            <a:ext cx="959848" cy="715581"/>
          </a:xfrm>
          <a:prstGeom prst="rect">
            <a:avLst/>
          </a:prstGeom>
          <a:noFill/>
        </p:spPr>
        <p:txBody>
          <a:bodyPr wrap="square" rtlCol="0">
            <a:spAutoFit/>
          </a:bodyPr>
          <a:lstStyle/>
          <a:p>
            <a:pPr algn="ctr" defTabSz="685845"/>
            <a:r>
              <a:rPr lang="en-US" sz="1350">
                <a:solidFill>
                  <a:srgbClr val="353535"/>
                </a:solidFill>
                <a:latin typeface="Segoe UI Semilight"/>
              </a:rPr>
              <a:t>Partition within batch</a:t>
            </a:r>
          </a:p>
        </p:txBody>
      </p:sp>
      <p:sp>
        <p:nvSpPr>
          <p:cNvPr id="18" name="TextBox 17"/>
          <p:cNvSpPr txBox="1"/>
          <p:nvPr/>
        </p:nvSpPr>
        <p:spPr>
          <a:xfrm>
            <a:off x="1758248" y="5110010"/>
            <a:ext cx="959848" cy="507831"/>
          </a:xfrm>
          <a:prstGeom prst="rect">
            <a:avLst/>
          </a:prstGeom>
          <a:noFill/>
        </p:spPr>
        <p:txBody>
          <a:bodyPr wrap="square" rtlCol="0">
            <a:spAutoFit/>
          </a:bodyPr>
          <a:lstStyle/>
          <a:p>
            <a:pPr algn="ctr" defTabSz="685845"/>
            <a:r>
              <a:rPr lang="en-US" sz="1350">
                <a:solidFill>
                  <a:srgbClr val="353535"/>
                </a:solidFill>
                <a:latin typeface="Segoe UI Semilight"/>
              </a:rPr>
              <a:t>Batch</a:t>
            </a:r>
          </a:p>
          <a:p>
            <a:pPr algn="ctr" defTabSz="685845"/>
            <a:r>
              <a:rPr lang="en-US" sz="1350">
                <a:solidFill>
                  <a:srgbClr val="353535"/>
                </a:solidFill>
                <a:latin typeface="Segoe UI Semilight"/>
              </a:rPr>
              <a:t>Trigger</a:t>
            </a:r>
          </a:p>
        </p:txBody>
      </p:sp>
      <p:cxnSp>
        <p:nvCxnSpPr>
          <p:cNvPr id="26" name="Straight Arrow Connector 25"/>
          <p:cNvCxnSpPr>
            <a:cxnSpLocks/>
          </p:cNvCxnSpPr>
          <p:nvPr/>
        </p:nvCxnSpPr>
        <p:spPr>
          <a:xfrm>
            <a:off x="2902059" y="2483934"/>
            <a:ext cx="0" cy="288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Lightning Bolt 26"/>
          <p:cNvSpPr/>
          <p:nvPr/>
        </p:nvSpPr>
        <p:spPr>
          <a:xfrm>
            <a:off x="2764835" y="2024061"/>
            <a:ext cx="274448" cy="28859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29" name="Rectangle 28"/>
          <p:cNvSpPr/>
          <p:nvPr/>
        </p:nvSpPr>
        <p:spPr>
          <a:xfrm>
            <a:off x="2818136" y="3799355"/>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31" name="Rectangle 30"/>
          <p:cNvSpPr/>
          <p:nvPr/>
        </p:nvSpPr>
        <p:spPr>
          <a:xfrm>
            <a:off x="2818135" y="3979506"/>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32" name="Rectangle 31"/>
          <p:cNvSpPr/>
          <p:nvPr/>
        </p:nvSpPr>
        <p:spPr>
          <a:xfrm>
            <a:off x="2818135" y="4160412"/>
            <a:ext cx="574603" cy="9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latin typeface="Segoe UI Semilight"/>
            </a:endParaRPr>
          </a:p>
        </p:txBody>
      </p:sp>
      <p:sp>
        <p:nvSpPr>
          <p:cNvPr id="36" name="Rectangle 35"/>
          <p:cNvSpPr/>
          <p:nvPr/>
        </p:nvSpPr>
        <p:spPr>
          <a:xfrm>
            <a:off x="2554663" y="3762453"/>
            <a:ext cx="1115414" cy="550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noFill/>
              <a:latin typeface="Segoe UI Semilight"/>
            </a:endParaRPr>
          </a:p>
        </p:txBody>
      </p:sp>
      <p:sp>
        <p:nvSpPr>
          <p:cNvPr id="33" name="TextBox 32">
            <a:extLst>
              <a:ext uri="{FF2B5EF4-FFF2-40B4-BE49-F238E27FC236}">
                <a16:creationId xmlns:a16="http://schemas.microsoft.com/office/drawing/2014/main" id="{DC34EE36-A9C0-49E0-B587-4778AC3076D1}"/>
              </a:ext>
            </a:extLst>
          </p:cNvPr>
          <p:cNvSpPr txBox="1"/>
          <p:nvPr/>
        </p:nvSpPr>
        <p:spPr>
          <a:xfrm>
            <a:off x="1730611" y="2779804"/>
            <a:ext cx="959848" cy="507831"/>
          </a:xfrm>
          <a:prstGeom prst="rect">
            <a:avLst/>
          </a:prstGeom>
          <a:noFill/>
        </p:spPr>
        <p:txBody>
          <a:bodyPr wrap="square" rtlCol="0">
            <a:spAutoFit/>
          </a:bodyPr>
          <a:lstStyle/>
          <a:p>
            <a:pPr algn="ctr" defTabSz="685845"/>
            <a:r>
              <a:rPr lang="en-US" sz="1350">
                <a:solidFill>
                  <a:srgbClr val="353535"/>
                </a:solidFill>
                <a:latin typeface="Segoe UI Semilight"/>
              </a:rPr>
              <a:t>Send to Batch</a:t>
            </a:r>
          </a:p>
        </p:txBody>
      </p:sp>
      <p:graphicFrame>
        <p:nvGraphicFramePr>
          <p:cNvPr id="35" name="Diagram 34">
            <a:extLst>
              <a:ext uri="{FF2B5EF4-FFF2-40B4-BE49-F238E27FC236}">
                <a16:creationId xmlns:a16="http://schemas.microsoft.com/office/drawing/2014/main" id="{BE5D7777-59C6-46D8-B3BC-D071D3F203B2}"/>
              </a:ext>
            </a:extLst>
          </p:cNvPr>
          <p:cNvGraphicFramePr/>
          <p:nvPr>
            <p:extLst>
              <p:ext uri="{D42A27DB-BD31-4B8C-83A1-F6EECF244321}">
                <p14:modId xmlns:p14="http://schemas.microsoft.com/office/powerpoint/2010/main" val="1743576518"/>
              </p:ext>
            </p:extLst>
          </p:nvPr>
        </p:nvGraphicFramePr>
        <p:xfrm>
          <a:off x="4042944" y="1795330"/>
          <a:ext cx="7416553" cy="4435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671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60CE83-9704-4255-A6C0-E5A4CD71BA07}"/>
              </a:ext>
            </a:extLst>
          </p:cNvPr>
          <p:cNvSpPr txBox="1">
            <a:spLocks/>
          </p:cNvSpPr>
          <p:nvPr/>
        </p:nvSpPr>
        <p:spPr>
          <a:xfrm>
            <a:off x="137160" y="1523365"/>
            <a:ext cx="10515600" cy="1325563"/>
          </a:xfrm>
          <a:prstGeom prst="rect">
            <a:avLst/>
          </a:prstGeom>
        </p:spPr>
        <p:txBody>
          <a:bodyPr/>
          <a:lstStyle>
            <a:lvl1pPr algn="l" defTabSz="685845"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Many organizations have stringent RTOs</a:t>
            </a:r>
          </a:p>
          <a:p>
            <a:pPr marL="685800" lvl="1" indent="-228600" defTabSz="914400">
              <a:lnSpc>
                <a:spcPct val="90000"/>
              </a:lnSpc>
              <a:spcBef>
                <a:spcPts val="500"/>
              </a:spcBef>
              <a:buFont typeface="Arial" panose="020B0604020202020204" pitchFamily="34" charset="0"/>
              <a:buChar char="•"/>
            </a:pPr>
            <a:r>
              <a:rPr lang="en-US" sz="2200">
                <a:solidFill>
                  <a:prstClr val="black"/>
                </a:solidFill>
                <a:latin typeface="Lato" panose="020F0502020204030203" pitchFamily="34" charset="0"/>
                <a:ea typeface="Lato" panose="020F0502020204030203" pitchFamily="34" charset="0"/>
                <a:cs typeface="Lato" panose="020F0502020204030203" pitchFamily="34" charset="0"/>
              </a:rPr>
              <a:t>Feature allows you to be in control</a:t>
            </a:r>
          </a:p>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Integration Account holds stateful data e.g. EDI control numbers</a:t>
            </a:r>
          </a:p>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Primary and Secondary Integration Accounts</a:t>
            </a:r>
          </a:p>
          <a:p>
            <a:pPr marL="685800" lvl="1" indent="-228600" defTabSz="914400">
              <a:lnSpc>
                <a:spcPct val="90000"/>
              </a:lnSpc>
              <a:spcBef>
                <a:spcPts val="500"/>
              </a:spcBef>
              <a:buFont typeface="Arial" panose="020B0604020202020204" pitchFamily="34" charset="0"/>
              <a:buChar char="•"/>
            </a:pPr>
            <a:r>
              <a:rPr lang="en-US" sz="2200">
                <a:solidFill>
                  <a:prstClr val="black"/>
                </a:solidFill>
                <a:latin typeface="Lato" panose="020F0502020204030203" pitchFamily="34" charset="0"/>
                <a:ea typeface="Lato" panose="020F0502020204030203" pitchFamily="34" charset="0"/>
                <a:cs typeface="Lato" panose="020F0502020204030203" pitchFamily="34" charset="0"/>
              </a:rPr>
              <a:t>Created in different regions</a:t>
            </a:r>
          </a:p>
          <a:p>
            <a:pPr marL="685800" lvl="1" indent="-228600" defTabSz="914400">
              <a:lnSpc>
                <a:spcPct val="90000"/>
              </a:lnSpc>
              <a:spcBef>
                <a:spcPts val="500"/>
              </a:spcBef>
              <a:buFont typeface="Arial" panose="020B0604020202020204" pitchFamily="34" charset="0"/>
              <a:buChar char="•"/>
            </a:pPr>
            <a:r>
              <a:rPr lang="en-US" sz="2200">
                <a:solidFill>
                  <a:prstClr val="black"/>
                </a:solidFill>
                <a:latin typeface="Lato" panose="020F0502020204030203" pitchFamily="34" charset="0"/>
                <a:ea typeface="Lato" panose="020F0502020204030203" pitchFamily="34" charset="0"/>
                <a:cs typeface="Lato" panose="020F0502020204030203" pitchFamily="34" charset="0"/>
              </a:rPr>
              <a:t>Can have multiple secondaries</a:t>
            </a:r>
          </a:p>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Logic Apps replicates integration account state</a:t>
            </a:r>
          </a:p>
          <a:p>
            <a:pPr marL="685800" lvl="1" indent="-228600" defTabSz="914400">
              <a:lnSpc>
                <a:spcPct val="90000"/>
              </a:lnSpc>
              <a:spcBef>
                <a:spcPts val="500"/>
              </a:spcBef>
              <a:buFont typeface="Arial" panose="020B0604020202020204" pitchFamily="34" charset="0"/>
              <a:buChar char="•"/>
            </a:pPr>
            <a:r>
              <a:rPr lang="en-US" sz="2200">
                <a:solidFill>
                  <a:prstClr val="black"/>
                </a:solidFill>
                <a:latin typeface="Lato" panose="020F0502020204030203" pitchFamily="34" charset="0"/>
                <a:ea typeface="Lato" panose="020F0502020204030203" pitchFamily="34" charset="0"/>
                <a:cs typeface="Lato" panose="020F0502020204030203" pitchFamily="34" charset="0"/>
              </a:rPr>
              <a:t>Triggers from changes in primary</a:t>
            </a:r>
          </a:p>
          <a:p>
            <a:pPr marL="685800" lvl="1" indent="-228600" defTabSz="914400">
              <a:lnSpc>
                <a:spcPct val="90000"/>
              </a:lnSpc>
              <a:spcBef>
                <a:spcPts val="500"/>
              </a:spcBef>
              <a:buFont typeface="Arial" panose="020B0604020202020204" pitchFamily="34" charset="0"/>
              <a:buChar char="•"/>
            </a:pPr>
            <a:endParaRPr lang="en-US" sz="220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AS2 </a:t>
            </a:r>
            <a:r>
              <a:rPr lang="en-US" sz="2600" spc="0" err="1">
                <a:ln>
                  <a:noFill/>
                </a:ln>
                <a:solidFill>
                  <a:prstClr val="black"/>
                </a:solidFill>
                <a:latin typeface="Lato" panose="020F0502020204030203" pitchFamily="34" charset="0"/>
                <a:ea typeface="Lato" panose="020F0502020204030203" pitchFamily="34" charset="0"/>
                <a:cs typeface="Lato" panose="020F0502020204030203" pitchFamily="34" charset="0"/>
              </a:rPr>
              <a:t>quickstart</a:t>
            </a: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rPr>
              <a:t>– Just click deploy the template</a:t>
            </a:r>
          </a:p>
          <a:p>
            <a:pPr marL="228600" lvl="0" indent="-228600" defTabSz="914400">
              <a:spcBef>
                <a:spcPts val="1000"/>
              </a:spcBef>
              <a:buFont typeface="Arial" panose="020B0604020202020204" pitchFamily="34" charset="0"/>
              <a:buChar char="•"/>
            </a:pPr>
            <a:r>
              <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https://github.com/Azure/azure-quickstart-templates/pull/3302</a:t>
            </a:r>
            <a:endPar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defTabSz="914400">
              <a:spcBef>
                <a:spcPts val="1000"/>
              </a:spcBef>
              <a:buFont typeface="Arial" panose="020B0604020202020204" pitchFamily="34" charset="0"/>
              <a:buChar char="•"/>
            </a:pPr>
            <a:endParaRPr lang="en-US" sz="2600" spc="0">
              <a:ln>
                <a:noFill/>
              </a:ln>
              <a:solidFill>
                <a:prstClr val="black"/>
              </a:solidFill>
              <a:latin typeface="Lato" panose="020F0502020204030203" pitchFamily="34" charset="0"/>
              <a:ea typeface="Lato" panose="020F0502020204030203" pitchFamily="34" charset="0"/>
              <a:cs typeface="Lato" panose="020F0502020204030203" pitchFamily="34" charset="0"/>
            </a:endParaRPr>
          </a:p>
          <a:p>
            <a:pPr marL="685800" lvl="1" indent="-228600" defTabSz="914400">
              <a:lnSpc>
                <a:spcPct val="90000"/>
              </a:lnSpc>
              <a:spcBef>
                <a:spcPts val="500"/>
              </a:spcBef>
              <a:buFont typeface="Arial" panose="020B0604020202020204" pitchFamily="34" charset="0"/>
              <a:buChar char="•"/>
            </a:pPr>
            <a:endParaRPr lang="en-US" sz="220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5" name="Title 1">
            <a:extLst>
              <a:ext uri="{FF2B5EF4-FFF2-40B4-BE49-F238E27FC236}">
                <a16:creationId xmlns:a16="http://schemas.microsoft.com/office/drawing/2014/main" id="{0AF920B0-9EE9-4179-881C-AFFA4AAF1102}"/>
              </a:ext>
            </a:extLst>
          </p:cNvPr>
          <p:cNvSpPr txBox="1">
            <a:spLocks/>
          </p:cNvSpPr>
          <p:nvPr/>
        </p:nvSpPr>
        <p:spPr>
          <a:xfrm>
            <a:off x="243840" y="1978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Montserrat" panose="00000500000000000000" pitchFamily="50" charset="0"/>
                <a:ea typeface="+mj-ea"/>
                <a:cs typeface="+mj-cs"/>
              </a:rPr>
              <a:t>Disaster recovery with B2B</a:t>
            </a:r>
          </a:p>
        </p:txBody>
      </p:sp>
    </p:spTree>
    <p:extLst>
      <p:ext uri="{BB962C8B-B14F-4D97-AF65-F5344CB8AC3E}">
        <p14:creationId xmlns:p14="http://schemas.microsoft.com/office/powerpoint/2010/main" val="52117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E747C4D-39DE-437A-A7F2-7779606EB318}"/>
              </a:ext>
            </a:extLst>
          </p:cNvPr>
          <p:cNvSpPr>
            <a:spLocks noGrp="1"/>
          </p:cNvSpPr>
          <p:nvPr>
            <p:ph type="title"/>
          </p:nvPr>
        </p:nvSpPr>
        <p:spPr>
          <a:xfrm>
            <a:off x="778934" y="476253"/>
            <a:ext cx="10632015" cy="553998"/>
          </a:xfrm>
        </p:spPr>
        <p:txBody>
          <a:bodyPr/>
          <a:lstStyle/>
          <a:p>
            <a:r>
              <a:rPr lang="en-US" sz="3600"/>
              <a:t>Tracking</a:t>
            </a:r>
          </a:p>
        </p:txBody>
      </p:sp>
      <p:graphicFrame>
        <p:nvGraphicFramePr>
          <p:cNvPr id="11" name="Diagram 10">
            <a:extLst>
              <a:ext uri="{FF2B5EF4-FFF2-40B4-BE49-F238E27FC236}">
                <a16:creationId xmlns:a16="http://schemas.microsoft.com/office/drawing/2014/main" id="{0A1AC005-0FC5-4104-8057-8FC0F10560C9}"/>
              </a:ext>
            </a:extLst>
          </p:cNvPr>
          <p:cNvGraphicFramePr/>
          <p:nvPr>
            <p:extLst>
              <p:ext uri="{D42A27DB-BD31-4B8C-83A1-F6EECF244321}">
                <p14:modId xmlns:p14="http://schemas.microsoft.com/office/powerpoint/2010/main" val="3602812329"/>
              </p:ext>
            </p:extLst>
          </p:nvPr>
        </p:nvGraphicFramePr>
        <p:xfrm>
          <a:off x="1548137" y="1297022"/>
          <a:ext cx="8588084" cy="518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215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7583-1BC6-46AC-8A8F-029C2F3D780A}"/>
              </a:ext>
            </a:extLst>
          </p:cNvPr>
          <p:cNvSpPr>
            <a:spLocks noGrp="1"/>
          </p:cNvSpPr>
          <p:nvPr>
            <p:ph type="title"/>
          </p:nvPr>
        </p:nvSpPr>
        <p:spPr>
          <a:xfrm>
            <a:off x="778934" y="476253"/>
            <a:ext cx="10632015" cy="553998"/>
          </a:xfrm>
        </p:spPr>
        <p:txBody>
          <a:bodyPr/>
          <a:lstStyle/>
          <a:p>
            <a:r>
              <a:rPr lang="en-US" sz="3600"/>
              <a:t>What’s new in enterprise Connectors</a:t>
            </a:r>
          </a:p>
        </p:txBody>
      </p:sp>
      <p:graphicFrame>
        <p:nvGraphicFramePr>
          <p:cNvPr id="4" name="Diagram 3">
            <a:extLst>
              <a:ext uri="{FF2B5EF4-FFF2-40B4-BE49-F238E27FC236}">
                <a16:creationId xmlns:a16="http://schemas.microsoft.com/office/drawing/2014/main" id="{DA8B734F-625C-4D13-832A-BF98B18AB827}"/>
              </a:ext>
            </a:extLst>
          </p:cNvPr>
          <p:cNvGraphicFramePr/>
          <p:nvPr>
            <p:extLst>
              <p:ext uri="{D42A27DB-BD31-4B8C-83A1-F6EECF244321}">
                <p14:modId xmlns:p14="http://schemas.microsoft.com/office/powerpoint/2010/main" val="2304771991"/>
              </p:ext>
            </p:extLst>
          </p:nvPr>
        </p:nvGraphicFramePr>
        <p:xfrm>
          <a:off x="5682096" y="968696"/>
          <a:ext cx="5644649" cy="404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F0E7F609-4A66-44B7-8533-6FCB244F49FD}"/>
              </a:ext>
            </a:extLst>
          </p:cNvPr>
          <p:cNvGraphicFramePr/>
          <p:nvPr>
            <p:extLst>
              <p:ext uri="{D42A27DB-BD31-4B8C-83A1-F6EECF244321}">
                <p14:modId xmlns:p14="http://schemas.microsoft.com/office/powerpoint/2010/main" val="3420554239"/>
              </p:ext>
            </p:extLst>
          </p:nvPr>
        </p:nvGraphicFramePr>
        <p:xfrm>
          <a:off x="1805021" y="96308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107199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4D0989-A7E8-482A-B8B9-A9F8862FD1F0}"/>
              </a:ext>
            </a:extLst>
          </p:cNvPr>
          <p:cNvSpPr txBox="1">
            <a:spLocks/>
          </p:cNvSpPr>
          <p:nvPr/>
        </p:nvSpPr>
        <p:spPr>
          <a:xfrm>
            <a:off x="186145" y="3776637"/>
            <a:ext cx="6712712" cy="664797"/>
          </a:xfrm>
          <a:prstGeom prst="rect">
            <a:avLst/>
          </a:prstGeom>
          <a:noFill/>
        </p:spPr>
        <p:txBody>
          <a:bodyPr vert="horz" wrap="square" lIns="0" tIns="0" rIns="0" bIns="0" rtlCol="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pPr algn="ctr"/>
            <a:r>
              <a:rPr lang="en-US" sz="2400"/>
              <a:t>SAP R/3 systems</a:t>
            </a:r>
            <a:br>
              <a:rPr lang="en-US" sz="2400"/>
            </a:br>
            <a:r>
              <a:rPr lang="en-US" sz="2400"/>
              <a:t>SAP S/4 HANA systems</a:t>
            </a:r>
          </a:p>
        </p:txBody>
      </p:sp>
      <p:sp>
        <p:nvSpPr>
          <p:cNvPr id="6" name="Title 5">
            <a:extLst>
              <a:ext uri="{FF2B5EF4-FFF2-40B4-BE49-F238E27FC236}">
                <a16:creationId xmlns:a16="http://schemas.microsoft.com/office/drawing/2014/main" id="{2E47BCE7-5C8F-4352-86AE-28BD9F37BE18}"/>
              </a:ext>
            </a:extLst>
          </p:cNvPr>
          <p:cNvSpPr>
            <a:spLocks noGrp="1"/>
          </p:cNvSpPr>
          <p:nvPr>
            <p:ph type="title"/>
          </p:nvPr>
        </p:nvSpPr>
        <p:spPr>
          <a:xfrm>
            <a:off x="778933" y="2353235"/>
            <a:ext cx="8950283" cy="1178587"/>
          </a:xfrm>
        </p:spPr>
        <p:txBody>
          <a:bodyPr/>
          <a:lstStyle/>
          <a:p>
            <a:r>
              <a:rPr lang="en-US"/>
              <a:t>Demo: SAP ECC Connector</a:t>
            </a:r>
          </a:p>
        </p:txBody>
      </p:sp>
      <p:pic>
        <p:nvPicPr>
          <p:cNvPr id="7" name="Graphic 6">
            <a:extLst>
              <a:ext uri="{FF2B5EF4-FFF2-40B4-BE49-F238E27FC236}">
                <a16:creationId xmlns:a16="http://schemas.microsoft.com/office/drawing/2014/main" id="{F7F40607-2506-4CF4-9376-3C89E998D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3010" y="3632785"/>
            <a:ext cx="952500" cy="952500"/>
          </a:xfrm>
          <a:prstGeom prst="rect">
            <a:avLst/>
          </a:prstGeom>
        </p:spPr>
      </p:pic>
    </p:spTree>
    <p:extLst>
      <p:ext uri="{BB962C8B-B14F-4D97-AF65-F5344CB8AC3E}">
        <p14:creationId xmlns:p14="http://schemas.microsoft.com/office/powerpoint/2010/main" val="2090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FT BLACK TEMPLATE">
  <a:themeElements>
    <a:clrScheme name="ST_Illusttration_Soft_Black">
      <a:dk1>
        <a:srgbClr val="1A1A1A"/>
      </a:dk1>
      <a:lt1>
        <a:srgbClr val="FFFFFF"/>
      </a:lt1>
      <a:dk2>
        <a:srgbClr val="0D0D0D"/>
      </a:dk2>
      <a:lt2>
        <a:srgbClr val="D2D2D2"/>
      </a:lt2>
      <a:accent1>
        <a:srgbClr val="0078D4"/>
      </a:accent1>
      <a:accent2>
        <a:srgbClr val="00BCF2"/>
      </a:accent2>
      <a:accent3>
        <a:srgbClr val="107C10"/>
      </a:accent3>
      <a:accent4>
        <a:srgbClr val="D73B01"/>
      </a:accent4>
      <a:accent5>
        <a:srgbClr val="FFB900"/>
      </a:accent5>
      <a:accent6>
        <a:srgbClr val="E6E6E6"/>
      </a:accent6>
      <a:hlink>
        <a:srgbClr val="00BCF2"/>
      </a:hlink>
      <a:folHlink>
        <a:srgbClr val="00BCF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A3FBD5A9-6ED4-4247-B514-45D69F798535}"/>
    </a:ext>
  </a:extLst>
</a:theme>
</file>

<file path=ppt/theme/theme3.xml><?xml version="1.0" encoding="utf-8"?>
<a:theme xmlns:a="http://schemas.openxmlformats.org/drawingml/2006/main" name="1_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4-3_Illustration_2018_Cloud_011.potx" id="{D63B1F66-717E-4E20-8CFF-59CF45D8D530}" vid="{88DE614F-CA35-455B-A375-9C485130B5AE}"/>
    </a:ext>
  </a:extLst>
</a:theme>
</file>

<file path=ppt/theme/theme4.xml><?xml version="1.0" encoding="utf-8"?>
<a:theme xmlns:a="http://schemas.openxmlformats.org/drawingml/2006/main" name="5-5017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810D1621-7EC8-4B51-A678-36097813A578}" vid="{BABC4CDB-E230-49BE-A9F6-33781B02F17C}"/>
    </a:ext>
  </a:extLst>
</a:theme>
</file>

<file path=ppt/theme/theme5.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6.xml><?xml version="1.0" encoding="utf-8"?>
<a:theme xmlns:a="http://schemas.openxmlformats.org/drawingml/2006/main" name="2_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05.potx" id="{1DDE26AD-FCDB-497F-934C-DE1647EF5047}" vid="{CBF047EE-8A2D-4DFD-80E1-D9926FB95026}"/>
    </a:ext>
  </a:extLst>
</a:theme>
</file>

<file path=ppt/theme/theme7.xml><?xml version="1.0" encoding="utf-8"?>
<a:theme xmlns:a="http://schemas.openxmlformats.org/drawingml/2006/main" name="5-5011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Template_16x9.potx" id="{558C9411-013B-46AF-B938-3E69E5A4C174}" vid="{FABAFD44-59DC-4902-BC77-D5753F5AB942}"/>
    </a:ext>
  </a:extLst>
</a:theme>
</file>

<file path=ppt/theme/theme8.xml><?xml version="1.0" encoding="utf-8"?>
<a:theme xmlns:a="http://schemas.openxmlformats.org/drawingml/2006/main" name="1_LIGHT COLOR TEMPLATE">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MULTIPLE_MASTERS_Oct_2014.potx" id="{B30C5E3D-B32C-46D3-A634-BB4F2B19A1AD}" vid="{8B4A1A00-0FF0-47DD-9038-6350CC73D6A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41664FA7F23843BE9F8D789BCAA05F" ma:contentTypeVersion="14" ma:contentTypeDescription="Create a new document." ma:contentTypeScope="" ma:versionID="30357fc46ebcef9e6331d8e796a063e5">
  <xsd:schema xmlns:xsd="http://www.w3.org/2001/XMLSchema" xmlns:xs="http://www.w3.org/2001/XMLSchema" xmlns:p="http://schemas.microsoft.com/office/2006/metadata/properties" xmlns:ns1="http://schemas.microsoft.com/sharepoint/v3" xmlns:ns2="faf1fef3-04bf-4c41-977d-451862165e27" xmlns:ns3="http://schemas.microsoft.com/sharepoint/v4" xmlns:ns4="0a35b11f-ee43-4dd0-9e3d-40fc27e5c53c" targetNamespace="http://schemas.microsoft.com/office/2006/metadata/properties" ma:root="true" ma:fieldsID="dbbaa8bfa5c9015cef5f016095446d18" ns1:_="" ns2:_="" ns3:_="" ns4:_="">
    <xsd:import namespace="http://schemas.microsoft.com/sharepoint/v3"/>
    <xsd:import namespace="faf1fef3-04bf-4c41-977d-451862165e27"/>
    <xsd:import namespace="http://schemas.microsoft.com/sharepoint/v4"/>
    <xsd:import namespace="0a35b11f-ee43-4dd0-9e3d-40fc27e5c53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f1fef3-04bf-4c41-977d-451862165e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5b11f-ee43-4dd0-9e3d-40fc27e5c53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MediaServiceLoca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D2FA0EC-E668-4B65-8F68-8CC70A2568DB}">
  <ds:schemaRefs>
    <ds:schemaRef ds:uri="0a35b11f-ee43-4dd0-9e3d-40fc27e5c53c"/>
    <ds:schemaRef ds:uri="faf1fef3-04bf-4c41-977d-451862165e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dcmitype/"/>
    <ds:schemaRef ds:uri="faf1fef3-04bf-4c41-977d-451862165e27"/>
    <ds:schemaRef ds:uri="http://purl.org/dc/elements/1.1/"/>
    <ds:schemaRef ds:uri="http://schemas.microsoft.com/office/2006/documentManagement/types"/>
    <ds:schemaRef ds:uri="http://schemas.microsoft.com/sharepoint/v3"/>
    <ds:schemaRef ds:uri="http://schemas.microsoft.com/sharepoint/v4"/>
    <ds:schemaRef ds:uri="http://schemas.openxmlformats.org/package/2006/metadata/core-properties"/>
    <ds:schemaRef ds:uri="http://purl.org/dc/terms/"/>
    <ds:schemaRef ds:uri="0a35b11f-ee43-4dd0-9e3d-40fc27e5c53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1109</Words>
  <Application>Microsoft Office PowerPoint</Application>
  <PresentationFormat>Widescreen</PresentationFormat>
  <Paragraphs>246</Paragraphs>
  <Slides>24</Slides>
  <Notes>10</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24</vt:i4>
      </vt:variant>
    </vt:vector>
  </HeadingPairs>
  <TitlesOfParts>
    <vt:vector size="46" baseType="lpstr">
      <vt:lpstr>Arial</vt:lpstr>
      <vt:lpstr>Calibri</vt:lpstr>
      <vt:lpstr>Consolas</vt:lpstr>
      <vt:lpstr>Karla</vt:lpstr>
      <vt:lpstr>Lato</vt:lpstr>
      <vt:lpstr>Montserrat</vt:lpstr>
      <vt:lpstr>Poppins</vt:lpstr>
      <vt:lpstr>Poppins SemiBold</vt:lpstr>
      <vt:lpstr>Segoe UI</vt:lpstr>
      <vt:lpstr>Segoe UI Light</vt:lpstr>
      <vt:lpstr>Segoe UI Semibold</vt:lpstr>
      <vt:lpstr>Segoe UI Semilight</vt:lpstr>
      <vt:lpstr>Wingdings</vt:lpstr>
      <vt:lpstr>WHITE TEMPLATE</vt:lpstr>
      <vt:lpstr>SOFT BLACK TEMPLATE</vt:lpstr>
      <vt:lpstr>1_WHITE TEMPLATE</vt:lpstr>
      <vt:lpstr>5-50173_Microsoft_Ready_Light_Template</vt:lpstr>
      <vt:lpstr>5-50002_Ignite_Breakout_Template</vt:lpstr>
      <vt:lpstr>2_WHITE TEMPLATE</vt:lpstr>
      <vt:lpstr>5-50113_Microsoft_Ready_Light_Template</vt:lpstr>
      <vt:lpstr>1_LIGHT COLOR TEMPLATE</vt:lpstr>
      <vt:lpstr>Office Theme</vt:lpstr>
      <vt:lpstr>PowerPoint Presentation</vt:lpstr>
      <vt:lpstr>PowerPoint Presentation</vt:lpstr>
      <vt:lpstr>Enterprise messaging</vt:lpstr>
      <vt:lpstr>Message Handling</vt:lpstr>
      <vt:lpstr>Batching</vt:lpstr>
      <vt:lpstr>PowerPoint Presentation</vt:lpstr>
      <vt:lpstr>Tracking</vt:lpstr>
      <vt:lpstr>What’s new in enterprise Connectors</vt:lpstr>
      <vt:lpstr>Demo: SAP ECC Connector</vt:lpstr>
      <vt:lpstr>Pre-requisites</vt:lpstr>
      <vt:lpstr>How it works</vt:lpstr>
      <vt:lpstr>Customer Highlight</vt:lpstr>
      <vt:lpstr>PowerPoint Presentation</vt:lpstr>
      <vt:lpstr>PowerPoint Presentation</vt:lpstr>
      <vt:lpstr>PowerPoint Presentation</vt:lpstr>
      <vt:lpstr>PowerPoint Presentation</vt:lpstr>
      <vt:lpstr>Demo: SOAP</vt:lpstr>
      <vt:lpstr>PowerPoint Presentation</vt:lpstr>
      <vt:lpstr>Logic Apps Monitoring via OMS</vt:lpstr>
      <vt:lpstr>PowerPoint Presentation</vt:lpstr>
      <vt:lpstr>SAP Connector – What's Next</vt:lpstr>
      <vt:lpstr>Whats Next in Enterprise Integration</vt:lpstr>
      <vt:lpstr>Recap</vt:lpstr>
      <vt:lpstr>Q/A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Derek Li (AZURE)</dc:creator>
  <cp:keywords/>
  <cp:lastModifiedBy>Divya Swarnkar</cp:lastModifiedBy>
  <cp:revision>1</cp:revision>
  <dcterms:modified xsi:type="dcterms:W3CDTF">2018-06-08T17:51:07Z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0x010100D441664FA7F23843BE9F8D789BCAA05F</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